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3"/>
  </p:notesMasterIdLst>
  <p:handoutMasterIdLst>
    <p:handoutMasterId r:id="rId44"/>
  </p:handoutMasterIdLst>
  <p:sldIdLst>
    <p:sldId id="566" r:id="rId2"/>
    <p:sldId id="567" r:id="rId3"/>
    <p:sldId id="694" r:id="rId4"/>
    <p:sldId id="691" r:id="rId5"/>
    <p:sldId id="692" r:id="rId6"/>
    <p:sldId id="693" r:id="rId7"/>
    <p:sldId id="695" r:id="rId8"/>
    <p:sldId id="283" r:id="rId9"/>
    <p:sldId id="603" r:id="rId10"/>
    <p:sldId id="697" r:id="rId11"/>
    <p:sldId id="698" r:id="rId12"/>
    <p:sldId id="699" r:id="rId13"/>
    <p:sldId id="700" r:id="rId14"/>
    <p:sldId id="616" r:id="rId15"/>
    <p:sldId id="634" r:id="rId16"/>
    <p:sldId id="770" r:id="rId17"/>
    <p:sldId id="771" r:id="rId18"/>
    <p:sldId id="420" r:id="rId19"/>
    <p:sldId id="609" r:id="rId20"/>
    <p:sldId id="610" r:id="rId21"/>
    <p:sldId id="569" r:id="rId22"/>
    <p:sldId id="570" r:id="rId23"/>
    <p:sldId id="571" r:id="rId24"/>
    <p:sldId id="572" r:id="rId25"/>
    <p:sldId id="573" r:id="rId26"/>
    <p:sldId id="574" r:id="rId27"/>
    <p:sldId id="575" r:id="rId28"/>
    <p:sldId id="576" r:id="rId29"/>
    <p:sldId id="703" r:id="rId30"/>
    <p:sldId id="577" r:id="rId31"/>
    <p:sldId id="578" r:id="rId32"/>
    <p:sldId id="689" r:id="rId33"/>
    <p:sldId id="704" r:id="rId34"/>
    <p:sldId id="706" r:id="rId35"/>
    <p:sldId id="707" r:id="rId36"/>
    <p:sldId id="708" r:id="rId37"/>
    <p:sldId id="709" r:id="rId38"/>
    <p:sldId id="710" r:id="rId39"/>
    <p:sldId id="711" r:id="rId40"/>
    <p:sldId id="668" r:id="rId41"/>
    <p:sldId id="669" r:id="rId42"/>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FF99FF"/>
    <a:srgbClr val="CCFF99"/>
    <a:srgbClr val="00FFFF"/>
    <a:srgbClr val="6666FF"/>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78634" autoAdjust="0"/>
  </p:normalViewPr>
  <p:slideViewPr>
    <p:cSldViewPr>
      <p:cViewPr varScale="1">
        <p:scale>
          <a:sx n="58" d="100"/>
          <a:sy n="58" d="100"/>
        </p:scale>
        <p:origin x="15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7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C2B2871A-E682-413C-AE45-29FB4C9EE32B}" type="slidenum">
              <a:rPr lang="en-US" altLang="ja-JP"/>
              <a:pPr>
                <a:defRPr/>
              </a:pPr>
              <a:t>‹#›</a:t>
            </a:fld>
            <a:endParaRPr lang="en-US" altLang="ja-JP"/>
          </a:p>
        </p:txBody>
      </p:sp>
    </p:spTree>
    <p:extLst>
      <p:ext uri="{BB962C8B-B14F-4D97-AF65-F5344CB8AC3E}">
        <p14:creationId xmlns:p14="http://schemas.microsoft.com/office/powerpoint/2010/main" val="2622560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3076"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036C1C32-FFFC-49EC-9D80-2E16257020DA}" type="slidenum">
              <a:rPr lang="en-US" altLang="ja-JP"/>
              <a:pPr>
                <a:defRPr/>
              </a:pPr>
              <a:t>‹#›</a:t>
            </a:fld>
            <a:endParaRPr lang="en-US" altLang="ja-JP"/>
          </a:p>
        </p:txBody>
      </p:sp>
    </p:spTree>
    <p:extLst>
      <p:ext uri="{BB962C8B-B14F-4D97-AF65-F5344CB8AC3E}">
        <p14:creationId xmlns:p14="http://schemas.microsoft.com/office/powerpoint/2010/main" val="3647674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今までは</a:t>
            </a:r>
            <a:r>
              <a:rPr kumimoji="1" lang="en-US" altLang="ja-JP" dirty="0"/>
              <a:t>CPU</a:t>
            </a:r>
            <a:r>
              <a:rPr kumimoji="1" lang="ja-JP" altLang="en-US" dirty="0"/>
              <a:t>の設計に注力して来ました。これからしばらくコンピュータの記憶システムについて紹介します。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a:t>
            </a:fld>
            <a:endParaRPr lang="en-US" altLang="ja-JP"/>
          </a:p>
        </p:txBody>
      </p:sp>
    </p:spTree>
    <p:extLst>
      <p:ext uri="{BB962C8B-B14F-4D97-AF65-F5344CB8AC3E}">
        <p14:creationId xmlns:p14="http://schemas.microsoft.com/office/powerpoint/2010/main" val="3341388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初期の</a:t>
            </a:r>
            <a:r>
              <a:rPr kumimoji="1" lang="en-US" altLang="ja-JP" dirty="0"/>
              <a:t>SDRAM</a:t>
            </a:r>
            <a:r>
              <a:rPr kumimoji="1" lang="ja-JP" altLang="en-US" dirty="0"/>
              <a:t>のタイミングチャートを示します。クロックに同期して</a:t>
            </a:r>
            <a:r>
              <a:rPr kumimoji="1" lang="en-US" altLang="ja-JP" dirty="0"/>
              <a:t>ACT</a:t>
            </a:r>
            <a:r>
              <a:rPr kumimoji="1" lang="ja-JP" altLang="en-US" dirty="0"/>
              <a:t>（</a:t>
            </a:r>
            <a:r>
              <a:rPr kumimoji="1" lang="en-US" altLang="ja-JP" dirty="0"/>
              <a:t>Activation)</a:t>
            </a:r>
            <a:r>
              <a:rPr kumimoji="1" lang="ja-JP" altLang="en-US" dirty="0"/>
              <a:t>コマンドを与えると同時に行アドレスを与えます。次に</a:t>
            </a:r>
            <a:r>
              <a:rPr kumimoji="1" lang="en-US" altLang="ja-JP" dirty="0"/>
              <a:t>Read</a:t>
            </a:r>
            <a:r>
              <a:rPr kumimoji="1" lang="ja-JP" altLang="en-US" dirty="0"/>
              <a:t>コマンドと共に列アドレスを与え、</a:t>
            </a:r>
            <a:r>
              <a:rPr kumimoji="1" lang="en-US" altLang="ja-JP" dirty="0"/>
              <a:t>1</a:t>
            </a:r>
            <a:r>
              <a:rPr kumimoji="1" lang="ja-JP" altLang="en-US" dirty="0"/>
              <a:t>クロック置いてデータが順番に読み出されます。最初のデータが</a:t>
            </a:r>
            <a:r>
              <a:rPr kumimoji="1" lang="en-US" altLang="ja-JP" dirty="0"/>
              <a:t>1</a:t>
            </a:r>
            <a:r>
              <a:rPr kumimoji="1" lang="ja-JP" altLang="en-US" dirty="0"/>
              <a:t>個読み出されるまでは時間が掛かりますが、一度データ転送が始まれば次々とデータを送ることができます。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11</a:t>
            </a:fld>
            <a:endParaRPr lang="en-US" altLang="ja-JP"/>
          </a:p>
        </p:txBody>
      </p:sp>
    </p:spTree>
    <p:extLst>
      <p:ext uri="{BB962C8B-B14F-4D97-AF65-F5344CB8AC3E}">
        <p14:creationId xmlns:p14="http://schemas.microsoft.com/office/powerpoint/2010/main" val="258350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コンピュータの</a:t>
            </a:r>
            <a:r>
              <a:rPr kumimoji="1" lang="en-US" altLang="ja-JP" dirty="0"/>
              <a:t>CPU</a:t>
            </a:r>
            <a:r>
              <a:rPr kumimoji="1" lang="ja-JP" altLang="en-US" dirty="0"/>
              <a:t>（中央処理装置）の性能向上はとどまることを知らず、</a:t>
            </a:r>
            <a:r>
              <a:rPr kumimoji="1" lang="en-US" altLang="ja-JP" dirty="0"/>
              <a:t>SDRAM</a:t>
            </a:r>
            <a:r>
              <a:rPr kumimoji="1" lang="ja-JP" altLang="en-US" dirty="0"/>
              <a:t>の転送性能もすぐに足りなくなりました。このため、クロックの立ち上がり、立下りの両方のエッジを使って倍の転送レートを実現する方法が登場しました。これは、</a:t>
            </a:r>
            <a:r>
              <a:rPr kumimoji="1" lang="en-US" altLang="ja-JP" dirty="0"/>
              <a:t>Double</a:t>
            </a:r>
            <a:r>
              <a:rPr kumimoji="1" lang="ja-JP" altLang="en-US" dirty="0"/>
              <a:t> </a:t>
            </a:r>
            <a:r>
              <a:rPr kumimoji="1" lang="en-US" altLang="ja-JP" dirty="0"/>
              <a:t>Data</a:t>
            </a:r>
            <a:r>
              <a:rPr kumimoji="1" lang="ja-JP" altLang="en-US" dirty="0"/>
              <a:t> </a:t>
            </a:r>
            <a:r>
              <a:rPr kumimoji="1" lang="en-US" altLang="ja-JP" dirty="0"/>
              <a:t>Rate</a:t>
            </a:r>
            <a:r>
              <a:rPr kumimoji="1" lang="ja-JP" altLang="en-US" dirty="0"/>
              <a:t> </a:t>
            </a:r>
            <a:r>
              <a:rPr kumimoji="1" lang="en-US" altLang="ja-JP" dirty="0"/>
              <a:t>(DDR)</a:t>
            </a:r>
            <a:r>
              <a:rPr kumimoji="1" lang="ja-JP" altLang="en-US" dirty="0"/>
              <a:t>　</a:t>
            </a:r>
            <a:r>
              <a:rPr kumimoji="1" lang="en-US" altLang="ja-JP" dirty="0"/>
              <a:t>SDRAM</a:t>
            </a:r>
            <a:r>
              <a:rPr kumimoji="1" lang="ja-JP" altLang="en-US" dirty="0"/>
              <a:t>と呼びます。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12</a:t>
            </a:fld>
            <a:endParaRPr lang="en-US" altLang="ja-JP"/>
          </a:p>
        </p:txBody>
      </p:sp>
    </p:spTree>
    <p:extLst>
      <p:ext uri="{BB962C8B-B14F-4D97-AF65-F5344CB8AC3E}">
        <p14:creationId xmlns:p14="http://schemas.microsoft.com/office/powerpoint/2010/main" val="27550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DDR-SDRAM</a:t>
            </a:r>
            <a:r>
              <a:rPr kumimoji="1" lang="ja-JP" altLang="en-US" dirty="0"/>
              <a:t>は、コマンドとアドレスの与え方は</a:t>
            </a:r>
            <a:r>
              <a:rPr kumimoji="1" lang="en-US" altLang="ja-JP" dirty="0"/>
              <a:t>SDR</a:t>
            </a:r>
            <a:r>
              <a:rPr kumimoji="1" lang="ja-JP" altLang="en-US" dirty="0"/>
              <a:t>とほぼ同じ（コマンドは種類が増えています）ですが、クロックとクロックの反転の両方を与えます（差動クロックと呼びます）。クロック周波数も上がり、転送能力は大幅に向上しました。</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13</a:t>
            </a:fld>
            <a:endParaRPr lang="en-US" altLang="ja-JP"/>
          </a:p>
        </p:txBody>
      </p:sp>
    </p:spTree>
    <p:extLst>
      <p:ext uri="{BB962C8B-B14F-4D97-AF65-F5344CB8AC3E}">
        <p14:creationId xmlns:p14="http://schemas.microsoft.com/office/powerpoint/2010/main" val="307716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DRAM</a:t>
            </a:r>
            <a:r>
              <a:rPr kumimoji="1" lang="ja-JP" altLang="en-US" dirty="0"/>
              <a:t>をまとめましょう。クロックの両エッジを使った</a:t>
            </a:r>
            <a:r>
              <a:rPr kumimoji="1" lang="en-US" altLang="ja-JP" dirty="0"/>
              <a:t>DDR</a:t>
            </a:r>
            <a:r>
              <a:rPr kumimoji="1" lang="ja-JP" altLang="en-US" dirty="0"/>
              <a:t>－</a:t>
            </a:r>
            <a:r>
              <a:rPr kumimoji="1" lang="en-US" altLang="ja-JP" dirty="0"/>
              <a:t>SDRAM</a:t>
            </a:r>
            <a:r>
              <a:rPr kumimoji="1" lang="ja-JP" altLang="en-US" dirty="0"/>
              <a:t>は、よりクロック周波数を高めて動作電圧を下げた</a:t>
            </a:r>
            <a:r>
              <a:rPr kumimoji="1" lang="en-US" altLang="ja-JP" dirty="0"/>
              <a:t>DDR2</a:t>
            </a:r>
            <a:r>
              <a:rPr kumimoji="1" lang="ja-JP" altLang="en-US" dirty="0"/>
              <a:t>に置き換わり、さらに</a:t>
            </a:r>
            <a:r>
              <a:rPr kumimoji="1" lang="en-US" altLang="ja-JP" dirty="0"/>
              <a:t>DDR-3</a:t>
            </a:r>
            <a:r>
              <a:rPr kumimoji="1" lang="ja-JP" altLang="en-US" dirty="0"/>
              <a:t>が現在もっとも良く使われます。これは</a:t>
            </a:r>
            <a:r>
              <a:rPr kumimoji="1" lang="en-US" altLang="ja-JP" dirty="0"/>
              <a:t>800MHz</a:t>
            </a:r>
            <a:r>
              <a:rPr kumimoji="1" lang="ja-JP" altLang="en-US" dirty="0"/>
              <a:t>の両エッジでデータの転送を行います。さらにこの上の版である</a:t>
            </a:r>
            <a:r>
              <a:rPr kumimoji="1" lang="en-US" altLang="ja-JP" dirty="0"/>
              <a:t>DDR-4</a:t>
            </a:r>
            <a:r>
              <a:rPr kumimoji="1" lang="ja-JP" altLang="en-US" dirty="0"/>
              <a:t>が登場しています。一方、</a:t>
            </a:r>
            <a:r>
              <a:rPr kumimoji="1" lang="en-US" altLang="ja-JP" dirty="0"/>
              <a:t>DRAM</a:t>
            </a:r>
            <a:r>
              <a:rPr kumimoji="1" lang="ja-JP" altLang="en-US" dirty="0"/>
              <a:t>チップを三次元的に積層した</a:t>
            </a:r>
            <a:r>
              <a:rPr kumimoji="1" lang="en-US" altLang="ja-JP" dirty="0"/>
              <a:t>HMC</a:t>
            </a:r>
            <a:r>
              <a:rPr kumimoji="1" lang="ja-JP" altLang="en-US" dirty="0"/>
              <a:t>（</a:t>
            </a:r>
            <a:r>
              <a:rPr kumimoji="1" lang="en-US" altLang="ja-JP" dirty="0"/>
              <a:t>Hybrid</a:t>
            </a:r>
            <a:r>
              <a:rPr kumimoji="1" lang="ja-JP" altLang="en-US" dirty="0"/>
              <a:t> </a:t>
            </a:r>
            <a:r>
              <a:rPr kumimoji="1" lang="en-US" altLang="ja-JP" dirty="0"/>
              <a:t>Memory</a:t>
            </a:r>
            <a:r>
              <a:rPr kumimoji="1" lang="ja-JP" altLang="en-US" dirty="0"/>
              <a:t> </a:t>
            </a:r>
            <a:r>
              <a:rPr kumimoji="1" lang="en-US" altLang="ja-JP" dirty="0"/>
              <a:t>Cube)</a:t>
            </a:r>
            <a:r>
              <a:rPr kumimoji="1" lang="ja-JP" altLang="en-US" dirty="0"/>
              <a:t>も登場し、今後どのような方式がメジャーになるか目が離せないところです。この辺は、様々なコンピュータに搭載できなければならないので、「標準化」が重要です。基本的な動作原理は</a:t>
            </a:r>
            <a:r>
              <a:rPr kumimoji="1" lang="en-US" altLang="ja-JP" dirty="0"/>
              <a:t>DDR2-4</a:t>
            </a:r>
            <a:r>
              <a:rPr kumimoji="1" lang="ja-JP" altLang="en-US" dirty="0"/>
              <a:t>は同じなのですが、電気的な仕様や動作周波数が違ってくるのです。ちなみに、このような高速の</a:t>
            </a:r>
            <a:r>
              <a:rPr kumimoji="1" lang="en-US" altLang="ja-JP" dirty="0"/>
              <a:t>DRAM</a:t>
            </a:r>
            <a:r>
              <a:rPr kumimoji="1" lang="ja-JP" altLang="en-US" dirty="0"/>
              <a:t>に接続を行う制御回路を作るのは大変で、ここには以前紹介した</a:t>
            </a:r>
            <a:r>
              <a:rPr kumimoji="1" lang="en-US" altLang="ja-JP" dirty="0"/>
              <a:t>IP</a:t>
            </a:r>
            <a:r>
              <a:rPr kumimoji="1" lang="ja-JP" altLang="en-US" dirty="0"/>
              <a:t>を使います。</a:t>
            </a:r>
            <a:r>
              <a:rPr kumimoji="1" lang="en-US" altLang="ja-JP" dirty="0"/>
              <a:t>DRAM</a:t>
            </a:r>
            <a:r>
              <a:rPr kumimoji="1" lang="ja-JP" altLang="en-US" dirty="0"/>
              <a:t>に代わる新しい記憶素子として</a:t>
            </a:r>
            <a:r>
              <a:rPr kumimoji="1" lang="en-US" altLang="ja-JP" dirty="0" err="1"/>
              <a:t>FeRAM</a:t>
            </a:r>
            <a:r>
              <a:rPr kumimoji="1" lang="ja-JP" altLang="en-US" dirty="0"/>
              <a:t>や</a:t>
            </a:r>
            <a:r>
              <a:rPr kumimoji="1" lang="en-US" altLang="ja-JP" dirty="0"/>
              <a:t>MRAM</a:t>
            </a:r>
            <a:r>
              <a:rPr kumimoji="1" lang="ja-JP" altLang="en-US" dirty="0"/>
              <a:t>などが開発されていますが、まだ広く使われるには至っていません。今後しばらくは</a:t>
            </a:r>
            <a:r>
              <a:rPr kumimoji="1" lang="en-US" altLang="ja-JP" dirty="0"/>
              <a:t>DRAM</a:t>
            </a:r>
            <a:r>
              <a:rPr kumimoji="1" lang="ja-JP" altLang="en-US" dirty="0"/>
              <a:t>の重要性は落ちることはないようです。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14</a:t>
            </a:fld>
            <a:endParaRPr lang="en-US" altLang="ja-JP"/>
          </a:p>
        </p:txBody>
      </p:sp>
    </p:spTree>
    <p:extLst>
      <p:ext uri="{BB962C8B-B14F-4D97-AF65-F5344CB8AC3E}">
        <p14:creationId xmlns:p14="http://schemas.microsoft.com/office/powerpoint/2010/main" val="41686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C41F96-A871-4B18-9EC1-F69B6EBEB57F}" type="slidenum">
              <a:rPr lang="en-US" altLang="ja-JP" smtClean="0"/>
              <a:pPr/>
              <a:t>15</a:t>
            </a:fld>
            <a:endParaRPr lang="en-US" altLang="ja-JP"/>
          </a:p>
        </p:txBody>
      </p:sp>
    </p:spTree>
    <p:extLst>
      <p:ext uri="{BB962C8B-B14F-4D97-AF65-F5344CB8AC3E}">
        <p14:creationId xmlns:p14="http://schemas.microsoft.com/office/powerpoint/2010/main" val="767524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電気的消去可能なメモリの中に、小型化を行うため、選択ゲートを用いずブロック単位の消去を行うのがフラッシュメモリです。フラッシュメモリには現在には様々な方法があり、大きく</a:t>
            </a:r>
            <a:r>
              <a:rPr kumimoji="1" lang="en-US" altLang="ja-JP" dirty="0"/>
              <a:t>NOR</a:t>
            </a:r>
            <a:r>
              <a:rPr kumimoji="1" lang="ja-JP" altLang="en-US" dirty="0"/>
              <a:t>型、</a:t>
            </a:r>
            <a:r>
              <a:rPr kumimoji="1" lang="en-US" altLang="ja-JP" dirty="0"/>
              <a:t>NAND</a:t>
            </a:r>
            <a:r>
              <a:rPr kumimoji="1" lang="ja-JP" altLang="en-US" dirty="0"/>
              <a:t>型に分かれています。</a:t>
            </a:r>
            <a:r>
              <a:rPr kumimoji="1" lang="en-US" altLang="ja-JP" dirty="0"/>
              <a:t>NOR</a:t>
            </a:r>
            <a:r>
              <a:rPr kumimoji="1" lang="ja-JP" altLang="en-US" dirty="0"/>
              <a:t>型は高速消去可能で、単独データの読み出しが可能で、消去も高速です。読み出しはほとんど</a:t>
            </a:r>
            <a:r>
              <a:rPr kumimoji="1" lang="en-US" altLang="ja-JP" dirty="0"/>
              <a:t>SRAM</a:t>
            </a:r>
            <a:r>
              <a:rPr kumimoji="1" lang="ja-JP" altLang="en-US" dirty="0"/>
              <a:t>と同じように使うことができます。これはボード上に搭載して電源を切っても消えないデータ（</a:t>
            </a:r>
            <a:r>
              <a:rPr kumimoji="1" lang="en-US" altLang="ja-JP" dirty="0"/>
              <a:t>FPGA</a:t>
            </a:r>
            <a:r>
              <a:rPr kumimoji="1" lang="ja-JP" altLang="en-US" dirty="0"/>
              <a:t>の構成情報など、来週やります）を保存しておくために使います。一方で、</a:t>
            </a:r>
            <a:r>
              <a:rPr kumimoji="1" lang="en-US" altLang="ja-JP" dirty="0"/>
              <a:t>NAND</a:t>
            </a:r>
            <a:r>
              <a:rPr kumimoji="1" lang="ja-JP" altLang="en-US" dirty="0"/>
              <a:t>型は、連続読み出しになり、消去はミリ秒近く掛かります。しかし容量は大きく、</a:t>
            </a:r>
            <a:r>
              <a:rPr kumimoji="1" lang="en-US" altLang="ja-JP" dirty="0"/>
              <a:t>SD</a:t>
            </a:r>
            <a:r>
              <a:rPr kumimoji="1" lang="ja-JP" altLang="en-US" dirty="0"/>
              <a:t>メモリカード、</a:t>
            </a:r>
            <a:r>
              <a:rPr kumimoji="1" lang="en-US" altLang="ja-JP" dirty="0"/>
              <a:t>SDHC</a:t>
            </a:r>
            <a:r>
              <a:rPr kumimoji="1" lang="ja-JP" altLang="en-US" dirty="0"/>
              <a:t>メモリカードなど大量のデータを蓄えておくときに使います。みなさんが最も良く使うのはこのメモリだと思います。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16</a:t>
            </a:fld>
            <a:endParaRPr lang="en-US" altLang="ja-JP"/>
          </a:p>
        </p:txBody>
      </p:sp>
    </p:spTree>
    <p:extLst>
      <p:ext uri="{BB962C8B-B14F-4D97-AF65-F5344CB8AC3E}">
        <p14:creationId xmlns:p14="http://schemas.microsoft.com/office/powerpoint/2010/main" val="419356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NAND</a:t>
            </a:r>
            <a:r>
              <a:rPr kumimoji="1" lang="ja-JP" altLang="en-US" dirty="0"/>
              <a:t>型のフラッシュメモリのうちの大容量なものを使って作ったコンピュータ用の記憶装置を</a:t>
            </a:r>
            <a:r>
              <a:rPr kumimoji="1" lang="en-US" altLang="ja-JP" dirty="0" err="1"/>
              <a:t>SSD</a:t>
            </a:r>
            <a:r>
              <a:rPr kumimoji="1" lang="ja-JP" altLang="en-US" dirty="0"/>
              <a:t>と呼び次のページの</a:t>
            </a:r>
            <a:r>
              <a:rPr kumimoji="1" lang="en-US" altLang="ja-JP" dirty="0"/>
              <a:t>HDD</a:t>
            </a:r>
            <a:r>
              <a:rPr kumimoji="1" lang="ja-JP" altLang="en-US" dirty="0"/>
              <a:t>（</a:t>
            </a:r>
            <a:r>
              <a:rPr kumimoji="1" lang="en-US" altLang="ja-JP" dirty="0"/>
              <a:t>Hard Disk Drive)</a:t>
            </a:r>
            <a:r>
              <a:rPr kumimoji="1" lang="ja-JP" altLang="en-US" dirty="0"/>
              <a:t>と区別します。</a:t>
            </a:r>
            <a:r>
              <a:rPr kumimoji="1" lang="en-US" altLang="ja-JP" dirty="0" err="1"/>
              <a:t>SSD</a:t>
            </a:r>
            <a:r>
              <a:rPr kumimoji="1" lang="ja-JP" altLang="en-US" dirty="0"/>
              <a:t>は</a:t>
            </a:r>
            <a:r>
              <a:rPr kumimoji="1" lang="en-US" altLang="ja-JP" dirty="0"/>
              <a:t>HDD</a:t>
            </a:r>
            <a:r>
              <a:rPr kumimoji="1" lang="ja-JP" altLang="en-US" dirty="0"/>
              <a:t>に比べて小型でカード状になっており、高速です。</a:t>
            </a:r>
            <a:r>
              <a:rPr kumimoji="1" lang="en-US" altLang="ja-JP" dirty="0"/>
              <a:t>PC</a:t>
            </a:r>
            <a:r>
              <a:rPr kumimoji="1" lang="ja-JP" altLang="en-US" dirty="0"/>
              <a:t>やサーバーに接続して補助記憶として使います。</a:t>
            </a:r>
            <a:r>
              <a:rPr kumimoji="1" lang="en-US" altLang="ja-JP" dirty="0"/>
              <a:t>HDD</a:t>
            </a:r>
            <a:r>
              <a:rPr kumimoji="1" lang="ja-JP" altLang="en-US" dirty="0"/>
              <a:t>に従来から用いられた</a:t>
            </a:r>
            <a:r>
              <a:rPr kumimoji="1" lang="en-US" altLang="ja-JP" dirty="0"/>
              <a:t>ATA</a:t>
            </a:r>
            <a:r>
              <a:rPr kumimoji="1" lang="ja-JP" altLang="en-US" dirty="0"/>
              <a:t>や</a:t>
            </a:r>
            <a:r>
              <a:rPr kumimoji="1" lang="en-US" altLang="ja-JP" dirty="0"/>
              <a:t>SCSI</a:t>
            </a:r>
            <a:r>
              <a:rPr kumimoji="1" lang="ja-JP" altLang="en-US" dirty="0"/>
              <a:t>のバスに接続するものと、</a:t>
            </a:r>
            <a:r>
              <a:rPr kumimoji="1" lang="en-US" altLang="ja-JP" dirty="0" err="1"/>
              <a:t>PCIe</a:t>
            </a:r>
            <a:r>
              <a:rPr kumimoji="1" lang="ja-JP" altLang="en-US" dirty="0"/>
              <a:t>に直接接続するもの、拡張用のバス</a:t>
            </a:r>
            <a:r>
              <a:rPr kumimoji="1" lang="en-US" altLang="ja-JP" dirty="0" err="1"/>
              <a:t>NVMe</a:t>
            </a:r>
            <a:r>
              <a:rPr kumimoji="1" lang="ja-JP" altLang="en-US" dirty="0"/>
              <a:t>を使うものがあります。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17</a:t>
            </a:fld>
            <a:endParaRPr lang="en-US" altLang="ja-JP"/>
          </a:p>
        </p:txBody>
      </p:sp>
    </p:spTree>
    <p:extLst>
      <p:ext uri="{BB962C8B-B14F-4D97-AF65-F5344CB8AC3E}">
        <p14:creationId xmlns:p14="http://schemas.microsoft.com/office/powerpoint/2010/main" val="165726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最近は</a:t>
            </a:r>
            <a:r>
              <a:rPr kumimoji="1" lang="en-US" altLang="ja-JP" dirty="0" err="1"/>
              <a:t>SSD</a:t>
            </a:r>
            <a:r>
              <a:rPr kumimoji="1" lang="ja-JP" altLang="en-US" dirty="0"/>
              <a:t>に押されてきているとはいえ、まだまだビッグデータ記憶の主力として活躍しているのがディスク装置です。ディスクは、磁気を塗布した円板で、表面上に磁気の形でデータを蓄えます。すなわち、ディスクは、電気的記憶媒体ではなく、磁気的記憶媒体です。データは一万から</a:t>
            </a:r>
            <a:r>
              <a:rPr kumimoji="1" lang="en-US" altLang="ja-JP" dirty="0"/>
              <a:t>5</a:t>
            </a:r>
            <a:r>
              <a:rPr kumimoji="1" lang="ja-JP" altLang="en-US" dirty="0"/>
              <a:t>万ある円周上に蓄えられ、この一周をトラックと呼びます。（陸上競技と同じです。）トラックは、</a:t>
            </a:r>
            <a:r>
              <a:rPr kumimoji="1" lang="en-US" altLang="ja-JP" dirty="0"/>
              <a:t>100</a:t>
            </a:r>
            <a:r>
              <a:rPr kumimoji="1" lang="ja-JP" altLang="en-US" dirty="0"/>
              <a:t>～</a:t>
            </a:r>
            <a:r>
              <a:rPr kumimoji="1" lang="en-US" altLang="ja-JP" dirty="0"/>
              <a:t>500</a:t>
            </a:r>
            <a:r>
              <a:rPr kumimoji="1" lang="ja-JP" altLang="en-US" dirty="0"/>
              <a:t>個程度の、</a:t>
            </a:r>
            <a:r>
              <a:rPr kumimoji="1" lang="en-US" altLang="ja-JP" dirty="0"/>
              <a:t>512B</a:t>
            </a:r>
            <a:r>
              <a:rPr kumimoji="1" lang="ja-JP" altLang="en-US" dirty="0"/>
              <a:t>に分割したアクセスの単位に分割されます。これをセクタと呼びます。各セクタにはセクタ番号と誤り訂正符号付きのデータが含まれて居ます。ディスクは磁気的な記憶なので、読み書きするためには、磁気、電気変換を行う必要があります。これを行うのがヘッドです。ヘッドを伸び縮みさせ、円板を回転させることにより、ヘッドを読み書きしようとするデータの上に持ってきて、データを読んだり書いたりします。容量を大きくし、性能を上げるため、複数の円板を同軸上に回して複数のヘッダでアクセスする方法が一般的です。一時期にヘッドの下にある全てのトラックをまとめてシリンダと呼びます。１００</a:t>
            </a:r>
            <a:r>
              <a:rPr kumimoji="1" lang="en-US" altLang="ja-JP" dirty="0"/>
              <a:t>GB-</a:t>
            </a:r>
            <a:r>
              <a:rPr kumimoji="1" lang="ja-JP" altLang="en-US" dirty="0"/>
              <a:t>１</a:t>
            </a:r>
            <a:r>
              <a:rPr kumimoji="1" lang="en-US" altLang="ja-JP" dirty="0"/>
              <a:t>TB</a:t>
            </a:r>
            <a:r>
              <a:rPr kumimoji="1" lang="ja-JP" altLang="en-US" dirty="0"/>
              <a:t>という大量のデータを記憶できますが、読み書きの時間は遅く、部分的に壊れ易い問題点があります。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19</a:t>
            </a:fld>
            <a:endParaRPr lang="en-US" altLang="ja-JP"/>
          </a:p>
        </p:txBody>
      </p:sp>
    </p:spTree>
    <p:extLst>
      <p:ext uri="{BB962C8B-B14F-4D97-AF65-F5344CB8AC3E}">
        <p14:creationId xmlns:p14="http://schemas.microsoft.com/office/powerpoint/2010/main" val="763106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ディスク技術は古い歴史を持ちますが、まだまだ発達を止めていません。円板の直径は</a:t>
            </a:r>
            <a:r>
              <a:rPr kumimoji="1" lang="en-US" altLang="ja-JP" dirty="0"/>
              <a:t>2.5</a:t>
            </a:r>
            <a:r>
              <a:rPr kumimoji="1" lang="ja-JP" altLang="en-US" dirty="0"/>
              <a:t>から</a:t>
            </a:r>
            <a:r>
              <a:rPr kumimoji="1" lang="en-US" altLang="ja-JP" dirty="0"/>
              <a:t>3.5</a:t>
            </a:r>
            <a:r>
              <a:rPr kumimoji="1" lang="ja-JP" altLang="en-US" dirty="0"/>
              <a:t>インチで、ヘッド数は</a:t>
            </a:r>
            <a:r>
              <a:rPr kumimoji="1" lang="en-US" altLang="ja-JP" dirty="0"/>
              <a:t>2</a:t>
            </a:r>
            <a:r>
              <a:rPr kumimoji="1" lang="ja-JP" altLang="en-US" dirty="0"/>
              <a:t>から</a:t>
            </a:r>
            <a:r>
              <a:rPr kumimoji="1" lang="en-US" altLang="ja-JP" dirty="0"/>
              <a:t>4</a:t>
            </a:r>
            <a:r>
              <a:rPr kumimoji="1" lang="ja-JP" altLang="en-US" dirty="0"/>
              <a:t>が一般的です。容量も</a:t>
            </a:r>
            <a:r>
              <a:rPr kumimoji="1" lang="en-US" altLang="ja-JP" dirty="0"/>
              <a:t>100GB</a:t>
            </a:r>
            <a:r>
              <a:rPr kumimoji="1" lang="ja-JP" altLang="en-US" dirty="0"/>
              <a:t>から数</a:t>
            </a:r>
            <a:r>
              <a:rPr kumimoji="1" lang="en-US" altLang="ja-JP" dirty="0"/>
              <a:t>TB</a:t>
            </a:r>
            <a:r>
              <a:rPr kumimoji="1" lang="ja-JP" altLang="en-US" dirty="0"/>
              <a:t>に及びます。平均ディスクアクセス時間は、平均シーク時間（ヘッドを動かす時間）＋平均回転待ち時間＋転送時間となり、数ミリ秒くらいになります。ただし、最近のディスクはこの時間を減らすように、良く用いるデータを蓄えておくなど色々工夫しています。このためアクセス時間は時と場合に依るようになっています。ディスクをコンピュータに繋ぐには、</a:t>
            </a:r>
            <a:r>
              <a:rPr kumimoji="1" lang="en-US" altLang="ja-JP" dirty="0"/>
              <a:t>ATA</a:t>
            </a:r>
            <a:r>
              <a:rPr kumimoji="1" lang="ja-JP" altLang="en-US" dirty="0"/>
              <a:t>や</a:t>
            </a:r>
            <a:r>
              <a:rPr kumimoji="1" lang="en-US" altLang="ja-JP" dirty="0"/>
              <a:t>SCSI</a:t>
            </a:r>
            <a:r>
              <a:rPr kumimoji="1" lang="ja-JP" altLang="en-US"/>
              <a:t>などと呼ばれるバスで繋ぎます。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20</a:t>
            </a:fld>
            <a:endParaRPr lang="en-US" altLang="ja-JP"/>
          </a:p>
        </p:txBody>
      </p:sp>
    </p:spTree>
    <p:extLst>
      <p:ext uri="{BB962C8B-B14F-4D97-AF65-F5344CB8AC3E}">
        <p14:creationId xmlns:p14="http://schemas.microsoft.com/office/powerpoint/2010/main" val="92732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ではメモリの基本がわかったところでキャッシュの話をしましょう。キャッシュとは頻繁にアクセスされるデータ（命令もデータの一種と考える）を入れておく小規模高速なメモリを指します。小銭の</a:t>
            </a:r>
            <a:r>
              <a:rPr kumimoji="1" lang="en-US" altLang="ja-JP" dirty="0"/>
              <a:t>Cash</a:t>
            </a:r>
            <a:r>
              <a:rPr kumimoji="1" lang="ja-JP" altLang="en-US" dirty="0"/>
              <a:t>ではなく、</a:t>
            </a:r>
            <a:r>
              <a:rPr kumimoji="1" lang="en-US" altLang="ja-JP" dirty="0"/>
              <a:t>Cache</a:t>
            </a:r>
            <a:r>
              <a:rPr kumimoji="1" lang="ja-JP" altLang="en-US" dirty="0"/>
              <a:t>（貴重なものを入れておく小物入れ）なのでご注意ください。この言葉はコンピュータの世界で大変有名になったので、</a:t>
            </a:r>
            <a:r>
              <a:rPr kumimoji="1" lang="en-US" altLang="ja-JP" dirty="0"/>
              <a:t>IT</a:t>
            </a:r>
            <a:r>
              <a:rPr kumimoji="1" lang="ja-JP" altLang="en-US" dirty="0"/>
              <a:t>機器の色々なところで使われるようになりました。ディスクキャッシュやページキャッシュとかがこの例です。キャッシュ上にデータが存在する場合は、ヒットと呼び、はずれるとミスヒット（ミス）と呼びます。ミスヒットしたら、下のメモリ階層から持ってきて入れ替えます。この処理をリプレイスと呼びます。キャッシュを理解するには三つのポイントがあります。一つはマッピングです。主記憶とキャッシュのアドレスを高速に対応付ける方法です。二つ目は書き込みポリシー、三つ目はリプレイスポリシーです。これを順に紹介しましょう。</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21</a:t>
            </a:fld>
            <a:endParaRPr lang="en-US" altLang="ja-JP"/>
          </a:p>
        </p:txBody>
      </p:sp>
    </p:spTree>
    <p:extLst>
      <p:ext uri="{BB962C8B-B14F-4D97-AF65-F5344CB8AC3E}">
        <p14:creationId xmlns:p14="http://schemas.microsoft.com/office/powerpoint/2010/main" val="45968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ピュータの記憶システムに必要なことは容量とアクセスの高速性です。簡単に言えば、膨大な記憶容量を持っていて、瞬時に読み書きできるメモリが理想のメモリです。しかし、残念なことに容量の大きい、すなわちビット単価の安いメモリは遅く、高速なメモリほど容量が小さいです。ではお金が無限にあるとして、高速なメモリを山ほどそろえれば、大容量で高速なメモリができるのでしょうか？これは実際にはうまく行きません。高速なメモリをたくさんならべて一つのメモリにする段階で遅くなってしまうのです。それよりもっと良い方法は、アクセスの局所性（</a:t>
            </a:r>
            <a:r>
              <a:rPr kumimoji="1" lang="en-US" altLang="ja-JP" dirty="0"/>
              <a:t>Locality)</a:t>
            </a:r>
            <a:r>
              <a:rPr kumimoji="1" lang="ja-JP" altLang="en-US" dirty="0"/>
              <a:t>を用いる方法です。アクセス局所性には時間的局所性（</a:t>
            </a:r>
            <a:r>
              <a:rPr kumimoji="1" lang="en-US" altLang="ja-JP" dirty="0"/>
              <a:t>Temporal</a:t>
            </a:r>
            <a:r>
              <a:rPr kumimoji="1" lang="ja-JP" altLang="en-US" dirty="0"/>
              <a:t> </a:t>
            </a:r>
            <a:r>
              <a:rPr kumimoji="1" lang="en-US" altLang="ja-JP" dirty="0"/>
              <a:t>Locality</a:t>
            </a:r>
            <a:r>
              <a:rPr kumimoji="1" lang="ja-JP" altLang="en-US" dirty="0"/>
              <a:t>）と、空間的局所性（</a:t>
            </a:r>
            <a:r>
              <a:rPr kumimoji="1" lang="en-US" altLang="ja-JP" dirty="0"/>
              <a:t>Special</a:t>
            </a:r>
            <a:r>
              <a:rPr kumimoji="1" lang="ja-JP" altLang="en-US" dirty="0"/>
              <a:t> </a:t>
            </a:r>
            <a:r>
              <a:rPr kumimoji="1" lang="en-US" altLang="ja-JP" dirty="0"/>
              <a:t>Locality)</a:t>
            </a:r>
            <a:r>
              <a:rPr kumimoji="1" lang="ja-JP" altLang="en-US" dirty="0"/>
              <a:t>があります。時間的局所性は一度アクセスされたアドレスは近いうちにまたアクセスされるというもので、空間的局所性は一度アクセスされたアドレスに近い場所が再びアクセスされるというものです。両者は関係を持ちつつ微妙に違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a:t>
            </a:fld>
            <a:endParaRPr lang="en-US" altLang="ja-JP"/>
          </a:p>
        </p:txBody>
      </p:sp>
    </p:spTree>
    <p:extLst>
      <p:ext uri="{BB962C8B-B14F-4D97-AF65-F5344CB8AC3E}">
        <p14:creationId xmlns:p14="http://schemas.microsoft.com/office/powerpoint/2010/main" val="336362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CPU</a:t>
            </a:r>
            <a:r>
              <a:rPr kumimoji="1" lang="ja-JP" altLang="en-US" dirty="0"/>
              <a:t>からアドレスが出力されます。これを見て、キャッシュ上にあるのかないのか？あるならばどこにあるのか？を高速に判定して読み書きを行う必要があります。このため、メモリ上のデータをキャッシュ上のどこに置くか、その割付を行わなければならないです。まず、</a:t>
            </a:r>
            <a:r>
              <a:rPr kumimoji="1" lang="en-US" altLang="ja-JP" dirty="0"/>
              <a:t>Byte</a:t>
            </a:r>
            <a:r>
              <a:rPr kumimoji="1" lang="ja-JP" altLang="en-US" dirty="0"/>
              <a:t>やワード単位に割り付けるのは効率が悪いので、一定の連続アドレスをブロック（ライン）として管理の単位とします。このブロックサイズは</a:t>
            </a:r>
            <a:r>
              <a:rPr kumimoji="1" lang="en-US" altLang="ja-JP" dirty="0"/>
              <a:t>8</a:t>
            </a:r>
            <a:r>
              <a:rPr kumimoji="1" lang="ja-JP" altLang="en-US" dirty="0"/>
              <a:t>バイトから</a:t>
            </a:r>
            <a:r>
              <a:rPr kumimoji="1" lang="en-US" altLang="ja-JP" dirty="0"/>
              <a:t>128</a:t>
            </a:r>
            <a:r>
              <a:rPr kumimoji="1" lang="ja-JP" altLang="en-US" dirty="0"/>
              <a:t>バイト程度です。ここでは</a:t>
            </a:r>
            <a:r>
              <a:rPr kumimoji="1" lang="en-US" altLang="ja-JP" dirty="0" err="1"/>
              <a:t>8byte</a:t>
            </a:r>
            <a:r>
              <a:rPr kumimoji="1" lang="ja-JP" altLang="en-US" dirty="0"/>
              <a:t>を使います。ブロック単位で扱うことで、局所性の利点を生かして管理コストを下げることができます。では、このブロックをどのように割り付ければ良いでしょうか？基本的に非常な考え方を使います。順番にブロックを割り付けて行って一周したら元に戻ります。ちなみに、以後、メモリもキャッシュも全ては</a:t>
            </a:r>
            <a:r>
              <a:rPr kumimoji="1" lang="en-US" altLang="ja-JP" dirty="0"/>
              <a:t>2</a:t>
            </a:r>
            <a:r>
              <a:rPr kumimoji="1" lang="ja-JP" altLang="en-US" dirty="0"/>
              <a:t>の</a:t>
            </a:r>
            <a:r>
              <a:rPr kumimoji="1" lang="ja-JP" altLang="en-US" dirty="0" err="1"/>
              <a:t>ｘ</a:t>
            </a:r>
            <a:r>
              <a:rPr kumimoji="1" lang="ja-JP" altLang="en-US" dirty="0"/>
              <a:t>乗の世界であると考えます。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22</a:t>
            </a:fld>
            <a:endParaRPr lang="en-US" altLang="ja-JP"/>
          </a:p>
        </p:txBody>
      </p:sp>
    </p:spTree>
    <p:extLst>
      <p:ext uri="{BB962C8B-B14F-4D97-AF65-F5344CB8AC3E}">
        <p14:creationId xmlns:p14="http://schemas.microsoft.com/office/powerpoint/2010/main" val="3608194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ではここで大変簡単な例を示しましょう。ブロックを</a:t>
            </a:r>
            <a:r>
              <a:rPr kumimoji="1" lang="en-US" altLang="ja-JP" dirty="0" err="1"/>
              <a:t>8byte</a:t>
            </a:r>
            <a:r>
              <a:rPr kumimoji="1" lang="ja-JP" altLang="en-US" dirty="0"/>
              <a:t>とし、主記憶は</a:t>
            </a:r>
            <a:r>
              <a:rPr kumimoji="1" lang="en-US" altLang="ja-JP" dirty="0" err="1"/>
              <a:t>1024byte</a:t>
            </a:r>
            <a:r>
              <a:rPr kumimoji="1" lang="ja-JP" altLang="en-US" dirty="0"/>
              <a:t>＝</a:t>
            </a:r>
            <a:r>
              <a:rPr kumimoji="1" lang="en-US" altLang="ja-JP" dirty="0"/>
              <a:t>128</a:t>
            </a:r>
            <a:r>
              <a:rPr kumimoji="1" lang="ja-JP" altLang="en-US" dirty="0"/>
              <a:t>ブロック、キャッシュは</a:t>
            </a:r>
            <a:r>
              <a:rPr kumimoji="1" lang="en-US" altLang="ja-JP" dirty="0" err="1"/>
              <a:t>64byte</a:t>
            </a:r>
            <a:r>
              <a:rPr kumimoji="1" lang="ja-JP" altLang="en-US" dirty="0"/>
              <a:t>＝</a:t>
            </a:r>
            <a:r>
              <a:rPr kumimoji="1" lang="en-US" altLang="ja-JP" dirty="0"/>
              <a:t>8</a:t>
            </a:r>
            <a:r>
              <a:rPr kumimoji="1" lang="ja-JP" altLang="en-US" dirty="0"/>
              <a:t>ブロックと仮定します。キャッシュは</a:t>
            </a:r>
            <a:r>
              <a:rPr kumimoji="1" lang="en-US" altLang="ja-JP" dirty="0"/>
              <a:t>0-7</a:t>
            </a:r>
            <a:r>
              <a:rPr kumimoji="1" lang="ja-JP" altLang="en-US" dirty="0" err="1"/>
              <a:t>まで</a:t>
            </a:r>
            <a:r>
              <a:rPr kumimoji="1" lang="ja-JP" altLang="en-US" dirty="0"/>
              <a:t>ブロックがあります。主記憶の</a:t>
            </a:r>
            <a:r>
              <a:rPr kumimoji="1" lang="en-US" altLang="ja-JP" dirty="0"/>
              <a:t>0-127</a:t>
            </a:r>
            <a:r>
              <a:rPr kumimoji="1" lang="ja-JP" altLang="en-US" dirty="0" err="1"/>
              <a:t>までの</a:t>
            </a:r>
            <a:r>
              <a:rPr kumimoji="1" lang="ja-JP" altLang="en-US" dirty="0"/>
              <a:t>ブロックを、キャッシュの</a:t>
            </a:r>
            <a:r>
              <a:rPr kumimoji="1" lang="en-US" altLang="ja-JP" dirty="0"/>
              <a:t>0-7</a:t>
            </a:r>
            <a:r>
              <a:rPr kumimoji="1" lang="ja-JP" altLang="en-US" dirty="0" err="1"/>
              <a:t>までの</a:t>
            </a:r>
            <a:r>
              <a:rPr kumimoji="1" lang="ja-JP" altLang="en-US" dirty="0"/>
              <a:t>ブロックに対して最初から順に割り付けます。</a:t>
            </a:r>
            <a:r>
              <a:rPr kumimoji="1" lang="en-US" altLang="ja-JP" dirty="0"/>
              <a:t>8</a:t>
            </a:r>
            <a:r>
              <a:rPr kumimoji="1" lang="ja-JP" altLang="en-US" dirty="0"/>
              <a:t>つ割り付けると、先頭に戻って再び割付を始めます。このようにすると、</a:t>
            </a:r>
            <a:r>
              <a:rPr kumimoji="1" lang="en-US" altLang="ja-JP" dirty="0"/>
              <a:t>CPU</a:t>
            </a:r>
            <a:r>
              <a:rPr kumimoji="1" lang="ja-JP" altLang="en-US" dirty="0"/>
              <a:t>のアドレスは、下から</a:t>
            </a:r>
            <a:r>
              <a:rPr kumimoji="1" lang="en-US" altLang="ja-JP" dirty="0"/>
              <a:t>3</a:t>
            </a:r>
            <a:r>
              <a:rPr kumimoji="1" lang="ja-JP" altLang="en-US" dirty="0"/>
              <a:t>ビット分はブロック内のどの</a:t>
            </a:r>
            <a:r>
              <a:rPr kumimoji="1" lang="en-US" altLang="ja-JP" dirty="0"/>
              <a:t>byte</a:t>
            </a:r>
            <a:r>
              <a:rPr kumimoji="1" lang="ja-JP" altLang="en-US" dirty="0"/>
              <a:t>を指定するかを示すアドレスになります。これをブロック内アドレスと呼び、キャッシュと主記憶とのマッピングとは関係なくなります。</a:t>
            </a:r>
            <a:endParaRPr kumimoji="1" lang="en-US" altLang="ja-JP" dirty="0"/>
          </a:p>
          <a:p>
            <a:r>
              <a:rPr kumimoji="1" lang="ja-JP" altLang="en-US" dirty="0"/>
              <a:t>次の</a:t>
            </a:r>
            <a:r>
              <a:rPr kumimoji="1" lang="en-US" altLang="ja-JP" dirty="0"/>
              <a:t>3</a:t>
            </a:r>
            <a:r>
              <a:rPr kumimoji="1" lang="ja-JP" altLang="en-US" dirty="0"/>
              <a:t>ビットは、キャッシュの</a:t>
            </a:r>
            <a:r>
              <a:rPr kumimoji="1" lang="en-US" altLang="ja-JP" dirty="0"/>
              <a:t>0-7</a:t>
            </a:r>
            <a:r>
              <a:rPr kumimoji="1" lang="ja-JP" altLang="en-US" dirty="0" err="1"/>
              <a:t>までの</a:t>
            </a:r>
            <a:r>
              <a:rPr kumimoji="1" lang="ja-JP" altLang="en-US" dirty="0"/>
              <a:t>どこの場所にブロックが割り当てられるかを示します。ここが</a:t>
            </a:r>
            <a:r>
              <a:rPr kumimoji="1" lang="en-US" altLang="ja-JP" dirty="0"/>
              <a:t>101</a:t>
            </a:r>
            <a:r>
              <a:rPr kumimoji="1" lang="ja-JP" altLang="en-US" dirty="0"/>
              <a:t>ならば</a:t>
            </a:r>
            <a:r>
              <a:rPr kumimoji="1" lang="en-US" altLang="ja-JP" dirty="0"/>
              <a:t>5</a:t>
            </a:r>
            <a:r>
              <a:rPr kumimoji="1" lang="ja-JP" altLang="en-US" dirty="0"/>
              <a:t>番目に割り付けられるのです。この部分のビットをインデックスと呼びます。残りの部分は、キャッシュに入ってしまったブロックを識別するのに使うことができるため、タグ（キー）と呼びます。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23</a:t>
            </a:fld>
            <a:endParaRPr lang="en-US" altLang="ja-JP"/>
          </a:p>
        </p:txBody>
      </p:sp>
    </p:spTree>
    <p:extLst>
      <p:ext uri="{BB962C8B-B14F-4D97-AF65-F5344CB8AC3E}">
        <p14:creationId xmlns:p14="http://schemas.microsoft.com/office/powerpoint/2010/main" val="303922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ブロックを管理するための機構を考えましょう。それぞれのキャッシュの場所に、どのブロックが入っているかは、タグで識別されます。キャッシュブロック数と同じ深さのメモリを用意し、対応する場所のタグをたくわえます。このメモリをタグメモリとかキャッシュディレクトリと呼びます。この図の例では、キャッシュの位置２</a:t>
            </a:r>
            <a:r>
              <a:rPr kumimoji="1" lang="en-US" altLang="ja-JP" dirty="0"/>
              <a:t>=010</a:t>
            </a:r>
            <a:r>
              <a:rPr kumimoji="1" lang="ja-JP" altLang="en-US" dirty="0"/>
              <a:t>に、主記憶のブロック</a:t>
            </a:r>
            <a:r>
              <a:rPr kumimoji="1" lang="en-US" altLang="ja-JP" dirty="0"/>
              <a:t>0011010</a:t>
            </a:r>
            <a:r>
              <a:rPr kumimoji="1" lang="ja-JP" altLang="en-US" dirty="0"/>
              <a:t>が蓄えられています。ブロックの蓄えられる位置は下の</a:t>
            </a:r>
            <a:r>
              <a:rPr kumimoji="1" lang="en-US" altLang="ja-JP" dirty="0"/>
              <a:t>3</a:t>
            </a:r>
            <a:r>
              <a:rPr kumimoji="1" lang="ja-JP" altLang="en-US" dirty="0"/>
              <a:t>ビットで示されますので、ブロック自体を識別するのはタグの部分であり、</a:t>
            </a:r>
            <a:r>
              <a:rPr kumimoji="1" lang="en-US" altLang="ja-JP" dirty="0"/>
              <a:t>0011</a:t>
            </a:r>
            <a:r>
              <a:rPr kumimoji="1" lang="ja-JP" altLang="en-US" dirty="0"/>
              <a:t>です。これがキャッシュディレクトリに蓄えられています。</a:t>
            </a:r>
            <a:r>
              <a:rPr kumimoji="1" lang="en-US" altLang="ja-JP" dirty="0"/>
              <a:t>CPU</a:t>
            </a:r>
            <a:r>
              <a:rPr kumimoji="1" lang="ja-JP" altLang="en-US" dirty="0"/>
              <a:t>からアドレスが出てくると、このうちインデックス部分の</a:t>
            </a:r>
            <a:r>
              <a:rPr kumimoji="1" lang="en-US" altLang="ja-JP" dirty="0"/>
              <a:t>010</a:t>
            </a:r>
            <a:r>
              <a:rPr kumimoji="1" lang="ja-JP" altLang="en-US" dirty="0"/>
              <a:t>でキャッシュディレクトリとキャッシュを同時にアクセスします。キャッシュディレクトリからは、この位置</a:t>
            </a:r>
            <a:r>
              <a:rPr kumimoji="1" lang="en-US" altLang="ja-JP" dirty="0"/>
              <a:t>2</a:t>
            </a:r>
            <a:r>
              <a:rPr kumimoji="1" lang="ja-JP" altLang="en-US" dirty="0"/>
              <a:t>に入っているブロック番号である</a:t>
            </a:r>
            <a:r>
              <a:rPr kumimoji="1" lang="en-US" altLang="ja-JP" dirty="0"/>
              <a:t>0011</a:t>
            </a:r>
            <a:r>
              <a:rPr kumimoji="1" lang="ja-JP" altLang="en-US" dirty="0"/>
              <a:t>が読み出されます。これを</a:t>
            </a:r>
            <a:r>
              <a:rPr kumimoji="1" lang="en-US" altLang="ja-JP" dirty="0"/>
              <a:t>CPU</a:t>
            </a:r>
            <a:r>
              <a:rPr kumimoji="1" lang="ja-JP" altLang="en-US" dirty="0"/>
              <a:t>のアドレスのタグ部と比較します。これが等しければキャッシュ上に</a:t>
            </a:r>
            <a:r>
              <a:rPr kumimoji="1" lang="en-US" altLang="ja-JP" dirty="0"/>
              <a:t>CPU</a:t>
            </a:r>
            <a:r>
              <a:rPr kumimoji="1" lang="ja-JP" altLang="en-US" dirty="0"/>
              <a:t>から出てきたアドレスに相当するブロックが存在することが分かります。ヒットしたのです。</a:t>
            </a:r>
            <a:r>
              <a:rPr kumimoji="1" lang="ja-JP" altLang="en-US" dirty="0" err="1"/>
              <a:t>なので</a:t>
            </a:r>
            <a:r>
              <a:rPr kumimoji="1" lang="ja-JP" altLang="en-US" dirty="0"/>
              <a:t>読み出したデータを</a:t>
            </a:r>
            <a:r>
              <a:rPr kumimoji="1" lang="en-US" altLang="ja-JP" dirty="0"/>
              <a:t>CPU</a:t>
            </a:r>
            <a:r>
              <a:rPr kumimoji="1" lang="ja-JP" altLang="en-US" dirty="0"/>
              <a:t>に渡してやります。この方法がキャッシュの基本でダイレクトマップ方式と呼びます。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24</a:t>
            </a:fld>
            <a:endParaRPr lang="en-US" altLang="ja-JP"/>
          </a:p>
        </p:txBody>
      </p:sp>
    </p:spTree>
    <p:extLst>
      <p:ext uri="{BB962C8B-B14F-4D97-AF65-F5344CB8AC3E}">
        <p14:creationId xmlns:p14="http://schemas.microsoft.com/office/powerpoint/2010/main" val="356580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a:t>
            </a:r>
            <a:r>
              <a:rPr kumimoji="1" lang="en-US" altLang="ja-JP" dirty="0"/>
              <a:t>CPU</a:t>
            </a:r>
            <a:r>
              <a:rPr kumimoji="1" lang="ja-JP" altLang="en-US" dirty="0"/>
              <a:t>がブロック</a:t>
            </a:r>
            <a:r>
              <a:rPr kumimoji="1" lang="en-US" altLang="ja-JP" dirty="0"/>
              <a:t>0000010</a:t>
            </a:r>
            <a:r>
              <a:rPr kumimoji="1" lang="ja-JP" altLang="en-US" dirty="0"/>
              <a:t>をアクセスした場合を示します。スライドが</a:t>
            </a:r>
            <a:r>
              <a:rPr kumimoji="1" lang="en-US" altLang="ja-JP" dirty="0"/>
              <a:t>PDF</a:t>
            </a:r>
            <a:r>
              <a:rPr kumimoji="1" lang="ja-JP" altLang="en-US" dirty="0" err="1"/>
              <a:t>なので</a:t>
            </a:r>
            <a:r>
              <a:rPr kumimoji="1" lang="ja-JP" altLang="en-US" dirty="0"/>
              <a:t>見難いかもしれませんが、前ページ同様、まず</a:t>
            </a:r>
            <a:r>
              <a:rPr kumimoji="1" lang="en-US" altLang="ja-JP" dirty="0"/>
              <a:t>0011</a:t>
            </a:r>
            <a:r>
              <a:rPr kumimoji="1" lang="ja-JP" altLang="en-US" dirty="0"/>
              <a:t>が読み出されます。ところがこれは</a:t>
            </a:r>
            <a:r>
              <a:rPr kumimoji="1" lang="en-US" altLang="ja-JP" dirty="0"/>
              <a:t>CPU</a:t>
            </a:r>
            <a:r>
              <a:rPr kumimoji="1" lang="ja-JP" altLang="en-US" dirty="0"/>
              <a:t>からのタグ</a:t>
            </a:r>
            <a:r>
              <a:rPr kumimoji="1" lang="en-US" altLang="ja-JP" dirty="0"/>
              <a:t>0000</a:t>
            </a:r>
            <a:r>
              <a:rPr kumimoji="1" lang="ja-JP" altLang="en-US" dirty="0"/>
              <a:t>と違っています。このため、ミスヒットと判定されます。この場合、主記憶からブロック</a:t>
            </a:r>
            <a:r>
              <a:rPr kumimoji="1" lang="en-US" altLang="ja-JP" dirty="0"/>
              <a:t>0000010</a:t>
            </a:r>
            <a:r>
              <a:rPr kumimoji="1" lang="ja-JP" altLang="en-US" dirty="0"/>
              <a:t>が読み出され、これがキャッシュの</a:t>
            </a:r>
            <a:r>
              <a:rPr kumimoji="1" lang="en-US" altLang="ja-JP" dirty="0"/>
              <a:t>010</a:t>
            </a:r>
            <a:r>
              <a:rPr kumimoji="1" lang="ja-JP" altLang="en-US" dirty="0"/>
              <a:t>の場所にコピーされます。この操作をリプレイスと呼びます。終了後、タグメモリの内容も</a:t>
            </a:r>
            <a:r>
              <a:rPr kumimoji="1" lang="en-US" altLang="ja-JP" dirty="0"/>
              <a:t>0000</a:t>
            </a:r>
            <a:r>
              <a:rPr kumimoji="1" lang="ja-JP" altLang="en-US" dirty="0"/>
              <a:t>に書き直します。それからキャッシュからデータを読み出して</a:t>
            </a:r>
            <a:r>
              <a:rPr kumimoji="1" lang="en-US" altLang="ja-JP" dirty="0"/>
              <a:t>CPU</a:t>
            </a:r>
            <a:r>
              <a:rPr kumimoji="1" lang="ja-JP" altLang="en-US" dirty="0"/>
              <a:t>に送ります。ダイレクトマップ方式では、主記憶のブロックが、キャッシュ上に置かれる位置が、インデックスによってただ一つに決まります。この場合、ブロック</a:t>
            </a:r>
            <a:r>
              <a:rPr kumimoji="1" lang="en-US" altLang="ja-JP" dirty="0"/>
              <a:t>0011010</a:t>
            </a:r>
            <a:r>
              <a:rPr kumimoji="1" lang="ja-JP" altLang="en-US" dirty="0"/>
              <a:t>と</a:t>
            </a:r>
            <a:r>
              <a:rPr kumimoji="1" lang="en-US" altLang="ja-JP" dirty="0"/>
              <a:t>0000010</a:t>
            </a:r>
            <a:r>
              <a:rPr kumimoji="1" lang="ja-JP" altLang="en-US" dirty="0"/>
              <a:t>は同じインデックス</a:t>
            </a:r>
            <a:r>
              <a:rPr kumimoji="1" lang="en-US" altLang="ja-JP" dirty="0"/>
              <a:t>010</a:t>
            </a:r>
            <a:r>
              <a:rPr kumimoji="1" lang="ja-JP" altLang="en-US" dirty="0"/>
              <a:t>を持つため、キャッシュ上で共存できません。キャッシュの容量に余裕があっても、インデックスが競合することで起こすミスのことを競合ミス（</a:t>
            </a:r>
            <a:r>
              <a:rPr kumimoji="1" lang="en-US" altLang="ja-JP" dirty="0"/>
              <a:t>Conflict</a:t>
            </a:r>
            <a:r>
              <a:rPr kumimoji="1" lang="ja-JP" altLang="en-US" dirty="0"/>
              <a:t> </a:t>
            </a:r>
            <a:r>
              <a:rPr kumimoji="1" lang="en-US" altLang="ja-JP" dirty="0"/>
              <a:t>Miss)</a:t>
            </a:r>
            <a:r>
              <a:rPr kumimoji="1" lang="ja-JP" altLang="en-US" dirty="0"/>
              <a:t>と呼びます。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25</a:t>
            </a:fld>
            <a:endParaRPr lang="en-US" altLang="ja-JP"/>
          </a:p>
        </p:txBody>
      </p:sp>
    </p:spTree>
    <p:extLst>
      <p:ext uri="{BB962C8B-B14F-4D97-AF65-F5344CB8AC3E}">
        <p14:creationId xmlns:p14="http://schemas.microsoft.com/office/powerpoint/2010/main" val="131245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インデックスの競合を緩和するため、キャッシュを二つに折りたたみ、ブロック二つを一つのセットと考えます。上の図では</a:t>
            </a:r>
            <a:r>
              <a:rPr kumimoji="1" lang="en-US" altLang="ja-JP" dirty="0"/>
              <a:t>00</a:t>
            </a:r>
            <a:r>
              <a:rPr kumimoji="1" lang="ja-JP" altLang="en-US" dirty="0" err="1"/>
              <a:t>、</a:t>
            </a:r>
            <a:r>
              <a:rPr kumimoji="1" lang="en-US" altLang="ja-JP" dirty="0"/>
              <a:t>01</a:t>
            </a:r>
            <a:r>
              <a:rPr kumimoji="1" lang="ja-JP" altLang="en-US" dirty="0" err="1"/>
              <a:t>，</a:t>
            </a:r>
            <a:r>
              <a:rPr kumimoji="1" lang="en-US" altLang="ja-JP" dirty="0"/>
              <a:t>10</a:t>
            </a:r>
            <a:r>
              <a:rPr kumimoji="1" lang="ja-JP" altLang="en-US" dirty="0" err="1"/>
              <a:t>，</a:t>
            </a:r>
            <a:r>
              <a:rPr kumimoji="1" lang="ja-JP" altLang="en-US" dirty="0"/>
              <a:t>１１の</a:t>
            </a:r>
            <a:r>
              <a:rPr kumimoji="1" lang="en-US" altLang="ja-JP" dirty="0"/>
              <a:t>4</a:t>
            </a:r>
            <a:r>
              <a:rPr kumimoji="1" lang="ja-JP" altLang="en-US" dirty="0" err="1"/>
              <a:t>つの</a:t>
            </a:r>
            <a:r>
              <a:rPr kumimoji="1" lang="ja-JP" altLang="en-US" dirty="0"/>
              <a:t>セットを持ちます。また、上の図のそれぞれの行のことをウェイと呼びます。この場合</a:t>
            </a:r>
            <a:r>
              <a:rPr kumimoji="1" lang="en-US" altLang="ja-JP" dirty="0"/>
              <a:t>2</a:t>
            </a:r>
            <a:r>
              <a:rPr kumimoji="1" lang="ja-JP" altLang="en-US" dirty="0"/>
              <a:t>つウェイを持っていることから</a:t>
            </a:r>
            <a:r>
              <a:rPr kumimoji="1" lang="en-US" altLang="ja-JP" dirty="0"/>
              <a:t>2</a:t>
            </a:r>
            <a:r>
              <a:rPr kumimoji="1" lang="ja-JP" altLang="en-US" dirty="0"/>
              <a:t>ウェイセットアソシアティブキャッシュと呼びます。この場合、主記憶の各ブロックはセットに対して割り付けます。ダイレクトマップ同様に</a:t>
            </a:r>
            <a:r>
              <a:rPr kumimoji="1" lang="en-US" altLang="ja-JP" dirty="0"/>
              <a:t>00</a:t>
            </a:r>
            <a:r>
              <a:rPr kumimoji="1" lang="ja-JP" altLang="en-US" dirty="0"/>
              <a:t>から順に割り当てていって</a:t>
            </a:r>
            <a:r>
              <a:rPr kumimoji="1" lang="en-US" altLang="ja-JP" dirty="0"/>
              <a:t>11</a:t>
            </a:r>
            <a:r>
              <a:rPr kumimoji="1" lang="ja-JP" altLang="en-US" dirty="0" err="1"/>
              <a:t>まで</a:t>
            </a:r>
            <a:r>
              <a:rPr kumimoji="1" lang="ja-JP" altLang="en-US" dirty="0"/>
              <a:t>来たら、最初に戻ります。すなわち、この場合インデックスはブロック内アドレスを除いた下位ビットになり、残りの</a:t>
            </a:r>
            <a:r>
              <a:rPr kumimoji="1" lang="en-US" altLang="ja-JP" dirty="0"/>
              <a:t>5</a:t>
            </a:r>
            <a:r>
              <a:rPr kumimoji="1" lang="ja-JP" altLang="en-US" dirty="0"/>
              <a:t>ビットがタグになります。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26</a:t>
            </a:fld>
            <a:endParaRPr lang="en-US" altLang="ja-JP"/>
          </a:p>
        </p:txBody>
      </p:sp>
    </p:spTree>
    <p:extLst>
      <p:ext uri="{BB962C8B-B14F-4D97-AF65-F5344CB8AC3E}">
        <p14:creationId xmlns:p14="http://schemas.microsoft.com/office/powerpoint/2010/main" val="2742797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ウェイセットアソシアティブキャッシュを実現するためにはキャッシュディレクトリを</a:t>
            </a:r>
            <a:r>
              <a:rPr kumimoji="1" lang="en-US" altLang="ja-JP" dirty="0"/>
              <a:t>2</a:t>
            </a:r>
            <a:r>
              <a:rPr kumimoji="1" lang="ja-JP" altLang="en-US" dirty="0"/>
              <a:t>組持ち、それぞれのウェイに対応させます。ダイレクトマップ同様に、インデックスでキャッシュディレクトリとキャッシュを同時に参照し、</a:t>
            </a:r>
            <a:r>
              <a:rPr kumimoji="1" lang="en-US" altLang="ja-JP" dirty="0"/>
              <a:t>CPU</a:t>
            </a:r>
            <a:r>
              <a:rPr kumimoji="1" lang="ja-JP" altLang="en-US" dirty="0"/>
              <a:t>からのアドレスとディレクトリから読み出したタグを比較します。この操作は二つのウェイに対して並列に行われますので、時間が増えるわけではありません。このうちヒットした場合について、ヒットした方から読み出したデータを</a:t>
            </a:r>
            <a:r>
              <a:rPr kumimoji="1" lang="en-US" altLang="ja-JP" dirty="0"/>
              <a:t>CPU</a:t>
            </a:r>
            <a:r>
              <a:rPr kumimoji="1" lang="ja-JP" altLang="en-US" dirty="0"/>
              <a:t>に送ります。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27</a:t>
            </a:fld>
            <a:endParaRPr lang="en-US" altLang="ja-JP"/>
          </a:p>
        </p:txBody>
      </p:sp>
    </p:spTree>
    <p:extLst>
      <p:ext uri="{BB962C8B-B14F-4D97-AF65-F5344CB8AC3E}">
        <p14:creationId xmlns:p14="http://schemas.microsoft.com/office/powerpoint/2010/main" val="2195560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ここで、ダイレクトマップ同様、</a:t>
            </a:r>
            <a:r>
              <a:rPr kumimoji="1" lang="en-US" altLang="ja-JP" dirty="0"/>
              <a:t>0000010</a:t>
            </a:r>
            <a:r>
              <a:rPr kumimoji="1" lang="ja-JP" altLang="en-US" dirty="0"/>
              <a:t>のブロックに対してアクセスがあった場合はどうでしょうか？上の図に示すように両方のキャッシュブロックはキャッシュ上で共存することができます。両方のディレクトリを同時に検索して、</a:t>
            </a:r>
            <a:r>
              <a:rPr kumimoji="1" lang="en-US" altLang="ja-JP" dirty="0"/>
              <a:t>CPU</a:t>
            </a:r>
            <a:r>
              <a:rPr kumimoji="1" lang="ja-JP" altLang="en-US" dirty="0"/>
              <a:t>からのアドレスのタグ部と比較します。ヒットした方があれば、読み出されたデータが</a:t>
            </a:r>
            <a:r>
              <a:rPr kumimoji="1" lang="en-US" altLang="ja-JP" dirty="0"/>
              <a:t>CPU</a:t>
            </a:r>
            <a:r>
              <a:rPr kumimoji="1" lang="ja-JP" altLang="en-US" dirty="0"/>
              <a:t>に送られます。このことで、競合ミス（</a:t>
            </a:r>
            <a:r>
              <a:rPr kumimoji="1" lang="en-US" altLang="ja-JP" dirty="0"/>
              <a:t>Conflict</a:t>
            </a:r>
            <a:r>
              <a:rPr kumimoji="1" lang="ja-JP" altLang="en-US" dirty="0"/>
              <a:t> </a:t>
            </a:r>
            <a:r>
              <a:rPr kumimoji="1" lang="en-US" altLang="ja-JP" dirty="0"/>
              <a:t>Miss)</a:t>
            </a:r>
            <a:r>
              <a:rPr kumimoji="1" lang="ja-JP" altLang="en-US" dirty="0"/>
              <a:t>が減ります。</a:t>
            </a:r>
            <a:r>
              <a:rPr kumimoji="1" lang="en-US" altLang="ja-JP" dirty="0"/>
              <a:t>2</a:t>
            </a:r>
            <a:r>
              <a:rPr kumimoji="1" lang="ja-JP" altLang="en-US" dirty="0"/>
              <a:t>ウェイセットアソシアティブキャッシュは、二つのディレクトリを同時に参照するので、ダイレクトマップと比べて極端に遅延時間が増えるわけではありませんが、データを選ぶマルチプレクサ分は増えます。また、比較器などのコストも増加し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28</a:t>
            </a:fld>
            <a:endParaRPr lang="en-US" altLang="ja-JP"/>
          </a:p>
        </p:txBody>
      </p:sp>
    </p:spTree>
    <p:extLst>
      <p:ext uri="{BB962C8B-B14F-4D97-AF65-F5344CB8AC3E}">
        <p14:creationId xmlns:p14="http://schemas.microsoft.com/office/powerpoint/2010/main" val="357089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Way</a:t>
            </a:r>
            <a:r>
              <a:rPr kumimoji="1" lang="ja-JP" altLang="en-US" dirty="0"/>
              <a:t>数が倍になると割付可能な場所が倍になります。一方で、割り付ける対象のブロック数も倍になります。これを椅子取りゲームにたとえると、前のページの例は、ダイレクトマップが</a:t>
            </a:r>
            <a:r>
              <a:rPr kumimoji="1" lang="en-US" altLang="ja-JP" dirty="0"/>
              <a:t>1</a:t>
            </a:r>
            <a:r>
              <a:rPr kumimoji="1" lang="ja-JP" altLang="en-US" dirty="0"/>
              <a:t>個の椅子を</a:t>
            </a:r>
            <a:r>
              <a:rPr kumimoji="1" lang="en-US" altLang="ja-JP" dirty="0"/>
              <a:t>16</a:t>
            </a:r>
            <a:r>
              <a:rPr kumimoji="1" lang="ja-JP" altLang="en-US" dirty="0"/>
              <a:t>人のライバルで取り合うのに対して、</a:t>
            </a:r>
            <a:r>
              <a:rPr kumimoji="1" lang="en-US" altLang="ja-JP" dirty="0"/>
              <a:t>2</a:t>
            </a:r>
            <a:r>
              <a:rPr kumimoji="1" lang="ja-JP" altLang="en-US" dirty="0"/>
              <a:t>ウェイは椅子の数は倍の２になるが、ライバルの数も</a:t>
            </a:r>
            <a:r>
              <a:rPr kumimoji="1" lang="en-US" altLang="ja-JP" dirty="0"/>
              <a:t>32</a:t>
            </a:r>
            <a:r>
              <a:rPr kumimoji="1" lang="ja-JP" altLang="en-US" dirty="0"/>
              <a:t>人になってしまいます。これだと状況があまり改善されないように見えます。しかし、ライバルはインデックス分アドレスの距離が離れた所に位置していますので、局所性の原則により、やる気がなく、ほぼ椅子は毎回確保可能な状態なのです。ここでたまたまやる気があるライバルが出てきた場合、椅子が</a:t>
            </a:r>
            <a:r>
              <a:rPr kumimoji="1" lang="en-US" altLang="ja-JP" dirty="0"/>
              <a:t>1</a:t>
            </a:r>
            <a:r>
              <a:rPr kumimoji="1" lang="ja-JP" altLang="en-US" dirty="0"/>
              <a:t>つだと毎回戦わなければならないですが、</a:t>
            </a:r>
            <a:r>
              <a:rPr kumimoji="1" lang="en-US" altLang="ja-JP" dirty="0"/>
              <a:t>2</a:t>
            </a:r>
            <a:r>
              <a:rPr kumimoji="1" lang="ja-JP" altLang="en-US" dirty="0"/>
              <a:t>つならば共存できます。これが</a:t>
            </a:r>
            <a:r>
              <a:rPr kumimoji="1" lang="en-US" altLang="ja-JP" dirty="0"/>
              <a:t>2</a:t>
            </a:r>
            <a:r>
              <a:rPr kumimoji="1" lang="ja-JP" altLang="en-US" dirty="0"/>
              <a:t>ウェイにする効果です。実際、後にグラフを示しますが、</a:t>
            </a:r>
            <a:r>
              <a:rPr kumimoji="1" lang="en-US" altLang="ja-JP" dirty="0"/>
              <a:t>2</a:t>
            </a:r>
            <a:r>
              <a:rPr kumimoji="1" lang="ja-JP" altLang="en-US" dirty="0"/>
              <a:t>ウェイセットアソシアティブは、</a:t>
            </a:r>
            <a:r>
              <a:rPr kumimoji="1" lang="en-US" altLang="ja-JP" dirty="0"/>
              <a:t>2</a:t>
            </a:r>
            <a:r>
              <a:rPr kumimoji="1" lang="ja-JP" altLang="en-US" dirty="0"/>
              <a:t>倍のサイズのダイレクトマップと同じ程度の性能が得られます。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29</a:t>
            </a:fld>
            <a:endParaRPr lang="en-US" altLang="ja-JP"/>
          </a:p>
        </p:txBody>
      </p:sp>
    </p:spTree>
    <p:extLst>
      <p:ext uri="{BB962C8B-B14F-4D97-AF65-F5344CB8AC3E}">
        <p14:creationId xmlns:p14="http://schemas.microsoft.com/office/powerpoint/2010/main" val="3124347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この方針を進めてウェイ数をさらに増やすことも可能です。この図はセット数を</a:t>
            </a:r>
            <a:r>
              <a:rPr kumimoji="1" lang="en-US" altLang="ja-JP" dirty="0"/>
              <a:t>2</a:t>
            </a:r>
            <a:r>
              <a:rPr kumimoji="1" lang="ja-JP" altLang="en-US" dirty="0"/>
              <a:t>にして、ウェイ数を</a:t>
            </a:r>
            <a:r>
              <a:rPr kumimoji="1" lang="en-US" altLang="ja-JP" dirty="0"/>
              <a:t>4</a:t>
            </a:r>
            <a:r>
              <a:rPr kumimoji="1" lang="ja-JP" altLang="en-US" dirty="0"/>
              <a:t>にしたものです。セットは</a:t>
            </a:r>
            <a:r>
              <a:rPr kumimoji="1" lang="en-US" altLang="ja-JP" dirty="0"/>
              <a:t>0</a:t>
            </a:r>
            <a:r>
              <a:rPr kumimoji="1" lang="ja-JP" altLang="en-US" dirty="0"/>
              <a:t>か</a:t>
            </a:r>
            <a:r>
              <a:rPr kumimoji="1" lang="en-US" altLang="ja-JP" dirty="0"/>
              <a:t>1</a:t>
            </a:r>
            <a:r>
              <a:rPr kumimoji="1" lang="ja-JP" altLang="en-US" dirty="0"/>
              <a:t>のどちらか</a:t>
            </a:r>
            <a:r>
              <a:rPr kumimoji="1" lang="ja-JP" altLang="en-US" dirty="0" err="1"/>
              <a:t>なの</a:t>
            </a:r>
            <a:r>
              <a:rPr kumimoji="1" lang="ja-JP" altLang="en-US" dirty="0"/>
              <a:t>で、これを</a:t>
            </a:r>
            <a:r>
              <a:rPr kumimoji="1" lang="en-US" altLang="ja-JP" dirty="0"/>
              <a:t>1</a:t>
            </a:r>
            <a:r>
              <a:rPr kumimoji="1" lang="ja-JP" altLang="en-US" dirty="0"/>
              <a:t>ビットのインデックスで選びます。キャッシュブロックは同じセット内の</a:t>
            </a:r>
            <a:r>
              <a:rPr kumimoji="1" lang="en-US" altLang="ja-JP" dirty="0"/>
              <a:t>4</a:t>
            </a:r>
            <a:r>
              <a:rPr kumimoji="1" lang="ja-JP" altLang="en-US" dirty="0" err="1"/>
              <a:t>つの</a:t>
            </a:r>
            <a:r>
              <a:rPr kumimoji="1" lang="ja-JP" altLang="en-US" dirty="0"/>
              <a:t>ウェイのどこにでも格納することができます。ディレクトリも</a:t>
            </a:r>
            <a:r>
              <a:rPr kumimoji="1" lang="en-US" altLang="ja-JP" dirty="0"/>
              <a:t>4</a:t>
            </a:r>
            <a:r>
              <a:rPr kumimoji="1" lang="ja-JP" altLang="en-US" dirty="0"/>
              <a:t>組持たせ、同時に参照して比較して等しいものがあれば、データをマルチプレクサにより選んで</a:t>
            </a:r>
            <a:r>
              <a:rPr kumimoji="1" lang="en-US" altLang="ja-JP" dirty="0"/>
              <a:t>CPU</a:t>
            </a:r>
            <a:r>
              <a:rPr kumimoji="1" lang="ja-JP" altLang="en-US" dirty="0"/>
              <a:t>に送ります。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30</a:t>
            </a:fld>
            <a:endParaRPr lang="en-US" altLang="ja-JP"/>
          </a:p>
        </p:txBody>
      </p:sp>
    </p:spTree>
    <p:extLst>
      <p:ext uri="{BB962C8B-B14F-4D97-AF65-F5344CB8AC3E}">
        <p14:creationId xmlns:p14="http://schemas.microsoft.com/office/powerpoint/2010/main" val="875457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ではさらにウェイ数を増やすとどうなるでしょうか？この場合、キャッシュが</a:t>
            </a:r>
            <a:r>
              <a:rPr kumimoji="1" lang="en-US" altLang="ja-JP" dirty="0"/>
              <a:t>8</a:t>
            </a:r>
            <a:r>
              <a:rPr kumimoji="1" lang="ja-JP" altLang="en-US" dirty="0"/>
              <a:t>ブロックしかないので、ウェイ数を８まで増やすとセットは</a:t>
            </a:r>
            <a:r>
              <a:rPr kumimoji="1" lang="en-US" altLang="ja-JP" dirty="0"/>
              <a:t>1</a:t>
            </a:r>
            <a:r>
              <a:rPr kumimoji="1" lang="ja-JP" altLang="en-US" dirty="0"/>
              <a:t>つになり、インデックスはなくなってしまいます。この機構では、主記憶のブロックはキャッシュのどの場所に入れることも可能です。セットが一つしかないキャッシュのことをフルマップキャッシュと呼びます。すなわち、ウェイが</a:t>
            </a:r>
            <a:r>
              <a:rPr kumimoji="1" lang="en-US" altLang="ja-JP" dirty="0"/>
              <a:t>1</a:t>
            </a:r>
            <a:r>
              <a:rPr kumimoji="1" lang="ja-JP" altLang="en-US" dirty="0"/>
              <a:t>のセットアソシアティブをダイレクトマップと呼び、セットが１つのセットアソシアティブをフルマップと呼ぶのです。一般的にはキャッシュの容量はもっと大きいので、フルマップはコストが大きすぎて現実的ではな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31</a:t>
            </a:fld>
            <a:endParaRPr lang="en-US" altLang="ja-JP"/>
          </a:p>
        </p:txBody>
      </p:sp>
    </p:spTree>
    <p:extLst>
      <p:ext uri="{BB962C8B-B14F-4D97-AF65-F5344CB8AC3E}">
        <p14:creationId xmlns:p14="http://schemas.microsoft.com/office/powerpoint/2010/main" val="48630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時間的、空間的な局所性がある場合、頻繁にアクセスされるデータは近くのアドレスに固まっているはずです。これを利用して、高速小容量のメモリであるほど、</a:t>
            </a:r>
            <a:r>
              <a:rPr kumimoji="1" lang="en-US" altLang="ja-JP" dirty="0"/>
              <a:t>CPU</a:t>
            </a:r>
            <a:r>
              <a:rPr kumimoji="1" lang="ja-JP" altLang="en-US" dirty="0"/>
              <a:t>の近くに置き、低速大容量のメモリであるほど、</a:t>
            </a:r>
            <a:r>
              <a:rPr kumimoji="1" lang="en-US" altLang="ja-JP" dirty="0"/>
              <a:t>CPU</a:t>
            </a:r>
            <a:r>
              <a:rPr kumimoji="1" lang="ja-JP" altLang="en-US" dirty="0"/>
              <a:t>の遠くに置き、階層構造を作ります。良く使うデータ（命令も）を入れておく高速小容量のメモリのことをキャッシュと呼びます。キャッシュ上にあれば、</a:t>
            </a:r>
            <a:r>
              <a:rPr kumimoji="1" lang="en-US" altLang="ja-JP" dirty="0"/>
              <a:t>CPU</a:t>
            </a:r>
            <a:r>
              <a:rPr kumimoji="1" lang="ja-JP" altLang="en-US" dirty="0"/>
              <a:t>は高速にデータを読み書きできます。キャッシュ上になければ、次のレベルのメモリに取りに行きます。最も</a:t>
            </a:r>
            <a:r>
              <a:rPr kumimoji="1" lang="en-US" altLang="ja-JP" dirty="0"/>
              <a:t>CPU</a:t>
            </a:r>
            <a:r>
              <a:rPr kumimoji="1" lang="ja-JP" altLang="en-US" dirty="0"/>
              <a:t>に近いキャッシュは</a:t>
            </a:r>
            <a:r>
              <a:rPr kumimoji="1" lang="en-US" altLang="ja-JP" dirty="0"/>
              <a:t>CPU</a:t>
            </a:r>
            <a:r>
              <a:rPr kumimoji="1" lang="ja-JP" altLang="en-US" dirty="0"/>
              <a:t>と同じチップ内に置かれており、</a:t>
            </a:r>
            <a:r>
              <a:rPr kumimoji="1" lang="en-US" altLang="ja-JP" dirty="0"/>
              <a:t>L1</a:t>
            </a:r>
            <a:r>
              <a:rPr kumimoji="1" lang="ja-JP" altLang="en-US" dirty="0"/>
              <a:t>キャッシュと呼びます。</a:t>
            </a:r>
            <a:r>
              <a:rPr kumimoji="1" lang="en-US" altLang="ja-JP" dirty="0"/>
              <a:t>CPU</a:t>
            </a:r>
            <a:r>
              <a:rPr kumimoji="1" lang="ja-JP" altLang="en-US" dirty="0"/>
              <a:t>はできれば</a:t>
            </a:r>
            <a:r>
              <a:rPr kumimoji="1" lang="en-US" altLang="ja-JP" dirty="0"/>
              <a:t>1</a:t>
            </a:r>
            <a:r>
              <a:rPr kumimoji="1" lang="ja-JP" altLang="en-US" dirty="0"/>
              <a:t>クロックで、ダメでも数クロックで</a:t>
            </a:r>
            <a:r>
              <a:rPr kumimoji="1" lang="en-US" altLang="ja-JP" dirty="0"/>
              <a:t>L1</a:t>
            </a:r>
            <a:r>
              <a:rPr kumimoji="1" lang="ja-JP" altLang="en-US" dirty="0"/>
              <a:t>キャッシュにアクセスします。これにはずれたら、次のレベルである</a:t>
            </a:r>
            <a:r>
              <a:rPr kumimoji="1" lang="en-US" altLang="ja-JP" dirty="0"/>
              <a:t>L2</a:t>
            </a:r>
            <a:r>
              <a:rPr kumimoji="1" lang="ja-JP" altLang="en-US" dirty="0"/>
              <a:t>キャッシュに取りに行きます。最近の</a:t>
            </a:r>
            <a:r>
              <a:rPr kumimoji="1" lang="en-US" altLang="ja-JP" dirty="0"/>
              <a:t>CPU</a:t>
            </a:r>
            <a:r>
              <a:rPr kumimoji="1" lang="ja-JP" altLang="en-US" dirty="0"/>
              <a:t>は</a:t>
            </a:r>
            <a:r>
              <a:rPr kumimoji="1" lang="en-US" altLang="ja-JP" dirty="0"/>
              <a:t>L2,L3</a:t>
            </a:r>
            <a:r>
              <a:rPr kumimoji="1" lang="ja-JP" altLang="en-US" dirty="0" err="1"/>
              <a:t>まで</a:t>
            </a:r>
            <a:r>
              <a:rPr kumimoji="1" lang="ja-JP" altLang="en-US" dirty="0"/>
              <a:t>チップ内に入れておく場合が多いです。これにはずれると次のレベルはオンボードキャッシュです。これはボード上の</a:t>
            </a:r>
            <a:r>
              <a:rPr kumimoji="1" lang="en-US" altLang="ja-JP" dirty="0"/>
              <a:t>SRAM</a:t>
            </a:r>
            <a:r>
              <a:rPr kumimoji="1" lang="ja-JP" altLang="en-US" dirty="0"/>
              <a:t>（</a:t>
            </a:r>
            <a:r>
              <a:rPr kumimoji="1" lang="en-US" altLang="ja-JP" dirty="0"/>
              <a:t>Static</a:t>
            </a:r>
            <a:r>
              <a:rPr kumimoji="1" lang="ja-JP" altLang="en-US" dirty="0"/>
              <a:t> </a:t>
            </a:r>
            <a:r>
              <a:rPr kumimoji="1" lang="en-US" altLang="ja-JP" dirty="0"/>
              <a:t>RAM)</a:t>
            </a:r>
            <a:r>
              <a:rPr kumimoji="1" lang="ja-JP" altLang="en-US" dirty="0"/>
              <a:t>を使います。これにはずれると、主記憶にデータを取りに行きます。主記憶には</a:t>
            </a:r>
            <a:r>
              <a:rPr kumimoji="1" lang="en-US" altLang="ja-JP" dirty="0"/>
              <a:t>DRAM(Dynamic</a:t>
            </a:r>
            <a:r>
              <a:rPr kumimoji="1" lang="ja-JP" altLang="en-US" dirty="0"/>
              <a:t> </a:t>
            </a:r>
            <a:r>
              <a:rPr kumimoji="1" lang="en-US" altLang="ja-JP" dirty="0"/>
              <a:t>RAM)</a:t>
            </a:r>
            <a:r>
              <a:rPr kumimoji="1" lang="ja-JP" altLang="en-US" dirty="0"/>
              <a:t>が使われます。ここまでは、ソフトウェアには見えない（トランスペアレント）構造になっています。主記憶中にデータがない場合、補助記憶に取りに行きますが、これは</a:t>
            </a:r>
            <a:r>
              <a:rPr kumimoji="1" lang="en-US" altLang="ja-JP" dirty="0"/>
              <a:t>OS</a:t>
            </a:r>
            <a:r>
              <a:rPr kumimoji="1" lang="ja-JP" altLang="en-US" dirty="0"/>
              <a:t>が管理するのが普通です。補助記憶は伝統的にディスクが使われていますが、最近は</a:t>
            </a:r>
            <a:r>
              <a:rPr kumimoji="1" lang="en-US" altLang="ja-JP" dirty="0"/>
              <a:t>NAND</a:t>
            </a:r>
            <a:r>
              <a:rPr kumimoji="1" lang="ja-JP" altLang="en-US" dirty="0"/>
              <a:t>型のフラッシュメモリも増えています。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3</a:t>
            </a:fld>
            <a:endParaRPr lang="en-US" altLang="ja-JP"/>
          </a:p>
        </p:txBody>
      </p:sp>
    </p:spTree>
    <p:extLst>
      <p:ext uri="{BB962C8B-B14F-4D97-AF65-F5344CB8AC3E}">
        <p14:creationId xmlns:p14="http://schemas.microsoft.com/office/powerpoint/2010/main" val="2676868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ここで、タグメモリの設計法をまとめましょう。ポイントはキャッシュに何ブロック入るか？ということです。今２の</a:t>
            </a:r>
            <a:r>
              <a:rPr kumimoji="1" lang="en-US" altLang="ja-JP" dirty="0"/>
              <a:t>n</a:t>
            </a:r>
            <a:r>
              <a:rPr kumimoji="1" lang="ja-JP" altLang="en-US" dirty="0"/>
              <a:t>乗個ブロック入るとすると、インデックスは</a:t>
            </a:r>
            <a:r>
              <a:rPr kumimoji="1" lang="en-US" altLang="ja-JP" dirty="0"/>
              <a:t>n bit</a:t>
            </a:r>
            <a:r>
              <a:rPr kumimoji="1" lang="ja-JP" altLang="en-US" dirty="0"/>
              <a:t>となります。次に主記憶内にブロックが何ブロック入るかを求めます。</a:t>
            </a:r>
            <a:r>
              <a:rPr kumimoji="1" lang="en-US" altLang="ja-JP" dirty="0"/>
              <a:t>2</a:t>
            </a:r>
            <a:r>
              <a:rPr kumimoji="1" lang="ja-JP" altLang="en-US" dirty="0"/>
              <a:t>の</a:t>
            </a:r>
            <a:r>
              <a:rPr kumimoji="1" lang="en-US" altLang="ja-JP" dirty="0"/>
              <a:t>h</a:t>
            </a:r>
            <a:r>
              <a:rPr kumimoji="1" lang="ja-JP" altLang="en-US" dirty="0"/>
              <a:t>乗個ブロック入るとするとタグは</a:t>
            </a:r>
            <a:r>
              <a:rPr kumimoji="1" lang="en-US" altLang="ja-JP" dirty="0"/>
              <a:t>h-n=</a:t>
            </a:r>
            <a:r>
              <a:rPr kumimoji="1" lang="en-US" altLang="ja-JP" dirty="0" err="1"/>
              <a:t>mbit</a:t>
            </a:r>
            <a:r>
              <a:rPr kumimoji="1" lang="ja-JP" altLang="en-US" dirty="0"/>
              <a:t>となります。すなわちダイレクトマップでは幅</a:t>
            </a:r>
            <a:r>
              <a:rPr kumimoji="1" lang="en-US" altLang="ja-JP" dirty="0"/>
              <a:t>m,</a:t>
            </a:r>
            <a:r>
              <a:rPr kumimoji="1" lang="ja-JP" altLang="en-US" dirty="0"/>
              <a:t>深さが</a:t>
            </a:r>
            <a:r>
              <a:rPr kumimoji="1" lang="en-US" altLang="ja-JP" dirty="0"/>
              <a:t>2</a:t>
            </a:r>
            <a:r>
              <a:rPr kumimoji="1" lang="ja-JP" altLang="en-US" dirty="0"/>
              <a:t>の</a:t>
            </a:r>
            <a:r>
              <a:rPr kumimoji="1" lang="en-US" altLang="ja-JP" dirty="0"/>
              <a:t>n</a:t>
            </a:r>
            <a:r>
              <a:rPr kumimoji="1" lang="ja-JP" altLang="en-US" dirty="0"/>
              <a:t>乗のタグメモリが必要になることがわかります。</a:t>
            </a:r>
            <a:r>
              <a:rPr kumimoji="1" lang="en-US" altLang="ja-JP" dirty="0"/>
              <a:t>2</a:t>
            </a:r>
            <a:r>
              <a:rPr kumimoji="1" lang="ja-JP" altLang="en-US" dirty="0"/>
              <a:t>ウェイセットアソシアティブではインデックスが</a:t>
            </a:r>
            <a:r>
              <a:rPr kumimoji="1" lang="en-US" altLang="ja-JP" dirty="0"/>
              <a:t>1</a:t>
            </a:r>
            <a:r>
              <a:rPr kumimoji="1" lang="ja-JP" altLang="en-US" dirty="0"/>
              <a:t>ビット減り、深さが半分となり、幅は</a:t>
            </a:r>
            <a:r>
              <a:rPr kumimoji="1" lang="en-US" altLang="ja-JP" dirty="0"/>
              <a:t>1</a:t>
            </a:r>
            <a:r>
              <a:rPr kumimoji="1" lang="ja-JP" altLang="en-US" dirty="0"/>
              <a:t>ビット増えたディレクトリが</a:t>
            </a:r>
            <a:r>
              <a:rPr kumimoji="1" lang="en-US" altLang="ja-JP" dirty="0"/>
              <a:t>2</a:t>
            </a:r>
            <a:r>
              <a:rPr kumimoji="1" lang="ja-JP" altLang="en-US" dirty="0"/>
              <a:t>組必要になります。以降ウェイ数が倍になる度にインデックスが</a:t>
            </a:r>
            <a:r>
              <a:rPr kumimoji="1" lang="en-US" altLang="ja-JP" dirty="0"/>
              <a:t>1</a:t>
            </a:r>
            <a:r>
              <a:rPr kumimoji="1" lang="ja-JP" altLang="en-US" dirty="0"/>
              <a:t>ビット減り、深さは半分に、幅は</a:t>
            </a:r>
            <a:r>
              <a:rPr kumimoji="1" lang="en-US" altLang="ja-JP" dirty="0"/>
              <a:t>1</a:t>
            </a:r>
            <a:r>
              <a:rPr kumimoji="1" lang="ja-JP" altLang="en-US" dirty="0"/>
              <a:t>ビット増えたディレクトリが倍必要になります。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32</a:t>
            </a:fld>
            <a:endParaRPr lang="en-US" altLang="ja-JP"/>
          </a:p>
        </p:txBody>
      </p:sp>
    </p:spTree>
    <p:extLst>
      <p:ext uri="{BB962C8B-B14F-4D97-AF65-F5344CB8AC3E}">
        <p14:creationId xmlns:p14="http://schemas.microsoft.com/office/powerpoint/2010/main" val="3467933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では、シミュレーションをやってみて様子を見ましょう。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33</a:t>
            </a:fld>
            <a:endParaRPr lang="en-US" altLang="ja-JP"/>
          </a:p>
        </p:txBody>
      </p:sp>
    </p:spTree>
    <p:extLst>
      <p:ext uri="{BB962C8B-B14F-4D97-AF65-F5344CB8AC3E}">
        <p14:creationId xmlns:p14="http://schemas.microsoft.com/office/powerpoint/2010/main" val="2315711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式がどの程度正確かどうかは疑問の余地があるとはいえ、キャッシュの性能がミス率とミスペナルティによって決まることは間違いないです。すなわち、キャッシュの性能を上げるには、ミス率を減らすか、ミスペナルティを小さくすれば良いのです。まずミスについて検討しましょう。ミスは、容量ミス、競合ミス、初期化ミスの三つに分けて考えることができます。英語の頭文字をとって３つの</a:t>
            </a:r>
            <a:r>
              <a:rPr kumimoji="1" lang="en-US" altLang="ja-JP" dirty="0"/>
              <a:t>C</a:t>
            </a:r>
            <a:r>
              <a:rPr kumimoji="1" lang="ja-JP" altLang="en-US" dirty="0"/>
              <a:t>と呼びます。容量ミスは、キャッシュの絶対的な容量不足により生じるミス、競合（衝突）ミスは、インデックスが衝突することによって格納できなくなってしまう問題、最後の初期化（</a:t>
            </a:r>
            <a:r>
              <a:rPr kumimoji="1" lang="en-US" altLang="ja-JP" dirty="0"/>
              <a:t>Compulsory:</a:t>
            </a:r>
            <a:r>
              <a:rPr kumimoji="1" lang="ja-JP" altLang="en-US" dirty="0"/>
              <a:t>強制、必須という意味です）ミスは、スタート時、プロセス切り替え時など最初にキャッシュにブロックを持ってくるためのミスです。これは避けることができません。</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34</a:t>
            </a:fld>
            <a:endParaRPr lang="en-US" altLang="ja-JP"/>
          </a:p>
        </p:txBody>
      </p:sp>
    </p:spTree>
    <p:extLst>
      <p:ext uri="{BB962C8B-B14F-4D97-AF65-F5344CB8AC3E}">
        <p14:creationId xmlns:p14="http://schemas.microsoft.com/office/powerpoint/2010/main" val="2988738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このグラフは、キャッシュの原因を分類したもので、横軸にキャッシュ容量、縦軸にミス率を取っています。</a:t>
            </a:r>
            <a:r>
              <a:rPr kumimoji="1" lang="en-US" altLang="ja-JP" dirty="0"/>
              <a:t>1-way(</a:t>
            </a:r>
            <a:r>
              <a:rPr kumimoji="1" lang="ja-JP" altLang="en-US" dirty="0"/>
              <a:t>ダイレクトマップ）、</a:t>
            </a:r>
            <a:r>
              <a:rPr kumimoji="1" lang="en-US" altLang="ja-JP" dirty="0"/>
              <a:t>2-way…</a:t>
            </a:r>
            <a:r>
              <a:rPr kumimoji="1" lang="ja-JP" altLang="en-US" dirty="0"/>
              <a:t>とウェイ数が増えていくにつれ、競合ミスが減っていきます。ウェイ数を無限に増やしても減らすことができない部分が容量ミスになります。初期化ミスは下のほうに見える非常に細い筋です。下のグラフは上のグラフと同じデータですが、ミス率全体を</a:t>
            </a:r>
            <a:r>
              <a:rPr kumimoji="1" lang="en-US" altLang="ja-JP" dirty="0"/>
              <a:t>100</a:t>
            </a:r>
            <a:r>
              <a:rPr kumimoji="1" lang="ja-JP" altLang="en-US" dirty="0"/>
              <a:t>％と考えて、この中のミスの成分を示しています。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35</a:t>
            </a:fld>
            <a:endParaRPr lang="en-US" altLang="ja-JP"/>
          </a:p>
        </p:txBody>
      </p:sp>
    </p:spTree>
    <p:extLst>
      <p:ext uri="{BB962C8B-B14F-4D97-AF65-F5344CB8AC3E}">
        <p14:creationId xmlns:p14="http://schemas.microsoft.com/office/powerpoint/2010/main" val="3099610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ミス率を減らすのに最も効果的な方法は容量を増やすことで、このことで容量ミス、競合ミスの両方が減ります。しかし、容量が増えるとコストが大きくなり、ヒット時間が増えます。さらに物理的にチップやボードに搭載できる量は制限されます。</a:t>
            </a:r>
            <a:endParaRPr kumimoji="1" lang="en-US" altLang="ja-JP" dirty="0"/>
          </a:p>
          <a:p>
            <a:r>
              <a:rPr kumimoji="1" lang="ja-JP" altLang="en-US" dirty="0"/>
              <a:t>次に</a:t>
            </a:r>
            <a:r>
              <a:rPr kumimoji="1" lang="en-US" altLang="ja-JP" dirty="0"/>
              <a:t>Way</a:t>
            </a:r>
            <a:r>
              <a:rPr kumimoji="1" lang="ja-JP" altLang="en-US" dirty="0"/>
              <a:t>数を増やすと競合（衝突）ミスが減ります。先の図を見ると、キャッシュ容量が小さいとき、</a:t>
            </a:r>
            <a:r>
              <a:rPr kumimoji="1" lang="en-US" altLang="ja-JP" dirty="0"/>
              <a:t>2way</a:t>
            </a:r>
            <a:r>
              <a:rPr kumimoji="1" lang="ja-JP" altLang="en-US" dirty="0"/>
              <a:t>は</a:t>
            </a:r>
            <a:r>
              <a:rPr kumimoji="1" lang="en-US" altLang="ja-JP" dirty="0"/>
              <a:t>2</a:t>
            </a:r>
            <a:r>
              <a:rPr kumimoji="1" lang="ja-JP" altLang="en-US" dirty="0"/>
              <a:t>倍の容量のダイレクトマップとほとんど同じくらいのミス率になります。</a:t>
            </a:r>
            <a:r>
              <a:rPr kumimoji="1" lang="en-US" altLang="ja-JP" dirty="0"/>
              <a:t>Way</a:t>
            </a:r>
            <a:r>
              <a:rPr kumimoji="1" lang="ja-JP" altLang="en-US" dirty="0"/>
              <a:t>数を増やす効果は４，８と大きくするほど小さくなってしまい、</a:t>
            </a:r>
            <a:r>
              <a:rPr kumimoji="1" lang="en-US" altLang="ja-JP" dirty="0"/>
              <a:t>4</a:t>
            </a:r>
            <a:r>
              <a:rPr kumimoji="1" lang="ja-JP" altLang="en-US" dirty="0"/>
              <a:t>以上にしてもほとんど効果がなくなります。</a:t>
            </a:r>
            <a:r>
              <a:rPr kumimoji="1" lang="en-US" altLang="ja-JP" dirty="0"/>
              <a:t>Way</a:t>
            </a:r>
            <a:r>
              <a:rPr kumimoji="1" lang="ja-JP" altLang="en-US" dirty="0"/>
              <a:t>数を増やす効果はキャッシュ容量が小さいときに大きいですが、逆に容量が非常に大きい場合にも、不運な競合ミスを減らしてミス率を非常に小さくするために有効です。前のページの図をご覧下さい。</a:t>
            </a:r>
            <a:r>
              <a:rPr kumimoji="1" lang="en-US" altLang="ja-JP" dirty="0"/>
              <a:t>Way</a:t>
            </a:r>
            <a:r>
              <a:rPr kumimoji="1" lang="ja-JP" altLang="en-US" dirty="0"/>
              <a:t>数を増やすと比較器やマルチプレクサのコストが大きくなり、ヒット時の遅延が増えます。このため</a:t>
            </a:r>
            <a:r>
              <a:rPr kumimoji="1" lang="en-US" altLang="ja-JP" dirty="0"/>
              <a:t>8</a:t>
            </a:r>
            <a:r>
              <a:rPr kumimoji="1" lang="ja-JP" altLang="en-US" dirty="0"/>
              <a:t>より大きいものはほとんど使われません。</a:t>
            </a:r>
            <a:endParaRPr kumimoji="1" lang="en-US" altLang="ja-JP" dirty="0"/>
          </a:p>
          <a:p>
            <a:r>
              <a:rPr kumimoji="1" lang="ja-JP" altLang="en-US" dirty="0"/>
              <a:t>最後にブロックサイズを大きくする手があります。これについては次のページにグラフが載っています。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36</a:t>
            </a:fld>
            <a:endParaRPr lang="en-US" altLang="ja-JP"/>
          </a:p>
        </p:txBody>
      </p:sp>
    </p:spTree>
    <p:extLst>
      <p:ext uri="{BB962C8B-B14F-4D97-AF65-F5344CB8AC3E}">
        <p14:creationId xmlns:p14="http://schemas.microsoft.com/office/powerpoint/2010/main" val="2461437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ロックサイズを増やすと、一度に周辺のデータを取って来ることができるので、局所性の原則からミス率を減らすことができます。しかし、キャッシュ容量自体が小さいときにブロックサイズを大きくすると、インデックスが重なる可能性が増えるため、競合ミスが増えてしまいます。この図はサイズをパラメータに取っているので、一番小さい４</a:t>
            </a:r>
            <a:r>
              <a:rPr kumimoji="1" lang="en-US" altLang="ja-JP" dirty="0"/>
              <a:t>K</a:t>
            </a:r>
            <a:r>
              <a:rPr kumimoji="1" lang="ja-JP" altLang="en-US" dirty="0"/>
              <a:t>でこの傾向がはっきり出ています。</a:t>
            </a:r>
            <a:r>
              <a:rPr kumimoji="1" lang="en-US" altLang="ja-JP" dirty="0"/>
              <a:t>64K</a:t>
            </a:r>
            <a:r>
              <a:rPr kumimoji="1" lang="ja-JP" altLang="en-US" dirty="0"/>
              <a:t>以上のサイズならばブロックサイズを増やしてもミス率は上がりません。とはいえ下がることもないです。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37</a:t>
            </a:fld>
            <a:endParaRPr lang="en-US" altLang="ja-JP"/>
          </a:p>
        </p:txBody>
      </p:sp>
    </p:spTree>
    <p:extLst>
      <p:ext uri="{BB962C8B-B14F-4D97-AF65-F5344CB8AC3E}">
        <p14:creationId xmlns:p14="http://schemas.microsoft.com/office/powerpoint/2010/main" val="697002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ブロックサイズを増やす問題点は、ミスペナルティが大きくなることです。大きいサイズのデータを動かすのでこれは当然です。しかし</a:t>
            </a:r>
            <a:r>
              <a:rPr kumimoji="1" lang="en-US" altLang="ja-JP" dirty="0"/>
              <a:t>DRAM</a:t>
            </a:r>
            <a:r>
              <a:rPr kumimoji="1" lang="ja-JP" altLang="en-US" dirty="0"/>
              <a:t>やバスの性質上、サイズに比例して増えるのではなく、増え方はずっとおだやかなものになります。この表はひとつの例であり実装でいろいろ変わりますが、ブロックサイズとミスペナルティ（クロック数）を示しています。キャッシュサイズのところに示してる数値はミス率とペナルティを掛けたものです。太字がもっとも小さい値です。これを見るともっとも小さくなるのは、ブロックサイズが</a:t>
            </a:r>
            <a:r>
              <a:rPr kumimoji="1" lang="en-US" altLang="ja-JP" dirty="0"/>
              <a:t>32-64</a:t>
            </a:r>
            <a:r>
              <a:rPr kumimoji="1" lang="ja-JP" altLang="en-US" dirty="0"/>
              <a:t>バイトであることがわかります。実際のキャッシュのブロックサイズもこの程度の値を取ります。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38</a:t>
            </a:fld>
            <a:endParaRPr lang="en-US" altLang="ja-JP"/>
          </a:p>
        </p:txBody>
      </p:sp>
    </p:spTree>
    <p:extLst>
      <p:ext uri="{BB962C8B-B14F-4D97-AF65-F5344CB8AC3E}">
        <p14:creationId xmlns:p14="http://schemas.microsoft.com/office/powerpoint/2010/main" val="1557653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39</a:t>
            </a:fld>
            <a:endParaRPr kumimoji="1" lang="ja-JP" altLang="en-US"/>
          </a:p>
        </p:txBody>
      </p:sp>
    </p:spTree>
    <p:extLst>
      <p:ext uri="{BB962C8B-B14F-4D97-AF65-F5344CB8AC3E}">
        <p14:creationId xmlns:p14="http://schemas.microsoft.com/office/powerpoint/2010/main" val="3732964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これはシミュレータを使って</a:t>
            </a:r>
            <a:r>
              <a:rPr kumimoji="1" lang="en-US" altLang="ja-JP" dirty="0"/>
              <a:t>enshu.asm</a:t>
            </a:r>
            <a:r>
              <a:rPr kumimoji="1" lang="ja-JP" altLang="en-US" dirty="0"/>
              <a:t>を実行して様子を見る問題です。プログラムの意味とキャッシュの挙動を良く見てくださいませ。</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40</a:t>
            </a:fld>
            <a:endParaRPr lang="en-US" altLang="ja-JP"/>
          </a:p>
        </p:txBody>
      </p:sp>
    </p:spTree>
    <p:extLst>
      <p:ext uri="{BB962C8B-B14F-4D97-AF65-F5344CB8AC3E}">
        <p14:creationId xmlns:p14="http://schemas.microsoft.com/office/powerpoint/2010/main" val="1215805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この問題は設計問題で、コンピュータを使う必要がないです。タグメモリの設計法のページを見ながらやってください。幅</a:t>
            </a:r>
            <a:r>
              <a:rPr kumimoji="1" lang="en-US" altLang="ja-JP" dirty="0"/>
              <a:t>XX</a:t>
            </a:r>
            <a:r>
              <a:rPr kumimoji="1" lang="ja-JP" altLang="en-US" dirty="0"/>
              <a:t>ビット、深さ</a:t>
            </a:r>
            <a:r>
              <a:rPr kumimoji="1" lang="en-US" altLang="ja-JP" dirty="0"/>
              <a:t>YY</a:t>
            </a:r>
            <a:r>
              <a:rPr kumimoji="1" lang="ja-JP" altLang="en-US" dirty="0"/>
              <a:t>が</a:t>
            </a:r>
            <a:r>
              <a:rPr kumimoji="1" lang="en-US" altLang="ja-JP" dirty="0"/>
              <a:t>ZZ</a:t>
            </a:r>
            <a:r>
              <a:rPr kumimoji="1" lang="ja-JP" altLang="en-US" dirty="0"/>
              <a:t>個という表現で示してください。</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41</a:t>
            </a:fld>
            <a:endParaRPr lang="en-US" altLang="ja-JP"/>
          </a:p>
        </p:txBody>
      </p:sp>
    </p:spTree>
    <p:extLst>
      <p:ext uri="{BB962C8B-B14F-4D97-AF65-F5344CB8AC3E}">
        <p14:creationId xmlns:p14="http://schemas.microsoft.com/office/powerpoint/2010/main" val="136706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モリシステムを理解するためには、使われるメモリの性質を理解することが必須です。しかし、これはこの授業の範囲ではなく、電子回路基礎で紹介しています。しかし履修していない人も居ると思いますし、要点だけ復習しておきましょう。</a:t>
            </a:r>
            <a:endParaRPr kumimoji="1" lang="en-US" altLang="ja-JP" dirty="0"/>
          </a:p>
          <a:p>
            <a:r>
              <a:rPr kumimoji="1" lang="ja-JP" altLang="en-US" dirty="0"/>
              <a:t>半導体メモリは、</a:t>
            </a:r>
            <a:r>
              <a:rPr kumimoji="1" lang="en-US" altLang="ja-JP" dirty="0"/>
              <a:t>RAM</a:t>
            </a:r>
            <a:r>
              <a:rPr kumimoji="1" lang="ja-JP" altLang="en-US" dirty="0"/>
              <a:t>と</a:t>
            </a:r>
            <a:r>
              <a:rPr kumimoji="1" lang="en-US" altLang="ja-JP" dirty="0"/>
              <a:t>ROM</a:t>
            </a:r>
            <a:r>
              <a:rPr kumimoji="1" lang="ja-JP" altLang="en-US" dirty="0"/>
              <a:t>に分類されます。</a:t>
            </a:r>
            <a:r>
              <a:rPr kumimoji="1" lang="en-US" altLang="ja-JP" dirty="0"/>
              <a:t>RAM</a:t>
            </a:r>
            <a:r>
              <a:rPr kumimoji="1" lang="ja-JP" altLang="en-US" dirty="0"/>
              <a:t>と</a:t>
            </a:r>
            <a:r>
              <a:rPr kumimoji="1" lang="en-US" altLang="ja-JP" dirty="0"/>
              <a:t>ROM</a:t>
            </a:r>
            <a:r>
              <a:rPr kumimoji="1" lang="ja-JP" altLang="en-US" dirty="0"/>
              <a:t>は本来の意味とはかなり違った使い方をされています。</a:t>
            </a:r>
            <a:r>
              <a:rPr kumimoji="1" lang="en-US" altLang="ja-JP" dirty="0"/>
              <a:t>RAM</a:t>
            </a:r>
            <a:r>
              <a:rPr kumimoji="1" lang="ja-JP" altLang="en-US" dirty="0"/>
              <a:t>は</a:t>
            </a:r>
            <a:r>
              <a:rPr kumimoji="1" lang="en-US" altLang="ja-JP" dirty="0"/>
              <a:t>Random Access Memory</a:t>
            </a:r>
            <a:r>
              <a:rPr kumimoji="1" lang="ja-JP" altLang="en-US" dirty="0"/>
              <a:t>の略で、アドレスに関わらずアクセスの方法と時間が同じものを指します。</a:t>
            </a:r>
            <a:r>
              <a:rPr kumimoji="1" lang="en-US" altLang="ja-JP" dirty="0"/>
              <a:t>ROM</a:t>
            </a:r>
            <a:r>
              <a:rPr kumimoji="1" lang="ja-JP" altLang="en-US" dirty="0"/>
              <a:t>は</a:t>
            </a:r>
            <a:r>
              <a:rPr kumimoji="1" lang="en-US" altLang="ja-JP" dirty="0"/>
              <a:t>Read</a:t>
            </a:r>
            <a:r>
              <a:rPr kumimoji="1" lang="ja-JP" altLang="en-US" dirty="0"/>
              <a:t> </a:t>
            </a:r>
            <a:r>
              <a:rPr kumimoji="1" lang="en-US" altLang="ja-JP" dirty="0"/>
              <a:t>Only</a:t>
            </a:r>
            <a:r>
              <a:rPr kumimoji="1" lang="ja-JP" altLang="en-US" dirty="0"/>
              <a:t> </a:t>
            </a:r>
            <a:r>
              <a:rPr kumimoji="1" lang="en-US" altLang="ja-JP" dirty="0"/>
              <a:t>Memory</a:t>
            </a:r>
            <a:r>
              <a:rPr kumimoji="1" lang="ja-JP" altLang="en-US" dirty="0"/>
              <a:t>の略で読み出し専用メモリの意味です。しかし、</a:t>
            </a:r>
            <a:r>
              <a:rPr kumimoji="1" lang="en-US" altLang="ja-JP" dirty="0"/>
              <a:t> </a:t>
            </a:r>
            <a:r>
              <a:rPr kumimoji="1" lang="ja-JP" altLang="en-US" dirty="0"/>
              <a:t>最近では</a:t>
            </a:r>
            <a:r>
              <a:rPr kumimoji="1" lang="en-US" altLang="ja-JP" dirty="0"/>
              <a:t>RAM</a:t>
            </a:r>
            <a:r>
              <a:rPr kumimoji="1" lang="ja-JP" altLang="en-US" dirty="0"/>
              <a:t>は揮発性メモリ、つまり電源を切るとデータが消えてしまうメモリ、</a:t>
            </a:r>
            <a:r>
              <a:rPr kumimoji="1" lang="en-US" altLang="ja-JP" dirty="0"/>
              <a:t>ROM</a:t>
            </a:r>
            <a:r>
              <a:rPr kumimoji="1" lang="ja-JP" altLang="en-US" dirty="0"/>
              <a:t>は不揮発性メモリ、すなわち電源を切ってもデータが消えないメモリの意味に使われます。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4</a:t>
            </a:fld>
            <a:endParaRPr lang="en-US" altLang="ja-JP"/>
          </a:p>
        </p:txBody>
      </p:sp>
    </p:spTree>
    <p:extLst>
      <p:ext uri="{BB962C8B-B14F-4D97-AF65-F5344CB8AC3E}">
        <p14:creationId xmlns:p14="http://schemas.microsoft.com/office/powerpoint/2010/main" val="265467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RAM</a:t>
            </a:r>
            <a:r>
              <a:rPr kumimoji="1" lang="ja-JP" altLang="en-US" dirty="0"/>
              <a:t>の容量は、アドレスの本数をｎ、一つのアドレスに保持できるデータの幅を</a:t>
            </a:r>
            <a:r>
              <a:rPr kumimoji="1" lang="ja-JP" altLang="en-US" dirty="0" err="1"/>
              <a:t>ｗ</a:t>
            </a:r>
            <a:r>
              <a:rPr kumimoji="1" lang="ja-JP" altLang="en-US" dirty="0"/>
              <a:t>とすると</a:t>
            </a:r>
            <a:r>
              <a:rPr kumimoji="1" lang="en-US" altLang="ja-JP" dirty="0"/>
              <a:t>2</a:t>
            </a:r>
            <a:r>
              <a:rPr kumimoji="1" lang="ja-JP" altLang="en-US" dirty="0"/>
              <a:t>のｎ乗</a:t>
            </a:r>
            <a:r>
              <a:rPr kumimoji="1" lang="en-US" altLang="ja-JP" dirty="0"/>
              <a:t>×</a:t>
            </a:r>
            <a:r>
              <a:rPr kumimoji="1" lang="ja-JP" altLang="en-US" dirty="0" err="1"/>
              <a:t>ｗ</a:t>
            </a:r>
            <a:r>
              <a:rPr kumimoji="1" lang="ja-JP" altLang="en-US" dirty="0"/>
              <a:t>になります。ｗはたいてい１、２、４，８，１６など</a:t>
            </a:r>
            <a:r>
              <a:rPr kumimoji="1" lang="en-US" altLang="ja-JP" dirty="0"/>
              <a:t>2</a:t>
            </a:r>
            <a:r>
              <a:rPr kumimoji="1" lang="ja-JP" altLang="en-US" dirty="0"/>
              <a:t>の</a:t>
            </a:r>
            <a:r>
              <a:rPr kumimoji="1" lang="ja-JP" altLang="en-US" dirty="0" err="1"/>
              <a:t>ｋ</a:t>
            </a:r>
            <a:r>
              <a:rPr kumimoji="1" lang="ja-JP" altLang="en-US" dirty="0"/>
              <a:t>乗になるので、全体は２の階乗になります。メモリの容量は膨大なので、皆さんはこれに慣れる必要があります。</a:t>
            </a:r>
            <a:r>
              <a:rPr kumimoji="1" lang="en-US" altLang="ja-JP" dirty="0"/>
              <a:t>2</a:t>
            </a:r>
            <a:r>
              <a:rPr kumimoji="1" lang="ja-JP" altLang="en-US" dirty="0"/>
              <a:t>の</a:t>
            </a:r>
            <a:r>
              <a:rPr kumimoji="1" lang="en-US" altLang="ja-JP" dirty="0"/>
              <a:t>10</a:t>
            </a:r>
            <a:r>
              <a:rPr kumimoji="1" lang="ja-JP" altLang="en-US" dirty="0"/>
              <a:t>乗が１</a:t>
            </a:r>
            <a:r>
              <a:rPr kumimoji="1" lang="en-US" altLang="ja-JP" dirty="0"/>
              <a:t>K</a:t>
            </a:r>
            <a:r>
              <a:rPr kumimoji="1" lang="ja-JP" altLang="en-US" dirty="0" err="1"/>
              <a:t>、</a:t>
            </a:r>
            <a:r>
              <a:rPr kumimoji="1" lang="en-US" altLang="ja-JP" dirty="0"/>
              <a:t>2</a:t>
            </a:r>
            <a:r>
              <a:rPr kumimoji="1" lang="ja-JP" altLang="en-US" dirty="0"/>
              <a:t>の</a:t>
            </a:r>
            <a:r>
              <a:rPr kumimoji="1" lang="en-US" altLang="ja-JP" dirty="0"/>
              <a:t>20</a:t>
            </a:r>
            <a:r>
              <a:rPr kumimoji="1" lang="ja-JP" altLang="en-US" dirty="0"/>
              <a:t>乗が１</a:t>
            </a:r>
            <a:r>
              <a:rPr kumimoji="1" lang="en-US" altLang="ja-JP" dirty="0"/>
              <a:t>M</a:t>
            </a:r>
            <a:r>
              <a:rPr kumimoji="1" lang="ja-JP" altLang="en-US" dirty="0" err="1"/>
              <a:t>、</a:t>
            </a:r>
            <a:r>
              <a:rPr kumimoji="1" lang="en-US" altLang="ja-JP" dirty="0"/>
              <a:t>2</a:t>
            </a:r>
            <a:r>
              <a:rPr kumimoji="1" lang="ja-JP" altLang="en-US" dirty="0"/>
              <a:t>の</a:t>
            </a:r>
            <a:r>
              <a:rPr kumimoji="1" lang="en-US" altLang="ja-JP" dirty="0"/>
              <a:t>30</a:t>
            </a:r>
            <a:r>
              <a:rPr kumimoji="1" lang="ja-JP" altLang="en-US" dirty="0"/>
              <a:t>乗が１</a:t>
            </a:r>
            <a:r>
              <a:rPr kumimoji="1" lang="en-US" altLang="ja-JP" dirty="0"/>
              <a:t>G</a:t>
            </a:r>
            <a:r>
              <a:rPr kumimoji="1" lang="ja-JP" altLang="en-US" dirty="0"/>
              <a:t>というのだけは、覚え易いのでぜひ覚えてください。</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5</a:t>
            </a:fld>
            <a:endParaRPr lang="en-US" altLang="ja-JP"/>
          </a:p>
        </p:txBody>
      </p:sp>
    </p:spTree>
    <p:extLst>
      <p:ext uri="{BB962C8B-B14F-4D97-AF65-F5344CB8AC3E}">
        <p14:creationId xmlns:p14="http://schemas.microsoft.com/office/powerpoint/2010/main" val="27592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a:t>
            </a:r>
            <a:r>
              <a:rPr kumimoji="1" lang="en-US" altLang="ja-JP" dirty="0"/>
              <a:t>SRAM</a:t>
            </a:r>
            <a:r>
              <a:rPr kumimoji="1" lang="ja-JP" altLang="en-US" dirty="0"/>
              <a:t>すなわち</a:t>
            </a:r>
            <a:r>
              <a:rPr kumimoji="1" lang="en-US" altLang="ja-JP" dirty="0"/>
              <a:t>Static</a:t>
            </a:r>
            <a:r>
              <a:rPr kumimoji="1" lang="ja-JP" altLang="en-US" dirty="0"/>
              <a:t> </a:t>
            </a:r>
            <a:r>
              <a:rPr kumimoji="1" lang="en-US" altLang="ja-JP" dirty="0"/>
              <a:t>RAM</a:t>
            </a:r>
            <a:r>
              <a:rPr kumimoji="1" lang="ja-JP" altLang="en-US" dirty="0" err="1"/>
              <a:t>を紹</a:t>
            </a:r>
            <a:r>
              <a:rPr kumimoji="1" lang="ja-JP" altLang="en-US" dirty="0"/>
              <a:t>介しましょう。古典的な</a:t>
            </a:r>
            <a:r>
              <a:rPr kumimoji="1" lang="en-US" altLang="ja-JP" dirty="0"/>
              <a:t>SRAM</a:t>
            </a:r>
            <a:r>
              <a:rPr kumimoji="1" lang="ja-JP" altLang="en-US" dirty="0"/>
              <a:t>はクロックを持たない非同期式で、現在でも低電力用に使われています。一方、コンピュータのキャッシュメモリ（計算機構成で紹介します）など、高速読み書きが必要な用途には連続転送機能を強化した同期式</a:t>
            </a:r>
            <a:r>
              <a:rPr kumimoji="1" lang="en-US" altLang="ja-JP" dirty="0"/>
              <a:t>SRAM</a:t>
            </a:r>
            <a:r>
              <a:rPr kumimoji="1" lang="ja-JP" altLang="en-US" dirty="0"/>
              <a:t>（</a:t>
            </a:r>
            <a:r>
              <a:rPr kumimoji="1" lang="en-US" altLang="ja-JP" dirty="0"/>
              <a:t>SSRAM)</a:t>
            </a:r>
            <a:r>
              <a:rPr kumimoji="1" lang="ja-JP" altLang="en-US" dirty="0"/>
              <a:t>が用いられます。チップ当たり８</a:t>
            </a:r>
            <a:r>
              <a:rPr kumimoji="1" lang="en-US" altLang="ja-JP" dirty="0"/>
              <a:t>Mbit</a:t>
            </a:r>
            <a:r>
              <a:rPr kumimoji="1" lang="ja-JP" altLang="en-US" dirty="0"/>
              <a:t>から</a:t>
            </a:r>
            <a:r>
              <a:rPr kumimoji="1" lang="en-US" altLang="ja-JP" dirty="0"/>
              <a:t>64Mbit</a:t>
            </a:r>
            <a:r>
              <a:rPr kumimoji="1" lang="ja-JP" altLang="en-US" dirty="0"/>
              <a:t>程度までを格納することができ、基板の表面に高密度実装するため、</a:t>
            </a:r>
            <a:r>
              <a:rPr kumimoji="1" lang="en-US" altLang="ja-JP" dirty="0"/>
              <a:t>TSOP</a:t>
            </a:r>
            <a:r>
              <a:rPr kumimoji="1" lang="ja-JP" altLang="en-US" dirty="0"/>
              <a:t>や</a:t>
            </a:r>
            <a:r>
              <a:rPr kumimoji="1" lang="en-US" altLang="ja-JP" dirty="0"/>
              <a:t>BGA</a:t>
            </a:r>
            <a:r>
              <a:rPr kumimoji="1" lang="ja-JP" altLang="en-US" dirty="0"/>
              <a:t>などのパッケージに入っています。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6</a:t>
            </a:fld>
            <a:endParaRPr lang="en-US" altLang="ja-JP"/>
          </a:p>
        </p:txBody>
      </p:sp>
    </p:spTree>
    <p:extLst>
      <p:ext uri="{BB962C8B-B14F-4D97-AF65-F5344CB8AC3E}">
        <p14:creationId xmlns:p14="http://schemas.microsoft.com/office/powerpoint/2010/main" val="413906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a:t>
            </a:r>
            <a:r>
              <a:rPr kumimoji="1" lang="en-US" altLang="ja-JP" dirty="0"/>
              <a:t>DRAM</a:t>
            </a:r>
            <a:r>
              <a:rPr kumimoji="1" lang="ja-JP" altLang="en-US" dirty="0"/>
              <a:t>すなわち</a:t>
            </a:r>
            <a:r>
              <a:rPr kumimoji="1" lang="en-US" altLang="ja-JP" dirty="0"/>
              <a:t>Dynamic</a:t>
            </a:r>
            <a:r>
              <a:rPr kumimoji="1" lang="ja-JP" altLang="en-US" dirty="0"/>
              <a:t> </a:t>
            </a:r>
            <a:r>
              <a:rPr kumimoji="1" lang="en-US" altLang="ja-JP" dirty="0"/>
              <a:t>RAM</a:t>
            </a:r>
            <a:r>
              <a:rPr kumimoji="1" lang="ja-JP" altLang="en-US" dirty="0" err="1"/>
              <a:t>を紹</a:t>
            </a:r>
            <a:r>
              <a:rPr kumimoji="1" lang="ja-JP" altLang="en-US" dirty="0"/>
              <a:t>介します。ラッチの状態で記憶を行う</a:t>
            </a:r>
            <a:r>
              <a:rPr kumimoji="1" lang="en-US" altLang="ja-JP" dirty="0"/>
              <a:t>SRAM</a:t>
            </a:r>
            <a:r>
              <a:rPr kumimoji="1" lang="ja-JP" altLang="en-US" dirty="0"/>
              <a:t>に対して</a:t>
            </a:r>
            <a:r>
              <a:rPr kumimoji="1" lang="en-US" altLang="ja-JP" dirty="0"/>
              <a:t>DRAM</a:t>
            </a:r>
            <a:r>
              <a:rPr kumimoji="1" lang="ja-JP" altLang="en-US" dirty="0"/>
              <a:t>は半導体内部のコンデンサ内に電荷が蓄えられているかどうかによって情報を記憶します。コンデンサの中の電荷を扱うため、一定の間隔で充電をしなおすリフレッシュ、比較用コンデンサを充電するプリチャージなどが必要で、使い難いです。その代わりチップ当たりの容量は</a:t>
            </a:r>
            <a:r>
              <a:rPr kumimoji="1" lang="en-US" altLang="ja-JP" dirty="0"/>
              <a:t>SRAM</a:t>
            </a:r>
            <a:r>
              <a:rPr kumimoji="1" lang="ja-JP" altLang="en-US" dirty="0"/>
              <a:t>のほぼ</a:t>
            </a:r>
            <a:r>
              <a:rPr kumimoji="1" lang="en-US" altLang="ja-JP" dirty="0"/>
              <a:t>4</a:t>
            </a:r>
            <a:r>
              <a:rPr kumimoji="1" lang="ja-JP" altLang="en-US" dirty="0"/>
              <a:t>倍あり、大容量の記憶が可能です。最近は同期型</a:t>
            </a:r>
            <a:r>
              <a:rPr kumimoji="1" lang="en-US" altLang="ja-JP" dirty="0"/>
              <a:t>DRAM</a:t>
            </a:r>
            <a:r>
              <a:rPr kumimoji="1" lang="ja-JP" altLang="en-US" dirty="0"/>
              <a:t>の普及により、連続転送は高速に行うことができるようになりました。</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7</a:t>
            </a:fld>
            <a:endParaRPr lang="en-US" altLang="ja-JP"/>
          </a:p>
        </p:txBody>
      </p:sp>
    </p:spTree>
    <p:extLst>
      <p:ext uri="{BB962C8B-B14F-4D97-AF65-F5344CB8AC3E}">
        <p14:creationId xmlns:p14="http://schemas.microsoft.com/office/powerpoint/2010/main" val="132015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すなわち、</a:t>
            </a:r>
            <a:r>
              <a:rPr kumimoji="1" lang="en-US" altLang="ja-JP" dirty="0"/>
              <a:t>DRAM</a:t>
            </a:r>
            <a:r>
              <a:rPr kumimoji="1" lang="ja-JP" altLang="en-US" dirty="0"/>
              <a:t>はカードの形で売られます。この図は</a:t>
            </a:r>
            <a:r>
              <a:rPr kumimoji="1" lang="en-US" altLang="ja-JP" dirty="0"/>
              <a:t>8Gbit</a:t>
            </a:r>
            <a:r>
              <a:rPr kumimoji="1" lang="ja-JP" altLang="en-US" dirty="0"/>
              <a:t>の</a:t>
            </a:r>
            <a:r>
              <a:rPr kumimoji="1" lang="en-US" altLang="ja-JP" dirty="0"/>
              <a:t>DDR4</a:t>
            </a:r>
            <a:r>
              <a:rPr kumimoji="1" lang="ja-JP" altLang="en-US" dirty="0"/>
              <a:t> </a:t>
            </a:r>
            <a:r>
              <a:rPr kumimoji="1" lang="en-US" altLang="ja-JP" dirty="0"/>
              <a:t>SDRAM</a:t>
            </a:r>
            <a:r>
              <a:rPr kumimoji="1" lang="ja-JP" altLang="en-US" dirty="0"/>
              <a:t>（後に説明）を</a:t>
            </a:r>
            <a:r>
              <a:rPr kumimoji="1" lang="en-US" altLang="ja-JP" dirty="0"/>
              <a:t>18</a:t>
            </a:r>
            <a:r>
              <a:rPr kumimoji="1" lang="ja-JP" altLang="en-US" dirty="0"/>
              <a:t>個装備して</a:t>
            </a:r>
            <a:r>
              <a:rPr kumimoji="1" lang="en-US" altLang="ja-JP" dirty="0"/>
              <a:t>16G</a:t>
            </a:r>
            <a:r>
              <a:rPr kumimoji="1" lang="ja-JP" altLang="en-US" dirty="0"/>
              <a:t>バイト＋</a:t>
            </a:r>
            <a:r>
              <a:rPr kumimoji="1" lang="en-US" altLang="ja-JP" dirty="0"/>
              <a:t>ECC(</a:t>
            </a:r>
            <a:r>
              <a:rPr kumimoji="1" lang="ja-JP" altLang="en-US" dirty="0"/>
              <a:t>エラー訂正コード）を実現しています。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9</a:t>
            </a:fld>
            <a:endParaRPr lang="en-US" altLang="ja-JP"/>
          </a:p>
        </p:txBody>
      </p:sp>
    </p:spTree>
    <p:extLst>
      <p:ext uri="{BB962C8B-B14F-4D97-AF65-F5344CB8AC3E}">
        <p14:creationId xmlns:p14="http://schemas.microsoft.com/office/powerpoint/2010/main" val="110420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DRAM</a:t>
            </a:r>
            <a:r>
              <a:rPr kumimoji="1" lang="ja-JP" altLang="en-US" dirty="0"/>
              <a:t>はコンピュータの主記憶として使われますので、キャッシュとの間で高速なブロック転送能力が必要とされます。</a:t>
            </a:r>
            <a:r>
              <a:rPr kumimoji="1" lang="en-US" altLang="ja-JP" dirty="0"/>
              <a:t>DRAM</a:t>
            </a:r>
            <a:r>
              <a:rPr kumimoji="1" lang="ja-JP" altLang="en-US" dirty="0"/>
              <a:t>は一行読んでくるのは時間が掛かりますが、読んできた行内で連続してデータを転送するならば高速に行うことができます。チップ内部に何個か独立したブロックを設けておけば、とぎれなく連続データを供給することができます。このためには、転送用のクロックを設けてこれに同期して転送するのが適しています。そこで、クロックに同期して転送を行う同期式</a:t>
            </a:r>
            <a:r>
              <a:rPr kumimoji="1" lang="en-US" altLang="ja-JP" dirty="0"/>
              <a:t>DRAM</a:t>
            </a:r>
            <a:r>
              <a:rPr kumimoji="1" lang="ja-JP" altLang="en-US" dirty="0"/>
              <a:t>というのが表れました。同期式</a:t>
            </a:r>
            <a:r>
              <a:rPr kumimoji="1" lang="en-US" altLang="ja-JP" dirty="0"/>
              <a:t>DRAM</a:t>
            </a:r>
            <a:r>
              <a:rPr kumimoji="1" lang="ja-JP" altLang="en-US" dirty="0"/>
              <a:t>では、今までの</a:t>
            </a:r>
            <a:r>
              <a:rPr kumimoji="1" lang="en-US" altLang="ja-JP" dirty="0"/>
              <a:t>DRAM</a:t>
            </a:r>
            <a:r>
              <a:rPr kumimoji="1" lang="ja-JP" altLang="en-US" dirty="0"/>
              <a:t>の</a:t>
            </a:r>
            <a:r>
              <a:rPr kumimoji="1" lang="en-US" altLang="ja-JP" dirty="0"/>
              <a:t>CS,RAS,CAS,WE</a:t>
            </a:r>
            <a:r>
              <a:rPr kumimoji="1" lang="ja-JP" altLang="en-US" dirty="0"/>
              <a:t>などの制御端子はセットとしてコマンドとして与えるようにしました。これが同期式</a:t>
            </a:r>
            <a:r>
              <a:rPr kumimoji="1" lang="en-US" altLang="ja-JP" dirty="0"/>
              <a:t>DRAM</a:t>
            </a:r>
            <a:r>
              <a:rPr kumimoji="1" lang="ja-JP" altLang="en-US" dirty="0" err="1"/>
              <a:t>、</a:t>
            </a:r>
            <a:r>
              <a:rPr kumimoji="1" lang="en-US" altLang="ja-JP" dirty="0"/>
              <a:t>Synchronous</a:t>
            </a:r>
            <a:r>
              <a:rPr kumimoji="1" lang="ja-JP" altLang="en-US" dirty="0"/>
              <a:t> </a:t>
            </a:r>
            <a:r>
              <a:rPr kumimoji="1" lang="en-US" altLang="ja-JP" dirty="0"/>
              <a:t>DRAM(SDRAM)</a:t>
            </a:r>
            <a:r>
              <a:rPr kumimoji="1" lang="ja-JP" altLang="en-US" dirty="0"/>
              <a:t>です。</a:t>
            </a:r>
            <a:endParaRPr kumimoji="1" lang="en-US" altLang="ja-JP" dirty="0"/>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10</a:t>
            </a:fld>
            <a:endParaRPr lang="en-US" altLang="ja-JP"/>
          </a:p>
        </p:txBody>
      </p:sp>
    </p:spTree>
    <p:extLst>
      <p:ext uri="{BB962C8B-B14F-4D97-AF65-F5344CB8AC3E}">
        <p14:creationId xmlns:p14="http://schemas.microsoft.com/office/powerpoint/2010/main" val="422284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834"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248835"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smtClean="0"/>
            </a:lvl1pPr>
          </a:lstStyle>
          <a:p>
            <a:pPr>
              <a:defRPr/>
            </a:pPr>
            <a:fld id="{203CA79A-B61C-4801-86E9-29682CE1AF0B}" type="slidenum">
              <a:rPr lang="en-US" altLang="ja-JP"/>
              <a:pPr>
                <a:defRPr/>
              </a:pPr>
              <a:t>‹#›</a:t>
            </a:fld>
            <a:endParaRPr lang="en-US" altLang="ja-JP"/>
          </a:p>
        </p:txBody>
      </p:sp>
    </p:spTree>
    <p:extLst>
      <p:ext uri="{BB962C8B-B14F-4D97-AF65-F5344CB8AC3E}">
        <p14:creationId xmlns:p14="http://schemas.microsoft.com/office/powerpoint/2010/main" val="32326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8E8ACD-81E0-4566-A315-C42842F2E735}" type="slidenum">
              <a:rPr lang="en-US" altLang="ja-JP"/>
              <a:pPr>
                <a:defRPr/>
              </a:pPr>
              <a:t>‹#›</a:t>
            </a:fld>
            <a:endParaRPr lang="en-US" altLang="ja-JP"/>
          </a:p>
        </p:txBody>
      </p:sp>
    </p:spTree>
    <p:extLst>
      <p:ext uri="{BB962C8B-B14F-4D97-AF65-F5344CB8AC3E}">
        <p14:creationId xmlns:p14="http://schemas.microsoft.com/office/powerpoint/2010/main" val="289058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ECFF34D-02EC-455A-9A28-F253B91888BA}" type="slidenum">
              <a:rPr lang="en-US" altLang="ja-JP"/>
              <a:pPr>
                <a:defRPr/>
              </a:pPr>
              <a:t>‹#›</a:t>
            </a:fld>
            <a:endParaRPr lang="en-US" altLang="ja-JP"/>
          </a:p>
        </p:txBody>
      </p:sp>
    </p:spTree>
    <p:extLst>
      <p:ext uri="{BB962C8B-B14F-4D97-AF65-F5344CB8AC3E}">
        <p14:creationId xmlns:p14="http://schemas.microsoft.com/office/powerpoint/2010/main" val="266059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79B39E2-10D0-41C0-A846-D7D2292CCD0A}" type="slidenum">
              <a:rPr lang="en-US" altLang="ja-JP"/>
              <a:pPr>
                <a:defRPr/>
              </a:pPr>
              <a:t>‹#›</a:t>
            </a:fld>
            <a:endParaRPr lang="en-US" altLang="ja-JP"/>
          </a:p>
        </p:txBody>
      </p:sp>
    </p:spTree>
    <p:extLst>
      <p:ext uri="{BB962C8B-B14F-4D97-AF65-F5344CB8AC3E}">
        <p14:creationId xmlns:p14="http://schemas.microsoft.com/office/powerpoint/2010/main" val="316390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92E8C12-968F-45AD-A507-F056461A3198}" type="slidenum">
              <a:rPr lang="en-US" altLang="ja-JP"/>
              <a:pPr>
                <a:defRPr/>
              </a:pPr>
              <a:t>‹#›</a:t>
            </a:fld>
            <a:endParaRPr lang="en-US" altLang="ja-JP"/>
          </a:p>
        </p:txBody>
      </p:sp>
    </p:spTree>
    <p:extLst>
      <p:ext uri="{BB962C8B-B14F-4D97-AF65-F5344CB8AC3E}">
        <p14:creationId xmlns:p14="http://schemas.microsoft.com/office/powerpoint/2010/main" val="325918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7A8070F-2F4E-4A76-8DE8-B058E395AF5D}" type="slidenum">
              <a:rPr lang="en-US" altLang="ja-JP"/>
              <a:pPr>
                <a:defRPr/>
              </a:pPr>
              <a:t>‹#›</a:t>
            </a:fld>
            <a:endParaRPr lang="en-US" altLang="ja-JP"/>
          </a:p>
        </p:txBody>
      </p:sp>
    </p:spTree>
    <p:extLst>
      <p:ext uri="{BB962C8B-B14F-4D97-AF65-F5344CB8AC3E}">
        <p14:creationId xmlns:p14="http://schemas.microsoft.com/office/powerpoint/2010/main" val="232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C7558D-3857-4A0A-B21E-C8324BB61AFD}" type="slidenum">
              <a:rPr lang="en-US" altLang="ja-JP"/>
              <a:pPr>
                <a:defRPr/>
              </a:pPr>
              <a:t>‹#›</a:t>
            </a:fld>
            <a:endParaRPr lang="en-US" altLang="ja-JP"/>
          </a:p>
        </p:txBody>
      </p:sp>
    </p:spTree>
    <p:extLst>
      <p:ext uri="{BB962C8B-B14F-4D97-AF65-F5344CB8AC3E}">
        <p14:creationId xmlns:p14="http://schemas.microsoft.com/office/powerpoint/2010/main" val="128354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FA78A56-1B1F-47F4-BB5B-B8FE1571561D}" type="slidenum">
              <a:rPr lang="en-US" altLang="ja-JP"/>
              <a:pPr>
                <a:defRPr/>
              </a:pPr>
              <a:t>‹#›</a:t>
            </a:fld>
            <a:endParaRPr lang="en-US" altLang="ja-JP"/>
          </a:p>
        </p:txBody>
      </p:sp>
    </p:spTree>
    <p:extLst>
      <p:ext uri="{BB962C8B-B14F-4D97-AF65-F5344CB8AC3E}">
        <p14:creationId xmlns:p14="http://schemas.microsoft.com/office/powerpoint/2010/main" val="222273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A2CCEEB-FF01-4597-AE74-D1E187D04DC4}" type="slidenum">
              <a:rPr lang="en-US" altLang="ja-JP"/>
              <a:pPr>
                <a:defRPr/>
              </a:pPr>
              <a:t>‹#›</a:t>
            </a:fld>
            <a:endParaRPr lang="en-US" altLang="ja-JP"/>
          </a:p>
        </p:txBody>
      </p:sp>
    </p:spTree>
    <p:extLst>
      <p:ext uri="{BB962C8B-B14F-4D97-AF65-F5344CB8AC3E}">
        <p14:creationId xmlns:p14="http://schemas.microsoft.com/office/powerpoint/2010/main" val="10826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2C70F2F-9CFD-4661-8BA6-8D36B3A8D823}" type="slidenum">
              <a:rPr lang="en-US" altLang="ja-JP"/>
              <a:pPr>
                <a:defRPr/>
              </a:pPr>
              <a:t>‹#›</a:t>
            </a:fld>
            <a:endParaRPr lang="en-US" altLang="ja-JP"/>
          </a:p>
        </p:txBody>
      </p:sp>
    </p:spTree>
    <p:extLst>
      <p:ext uri="{BB962C8B-B14F-4D97-AF65-F5344CB8AC3E}">
        <p14:creationId xmlns:p14="http://schemas.microsoft.com/office/powerpoint/2010/main" val="3845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B6A696E-C0B8-4A93-8CD5-291EDCA535B5}" type="slidenum">
              <a:rPr lang="en-US" altLang="ja-JP"/>
              <a:pPr>
                <a:defRPr/>
              </a:pPr>
              <a:t>‹#›</a:t>
            </a:fld>
            <a:endParaRPr lang="en-US" altLang="ja-JP"/>
          </a:p>
        </p:txBody>
      </p:sp>
    </p:spTree>
    <p:extLst>
      <p:ext uri="{BB962C8B-B14F-4D97-AF65-F5344CB8AC3E}">
        <p14:creationId xmlns:p14="http://schemas.microsoft.com/office/powerpoint/2010/main" val="44581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7B08626-0F45-40E0-BC6D-7B25C82BD010}" type="slidenum">
              <a:rPr lang="en-US" altLang="ja-JP"/>
              <a:pPr>
                <a:defRPr/>
              </a:pPr>
              <a:t>‹#›</a:t>
            </a:fld>
            <a:endParaRPr lang="en-US" altLang="ja-JP"/>
          </a:p>
        </p:txBody>
      </p:sp>
    </p:spTree>
    <p:extLst>
      <p:ext uri="{BB962C8B-B14F-4D97-AF65-F5344CB8AC3E}">
        <p14:creationId xmlns:p14="http://schemas.microsoft.com/office/powerpoint/2010/main" val="98189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47812"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smtClean="0">
                <a:latin typeface="+mj-lt"/>
              </a:defRPr>
            </a:lvl1pPr>
          </a:lstStyle>
          <a:p>
            <a:pPr>
              <a:defRPr/>
            </a:pPr>
            <a:endParaRPr lang="en-US" altLang="ja-JP"/>
          </a:p>
        </p:txBody>
      </p:sp>
      <p:sp>
        <p:nvSpPr>
          <p:cNvPr id="247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smtClean="0">
                <a:latin typeface="+mj-lt"/>
              </a:defRPr>
            </a:lvl1pPr>
          </a:lstStyle>
          <a:p>
            <a:pPr>
              <a:defRPr/>
            </a:pPr>
            <a:endParaRPr lang="en-US" altLang="ja-JP"/>
          </a:p>
        </p:txBody>
      </p:sp>
      <p:sp>
        <p:nvSpPr>
          <p:cNvPr id="247814"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mj-lt"/>
              </a:defRPr>
            </a:lvl1pPr>
          </a:lstStyle>
          <a:p>
            <a:pPr>
              <a:defRPr/>
            </a:pPr>
            <a:fld id="{9ED63648-7B82-43BE-B665-469B7E9DDCCB}"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76"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amd.com/system/files/documents/high-bandwidth-memory-hbm.pdf" TargetMode="External"/><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a:t>記憶の階層とキャッシュ</a:t>
            </a:r>
          </a:p>
        </p:txBody>
      </p:sp>
      <p:sp>
        <p:nvSpPr>
          <p:cNvPr id="5123" name="Rectangle 3"/>
          <p:cNvSpPr>
            <a:spLocks noGrp="1" noChangeArrowheads="1"/>
          </p:cNvSpPr>
          <p:nvPr>
            <p:ph type="subTitle" idx="1"/>
          </p:nvPr>
        </p:nvSpPr>
        <p:spPr/>
        <p:txBody>
          <a:bodyPr/>
          <a:lstStyle/>
          <a:p>
            <a:pPr eaLnBrk="1" hangingPunct="1"/>
            <a:r>
              <a:rPr lang="ja-JP" altLang="en-US"/>
              <a:t>天野英晴</a:t>
            </a:r>
          </a:p>
        </p:txBody>
      </p:sp>
      <p:pic>
        <p:nvPicPr>
          <p:cNvPr id="2" name="オーディオ 1">
            <a:hlinkClick r:id="" action="ppaction://media"/>
            <a:extLst>
              <a:ext uri="{FF2B5EF4-FFF2-40B4-BE49-F238E27FC236}">
                <a16:creationId xmlns:a16="http://schemas.microsoft.com/office/drawing/2014/main" id="{869B6F3E-E3E2-4F67-B14B-4EFDA1DC1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24"/>
    </mc:Choice>
    <mc:Fallback>
      <p:transition spd="slow" advTm="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altLang="ja-JP" sz="4000"/>
              <a:t>SDR (Single Data Rate)</a:t>
            </a:r>
            <a:br>
              <a:rPr lang="en-US" altLang="ja-JP" sz="4000"/>
            </a:br>
            <a:r>
              <a:rPr lang="ja-JP" altLang="en-US" sz="4000"/>
              <a:t>　ＳＤＲＡＭ：同期式ＤＲＡＭ</a:t>
            </a:r>
          </a:p>
        </p:txBody>
      </p:sp>
      <p:sp>
        <p:nvSpPr>
          <p:cNvPr id="158723" name="Rectangle 3"/>
          <p:cNvSpPr>
            <a:spLocks noGrp="1" noChangeArrowheads="1"/>
          </p:cNvSpPr>
          <p:nvPr>
            <p:ph type="body" idx="1"/>
          </p:nvPr>
        </p:nvSpPr>
        <p:spPr/>
        <p:txBody>
          <a:bodyPr/>
          <a:lstStyle/>
          <a:p>
            <a:r>
              <a:rPr lang="ja-JP" altLang="en-US"/>
              <a:t>１００ＭＨｚ－１３３ＭＨｚの高速クロックに同期した読み・書きを行う</a:t>
            </a:r>
          </a:p>
          <a:p>
            <a:r>
              <a:rPr lang="en-US" altLang="ja-JP"/>
              <a:t>CS,RAS,CAS,WE</a:t>
            </a:r>
            <a:r>
              <a:rPr lang="ja-JP" altLang="en-US"/>
              <a:t>などの制御線の組み合わせでコマンドを構成</a:t>
            </a:r>
          </a:p>
          <a:p>
            <a:r>
              <a:rPr lang="ja-JP" altLang="en-US"/>
              <a:t>コマンドにより、同期式に読み、書き、リフレッシュ等を制御</a:t>
            </a:r>
          </a:p>
          <a:p>
            <a:r>
              <a:rPr lang="ja-JP" altLang="en-US"/>
              <a:t>バンクの切り替えにより連続読み・書きが高速に可能</a:t>
            </a:r>
          </a:p>
        </p:txBody>
      </p:sp>
      <p:pic>
        <p:nvPicPr>
          <p:cNvPr id="2" name="オーディオ 1">
            <a:hlinkClick r:id="" action="ppaction://media"/>
            <a:extLst>
              <a:ext uri="{FF2B5EF4-FFF2-40B4-BE49-F238E27FC236}">
                <a16:creationId xmlns:a16="http://schemas.microsoft.com/office/drawing/2014/main" id="{36DE1007-B23D-40B5-820D-4AE2AFE6C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20360516"/>
      </p:ext>
    </p:extLst>
  </p:cSld>
  <p:clrMapOvr>
    <a:masterClrMapping/>
  </p:clrMapOvr>
  <mc:AlternateContent xmlns:mc="http://schemas.openxmlformats.org/markup-compatibility/2006">
    <mc:Choice xmlns:p14="http://schemas.microsoft.com/office/powerpoint/2010/main" Requires="p14">
      <p:transition spd="slow" p14:dur="2000" advTm="57037"/>
    </mc:Choice>
    <mc:Fallback>
      <p:transition spd="slow" advTm="5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02" x="9043988" y="3273425"/>
          <p14:tracePt t="4809" x="8970963" y="3273425"/>
          <p14:tracePt t="4818" x="8870950" y="3273425"/>
          <p14:tracePt t="4827" x="8815388" y="3273425"/>
          <p14:tracePt t="4834" x="8761413" y="3273425"/>
          <p14:tracePt t="4840" x="8705850" y="3273425"/>
          <p14:tracePt t="4850" x="8642350" y="3282950"/>
          <p14:tracePt t="4859" x="8588375" y="3282950"/>
          <p14:tracePt t="4866" x="8551863" y="3292475"/>
          <p14:tracePt t="4876" x="8488363" y="3292475"/>
          <p14:tracePt t="4891" x="8405813" y="3319463"/>
          <p14:tracePt t="4896" x="8378825" y="3319463"/>
          <p14:tracePt t="4904" x="8332788" y="3319463"/>
          <p14:tracePt t="4913" x="8305800" y="3319463"/>
          <p14:tracePt t="4924" x="8286750" y="3319463"/>
          <p14:tracePt t="4934" x="8259763" y="3319463"/>
          <p14:tracePt t="4936" x="8240713" y="3319463"/>
          <p14:tracePt t="4953" x="8232775" y="3319463"/>
          <p14:tracePt t="4961" x="8213725" y="3319463"/>
          <p14:tracePt t="5449" x="8204200" y="3319463"/>
          <p14:tracePt t="5585" x="8204200" y="3282950"/>
          <p14:tracePt t="5593" x="8204200" y="3273425"/>
          <p14:tracePt t="5601" x="8204200" y="3255963"/>
          <p14:tracePt t="5608" x="8213725" y="3246438"/>
          <p14:tracePt t="5616" x="8223250" y="3236913"/>
          <p14:tracePt t="5625" x="8232775" y="3219450"/>
          <p14:tracePt t="6546" x="8240713" y="3219450"/>
          <p14:tracePt t="6609" x="8250238" y="3219450"/>
          <p14:tracePt t="6666" x="8277225" y="3219450"/>
          <p14:tracePt t="6673" x="8286750" y="3219450"/>
          <p14:tracePt t="6738" x="8296275" y="3219450"/>
          <p14:tracePt t="6752" x="8313738" y="3219450"/>
          <p14:tracePt t="6785" x="8323263" y="3219450"/>
          <p14:tracePt t="7003" x="8332788" y="3219450"/>
          <p14:tracePt t="7073" x="8342313" y="3219450"/>
          <p14:tracePt t="7089" x="8342313" y="3209925"/>
          <p14:tracePt t="8619" x="8350250" y="3200400"/>
          <p14:tracePt t="9704" x="8359775" y="3200400"/>
          <p14:tracePt t="9712" x="8378825" y="3200400"/>
          <p14:tracePt t="9722" x="8405813" y="3200400"/>
          <p14:tracePt t="9728" x="8415338" y="3200400"/>
          <p14:tracePt t="9737" x="8442325" y="3200400"/>
          <p14:tracePt t="9754" x="8451850" y="3200400"/>
          <p14:tracePt t="10131" x="8459788" y="3200400"/>
          <p14:tracePt t="10160" x="8478838" y="3200400"/>
          <p14:tracePt t="10176" x="8488363" y="3192463"/>
          <p14:tracePt t="13915" x="8488363" y="3209925"/>
          <p14:tracePt t="13924" x="8488363" y="3228975"/>
          <p14:tracePt t="13946" x="8488363" y="3236913"/>
          <p14:tracePt t="13953" x="8488363" y="3246438"/>
          <p14:tracePt t="16121" x="8496300" y="3255963"/>
          <p14:tracePt t="16955" x="8505825" y="3255963"/>
          <p14:tracePt t="17089" x="8515350" y="3265488"/>
          <p14:tracePt t="17097" x="8523288" y="3273425"/>
          <p14:tracePt t="17112" x="8523288" y="3282950"/>
          <p14:tracePt t="23051" x="8396288" y="3282950"/>
          <p14:tracePt t="23062" x="8196263" y="3282950"/>
          <p14:tracePt t="23065" x="8013700" y="3282950"/>
          <p14:tracePt t="23073" x="7831138" y="3282950"/>
          <p14:tracePt t="23080" x="7648575" y="3282950"/>
          <p14:tracePt t="23090" x="7448550" y="3282950"/>
          <p14:tracePt t="23096" x="7292975" y="3282950"/>
          <p14:tracePt t="23105" x="7146925" y="3282950"/>
          <p14:tracePt t="23113" x="7019925" y="3282950"/>
          <p14:tracePt t="23121" x="6937375" y="3282950"/>
          <p14:tracePt t="23128" x="6900863" y="3282950"/>
          <p14:tracePt t="23139" x="6873875" y="3282950"/>
          <p14:tracePt t="23145" x="6856413" y="3282950"/>
          <p14:tracePt t="23152" x="6846888" y="3282950"/>
          <p14:tracePt t="23160" x="6837363" y="3282950"/>
          <p14:tracePt t="23168" x="6827838" y="3282950"/>
          <p14:tracePt t="23176" x="6800850" y="3282950"/>
          <p14:tracePt t="23184" x="6783388" y="3292475"/>
          <p14:tracePt t="23192" x="6727825" y="3292475"/>
          <p14:tracePt t="23200" x="6637338" y="3302000"/>
          <p14:tracePt t="23208" x="6545263" y="3319463"/>
          <p14:tracePt t="23217" x="6445250" y="3328988"/>
          <p14:tracePt t="23227" x="6354763" y="3328988"/>
          <p14:tracePt t="23234" x="6262688" y="3328988"/>
          <p14:tracePt t="23242" x="6153150" y="3328988"/>
          <p14:tracePt t="23250" x="6099175" y="3328988"/>
          <p14:tracePt t="23256" x="6043613" y="3328988"/>
          <p14:tracePt t="23264" x="5999163" y="3328988"/>
          <p14:tracePt t="23273" x="5972175" y="3328988"/>
          <p14:tracePt t="23282" x="5953125" y="3328988"/>
          <p14:tracePt t="23289" x="5943600" y="3328988"/>
          <p14:tracePt t="23314" x="5935663" y="3328988"/>
          <p14:tracePt t="23322" x="5916613" y="3328988"/>
          <p14:tracePt t="23328" x="5907088" y="3328988"/>
          <p14:tracePt t="23338" x="5889625" y="3328988"/>
          <p14:tracePt t="23345" x="5862638" y="3338513"/>
          <p14:tracePt t="23352" x="5816600" y="3338513"/>
          <p14:tracePt t="23360" x="5789613" y="3346450"/>
          <p14:tracePt t="23368" x="5753100" y="3346450"/>
          <p14:tracePt t="23376" x="5707063" y="3346450"/>
          <p14:tracePt t="23389" x="5680075" y="3355975"/>
          <p14:tracePt t="23392" x="5653088" y="3355975"/>
          <p14:tracePt t="23400" x="5607050" y="3365500"/>
          <p14:tracePt t="23409" x="5588000" y="3382963"/>
          <p14:tracePt t="23416" x="5561013" y="3382963"/>
          <p14:tracePt t="23424" x="5514975" y="3382963"/>
          <p14:tracePt t="23432" x="5487988" y="3392488"/>
          <p14:tracePt t="23441" x="5434013" y="3402013"/>
          <p14:tracePt t="23449" x="5360988" y="3402013"/>
          <p14:tracePt t="23457" x="5278438" y="3411538"/>
          <p14:tracePt t="23465" x="5205413" y="3411538"/>
          <p14:tracePt t="23473" x="5132388" y="3438525"/>
          <p14:tracePt t="23480" x="5014913" y="3455988"/>
          <p14:tracePt t="23488" x="4905375" y="3455988"/>
          <p14:tracePt t="23496" x="4813300" y="3465513"/>
          <p14:tracePt t="23506" x="4703763" y="3465513"/>
          <p14:tracePt t="23515" x="4594225" y="3465513"/>
          <p14:tracePt t="23521" x="4521200" y="3465513"/>
          <p14:tracePt t="23528" x="4448175" y="3465513"/>
          <p14:tracePt t="23537" x="4403725" y="3465513"/>
          <p14:tracePt t="23545" x="4348163" y="3465513"/>
          <p14:tracePt t="23553" x="4311650" y="3465513"/>
          <p14:tracePt t="23561" x="4267200" y="3475038"/>
          <p14:tracePt t="23568" x="4230688" y="3475038"/>
          <p14:tracePt t="23577" x="4184650" y="3502025"/>
          <p14:tracePt t="23584" x="4129088" y="3502025"/>
          <p14:tracePt t="23592" x="4029075" y="3511550"/>
          <p14:tracePt t="23600" x="3975100" y="3519488"/>
          <p14:tracePt t="23608" x="3892550" y="3538538"/>
          <p14:tracePt t="23617" x="3802063" y="3538538"/>
          <p14:tracePt t="23624" x="3709988" y="3565525"/>
          <p14:tracePt t="23634" x="3629025" y="3575050"/>
          <p14:tracePt t="23641" x="3556000" y="3575050"/>
          <p14:tracePt t="23648" x="3500438" y="3592513"/>
          <p14:tracePt t="23657" x="3455988" y="3592513"/>
          <p14:tracePt t="23665" x="3436938" y="3592513"/>
          <p14:tracePt t="23675" x="3409950" y="3592513"/>
          <p14:tracePt t="23683" x="3390900" y="3592513"/>
          <p14:tracePt t="23689" x="3373438" y="3592513"/>
          <p14:tracePt t="23708" x="3363913" y="3592513"/>
          <p14:tracePt t="23719" x="3354388" y="3592513"/>
          <p14:tracePt t="23721" x="3327400" y="3575050"/>
          <p14:tracePt t="23728" x="3309938" y="3565525"/>
          <p14:tracePt t="23738" x="3281363" y="3565525"/>
          <p14:tracePt t="23744" x="3263900" y="3556000"/>
          <p14:tracePt t="23753" x="3236913" y="3548063"/>
          <p14:tracePt t="23760" x="3200400" y="3529013"/>
          <p14:tracePt t="23768" x="3171825" y="3519488"/>
          <p14:tracePt t="23776" x="3154363" y="3511550"/>
          <p14:tracePt t="23784" x="3117850" y="3511550"/>
          <p14:tracePt t="23792" x="3081338" y="3511550"/>
          <p14:tracePt t="23801" x="3054350" y="3502025"/>
          <p14:tracePt t="23808" x="3027363" y="3502025"/>
          <p14:tracePt t="23816" x="2981325" y="3502025"/>
          <p14:tracePt t="23824" x="2962275" y="3502025"/>
          <p14:tracePt t="23832" x="2935288" y="3502025"/>
          <p14:tracePt t="23841" x="2925763" y="3502025"/>
          <p14:tracePt t="23848" x="2917825" y="3502025"/>
          <p14:tracePt t="23856" x="2898775" y="3502025"/>
          <p14:tracePt t="23865" x="2881313" y="3502025"/>
          <p14:tracePt t="23872" x="2852738" y="3502025"/>
          <p14:tracePt t="23880" x="2835275" y="3502025"/>
          <p14:tracePt t="23889" x="2798763" y="3502025"/>
          <p14:tracePt t="23946" x="2789238" y="3502025"/>
          <p14:tracePt t="23955" x="2771775" y="3502025"/>
          <p14:tracePt t="23966" x="2762250" y="3519488"/>
          <p14:tracePt t="23968" x="2752725" y="3519488"/>
          <p14:tracePt t="24225" x="2744788" y="3519488"/>
          <p14:tracePt t="24233" x="2716213" y="3511550"/>
          <p14:tracePt t="24241" x="2671763" y="3465513"/>
          <p14:tracePt t="24248" x="2625725" y="3411538"/>
          <p14:tracePt t="24256" x="2506663" y="3382963"/>
          <p14:tracePt t="24264" x="2397125" y="3375025"/>
          <p14:tracePt t="24273" x="2270125" y="3346450"/>
          <p14:tracePt t="24282" x="2206625" y="3346450"/>
          <p14:tracePt t="24288" x="2097088" y="3328988"/>
          <p14:tracePt t="24296" x="2024063" y="3328988"/>
          <p14:tracePt t="24305" x="1951038" y="3328988"/>
          <p14:tracePt t="24312" x="1860550" y="3328988"/>
          <p14:tracePt t="24322" x="1804988" y="3328988"/>
          <p14:tracePt t="24328" x="1731963" y="3328988"/>
          <p14:tracePt t="24340" x="1668463" y="3319463"/>
          <p14:tracePt t="24344" x="1612900" y="3319463"/>
          <p14:tracePt t="24355" x="1549400" y="3302000"/>
          <p14:tracePt t="24360" x="1495425" y="3282950"/>
          <p14:tracePt t="24370" x="1431925" y="3282950"/>
          <p14:tracePt t="24376" x="1376363" y="3265488"/>
          <p14:tracePt t="24386" x="1322388" y="3265488"/>
          <p14:tracePt t="24392" x="1276350" y="3255963"/>
          <p14:tracePt t="24400" x="1230313" y="3219450"/>
          <p14:tracePt t="24408" x="1212850" y="3219450"/>
          <p14:tracePt t="24416" x="1193800" y="3209925"/>
          <p14:tracePt t="24434" x="1166813" y="3209925"/>
          <p14:tracePt t="24448" x="1157288" y="3200400"/>
          <p14:tracePt t="24474" x="1149350" y="3200400"/>
          <p14:tracePt t="24497" x="1149350" y="3192463"/>
          <p14:tracePt t="24747" x="1149350" y="3182938"/>
          <p14:tracePt t="24755" x="1166813" y="3182938"/>
          <p14:tracePt t="24765" x="1193800" y="3182938"/>
          <p14:tracePt t="24771" x="1212850" y="3192463"/>
          <p14:tracePt t="24776" x="1222375" y="3192463"/>
          <p14:tracePt t="24784" x="1249363" y="3192463"/>
          <p14:tracePt t="24792" x="1258888" y="3192463"/>
          <p14:tracePt t="24801" x="1276350" y="3192463"/>
          <p14:tracePt t="24816" x="1285875" y="3192463"/>
          <p14:tracePt t="24825" x="1293813" y="3192463"/>
          <p14:tracePt t="24832" x="1303338" y="3192463"/>
          <p14:tracePt t="24841" x="1322388" y="3192463"/>
          <p14:tracePt t="24848" x="1330325" y="3192463"/>
          <p14:tracePt t="24864" x="1339850" y="3192463"/>
          <p14:tracePt t="24873" x="1366838" y="3182938"/>
          <p14:tracePt t="24890" x="1422400" y="3163888"/>
          <p14:tracePt t="24896" x="1439863" y="3155950"/>
          <p14:tracePt t="24906" x="1468438" y="3136900"/>
          <p14:tracePt t="24912" x="1512888" y="3119438"/>
          <p14:tracePt t="24922" x="1531938" y="3109913"/>
          <p14:tracePt t="24929" x="1558925" y="3109913"/>
          <p14:tracePt t="24939" x="1585913" y="3100388"/>
          <p14:tracePt t="24944" x="1612900" y="3100388"/>
          <p14:tracePt t="24953" x="1649413" y="3090863"/>
          <p14:tracePt t="24962" x="1677988" y="3082925"/>
          <p14:tracePt t="24970" x="1685925" y="3082925"/>
          <p14:tracePt t="24979" x="1714500" y="3082925"/>
          <p14:tracePt t="24989" x="1722438" y="3082925"/>
          <p14:tracePt t="25002" x="1751013" y="3082925"/>
          <p14:tracePt t="25011" x="1758950" y="3082925"/>
          <p14:tracePt t="25024" x="1768475" y="3073400"/>
          <p14:tracePt t="25049" x="1778000" y="3063875"/>
          <p14:tracePt t="25057" x="1787525" y="3063875"/>
          <p14:tracePt t="25064" x="1795463" y="3063875"/>
          <p14:tracePt t="25081" x="1814513" y="3046413"/>
          <p14:tracePt t="25091" x="1814513" y="3036888"/>
          <p14:tracePt t="25113" x="1831975" y="3017838"/>
          <p14:tracePt t="25128" x="1831975" y="3009900"/>
          <p14:tracePt t="25159" x="1831975" y="3000375"/>
          <p14:tracePt t="25172" x="1841500" y="2990850"/>
          <p14:tracePt t="25876" x="1851025" y="2990850"/>
          <p14:tracePt t="25888" x="1860550" y="3000375"/>
          <p14:tracePt t="25912" x="1860550" y="3009900"/>
          <p14:tracePt t="25923" x="1868488" y="3017838"/>
          <p14:tracePt t="25936" x="1878013" y="3027363"/>
          <p14:tracePt t="26377" x="1878013" y="3046413"/>
          <p14:tracePt t="26386" x="1887538" y="3046413"/>
          <p14:tracePt t="26392" x="1905000" y="3046413"/>
          <p14:tracePt t="26402" x="1924050" y="3054350"/>
          <p14:tracePt t="26408" x="1931988" y="3054350"/>
          <p14:tracePt t="26416" x="1951038" y="3054350"/>
          <p14:tracePt t="26424" x="1968500" y="3073400"/>
          <p14:tracePt t="26440" x="1978025" y="3082925"/>
          <p14:tracePt t="26457" x="1997075" y="3090863"/>
          <p14:tracePt t="26464" x="2005013" y="3090863"/>
          <p14:tracePt t="26472" x="2005013" y="3100388"/>
          <p14:tracePt t="26480" x="2033588" y="3119438"/>
          <p14:tracePt t="26489" x="2041525" y="3119438"/>
          <p14:tracePt t="26496" x="2060575" y="3119438"/>
          <p14:tracePt t="26505" x="2078038" y="3127375"/>
          <p14:tracePt t="26512" x="2106613" y="3127375"/>
          <p14:tracePt t="26522" x="2143125" y="3127375"/>
          <p14:tracePt t="26528" x="2179638" y="3127375"/>
          <p14:tracePt t="26538" x="2206625" y="3127375"/>
          <p14:tracePt t="26546" x="2251075" y="3127375"/>
          <p14:tracePt t="26558" x="2306638" y="3127375"/>
          <p14:tracePt t="26561" x="2333625" y="3127375"/>
          <p14:tracePt t="26570" x="2389188" y="3127375"/>
          <p14:tracePt t="26578" x="2416175" y="3127375"/>
          <p14:tracePt t="26592" x="2462213" y="3127375"/>
          <p14:tracePt t="26594" x="2489200" y="3127375"/>
          <p14:tracePt t="26600" x="2516188" y="3127375"/>
          <p14:tracePt t="26609" x="2543175" y="3127375"/>
          <p14:tracePt t="26616" x="2562225" y="3127375"/>
          <p14:tracePt t="26624" x="2589213" y="3127375"/>
          <p14:tracePt t="26632" x="2598738" y="3127375"/>
          <p14:tracePt t="26640" x="2625725" y="3127375"/>
          <p14:tracePt t="26648" x="2635250" y="3127375"/>
          <p14:tracePt t="26657" x="2643188" y="3127375"/>
          <p14:tracePt t="26666" x="2652713" y="3127375"/>
          <p14:tracePt t="26680" x="2662238" y="3127375"/>
          <p14:tracePt t="26697" x="2671763" y="3127375"/>
          <p14:tracePt t="26713" x="2679700" y="3127375"/>
          <p14:tracePt t="26724" x="2689225" y="3119438"/>
          <p14:tracePt t="26760" x="2698750" y="3119438"/>
          <p14:tracePt t="26786" x="2708275" y="3119438"/>
          <p14:tracePt t="26810" x="2716213" y="3109913"/>
          <p14:tracePt t="26841" x="2716213" y="3100388"/>
          <p14:tracePt t="26849" x="2716213" y="3090863"/>
          <p14:tracePt t="26857" x="2725738" y="3082925"/>
          <p14:tracePt t="26873" x="2725738" y="3073400"/>
          <p14:tracePt t="27641" x="2735263" y="3063875"/>
          <p14:tracePt t="27648" x="2744788" y="3063875"/>
          <p14:tracePt t="27656" x="2752725" y="3063875"/>
          <p14:tracePt t="27664" x="2771775" y="3063875"/>
          <p14:tracePt t="27673" x="2781300" y="3073400"/>
          <p14:tracePt t="27680" x="2789238" y="3090863"/>
          <p14:tracePt t="27705" x="2798763" y="3090863"/>
          <p14:tracePt t="27712" x="2808288" y="3100388"/>
          <p14:tracePt t="28299" x="2835275" y="3100388"/>
          <p14:tracePt t="28310" x="2844800" y="3100388"/>
          <p14:tracePt t="28315" x="2852738" y="3100388"/>
          <p14:tracePt t="28322" x="2881313" y="3119438"/>
          <p14:tracePt t="28329" x="2889250" y="3127375"/>
          <p14:tracePt t="28337" x="2889250" y="3136900"/>
          <p14:tracePt t="28344" x="2917825" y="3146425"/>
          <p14:tracePt t="28355" x="2925763" y="3146425"/>
          <p14:tracePt t="28360" x="2935288" y="3155950"/>
          <p14:tracePt t="28368" x="2954338" y="3155950"/>
          <p14:tracePt t="28376" x="2962275" y="3155950"/>
          <p14:tracePt t="28385" x="2971800" y="3155950"/>
          <p14:tracePt t="28401" x="2990850" y="3155950"/>
          <p14:tracePt t="28408" x="3008313" y="3155950"/>
          <p14:tracePt t="28416" x="3027363" y="3155950"/>
          <p14:tracePt t="28424" x="3054350" y="3155950"/>
          <p14:tracePt t="28433" x="3100388" y="3155950"/>
          <p14:tracePt t="28440" x="3136900" y="3155950"/>
          <p14:tracePt t="28448" x="3190875" y="3155950"/>
          <p14:tracePt t="28457" x="3217863" y="3155950"/>
          <p14:tracePt t="28466" x="3273425" y="3155950"/>
          <p14:tracePt t="28472" x="3317875" y="3155950"/>
          <p14:tracePt t="28480" x="3373438" y="3155950"/>
          <p14:tracePt t="28488" x="3409950" y="3155950"/>
          <p14:tracePt t="28497" x="3427413" y="3155950"/>
          <p14:tracePt t="28505" x="3473450" y="3155950"/>
          <p14:tracePt t="28512" x="3500438" y="3155950"/>
          <p14:tracePt t="28521" x="3509963" y="3155950"/>
          <p14:tracePt t="28528" x="3519488" y="3155950"/>
          <p14:tracePt t="28537" x="3527425" y="3155950"/>
          <p14:tracePt t="28554" x="3536950" y="3155950"/>
          <p14:tracePt t="28569" x="3546475" y="3155950"/>
          <p14:tracePt t="28577" x="3556000" y="3155950"/>
          <p14:tracePt t="28585" x="3563938" y="3155950"/>
          <p14:tracePt t="28601" x="3582988" y="3155950"/>
          <p14:tracePt t="28618" x="3592513" y="3155950"/>
          <p14:tracePt t="28753" x="3600450" y="3146425"/>
          <p14:tracePt t="30279" x="3600450" y="3136900"/>
          <p14:tracePt t="30289" x="3600450" y="3127375"/>
          <p14:tracePt t="30305" x="3600450" y="3119438"/>
          <p14:tracePt t="30328" x="3609975" y="3090863"/>
          <p14:tracePt t="30352" x="3619500" y="3090863"/>
          <p14:tracePt t="30369" x="3629025" y="3090863"/>
          <p14:tracePt t="30376" x="3636963" y="3090863"/>
          <p14:tracePt t="30386" x="3656013" y="3090863"/>
          <p14:tracePt t="30394" x="3673475" y="3082925"/>
          <p14:tracePt t="30404" x="3683000" y="3082925"/>
          <p14:tracePt t="30408" x="3702050" y="3082925"/>
          <p14:tracePt t="30416" x="3709988" y="3082925"/>
          <p14:tracePt t="30424" x="3729038" y="3073400"/>
          <p14:tracePt t="30432" x="3775075" y="3063875"/>
          <p14:tracePt t="30449" x="3792538" y="3054350"/>
          <p14:tracePt t="30457" x="3810000" y="3036888"/>
          <p14:tracePt t="30464" x="3819525" y="3027363"/>
          <p14:tracePt t="30473" x="3829050" y="3017838"/>
          <p14:tracePt t="30481" x="3865563" y="3000375"/>
          <p14:tracePt t="30489" x="3875088" y="2990850"/>
          <p14:tracePt t="30496" x="3883025" y="2990850"/>
          <p14:tracePt t="30505" x="3883025" y="2982913"/>
          <p14:tracePt t="30512" x="3892550" y="2973388"/>
          <p14:tracePt t="30521" x="3902075" y="2963863"/>
          <p14:tracePt t="30771" x="3911600" y="2963863"/>
          <p14:tracePt t="30848" x="3919538" y="2973388"/>
          <p14:tracePt t="30856" x="3929063" y="2973388"/>
          <p14:tracePt t="30865" x="3929063" y="2982913"/>
          <p14:tracePt t="30872" x="3938588" y="2982913"/>
          <p14:tracePt t="30889" x="3975100" y="2990850"/>
          <p14:tracePt t="30896" x="3984625" y="2990850"/>
          <p14:tracePt t="30904" x="4011613" y="3000375"/>
          <p14:tracePt t="30912" x="4029075" y="3000375"/>
          <p14:tracePt t="30921" x="4065588" y="3000375"/>
          <p14:tracePt t="30928" x="4084638" y="3000375"/>
          <p14:tracePt t="30937" x="4111625" y="3000375"/>
          <p14:tracePt t="30944" x="4157663" y="3000375"/>
          <p14:tracePt t="30953" x="4184650" y="3000375"/>
          <p14:tracePt t="30960" x="4202113" y="3000375"/>
          <p14:tracePt t="30969" x="4221163" y="3000375"/>
          <p14:tracePt t="30976" x="4230688" y="3000375"/>
          <p14:tracePt t="30985" x="4248150" y="3009900"/>
          <p14:tracePt t="31139" x="4257675" y="3009900"/>
          <p14:tracePt t="31147" x="4267200" y="3009900"/>
          <p14:tracePt t="31159" x="4284663" y="3009900"/>
          <p14:tracePt t="31160" x="4303713" y="3009900"/>
          <p14:tracePt t="31171" x="4330700" y="3009900"/>
          <p14:tracePt t="31181" x="4340225" y="3009900"/>
          <p14:tracePt t="31185" x="4348163" y="3009900"/>
          <p14:tracePt t="31192" x="4357688" y="3009900"/>
          <p14:tracePt t="31201" x="4376738" y="3017838"/>
          <p14:tracePt t="31226" x="4384675" y="3017838"/>
          <p14:tracePt t="31235" x="4394200" y="3017838"/>
          <p14:tracePt t="31250" x="4403725" y="3027363"/>
          <p14:tracePt t="31361" x="4413250" y="3036888"/>
          <p14:tracePt t="31377" x="4421188" y="3036888"/>
          <p14:tracePt t="55834" x="4430713" y="3036888"/>
          <p14:tracePt t="55843" x="4448175" y="3017838"/>
          <p14:tracePt t="55848" x="4457700" y="3000375"/>
          <p14:tracePt t="55856" x="4484688" y="2982913"/>
          <p14:tracePt t="55864" x="4530725" y="2973388"/>
          <p14:tracePt t="55887" x="4667250" y="2917825"/>
          <p14:tracePt t="55889" x="4803775" y="2873375"/>
          <p14:tracePt t="55897" x="4895850" y="2873375"/>
          <p14:tracePt t="55905" x="5005388" y="2873375"/>
          <p14:tracePt t="55912" x="5132388" y="2873375"/>
          <p14:tracePt t="55921" x="5278438" y="2873375"/>
          <p14:tracePt t="55928" x="5424488" y="2873375"/>
          <p14:tracePt t="55937" x="5588000" y="2873375"/>
          <p14:tracePt t="55944" x="5807075" y="2873375"/>
          <p14:tracePt t="55953" x="5989638" y="2873375"/>
          <p14:tracePt t="55960" x="6208713" y="2873375"/>
          <p14:tracePt t="55968" x="6472238" y="2873375"/>
          <p14:tracePt t="55976" x="6673850" y="2873375"/>
          <p14:tracePt t="55984" x="6864350" y="2873375"/>
          <p14:tracePt t="55993" x="7092950" y="2873375"/>
          <p14:tracePt t="56002" x="7356475" y="2854325"/>
          <p14:tracePt t="56009" x="7639050" y="2817813"/>
          <p14:tracePt t="56016" x="7894638" y="2763838"/>
          <p14:tracePt t="56026" x="8169275" y="2744788"/>
          <p14:tracePt t="56036" x="8359775" y="2681288"/>
          <p14:tracePt t="56041" x="8559800" y="2671763"/>
          <p14:tracePt t="56048" x="8751888" y="2608263"/>
          <p14:tracePt t="56056" x="8980488" y="25352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altLang="ja-JP" sz="4000" dirty="0"/>
              <a:t>SDR-</a:t>
            </a:r>
            <a:r>
              <a:rPr lang="ja-JP" altLang="en-US" sz="4000" dirty="0"/>
              <a:t>ＳＤＲＡＭの読み出しタイミング</a:t>
            </a:r>
          </a:p>
        </p:txBody>
      </p:sp>
      <p:sp>
        <p:nvSpPr>
          <p:cNvPr id="159747" name="Line 3"/>
          <p:cNvSpPr>
            <a:spLocks noChangeShapeType="1"/>
          </p:cNvSpPr>
          <p:nvPr/>
        </p:nvSpPr>
        <p:spPr bwMode="auto">
          <a:xfrm>
            <a:off x="1116013"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48" name="Line 4"/>
          <p:cNvSpPr>
            <a:spLocks noChangeShapeType="1"/>
          </p:cNvSpPr>
          <p:nvPr/>
        </p:nvSpPr>
        <p:spPr bwMode="auto">
          <a:xfrm flipV="1">
            <a:off x="1476375"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49" name="Line 5"/>
          <p:cNvSpPr>
            <a:spLocks noChangeShapeType="1"/>
          </p:cNvSpPr>
          <p:nvPr/>
        </p:nvSpPr>
        <p:spPr bwMode="auto">
          <a:xfrm>
            <a:off x="1619250"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0" name="Line 6"/>
          <p:cNvSpPr>
            <a:spLocks noChangeShapeType="1"/>
          </p:cNvSpPr>
          <p:nvPr/>
        </p:nvSpPr>
        <p:spPr bwMode="auto">
          <a:xfrm flipH="1" flipV="1">
            <a:off x="1979613"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1" name="Line 7"/>
          <p:cNvSpPr>
            <a:spLocks noChangeShapeType="1"/>
          </p:cNvSpPr>
          <p:nvPr/>
        </p:nvSpPr>
        <p:spPr bwMode="auto">
          <a:xfrm>
            <a:off x="2125663"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2" name="Line 8"/>
          <p:cNvSpPr>
            <a:spLocks noChangeShapeType="1"/>
          </p:cNvSpPr>
          <p:nvPr/>
        </p:nvSpPr>
        <p:spPr bwMode="auto">
          <a:xfrm flipV="1">
            <a:off x="2486025"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3" name="Line 9"/>
          <p:cNvSpPr>
            <a:spLocks noChangeShapeType="1"/>
          </p:cNvSpPr>
          <p:nvPr/>
        </p:nvSpPr>
        <p:spPr bwMode="auto">
          <a:xfrm>
            <a:off x="2628900"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4" name="Line 10"/>
          <p:cNvSpPr>
            <a:spLocks noChangeShapeType="1"/>
          </p:cNvSpPr>
          <p:nvPr/>
        </p:nvSpPr>
        <p:spPr bwMode="auto">
          <a:xfrm flipH="1" flipV="1">
            <a:off x="2989263"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5" name="Line 11"/>
          <p:cNvSpPr>
            <a:spLocks noChangeShapeType="1"/>
          </p:cNvSpPr>
          <p:nvPr/>
        </p:nvSpPr>
        <p:spPr bwMode="auto">
          <a:xfrm>
            <a:off x="3132138"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6" name="Line 12"/>
          <p:cNvSpPr>
            <a:spLocks noChangeShapeType="1"/>
          </p:cNvSpPr>
          <p:nvPr/>
        </p:nvSpPr>
        <p:spPr bwMode="auto">
          <a:xfrm flipV="1">
            <a:off x="3492500"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7" name="Line 13"/>
          <p:cNvSpPr>
            <a:spLocks noChangeShapeType="1"/>
          </p:cNvSpPr>
          <p:nvPr/>
        </p:nvSpPr>
        <p:spPr bwMode="auto">
          <a:xfrm>
            <a:off x="3635375"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8" name="Line 14"/>
          <p:cNvSpPr>
            <a:spLocks noChangeShapeType="1"/>
          </p:cNvSpPr>
          <p:nvPr/>
        </p:nvSpPr>
        <p:spPr bwMode="auto">
          <a:xfrm flipH="1" flipV="1">
            <a:off x="3995738"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9" name="Line 15"/>
          <p:cNvSpPr>
            <a:spLocks noChangeShapeType="1"/>
          </p:cNvSpPr>
          <p:nvPr/>
        </p:nvSpPr>
        <p:spPr bwMode="auto">
          <a:xfrm>
            <a:off x="4141788"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0" name="Line 16"/>
          <p:cNvSpPr>
            <a:spLocks noChangeShapeType="1"/>
          </p:cNvSpPr>
          <p:nvPr/>
        </p:nvSpPr>
        <p:spPr bwMode="auto">
          <a:xfrm flipV="1">
            <a:off x="4502150"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1" name="Line 17"/>
          <p:cNvSpPr>
            <a:spLocks noChangeShapeType="1"/>
          </p:cNvSpPr>
          <p:nvPr/>
        </p:nvSpPr>
        <p:spPr bwMode="auto">
          <a:xfrm>
            <a:off x="4645025"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2" name="Line 18"/>
          <p:cNvSpPr>
            <a:spLocks noChangeShapeType="1"/>
          </p:cNvSpPr>
          <p:nvPr/>
        </p:nvSpPr>
        <p:spPr bwMode="auto">
          <a:xfrm flipH="1" flipV="1">
            <a:off x="5005388"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3" name="Line 19"/>
          <p:cNvSpPr>
            <a:spLocks noChangeShapeType="1"/>
          </p:cNvSpPr>
          <p:nvPr/>
        </p:nvSpPr>
        <p:spPr bwMode="auto">
          <a:xfrm>
            <a:off x="5148263"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4" name="Line 20"/>
          <p:cNvSpPr>
            <a:spLocks noChangeShapeType="1"/>
          </p:cNvSpPr>
          <p:nvPr/>
        </p:nvSpPr>
        <p:spPr bwMode="auto">
          <a:xfrm flipV="1">
            <a:off x="5508625"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5" name="Line 21"/>
          <p:cNvSpPr>
            <a:spLocks noChangeShapeType="1"/>
          </p:cNvSpPr>
          <p:nvPr/>
        </p:nvSpPr>
        <p:spPr bwMode="auto">
          <a:xfrm>
            <a:off x="5651500"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6" name="Line 22"/>
          <p:cNvSpPr>
            <a:spLocks noChangeShapeType="1"/>
          </p:cNvSpPr>
          <p:nvPr/>
        </p:nvSpPr>
        <p:spPr bwMode="auto">
          <a:xfrm flipH="1" flipV="1">
            <a:off x="6011863"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7" name="Line 23"/>
          <p:cNvSpPr>
            <a:spLocks noChangeShapeType="1"/>
          </p:cNvSpPr>
          <p:nvPr/>
        </p:nvSpPr>
        <p:spPr bwMode="auto">
          <a:xfrm>
            <a:off x="6157913"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8" name="Line 24"/>
          <p:cNvSpPr>
            <a:spLocks noChangeShapeType="1"/>
          </p:cNvSpPr>
          <p:nvPr/>
        </p:nvSpPr>
        <p:spPr bwMode="auto">
          <a:xfrm flipV="1">
            <a:off x="6518275"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69" name="Line 25"/>
          <p:cNvSpPr>
            <a:spLocks noChangeShapeType="1"/>
          </p:cNvSpPr>
          <p:nvPr/>
        </p:nvSpPr>
        <p:spPr bwMode="auto">
          <a:xfrm>
            <a:off x="6661150"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0" name="Line 26"/>
          <p:cNvSpPr>
            <a:spLocks noChangeShapeType="1"/>
          </p:cNvSpPr>
          <p:nvPr/>
        </p:nvSpPr>
        <p:spPr bwMode="auto">
          <a:xfrm flipH="1" flipV="1">
            <a:off x="7021513"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1" name="Line 27"/>
          <p:cNvSpPr>
            <a:spLocks noChangeShapeType="1"/>
          </p:cNvSpPr>
          <p:nvPr/>
        </p:nvSpPr>
        <p:spPr bwMode="auto">
          <a:xfrm>
            <a:off x="7164388"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2" name="Line 28"/>
          <p:cNvSpPr>
            <a:spLocks noChangeShapeType="1"/>
          </p:cNvSpPr>
          <p:nvPr/>
        </p:nvSpPr>
        <p:spPr bwMode="auto">
          <a:xfrm flipV="1">
            <a:off x="7524750"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3" name="Line 29"/>
          <p:cNvSpPr>
            <a:spLocks noChangeShapeType="1"/>
          </p:cNvSpPr>
          <p:nvPr/>
        </p:nvSpPr>
        <p:spPr bwMode="auto">
          <a:xfrm>
            <a:off x="7667625"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4" name="Line 30"/>
          <p:cNvSpPr>
            <a:spLocks noChangeShapeType="1"/>
          </p:cNvSpPr>
          <p:nvPr/>
        </p:nvSpPr>
        <p:spPr bwMode="auto">
          <a:xfrm flipH="1" flipV="1">
            <a:off x="8027988"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5" name="Line 31"/>
          <p:cNvSpPr>
            <a:spLocks noChangeShapeType="1"/>
          </p:cNvSpPr>
          <p:nvPr/>
        </p:nvSpPr>
        <p:spPr bwMode="auto">
          <a:xfrm>
            <a:off x="8174038" y="206057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6" name="Line 32"/>
          <p:cNvSpPr>
            <a:spLocks noChangeShapeType="1"/>
          </p:cNvSpPr>
          <p:nvPr/>
        </p:nvSpPr>
        <p:spPr bwMode="auto">
          <a:xfrm flipV="1">
            <a:off x="8534400" y="162877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7" name="Line 33"/>
          <p:cNvSpPr>
            <a:spLocks noChangeShapeType="1"/>
          </p:cNvSpPr>
          <p:nvPr/>
        </p:nvSpPr>
        <p:spPr bwMode="auto">
          <a:xfrm>
            <a:off x="8677275" y="16287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8" name="Line 34"/>
          <p:cNvSpPr>
            <a:spLocks noChangeShapeType="1"/>
          </p:cNvSpPr>
          <p:nvPr/>
        </p:nvSpPr>
        <p:spPr bwMode="auto">
          <a:xfrm>
            <a:off x="1547813"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79" name="Line 35"/>
          <p:cNvSpPr>
            <a:spLocks noChangeShapeType="1"/>
          </p:cNvSpPr>
          <p:nvPr/>
        </p:nvSpPr>
        <p:spPr bwMode="auto">
          <a:xfrm>
            <a:off x="2555875"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0" name="Line 36"/>
          <p:cNvSpPr>
            <a:spLocks noChangeShapeType="1"/>
          </p:cNvSpPr>
          <p:nvPr/>
        </p:nvSpPr>
        <p:spPr bwMode="auto">
          <a:xfrm>
            <a:off x="3563938"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1" name="Line 37"/>
          <p:cNvSpPr>
            <a:spLocks noChangeShapeType="1"/>
          </p:cNvSpPr>
          <p:nvPr/>
        </p:nvSpPr>
        <p:spPr bwMode="auto">
          <a:xfrm>
            <a:off x="4572000"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2" name="Line 38"/>
          <p:cNvSpPr>
            <a:spLocks noChangeShapeType="1"/>
          </p:cNvSpPr>
          <p:nvPr/>
        </p:nvSpPr>
        <p:spPr bwMode="auto">
          <a:xfrm>
            <a:off x="5580063"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3" name="Line 39"/>
          <p:cNvSpPr>
            <a:spLocks noChangeShapeType="1"/>
          </p:cNvSpPr>
          <p:nvPr/>
        </p:nvSpPr>
        <p:spPr bwMode="auto">
          <a:xfrm>
            <a:off x="6588125"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4" name="Line 40"/>
          <p:cNvSpPr>
            <a:spLocks noChangeShapeType="1"/>
          </p:cNvSpPr>
          <p:nvPr/>
        </p:nvSpPr>
        <p:spPr bwMode="auto">
          <a:xfrm>
            <a:off x="7596188"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5" name="Line 41"/>
          <p:cNvSpPr>
            <a:spLocks noChangeShapeType="1"/>
          </p:cNvSpPr>
          <p:nvPr/>
        </p:nvSpPr>
        <p:spPr bwMode="auto">
          <a:xfrm>
            <a:off x="8604250"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6" name="Text Box 42"/>
          <p:cNvSpPr txBox="1">
            <a:spLocks noChangeArrowheads="1"/>
          </p:cNvSpPr>
          <p:nvPr/>
        </p:nvSpPr>
        <p:spPr bwMode="auto">
          <a:xfrm>
            <a:off x="158750" y="2513013"/>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Command</a:t>
            </a:r>
          </a:p>
        </p:txBody>
      </p:sp>
      <p:sp>
        <p:nvSpPr>
          <p:cNvPr id="159787" name="Line 43"/>
          <p:cNvSpPr>
            <a:spLocks noChangeShapeType="1"/>
          </p:cNvSpPr>
          <p:nvPr/>
        </p:nvSpPr>
        <p:spPr bwMode="auto">
          <a:xfrm>
            <a:off x="539750" y="3068638"/>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88" name="Rectangle 44"/>
          <p:cNvSpPr>
            <a:spLocks noChangeArrowheads="1"/>
          </p:cNvSpPr>
          <p:nvPr/>
        </p:nvSpPr>
        <p:spPr bwMode="auto">
          <a:xfrm>
            <a:off x="1042988" y="2852738"/>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ACT</a:t>
            </a:r>
          </a:p>
        </p:txBody>
      </p:sp>
      <p:sp>
        <p:nvSpPr>
          <p:cNvPr id="159789" name="Rectangle 45"/>
          <p:cNvSpPr>
            <a:spLocks noChangeArrowheads="1"/>
          </p:cNvSpPr>
          <p:nvPr/>
        </p:nvSpPr>
        <p:spPr bwMode="auto">
          <a:xfrm>
            <a:off x="3059113" y="2852738"/>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Read</a:t>
            </a:r>
          </a:p>
        </p:txBody>
      </p:sp>
      <p:sp>
        <p:nvSpPr>
          <p:cNvPr id="159790" name="Text Box 46"/>
          <p:cNvSpPr txBox="1">
            <a:spLocks noChangeArrowheads="1"/>
          </p:cNvSpPr>
          <p:nvPr/>
        </p:nvSpPr>
        <p:spPr bwMode="auto">
          <a:xfrm>
            <a:off x="376238" y="1720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CLK</a:t>
            </a:r>
          </a:p>
        </p:txBody>
      </p:sp>
      <p:sp>
        <p:nvSpPr>
          <p:cNvPr id="159791" name="Line 47"/>
          <p:cNvSpPr>
            <a:spLocks noChangeShapeType="1"/>
          </p:cNvSpPr>
          <p:nvPr/>
        </p:nvSpPr>
        <p:spPr bwMode="auto">
          <a:xfrm>
            <a:off x="539750" y="3860800"/>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92" name="Rectangle 48"/>
          <p:cNvSpPr>
            <a:spLocks noChangeArrowheads="1"/>
          </p:cNvSpPr>
          <p:nvPr/>
        </p:nvSpPr>
        <p:spPr bwMode="auto">
          <a:xfrm>
            <a:off x="1042988" y="3644900"/>
            <a:ext cx="1008062" cy="4318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Row</a:t>
            </a:r>
          </a:p>
        </p:txBody>
      </p:sp>
      <p:sp>
        <p:nvSpPr>
          <p:cNvPr id="159793" name="Rectangle 49"/>
          <p:cNvSpPr>
            <a:spLocks noChangeArrowheads="1"/>
          </p:cNvSpPr>
          <p:nvPr/>
        </p:nvSpPr>
        <p:spPr bwMode="auto">
          <a:xfrm>
            <a:off x="3059113" y="3644900"/>
            <a:ext cx="1008062" cy="4318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Column</a:t>
            </a:r>
          </a:p>
        </p:txBody>
      </p:sp>
      <p:sp>
        <p:nvSpPr>
          <p:cNvPr id="159794" name="Line 50"/>
          <p:cNvSpPr>
            <a:spLocks noChangeShapeType="1"/>
          </p:cNvSpPr>
          <p:nvPr/>
        </p:nvSpPr>
        <p:spPr bwMode="auto">
          <a:xfrm>
            <a:off x="539750" y="4652963"/>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95" name="Rectangle 51"/>
          <p:cNvSpPr>
            <a:spLocks noChangeArrowheads="1"/>
          </p:cNvSpPr>
          <p:nvPr/>
        </p:nvSpPr>
        <p:spPr bwMode="auto">
          <a:xfrm>
            <a:off x="5076825" y="4437063"/>
            <a:ext cx="1008063"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Data0</a:t>
            </a:r>
          </a:p>
        </p:txBody>
      </p:sp>
      <p:sp>
        <p:nvSpPr>
          <p:cNvPr id="159796" name="Text Box 52"/>
          <p:cNvSpPr txBox="1">
            <a:spLocks noChangeArrowheads="1"/>
          </p:cNvSpPr>
          <p:nvPr/>
        </p:nvSpPr>
        <p:spPr bwMode="auto">
          <a:xfrm>
            <a:off x="231775" y="3376613"/>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Address</a:t>
            </a:r>
          </a:p>
        </p:txBody>
      </p:sp>
      <p:sp>
        <p:nvSpPr>
          <p:cNvPr id="159797" name="Rectangle 53"/>
          <p:cNvSpPr>
            <a:spLocks noChangeArrowheads="1"/>
          </p:cNvSpPr>
          <p:nvPr/>
        </p:nvSpPr>
        <p:spPr bwMode="auto">
          <a:xfrm>
            <a:off x="6084888" y="4437063"/>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Data1</a:t>
            </a:r>
          </a:p>
        </p:txBody>
      </p:sp>
      <p:sp>
        <p:nvSpPr>
          <p:cNvPr id="159798" name="Rectangle 54"/>
          <p:cNvSpPr>
            <a:spLocks noChangeArrowheads="1"/>
          </p:cNvSpPr>
          <p:nvPr/>
        </p:nvSpPr>
        <p:spPr bwMode="auto">
          <a:xfrm>
            <a:off x="7092950" y="4437063"/>
            <a:ext cx="1008063"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Data2</a:t>
            </a:r>
          </a:p>
        </p:txBody>
      </p:sp>
      <p:sp>
        <p:nvSpPr>
          <p:cNvPr id="159799" name="Rectangle 55"/>
          <p:cNvSpPr>
            <a:spLocks noChangeArrowheads="1"/>
          </p:cNvSpPr>
          <p:nvPr/>
        </p:nvSpPr>
        <p:spPr bwMode="auto">
          <a:xfrm>
            <a:off x="8101013" y="4437063"/>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Data3</a:t>
            </a:r>
          </a:p>
        </p:txBody>
      </p:sp>
      <p:pic>
        <p:nvPicPr>
          <p:cNvPr id="2" name="オーディオ 1">
            <a:hlinkClick r:id="" action="ppaction://media"/>
            <a:extLst>
              <a:ext uri="{FF2B5EF4-FFF2-40B4-BE49-F238E27FC236}">
                <a16:creationId xmlns:a16="http://schemas.microsoft.com/office/drawing/2014/main" id="{BE223C1F-05EA-4FC9-A0C5-D8A22F6171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9723757"/>
      </p:ext>
    </p:extLst>
  </p:cSld>
  <p:clrMapOvr>
    <a:masterClrMapping/>
  </p:clrMapOvr>
  <mc:AlternateContent xmlns:mc="http://schemas.openxmlformats.org/markup-compatibility/2006">
    <mc:Choice xmlns:p14="http://schemas.microsoft.com/office/powerpoint/2010/main" Requires="p14">
      <p:transition spd="slow" p14:dur="2000" advTm="33423"/>
    </mc:Choice>
    <mc:Fallback>
      <p:transition spd="slow" advTm="3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10" x="9007475" y="2836863"/>
          <p14:tracePt t="1318" x="8915400" y="2817813"/>
          <p14:tracePt t="1325" x="8815388" y="2781300"/>
          <p14:tracePt t="1334" x="8688388" y="2754313"/>
          <p14:tracePt t="1341" x="8551863" y="2708275"/>
          <p14:tracePt t="1352" x="8459788" y="2690813"/>
          <p14:tracePt t="1357" x="8323263" y="2617788"/>
          <p14:tracePt t="1367" x="8196263" y="2562225"/>
          <p14:tracePt t="1374" x="8096250" y="2535238"/>
          <p14:tracePt t="1385" x="7967663" y="2489200"/>
          <p14:tracePt t="1390" x="7794625" y="2425700"/>
          <p14:tracePt t="1403" x="7667625" y="2398713"/>
          <p14:tracePt t="1407" x="7531100" y="2335213"/>
          <p14:tracePt t="1418" x="7402513" y="2306638"/>
          <p14:tracePt t="1423" x="7283450" y="2262188"/>
          <p14:tracePt t="1433" x="7175500" y="2262188"/>
          <p14:tracePt t="1439" x="7102475" y="2252663"/>
          <p14:tracePt t="1449" x="7010400" y="2243138"/>
          <p14:tracePt t="1454" x="6910388" y="2243138"/>
          <p14:tracePt t="1462" x="6819900" y="2216150"/>
          <p14:tracePt t="1470" x="6727825" y="2197100"/>
          <p14:tracePt t="1478" x="6645275" y="2197100"/>
          <p14:tracePt t="1486" x="6573838" y="2189163"/>
          <p14:tracePt t="1494" x="6481763" y="2189163"/>
          <p14:tracePt t="1502" x="6391275" y="2189163"/>
          <p14:tracePt t="1509" x="6318250" y="2189163"/>
          <p14:tracePt t="1518" x="6245225" y="2189163"/>
          <p14:tracePt t="1525" x="6126163" y="2170113"/>
          <p14:tracePt t="1534" x="6053138" y="2143125"/>
          <p14:tracePt t="1541" x="5953125" y="2133600"/>
          <p14:tracePt t="1550" x="5916613" y="2133600"/>
          <p14:tracePt t="1558" x="5834063" y="2116138"/>
          <p14:tracePt t="1566" x="5797550" y="2116138"/>
          <p14:tracePt t="1574" x="5761038" y="2106613"/>
          <p14:tracePt t="1583" x="5697538" y="2089150"/>
          <p14:tracePt t="1589" x="5670550" y="2070100"/>
          <p14:tracePt t="1599" x="5634038" y="2060575"/>
          <p14:tracePt t="1605" x="5551488" y="2052638"/>
          <p14:tracePt t="1617" x="5470525" y="2024063"/>
          <p14:tracePt t="1621" x="5397500" y="2016125"/>
          <p14:tracePt t="1631" x="5324475" y="1997075"/>
          <p14:tracePt t="1637" x="5187950" y="1987550"/>
          <p14:tracePt t="1646" x="5114925" y="1987550"/>
          <p14:tracePt t="1654" x="5005388" y="1960563"/>
          <p14:tracePt t="1665" x="4905375" y="1943100"/>
          <p14:tracePt t="1669" x="4813300" y="1943100"/>
          <p14:tracePt t="1679" x="4722813" y="1943100"/>
          <p14:tracePt t="1685" x="4649788" y="1943100"/>
          <p14:tracePt t="1698" x="4540250" y="1933575"/>
          <p14:tracePt t="1701" x="4467225" y="1933575"/>
          <p14:tracePt t="1709" x="4394200" y="1933575"/>
          <p14:tracePt t="1717" x="4330700" y="1933575"/>
          <p14:tracePt t="1725" x="4238625" y="1914525"/>
          <p14:tracePt t="1734" x="4165600" y="1914525"/>
          <p14:tracePt t="1743" x="4065588" y="1887538"/>
          <p14:tracePt t="1753" x="3956050" y="1878013"/>
          <p14:tracePt t="1759" x="3883025" y="1860550"/>
          <p14:tracePt t="1766" x="3783013" y="1851025"/>
          <p14:tracePt t="1775" x="3692525" y="1824038"/>
          <p14:tracePt t="1784" x="3619500" y="1804988"/>
          <p14:tracePt t="1789" x="3536950" y="1804988"/>
          <p14:tracePt t="1798" x="3500438" y="1804988"/>
          <p14:tracePt t="1805" x="3455988" y="1797050"/>
          <p14:tracePt t="1815" x="3427413" y="1797050"/>
          <p14:tracePt t="1822" x="3409950" y="1797050"/>
          <p14:tracePt t="1832" x="3400425" y="1797050"/>
          <p14:tracePt t="1838" x="3390900" y="1797050"/>
          <p14:tracePt t="1846" x="3373438" y="1797050"/>
          <p14:tracePt t="1853" x="3354388" y="1797050"/>
          <p14:tracePt t="1864" x="3317875" y="1797050"/>
          <p14:tracePt t="1871" x="3281363" y="1797050"/>
          <p14:tracePt t="1880" x="3236913" y="1797050"/>
          <p14:tracePt t="1886" x="3200400" y="1797050"/>
          <p14:tracePt t="1896" x="3144838" y="1797050"/>
          <p14:tracePt t="1902" x="3100388" y="1814513"/>
          <p14:tracePt t="1910" x="3063875" y="1814513"/>
          <p14:tracePt t="1918" x="3017838" y="1814513"/>
          <p14:tracePt t="1925" x="2990850" y="1824038"/>
          <p14:tracePt t="1934" x="2935288" y="1833563"/>
          <p14:tracePt t="1944" x="2898775" y="1833563"/>
          <p14:tracePt t="1952" x="2844800" y="1833563"/>
          <p14:tracePt t="1959" x="2825750" y="1841500"/>
          <p14:tracePt t="1970" x="2771775" y="1870075"/>
          <p14:tracePt t="1977" x="2752725" y="1878013"/>
          <p14:tracePt t="1982" x="2725738" y="1887538"/>
          <p14:tracePt t="1990" x="2708275" y="1887538"/>
          <p14:tracePt t="1997" x="2679700" y="1887538"/>
          <p14:tracePt t="2005" x="2662238" y="1897063"/>
          <p14:tracePt t="2018" x="2643188" y="1897063"/>
          <p14:tracePt t="2024" x="2598738" y="1914525"/>
          <p14:tracePt t="2031" x="2579688" y="1914525"/>
          <p14:tracePt t="2038" x="2533650" y="1924050"/>
          <p14:tracePt t="2045" x="2498725" y="1924050"/>
          <p14:tracePt t="2054" x="2452688" y="1933575"/>
          <p14:tracePt t="2061" x="2397125" y="1933575"/>
          <p14:tracePt t="2069" x="2370138" y="1943100"/>
          <p14:tracePt t="2080" x="2297113" y="1943100"/>
          <p14:tracePt t="2089" x="2251075" y="1970088"/>
          <p14:tracePt t="2096" x="2179638" y="1979613"/>
          <p14:tracePt t="2105" x="2124075" y="1979613"/>
          <p14:tracePt t="2109" x="2078038" y="1997075"/>
          <p14:tracePt t="2118" x="2024063" y="1997075"/>
          <p14:tracePt t="2126" x="1978025" y="1997075"/>
          <p14:tracePt t="2135" x="1941513" y="1997075"/>
          <p14:tracePt t="2142" x="1924050" y="1997075"/>
          <p14:tracePt t="2150" x="1878013" y="1997075"/>
          <p14:tracePt t="2166" x="1860550" y="1997075"/>
          <p14:tracePt t="2174" x="1851025" y="1997075"/>
          <p14:tracePt t="2200" x="1824038" y="2016125"/>
          <p14:tracePt t="2216" x="1814513" y="2016125"/>
          <p14:tracePt t="2227" x="1804988" y="2016125"/>
          <p14:tracePt t="2237" x="1795463" y="2016125"/>
          <p14:tracePt t="2249" x="1778000" y="2016125"/>
          <p14:tracePt t="2253" x="1758950" y="2016125"/>
          <p14:tracePt t="2263" x="1751013" y="2016125"/>
          <p14:tracePt t="2271" x="1722438" y="2016125"/>
          <p14:tracePt t="2277" x="1704975" y="2016125"/>
          <p14:tracePt t="2286" x="1685925" y="2016125"/>
          <p14:tracePt t="2293" x="1677988" y="2016125"/>
          <p14:tracePt t="2305" x="1668463" y="2016125"/>
          <p14:tracePt t="2311" x="1649413" y="2016125"/>
          <p14:tracePt t="2321" x="1631950" y="2016125"/>
          <p14:tracePt t="2325" x="1622425" y="2016125"/>
          <p14:tracePt t="2351" x="1604963" y="2016125"/>
          <p14:tracePt t="2407" x="1595438" y="2016125"/>
          <p14:tracePt t="3015" x="1585913" y="2016125"/>
          <p14:tracePt t="3025" x="1568450" y="2016125"/>
          <p14:tracePt t="3031" x="1558925" y="2024063"/>
          <p14:tracePt t="3133" x="1549400" y="2024063"/>
          <p14:tracePt t="3142" x="1541463" y="2024063"/>
          <p14:tracePt t="3150" x="1531938" y="2024063"/>
          <p14:tracePt t="3240" x="1522413" y="2024063"/>
          <p14:tracePt t="3258" x="1512888" y="2024063"/>
          <p14:tracePt t="3272" x="1485900" y="2024063"/>
          <p14:tracePt t="3285" x="1468438" y="2033588"/>
          <p14:tracePt t="3464" x="1458913" y="2033588"/>
          <p14:tracePt t="3544" x="1449388" y="2043113"/>
          <p14:tracePt t="3549" x="1439863" y="2043113"/>
          <p14:tracePt t="3622" x="1431925" y="2043113"/>
          <p14:tracePt t="3638" x="1422400" y="2043113"/>
          <p14:tracePt t="4032" x="1412875" y="2052638"/>
          <p14:tracePt t="4207" x="1412875" y="2060575"/>
          <p14:tracePt t="4240" x="1412875" y="2070100"/>
          <p14:tracePt t="4994" x="1412875" y="2089150"/>
          <p14:tracePt t="4999" x="1412875" y="2097088"/>
          <p14:tracePt t="5015" x="1395413" y="2106613"/>
          <p14:tracePt t="5021" x="1385888" y="2116138"/>
          <p14:tracePt t="5138" x="1366838" y="2116138"/>
          <p14:tracePt t="5151" x="1349375" y="2125663"/>
          <p14:tracePt t="5173" x="1339850" y="2125663"/>
          <p14:tracePt t="5190" x="1330325" y="2133600"/>
          <p14:tracePt t="5208" x="1322388" y="2143125"/>
          <p14:tracePt t="5275" x="1312863" y="2143125"/>
          <p14:tracePt t="5571" x="1322388" y="2143125"/>
          <p14:tracePt t="5582" x="1339850" y="2143125"/>
          <p14:tracePt t="5589" x="1349375" y="2143125"/>
          <p14:tracePt t="5600" x="1358900" y="2143125"/>
          <p14:tracePt t="5605" x="1376363" y="2143125"/>
          <p14:tracePt t="5614" x="1385888" y="2143125"/>
          <p14:tracePt t="5632" x="1395413" y="2143125"/>
          <p14:tracePt t="5637" x="1403350" y="2143125"/>
          <p14:tracePt t="5653" x="1422400" y="2143125"/>
          <p14:tracePt t="5669" x="1431925" y="2143125"/>
          <p14:tracePt t="5966" x="1439863" y="2133600"/>
          <p14:tracePt t="5982" x="1449388" y="2106613"/>
          <p14:tracePt t="5991" x="1449388" y="2097088"/>
          <p14:tracePt t="5998" x="1449388" y="2089150"/>
          <p14:tracePt t="6010" x="1458913" y="2060575"/>
          <p14:tracePt t="6014" x="1468438" y="2052638"/>
          <p14:tracePt t="6031" x="1476375" y="2052638"/>
          <p14:tracePt t="6037" x="1476375" y="2033588"/>
          <p14:tracePt t="6051" x="1485900" y="2024063"/>
          <p14:tracePt t="6054" x="1495425" y="2016125"/>
          <p14:tracePt t="6062" x="1504950" y="1997075"/>
          <p14:tracePt t="6078" x="1522413" y="1970088"/>
          <p14:tracePt t="6086" x="1531938" y="1960563"/>
          <p14:tracePt t="6093" x="1549400" y="1943100"/>
          <p14:tracePt t="6101" x="1568450" y="1924050"/>
          <p14:tracePt t="6110" x="1604963" y="1897063"/>
          <p14:tracePt t="6118" x="1622425" y="1878013"/>
          <p14:tracePt t="6125" x="1631950" y="1870075"/>
          <p14:tracePt t="6133" x="1658938" y="1833563"/>
          <p14:tracePt t="6141" x="1677988" y="1804988"/>
          <p14:tracePt t="6149" x="1695450" y="1778000"/>
          <p14:tracePt t="6159" x="1704975" y="1768475"/>
          <p14:tracePt t="6169" x="1722438" y="1751013"/>
          <p14:tracePt t="6174" x="1741488" y="1731963"/>
          <p14:tracePt t="6182" x="1751013" y="1704975"/>
          <p14:tracePt t="6192" x="1758950" y="1687513"/>
          <p14:tracePt t="6198" x="1758950" y="1660525"/>
          <p14:tracePt t="6207" x="1768475" y="1641475"/>
          <p14:tracePt t="6217" x="1795463" y="1614488"/>
          <p14:tracePt t="6255" x="1795463" y="1604963"/>
          <p14:tracePt t="6295" x="1804988" y="1595438"/>
          <p14:tracePt t="6320" x="1841500" y="1595438"/>
          <p14:tracePt t="6327" x="1851025" y="1604963"/>
          <p14:tracePt t="6336" x="1887538" y="1614488"/>
          <p14:tracePt t="6343" x="1951038" y="1624013"/>
          <p14:tracePt t="6353" x="1960563" y="1624013"/>
          <p14:tracePt t="6357" x="2005013" y="1641475"/>
          <p14:tracePt t="6366" x="2033588" y="1651000"/>
          <p14:tracePt t="6374" x="2051050" y="1660525"/>
          <p14:tracePt t="6406" x="2060575" y="1668463"/>
          <p14:tracePt t="6416" x="2070100" y="1668463"/>
          <p14:tracePt t="6502" x="2078038" y="1668463"/>
          <p14:tracePt t="6510" x="2087563" y="1668463"/>
          <p14:tracePt t="6525" x="2106613" y="1677988"/>
          <p14:tracePt t="6533" x="2124075" y="1697038"/>
          <p14:tracePt t="6550" x="2124075" y="1704975"/>
          <p14:tracePt t="6557" x="2124075" y="1731963"/>
          <p14:tracePt t="6566" x="2133600" y="1760538"/>
          <p14:tracePt t="6574" x="2133600" y="1768475"/>
          <p14:tracePt t="6582" x="2133600" y="1787525"/>
          <p14:tracePt t="6590" x="2143125" y="1841500"/>
          <p14:tracePt t="6600" x="2151063" y="1887538"/>
          <p14:tracePt t="6605" x="2197100" y="1951038"/>
          <p14:tracePt t="6622" x="2233613" y="2033588"/>
          <p14:tracePt t="6632" x="2260600" y="2070100"/>
          <p14:tracePt t="6637" x="2270125" y="2106613"/>
          <p14:tracePt t="6646" x="2270125" y="2125663"/>
          <p14:tracePt t="6654" x="2279650" y="2143125"/>
          <p14:tracePt t="6669" x="2287588" y="2152650"/>
          <p14:tracePt t="6671" x="2297113" y="2152650"/>
          <p14:tracePt t="6727" x="2297113" y="2160588"/>
          <p14:tracePt t="6742" x="2316163" y="2160588"/>
          <p14:tracePt t="6766" x="2324100" y="2160588"/>
          <p14:tracePt t="6774" x="2333625" y="2160588"/>
          <p14:tracePt t="6782" x="2343150" y="2160588"/>
          <p14:tracePt t="6816" x="2360613" y="2160588"/>
          <p14:tracePt t="6824" x="2379663" y="2160588"/>
          <p14:tracePt t="6830" x="2406650" y="2160588"/>
          <p14:tracePt t="6837" x="2425700" y="2160588"/>
          <p14:tracePt t="6846" x="2462213" y="2160588"/>
          <p14:tracePt t="6854" x="2506663" y="2160588"/>
          <p14:tracePt t="6862" x="2562225" y="2160588"/>
          <p14:tracePt t="6869" x="2616200" y="2160588"/>
          <p14:tracePt t="6884" x="2671763" y="2160588"/>
          <p14:tracePt t="6885" x="2725738" y="2160588"/>
          <p14:tracePt t="6893" x="2752725" y="2160588"/>
          <p14:tracePt t="6902" x="2789238" y="2152650"/>
          <p14:tracePt t="6918" x="2798763" y="2143125"/>
          <p14:tracePt t="6925" x="2817813" y="2125663"/>
          <p14:tracePt t="6934" x="2817813" y="2116138"/>
          <p14:tracePt t="6950" x="2817813" y="2106613"/>
          <p14:tracePt t="6966" x="2817813" y="2089150"/>
          <p14:tracePt t="6974" x="2817813" y="2079625"/>
          <p14:tracePt t="7062" x="2817813" y="2070100"/>
          <p14:tracePt t="7070" x="2808288" y="2070100"/>
          <p14:tracePt t="7078" x="2789238" y="2070100"/>
          <p14:tracePt t="7086" x="2762250" y="2070100"/>
          <p14:tracePt t="7094" x="2744788" y="2070100"/>
          <p14:tracePt t="7101" x="2735263" y="2070100"/>
          <p14:tracePt t="7109" x="2708275" y="2070100"/>
          <p14:tracePt t="7118" x="2698750" y="2070100"/>
          <p14:tracePt t="7126" x="2689225" y="2070100"/>
          <p14:tracePt t="7142" x="2679700" y="2070100"/>
          <p14:tracePt t="7158" x="2671763" y="2060575"/>
          <p14:tracePt t="7182" x="2662238" y="2052638"/>
          <p14:tracePt t="7263" x="2662238" y="2043113"/>
          <p14:tracePt t="7274" x="2662238" y="2024063"/>
          <p14:tracePt t="7283" x="2662238" y="1997075"/>
          <p14:tracePt t="7289" x="2662238" y="1979613"/>
          <p14:tracePt t="7293" x="2662238" y="1933575"/>
          <p14:tracePt t="7303" x="2671763" y="1924050"/>
          <p14:tracePt t="7309" x="2679700" y="1887538"/>
          <p14:tracePt t="7320" x="2708275" y="1814513"/>
          <p14:tracePt t="7326" x="2725738" y="1778000"/>
          <p14:tracePt t="7334" x="2735263" y="1741488"/>
          <p14:tracePt t="7342" x="2762250" y="1697038"/>
          <p14:tracePt t="7352" x="2781300" y="1660525"/>
          <p14:tracePt t="7357" x="2789238" y="1631950"/>
          <p14:tracePt t="7366" x="2798763" y="1604963"/>
          <p14:tracePt t="7374" x="2808288" y="1595438"/>
          <p14:tracePt t="7383" x="2817813" y="1587500"/>
          <p14:tracePt t="7390" x="2817813" y="1577975"/>
          <p14:tracePt t="7421" x="2825750" y="1568450"/>
          <p14:tracePt t="7441" x="2835275" y="1568450"/>
          <p14:tracePt t="7450" x="2844800" y="1577975"/>
          <p14:tracePt t="7453" x="2871788" y="1604963"/>
          <p14:tracePt t="7461" x="2889250" y="1624013"/>
          <p14:tracePt t="7470" x="2908300" y="1641475"/>
          <p14:tracePt t="7478" x="2954338" y="1668463"/>
          <p14:tracePt t="7485" x="2981325" y="1677988"/>
          <p14:tracePt t="7494" x="3008313" y="1687513"/>
          <p14:tracePt t="7502" x="3054350" y="1687513"/>
          <p14:tracePt t="7509" x="3081338" y="1687513"/>
          <p14:tracePt t="7518" x="3100388" y="1687513"/>
          <p14:tracePt t="7525" x="3117850" y="1687513"/>
          <p14:tracePt t="7542" x="3127375" y="1687513"/>
          <p14:tracePt t="7558" x="3136900" y="1687513"/>
          <p14:tracePt t="7607" x="3144838" y="1687513"/>
          <p14:tracePt t="7618" x="3154363" y="1687513"/>
          <p14:tracePt t="7621" x="3163888" y="1687513"/>
          <p14:tracePt t="7632" x="3200400" y="1697038"/>
          <p14:tracePt t="7637" x="3244850" y="1731963"/>
          <p14:tracePt t="7649" x="3281363" y="1751013"/>
          <p14:tracePt t="7653" x="3317875" y="1787525"/>
          <p14:tracePt t="7662" x="3346450" y="1804988"/>
          <p14:tracePt t="7669" x="3373438" y="1833563"/>
          <p14:tracePt t="7677" x="3382963" y="1870075"/>
          <p14:tracePt t="7686" x="3400425" y="1897063"/>
          <p14:tracePt t="7694" x="3419475" y="1924050"/>
          <p14:tracePt t="7701" x="3419475" y="1943100"/>
          <p14:tracePt t="7709" x="3419475" y="1979613"/>
          <p14:tracePt t="7718" x="3419475" y="1987550"/>
          <p14:tracePt t="7726" x="3419475" y="2006600"/>
          <p14:tracePt t="7734" x="3419475" y="2016125"/>
          <p14:tracePt t="7741" x="3419475" y="2033588"/>
          <p14:tracePt t="7758" x="3419475" y="2052638"/>
          <p14:tracePt t="7766" x="3427413" y="2060575"/>
          <p14:tracePt t="7782" x="3436938" y="2060575"/>
          <p14:tracePt t="7791" x="3455988" y="2060575"/>
          <p14:tracePt t="7802" x="3490913" y="2060575"/>
          <p14:tracePt t="7806" x="3546475" y="2060575"/>
          <p14:tracePt t="7813" x="3629025" y="2060575"/>
          <p14:tracePt t="7823" x="3738563" y="2060575"/>
          <p14:tracePt t="7830" x="3829050" y="2060575"/>
          <p14:tracePt t="7838" x="3956050" y="2060575"/>
          <p14:tracePt t="7847" x="4029075" y="2060575"/>
          <p14:tracePt t="7853" x="4138613" y="2060575"/>
          <p14:tracePt t="7862" x="4230688" y="2060575"/>
          <p14:tracePt t="7869" x="4284663" y="2060575"/>
          <p14:tracePt t="7883" x="4348163" y="2043113"/>
          <p14:tracePt t="7885" x="4394200" y="2033588"/>
          <p14:tracePt t="7902" x="4413250" y="2016125"/>
          <p14:tracePt t="7917" x="4421188" y="2006600"/>
          <p14:tracePt t="7927" x="4430713" y="2006600"/>
          <p14:tracePt t="7934" x="4440238" y="1997075"/>
          <p14:tracePt t="7944" x="4440238" y="1987550"/>
          <p14:tracePt t="7951" x="4440238" y="1979613"/>
          <p14:tracePt t="7958" x="4440238" y="1970088"/>
          <p14:tracePt t="7966" x="4440238" y="1960563"/>
          <p14:tracePt t="7990" x="4440238" y="1943100"/>
          <p14:tracePt t="8054" x="4440238" y="1933575"/>
          <p14:tracePt t="8062" x="4440238" y="1924050"/>
          <p14:tracePt t="8072" x="4440238" y="1897063"/>
          <p14:tracePt t="8077" x="4430713" y="1887538"/>
          <p14:tracePt t="8086" x="4421188" y="1860550"/>
          <p14:tracePt t="8094" x="4421188" y="1851025"/>
          <p14:tracePt t="8102" x="4421188" y="1833563"/>
          <p14:tracePt t="8110" x="4413250" y="1804988"/>
          <p14:tracePt t="8126" x="4413250" y="1797050"/>
          <p14:tracePt t="8167" x="4413250" y="1787525"/>
          <p14:tracePt t="8210" x="4413250" y="1778000"/>
          <p14:tracePt t="8222" x="4394200" y="1760538"/>
          <p14:tracePt t="8246" x="4394200" y="1751013"/>
          <p14:tracePt t="8254" x="4384675" y="1724025"/>
          <p14:tracePt t="8375" x="4376738" y="1724025"/>
          <p14:tracePt t="8382" x="4376738" y="1751013"/>
          <p14:tracePt t="8389" x="4376738" y="1760538"/>
          <p14:tracePt t="8399" x="4376738" y="1797050"/>
          <p14:tracePt t="8406" x="4376738" y="1824038"/>
          <p14:tracePt t="8414" x="4367213" y="1860550"/>
          <p14:tracePt t="8421" x="4367213" y="1897063"/>
          <p14:tracePt t="8431" x="4367213" y="1914525"/>
          <p14:tracePt t="8438" x="4367213" y="1951038"/>
          <p14:tracePt t="8449" x="4367213" y="1960563"/>
          <p14:tracePt t="8453" x="4367213" y="1970088"/>
          <p14:tracePt t="8462" x="4367213" y="1997075"/>
          <p14:tracePt t="8502" x="4367213" y="2016125"/>
          <p14:tracePt t="8510" x="4367213" y="2024063"/>
          <p14:tracePt t="8517" x="4367213" y="2033588"/>
          <p14:tracePt t="8525" x="4367213" y="2043113"/>
          <p14:tracePt t="8534" x="4367213" y="2052638"/>
          <p14:tracePt t="8550" x="4376738" y="2079625"/>
          <p14:tracePt t="8557" x="4403725" y="2079625"/>
          <p14:tracePt t="8566" x="4448175" y="2079625"/>
          <p14:tracePt t="8573" x="4503738" y="2089150"/>
          <p14:tracePt t="8582" x="4576763" y="2089150"/>
          <p14:tracePt t="8590" x="4630738" y="2089150"/>
          <p14:tracePt t="8598" x="4676775" y="2089150"/>
          <p14:tracePt t="8607" x="4713288" y="2089150"/>
          <p14:tracePt t="8618" x="4759325" y="2089150"/>
          <p14:tracePt t="8621" x="4767263" y="2089150"/>
          <p14:tracePt t="8632" x="4803775" y="2089150"/>
          <p14:tracePt t="8637" x="4813300" y="2089150"/>
          <p14:tracePt t="8671" x="4822825" y="2089150"/>
          <p14:tracePt t="8681" x="4832350" y="2079625"/>
          <p14:tracePt t="8695" x="4832350" y="2070100"/>
          <p14:tracePt t="8704" x="4832350" y="2060575"/>
          <p14:tracePt t="8711" x="4832350" y="2052638"/>
          <p14:tracePt t="8721" x="4832350" y="2043113"/>
          <p14:tracePt t="8728" x="4832350" y="2033588"/>
          <p14:tracePt t="8735" x="4832350" y="2016125"/>
          <p14:tracePt t="8745" x="4832350" y="2006600"/>
          <p14:tracePt t="8750" x="4832350" y="1997075"/>
          <p14:tracePt t="8782" x="4832350" y="1970088"/>
          <p14:tracePt t="8789" x="4832350" y="1960563"/>
          <p14:tracePt t="8798" x="4832350" y="1951038"/>
          <p14:tracePt t="8805" x="4832350" y="1924050"/>
          <p14:tracePt t="8814" x="4832350" y="1906588"/>
          <p14:tracePt t="8823" x="4832350" y="1878013"/>
          <p14:tracePt t="8832" x="4832350" y="1860550"/>
          <p14:tracePt t="8838" x="4832350" y="1833563"/>
          <p14:tracePt t="8846" x="4832350" y="1824038"/>
          <p14:tracePt t="8853" x="4832350" y="1797050"/>
          <p14:tracePt t="8862" x="4832350" y="1787525"/>
          <p14:tracePt t="8869" x="4832350" y="1778000"/>
          <p14:tracePt t="8883" x="4832350" y="1768475"/>
          <p14:tracePt t="8885" x="4840288" y="1741488"/>
          <p14:tracePt t="8893" x="4868863" y="1731963"/>
          <p14:tracePt t="8902" x="4905375" y="1731963"/>
          <p14:tracePt t="8910" x="4941888" y="1724025"/>
          <p14:tracePt t="8917" x="4968875" y="1724025"/>
          <p14:tracePt t="8925" x="5014913" y="1724025"/>
          <p14:tracePt t="8934" x="5022850" y="1724025"/>
          <p14:tracePt t="8950" x="5049838" y="1724025"/>
          <p14:tracePt t="8960" x="5059363" y="1724025"/>
          <p14:tracePt t="8967" x="5078413" y="1724025"/>
          <p14:tracePt t="8985" x="5105400" y="1741488"/>
          <p14:tracePt t="8998" x="5105400" y="1751013"/>
          <p14:tracePt t="9007" x="5105400" y="1768475"/>
          <p14:tracePt t="9014" x="5105400" y="1787525"/>
          <p14:tracePt t="9023" x="5105400" y="1814513"/>
          <p14:tracePt t="9031" x="5105400" y="1833563"/>
          <p14:tracePt t="9039" x="5105400" y="1870075"/>
          <p14:tracePt t="9045" x="5105400" y="1887538"/>
          <p14:tracePt t="9053" x="5105400" y="1924050"/>
          <p14:tracePt t="9061" x="5105400" y="1933575"/>
          <p14:tracePt t="9069" x="5105400" y="1997075"/>
          <p14:tracePt t="9079" x="5095875" y="2024063"/>
          <p14:tracePt t="9087" x="5095875" y="2060575"/>
          <p14:tracePt t="9096" x="5095875" y="2097088"/>
          <p14:tracePt t="9103" x="5095875" y="2125663"/>
          <p14:tracePt t="9109" x="5095875" y="2143125"/>
          <p14:tracePt t="9117" x="5095875" y="2160588"/>
          <p14:tracePt t="9125" x="5095875" y="2179638"/>
          <p14:tracePt t="9158" x="5105400" y="2197100"/>
          <p14:tracePt t="9166" x="5122863" y="2206625"/>
          <p14:tracePt t="9174" x="5141913" y="2206625"/>
          <p14:tracePt t="9181" x="5195888" y="2206625"/>
          <p14:tracePt t="9190" x="5224463" y="2206625"/>
          <p14:tracePt t="9200" x="5297488" y="2206625"/>
          <p14:tracePt t="9206" x="5314950" y="2197100"/>
          <p14:tracePt t="9213" x="5378450" y="2189163"/>
          <p14:tracePt t="9222" x="5461000" y="2160588"/>
          <p14:tracePt t="9232" x="5524500" y="2133600"/>
          <p14:tracePt t="9238" x="5588000" y="2097088"/>
          <p14:tracePt t="9247" x="5634038" y="2079625"/>
          <p14:tracePt t="9254" x="5680075" y="2043113"/>
          <p14:tracePt t="9261" x="5697538" y="2033588"/>
          <p14:tracePt t="9270" x="5716588" y="2006600"/>
          <p14:tracePt t="9278" x="5734050" y="1987550"/>
          <p14:tracePt t="9286" x="5734050" y="1979613"/>
          <p14:tracePt t="9293" x="5734050" y="1960563"/>
          <p14:tracePt t="9303" x="5743575" y="1943100"/>
          <p14:tracePt t="9310" x="5753100" y="1933575"/>
          <p14:tracePt t="9318" x="5753100" y="1906588"/>
          <p14:tracePt t="9326" x="5753100" y="1887538"/>
          <p14:tracePt t="9334" x="5753100" y="1870075"/>
          <p14:tracePt t="9342" x="5753100" y="1851025"/>
          <p14:tracePt t="9358" x="5753100" y="1841500"/>
          <p14:tracePt t="9455" x="5761038" y="1804988"/>
          <p14:tracePt t="9461" x="5826125" y="1797050"/>
          <p14:tracePt t="9470" x="5899150" y="1778000"/>
          <p14:tracePt t="9477" x="6026150" y="1751013"/>
          <p14:tracePt t="9485" x="6108700" y="1751013"/>
          <p14:tracePt t="9494" x="6235700" y="1751013"/>
          <p14:tracePt t="9501" x="6362700" y="1751013"/>
          <p14:tracePt t="9509" x="6491288" y="1751013"/>
          <p14:tracePt t="9517" x="6600825" y="1751013"/>
          <p14:tracePt t="9526" x="6710363" y="1751013"/>
          <p14:tracePt t="9533" x="6783388" y="1751013"/>
          <p14:tracePt t="9541" x="6819900" y="1751013"/>
          <p14:tracePt t="9550" x="6827838" y="1751013"/>
          <p14:tracePt t="9558" x="6837363" y="1751013"/>
          <p14:tracePt t="9582" x="6837363" y="1760538"/>
          <p14:tracePt t="9598" x="6837363" y="1797050"/>
          <p14:tracePt t="9606" x="6819900" y="1814513"/>
          <p14:tracePt t="9613" x="6810375" y="1824038"/>
          <p14:tracePt t="9621" x="6791325" y="1851025"/>
          <p14:tracePt t="9630" x="6764338" y="1878013"/>
          <p14:tracePt t="9637" x="6754813" y="1897063"/>
          <p14:tracePt t="9648" x="6727825" y="1924050"/>
          <p14:tracePt t="9654" x="6718300" y="1943100"/>
          <p14:tracePt t="9669" x="6710363" y="1970088"/>
          <p14:tracePt t="9677" x="6710363" y="1979613"/>
          <p14:tracePt t="9695" x="6710363" y="2006600"/>
          <p14:tracePt t="9702" x="6710363" y="2016125"/>
          <p14:tracePt t="9718" x="6710363" y="2024063"/>
          <p14:tracePt t="9742" x="6710363" y="2033588"/>
          <p14:tracePt t="9796" x="6710363" y="2043113"/>
          <p14:tracePt t="9798" x="6727825" y="2060575"/>
          <p14:tracePt t="9807" x="6783388" y="2060575"/>
          <p14:tracePt t="9820" x="6837363" y="2060575"/>
          <p14:tracePt t="9821" x="6919913" y="2060575"/>
          <p14:tracePt t="9831" x="7010400" y="2060575"/>
          <p14:tracePt t="9838" x="7083425" y="2060575"/>
          <p14:tracePt t="9847" x="7165975" y="2043113"/>
          <p14:tracePt t="9853" x="7219950" y="2024063"/>
          <p14:tracePt t="9861" x="7283450" y="1987550"/>
          <p14:tracePt t="9882" x="7392988" y="1933575"/>
          <p14:tracePt t="9885" x="7412038" y="1914525"/>
          <p14:tracePt t="9894" x="7439025" y="1897063"/>
          <p14:tracePt t="9901" x="7439025" y="1887538"/>
          <p14:tracePt t="9910" x="7448550" y="1878013"/>
          <p14:tracePt t="9926" x="7448550" y="1841500"/>
          <p14:tracePt t="9933" x="7448550" y="1833563"/>
          <p14:tracePt t="9966" x="7448550" y="1814513"/>
          <p14:tracePt t="9998" x="7448550" y="1804988"/>
          <p14:tracePt t="10062" x="7458075" y="1797050"/>
          <p14:tracePt t="10078" x="7485063" y="1797050"/>
          <p14:tracePt t="10086" x="7531100" y="1778000"/>
          <p14:tracePt t="10093" x="7631113" y="1731963"/>
          <p14:tracePt t="10102" x="7685088" y="1724025"/>
          <p14:tracePt t="10109" x="7794625" y="1704975"/>
          <p14:tracePt t="10118" x="7950200" y="1677988"/>
          <p14:tracePt t="10125" x="8040688" y="1668463"/>
          <p14:tracePt t="10134" x="8186738" y="1651000"/>
          <p14:tracePt t="10142" x="8313738" y="1631950"/>
          <p14:tracePt t="10150" x="8432800" y="1604963"/>
          <p14:tracePt t="10159" x="8523288" y="1604963"/>
          <p14:tracePt t="10169" x="8596313" y="1595438"/>
          <p14:tracePt t="10175" x="8642350" y="1595438"/>
          <p14:tracePt t="10182" x="8661400" y="1595438"/>
          <p14:tracePt t="10248" x="8642350" y="1604963"/>
          <p14:tracePt t="10258" x="8578850" y="1631950"/>
          <p14:tracePt t="10261" x="8423275" y="1677988"/>
          <p14:tracePt t="10270" x="8186738" y="1741488"/>
          <p14:tracePt t="10277" x="7858125" y="1804988"/>
          <p14:tracePt t="10286" x="7466013" y="1870075"/>
          <p14:tracePt t="10294" x="6900863" y="1914525"/>
          <p14:tracePt t="10302" x="6427788" y="1987550"/>
          <p14:tracePt t="10309" x="5797550" y="1987550"/>
          <p14:tracePt t="10318" x="5132388" y="1987550"/>
          <p14:tracePt t="10325" x="4494213" y="2016125"/>
          <p14:tracePt t="10334" x="3883025" y="2116138"/>
          <p14:tracePt t="10342" x="3263900" y="2216150"/>
          <p14:tracePt t="10350" x="2808288" y="2262188"/>
          <p14:tracePt t="10358" x="2343150" y="2335213"/>
          <p14:tracePt t="10366" x="1987550" y="2379663"/>
          <p14:tracePt t="10373" x="1787525" y="2389188"/>
          <p14:tracePt t="10383" x="1585913" y="2425700"/>
          <p14:tracePt t="10389" x="1422400" y="2435225"/>
          <p14:tracePt t="10400" x="1276350" y="2435225"/>
          <p14:tracePt t="10405" x="1185863" y="2435225"/>
          <p14:tracePt t="10417" x="1112838" y="2435225"/>
          <p14:tracePt t="10422" x="1066800" y="2435225"/>
          <p14:tracePt t="10430" x="1030288" y="2435225"/>
          <p14:tracePt t="10438" x="1020763" y="2435225"/>
          <p14:tracePt t="10450" x="1003300" y="2435225"/>
          <p14:tracePt t="10454" x="993775" y="2435225"/>
          <p14:tracePt t="10479" x="984250" y="2435225"/>
          <p14:tracePt t="10494" x="974725" y="2435225"/>
          <p14:tracePt t="10509" x="966788" y="2435225"/>
          <p14:tracePt t="10518" x="957263" y="2435225"/>
          <p14:tracePt t="10525" x="947738" y="2435225"/>
          <p14:tracePt t="10534" x="939800" y="2435225"/>
          <p14:tracePt t="10542" x="920750" y="2435225"/>
          <p14:tracePt t="10558" x="911225" y="2435225"/>
          <p14:tracePt t="10622" x="920750" y="2435225"/>
          <p14:tracePt t="10632" x="947738" y="2435225"/>
          <p14:tracePt t="10637" x="974725" y="2416175"/>
          <p14:tracePt t="10648" x="1011238" y="2408238"/>
          <p14:tracePt t="10653" x="1057275" y="2371725"/>
          <p14:tracePt t="10661" x="1093788" y="2362200"/>
          <p14:tracePt t="10669" x="1176338" y="2306638"/>
          <p14:tracePt t="10680" x="1222375" y="2289175"/>
          <p14:tracePt t="10686" x="1276350" y="2233613"/>
          <p14:tracePt t="10694" x="1322388" y="2216150"/>
          <p14:tracePt t="10702" x="1366838" y="2179638"/>
          <p14:tracePt t="10710" x="1385888" y="2152650"/>
          <p14:tracePt t="10718" x="1403350" y="2125663"/>
          <p14:tracePt t="10726" x="1412875" y="2097088"/>
          <p14:tracePt t="10734" x="1422400" y="2079625"/>
          <p14:tracePt t="10742" x="1422400" y="2060575"/>
          <p14:tracePt t="10750" x="1422400" y="2043113"/>
          <p14:tracePt t="10757" x="1422400" y="2033588"/>
          <p14:tracePt t="10766" x="1422400" y="2024063"/>
          <p14:tracePt t="10774" x="1422400" y="2016125"/>
          <p14:tracePt t="10783" x="1422400" y="2006600"/>
          <p14:tracePt t="10789" x="1422400" y="1997075"/>
          <p14:tracePt t="10799" x="1422400" y="1979613"/>
          <p14:tracePt t="10806" x="1422400" y="1970088"/>
          <p14:tracePt t="10816" x="1422400" y="1960563"/>
          <p14:tracePt t="10833" x="1422400" y="1943100"/>
          <p14:tracePt t="10851" x="1422400" y="1933575"/>
          <p14:tracePt t="10982" x="1422400" y="1924050"/>
          <p14:tracePt t="10990" x="1422400" y="1914525"/>
          <p14:tracePt t="10998" x="1422400" y="1897063"/>
          <p14:tracePt t="11007" x="1422400" y="1887538"/>
          <p14:tracePt t="11014" x="1422400" y="1878013"/>
          <p14:tracePt t="11022" x="1439863" y="1833563"/>
          <p14:tracePt t="11030" x="1468438" y="1814513"/>
          <p14:tracePt t="11039" x="1468438" y="1797050"/>
          <p14:tracePt t="11049" x="1476375" y="1778000"/>
          <p14:tracePt t="11054" x="1476375" y="1760538"/>
          <p14:tracePt t="11062" x="1485900" y="1731963"/>
          <p14:tracePt t="11069" x="1504950" y="1714500"/>
          <p14:tracePt t="11078" x="1504950" y="1704975"/>
          <p14:tracePt t="11094" x="1504950" y="1697038"/>
          <p14:tracePt t="11183" x="1504950" y="1687513"/>
          <p14:tracePt t="11223" x="1504950" y="1677988"/>
          <p14:tracePt t="11296" x="1504950" y="1697038"/>
          <p14:tracePt t="11306" x="1504950" y="1714500"/>
          <p14:tracePt t="11311" x="1504950" y="1768475"/>
          <p14:tracePt t="11319" x="1504950" y="1804988"/>
          <p14:tracePt t="11325" x="1504950" y="1851025"/>
          <p14:tracePt t="11334" x="1504950" y="1906588"/>
          <p14:tracePt t="11341" x="1504950" y="1979613"/>
          <p14:tracePt t="11352" x="1504950" y="2052638"/>
          <p14:tracePt t="11357" x="1504950" y="2125663"/>
          <p14:tracePt t="11366" x="1504950" y="2216150"/>
          <p14:tracePt t="11373" x="1504950" y="2289175"/>
          <p14:tracePt t="11383" x="1504950" y="2362200"/>
          <p14:tracePt t="11389" x="1504950" y="2425700"/>
          <p14:tracePt t="11400" x="1504950" y="2481263"/>
          <p14:tracePt t="11406" x="1504950" y="2517775"/>
          <p14:tracePt t="11414" x="1504950" y="2571750"/>
          <p14:tracePt t="11422" x="1504950" y="2589213"/>
          <p14:tracePt t="11431" x="1504950" y="2617788"/>
          <p14:tracePt t="11437" x="1504950" y="2662238"/>
          <p14:tracePt t="11447" x="1504950" y="2681288"/>
          <p14:tracePt t="11453" x="1504950" y="2708275"/>
          <p14:tracePt t="11462" x="1504950" y="2727325"/>
          <p14:tracePt t="11469" x="1504950" y="2754313"/>
          <p14:tracePt t="11477" x="1504950" y="2771775"/>
          <p14:tracePt t="11486" x="1504950" y="2800350"/>
          <p14:tracePt t="11494" x="1504950" y="2817813"/>
          <p14:tracePt t="11502" x="1504950" y="2863850"/>
          <p14:tracePt t="11510" x="1504950" y="2917825"/>
          <p14:tracePt t="11517" x="1504950" y="2954338"/>
          <p14:tracePt t="11525" x="1504950" y="3009900"/>
          <p14:tracePt t="11533" x="1504950" y="3063875"/>
          <p14:tracePt t="11541" x="1504950" y="3127375"/>
          <p14:tracePt t="11550" x="1504950" y="3182938"/>
          <p14:tracePt t="11557" x="1504950" y="3236913"/>
          <p14:tracePt t="11566" x="1504950" y="3309938"/>
          <p14:tracePt t="11574" x="1504950" y="3355975"/>
          <p14:tracePt t="11582" x="1504950" y="3382963"/>
          <p14:tracePt t="11590" x="1504950" y="3411538"/>
          <p14:tracePt t="11599" x="1504950" y="3419475"/>
          <p14:tracePt t="11606" x="1504950" y="3429000"/>
          <p14:tracePt t="11614" x="1504950" y="3438525"/>
          <p14:tracePt t="11670" x="1512888" y="3438525"/>
          <p14:tracePt t="11679" x="1512888" y="3429000"/>
          <p14:tracePt t="11686" x="1512888" y="3419475"/>
          <p14:tracePt t="11694" x="1522413" y="3402013"/>
          <p14:tracePt t="11702" x="1522413" y="3375025"/>
          <p14:tracePt t="11710" x="1522413" y="3365500"/>
          <p14:tracePt t="11718" x="1522413" y="3355975"/>
          <p14:tracePt t="11734" x="1522413" y="3338513"/>
          <p14:tracePt t="11750" x="1522413" y="3328988"/>
          <p14:tracePt t="11806" x="1522413" y="3319463"/>
          <p14:tracePt t="11814" x="1522413" y="3309938"/>
          <p14:tracePt t="11823" x="1522413" y="3302000"/>
          <p14:tracePt t="11829" x="1522413" y="3292475"/>
          <p14:tracePt t="11853" x="1522413" y="3282950"/>
          <p14:tracePt t="11886" x="1522413" y="3265488"/>
          <p14:tracePt t="11894" x="1522413" y="3255963"/>
          <p14:tracePt t="11901" x="1522413" y="3246438"/>
          <p14:tracePt t="11918" x="1522413" y="3236913"/>
          <p14:tracePt t="11934" x="1522413" y="3219450"/>
          <p14:tracePt t="11949" x="1522413" y="3209925"/>
          <p14:tracePt t="11998" x="1522413" y="3200400"/>
          <p14:tracePt t="12014" x="1522413" y="3192463"/>
          <p14:tracePt t="12022" x="1522413" y="3173413"/>
          <p14:tracePt t="12038" x="1522413" y="3163888"/>
          <p14:tracePt t="12078" x="1522413" y="3155950"/>
          <p14:tracePt t="12086" x="1512888" y="3146425"/>
          <p14:tracePt t="12093" x="1495425" y="3146425"/>
          <p14:tracePt t="12102" x="1468438" y="3146425"/>
          <p14:tracePt t="12110" x="1422400" y="3127375"/>
          <p14:tracePt t="12117" x="1403350" y="3127375"/>
          <p14:tracePt t="12126" x="1376363" y="3127375"/>
          <p14:tracePt t="12133" x="1358900" y="3127375"/>
          <p14:tracePt t="12141" x="1330325" y="3127375"/>
          <p14:tracePt t="12149" x="1312863" y="3119438"/>
          <p14:tracePt t="12158" x="1303338" y="3119438"/>
          <p14:tracePt t="12173" x="1285875" y="3119438"/>
          <p14:tracePt t="12488" x="1276350" y="3119438"/>
          <p14:tracePt t="12504" x="1266825" y="3119438"/>
          <p14:tracePt t="12518" x="1249363" y="3127375"/>
          <p14:tracePt t="12550" x="1239838" y="3146425"/>
          <p14:tracePt t="12670" x="1239838" y="3136900"/>
          <p14:tracePt t="12679" x="1249363" y="3119438"/>
          <p14:tracePt t="12685" x="1266825" y="3100388"/>
          <p14:tracePt t="12703" x="1285875" y="3082925"/>
          <p14:tracePt t="13502" x="1285875" y="3090863"/>
          <p14:tracePt t="13510" x="1285875" y="3100388"/>
          <p14:tracePt t="13518" x="1285875" y="3109913"/>
          <p14:tracePt t="13541" x="1303338" y="3127375"/>
          <p14:tracePt t="13549" x="1322388" y="3136900"/>
          <p14:tracePt t="13565" x="1358900" y="3155950"/>
          <p14:tracePt t="13575" x="1376363" y="3163888"/>
          <p14:tracePt t="13599" x="1385888" y="3163888"/>
          <p14:tracePt t="13614" x="1395413" y="3173413"/>
          <p14:tracePt t="13806" x="1395413" y="3192463"/>
          <p14:tracePt t="13822" x="1395413" y="3200400"/>
          <p14:tracePt t="13830" x="1395413" y="3209925"/>
          <p14:tracePt t="13837" x="1395413" y="3236913"/>
          <p14:tracePt t="13846" x="1395413" y="3246438"/>
          <p14:tracePt t="13853" x="1395413" y="3255963"/>
          <p14:tracePt t="13861" x="1385888" y="3292475"/>
          <p14:tracePt t="13878" x="1385888" y="3328988"/>
          <p14:tracePt t="13899" x="1385888" y="3382963"/>
          <p14:tracePt t="13901" x="1385888" y="3419475"/>
          <p14:tracePt t="13910" x="1385888" y="3429000"/>
          <p14:tracePt t="13918" x="1385888" y="3438525"/>
          <p14:tracePt t="13925" x="1385888" y="3446463"/>
          <p14:tracePt t="14024" x="1395413" y="3446463"/>
          <p14:tracePt t="14118" x="1403350" y="3446463"/>
          <p14:tracePt t="14166" x="1403350" y="3429000"/>
          <p14:tracePt t="14175" x="1395413" y="3429000"/>
          <p14:tracePt t="14184" x="1376363" y="3419475"/>
          <p14:tracePt t="14191" x="1349375" y="3411538"/>
          <p14:tracePt t="14202" x="1330325" y="3411538"/>
          <p14:tracePt t="14206" x="1303338" y="3392488"/>
          <p14:tracePt t="14214" x="1285875" y="3382963"/>
          <p14:tracePt t="14223" x="1276350" y="3382963"/>
          <p14:tracePt t="14230" x="1258888" y="3375025"/>
          <p14:tracePt t="14237" x="1239838" y="3365500"/>
          <p14:tracePt t="14247" x="1222375" y="3355975"/>
          <p14:tracePt t="14254" x="1212850" y="3346450"/>
          <p14:tracePt t="14264" x="1193800" y="3338513"/>
          <p14:tracePt t="14269" x="1185863" y="3328988"/>
          <p14:tracePt t="14277" x="1166813" y="3319463"/>
          <p14:tracePt t="14294" x="1149350" y="3302000"/>
          <p14:tracePt t="14302" x="1139825" y="3292475"/>
          <p14:tracePt t="14309" x="1139825" y="3282950"/>
          <p14:tracePt t="14326" x="1130300" y="3273425"/>
          <p14:tracePt t="14334" x="1130300" y="3265488"/>
          <p14:tracePt t="14357" x="1120775" y="3236913"/>
          <p14:tracePt t="14367" x="1103313" y="3209925"/>
          <p14:tracePt t="14378" x="1093788" y="3200400"/>
          <p14:tracePt t="14384" x="1084263" y="3182938"/>
          <p14:tracePt t="14389" x="1076325" y="3163888"/>
          <p14:tracePt t="14401" x="1057275" y="3146425"/>
          <p14:tracePt t="14405" x="1047750" y="3127375"/>
          <p14:tracePt t="14423" x="1047750" y="3119438"/>
          <p14:tracePt t="14433" x="1047750" y="3090863"/>
          <p14:tracePt t="14438" x="1039813" y="3082925"/>
          <p14:tracePt t="14448" x="1039813" y="3073400"/>
          <p14:tracePt t="14463" x="1039813" y="3054350"/>
          <p14:tracePt t="14469" x="1039813" y="3036888"/>
          <p14:tracePt t="14477" x="1039813" y="3027363"/>
          <p14:tracePt t="14486" x="1039813" y="3009900"/>
          <p14:tracePt t="14494" x="1039813" y="3000375"/>
          <p14:tracePt t="14502" x="1039813" y="2990850"/>
          <p14:tracePt t="14509" x="1039813" y="2954338"/>
          <p14:tracePt t="14526" x="1047750" y="2936875"/>
          <p14:tracePt t="14534" x="1076325" y="2900363"/>
          <p14:tracePt t="14542" x="1093788" y="2881313"/>
          <p14:tracePt t="14549" x="1120775" y="2863850"/>
          <p14:tracePt t="14558" x="1139825" y="2844800"/>
          <p14:tracePt t="14566" x="1157288" y="2836863"/>
          <p14:tracePt t="14574" x="1203325" y="2800350"/>
          <p14:tracePt t="14582" x="1212850" y="2790825"/>
          <p14:tracePt t="14590" x="1230313" y="2790825"/>
          <p14:tracePt t="14598" x="1258888" y="2781300"/>
          <p14:tracePt t="14606" x="1293813" y="2771775"/>
          <p14:tracePt t="14618" x="1303338" y="2763838"/>
          <p14:tracePt t="14632" x="1312863" y="2763838"/>
          <p14:tracePt t="14637" x="1339850" y="2754313"/>
          <p14:tracePt t="14649" x="1349375" y="2754313"/>
          <p14:tracePt t="14664" x="1376363" y="2744788"/>
          <p14:tracePt t="14669" x="1395413" y="2744788"/>
          <p14:tracePt t="14680" x="1431925" y="2744788"/>
          <p14:tracePt t="14685" x="1468438" y="2735263"/>
          <p14:tracePt t="14694" x="1485900" y="2735263"/>
          <p14:tracePt t="14702" x="1531938" y="2735263"/>
          <p14:tracePt t="14718" x="1585913" y="2717800"/>
          <p14:tracePt t="14726" x="1612900" y="2717800"/>
          <p14:tracePt t="14734" x="1641475" y="2717800"/>
          <p14:tracePt t="14742" x="1685925" y="2717800"/>
          <p14:tracePt t="14750" x="1722438" y="2717800"/>
          <p14:tracePt t="14758" x="1768475" y="2717800"/>
          <p14:tracePt t="14766" x="1795463" y="2717800"/>
          <p14:tracePt t="14773" x="1831975" y="2717800"/>
          <p14:tracePt t="14782" x="1868488" y="2717800"/>
          <p14:tracePt t="14789" x="1887538" y="2717800"/>
          <p14:tracePt t="14799" x="1914525" y="2717800"/>
          <p14:tracePt t="14805" x="1931988" y="2727325"/>
          <p14:tracePt t="14814" x="1941513" y="2735263"/>
          <p14:tracePt t="14823" x="1960563" y="2754313"/>
          <p14:tracePt t="14830" x="1978025" y="2763838"/>
          <p14:tracePt t="14838" x="1987550" y="2771775"/>
          <p14:tracePt t="14854" x="1997075" y="2781300"/>
          <p14:tracePt t="14863" x="2024063" y="2800350"/>
          <p14:tracePt t="14870" x="2024063" y="2808288"/>
          <p14:tracePt t="14877" x="2033588" y="2808288"/>
          <p14:tracePt t="14894" x="2051050" y="2817813"/>
          <p14:tracePt t="14901" x="2051050" y="2827338"/>
          <p14:tracePt t="14910" x="2051050" y="2836863"/>
          <p14:tracePt t="14918" x="2060575" y="2844800"/>
          <p14:tracePt t="14934" x="2060575" y="2854325"/>
          <p14:tracePt t="14943" x="2060575" y="2881313"/>
          <p14:tracePt t="14958" x="2060575" y="2890838"/>
          <p14:tracePt t="14966" x="2060575" y="2909888"/>
          <p14:tracePt t="14975" x="2060575" y="2927350"/>
          <p14:tracePt t="14982" x="2060575" y="2954338"/>
          <p14:tracePt t="14990" x="2060575" y="2973388"/>
          <p14:tracePt t="14998" x="2060575" y="2982913"/>
          <p14:tracePt t="15005" x="2060575" y="3009900"/>
          <p14:tracePt t="15016" x="2060575" y="3027363"/>
          <p14:tracePt t="15025" x="2060575" y="3054350"/>
          <p14:tracePt t="15033" x="2060575" y="3063875"/>
          <p14:tracePt t="15042" x="2060575" y="3090863"/>
          <p14:tracePt t="15047" x="2060575" y="3109913"/>
          <p14:tracePt t="15053" x="2060575" y="3136900"/>
          <p14:tracePt t="15065" x="2060575" y="3146425"/>
          <p14:tracePt t="15070" x="2070100" y="3163888"/>
          <p14:tracePt t="15079" x="2070100" y="3182938"/>
          <p14:tracePt t="15106" x="2070100" y="3192463"/>
          <p14:tracePt t="15174" x="2070100" y="3200400"/>
          <p14:tracePt t="15211" x="2070100" y="3219450"/>
          <p14:tracePt t="15213" x="2070100" y="3228975"/>
          <p14:tracePt t="15222" x="2070100" y="3236913"/>
          <p14:tracePt t="15238" x="2070100" y="3246438"/>
          <p14:tracePt t="15250" x="2051050" y="3273425"/>
          <p14:tracePt t="15259" x="2041525" y="3273425"/>
          <p14:tracePt t="15265" x="2033588" y="3282950"/>
          <p14:tracePt t="15269" x="2005013" y="3302000"/>
          <p14:tracePt t="15277" x="1997075" y="3309938"/>
          <p14:tracePt t="15285" x="1978025" y="3328988"/>
          <p14:tracePt t="15293" x="1978025" y="3338513"/>
          <p14:tracePt t="15303" x="1960563" y="3355975"/>
          <p14:tracePt t="15310" x="1924050" y="3365500"/>
          <p14:tracePt t="15319" x="1924050" y="3375025"/>
          <p14:tracePt t="15325" x="1905000" y="3382963"/>
          <p14:tracePt t="15334" x="1868488" y="3402013"/>
          <p14:tracePt t="15341" x="1860550" y="3402013"/>
          <p14:tracePt t="15351" x="1851025" y="3411538"/>
          <p14:tracePt t="15357" x="1841500" y="3411538"/>
          <p14:tracePt t="15366" x="1824038" y="3419475"/>
          <p14:tracePt t="15397" x="1804988" y="3419475"/>
          <p14:tracePt t="15421" x="1795463" y="3429000"/>
          <p14:tracePt t="15453" x="1787525" y="3429000"/>
          <p14:tracePt t="15462" x="1778000" y="3429000"/>
          <p14:tracePt t="15470" x="1768475" y="3429000"/>
          <p14:tracePt t="15478" x="1758950" y="3429000"/>
          <p14:tracePt t="15486" x="1751013" y="3429000"/>
          <p14:tracePt t="15494" x="1741488" y="3429000"/>
          <p14:tracePt t="15501" x="1714500" y="3429000"/>
          <p14:tracePt t="15509" x="1704975" y="3429000"/>
          <p14:tracePt t="15517" x="1668463" y="3429000"/>
          <p14:tracePt t="15525" x="1649413" y="3429000"/>
          <p14:tracePt t="15533" x="1622425" y="3429000"/>
          <p14:tracePt t="15541" x="1585913" y="3429000"/>
          <p14:tracePt t="15549" x="1568450" y="3429000"/>
          <p14:tracePt t="15557" x="1522413" y="3429000"/>
          <p14:tracePt t="15565" x="1468438" y="3429000"/>
          <p14:tracePt t="15573" x="1439863" y="3429000"/>
          <p14:tracePt t="15582" x="1403350" y="3429000"/>
          <p14:tracePt t="15589" x="1358900" y="3429000"/>
          <p14:tracePt t="15598" x="1303338" y="3429000"/>
          <p14:tracePt t="15605" x="1258888" y="3402013"/>
          <p14:tracePt t="15616" x="1212850" y="3392488"/>
          <p14:tracePt t="15622" x="1193800" y="3382963"/>
          <p14:tracePt t="15630" x="1166813" y="3375025"/>
          <p14:tracePt t="15638" x="1149350" y="3355975"/>
          <p14:tracePt t="15649" x="1112838" y="3346450"/>
          <p14:tracePt t="15653" x="1093788" y="3338513"/>
          <p14:tracePt t="15666" x="1093788" y="3328988"/>
          <p14:tracePt t="15670" x="1066800" y="3319463"/>
          <p14:tracePt t="15679" x="1057275" y="3309938"/>
          <p14:tracePt t="15685" x="1047750" y="3302000"/>
          <p14:tracePt t="15693" x="1030288" y="3292475"/>
          <p14:tracePt t="15702" x="1003300" y="3273425"/>
          <p14:tracePt t="15710" x="993775" y="3265488"/>
          <p14:tracePt t="15718" x="966788" y="3246438"/>
          <p14:tracePt t="15726" x="957263" y="3236913"/>
          <p14:tracePt t="15734" x="947738" y="3228975"/>
          <p14:tracePt t="15742" x="920750" y="3200400"/>
          <p14:tracePt t="15757" x="911225" y="3192463"/>
          <p14:tracePt t="15784" x="903288" y="3173413"/>
          <p14:tracePt t="15794" x="903288" y="3163888"/>
          <p14:tracePt t="15798" x="903288" y="3146425"/>
          <p14:tracePt t="15805" x="903288" y="3127375"/>
          <p14:tracePt t="15814" x="903288" y="3100388"/>
          <p14:tracePt t="15822" x="903288" y="3090863"/>
          <p14:tracePt t="15830" x="903288" y="3073400"/>
          <p14:tracePt t="15837" x="903288" y="3046413"/>
          <p14:tracePt t="15847" x="911225" y="3027363"/>
          <p14:tracePt t="15853" x="920750" y="3017838"/>
          <p14:tracePt t="15863" x="939800" y="3000375"/>
          <p14:tracePt t="15872" x="947738" y="2990850"/>
          <p14:tracePt t="15886" x="1020763" y="2927350"/>
          <p14:tracePt t="15897" x="1030288" y="2917825"/>
          <p14:tracePt t="15904" x="1084263" y="2890838"/>
          <p14:tracePt t="15912" x="1139825" y="2881313"/>
          <p14:tracePt t="15918" x="1203325" y="2873375"/>
          <p14:tracePt t="15926" x="1266825" y="2844800"/>
          <p14:tracePt t="15933" x="1339850" y="2817813"/>
          <p14:tracePt t="15944" x="1431925" y="2817813"/>
          <p14:tracePt t="15950" x="1512888" y="2808288"/>
          <p14:tracePt t="15958" x="1585913" y="2808288"/>
          <p14:tracePt t="15966" x="1649413" y="2781300"/>
          <p14:tracePt t="15973" x="1704975" y="2781300"/>
          <p14:tracePt t="15982" x="1758950" y="2781300"/>
          <p14:tracePt t="15990" x="1814513" y="2781300"/>
          <p14:tracePt t="15998" x="1860550" y="2781300"/>
          <p14:tracePt t="16005" x="1878013" y="2781300"/>
          <p14:tracePt t="16014" x="1895475" y="2781300"/>
          <p14:tracePt t="16030" x="1914525" y="2800350"/>
          <p14:tracePt t="16047" x="1924050" y="2817813"/>
          <p14:tracePt t="16055" x="1951038" y="2836863"/>
          <p14:tracePt t="16063" x="1960563" y="2863850"/>
          <p14:tracePt t="16070" x="1960563" y="2881313"/>
          <p14:tracePt t="16078" x="1968500" y="2909888"/>
          <p14:tracePt t="16086" x="1968500" y="2927350"/>
          <p14:tracePt t="16094" x="1978025" y="2973388"/>
          <p14:tracePt t="16101" x="1997075" y="3000375"/>
          <p14:tracePt t="16112" x="2005013" y="3027363"/>
          <p14:tracePt t="16120" x="2005013" y="3046413"/>
          <p14:tracePt t="16126" x="2005013" y="3063875"/>
          <p14:tracePt t="16134" x="2005013" y="3090863"/>
          <p14:tracePt t="16141" x="2005013" y="3109913"/>
          <p14:tracePt t="16149" x="2005013" y="3119438"/>
          <p14:tracePt t="16158" x="2005013" y="3146425"/>
          <p14:tracePt t="16166" x="2005013" y="3155950"/>
          <p14:tracePt t="16174" x="2005013" y="3182938"/>
          <p14:tracePt t="16182" x="2005013" y="3192463"/>
          <p14:tracePt t="16190" x="2005013" y="3200400"/>
          <p14:tracePt t="16206" x="2005013" y="3219450"/>
          <p14:tracePt t="16215" x="2005013" y="3228975"/>
          <p14:tracePt t="16221" x="2005013" y="3236913"/>
          <p14:tracePt t="16230" x="2005013" y="3246438"/>
          <p14:tracePt t="16247" x="2005013" y="3265488"/>
          <p14:tracePt t="16408" x="2005013" y="3273425"/>
          <p14:tracePt t="16424" x="1997075" y="3282950"/>
          <p14:tracePt t="16434" x="1987550" y="3302000"/>
          <p14:tracePt t="16437" x="1978025" y="3309938"/>
          <p14:tracePt t="16447" x="1968500" y="3319463"/>
          <p14:tracePt t="16454" x="1960563" y="3328988"/>
          <p14:tracePt t="16463" x="1951038" y="3328988"/>
          <p14:tracePt t="16470" x="1924050" y="3338513"/>
          <p14:tracePt t="16478" x="1905000" y="3346450"/>
          <p14:tracePt t="16486" x="1878013" y="3355975"/>
          <p14:tracePt t="16494" x="1868488" y="3355975"/>
          <p14:tracePt t="16502" x="1860550" y="3365500"/>
          <p14:tracePt t="16509" x="1831975" y="3365500"/>
          <p14:tracePt t="16518" x="1795463" y="3365500"/>
          <p14:tracePt t="16525" x="1778000" y="3365500"/>
          <p14:tracePt t="16533" x="1741488" y="3365500"/>
          <p14:tracePt t="16541" x="1695450" y="3365500"/>
          <p14:tracePt t="16550" x="1658938" y="3365500"/>
          <p14:tracePt t="16558" x="1585913" y="3365500"/>
          <p14:tracePt t="16566" x="1522413" y="3355975"/>
          <p14:tracePt t="16573" x="1468438" y="3346450"/>
          <p14:tracePt t="16582" x="1403350" y="3338513"/>
          <p14:tracePt t="16590" x="1366838" y="3338513"/>
          <p14:tracePt t="16598" x="1339850" y="3328988"/>
          <p14:tracePt t="16607" x="1293813" y="3328988"/>
          <p14:tracePt t="16617" x="1276350" y="3328988"/>
          <p14:tracePt t="16624" x="1258888" y="3328988"/>
          <p14:tracePt t="16634" x="1249363" y="3328988"/>
          <p14:tracePt t="16665" x="1239838" y="3319463"/>
          <p14:tracePt t="16669" x="1230313" y="3309938"/>
          <p14:tracePt t="16682" x="1212850" y="3302000"/>
          <p14:tracePt t="16687" x="1203325" y="3292475"/>
          <p14:tracePt t="16700" x="1185863" y="3273425"/>
          <p14:tracePt t="16703" x="1166813" y="3255963"/>
          <p14:tracePt t="16711" x="1157288" y="3246438"/>
          <p14:tracePt t="16719" x="1149350" y="3246438"/>
          <p14:tracePt t="16732" x="1120775" y="3228975"/>
          <p14:tracePt t="16733" x="1120775" y="3219450"/>
          <p14:tracePt t="16742" x="1112838" y="3209925"/>
          <p14:tracePt t="16757" x="1103313" y="3209925"/>
          <p14:tracePt t="16766" x="1103313" y="3192463"/>
          <p14:tracePt t="16782" x="1084263" y="3173413"/>
          <p14:tracePt t="16798" x="1084263" y="3163888"/>
          <p14:tracePt t="16806" x="1084263" y="3146425"/>
          <p14:tracePt t="16814" x="1066800" y="3127375"/>
          <p14:tracePt t="16822" x="1066800" y="3119438"/>
          <p14:tracePt t="16830" x="1066800" y="3100388"/>
          <p14:tracePt t="16838" x="1066800" y="3082925"/>
          <p14:tracePt t="16853" x="1066800" y="3073400"/>
          <p14:tracePt t="16865" x="1066800" y="3063875"/>
          <p14:tracePt t="16871" x="1066800" y="3054350"/>
          <p14:tracePt t="16888" x="1066800" y="3036888"/>
          <p14:tracePt t="16895" x="1066800" y="3017838"/>
          <p14:tracePt t="16902" x="1066800" y="3009900"/>
          <p14:tracePt t="16917" x="1066800" y="2982913"/>
          <p14:tracePt t="16936" x="1084263" y="2963863"/>
          <p14:tracePt t="16942" x="1112838" y="2946400"/>
          <p14:tracePt t="16952" x="1139825" y="2909888"/>
          <p14:tracePt t="16959" x="1157288" y="2900363"/>
          <p14:tracePt t="16968" x="1185863" y="2890838"/>
          <p14:tracePt t="16982" x="1249363" y="2863850"/>
          <p14:tracePt t="16984" x="1276350" y="2854325"/>
          <p14:tracePt t="16990" x="1285875" y="2854325"/>
          <p14:tracePt t="16998" x="1312863" y="2854325"/>
          <p14:tracePt t="17006" x="1322388" y="2854325"/>
          <p14:tracePt t="17022" x="1330325" y="2854325"/>
          <p14:tracePt t="17031" x="1349375" y="2854325"/>
          <p14:tracePt t="17038" x="1366838" y="2863850"/>
          <p14:tracePt t="17046" x="1366838" y="2900363"/>
          <p14:tracePt t="17053" x="1366838" y="2917825"/>
          <p14:tracePt t="17063" x="1366838" y="2954338"/>
          <p14:tracePt t="17069" x="1366838" y="3000375"/>
          <p14:tracePt t="17081" x="1366838" y="3036888"/>
          <p14:tracePt t="17087" x="1366838" y="3082925"/>
          <p14:tracePt t="17098" x="1366838" y="3136900"/>
          <p14:tracePt t="17103" x="1366838" y="3163888"/>
          <p14:tracePt t="17109" x="1366838" y="3200400"/>
          <p14:tracePt t="17118" x="1366838" y="3228975"/>
          <p14:tracePt t="17126" x="1366838" y="3265488"/>
          <p14:tracePt t="17133" x="1366838" y="3282950"/>
          <p14:tracePt t="17142" x="1366838" y="3309938"/>
          <p14:tracePt t="17149" x="1366838" y="3328988"/>
          <p14:tracePt t="17159" x="1376363" y="3355975"/>
          <p14:tracePt t="17167" x="1376363" y="3375025"/>
          <p14:tracePt t="17173" x="1376363" y="3402013"/>
          <p14:tracePt t="17182" x="1376363" y="3419475"/>
          <p14:tracePt t="17189" x="1376363" y="3446463"/>
          <p14:tracePt t="17198" x="1376363" y="3465513"/>
          <p14:tracePt t="17206" x="1385888" y="3492500"/>
          <p14:tracePt t="17215" x="1412875" y="3538538"/>
          <p14:tracePt t="17221" x="1422400" y="3575050"/>
          <p14:tracePt t="17231" x="1431925" y="3611563"/>
          <p14:tracePt t="17237" x="1439863" y="3657600"/>
          <p14:tracePt t="17247" x="1468438" y="3721100"/>
          <p14:tracePt t="17253" x="1476375" y="3738563"/>
          <p14:tracePt t="17265" x="1485900" y="3775075"/>
          <p14:tracePt t="17271" x="1485900" y="3803650"/>
          <p14:tracePt t="17281" x="1495425" y="3821113"/>
          <p14:tracePt t="17287" x="1495425" y="3830638"/>
          <p14:tracePt t="17294" x="1495425" y="3848100"/>
          <p14:tracePt t="17301" x="1495425" y="3867150"/>
          <p14:tracePt t="17310" x="1495425" y="3875088"/>
          <p14:tracePt t="17319" x="1495425" y="3894138"/>
          <p14:tracePt t="17326" x="1495425" y="3903663"/>
          <p14:tracePt t="17342" x="1495425" y="3911600"/>
          <p14:tracePt t="17351" x="1495425" y="3940175"/>
          <p14:tracePt t="17358" x="1495425" y="3948113"/>
          <p14:tracePt t="17366" x="1495425" y="3957638"/>
          <p14:tracePt t="17373" x="1495425" y="3976688"/>
          <p14:tracePt t="17382" x="1495425" y="3984625"/>
          <p14:tracePt t="17406" x="1485900" y="4003675"/>
          <p14:tracePt t="17414" x="1468438" y="4021138"/>
          <p14:tracePt t="17429" x="1458913" y="4030663"/>
          <p14:tracePt t="17447" x="1449388" y="4040188"/>
          <p14:tracePt t="17454" x="1431925" y="4057650"/>
          <p14:tracePt t="17477" x="1431925" y="4067175"/>
          <p14:tracePt t="17486" x="1422400" y="4076700"/>
          <p14:tracePt t="17502" x="1412875" y="4086225"/>
          <p14:tracePt t="17518" x="1403350" y="4086225"/>
          <p14:tracePt t="17558" x="1395413" y="4086225"/>
          <p14:tracePt t="17607" x="1385888" y="4086225"/>
          <p14:tracePt t="17623" x="1376363" y="4086225"/>
          <p14:tracePt t="17638" x="1366838" y="4086225"/>
          <p14:tracePt t="17648" x="1358900" y="4094163"/>
          <p14:tracePt t="17669" x="1349375" y="4103688"/>
          <p14:tracePt t="17719" x="1339850" y="4103688"/>
          <p14:tracePt t="17734" x="1330325" y="4094163"/>
          <p14:tracePt t="17742" x="1322388" y="4094163"/>
          <p14:tracePt t="17862" x="1312863" y="4094163"/>
          <p14:tracePt t="17878" x="1303338" y="4094163"/>
          <p14:tracePt t="17885" x="1285875" y="4094163"/>
          <p14:tracePt t="17903" x="1276350" y="4094163"/>
          <p14:tracePt t="17911" x="1266825" y="4094163"/>
          <p14:tracePt t="17919" x="1258888" y="4094163"/>
          <p14:tracePt t="17928" x="1239838" y="4094163"/>
          <p14:tracePt t="17933" x="1222375" y="4094163"/>
          <p14:tracePt t="17942" x="1203325" y="4094163"/>
          <p14:tracePt t="17950" x="1185863" y="4094163"/>
          <p14:tracePt t="17958" x="1157288" y="4094163"/>
          <p14:tracePt t="17966" x="1149350" y="4094163"/>
          <p14:tracePt t="17976" x="1130300" y="4094163"/>
          <p14:tracePt t="17982" x="1112838" y="4086225"/>
          <p14:tracePt t="17990" x="1084263" y="4076700"/>
          <p14:tracePt t="17998" x="1076325" y="4067175"/>
          <p14:tracePt t="18005" x="1066800" y="4067175"/>
          <p14:tracePt t="18022" x="1047750" y="4057650"/>
          <p14:tracePt t="18191" x="1047750" y="4040188"/>
          <p14:tracePt t="18201" x="1047750" y="4030663"/>
          <p14:tracePt t="18240" x="1047750" y="4021138"/>
          <p14:tracePt t="18327" x="1047750" y="4013200"/>
          <p14:tracePt t="18336" x="1047750" y="3994150"/>
          <p14:tracePt t="18359" x="1047750" y="3984625"/>
          <p14:tracePt t="18367" x="1047750" y="3976688"/>
          <p14:tracePt t="18376" x="1047750" y="3948113"/>
          <p14:tracePt t="18384" x="1047750" y="3940175"/>
          <p14:tracePt t="18389" x="1047750" y="3930650"/>
          <p14:tracePt t="18398" x="1047750" y="3903663"/>
          <p14:tracePt t="18414" x="1047750" y="3894138"/>
          <p14:tracePt t="18429" x="1047750" y="3875088"/>
          <p14:tracePt t="18447" x="1047750" y="3867150"/>
          <p14:tracePt t="18590" x="1047750" y="3857625"/>
          <p14:tracePt t="18606" x="1047750" y="3848100"/>
          <p14:tracePt t="18613" x="1047750" y="3830638"/>
          <p14:tracePt t="18790" x="1057275" y="3821113"/>
          <p14:tracePt t="18799" x="1057275" y="3811588"/>
          <p14:tracePt t="18805" x="1076325" y="3803650"/>
          <p14:tracePt t="18814" x="1120775" y="3767138"/>
          <p14:tracePt t="18822" x="1157288" y="3757613"/>
          <p14:tracePt t="18831" x="1212850" y="3721100"/>
          <p14:tracePt t="18838" x="1239838" y="3702050"/>
          <p14:tracePt t="18846" x="1312863" y="3665538"/>
          <p14:tracePt t="18853" x="1376363" y="3638550"/>
          <p14:tracePt t="18863" x="1439863" y="3602038"/>
          <p14:tracePt t="18869" x="1522413" y="3575050"/>
          <p14:tracePt t="18883" x="1576388" y="3565525"/>
          <p14:tracePt t="18885" x="1649413" y="3565525"/>
          <p14:tracePt t="18894" x="1714500" y="3538538"/>
          <p14:tracePt t="18901" x="1804988" y="3538538"/>
          <p14:tracePt t="18909" x="1868488" y="3529013"/>
          <p14:tracePt t="18917" x="1941513" y="3529013"/>
          <p14:tracePt t="18926" x="1997075" y="3529013"/>
          <p14:tracePt t="18936" x="2051050" y="3529013"/>
          <p14:tracePt t="18944" x="2097088" y="3529013"/>
          <p14:tracePt t="18949" x="2114550" y="3529013"/>
          <p14:tracePt t="18959" x="2133600" y="3529013"/>
          <p14:tracePt t="18969" x="2151063" y="3538538"/>
          <p14:tracePt t="18981" x="2170113" y="3556000"/>
          <p14:tracePt t="18982" x="2187575" y="3575050"/>
          <p14:tracePt t="18990" x="2224088" y="3592513"/>
          <p14:tracePt t="18998" x="2224088" y="3602038"/>
          <p14:tracePt t="19007" x="2251075" y="3621088"/>
          <p14:tracePt t="19014" x="2260600" y="3629025"/>
          <p14:tracePt t="19023" x="2270125" y="3638550"/>
          <p14:tracePt t="19030" x="2287588" y="3657600"/>
          <p14:tracePt t="19040" x="2306638" y="3675063"/>
          <p14:tracePt t="19053" x="2316163" y="3684588"/>
          <p14:tracePt t="19063" x="2324100" y="3694113"/>
          <p14:tracePt t="19070" x="2333625" y="3702050"/>
          <p14:tracePt t="19086" x="2333625" y="3711575"/>
          <p14:tracePt t="19094" x="2333625" y="3721100"/>
          <p14:tracePt t="19101" x="2333625" y="3738563"/>
          <p14:tracePt t="19110" x="2333625" y="3757613"/>
          <p14:tracePt t="19118" x="2333625" y="3767138"/>
          <p14:tracePt t="19126" x="2333625" y="3794125"/>
          <p14:tracePt t="19134" x="2333625" y="3811588"/>
          <p14:tracePt t="19142" x="2333625" y="3840163"/>
          <p14:tracePt t="19150" x="2333625" y="3848100"/>
          <p14:tracePt t="19158" x="2333625" y="3857625"/>
          <p14:tracePt t="19166" x="2333625" y="3875088"/>
          <p14:tracePt t="19173" x="2333625" y="3884613"/>
          <p14:tracePt t="19182" x="2324100" y="3894138"/>
          <p14:tracePt t="19190" x="2324100" y="3911600"/>
          <p14:tracePt t="19197" x="2306638" y="3930650"/>
          <p14:tracePt t="19206" x="2287588" y="3940175"/>
          <p14:tracePt t="19214" x="2279650" y="3948113"/>
          <p14:tracePt t="19221" x="2270125" y="3957638"/>
          <p14:tracePt t="19230" x="2260600" y="3967163"/>
          <p14:tracePt t="19238" x="2251075" y="3967163"/>
          <p14:tracePt t="19246" x="2251075" y="3976688"/>
          <p14:tracePt t="19254" x="2224088" y="3984625"/>
          <p14:tracePt t="19264" x="2206625" y="3994150"/>
          <p14:tracePt t="19270" x="2197100" y="4003675"/>
          <p14:tracePt t="19279" x="2170113" y="4021138"/>
          <p14:tracePt t="19285" x="2151063" y="4030663"/>
          <p14:tracePt t="19294" x="2114550" y="4067175"/>
          <p14:tracePt t="19302" x="2078038" y="4076700"/>
          <p14:tracePt t="19310" x="2024063" y="4113213"/>
          <p14:tracePt t="19318" x="1997075" y="4122738"/>
          <p14:tracePt t="19326" x="1941513" y="4140200"/>
          <p14:tracePt t="19334" x="1878013" y="4167188"/>
          <p14:tracePt t="19341" x="1851025" y="4167188"/>
          <p14:tracePt t="19350" x="1831975" y="4176713"/>
          <p14:tracePt t="19358" x="1804988" y="4176713"/>
          <p14:tracePt t="19366" x="1787525" y="4176713"/>
          <p14:tracePt t="19374" x="1768475" y="4176713"/>
          <p14:tracePt t="19382" x="1751013" y="4176713"/>
          <p14:tracePt t="19390" x="1731963" y="4176713"/>
          <p14:tracePt t="19398" x="1714500" y="4176713"/>
          <p14:tracePt t="19406" x="1695450" y="4176713"/>
          <p14:tracePt t="19414" x="1668463" y="4176713"/>
          <p14:tracePt t="19422" x="1631950" y="4167188"/>
          <p14:tracePt t="19430" x="1595438" y="4159250"/>
          <p14:tracePt t="19438" x="1549400" y="4149725"/>
          <p14:tracePt t="19446" x="1531938" y="4122738"/>
          <p14:tracePt t="19455" x="1504950" y="4103688"/>
          <p14:tracePt t="19466" x="1468438" y="4086225"/>
          <p14:tracePt t="19470" x="1439863" y="4067175"/>
          <p14:tracePt t="19477" x="1422400" y="4057650"/>
          <p14:tracePt t="19486" x="1395413" y="4049713"/>
          <p14:tracePt t="19494" x="1385888" y="4021138"/>
          <p14:tracePt t="19502" x="1376363" y="4021138"/>
          <p14:tracePt t="19509" x="1358900" y="4013200"/>
          <p14:tracePt t="19517" x="1339850" y="4003675"/>
          <p14:tracePt t="19525" x="1330325" y="3994150"/>
          <p14:tracePt t="19534" x="1312863" y="3976688"/>
          <p14:tracePt t="19550" x="1293813" y="3967163"/>
          <p14:tracePt t="19558" x="1285875" y="3957638"/>
          <p14:tracePt t="19565" x="1276350" y="3957638"/>
          <p14:tracePt t="19577" x="1266825" y="3957638"/>
          <p14:tracePt t="19582" x="1266825" y="3948113"/>
          <p14:tracePt t="19606" x="1258888" y="3940175"/>
          <p14:tracePt t="19642" x="1258888" y="3930650"/>
          <p14:tracePt t="19645" x="1249363" y="3930650"/>
          <p14:tracePt t="19654" x="1249363" y="3911600"/>
          <p14:tracePt t="19665" x="1230313" y="3894138"/>
          <p14:tracePt t="19669" x="1230313" y="3884613"/>
          <p14:tracePt t="19680" x="1222375" y="3867150"/>
          <p14:tracePt t="19688" x="1222375" y="3857625"/>
          <p14:tracePt t="19694" x="1222375" y="3848100"/>
          <p14:tracePt t="19701" x="1222375" y="3840163"/>
          <p14:tracePt t="19718" x="1222375" y="3811588"/>
          <p14:tracePt t="19726" x="1230313" y="3811588"/>
          <p14:tracePt t="19734" x="1230313" y="3803650"/>
          <p14:tracePt t="19741" x="1249363" y="3775075"/>
          <p14:tracePt t="19749" x="1266825" y="3767138"/>
          <p14:tracePt t="19757" x="1312863" y="3757613"/>
          <p14:tracePt t="19767" x="1376363" y="3738563"/>
          <p14:tracePt t="19774" x="1422400" y="3721100"/>
          <p14:tracePt t="19782" x="1495425" y="3702050"/>
          <p14:tracePt t="19789" x="1549400" y="3702050"/>
          <p14:tracePt t="19798" x="1612900" y="3694113"/>
          <p14:tracePt t="19805" x="1668463" y="3694113"/>
          <p14:tracePt t="19814" x="1722438" y="3694113"/>
          <p14:tracePt t="19822" x="1768475" y="3694113"/>
          <p14:tracePt t="19830" x="1804988" y="3694113"/>
          <p14:tracePt t="19838" x="1831975" y="3694113"/>
          <p14:tracePt t="19847" x="1878013" y="3694113"/>
          <p14:tracePt t="19853" x="1895475" y="3694113"/>
          <p14:tracePt t="19863" x="1924050" y="3694113"/>
          <p14:tracePt t="19869" x="1931988" y="3694113"/>
          <p14:tracePt t="19882" x="1951038" y="3702050"/>
          <p14:tracePt t="19885" x="1951038" y="3711575"/>
          <p14:tracePt t="19902" x="1960563" y="3721100"/>
          <p14:tracePt t="19934" x="1960563" y="3738563"/>
          <p14:tracePt t="19958" x="1960563" y="3748088"/>
          <p14:tracePt t="19965" x="1960563" y="3767138"/>
          <p14:tracePt t="19974" x="1960563" y="3784600"/>
          <p14:tracePt t="19982" x="1960563" y="3794125"/>
          <p14:tracePt t="19990" x="1960563" y="3821113"/>
          <p14:tracePt t="19998" x="1960563" y="3840163"/>
          <p14:tracePt t="20006" x="1960563" y="3857625"/>
          <p14:tracePt t="20014" x="1960563" y="3867150"/>
          <p14:tracePt t="20022" x="1960563" y="3875088"/>
          <p14:tracePt t="20030" x="1960563" y="3884613"/>
          <p14:tracePt t="20038" x="1960563" y="3903663"/>
          <p14:tracePt t="20053" x="1960563" y="3911600"/>
          <p14:tracePt t="20070" x="1960563" y="3921125"/>
          <p14:tracePt t="20144" x="1941513" y="3921125"/>
          <p14:tracePt t="20152" x="1924050" y="3894138"/>
          <p14:tracePt t="20157" x="1914525" y="3875088"/>
          <p14:tracePt t="20166" x="1914525" y="3857625"/>
          <p14:tracePt t="20174" x="1895475" y="3830638"/>
          <p14:tracePt t="20182" x="1878013" y="3803650"/>
          <p14:tracePt t="20189" x="1878013" y="3784600"/>
          <p14:tracePt t="20197" x="1868488" y="3767138"/>
          <p14:tracePt t="20206" x="1860550" y="3757613"/>
          <p14:tracePt t="20214" x="1860550" y="3730625"/>
          <p14:tracePt t="20222" x="1860550" y="3721100"/>
          <p14:tracePt t="20231" x="1851025" y="3694113"/>
          <p14:tracePt t="20238" x="1851025" y="3675063"/>
          <p14:tracePt t="20246" x="1831975" y="3657600"/>
          <p14:tracePt t="20254" x="1831975" y="3638550"/>
          <p14:tracePt t="20266" x="1824038" y="3629025"/>
          <p14:tracePt t="20271" x="1814513" y="3592513"/>
          <p14:tracePt t="20287" x="1814513" y="3584575"/>
          <p14:tracePt t="20294" x="1804988" y="3556000"/>
          <p14:tracePt t="20303" x="1804988" y="3548063"/>
          <p14:tracePt t="20310" x="1795463" y="3529013"/>
          <p14:tracePt t="20320" x="1795463" y="3519488"/>
          <p14:tracePt t="20334" x="1795463" y="3511550"/>
          <p14:tracePt t="20352" x="1795463" y="3502025"/>
          <p14:tracePt t="20572" x="1795463" y="3482975"/>
          <p14:tracePt t="20573" x="1795463" y="3475038"/>
          <p14:tracePt t="20582" x="1795463" y="3455988"/>
          <p14:tracePt t="20590" x="1814513" y="3411538"/>
          <p14:tracePt t="20602" x="1851025" y="3392488"/>
          <p14:tracePt t="20606" x="1878013" y="3375025"/>
          <p14:tracePt t="20614" x="1895475" y="3355975"/>
          <p14:tracePt t="20621" x="1960563" y="3319463"/>
          <p14:tracePt t="20632" x="1987550" y="3292475"/>
          <p14:tracePt t="20637" x="2033588" y="3265488"/>
          <p14:tracePt t="20653" x="2051050" y="3255963"/>
          <p14:tracePt t="20654" x="2097088" y="3246438"/>
          <p14:tracePt t="20664" x="2124075" y="3228975"/>
          <p14:tracePt t="20670" x="2170113" y="3200400"/>
          <p14:tracePt t="20680" x="2197100" y="3200400"/>
          <p14:tracePt t="20685" x="2214563" y="3200400"/>
          <p14:tracePt t="20694" x="2243138" y="3192463"/>
          <p14:tracePt t="20702" x="2251075" y="3192463"/>
          <p14:tracePt t="20718" x="2260600" y="3192463"/>
          <p14:tracePt t="20750" x="2270125" y="3192463"/>
          <p14:tracePt t="20766" x="2287588" y="3192463"/>
          <p14:tracePt t="20783" x="2297113" y="3192463"/>
          <p14:tracePt t="20792" x="2316163" y="3200400"/>
          <p14:tracePt t="20798" x="2324100" y="3209925"/>
          <p14:tracePt t="20806" x="2333625" y="3219450"/>
          <p14:tracePt t="20814" x="2352675" y="3236913"/>
          <p14:tracePt t="20823" x="2360613" y="3255963"/>
          <p14:tracePt t="20839" x="2379663" y="3273425"/>
          <p14:tracePt t="21019" x="2389188" y="3273425"/>
          <p14:tracePt t="21025" x="2389188" y="3265488"/>
          <p14:tracePt t="21030" x="2389188" y="3246438"/>
          <p14:tracePt t="21038" x="2397125" y="3236913"/>
          <p14:tracePt t="21047" x="2406650" y="3200400"/>
          <p14:tracePt t="21054" x="2406650" y="3192463"/>
          <p14:tracePt t="21063" x="2433638" y="3163888"/>
          <p14:tracePt t="21071" x="2433638" y="3155950"/>
          <p14:tracePt t="21077" x="2452688" y="3127375"/>
          <p14:tracePt t="21086" x="2470150" y="3109913"/>
          <p14:tracePt t="21093" x="2479675" y="3100388"/>
          <p14:tracePt t="21103" x="2506663" y="3090863"/>
          <p14:tracePt t="21109" x="2533650" y="3073400"/>
          <p14:tracePt t="21118" x="2562225" y="3063875"/>
          <p14:tracePt t="21126" x="2625725" y="3036888"/>
          <p14:tracePt t="21134" x="2652713" y="3017838"/>
          <p14:tracePt t="21143" x="2698750" y="3009900"/>
          <p14:tracePt t="21151" x="2735263" y="3000375"/>
          <p14:tracePt t="21158" x="2781300" y="2990850"/>
          <p14:tracePt t="21166" x="2825750" y="2963863"/>
          <p14:tracePt t="21173" x="2852738" y="2963863"/>
          <p14:tracePt t="21182" x="2908300" y="2954338"/>
          <p14:tracePt t="21189" x="2935288" y="2954338"/>
          <p14:tracePt t="21198" x="3008313" y="2954338"/>
          <p14:tracePt t="21206" x="3063875" y="2954338"/>
          <p14:tracePt t="21214" x="3117850" y="2954338"/>
          <p14:tracePt t="21221" x="3171825" y="2954338"/>
          <p14:tracePt t="21231" x="3236913" y="2954338"/>
          <p14:tracePt t="21237" x="3290888" y="2954338"/>
          <p14:tracePt t="21248" x="3346450" y="2954338"/>
          <p14:tracePt t="21255" x="3400425" y="2954338"/>
          <p14:tracePt t="21265" x="3463925" y="2954338"/>
          <p14:tracePt t="21271" x="3500438" y="2963863"/>
          <p14:tracePt t="21278" x="3519488" y="2963863"/>
          <p14:tracePt t="21286" x="3536950" y="2963863"/>
          <p14:tracePt t="21293" x="3546475" y="2973388"/>
          <p14:tracePt t="21486" x="3556000" y="3000375"/>
          <p14:tracePt t="21510" x="3563938" y="3000375"/>
          <p14:tracePt t="21518" x="3582988" y="3017838"/>
          <p14:tracePt t="21526" x="3592513" y="3027363"/>
          <p14:tracePt t="21534" x="3619500" y="3046413"/>
          <p14:tracePt t="21542" x="3636963" y="3046413"/>
          <p14:tracePt t="21549" x="3656013" y="3063875"/>
          <p14:tracePt t="21557" x="3673475" y="3073400"/>
          <p14:tracePt t="21566" x="3702050" y="3100388"/>
          <p14:tracePt t="21593" x="3709988" y="3109913"/>
          <p14:tracePt t="21606" x="3709988" y="3127375"/>
          <p14:tracePt t="21630" x="3709988" y="3146425"/>
          <p14:tracePt t="21638" x="3702050" y="3146425"/>
          <p14:tracePt t="21649" x="3673475" y="3146425"/>
          <p14:tracePt t="21655" x="3636963" y="3146425"/>
          <p14:tracePt t="21669" x="3592513" y="3146425"/>
          <p14:tracePt t="21671" x="3536950" y="3146425"/>
          <p14:tracePt t="21679" x="3482975" y="3146425"/>
          <p14:tracePt t="21685" x="3409950" y="3146425"/>
          <p14:tracePt t="21696" x="3373438" y="3146425"/>
          <p14:tracePt t="21701" x="3317875" y="3146425"/>
          <p14:tracePt t="21710" x="3254375" y="3146425"/>
          <p14:tracePt t="21717" x="3236913" y="3136900"/>
          <p14:tracePt t="21725" x="3200400" y="3136900"/>
          <p14:tracePt t="21734" x="3163888" y="3127375"/>
          <p14:tracePt t="21742" x="3144838" y="3119438"/>
          <p14:tracePt t="21750" x="3127375" y="3109913"/>
          <p14:tracePt t="21757" x="3108325" y="3090863"/>
          <p14:tracePt t="21766" x="3100388" y="3082925"/>
          <p14:tracePt t="21773" x="3090863" y="3073400"/>
          <p14:tracePt t="21786" x="3071813" y="3054350"/>
          <p14:tracePt t="21790" x="3063875" y="3046413"/>
          <p14:tracePt t="21798" x="3063875" y="3036888"/>
          <p14:tracePt t="21806" x="3063875" y="3017838"/>
          <p14:tracePt t="21822" x="3063875" y="3009900"/>
          <p14:tracePt t="21830" x="3063875" y="3000375"/>
          <p14:tracePt t="21846" x="3063875" y="2982913"/>
          <p14:tracePt t="21853" x="3063875" y="2973388"/>
          <p14:tracePt t="21863" x="3063875" y="2963863"/>
          <p14:tracePt t="21882" x="3063875" y="2946400"/>
          <p14:tracePt t="21885" x="3081338" y="2917825"/>
          <p14:tracePt t="21894" x="3108325" y="2909888"/>
          <p14:tracePt t="21902" x="3163888" y="2900363"/>
          <p14:tracePt t="21910" x="3244850" y="2873375"/>
          <p14:tracePt t="21918" x="3309938" y="2854325"/>
          <p14:tracePt t="21926" x="3382963" y="2854325"/>
          <p14:tracePt t="21934" x="3473450" y="2836863"/>
          <p14:tracePt t="21942" x="3556000" y="2808288"/>
          <p14:tracePt t="21949" x="3609975" y="2808288"/>
          <p14:tracePt t="21958" x="3683000" y="2808288"/>
          <p14:tracePt t="21966" x="3738563" y="2808288"/>
          <p14:tracePt t="21975" x="3810000" y="2808288"/>
          <p14:tracePt t="21982" x="3875088" y="2808288"/>
          <p14:tracePt t="21990" x="3911600" y="2827338"/>
          <p14:tracePt t="21998" x="3992563" y="2854325"/>
          <p14:tracePt t="22007" x="4029075" y="2873375"/>
          <p14:tracePt t="22014" x="4057650" y="2900363"/>
          <p14:tracePt t="22023" x="4084638" y="2936875"/>
          <p14:tracePt t="22031" x="4111625" y="2963863"/>
          <p14:tracePt t="22038" x="4111625" y="2982913"/>
          <p14:tracePt t="22045" x="4129088" y="3036888"/>
          <p14:tracePt t="22054" x="4129088" y="3054350"/>
          <p14:tracePt t="22064" x="4129088" y="3073400"/>
          <p14:tracePt t="22069" x="4129088" y="3119438"/>
          <p14:tracePt t="22078" x="4121150" y="3136900"/>
          <p14:tracePt t="22086" x="4111625" y="3155950"/>
          <p14:tracePt t="22094" x="4084638" y="3182938"/>
          <p14:tracePt t="22101" x="4075113" y="3192463"/>
          <p14:tracePt t="22110" x="4057650" y="3209925"/>
          <p14:tracePt t="22118" x="4029075" y="3219450"/>
          <p14:tracePt t="22125" x="3984625" y="3228975"/>
          <p14:tracePt t="22134" x="3919538" y="3246438"/>
          <p14:tracePt t="22142" x="3865563" y="3265488"/>
          <p14:tracePt t="22149" x="3792538" y="3265488"/>
          <p14:tracePt t="22158" x="3709988" y="3282950"/>
          <p14:tracePt t="22166" x="3636963" y="3292475"/>
          <p14:tracePt t="22173" x="3592513" y="3292475"/>
          <p14:tracePt t="22182" x="3556000" y="3302000"/>
          <p14:tracePt t="22190" x="3519488" y="3302000"/>
          <p14:tracePt t="22198" x="3482975" y="3302000"/>
          <p14:tracePt t="22206" x="3473450" y="3302000"/>
          <p14:tracePt t="22214" x="3436938" y="3302000"/>
          <p14:tracePt t="22222" x="3419475" y="3302000"/>
          <p14:tracePt t="22230" x="3390900" y="3302000"/>
          <p14:tracePt t="22238" x="3382963" y="3302000"/>
          <p14:tracePt t="22246" x="3373438" y="3302000"/>
          <p14:tracePt t="22254" x="3363913" y="3302000"/>
          <p14:tracePt t="22335" x="3354388" y="3302000"/>
          <p14:tracePt t="22342" x="3346450" y="3302000"/>
          <p14:tracePt t="22351" x="3336925" y="3302000"/>
          <p14:tracePt t="22358" x="3317875" y="3302000"/>
          <p14:tracePt t="22366" x="3290888" y="3282950"/>
          <p14:tracePt t="22373" x="3281363" y="3282950"/>
          <p14:tracePt t="22382" x="3254375" y="3273425"/>
          <p14:tracePt t="22389" x="3236913" y="3265488"/>
          <p14:tracePt t="22400" x="3208338" y="3255963"/>
          <p14:tracePt t="22405" x="3171825" y="3236913"/>
          <p14:tracePt t="22414" x="3144838" y="3228975"/>
          <p14:tracePt t="22422" x="3136900" y="3228975"/>
          <p14:tracePt t="22431" x="3108325" y="3219450"/>
          <p14:tracePt t="22438" x="3100388" y="3219450"/>
          <p14:tracePt t="22446" x="3090863" y="3209925"/>
          <p14:tracePt t="22664" x="3117850" y="3219450"/>
          <p14:tracePt t="22669" x="3144838" y="3265488"/>
          <p14:tracePt t="22679" x="3163888" y="3309938"/>
          <p14:tracePt t="22686" x="3190875" y="3365500"/>
          <p14:tracePt t="22696" x="3217863" y="3465513"/>
          <p14:tracePt t="22702" x="3244850" y="3548063"/>
          <p14:tracePt t="22710" x="3244850" y="3584575"/>
          <p14:tracePt t="22718" x="3254375" y="3657600"/>
          <p14:tracePt t="22728" x="3254375" y="3694113"/>
          <p14:tracePt t="22733" x="3281363" y="3767138"/>
          <p14:tracePt t="22742" x="3281363" y="3811588"/>
          <p14:tracePt t="22750" x="3290888" y="3840163"/>
          <p14:tracePt t="22757" x="3290888" y="3857625"/>
          <p14:tracePt t="22765" x="3290888" y="3867150"/>
          <p14:tracePt t="22798" x="3290888" y="3875088"/>
          <p14:tracePt t="22838" x="3290888" y="3894138"/>
          <p14:tracePt t="22846" x="3290888" y="3903663"/>
          <p14:tracePt t="22853" x="3290888" y="3911600"/>
          <p14:tracePt t="22863" x="3290888" y="3921125"/>
          <p14:tracePt t="22872" x="3290888" y="3948113"/>
          <p14:tracePt t="22883" x="3290888" y="3967163"/>
          <p14:tracePt t="22885" x="3290888" y="3994150"/>
          <p14:tracePt t="22894" x="3290888" y="4003675"/>
          <p14:tracePt t="22901" x="3290888" y="4030663"/>
          <p14:tracePt t="22917" x="3290888" y="4049713"/>
          <p14:tracePt t="22926" x="3290888" y="4076700"/>
          <p14:tracePt t="22933" x="3290888" y="4086225"/>
          <p14:tracePt t="22942" x="3290888" y="4113213"/>
          <p14:tracePt t="22950" x="3290888" y="4122738"/>
          <p14:tracePt t="22958" x="3290888" y="4130675"/>
          <p14:tracePt t="22975" x="3290888" y="4140200"/>
          <p14:tracePt t="23152" x="3290888" y="4149725"/>
          <p14:tracePt t="23159" x="3273425" y="4149725"/>
          <p14:tracePt t="23169" x="3244850" y="4140200"/>
          <p14:tracePt t="23173" x="3227388" y="4140200"/>
          <p14:tracePt t="23182" x="3171825" y="4122738"/>
          <p14:tracePt t="23189" x="3144838" y="4113213"/>
          <p14:tracePt t="23198" x="3117850" y="4113213"/>
          <p14:tracePt t="23206" x="3081338" y="4094163"/>
          <p14:tracePt t="23214" x="3044825" y="4067175"/>
          <p14:tracePt t="23222" x="3027363" y="4057650"/>
          <p14:tracePt t="23233" x="3008313" y="4049713"/>
          <p14:tracePt t="23237" x="2990850" y="4040188"/>
          <p14:tracePt t="23245" x="2971800" y="4021138"/>
          <p14:tracePt t="23267" x="2962275" y="4003675"/>
          <p14:tracePt t="23271" x="2954338" y="3976688"/>
          <p14:tracePt t="23278" x="2944813" y="3967163"/>
          <p14:tracePt t="23288" x="2944813" y="3957638"/>
          <p14:tracePt t="23294" x="2944813" y="3930650"/>
          <p14:tracePt t="23302" x="2944813" y="3911600"/>
          <p14:tracePt t="23310" x="2944813" y="3884613"/>
          <p14:tracePt t="23318" x="2944813" y="3867150"/>
          <p14:tracePt t="23326" x="2944813" y="3840163"/>
          <p14:tracePt t="23334" x="2944813" y="3821113"/>
          <p14:tracePt t="23342" x="2944813" y="3794125"/>
          <p14:tracePt t="23351" x="2954338" y="3784600"/>
          <p14:tracePt t="23357" x="2998788" y="3767138"/>
          <p14:tracePt t="23366" x="3054350" y="3730625"/>
          <p14:tracePt t="23375" x="3108325" y="3711575"/>
          <p14:tracePt t="23384" x="3217863" y="3702050"/>
          <p14:tracePt t="23390" x="3317875" y="3657600"/>
          <p14:tracePt t="23398" x="3409950" y="3648075"/>
          <p14:tracePt t="23406" x="3527425" y="3629025"/>
          <p14:tracePt t="23414" x="3636963" y="3602038"/>
          <p14:tracePt t="23421" x="3709988" y="3602038"/>
          <p14:tracePt t="23430" x="3783013" y="3602038"/>
          <p14:tracePt t="23438" x="3829050" y="3602038"/>
          <p14:tracePt t="23447" x="3883025" y="3602038"/>
          <p14:tracePt t="23453" x="3902075" y="3602038"/>
          <p14:tracePt t="23463" x="3938588" y="3602038"/>
          <p14:tracePt t="23469" x="3965575" y="3602038"/>
          <p14:tracePt t="23478" x="3975100" y="3602038"/>
          <p14:tracePt t="23486" x="3984625" y="3602038"/>
          <p14:tracePt t="23493" x="3992563" y="3602038"/>
          <p14:tracePt t="23510" x="4011613" y="3602038"/>
          <p14:tracePt t="23518" x="4021138" y="3611563"/>
          <p14:tracePt t="23526" x="4038600" y="3621088"/>
          <p14:tracePt t="23534" x="4057650" y="3638550"/>
          <p14:tracePt t="23541" x="4075113" y="3657600"/>
          <p14:tracePt t="23550" x="4084638" y="3675063"/>
          <p14:tracePt t="23558" x="4094163" y="3711575"/>
          <p14:tracePt t="23566" x="4094163" y="3748088"/>
          <p14:tracePt t="23573" x="4094163" y="3775075"/>
          <p14:tracePt t="23582" x="4094163" y="3803650"/>
          <p14:tracePt t="23589" x="4111625" y="3830638"/>
          <p14:tracePt t="23598" x="4111625" y="3840163"/>
          <p14:tracePt t="23605" x="4111625" y="3875088"/>
          <p14:tracePt t="23614" x="4111625" y="3884613"/>
          <p14:tracePt t="23630" x="4111625" y="3894138"/>
          <p14:tracePt t="23638" x="4102100" y="3921125"/>
          <p14:tracePt t="23648" x="4094163" y="3930650"/>
          <p14:tracePt t="23654" x="4084638" y="3930650"/>
          <p14:tracePt t="23663" x="4084638" y="3940175"/>
          <p14:tracePt t="23670" x="4075113" y="3948113"/>
          <p14:tracePt t="23682" x="4029075" y="3976688"/>
          <p14:tracePt t="23685" x="4029075" y="3984625"/>
          <p14:tracePt t="23697" x="4021138" y="3994150"/>
          <p14:tracePt t="23701" x="3984625" y="4013200"/>
          <p14:tracePt t="23710" x="3956050" y="4030663"/>
          <p14:tracePt t="23718" x="3938588" y="4040188"/>
          <p14:tracePt t="23725" x="3919538" y="4057650"/>
          <p14:tracePt t="23734" x="3902075" y="4067175"/>
          <p14:tracePt t="23742" x="3883025" y="4076700"/>
          <p14:tracePt t="23750" x="3865563" y="4094163"/>
          <p14:tracePt t="23757" x="3846513" y="4113213"/>
          <p14:tracePt t="23766" x="3829050" y="4122738"/>
          <p14:tracePt t="23773" x="3765550" y="4159250"/>
          <p14:tracePt t="23782" x="3756025" y="4167188"/>
          <p14:tracePt t="23790" x="3738563" y="4176713"/>
          <p14:tracePt t="23799" x="3702050" y="4186238"/>
          <p14:tracePt t="23805" x="3683000" y="4203700"/>
          <p14:tracePt t="23814" x="3673475" y="4203700"/>
          <p14:tracePt t="23822" x="3646488" y="4203700"/>
          <p14:tracePt t="23830" x="3629025" y="4203700"/>
          <p14:tracePt t="23838" x="3600450" y="4203700"/>
          <p14:tracePt t="23845" x="3582988" y="4203700"/>
          <p14:tracePt t="23854" x="3546475" y="4203700"/>
          <p14:tracePt t="23863" x="3519488" y="4203700"/>
          <p14:tracePt t="23870" x="3446463" y="4203700"/>
          <p14:tracePt t="23879" x="3390900" y="4203700"/>
          <p14:tracePt t="23885" x="3336925" y="4203700"/>
          <p14:tracePt t="23894" x="3290888" y="4203700"/>
          <p14:tracePt t="23902" x="3263900" y="4195763"/>
          <p14:tracePt t="23909" x="3190875" y="4159250"/>
          <p14:tracePt t="23917" x="3171825" y="4159250"/>
          <p14:tracePt t="23926" x="3136900" y="4149725"/>
          <p14:tracePt t="23934" x="3108325" y="4140200"/>
          <p14:tracePt t="23942" x="3100388" y="4130675"/>
          <p14:tracePt t="23950" x="3063875" y="4122738"/>
          <p14:tracePt t="23958" x="3054350" y="4113213"/>
          <p14:tracePt t="23966" x="3054350" y="4103688"/>
          <p14:tracePt t="23975" x="3044825" y="4103688"/>
          <p14:tracePt t="23982" x="3035300" y="4094163"/>
          <p14:tracePt t="24007" x="3027363" y="4094163"/>
          <p14:tracePt t="24022" x="3027363" y="4086225"/>
          <p14:tracePt t="24030" x="3017838" y="4076700"/>
          <p14:tracePt t="24048" x="3017838" y="4067175"/>
          <p14:tracePt t="24063" x="3008313" y="4049713"/>
          <p14:tracePt t="24070" x="3008313" y="4040188"/>
          <p14:tracePt t="24081" x="3008313" y="4030663"/>
          <p14:tracePt t="24087" x="3008313" y="3994150"/>
          <p14:tracePt t="24097" x="3008313" y="3976688"/>
          <p14:tracePt t="24103" x="3008313" y="3948113"/>
          <p14:tracePt t="24109" x="3008313" y="3921125"/>
          <p14:tracePt t="24118" x="3008313" y="3894138"/>
          <p14:tracePt t="24125" x="3008313" y="3875088"/>
          <p14:tracePt t="24134" x="3008313" y="3830638"/>
          <p14:tracePt t="24150" x="3035300" y="3784600"/>
          <p14:tracePt t="24166" x="3044825" y="3767138"/>
          <p14:tracePt t="24174" x="3071813" y="3748088"/>
          <p14:tracePt t="24182" x="3090863" y="3738563"/>
          <p14:tracePt t="24190" x="3117850" y="3730625"/>
          <p14:tracePt t="24198" x="3136900" y="3721100"/>
          <p14:tracePt t="24206" x="3190875" y="3711575"/>
          <p14:tracePt t="24214" x="3217863" y="3702050"/>
          <p14:tracePt t="24222" x="3254375" y="3684588"/>
          <p14:tracePt t="24231" x="3281363" y="3684588"/>
          <p14:tracePt t="24238" x="3309938" y="3684588"/>
          <p14:tracePt t="24245" x="3336925" y="3675063"/>
          <p14:tracePt t="24254" x="3390900" y="3675063"/>
          <p14:tracePt t="24262" x="3436938" y="3675063"/>
          <p14:tracePt t="24270" x="3490913" y="3665538"/>
          <p14:tracePt t="24279" x="3546475" y="3665538"/>
          <p14:tracePt t="24286" x="3600450" y="3665538"/>
          <p14:tracePt t="24294" x="3683000" y="3665538"/>
          <p14:tracePt t="24303" x="3738563" y="3665538"/>
          <p14:tracePt t="24311" x="3792538" y="3665538"/>
          <p14:tracePt t="24318" x="3846513" y="3665538"/>
          <p14:tracePt t="24326" x="3902075" y="3665538"/>
          <p14:tracePt t="24333" x="3948113" y="3665538"/>
          <p14:tracePt t="24341" x="3984625" y="3665538"/>
          <p14:tracePt t="24351" x="4011613" y="3665538"/>
          <p14:tracePt t="24359" x="4029075" y="3665538"/>
          <p14:tracePt t="24367" x="4065588" y="3684588"/>
          <p14:tracePt t="24375" x="4075113" y="3694113"/>
          <p14:tracePt t="24384" x="4084638" y="3702050"/>
          <p14:tracePt t="24389" x="4084638" y="3711575"/>
          <p14:tracePt t="24398" x="4094163" y="3721100"/>
          <p14:tracePt t="24405" x="4094163" y="3730625"/>
          <p14:tracePt t="24416" x="4094163" y="3738563"/>
          <p14:tracePt t="24421" x="4094163" y="3775075"/>
          <p14:tracePt t="24430" x="4102100" y="3784600"/>
          <p14:tracePt t="24447" x="4102100" y="3811588"/>
          <p14:tracePt t="24454" x="4102100" y="3830638"/>
          <p14:tracePt t="24463" x="4102100" y="3848100"/>
          <p14:tracePt t="24470" x="4102100" y="3857625"/>
          <p14:tracePt t="24479" x="4102100" y="3875088"/>
          <p14:tracePt t="24486" x="4102100" y="3903663"/>
          <p14:tracePt t="24502" x="4102100" y="3911600"/>
          <p14:tracePt t="24510" x="4102100" y="3921125"/>
          <p14:tracePt t="24518" x="4094163" y="3940175"/>
          <p14:tracePt t="24525" x="4084638" y="3940175"/>
          <p14:tracePt t="24534" x="4075113" y="3948113"/>
          <p14:tracePt t="24541" x="4075113" y="3957638"/>
          <p14:tracePt t="24550" x="4065588" y="3957638"/>
          <p14:tracePt t="24557" x="4048125" y="3957638"/>
          <p14:tracePt t="24566" x="4021138" y="3967163"/>
          <p14:tracePt t="24574" x="4002088" y="3967163"/>
          <p14:tracePt t="24583" x="3956050" y="3994150"/>
          <p14:tracePt t="24591" x="3911600" y="4003675"/>
          <p14:tracePt t="24603" x="3856038" y="4003675"/>
          <p14:tracePt t="24605" x="3802063" y="4013200"/>
          <p14:tracePt t="24614" x="3765550" y="4013200"/>
          <p14:tracePt t="24622" x="3709988" y="4021138"/>
          <p14:tracePt t="24630" x="3673475" y="4021138"/>
          <p14:tracePt t="24637" x="3646488" y="4021138"/>
          <p14:tracePt t="24645" x="3636963" y="4021138"/>
          <p14:tracePt t="24655" x="3619500" y="4021138"/>
          <p14:tracePt t="24668" x="3600450" y="4021138"/>
          <p14:tracePt t="24669" x="3592513" y="4021138"/>
          <p14:tracePt t="24679" x="3582988" y="4021138"/>
          <p14:tracePt t="24701" x="3573463" y="4021138"/>
          <p14:tracePt t="24718" x="3546475" y="3994150"/>
          <p14:tracePt t="24750" x="3546475" y="3976688"/>
          <p14:tracePt t="24758" x="3546475" y="3967163"/>
          <p14:tracePt t="24766" x="3546475" y="3957638"/>
          <p14:tracePt t="24774" x="3546475" y="3948113"/>
          <p14:tracePt t="24782" x="3536950" y="3930650"/>
          <p14:tracePt t="24806" x="3527425" y="3921125"/>
          <p14:tracePt t="24822" x="3527425" y="3911600"/>
          <p14:tracePt t="24840" x="3527425" y="3894138"/>
          <p14:tracePt t="24849" x="3527425" y="3884613"/>
          <p14:tracePt t="24855" x="3527425" y="3875088"/>
          <p14:tracePt t="24872" x="3527425" y="3867150"/>
          <p14:tracePt t="24887" x="3527425" y="3857625"/>
          <p14:tracePt t="24897" x="3527425" y="3848100"/>
          <p14:tracePt t="24903" x="3527425" y="3840163"/>
          <p14:tracePt t="24910" x="3527425" y="3830638"/>
          <p14:tracePt t="24918" x="3527425" y="3811588"/>
          <p14:tracePt t="24926" x="3527425" y="3803650"/>
          <p14:tracePt t="24934" x="3527425" y="3794125"/>
          <p14:tracePt t="24942" x="3527425" y="3775075"/>
          <p14:tracePt t="24950" x="3527425" y="3757613"/>
          <p14:tracePt t="24958" x="3527425" y="3748088"/>
          <p14:tracePt t="24965" x="3527425" y="3721100"/>
          <p14:tracePt t="24975" x="3527425" y="3702050"/>
          <p14:tracePt t="24982" x="3527425" y="3675063"/>
          <p14:tracePt t="24990" x="3527425" y="3629025"/>
          <p14:tracePt t="24998" x="3546475" y="3611563"/>
          <p14:tracePt t="25006" x="3556000" y="3575050"/>
          <p14:tracePt t="25014" x="3556000" y="3556000"/>
          <p14:tracePt t="25023" x="3563938" y="3519488"/>
          <p14:tracePt t="25030" x="3573463" y="3482975"/>
          <p14:tracePt t="25040" x="3600450" y="3438525"/>
          <p14:tracePt t="25046" x="3600450" y="3429000"/>
          <p14:tracePt t="25053" x="3609975" y="3411538"/>
          <p14:tracePt t="25063" x="3619500" y="3402013"/>
          <p14:tracePt t="25070" x="3619500" y="3375025"/>
          <p14:tracePt t="25079" x="3629025" y="3365500"/>
          <p14:tracePt t="25182" x="3636963" y="3365500"/>
          <p14:tracePt t="25190" x="3646488" y="3355975"/>
          <p14:tracePt t="25198" x="3656013" y="3338513"/>
          <p14:tracePt t="25208" x="3665538" y="3328988"/>
          <p14:tracePt t="25232" x="3665538" y="3319463"/>
          <p14:tracePt t="25247" x="3683000" y="3302000"/>
          <p14:tracePt t="25262" x="3683000" y="3292475"/>
          <p14:tracePt t="25293" x="3683000" y="3282950"/>
          <p14:tracePt t="25518" x="3683000" y="3292475"/>
          <p14:tracePt t="25527" x="3683000" y="3338513"/>
          <p14:tracePt t="25534" x="3683000" y="3365500"/>
          <p14:tracePt t="25541" x="3683000" y="3411538"/>
          <p14:tracePt t="25550" x="3683000" y="3446463"/>
          <p14:tracePt t="25558" x="3683000" y="3492500"/>
          <p14:tracePt t="25568" x="3692525" y="3529013"/>
          <p14:tracePt t="25575" x="3702050" y="3556000"/>
          <p14:tracePt t="25585" x="3702050" y="3602038"/>
          <p14:tracePt t="25590" x="3709988" y="3629025"/>
          <p14:tracePt t="25603" x="3738563" y="3675063"/>
          <p14:tracePt t="25605" x="3746500" y="3721100"/>
          <p14:tracePt t="25614" x="3746500" y="3738563"/>
          <p14:tracePt t="25621" x="3756025" y="3767138"/>
          <p14:tracePt t="25630" x="3765550" y="3821113"/>
          <p14:tracePt t="25638" x="3765550" y="3848100"/>
          <p14:tracePt t="25645" x="3783013" y="3894138"/>
          <p14:tracePt t="25654" x="3792538" y="3911600"/>
          <p14:tracePt t="25662" x="3792538" y="3957638"/>
          <p14:tracePt t="25669" x="3792538" y="3994150"/>
          <p14:tracePt t="25681" x="3792538" y="4013200"/>
          <p14:tracePt t="25686" x="3792538" y="4049713"/>
          <p14:tracePt t="25696" x="3792538" y="4086225"/>
          <p14:tracePt t="25702" x="3792538" y="4113213"/>
          <p14:tracePt t="25711" x="3792538" y="4149725"/>
          <p14:tracePt t="25718" x="3792538" y="4195763"/>
          <p14:tracePt t="25726" x="3792538" y="4222750"/>
          <p14:tracePt t="25734" x="3792538" y="4249738"/>
          <p14:tracePt t="25742" x="3792538" y="4295775"/>
          <p14:tracePt t="25750" x="3792538" y="4322763"/>
          <p14:tracePt t="25758" x="3792538" y="4359275"/>
          <p14:tracePt t="25766" x="3792538" y="4413250"/>
          <p14:tracePt t="25773" x="3792538" y="4459288"/>
          <p14:tracePt t="25782" x="3792538" y="4495800"/>
          <p14:tracePt t="25790" x="3792538" y="4532313"/>
          <p14:tracePt t="25798" x="3792538" y="4559300"/>
          <p14:tracePt t="25806" x="3792538" y="4595813"/>
          <p14:tracePt t="25814" x="3792538" y="4614863"/>
          <p14:tracePt t="25822" x="3783013" y="4651375"/>
          <p14:tracePt t="25830" x="3775075" y="4678363"/>
          <p14:tracePt t="25838" x="3775075" y="4697413"/>
          <p14:tracePt t="25846" x="3775075" y="4705350"/>
          <p14:tracePt t="25856" x="3765550" y="4724400"/>
          <p14:tracePt t="25869" x="3765550" y="4732338"/>
          <p14:tracePt t="25871" x="3746500" y="4760913"/>
          <p14:tracePt t="25880" x="3746500" y="4787900"/>
          <p14:tracePt t="25898" x="3738563" y="4841875"/>
          <p14:tracePt t="25901" x="3738563" y="4860925"/>
          <p14:tracePt t="25909" x="3729038" y="4914900"/>
          <p14:tracePt t="25918" x="3719513" y="4960938"/>
          <p14:tracePt t="25926" x="3719513" y="5016500"/>
          <p14:tracePt t="25934" x="3692525" y="5080000"/>
          <p14:tracePt t="25942" x="3692525" y="5126038"/>
          <p14:tracePt t="25949" x="3683000" y="5160963"/>
          <p14:tracePt t="25961" x="3683000" y="5189538"/>
          <p14:tracePt t="25971" x="3673475" y="5226050"/>
          <p14:tracePt t="25978" x="3673475" y="5243513"/>
          <p14:tracePt t="25982" x="3665538" y="5270500"/>
          <p14:tracePt t="25990" x="3636963" y="5289550"/>
          <p14:tracePt t="26190" x="3636963" y="5270500"/>
          <p14:tracePt t="26198" x="3656013" y="5243513"/>
          <p14:tracePt t="26205" x="3683000" y="5207000"/>
          <p14:tracePt t="26214" x="3702050" y="5189538"/>
          <p14:tracePt t="26222" x="3738563" y="5170488"/>
          <p14:tracePt t="26230" x="3756025" y="5153025"/>
          <p14:tracePt t="26238" x="3802063" y="5116513"/>
          <p14:tracePt t="26247" x="3846513" y="5097463"/>
          <p14:tracePt t="26254" x="3875088" y="5060950"/>
          <p14:tracePt t="26262" x="3902075" y="5043488"/>
          <p14:tracePt t="26270" x="3948113" y="5006975"/>
          <p14:tracePt t="26279" x="3984625" y="4979988"/>
          <p14:tracePt t="26286" x="4011613" y="4943475"/>
          <p14:tracePt t="26294" x="4065588" y="4897438"/>
          <p14:tracePt t="26301" x="4102100" y="4851400"/>
          <p14:tracePt t="26310" x="4148138" y="4814888"/>
          <p14:tracePt t="26319" x="4175125" y="4778375"/>
          <p14:tracePt t="26326" x="4221163" y="4760913"/>
          <p14:tracePt t="26334" x="4238625" y="4741863"/>
          <p14:tracePt t="26342" x="4267200" y="4724400"/>
          <p14:tracePt t="26350" x="4294188" y="4697413"/>
          <p14:tracePt t="26357" x="4303713" y="4697413"/>
          <p14:tracePt t="26366" x="4311650" y="4687888"/>
          <p14:tracePt t="26374" x="4321175" y="4687888"/>
          <p14:tracePt t="26541" x="4330700" y="4687888"/>
          <p14:tracePt t="26559" x="4340225" y="4697413"/>
          <p14:tracePt t="26574" x="4348163" y="4705350"/>
          <p14:tracePt t="26582" x="4367213" y="4724400"/>
          <p14:tracePt t="26590" x="4376738" y="4732338"/>
          <p14:tracePt t="26601" x="4394200" y="4751388"/>
          <p14:tracePt t="26606" x="4421188" y="4768850"/>
          <p14:tracePt t="26614" x="4430713" y="4778375"/>
          <p14:tracePt t="26623" x="4467225" y="4778375"/>
          <p14:tracePt t="26636" x="4503738" y="4787900"/>
          <p14:tracePt t="26638" x="4540250" y="4797425"/>
          <p14:tracePt t="26646" x="4586288" y="4824413"/>
          <p14:tracePt t="26654" x="4613275" y="4833938"/>
          <p14:tracePt t="26666" x="4630738" y="4833938"/>
          <p14:tracePt t="26669" x="4649788" y="4833938"/>
          <p14:tracePt t="26680" x="4659313" y="4841875"/>
          <p14:tracePt t="26710" x="4659313" y="4851400"/>
          <p14:tracePt t="26872" x="4667250" y="4851400"/>
          <p14:tracePt t="26896" x="4667250" y="4841875"/>
          <p14:tracePt t="26913" x="4667250" y="4833938"/>
          <p14:tracePt t="26943" x="4667250" y="4824413"/>
          <p14:tracePt t="26949" x="4667250" y="4814888"/>
          <p14:tracePt t="26960" x="4667250" y="4787900"/>
          <p14:tracePt t="26984" x="4667250" y="4760913"/>
          <p14:tracePt t="26993" x="4676775" y="4732338"/>
          <p14:tracePt t="27003" x="4695825" y="4705350"/>
          <p14:tracePt t="27009" x="4713288" y="4687888"/>
          <p14:tracePt t="27013" x="4730750" y="4660900"/>
          <p14:tracePt t="27024" x="4749800" y="4632325"/>
          <p14:tracePt t="27030" x="4759325" y="4614863"/>
          <p14:tracePt t="27038" x="4776788" y="4587875"/>
          <p14:tracePt t="27046" x="4786313" y="4568825"/>
          <p14:tracePt t="27054" x="4822825" y="4541838"/>
          <p14:tracePt t="27066" x="4822825" y="4532313"/>
          <p14:tracePt t="27086" x="4832350" y="4522788"/>
          <p14:tracePt t="27110" x="4840288" y="4522788"/>
          <p14:tracePt t="27118" x="4849813" y="4522788"/>
          <p14:tracePt t="27126" x="4859338" y="4522788"/>
          <p14:tracePt t="27134" x="4876800" y="4505325"/>
          <p14:tracePt t="27142" x="4895850" y="4505325"/>
          <p14:tracePt t="27149" x="4922838" y="4505325"/>
          <p14:tracePt t="27157" x="4949825" y="4495800"/>
          <p14:tracePt t="27166" x="4968875" y="4495800"/>
          <p14:tracePt t="27178" x="4995863" y="4495800"/>
          <p14:tracePt t="27186" x="5041900" y="4495800"/>
          <p14:tracePt t="27191" x="5078413" y="4495800"/>
          <p14:tracePt t="27203" x="5095875" y="4495800"/>
          <p14:tracePt t="27206" x="5141913" y="4495800"/>
          <p14:tracePt t="27215" x="5168900" y="4495800"/>
          <p14:tracePt t="27225" x="5187950" y="4495800"/>
          <p14:tracePt t="27230" x="5214938" y="4495800"/>
          <p14:tracePt t="27238" x="5224463" y="4495800"/>
          <p14:tracePt t="27246" x="5241925" y="4495800"/>
          <p14:tracePt t="27254" x="5260975" y="4495800"/>
          <p14:tracePt t="27278" x="5268913" y="4495800"/>
          <p14:tracePt t="27305" x="5278438" y="4495800"/>
          <p14:tracePt t="27327" x="5287963" y="4505325"/>
          <p14:tracePt t="27350" x="5287963" y="4514850"/>
          <p14:tracePt t="27357" x="5287963" y="4522788"/>
          <p14:tracePt t="27374" x="5287963" y="4532313"/>
          <p14:tracePt t="27389" x="5287963" y="4541838"/>
          <p14:tracePt t="27464" x="5287963" y="4551363"/>
          <p14:tracePt t="27776" x="5287963" y="4578350"/>
          <p14:tracePt t="27783" x="5297488" y="4595813"/>
          <p14:tracePt t="27798" x="5324475" y="4632325"/>
          <p14:tracePt t="27807" x="5334000" y="4641850"/>
          <p14:tracePt t="27816" x="5351463" y="4660900"/>
          <p14:tracePt t="27821" x="5360988" y="4660900"/>
          <p14:tracePt t="27830" x="5360988" y="4678363"/>
          <p14:tracePt t="27854" x="5378450" y="4697413"/>
          <p14:tracePt t="27982" x="5397500" y="4714875"/>
          <p14:tracePt t="28566" x="5405438" y="4705350"/>
          <p14:tracePt t="28582" x="5414963" y="4687888"/>
          <p14:tracePt t="28589" x="5414963" y="4678363"/>
          <p14:tracePt t="28601" x="5414963" y="4660900"/>
          <p14:tracePt t="28605" x="5424488" y="4641850"/>
          <p14:tracePt t="28614" x="5434013" y="4624388"/>
          <p14:tracePt t="28622" x="5441950" y="4614863"/>
          <p14:tracePt t="28633" x="5441950" y="4605338"/>
          <p14:tracePt t="28648" x="5441950" y="4595813"/>
          <p14:tracePt t="28665" x="5451475" y="4587875"/>
          <p14:tracePt t="28936" x="5451475" y="4595813"/>
          <p14:tracePt t="28952" x="5451475" y="4614863"/>
          <p14:tracePt t="28968" x="5451475" y="4624388"/>
          <p14:tracePt t="28982" x="5451475" y="4632325"/>
          <p14:tracePt t="29007" x="5451475" y="4641850"/>
          <p14:tracePt t="29368" x="5451475" y="4660900"/>
          <p14:tracePt t="29376" x="5451475" y="4668838"/>
          <p14:tracePt t="29388" x="5451475" y="4678363"/>
          <p14:tracePt t="29390" x="5451475" y="4697413"/>
          <p14:tracePt t="29399" x="5451475" y="4705350"/>
          <p14:tracePt t="29406" x="5451475" y="4714875"/>
          <p14:tracePt t="29446" x="5451475" y="4732338"/>
          <p14:tracePt t="29463" x="5470525" y="4751388"/>
          <p14:tracePt t="29469" x="5478463" y="4751388"/>
          <p14:tracePt t="29478" x="5497513" y="4751388"/>
          <p14:tracePt t="29486" x="5543550" y="4751388"/>
          <p14:tracePt t="29495" x="5580063" y="4760913"/>
          <p14:tracePt t="29502" x="5634038" y="4760913"/>
          <p14:tracePt t="29510" x="5680075" y="4760913"/>
          <p14:tracePt t="29518" x="5734050" y="4760913"/>
          <p14:tracePt t="29526" x="5761038" y="4760913"/>
          <p14:tracePt t="29534" x="5843588" y="4760913"/>
          <p14:tracePt t="29541" x="5870575" y="4760913"/>
          <p14:tracePt t="29550" x="5926138" y="4760913"/>
          <p14:tracePt t="29558" x="5989638" y="4760913"/>
          <p14:tracePt t="29565" x="6026150" y="4760913"/>
          <p14:tracePt t="29573" x="6080125" y="4751388"/>
          <p14:tracePt t="29582" x="6145213" y="4724400"/>
          <p14:tracePt t="29589" x="6189663" y="4714875"/>
          <p14:tracePt t="29600" x="6218238" y="4697413"/>
          <p14:tracePt t="29606" x="6235700" y="4687888"/>
          <p14:tracePt t="29614" x="6272213" y="4668838"/>
          <p14:tracePt t="29622" x="6299200" y="4641850"/>
          <p14:tracePt t="29630" x="6308725" y="4641850"/>
          <p14:tracePt t="29637" x="6335713" y="4632325"/>
          <p14:tracePt t="29648" x="6345238" y="4632325"/>
          <p14:tracePt t="29656" x="6362700" y="4632325"/>
          <p14:tracePt t="29671" x="6445250" y="4624388"/>
          <p14:tracePt t="29680" x="6518275" y="4624388"/>
          <p14:tracePt t="29686" x="6627813" y="4624388"/>
          <p14:tracePt t="29697" x="6718300" y="4624388"/>
          <p14:tracePt t="29701" x="6810375" y="4624388"/>
          <p14:tracePt t="29709" x="6900863" y="4624388"/>
          <p14:tracePt t="29718" x="6956425" y="4624388"/>
          <p14:tracePt t="29731" x="7010400" y="4624388"/>
          <p14:tracePt t="29733" x="7046913" y="4624388"/>
          <p14:tracePt t="29742" x="7073900" y="4632325"/>
          <p14:tracePt t="29750" x="7083425" y="4641850"/>
          <p14:tracePt t="29757" x="7092950" y="4641850"/>
          <p14:tracePt t="29774" x="7092950" y="4651375"/>
          <p14:tracePt t="29798" x="7092950" y="4668838"/>
          <p14:tracePt t="29958" x="7102475" y="4678363"/>
          <p14:tracePt t="29966" x="7129463" y="4678363"/>
          <p14:tracePt t="29976" x="7183438" y="4678363"/>
          <p14:tracePt t="29982" x="7256463" y="4678363"/>
          <p14:tracePt t="29990" x="7356475" y="4668838"/>
          <p14:tracePt t="29998" x="7466013" y="4660900"/>
          <p14:tracePt t="30007" x="7594600" y="4641850"/>
          <p14:tracePt t="30014" x="7740650" y="4614863"/>
          <p14:tracePt t="30022" x="7904163" y="4595813"/>
          <p14:tracePt t="30030" x="8050213" y="4587875"/>
          <p14:tracePt t="30039" x="8213725" y="4587875"/>
          <p14:tracePt t="30046" x="8342313" y="4587875"/>
          <p14:tracePt t="30054" x="8469313" y="4587875"/>
          <p14:tracePt t="30065" x="8559800" y="4587875"/>
          <p14:tracePt t="30071" x="8624888" y="4587875"/>
          <p14:tracePt t="30082" x="8651875" y="4587875"/>
          <p14:tracePt t="30214" x="8661400" y="4587875"/>
          <p14:tracePt t="30230" x="8669338" y="4587875"/>
          <p14:tracePt t="30254" x="8688388" y="4587875"/>
          <p14:tracePt t="30262" x="8697913" y="4587875"/>
          <p14:tracePt t="30274" x="8734425" y="4595813"/>
          <p14:tracePt t="30277" x="8761413" y="4595813"/>
          <p14:tracePt t="30286" x="8824913" y="4605338"/>
          <p14:tracePt t="30296" x="8878888" y="4605338"/>
          <p14:tracePt t="30301" x="8988425" y="4605338"/>
          <p14:tracePt t="30309" x="9080500" y="4605338"/>
          <p14:tracePt t="30669" x="9034463" y="4924425"/>
          <p14:tracePt t="30680" x="8980488" y="4933950"/>
          <p14:tracePt t="30686" x="8915400" y="4960938"/>
          <p14:tracePt t="30696" x="8888413" y="4970463"/>
          <p14:tracePt t="30702" x="8851900" y="4970463"/>
          <p14:tracePt t="30710" x="8834438" y="4979988"/>
          <p14:tracePt t="30718" x="8807450" y="4979988"/>
          <p14:tracePt t="30728" x="8770938" y="4979988"/>
          <p14:tracePt t="30734" x="8742363" y="4979988"/>
          <p14:tracePt t="30741" x="8705850" y="4987925"/>
          <p14:tracePt t="30750" x="8651875" y="4987925"/>
          <p14:tracePt t="30758" x="8596313" y="4987925"/>
          <p14:tracePt t="30766" x="8505825" y="4987925"/>
          <p14:tracePt t="30773" x="8451850" y="4987925"/>
          <p14:tracePt t="30782" x="8378825" y="4987925"/>
          <p14:tracePt t="30790" x="8332788" y="4987925"/>
          <p14:tracePt t="30798" x="8277225" y="5006975"/>
          <p14:tracePt t="30806" x="8250238" y="5016500"/>
          <p14:tracePt t="30814" x="8232775" y="5016500"/>
          <p14:tracePt t="30824" x="8196263" y="5016500"/>
          <p14:tracePt t="30834" x="8169275" y="5024438"/>
          <p14:tracePt t="30841" x="8159750" y="5024438"/>
          <p14:tracePt t="30849" x="8132763" y="5033963"/>
          <p14:tracePt t="30863" x="8113713" y="5060950"/>
          <p14:tracePt t="30894" x="8104188" y="5060950"/>
          <p14:tracePt t="31121" x="8104188" y="5070475"/>
          <p14:tracePt t="31128" x="8096250" y="5097463"/>
          <p14:tracePt t="31142" x="8096250" y="5106988"/>
          <p14:tracePt t="31158" x="8096250" y="5116513"/>
          <p14:tracePt t="31166" x="8096250" y="5133975"/>
          <p14:tracePt t="31182" x="8096250" y="5143500"/>
          <p14:tracePt t="31247" x="8104188" y="5153025"/>
          <p14:tracePt t="31254" x="8113713" y="5153025"/>
          <p14:tracePt t="31262" x="8140700" y="5153025"/>
          <p14:tracePt t="31273" x="8169275" y="5153025"/>
          <p14:tracePt t="31278" x="8213725" y="5153025"/>
          <p14:tracePt t="31286" x="8240713" y="5153025"/>
          <p14:tracePt t="31295" x="8269288" y="5153025"/>
          <p14:tracePt t="31301" x="8313738" y="5153025"/>
          <p14:tracePt t="31310" x="8350250" y="5153025"/>
          <p14:tracePt t="31319" x="8369300" y="5153025"/>
          <p14:tracePt t="31326" x="8396288" y="5153025"/>
          <p14:tracePt t="31334" x="8405813" y="5153025"/>
          <p14:tracePt t="31341" x="8415338" y="5153025"/>
          <p14:tracePt t="31407" x="8423275" y="5153025"/>
          <p14:tracePt t="31421" x="8442325" y="5153025"/>
          <p14:tracePt t="31454" x="8451850" y="5153025"/>
          <p14:tracePt t="31470" x="8451850" y="5143500"/>
          <p14:tracePt t="31486" x="8451850" y="5133975"/>
          <p14:tracePt t="31502" x="8459788" y="5116513"/>
          <p14:tracePt t="31669" x="8478838" y="5097463"/>
          <p14:tracePt t="31679" x="8496300" y="5089525"/>
          <p14:tracePt t="31685" x="8569325" y="5080000"/>
          <p14:tracePt t="31696" x="8615363" y="5080000"/>
          <p14:tracePt t="31702" x="8715375" y="5053013"/>
          <p14:tracePt t="31711" x="8788400" y="5024438"/>
          <p14:tracePt t="31717" x="8907463" y="4979988"/>
          <p14:tracePt t="31727" x="9017000" y="49514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ja-JP" sz="4000"/>
              <a:t>DDR (Double Data Rate)</a:t>
            </a:r>
            <a:br>
              <a:rPr lang="en-US" altLang="ja-JP" sz="4000"/>
            </a:br>
            <a:r>
              <a:rPr lang="ja-JP" altLang="en-US" sz="4000"/>
              <a:t>　ＳＤＲＡＭ：同期式ＤＲＡＭ</a:t>
            </a:r>
          </a:p>
        </p:txBody>
      </p:sp>
      <p:sp>
        <p:nvSpPr>
          <p:cNvPr id="160771" name="Rectangle 3"/>
          <p:cNvSpPr>
            <a:spLocks noGrp="1" noChangeArrowheads="1"/>
          </p:cNvSpPr>
          <p:nvPr>
            <p:ph type="body" idx="1"/>
          </p:nvPr>
        </p:nvSpPr>
        <p:spPr/>
        <p:txBody>
          <a:bodyPr/>
          <a:lstStyle/>
          <a:p>
            <a:r>
              <a:rPr lang="en-US" altLang="ja-JP"/>
              <a:t>SDR SDRAM</a:t>
            </a:r>
            <a:r>
              <a:rPr lang="ja-JP" altLang="en-US"/>
              <a:t>同様の高速周波数（１００ＭＨｚ－１３３ＭＨｚ）のクロックの両エッジで転送を行うことにより、倍のデータ転送レートを実現</a:t>
            </a:r>
          </a:p>
          <a:p>
            <a:r>
              <a:rPr lang="ja-JP" altLang="en-US"/>
              <a:t>差動クロックを利用</a:t>
            </a:r>
          </a:p>
          <a:p>
            <a:r>
              <a:rPr lang="ja-JP" altLang="en-US"/>
              <a:t>データストローブ信号によりタイミング調整</a:t>
            </a:r>
          </a:p>
          <a:p>
            <a:r>
              <a:rPr lang="ja-JP" altLang="en-US"/>
              <a:t>より豊富なコマンド</a:t>
            </a:r>
          </a:p>
        </p:txBody>
      </p:sp>
      <p:pic>
        <p:nvPicPr>
          <p:cNvPr id="2" name="オーディオ 1">
            <a:hlinkClick r:id="" action="ppaction://media"/>
            <a:extLst>
              <a:ext uri="{FF2B5EF4-FFF2-40B4-BE49-F238E27FC236}">
                <a16:creationId xmlns:a16="http://schemas.microsoft.com/office/drawing/2014/main" id="{6CA40F22-D699-4D30-BD46-4311ABBF1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4735934"/>
      </p:ext>
    </p:extLst>
  </p:cSld>
  <p:clrMapOvr>
    <a:masterClrMapping/>
  </p:clrMapOvr>
  <mc:AlternateContent xmlns:mc="http://schemas.openxmlformats.org/markup-compatibility/2006">
    <mc:Choice xmlns:p14="http://schemas.microsoft.com/office/powerpoint/2010/main" Requires="p14">
      <p:transition spd="slow" p14:dur="2000" advTm="49213"/>
    </mc:Choice>
    <mc:Fallback>
      <p:transition spd="slow" advTm="4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02" x="9007475" y="3702050"/>
          <p14:tracePt t="3712" x="8924925" y="3684588"/>
          <p14:tracePt t="3720" x="8851900" y="3675063"/>
          <p14:tracePt t="3727" x="8770938" y="3657600"/>
          <p14:tracePt t="3738" x="8697913" y="3629025"/>
          <p14:tracePt t="3742" x="8669338" y="3621088"/>
          <p14:tracePt t="3750" x="8605838" y="3602038"/>
          <p14:tracePt t="3759" x="8578850" y="3575050"/>
          <p14:tracePt t="3766" x="8551863" y="3565525"/>
          <p14:tracePt t="3775" x="8515350" y="3556000"/>
          <p14:tracePt t="3782" x="8459788" y="3538538"/>
          <p14:tracePt t="3790" x="8451850" y="3529013"/>
          <p14:tracePt t="3801" x="8415338" y="3519488"/>
          <p14:tracePt t="3810" x="8396288" y="3511550"/>
          <p14:tracePt t="3821" x="8350250" y="3502025"/>
          <p14:tracePt t="3827" x="8313738" y="3502025"/>
          <p14:tracePt t="3830" x="8269288" y="3475038"/>
          <p14:tracePt t="3838" x="8240713" y="3475038"/>
          <p14:tracePt t="3846" x="8213725" y="3475038"/>
          <p14:tracePt t="3855" x="8169275" y="3475038"/>
          <p14:tracePt t="3862" x="8140700" y="3475038"/>
          <p14:tracePt t="3871" x="8113713" y="3475038"/>
          <p14:tracePt t="3878" x="8096250" y="3475038"/>
          <p14:tracePt t="3886" x="8067675" y="3475038"/>
          <p14:tracePt t="3895" x="8050213" y="3475038"/>
          <p14:tracePt t="3902" x="8031163" y="3475038"/>
          <p14:tracePt t="3911" x="8023225" y="3475038"/>
          <p14:tracePt t="3982" x="8013700" y="3475038"/>
          <p14:tracePt t="4082" x="8004175" y="3475038"/>
          <p14:tracePt t="4090" x="7994650" y="3475038"/>
          <p14:tracePt t="4097" x="7986713" y="3482975"/>
          <p14:tracePt t="4110" x="7977188" y="3492500"/>
          <p14:tracePt t="4123" x="7967663" y="3492500"/>
          <p14:tracePt t="4134" x="7958138" y="3502025"/>
          <p14:tracePt t="4224" x="7950200" y="3511550"/>
          <p14:tracePt t="4246" x="7940675" y="3511550"/>
          <p14:tracePt t="4353" x="7931150" y="3511550"/>
          <p14:tracePt t="4438" x="7904163" y="3511550"/>
          <p14:tracePt t="4458" x="7894638" y="3511550"/>
          <p14:tracePt t="4479" x="7885113" y="3511550"/>
          <p14:tracePt t="4504" x="7858125" y="3511550"/>
          <p14:tracePt t="4687" x="7850188" y="3511550"/>
          <p14:tracePt t="4840" x="7840663" y="3511550"/>
          <p14:tracePt t="5446" x="7831138" y="3511550"/>
          <p14:tracePt t="6791" x="7821613" y="3511550"/>
          <p14:tracePt t="6814" x="7821613" y="3502025"/>
          <p14:tracePt t="6823" x="7821613" y="3482975"/>
          <p14:tracePt t="6848" x="7821613" y="3475038"/>
          <p14:tracePt t="6920" x="7813675" y="3475038"/>
          <p14:tracePt t="6932" x="7804150" y="3482975"/>
          <p14:tracePt t="6991" x="7794625" y="3492500"/>
          <p14:tracePt t="10240" x="7785100" y="3492500"/>
          <p14:tracePt t="10262" x="7777163" y="3502025"/>
          <p14:tracePt t="10286" x="7767638" y="3511550"/>
          <p14:tracePt t="10609" x="7767638" y="3502025"/>
          <p14:tracePt t="18952" x="7758113" y="3502025"/>
          <p14:tracePt t="19326" x="7748588" y="3502025"/>
          <p14:tracePt t="19431" x="7740650" y="3502025"/>
          <p14:tracePt t="20091" x="7712075" y="3511550"/>
          <p14:tracePt t="20094" x="7704138" y="3511550"/>
          <p14:tracePt t="20103" x="7694613" y="3519488"/>
          <p14:tracePt t="20124" x="7685088" y="3529013"/>
          <p14:tracePt t="20143" x="7667625" y="3529013"/>
          <p14:tracePt t="20183" x="7658100" y="3529013"/>
          <p14:tracePt t="20210" x="7648575" y="3529013"/>
          <p14:tracePt t="20222" x="7639050" y="3529013"/>
          <p14:tracePt t="20256" x="7621588" y="3529013"/>
          <p14:tracePt t="20262" x="7621588" y="3519488"/>
          <p14:tracePt t="20712" x="7612063" y="3511550"/>
          <p14:tracePt t="20793" x="7594600" y="3511550"/>
          <p14:tracePt t="20801" x="7575550" y="3529013"/>
          <p14:tracePt t="20810" x="7558088" y="3538538"/>
          <p14:tracePt t="20822" x="7548563" y="3548063"/>
          <p14:tracePt t="21041" x="7539038" y="3556000"/>
          <p14:tracePt t="21105" x="7531100" y="3556000"/>
          <p14:tracePt t="21128" x="7521575" y="3556000"/>
          <p14:tracePt t="21427" x="7512050" y="3556000"/>
          <p14:tracePt t="21440" x="7512050" y="3548063"/>
          <p14:tracePt t="21727" x="7512050" y="3529013"/>
          <p14:tracePt t="23560" x="7512050" y="3519488"/>
          <p14:tracePt t="23566" x="7512050" y="3511550"/>
          <p14:tracePt t="23576" x="7512050" y="3502025"/>
          <p14:tracePt t="23591" x="7512050" y="3492500"/>
          <p14:tracePt t="23619" x="7512050" y="3482975"/>
          <p14:tracePt t="23672" x="7512050" y="3475038"/>
          <p14:tracePt t="24768" x="7512050" y="3465513"/>
          <p14:tracePt t="24784" x="7521575" y="3465513"/>
          <p14:tracePt t="24792" x="7531100" y="3465513"/>
          <p14:tracePt t="24807" x="7539038" y="3465513"/>
          <p14:tracePt t="24817" x="7567613" y="3455988"/>
          <p14:tracePt t="24830" x="7575550" y="3455988"/>
          <p14:tracePt t="24849" x="7594600" y="3455988"/>
          <p14:tracePt t="24855" x="7612063" y="3455988"/>
          <p14:tracePt t="24868" x="7621588" y="3455988"/>
          <p14:tracePt t="24878" x="7639050" y="3455988"/>
          <p14:tracePt t="24889" x="7648575" y="3455988"/>
          <p14:tracePt t="24900" x="7658100" y="3455988"/>
          <p14:tracePt t="24926" x="7675563" y="3455988"/>
          <p14:tracePt t="26007" x="7675563" y="3465513"/>
          <p14:tracePt t="26014" x="7675563" y="3475038"/>
          <p14:tracePt t="26030" x="7675563" y="3482975"/>
          <p14:tracePt t="26208" x="7675563" y="3492500"/>
          <p14:tracePt t="26678" x="7675563" y="3502025"/>
          <p14:tracePt t="26760" x="7667625" y="3511550"/>
          <p14:tracePt t="26776" x="7658100" y="3511550"/>
          <p14:tracePt t="26849" x="7648575" y="3511550"/>
          <p14:tracePt t="27231" x="7639050" y="3511550"/>
          <p14:tracePt t="27414" x="7621588" y="3511550"/>
          <p14:tracePt t="27822" x="7612063" y="3511550"/>
          <p14:tracePt t="27831" x="7612063" y="3519488"/>
          <p14:tracePt t="27838" x="7602538" y="3529013"/>
          <p14:tracePt t="28376" x="7594600" y="3538538"/>
          <p14:tracePt t="28416" x="7594600" y="3529013"/>
          <p14:tracePt t="28641" x="7594600" y="3519488"/>
          <p14:tracePt t="32086" x="7594600" y="3511550"/>
          <p14:tracePt t="32102" x="7594600" y="3502025"/>
          <p14:tracePt t="32118" x="7594600" y="3492500"/>
          <p14:tracePt t="32774" x="7594600" y="3502025"/>
          <p14:tracePt t="32782" x="7567613" y="3529013"/>
          <p14:tracePt t="32798" x="7531100" y="3538538"/>
          <p14:tracePt t="32806" x="7512050" y="3556000"/>
          <p14:tracePt t="32814" x="7502525" y="3565525"/>
          <p14:tracePt t="32822" x="7494588" y="3565525"/>
          <p14:tracePt t="32830" x="7485063" y="3575050"/>
          <p14:tracePt t="32846" x="7458075" y="3584575"/>
          <p14:tracePt t="32854" x="7458075" y="3592513"/>
          <p14:tracePt t="32862" x="7448550" y="3602038"/>
          <p14:tracePt t="32870" x="7439025" y="3611563"/>
          <p14:tracePt t="32918" x="7429500" y="3621088"/>
          <p14:tracePt t="32945" x="7421563" y="3629025"/>
          <p14:tracePt t="32950" x="7412038" y="3638550"/>
          <p14:tracePt t="32958" x="7402513" y="3638550"/>
          <p14:tracePt t="32976" x="7385050" y="3648075"/>
          <p14:tracePt t="32998" x="7366000" y="3648075"/>
          <p14:tracePt t="33007" x="7356475" y="3648075"/>
          <p14:tracePt t="33024" x="7348538" y="3648075"/>
          <p14:tracePt t="33032" x="7339013" y="3657600"/>
          <p14:tracePt t="33064" x="7319963" y="3657600"/>
          <p14:tracePt t="33263" x="7256463" y="3702050"/>
          <p14:tracePt t="33271" x="7192963" y="3711575"/>
          <p14:tracePt t="33278" x="7073900" y="3775075"/>
          <p14:tracePt t="33287" x="7000875" y="3784600"/>
          <p14:tracePt t="33294" x="6883400" y="3811588"/>
          <p14:tracePt t="33303" x="6773863" y="3830638"/>
          <p14:tracePt t="33310" x="6664325" y="3840163"/>
          <p14:tracePt t="33320" x="6573838" y="3857625"/>
          <p14:tracePt t="33327" x="6454775" y="3867150"/>
          <p14:tracePt t="33337" x="6362700" y="3867150"/>
          <p14:tracePt t="33343" x="6291263" y="3867150"/>
          <p14:tracePt t="33355" x="6254750" y="3867150"/>
          <p14:tracePt t="33360" x="6208713" y="3867150"/>
          <p14:tracePt t="33367" x="6189663" y="3867150"/>
          <p14:tracePt t="33377" x="6172200" y="3867150"/>
          <p14:tracePt t="33383" x="6162675" y="3867150"/>
          <p14:tracePt t="33391" x="6153150" y="3867150"/>
          <p14:tracePt t="33407" x="6135688" y="3867150"/>
          <p14:tracePt t="33414" x="6126163" y="3867150"/>
          <p14:tracePt t="33422" x="6116638" y="3867150"/>
          <p14:tracePt t="33430" x="6108700" y="3867150"/>
          <p14:tracePt t="33446" x="6080125" y="3867150"/>
          <p14:tracePt t="33454" x="6062663" y="3867150"/>
          <p14:tracePt t="33462" x="6035675" y="3867150"/>
          <p14:tracePt t="33470" x="6016625" y="3867150"/>
          <p14:tracePt t="33478" x="5989638" y="3867150"/>
          <p14:tracePt t="33486" x="5972175" y="3848100"/>
          <p14:tracePt t="33494" x="5943600" y="3840163"/>
          <p14:tracePt t="33503" x="5916613" y="3830638"/>
          <p14:tracePt t="33510" x="5889625" y="3821113"/>
          <p14:tracePt t="33519" x="5862638" y="3811588"/>
          <p14:tracePt t="33526" x="5843588" y="3803650"/>
          <p14:tracePt t="33535" x="5834063" y="3794125"/>
          <p14:tracePt t="33542" x="5807075" y="3784600"/>
          <p14:tracePt t="33552" x="5797550" y="3775075"/>
          <p14:tracePt t="33558" x="5780088" y="3757613"/>
          <p14:tracePt t="33574" x="5770563" y="3748088"/>
          <p14:tracePt t="33590" x="5761038" y="3730625"/>
          <p14:tracePt t="33599" x="5743575" y="3711575"/>
          <p14:tracePt t="33606" x="5743575" y="3694113"/>
          <p14:tracePt t="33614" x="5734050" y="3675063"/>
          <p14:tracePt t="33622" x="5724525" y="3657600"/>
          <p14:tracePt t="33630" x="5697538" y="3611563"/>
          <p14:tracePt t="33638" x="5688013" y="3592513"/>
          <p14:tracePt t="33646" x="5653088" y="3538538"/>
          <p14:tracePt t="33654" x="5634038" y="3502025"/>
          <p14:tracePt t="33662" x="5597525" y="3455988"/>
          <p14:tracePt t="33671" x="5580063" y="3429000"/>
          <p14:tracePt t="33679" x="5524500" y="3365500"/>
          <p14:tracePt t="33686" x="5507038" y="3346450"/>
          <p14:tracePt t="33694" x="5461000" y="3302000"/>
          <p14:tracePt t="33702" x="5434013" y="3273425"/>
          <p14:tracePt t="33710" x="5405438" y="3236913"/>
          <p14:tracePt t="33718" x="5387975" y="3209925"/>
          <p14:tracePt t="33726" x="5368925" y="3192463"/>
          <p14:tracePt t="33736" x="5360988" y="3163888"/>
          <p14:tracePt t="33742" x="5351463" y="3119438"/>
          <p14:tracePt t="33750" x="5324475" y="3054350"/>
          <p14:tracePt t="33758" x="5324475" y="3027363"/>
          <p14:tracePt t="33766" x="5324475" y="3000375"/>
          <p14:tracePt t="33774" x="5314950" y="2946400"/>
          <p14:tracePt t="33782" x="5314950" y="2881313"/>
          <p14:tracePt t="33790" x="5314950" y="2808288"/>
          <p14:tracePt t="33799" x="5314950" y="2771775"/>
          <p14:tracePt t="33806" x="5324475" y="2717800"/>
          <p14:tracePt t="33814" x="5351463" y="2654300"/>
          <p14:tracePt t="33822" x="5387975" y="2608263"/>
          <p14:tracePt t="33830" x="5397500" y="2581275"/>
          <p14:tracePt t="33839" x="5414963" y="2544763"/>
          <p14:tracePt t="33846" x="5451475" y="2508250"/>
          <p14:tracePt t="33854" x="5497513" y="2471738"/>
          <p14:tracePt t="33863" x="5524500" y="2452688"/>
          <p14:tracePt t="33870" x="5561013" y="2435225"/>
          <p14:tracePt t="33878" x="5597525" y="2425700"/>
          <p14:tracePt t="33886" x="5634038" y="2398713"/>
          <p14:tracePt t="33894" x="5661025" y="2389188"/>
          <p14:tracePt t="33904" x="5707063" y="2389188"/>
          <p14:tracePt t="33912" x="5734050" y="2379663"/>
          <p14:tracePt t="33919" x="5761038" y="2379663"/>
          <p14:tracePt t="33926" x="5807075" y="2379663"/>
          <p14:tracePt t="33936" x="5843588" y="2379663"/>
          <p14:tracePt t="33942" x="5862638" y="2379663"/>
          <p14:tracePt t="33951" x="5935663" y="2425700"/>
          <p14:tracePt t="33958" x="5980113" y="2462213"/>
          <p14:tracePt t="33966" x="6053138" y="2508250"/>
          <p14:tracePt t="33974" x="6099175" y="2562225"/>
          <p14:tracePt t="33983" x="6162675" y="2625725"/>
          <p14:tracePt t="33992" x="6189663" y="2708275"/>
          <p14:tracePt t="33999" x="6245225" y="2790825"/>
          <p14:tracePt t="34011" x="6291263" y="2873375"/>
          <p14:tracePt t="34014" x="6318250" y="2946400"/>
          <p14:tracePt t="34022" x="6326188" y="3046413"/>
          <p14:tracePt t="34030" x="6326188" y="3119438"/>
          <p14:tracePt t="34038" x="6326188" y="3173413"/>
          <p14:tracePt t="34046" x="6326188" y="3246438"/>
          <p14:tracePt t="34054" x="6326188" y="3292475"/>
          <p14:tracePt t="34062" x="6326188" y="3328988"/>
          <p14:tracePt t="34070" x="6299200" y="3375025"/>
          <p14:tracePt t="34079" x="6291263" y="3402013"/>
          <p14:tracePt t="34086" x="6272213" y="3419475"/>
          <p14:tracePt t="34096" x="6254750" y="3455988"/>
          <p14:tracePt t="34104" x="6199188" y="3475038"/>
          <p14:tracePt t="34112" x="6162675" y="3511550"/>
          <p14:tracePt t="34124" x="6116638" y="3529013"/>
          <p14:tracePt t="34127" x="6053138" y="3556000"/>
          <p14:tracePt t="34137" x="5999163" y="3584575"/>
          <p14:tracePt t="34144" x="5899150" y="3592513"/>
          <p14:tracePt t="34150" x="5826125" y="3621088"/>
          <p14:tracePt t="34158" x="5743575" y="3629025"/>
          <p14:tracePt t="34170" x="5634038" y="3648075"/>
          <p14:tracePt t="34174" x="5543550" y="3657600"/>
          <p14:tracePt t="34182" x="5461000" y="3657600"/>
          <p14:tracePt t="34192" x="5351463" y="3657600"/>
          <p14:tracePt t="34198" x="5278438" y="3657600"/>
          <p14:tracePt t="34207" x="5205413" y="3657600"/>
          <p14:tracePt t="34214" x="5151438" y="3657600"/>
          <p14:tracePt t="34223" x="5095875" y="3657600"/>
          <p14:tracePt t="34231" x="5049838" y="3657600"/>
          <p14:tracePt t="34239" x="4986338" y="3638550"/>
          <p14:tracePt t="34246" x="4959350" y="3621088"/>
          <p14:tracePt t="34261" x="4941888" y="3602038"/>
          <p14:tracePt t="34261" x="4895850" y="3556000"/>
          <p14:tracePt t="34270" x="4859338" y="3511550"/>
          <p14:tracePt t="34278" x="4822825" y="3446463"/>
          <p14:tracePt t="34286" x="4767263" y="3346450"/>
          <p14:tracePt t="34294" x="4740275" y="3282950"/>
          <p14:tracePt t="34303" x="4730750" y="3246438"/>
          <p14:tracePt t="34310" x="4667250" y="3127375"/>
          <p14:tracePt t="34318" x="4659313" y="3073400"/>
          <p14:tracePt t="34326" x="4630738" y="2990850"/>
          <p14:tracePt t="34334" x="4630738" y="2917825"/>
          <p14:tracePt t="34342" x="4630738" y="2863850"/>
          <p14:tracePt t="34352" x="4630738" y="2800350"/>
          <p14:tracePt t="34358" x="4630738" y="2744788"/>
          <p14:tracePt t="34367" x="4630738" y="2708275"/>
          <p14:tracePt t="34374" x="4630738" y="2662238"/>
          <p14:tracePt t="34382" x="4640263" y="2617788"/>
          <p14:tracePt t="34390" x="4659313" y="2589213"/>
          <p14:tracePt t="34398" x="4686300" y="2535238"/>
          <p14:tracePt t="34406" x="4695825" y="2517775"/>
          <p14:tracePt t="34414" x="4730750" y="2481263"/>
          <p14:tracePt t="34422" x="4740275" y="2471738"/>
          <p14:tracePt t="34430" x="4776788" y="2444750"/>
          <p14:tracePt t="34438" x="4822825" y="2435225"/>
          <p14:tracePt t="34446" x="4849813" y="2425700"/>
          <p14:tracePt t="34454" x="4905375" y="2425700"/>
          <p14:tracePt t="34462" x="4959350" y="2425700"/>
          <p14:tracePt t="34471" x="5032375" y="2425700"/>
          <p14:tracePt t="34478" x="5122863" y="2425700"/>
          <p14:tracePt t="34487" x="5187950" y="2425700"/>
          <p14:tracePt t="34494" x="5260975" y="2444750"/>
          <p14:tracePt t="34503" x="5360988" y="2498725"/>
          <p14:tracePt t="34510" x="5405438" y="2535238"/>
          <p14:tracePt t="34521" x="5507038" y="2562225"/>
          <p14:tracePt t="34526" x="5551488" y="2608263"/>
          <p14:tracePt t="34537" x="5616575" y="2644775"/>
          <p14:tracePt t="34542" x="5653088" y="2681288"/>
          <p14:tracePt t="34550" x="5670550" y="2708275"/>
          <p14:tracePt t="34558" x="5697538" y="2744788"/>
          <p14:tracePt t="34569" x="5724525" y="2771775"/>
          <p14:tracePt t="34575" x="5743575" y="2790825"/>
          <p14:tracePt t="34586" x="5753100" y="2827338"/>
          <p14:tracePt t="34590" x="5753100" y="2854325"/>
          <p14:tracePt t="34599" x="5753100" y="2890838"/>
          <p14:tracePt t="34608" x="5753100" y="2909888"/>
          <p14:tracePt t="34616" x="5753100" y="2954338"/>
          <p14:tracePt t="34624" x="5753100" y="2973388"/>
          <p14:tracePt t="34635" x="5753100" y="3000375"/>
          <p14:tracePt t="34638" x="5753100" y="3036888"/>
          <p14:tracePt t="34646" x="5753100" y="3073400"/>
          <p14:tracePt t="34654" x="5743575" y="3109913"/>
          <p14:tracePt t="34662" x="5743575" y="3136900"/>
          <p14:tracePt t="34670" x="5734050" y="3173413"/>
          <p14:tracePt t="34679" x="5716588" y="3200400"/>
          <p14:tracePt t="34688" x="5707063" y="3228975"/>
          <p14:tracePt t="34694" x="5688013" y="3265488"/>
          <p14:tracePt t="34703" x="5680075" y="3265488"/>
          <p14:tracePt t="34710" x="5680075" y="3282950"/>
          <p14:tracePt t="34719" x="5670550" y="3292475"/>
          <p14:tracePt t="34726" x="5661025" y="3309938"/>
          <p14:tracePt t="34754" x="5653088" y="3319463"/>
          <p14:tracePt t="34883" x="5653088" y="3328988"/>
          <p14:tracePt t="34886" x="5653088" y="3338513"/>
          <p14:tracePt t="34904" x="5653088" y="3346450"/>
          <p14:tracePt t="34910" x="5653088" y="3365500"/>
          <p14:tracePt t="34919" x="5653088" y="3375025"/>
          <p14:tracePt t="34926" x="5653088" y="3382963"/>
          <p14:tracePt t="34935" x="5653088" y="3392488"/>
          <p14:tracePt t="34942" x="5653088" y="3411538"/>
          <p14:tracePt t="34966" x="5653088" y="3419475"/>
          <p14:tracePt t="35121" x="5653088" y="3429000"/>
          <p14:tracePt t="35138" x="5653088" y="3446463"/>
          <p14:tracePt t="35150" x="5653088" y="3455988"/>
          <p14:tracePt t="35158" x="5653088" y="3475038"/>
          <p14:tracePt t="35166" x="5643563" y="3482975"/>
          <p14:tracePt t="35175" x="5634038" y="3482975"/>
          <p14:tracePt t="35182" x="5624513" y="3502025"/>
          <p14:tracePt t="35190" x="5616575" y="3511550"/>
          <p14:tracePt t="35198" x="5607050" y="3519488"/>
          <p14:tracePt t="35206" x="5588000" y="3538538"/>
          <p14:tracePt t="35214" x="5570538" y="3548063"/>
          <p14:tracePt t="35223" x="5561013" y="3556000"/>
          <p14:tracePt t="35230" x="5561013" y="3565525"/>
          <p14:tracePt t="35238" x="5551488" y="3565525"/>
          <p14:tracePt t="35246" x="5543550" y="3575050"/>
          <p14:tracePt t="35255" x="5524500" y="3584575"/>
          <p14:tracePt t="35262" x="5514975" y="3592513"/>
          <p14:tracePt t="35270" x="5507038" y="3602038"/>
          <p14:tracePt t="35287" x="5497513" y="3621088"/>
          <p14:tracePt t="35310" x="5497513" y="3629025"/>
          <p14:tracePt t="35342" x="5487988" y="3629025"/>
          <p14:tracePt t="35350" x="5478463" y="3638550"/>
          <p14:tracePt t="35415" x="5470525" y="3638550"/>
          <p14:tracePt t="35432" x="5470525" y="3648075"/>
          <p14:tracePt t="35442" x="5461000" y="3657600"/>
          <p14:tracePt t="35593" x="5451475" y="3665538"/>
          <p14:tracePt t="35612" x="5441950" y="3675063"/>
          <p14:tracePt t="35641" x="5441950" y="3684588"/>
          <p14:tracePt t="35774" x="5424488" y="3684588"/>
          <p14:tracePt t="36057" x="5414963" y="3684588"/>
          <p14:tracePt t="36065" x="5414963" y="3675063"/>
          <p14:tracePt t="36079" x="5424488" y="3657600"/>
          <p14:tracePt t="36306" x="5424488" y="3648075"/>
          <p14:tracePt t="36312" x="5434013" y="3648075"/>
          <p14:tracePt t="36321" x="5441950" y="3638550"/>
          <p14:tracePt t="36337" x="5451475" y="3629025"/>
          <p14:tracePt t="36494" x="5461000" y="3621088"/>
          <p14:tracePt t="36526" x="5470525" y="3621088"/>
          <p14:tracePt t="36550" x="5470525" y="3629025"/>
          <p14:tracePt t="36558" x="5478463" y="3638550"/>
          <p14:tracePt t="36687" x="5478463" y="3648075"/>
          <p14:tracePt t="36694" x="5478463" y="3657600"/>
          <p14:tracePt t="36703" x="5478463" y="3675063"/>
          <p14:tracePt t="36710" x="5478463" y="3694113"/>
          <p14:tracePt t="36719" x="5478463" y="3702050"/>
          <p14:tracePt t="36726" x="5478463" y="3721100"/>
          <p14:tracePt t="36735" x="5478463" y="3730625"/>
          <p14:tracePt t="36742" x="5478463" y="3738563"/>
          <p14:tracePt t="36758" x="5478463" y="3748088"/>
          <p14:tracePt t="36766" x="5478463" y="3757613"/>
          <p14:tracePt t="36833" x="5478463" y="3784600"/>
          <p14:tracePt t="36855" x="5470525" y="3794125"/>
          <p14:tracePt t="36863" x="5451475" y="3811588"/>
          <p14:tracePt t="36870" x="5451475" y="3821113"/>
          <p14:tracePt t="36878" x="5441950" y="3821113"/>
          <p14:tracePt t="36886" x="5434013" y="3830638"/>
          <p14:tracePt t="36894" x="5424488" y="3840163"/>
          <p14:tracePt t="36902" x="5414963" y="3848100"/>
          <p14:tracePt t="36920" x="5405438" y="3867150"/>
          <p14:tracePt t="36926" x="5397500" y="3875088"/>
          <p14:tracePt t="37424" x="5397500" y="3867150"/>
          <p14:tracePt t="37435" x="5397500" y="3857625"/>
          <p14:tracePt t="37445" x="5397500" y="3840163"/>
          <p14:tracePt t="37454" x="5397500" y="3830638"/>
          <p14:tracePt t="37462" x="5397500" y="3821113"/>
          <p14:tracePt t="37486" x="5397500" y="3803650"/>
          <p14:tracePt t="37503" x="5397500" y="3794125"/>
          <p14:tracePt t="37535" x="5397500" y="3784600"/>
          <p14:tracePt t="37553" x="5397500" y="3775075"/>
          <p14:tracePt t="37575" x="5397500" y="3767138"/>
          <p14:tracePt t="38296" x="5397500" y="3775075"/>
          <p14:tracePt t="38303" x="5397500" y="3784600"/>
          <p14:tracePt t="38325" x="5397500" y="3794125"/>
          <p14:tracePt t="38326" x="5397500" y="3803650"/>
          <p14:tracePt t="38334" x="5397500" y="3821113"/>
          <p14:tracePt t="38342" x="5397500" y="3830638"/>
          <p14:tracePt t="38960" x="5397500" y="3840163"/>
          <p14:tracePt t="38982" x="5397500" y="3848100"/>
          <p14:tracePt t="39062" x="5397500" y="3840163"/>
          <p14:tracePt t="39168" x="5397500" y="3830638"/>
          <p14:tracePt t="39185" x="5397500" y="3821113"/>
          <p14:tracePt t="39193" x="5397500" y="3794125"/>
          <p14:tracePt t="39198" x="5397500" y="3784600"/>
          <p14:tracePt t="39207" x="5397500" y="3775075"/>
          <p14:tracePt t="39216" x="5397500" y="3757613"/>
          <p14:tracePt t="39226" x="5397500" y="3748088"/>
          <p14:tracePt t="39329" x="5387975" y="3767138"/>
          <p14:tracePt t="39338" x="5387975" y="3784600"/>
          <p14:tracePt t="39345" x="5360988" y="3811588"/>
          <p14:tracePt t="39352" x="5360988" y="3840163"/>
          <p14:tracePt t="39358" x="5351463" y="3857625"/>
          <p14:tracePt t="39376" x="5341938" y="3884613"/>
          <p14:tracePt t="39390" x="5341938" y="3894138"/>
          <p14:tracePt t="39406" x="5341938" y="3903663"/>
          <p14:tracePt t="39422" x="5341938" y="3921125"/>
          <p14:tracePt t="39518" x="5341938" y="3930650"/>
          <p14:tracePt t="39550" x="5341938" y="3940175"/>
          <p14:tracePt t="40198" x="5341938" y="3957638"/>
          <p14:tracePt t="40617" x="5341938" y="3967163"/>
          <p14:tracePt t="40626" x="5341938" y="3976688"/>
          <p14:tracePt t="40640" x="5341938" y="3984625"/>
          <p14:tracePt t="42374" x="5341938" y="3976688"/>
          <p14:tracePt t="42624" x="5341938" y="3957638"/>
          <p14:tracePt t="42639" x="5360988" y="3911600"/>
          <p14:tracePt t="42649" x="5360988" y="3903663"/>
          <p14:tracePt t="42655" x="5368925" y="3867150"/>
          <p14:tracePt t="42662" x="5378450" y="3848100"/>
          <p14:tracePt t="42670" x="5378450" y="3830638"/>
          <p14:tracePt t="42678" x="5387975" y="3811588"/>
          <p14:tracePt t="42686" x="5405438" y="3794125"/>
          <p14:tracePt t="42694" x="5405438" y="3775075"/>
          <p14:tracePt t="42703" x="5414963" y="3767138"/>
          <p14:tracePt t="42710" x="5414963" y="3748088"/>
          <p14:tracePt t="42719" x="5424488" y="3721100"/>
          <p14:tracePt t="42727" x="5424488" y="3694113"/>
          <p14:tracePt t="42735" x="5424488" y="3675063"/>
          <p14:tracePt t="42742" x="5424488" y="3638550"/>
          <p14:tracePt t="42751" x="5424488" y="3611563"/>
          <p14:tracePt t="42758" x="5424488" y="3575050"/>
          <p14:tracePt t="42767" x="5424488" y="3548063"/>
          <p14:tracePt t="42774" x="5434013" y="3511550"/>
          <p14:tracePt t="42782" x="5434013" y="3492500"/>
          <p14:tracePt t="42790" x="5434013" y="3446463"/>
          <p14:tracePt t="42798" x="5434013" y="3438525"/>
          <p14:tracePt t="42806" x="5451475" y="3411538"/>
          <p14:tracePt t="42814" x="5451475" y="3402013"/>
          <p14:tracePt t="42822" x="5451475" y="3365500"/>
          <p14:tracePt t="42831" x="5451475" y="3355975"/>
          <p14:tracePt t="42840" x="5451475" y="3346450"/>
          <p14:tracePt t="42851" x="5451475" y="3328988"/>
          <p14:tracePt t="42855" x="5451475" y="3319463"/>
          <p14:tracePt t="42863" x="5451475" y="3309938"/>
          <p14:tracePt t="42871" x="5451475" y="3302000"/>
          <p14:tracePt t="42887" x="5451475" y="3282950"/>
          <p14:tracePt t="42911" x="5451475" y="3273425"/>
          <p14:tracePt t="42926" x="5451475" y="3265488"/>
          <p14:tracePt t="42934" x="5451475" y="3246438"/>
          <p14:tracePt t="42942" x="5451475" y="3228975"/>
          <p14:tracePt t="42951" x="5451475" y="3219450"/>
          <p14:tracePt t="42958" x="5451475" y="3182938"/>
          <p14:tracePt t="42968" x="5451475" y="3155950"/>
          <p14:tracePt t="42975" x="5451475" y="3136900"/>
          <p14:tracePt t="42982" x="5451475" y="3109913"/>
          <p14:tracePt t="42990" x="5451475" y="3090863"/>
          <p14:tracePt t="43007" x="5451475" y="3082925"/>
          <p14:tracePt t="43014" x="5451475" y="3063875"/>
          <p14:tracePt t="43022" x="5441950" y="3054350"/>
          <p14:tracePt t="43150" x="5451475" y="3054350"/>
          <p14:tracePt t="43166" x="5461000" y="3054350"/>
          <p14:tracePt t="43191" x="5478463" y="3054350"/>
          <p14:tracePt t="43198" x="5497513" y="3054350"/>
          <p14:tracePt t="43216" x="5507038" y="3054350"/>
          <p14:tracePt t="43225" x="5524500" y="3046413"/>
          <p14:tracePt t="43230" x="5534025" y="3036888"/>
          <p14:tracePt t="43238" x="5551488" y="3017838"/>
          <p14:tracePt t="43255" x="5561013" y="3009900"/>
          <p14:tracePt t="43262" x="5570538" y="3000375"/>
          <p14:tracePt t="43270" x="5580063" y="2990850"/>
          <p14:tracePt t="43278" x="5588000" y="2973388"/>
          <p14:tracePt t="43286" x="5597525" y="2963863"/>
          <p14:tracePt t="43294" x="5616575" y="2946400"/>
          <p14:tracePt t="43302" x="5624513" y="2927350"/>
          <p14:tracePt t="43310" x="5643563" y="2909888"/>
          <p14:tracePt t="43326" x="5661025" y="2881313"/>
          <p14:tracePt t="43334" x="5670550" y="2863850"/>
          <p14:tracePt t="43496" x="5680075" y="2854325"/>
          <p14:tracePt t="43503" x="5688013" y="2827338"/>
          <p14:tracePt t="43518" x="5697538" y="2817813"/>
          <p14:tracePt t="43534" x="5716588" y="2808288"/>
          <p14:tracePt t="43918" x="5716588" y="2836863"/>
          <p14:tracePt t="44299" x="5707063" y="2863850"/>
          <p14:tracePt t="44305" x="5697538" y="2873375"/>
          <p14:tracePt t="44326" x="5688013" y="2909888"/>
          <p14:tracePt t="44342" x="5670550" y="2927350"/>
          <p14:tracePt t="44544" x="5661025" y="2917825"/>
          <p14:tracePt t="44736" x="5653088" y="2917825"/>
          <p14:tracePt t="44742" x="5624513" y="2917825"/>
          <p14:tracePt t="44750" x="5616575" y="2917825"/>
          <p14:tracePt t="44758" x="5580063" y="2917825"/>
          <p14:tracePt t="44768" x="5561013" y="2917825"/>
          <p14:tracePt t="44774" x="5543550" y="2917825"/>
          <p14:tracePt t="44782" x="5524500" y="2917825"/>
          <p14:tracePt t="44790" x="5497513" y="2917825"/>
          <p14:tracePt t="44798" x="5487988" y="2917825"/>
          <p14:tracePt t="44993" x="5478463" y="2927350"/>
          <p14:tracePt t="45024" x="5478463" y="2936875"/>
          <p14:tracePt t="45040" x="5487988" y="2936875"/>
          <p14:tracePt t="45047" x="5514975" y="2936875"/>
          <p14:tracePt t="45058" x="5543550" y="2936875"/>
          <p14:tracePt t="45062" x="5570538" y="2936875"/>
          <p14:tracePt t="45070" x="5588000" y="2936875"/>
          <p14:tracePt t="45078" x="5634038" y="2936875"/>
          <p14:tracePt t="45086" x="5661025" y="2936875"/>
          <p14:tracePt t="45094" x="5680075" y="2927350"/>
          <p14:tracePt t="45120" x="5797550" y="2863850"/>
          <p14:tracePt t="45126" x="5843588" y="2854325"/>
          <p14:tracePt t="45135" x="5853113" y="2854325"/>
          <p14:tracePt t="45142" x="5870575" y="2844800"/>
          <p14:tracePt t="45297" x="5880100" y="2844800"/>
          <p14:tracePt t="45540" x="5889625" y="2844800"/>
          <p14:tracePt t="45560" x="5889625" y="2854325"/>
          <p14:tracePt t="45590" x="5889625" y="2863850"/>
          <p14:tracePt t="46662" x="5889625" y="2873375"/>
          <p14:tracePt t="46682" x="5889625" y="2890838"/>
          <p14:tracePt t="47669" x="5935663" y="2900363"/>
          <p14:tracePt t="47675" x="6007100" y="2900363"/>
          <p14:tracePt t="47681" x="6072188" y="2881313"/>
          <p14:tracePt t="47687" x="6126163" y="2873375"/>
          <p14:tracePt t="47694" x="6181725" y="2873375"/>
          <p14:tracePt t="47703" x="6226175" y="2873375"/>
          <p14:tracePt t="47711" x="6254750" y="2873375"/>
          <p14:tracePt t="47718" x="6281738" y="2873375"/>
          <p14:tracePt t="47726" x="6308725" y="2873375"/>
          <p14:tracePt t="47734" x="6345238" y="2854325"/>
          <p14:tracePt t="47744" x="6381750" y="2854325"/>
          <p14:tracePt t="47758" x="6418263" y="2844800"/>
          <p14:tracePt t="47765" x="6472238" y="2836863"/>
          <p14:tracePt t="47767" x="6527800" y="2836863"/>
          <p14:tracePt t="47774" x="6600825" y="2817813"/>
          <p14:tracePt t="47783" x="6727825" y="2817813"/>
          <p14:tracePt t="47790" x="6827838" y="2790825"/>
          <p14:tracePt t="47798" x="6956425" y="2790825"/>
          <p14:tracePt t="47807" x="7065963" y="2790825"/>
          <p14:tracePt t="47814" x="7175500" y="2790825"/>
          <p14:tracePt t="47822" x="7283450" y="2790825"/>
          <p14:tracePt t="47830" x="7412038" y="2790825"/>
          <p14:tracePt t="47838" x="7521575" y="2790825"/>
          <p14:tracePt t="47846" x="7631113" y="2790825"/>
          <p14:tracePt t="47854" x="7704138" y="2790825"/>
          <p14:tracePt t="47862" x="7777163" y="2790825"/>
          <p14:tracePt t="47870" x="7867650" y="2790825"/>
          <p14:tracePt t="47880" x="7940675" y="2790825"/>
          <p14:tracePt t="47886" x="8023225" y="2790825"/>
          <p14:tracePt t="47894" x="8132763" y="2790825"/>
          <p14:tracePt t="47902" x="8240713" y="2790825"/>
          <p14:tracePt t="47911" x="8386763" y="2790825"/>
          <p14:tracePt t="47918" x="8551863" y="2790825"/>
          <p14:tracePt t="47926" x="8724900" y="2790825"/>
          <p14:tracePt t="47934" x="8888413" y="2790825"/>
          <p14:tracePt t="47942" x="9053513" y="27908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ja-JP" sz="4000" dirty="0"/>
              <a:t>DDR-</a:t>
            </a:r>
            <a:r>
              <a:rPr lang="ja-JP" altLang="en-US" sz="4000" dirty="0"/>
              <a:t>ＳＤＲＡＭの読み出しタイミング</a:t>
            </a:r>
          </a:p>
        </p:txBody>
      </p:sp>
      <p:grpSp>
        <p:nvGrpSpPr>
          <p:cNvPr id="161795" name="Group 3"/>
          <p:cNvGrpSpPr>
            <a:grpSpLocks/>
          </p:cNvGrpSpPr>
          <p:nvPr/>
        </p:nvGrpSpPr>
        <p:grpSpPr bwMode="auto">
          <a:xfrm>
            <a:off x="1116013" y="1628775"/>
            <a:ext cx="7921625" cy="431800"/>
            <a:chOff x="703" y="1026"/>
            <a:chExt cx="4990" cy="272"/>
          </a:xfrm>
        </p:grpSpPr>
        <p:sp>
          <p:nvSpPr>
            <p:cNvPr id="161796" name="Line 4"/>
            <p:cNvSpPr>
              <a:spLocks noChangeShapeType="1"/>
            </p:cNvSpPr>
            <p:nvPr/>
          </p:nvSpPr>
          <p:spPr bwMode="auto">
            <a:xfrm>
              <a:off x="70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797" name="Line 5"/>
            <p:cNvSpPr>
              <a:spLocks noChangeShapeType="1"/>
            </p:cNvSpPr>
            <p:nvPr/>
          </p:nvSpPr>
          <p:spPr bwMode="auto">
            <a:xfrm flipV="1">
              <a:off x="93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798" name="Line 6"/>
            <p:cNvSpPr>
              <a:spLocks noChangeShapeType="1"/>
            </p:cNvSpPr>
            <p:nvPr/>
          </p:nvSpPr>
          <p:spPr bwMode="auto">
            <a:xfrm>
              <a:off x="102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799" name="Line 7"/>
            <p:cNvSpPr>
              <a:spLocks noChangeShapeType="1"/>
            </p:cNvSpPr>
            <p:nvPr/>
          </p:nvSpPr>
          <p:spPr bwMode="auto">
            <a:xfrm flipH="1" flipV="1">
              <a:off x="124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0" name="Line 8"/>
            <p:cNvSpPr>
              <a:spLocks noChangeShapeType="1"/>
            </p:cNvSpPr>
            <p:nvPr/>
          </p:nvSpPr>
          <p:spPr bwMode="auto">
            <a:xfrm>
              <a:off x="133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1" name="Line 9"/>
            <p:cNvSpPr>
              <a:spLocks noChangeShapeType="1"/>
            </p:cNvSpPr>
            <p:nvPr/>
          </p:nvSpPr>
          <p:spPr bwMode="auto">
            <a:xfrm flipV="1">
              <a:off x="156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2" name="Line 10"/>
            <p:cNvSpPr>
              <a:spLocks noChangeShapeType="1"/>
            </p:cNvSpPr>
            <p:nvPr/>
          </p:nvSpPr>
          <p:spPr bwMode="auto">
            <a:xfrm>
              <a:off x="165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3" name="Line 11"/>
            <p:cNvSpPr>
              <a:spLocks noChangeShapeType="1"/>
            </p:cNvSpPr>
            <p:nvPr/>
          </p:nvSpPr>
          <p:spPr bwMode="auto">
            <a:xfrm flipH="1" flipV="1">
              <a:off x="188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4" name="Line 12"/>
            <p:cNvSpPr>
              <a:spLocks noChangeShapeType="1"/>
            </p:cNvSpPr>
            <p:nvPr/>
          </p:nvSpPr>
          <p:spPr bwMode="auto">
            <a:xfrm>
              <a:off x="197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5" name="Line 13"/>
            <p:cNvSpPr>
              <a:spLocks noChangeShapeType="1"/>
            </p:cNvSpPr>
            <p:nvPr/>
          </p:nvSpPr>
          <p:spPr bwMode="auto">
            <a:xfrm flipV="1">
              <a:off x="220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6" name="Line 14"/>
            <p:cNvSpPr>
              <a:spLocks noChangeShapeType="1"/>
            </p:cNvSpPr>
            <p:nvPr/>
          </p:nvSpPr>
          <p:spPr bwMode="auto">
            <a:xfrm>
              <a:off x="229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7" name="Line 15"/>
            <p:cNvSpPr>
              <a:spLocks noChangeShapeType="1"/>
            </p:cNvSpPr>
            <p:nvPr/>
          </p:nvSpPr>
          <p:spPr bwMode="auto">
            <a:xfrm flipH="1" flipV="1">
              <a:off x="251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8" name="Line 16"/>
            <p:cNvSpPr>
              <a:spLocks noChangeShapeType="1"/>
            </p:cNvSpPr>
            <p:nvPr/>
          </p:nvSpPr>
          <p:spPr bwMode="auto">
            <a:xfrm>
              <a:off x="260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09" name="Line 17"/>
            <p:cNvSpPr>
              <a:spLocks noChangeShapeType="1"/>
            </p:cNvSpPr>
            <p:nvPr/>
          </p:nvSpPr>
          <p:spPr bwMode="auto">
            <a:xfrm flipV="1">
              <a:off x="283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0" name="Line 18"/>
            <p:cNvSpPr>
              <a:spLocks noChangeShapeType="1"/>
            </p:cNvSpPr>
            <p:nvPr/>
          </p:nvSpPr>
          <p:spPr bwMode="auto">
            <a:xfrm>
              <a:off x="292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1" name="Line 19"/>
            <p:cNvSpPr>
              <a:spLocks noChangeShapeType="1"/>
            </p:cNvSpPr>
            <p:nvPr/>
          </p:nvSpPr>
          <p:spPr bwMode="auto">
            <a:xfrm flipH="1" flipV="1">
              <a:off x="315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2" name="Line 20"/>
            <p:cNvSpPr>
              <a:spLocks noChangeShapeType="1"/>
            </p:cNvSpPr>
            <p:nvPr/>
          </p:nvSpPr>
          <p:spPr bwMode="auto">
            <a:xfrm>
              <a:off x="324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3" name="Line 21"/>
            <p:cNvSpPr>
              <a:spLocks noChangeShapeType="1"/>
            </p:cNvSpPr>
            <p:nvPr/>
          </p:nvSpPr>
          <p:spPr bwMode="auto">
            <a:xfrm flipV="1">
              <a:off x="347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4" name="Line 22"/>
            <p:cNvSpPr>
              <a:spLocks noChangeShapeType="1"/>
            </p:cNvSpPr>
            <p:nvPr/>
          </p:nvSpPr>
          <p:spPr bwMode="auto">
            <a:xfrm>
              <a:off x="356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5" name="Line 23"/>
            <p:cNvSpPr>
              <a:spLocks noChangeShapeType="1"/>
            </p:cNvSpPr>
            <p:nvPr/>
          </p:nvSpPr>
          <p:spPr bwMode="auto">
            <a:xfrm flipH="1" flipV="1">
              <a:off x="378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6" name="Line 24"/>
            <p:cNvSpPr>
              <a:spLocks noChangeShapeType="1"/>
            </p:cNvSpPr>
            <p:nvPr/>
          </p:nvSpPr>
          <p:spPr bwMode="auto">
            <a:xfrm>
              <a:off x="387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7" name="Line 25"/>
            <p:cNvSpPr>
              <a:spLocks noChangeShapeType="1"/>
            </p:cNvSpPr>
            <p:nvPr/>
          </p:nvSpPr>
          <p:spPr bwMode="auto">
            <a:xfrm flipV="1">
              <a:off x="410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8" name="Line 26"/>
            <p:cNvSpPr>
              <a:spLocks noChangeShapeType="1"/>
            </p:cNvSpPr>
            <p:nvPr/>
          </p:nvSpPr>
          <p:spPr bwMode="auto">
            <a:xfrm>
              <a:off x="419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19" name="Line 27"/>
            <p:cNvSpPr>
              <a:spLocks noChangeShapeType="1"/>
            </p:cNvSpPr>
            <p:nvPr/>
          </p:nvSpPr>
          <p:spPr bwMode="auto">
            <a:xfrm flipH="1" flipV="1">
              <a:off x="442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0" name="Line 28"/>
            <p:cNvSpPr>
              <a:spLocks noChangeShapeType="1"/>
            </p:cNvSpPr>
            <p:nvPr/>
          </p:nvSpPr>
          <p:spPr bwMode="auto">
            <a:xfrm>
              <a:off x="451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1" name="Line 29"/>
            <p:cNvSpPr>
              <a:spLocks noChangeShapeType="1"/>
            </p:cNvSpPr>
            <p:nvPr/>
          </p:nvSpPr>
          <p:spPr bwMode="auto">
            <a:xfrm flipV="1">
              <a:off x="474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2" name="Line 30"/>
            <p:cNvSpPr>
              <a:spLocks noChangeShapeType="1"/>
            </p:cNvSpPr>
            <p:nvPr/>
          </p:nvSpPr>
          <p:spPr bwMode="auto">
            <a:xfrm>
              <a:off x="483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3" name="Line 31"/>
            <p:cNvSpPr>
              <a:spLocks noChangeShapeType="1"/>
            </p:cNvSpPr>
            <p:nvPr/>
          </p:nvSpPr>
          <p:spPr bwMode="auto">
            <a:xfrm flipH="1" flipV="1">
              <a:off x="505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4" name="Line 32"/>
            <p:cNvSpPr>
              <a:spLocks noChangeShapeType="1"/>
            </p:cNvSpPr>
            <p:nvPr/>
          </p:nvSpPr>
          <p:spPr bwMode="auto">
            <a:xfrm>
              <a:off x="514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5" name="Line 33"/>
            <p:cNvSpPr>
              <a:spLocks noChangeShapeType="1"/>
            </p:cNvSpPr>
            <p:nvPr/>
          </p:nvSpPr>
          <p:spPr bwMode="auto">
            <a:xfrm flipV="1">
              <a:off x="537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6" name="Line 34"/>
            <p:cNvSpPr>
              <a:spLocks noChangeShapeType="1"/>
            </p:cNvSpPr>
            <p:nvPr/>
          </p:nvSpPr>
          <p:spPr bwMode="auto">
            <a:xfrm>
              <a:off x="546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1827" name="Line 35"/>
          <p:cNvSpPr>
            <a:spLocks noChangeShapeType="1"/>
          </p:cNvSpPr>
          <p:nvPr/>
        </p:nvSpPr>
        <p:spPr bwMode="auto">
          <a:xfrm>
            <a:off x="1547813"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8" name="Line 36"/>
          <p:cNvSpPr>
            <a:spLocks noChangeShapeType="1"/>
          </p:cNvSpPr>
          <p:nvPr/>
        </p:nvSpPr>
        <p:spPr bwMode="auto">
          <a:xfrm>
            <a:off x="2555875"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29" name="Line 37"/>
          <p:cNvSpPr>
            <a:spLocks noChangeShapeType="1"/>
          </p:cNvSpPr>
          <p:nvPr/>
        </p:nvSpPr>
        <p:spPr bwMode="auto">
          <a:xfrm>
            <a:off x="3563938"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0" name="Line 38"/>
          <p:cNvSpPr>
            <a:spLocks noChangeShapeType="1"/>
          </p:cNvSpPr>
          <p:nvPr/>
        </p:nvSpPr>
        <p:spPr bwMode="auto">
          <a:xfrm>
            <a:off x="4572000"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1" name="Line 39"/>
          <p:cNvSpPr>
            <a:spLocks noChangeShapeType="1"/>
          </p:cNvSpPr>
          <p:nvPr/>
        </p:nvSpPr>
        <p:spPr bwMode="auto">
          <a:xfrm>
            <a:off x="5580063"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2" name="Line 40"/>
          <p:cNvSpPr>
            <a:spLocks noChangeShapeType="1"/>
          </p:cNvSpPr>
          <p:nvPr/>
        </p:nvSpPr>
        <p:spPr bwMode="auto">
          <a:xfrm>
            <a:off x="6588125"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3" name="Line 41"/>
          <p:cNvSpPr>
            <a:spLocks noChangeShapeType="1"/>
          </p:cNvSpPr>
          <p:nvPr/>
        </p:nvSpPr>
        <p:spPr bwMode="auto">
          <a:xfrm>
            <a:off x="7596188"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4" name="Line 42"/>
          <p:cNvSpPr>
            <a:spLocks noChangeShapeType="1"/>
          </p:cNvSpPr>
          <p:nvPr/>
        </p:nvSpPr>
        <p:spPr bwMode="auto">
          <a:xfrm>
            <a:off x="8604250" y="1557338"/>
            <a:ext cx="0" cy="40322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5" name="Text Box 43"/>
          <p:cNvSpPr txBox="1">
            <a:spLocks noChangeArrowheads="1"/>
          </p:cNvSpPr>
          <p:nvPr/>
        </p:nvSpPr>
        <p:spPr bwMode="auto">
          <a:xfrm>
            <a:off x="158750" y="2701925"/>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Command</a:t>
            </a:r>
          </a:p>
        </p:txBody>
      </p:sp>
      <p:sp>
        <p:nvSpPr>
          <p:cNvPr id="161836" name="Line 44"/>
          <p:cNvSpPr>
            <a:spLocks noChangeShapeType="1"/>
          </p:cNvSpPr>
          <p:nvPr/>
        </p:nvSpPr>
        <p:spPr bwMode="auto">
          <a:xfrm>
            <a:off x="539750" y="3284538"/>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37" name="Rectangle 45"/>
          <p:cNvSpPr>
            <a:spLocks noChangeArrowheads="1"/>
          </p:cNvSpPr>
          <p:nvPr/>
        </p:nvSpPr>
        <p:spPr bwMode="auto">
          <a:xfrm>
            <a:off x="1042988" y="3068638"/>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ACT</a:t>
            </a:r>
          </a:p>
        </p:txBody>
      </p:sp>
      <p:sp>
        <p:nvSpPr>
          <p:cNvPr id="161838" name="Rectangle 46"/>
          <p:cNvSpPr>
            <a:spLocks noChangeArrowheads="1"/>
          </p:cNvSpPr>
          <p:nvPr/>
        </p:nvSpPr>
        <p:spPr bwMode="auto">
          <a:xfrm>
            <a:off x="3059113" y="3068638"/>
            <a:ext cx="10080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Read</a:t>
            </a:r>
          </a:p>
        </p:txBody>
      </p:sp>
      <p:sp>
        <p:nvSpPr>
          <p:cNvPr id="161839" name="Text Box 47"/>
          <p:cNvSpPr txBox="1">
            <a:spLocks noChangeArrowheads="1"/>
          </p:cNvSpPr>
          <p:nvPr/>
        </p:nvSpPr>
        <p:spPr bwMode="auto">
          <a:xfrm>
            <a:off x="376238" y="1720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CLK</a:t>
            </a:r>
          </a:p>
        </p:txBody>
      </p:sp>
      <p:sp>
        <p:nvSpPr>
          <p:cNvPr id="161840" name="Line 48"/>
          <p:cNvSpPr>
            <a:spLocks noChangeShapeType="1"/>
          </p:cNvSpPr>
          <p:nvPr/>
        </p:nvSpPr>
        <p:spPr bwMode="auto">
          <a:xfrm>
            <a:off x="539750" y="4221163"/>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41" name="Rectangle 49"/>
          <p:cNvSpPr>
            <a:spLocks noChangeArrowheads="1"/>
          </p:cNvSpPr>
          <p:nvPr/>
        </p:nvSpPr>
        <p:spPr bwMode="auto">
          <a:xfrm>
            <a:off x="1042988" y="4005263"/>
            <a:ext cx="1008062" cy="4318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Row</a:t>
            </a:r>
          </a:p>
        </p:txBody>
      </p:sp>
      <p:sp>
        <p:nvSpPr>
          <p:cNvPr id="161842" name="Rectangle 50"/>
          <p:cNvSpPr>
            <a:spLocks noChangeArrowheads="1"/>
          </p:cNvSpPr>
          <p:nvPr/>
        </p:nvSpPr>
        <p:spPr bwMode="auto">
          <a:xfrm>
            <a:off x="3059113" y="4005263"/>
            <a:ext cx="1008062" cy="43180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Column</a:t>
            </a:r>
          </a:p>
        </p:txBody>
      </p:sp>
      <p:sp>
        <p:nvSpPr>
          <p:cNvPr id="161843" name="Line 51"/>
          <p:cNvSpPr>
            <a:spLocks noChangeShapeType="1"/>
          </p:cNvSpPr>
          <p:nvPr/>
        </p:nvSpPr>
        <p:spPr bwMode="auto">
          <a:xfrm>
            <a:off x="539750" y="5949950"/>
            <a:ext cx="8353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44" name="Rectangle 52"/>
          <p:cNvSpPr>
            <a:spLocks noChangeArrowheads="1"/>
          </p:cNvSpPr>
          <p:nvPr/>
        </p:nvSpPr>
        <p:spPr bwMode="auto">
          <a:xfrm>
            <a:off x="5580063" y="5734050"/>
            <a:ext cx="5048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a:t>Data0</a:t>
            </a:r>
          </a:p>
        </p:txBody>
      </p:sp>
      <p:sp>
        <p:nvSpPr>
          <p:cNvPr id="161845" name="Text Box 53"/>
          <p:cNvSpPr txBox="1">
            <a:spLocks noChangeArrowheads="1"/>
          </p:cNvSpPr>
          <p:nvPr/>
        </p:nvSpPr>
        <p:spPr bwMode="auto">
          <a:xfrm>
            <a:off x="250825" y="3644900"/>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Address</a:t>
            </a:r>
          </a:p>
        </p:txBody>
      </p:sp>
      <p:grpSp>
        <p:nvGrpSpPr>
          <p:cNvPr id="161846" name="Group 54"/>
          <p:cNvGrpSpPr>
            <a:grpSpLocks/>
          </p:cNvGrpSpPr>
          <p:nvPr/>
        </p:nvGrpSpPr>
        <p:grpSpPr bwMode="auto">
          <a:xfrm flipV="1">
            <a:off x="1116013" y="2205038"/>
            <a:ext cx="7921625" cy="431800"/>
            <a:chOff x="703" y="1026"/>
            <a:chExt cx="4990" cy="272"/>
          </a:xfrm>
        </p:grpSpPr>
        <p:sp>
          <p:nvSpPr>
            <p:cNvPr id="161847" name="Line 55"/>
            <p:cNvSpPr>
              <a:spLocks noChangeShapeType="1"/>
            </p:cNvSpPr>
            <p:nvPr/>
          </p:nvSpPr>
          <p:spPr bwMode="auto">
            <a:xfrm>
              <a:off x="70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48" name="Line 56"/>
            <p:cNvSpPr>
              <a:spLocks noChangeShapeType="1"/>
            </p:cNvSpPr>
            <p:nvPr/>
          </p:nvSpPr>
          <p:spPr bwMode="auto">
            <a:xfrm flipV="1">
              <a:off x="93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49" name="Line 57"/>
            <p:cNvSpPr>
              <a:spLocks noChangeShapeType="1"/>
            </p:cNvSpPr>
            <p:nvPr/>
          </p:nvSpPr>
          <p:spPr bwMode="auto">
            <a:xfrm>
              <a:off x="102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0" name="Line 58"/>
            <p:cNvSpPr>
              <a:spLocks noChangeShapeType="1"/>
            </p:cNvSpPr>
            <p:nvPr/>
          </p:nvSpPr>
          <p:spPr bwMode="auto">
            <a:xfrm flipH="1" flipV="1">
              <a:off x="124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1" name="Line 59"/>
            <p:cNvSpPr>
              <a:spLocks noChangeShapeType="1"/>
            </p:cNvSpPr>
            <p:nvPr/>
          </p:nvSpPr>
          <p:spPr bwMode="auto">
            <a:xfrm>
              <a:off x="133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2" name="Line 60"/>
            <p:cNvSpPr>
              <a:spLocks noChangeShapeType="1"/>
            </p:cNvSpPr>
            <p:nvPr/>
          </p:nvSpPr>
          <p:spPr bwMode="auto">
            <a:xfrm flipV="1">
              <a:off x="156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3" name="Line 61"/>
            <p:cNvSpPr>
              <a:spLocks noChangeShapeType="1"/>
            </p:cNvSpPr>
            <p:nvPr/>
          </p:nvSpPr>
          <p:spPr bwMode="auto">
            <a:xfrm>
              <a:off x="165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4" name="Line 62"/>
            <p:cNvSpPr>
              <a:spLocks noChangeShapeType="1"/>
            </p:cNvSpPr>
            <p:nvPr/>
          </p:nvSpPr>
          <p:spPr bwMode="auto">
            <a:xfrm flipH="1" flipV="1">
              <a:off x="188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5" name="Line 63"/>
            <p:cNvSpPr>
              <a:spLocks noChangeShapeType="1"/>
            </p:cNvSpPr>
            <p:nvPr/>
          </p:nvSpPr>
          <p:spPr bwMode="auto">
            <a:xfrm>
              <a:off x="197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6" name="Line 64"/>
            <p:cNvSpPr>
              <a:spLocks noChangeShapeType="1"/>
            </p:cNvSpPr>
            <p:nvPr/>
          </p:nvSpPr>
          <p:spPr bwMode="auto">
            <a:xfrm flipV="1">
              <a:off x="220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7" name="Line 65"/>
            <p:cNvSpPr>
              <a:spLocks noChangeShapeType="1"/>
            </p:cNvSpPr>
            <p:nvPr/>
          </p:nvSpPr>
          <p:spPr bwMode="auto">
            <a:xfrm>
              <a:off x="229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8" name="Line 66"/>
            <p:cNvSpPr>
              <a:spLocks noChangeShapeType="1"/>
            </p:cNvSpPr>
            <p:nvPr/>
          </p:nvSpPr>
          <p:spPr bwMode="auto">
            <a:xfrm flipH="1" flipV="1">
              <a:off x="251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59" name="Line 67"/>
            <p:cNvSpPr>
              <a:spLocks noChangeShapeType="1"/>
            </p:cNvSpPr>
            <p:nvPr/>
          </p:nvSpPr>
          <p:spPr bwMode="auto">
            <a:xfrm>
              <a:off x="260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0" name="Line 68"/>
            <p:cNvSpPr>
              <a:spLocks noChangeShapeType="1"/>
            </p:cNvSpPr>
            <p:nvPr/>
          </p:nvSpPr>
          <p:spPr bwMode="auto">
            <a:xfrm flipV="1">
              <a:off x="283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1" name="Line 69"/>
            <p:cNvSpPr>
              <a:spLocks noChangeShapeType="1"/>
            </p:cNvSpPr>
            <p:nvPr/>
          </p:nvSpPr>
          <p:spPr bwMode="auto">
            <a:xfrm>
              <a:off x="292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2" name="Line 70"/>
            <p:cNvSpPr>
              <a:spLocks noChangeShapeType="1"/>
            </p:cNvSpPr>
            <p:nvPr/>
          </p:nvSpPr>
          <p:spPr bwMode="auto">
            <a:xfrm flipH="1" flipV="1">
              <a:off x="315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3" name="Line 71"/>
            <p:cNvSpPr>
              <a:spLocks noChangeShapeType="1"/>
            </p:cNvSpPr>
            <p:nvPr/>
          </p:nvSpPr>
          <p:spPr bwMode="auto">
            <a:xfrm>
              <a:off x="324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4" name="Line 72"/>
            <p:cNvSpPr>
              <a:spLocks noChangeShapeType="1"/>
            </p:cNvSpPr>
            <p:nvPr/>
          </p:nvSpPr>
          <p:spPr bwMode="auto">
            <a:xfrm flipV="1">
              <a:off x="347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5" name="Line 73"/>
            <p:cNvSpPr>
              <a:spLocks noChangeShapeType="1"/>
            </p:cNvSpPr>
            <p:nvPr/>
          </p:nvSpPr>
          <p:spPr bwMode="auto">
            <a:xfrm>
              <a:off x="356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6" name="Line 74"/>
            <p:cNvSpPr>
              <a:spLocks noChangeShapeType="1"/>
            </p:cNvSpPr>
            <p:nvPr/>
          </p:nvSpPr>
          <p:spPr bwMode="auto">
            <a:xfrm flipH="1" flipV="1">
              <a:off x="378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7" name="Line 75"/>
            <p:cNvSpPr>
              <a:spLocks noChangeShapeType="1"/>
            </p:cNvSpPr>
            <p:nvPr/>
          </p:nvSpPr>
          <p:spPr bwMode="auto">
            <a:xfrm>
              <a:off x="387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8" name="Line 76"/>
            <p:cNvSpPr>
              <a:spLocks noChangeShapeType="1"/>
            </p:cNvSpPr>
            <p:nvPr/>
          </p:nvSpPr>
          <p:spPr bwMode="auto">
            <a:xfrm flipV="1">
              <a:off x="410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69" name="Line 77"/>
            <p:cNvSpPr>
              <a:spLocks noChangeShapeType="1"/>
            </p:cNvSpPr>
            <p:nvPr/>
          </p:nvSpPr>
          <p:spPr bwMode="auto">
            <a:xfrm>
              <a:off x="419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0" name="Line 78"/>
            <p:cNvSpPr>
              <a:spLocks noChangeShapeType="1"/>
            </p:cNvSpPr>
            <p:nvPr/>
          </p:nvSpPr>
          <p:spPr bwMode="auto">
            <a:xfrm flipH="1" flipV="1">
              <a:off x="4423"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1" name="Line 79"/>
            <p:cNvSpPr>
              <a:spLocks noChangeShapeType="1"/>
            </p:cNvSpPr>
            <p:nvPr/>
          </p:nvSpPr>
          <p:spPr bwMode="auto">
            <a:xfrm>
              <a:off x="4513"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2" name="Line 80"/>
            <p:cNvSpPr>
              <a:spLocks noChangeShapeType="1"/>
            </p:cNvSpPr>
            <p:nvPr/>
          </p:nvSpPr>
          <p:spPr bwMode="auto">
            <a:xfrm flipV="1">
              <a:off x="4740"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3" name="Line 81"/>
            <p:cNvSpPr>
              <a:spLocks noChangeShapeType="1"/>
            </p:cNvSpPr>
            <p:nvPr/>
          </p:nvSpPr>
          <p:spPr bwMode="auto">
            <a:xfrm>
              <a:off x="4830"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4" name="Line 82"/>
            <p:cNvSpPr>
              <a:spLocks noChangeShapeType="1"/>
            </p:cNvSpPr>
            <p:nvPr/>
          </p:nvSpPr>
          <p:spPr bwMode="auto">
            <a:xfrm flipH="1" flipV="1">
              <a:off x="5057"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5" name="Line 83"/>
            <p:cNvSpPr>
              <a:spLocks noChangeShapeType="1"/>
            </p:cNvSpPr>
            <p:nvPr/>
          </p:nvSpPr>
          <p:spPr bwMode="auto">
            <a:xfrm>
              <a:off x="5149" y="1298"/>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6" name="Line 84"/>
            <p:cNvSpPr>
              <a:spLocks noChangeShapeType="1"/>
            </p:cNvSpPr>
            <p:nvPr/>
          </p:nvSpPr>
          <p:spPr bwMode="auto">
            <a:xfrm flipV="1">
              <a:off x="5376" y="1026"/>
              <a:ext cx="9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77" name="Line 85"/>
            <p:cNvSpPr>
              <a:spLocks noChangeShapeType="1"/>
            </p:cNvSpPr>
            <p:nvPr/>
          </p:nvSpPr>
          <p:spPr bwMode="auto">
            <a:xfrm>
              <a:off x="5466" y="1026"/>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1878" name="Text Box 86"/>
          <p:cNvSpPr txBox="1">
            <a:spLocks noChangeArrowheads="1"/>
          </p:cNvSpPr>
          <p:nvPr/>
        </p:nvSpPr>
        <p:spPr bwMode="auto">
          <a:xfrm>
            <a:off x="323850" y="2125663"/>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CLK</a:t>
            </a:r>
          </a:p>
        </p:txBody>
      </p:sp>
      <p:sp>
        <p:nvSpPr>
          <p:cNvPr id="161879" name="Rectangle 87"/>
          <p:cNvSpPr>
            <a:spLocks noChangeArrowheads="1"/>
          </p:cNvSpPr>
          <p:nvPr/>
        </p:nvSpPr>
        <p:spPr bwMode="auto">
          <a:xfrm>
            <a:off x="6083300" y="5734050"/>
            <a:ext cx="5048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a:t>Data1</a:t>
            </a:r>
          </a:p>
        </p:txBody>
      </p:sp>
      <p:sp>
        <p:nvSpPr>
          <p:cNvPr id="161880" name="Rectangle 88"/>
          <p:cNvSpPr>
            <a:spLocks noChangeArrowheads="1"/>
          </p:cNvSpPr>
          <p:nvPr/>
        </p:nvSpPr>
        <p:spPr bwMode="auto">
          <a:xfrm>
            <a:off x="6586538" y="5734050"/>
            <a:ext cx="5048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a:t>Data2</a:t>
            </a:r>
          </a:p>
        </p:txBody>
      </p:sp>
      <p:sp>
        <p:nvSpPr>
          <p:cNvPr id="161881" name="Rectangle 89"/>
          <p:cNvSpPr>
            <a:spLocks noChangeArrowheads="1"/>
          </p:cNvSpPr>
          <p:nvPr/>
        </p:nvSpPr>
        <p:spPr bwMode="auto">
          <a:xfrm>
            <a:off x="7089775" y="5734050"/>
            <a:ext cx="5048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a:t>Data3</a:t>
            </a:r>
          </a:p>
        </p:txBody>
      </p:sp>
      <p:sp>
        <p:nvSpPr>
          <p:cNvPr id="161882" name="Line 90"/>
          <p:cNvSpPr>
            <a:spLocks noChangeShapeType="1"/>
          </p:cNvSpPr>
          <p:nvPr/>
        </p:nvSpPr>
        <p:spPr bwMode="auto">
          <a:xfrm>
            <a:off x="5146675" y="522922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3" name="Line 91"/>
          <p:cNvSpPr>
            <a:spLocks noChangeShapeType="1"/>
          </p:cNvSpPr>
          <p:nvPr/>
        </p:nvSpPr>
        <p:spPr bwMode="auto">
          <a:xfrm flipV="1">
            <a:off x="5507038" y="479742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4" name="Line 92"/>
          <p:cNvSpPr>
            <a:spLocks noChangeShapeType="1"/>
          </p:cNvSpPr>
          <p:nvPr/>
        </p:nvSpPr>
        <p:spPr bwMode="auto">
          <a:xfrm>
            <a:off x="5649913" y="47974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5" name="Line 93"/>
          <p:cNvSpPr>
            <a:spLocks noChangeShapeType="1"/>
          </p:cNvSpPr>
          <p:nvPr/>
        </p:nvSpPr>
        <p:spPr bwMode="auto">
          <a:xfrm flipH="1" flipV="1">
            <a:off x="6010275" y="479742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6" name="Line 94"/>
          <p:cNvSpPr>
            <a:spLocks noChangeShapeType="1"/>
          </p:cNvSpPr>
          <p:nvPr/>
        </p:nvSpPr>
        <p:spPr bwMode="auto">
          <a:xfrm>
            <a:off x="6156325" y="522922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7" name="Line 95"/>
          <p:cNvSpPr>
            <a:spLocks noChangeShapeType="1"/>
          </p:cNvSpPr>
          <p:nvPr/>
        </p:nvSpPr>
        <p:spPr bwMode="auto">
          <a:xfrm flipV="1">
            <a:off x="6516688" y="479742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8" name="Line 96"/>
          <p:cNvSpPr>
            <a:spLocks noChangeShapeType="1"/>
          </p:cNvSpPr>
          <p:nvPr/>
        </p:nvSpPr>
        <p:spPr bwMode="auto">
          <a:xfrm>
            <a:off x="6659563" y="47974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89" name="Line 97"/>
          <p:cNvSpPr>
            <a:spLocks noChangeShapeType="1"/>
          </p:cNvSpPr>
          <p:nvPr/>
        </p:nvSpPr>
        <p:spPr bwMode="auto">
          <a:xfrm flipH="1" flipV="1">
            <a:off x="7019925" y="4797425"/>
            <a:ext cx="1428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0" name="Line 98"/>
          <p:cNvSpPr>
            <a:spLocks noChangeShapeType="1"/>
          </p:cNvSpPr>
          <p:nvPr/>
        </p:nvSpPr>
        <p:spPr bwMode="auto">
          <a:xfrm>
            <a:off x="7162800" y="522922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1" name="Line 99"/>
          <p:cNvSpPr>
            <a:spLocks noChangeShapeType="1"/>
          </p:cNvSpPr>
          <p:nvPr/>
        </p:nvSpPr>
        <p:spPr bwMode="auto">
          <a:xfrm>
            <a:off x="539750" y="5013325"/>
            <a:ext cx="4537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2" name="Line 100"/>
          <p:cNvSpPr>
            <a:spLocks noChangeShapeType="1"/>
          </p:cNvSpPr>
          <p:nvPr/>
        </p:nvSpPr>
        <p:spPr bwMode="auto">
          <a:xfrm>
            <a:off x="5076825" y="5013325"/>
            <a:ext cx="71438"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3" name="Line 101"/>
          <p:cNvSpPr>
            <a:spLocks noChangeShapeType="1"/>
          </p:cNvSpPr>
          <p:nvPr/>
        </p:nvSpPr>
        <p:spPr bwMode="auto">
          <a:xfrm flipV="1">
            <a:off x="7524750" y="4941888"/>
            <a:ext cx="142875"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4" name="Line 102"/>
          <p:cNvSpPr>
            <a:spLocks noChangeShapeType="1"/>
          </p:cNvSpPr>
          <p:nvPr/>
        </p:nvSpPr>
        <p:spPr bwMode="auto">
          <a:xfrm>
            <a:off x="7667625" y="4941888"/>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895" name="Text Box 103"/>
          <p:cNvSpPr txBox="1">
            <a:spLocks noChangeArrowheads="1"/>
          </p:cNvSpPr>
          <p:nvPr/>
        </p:nvSpPr>
        <p:spPr bwMode="auto">
          <a:xfrm>
            <a:off x="303213" y="4586288"/>
            <a:ext cx="71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ＤＱＳ</a:t>
            </a:r>
          </a:p>
        </p:txBody>
      </p:sp>
      <p:pic>
        <p:nvPicPr>
          <p:cNvPr id="2" name="オーディオ 1">
            <a:hlinkClick r:id="" action="ppaction://media"/>
            <a:extLst>
              <a:ext uri="{FF2B5EF4-FFF2-40B4-BE49-F238E27FC236}">
                <a16:creationId xmlns:a16="http://schemas.microsoft.com/office/drawing/2014/main" id="{D369A754-7FB1-443B-802F-B82A32E34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93006486"/>
      </p:ext>
    </p:extLst>
  </p:cSld>
  <p:clrMapOvr>
    <a:masterClrMapping/>
  </p:clrMapOvr>
  <mc:AlternateContent xmlns:mc="http://schemas.openxmlformats.org/markup-compatibility/2006">
    <mc:Choice xmlns:p14="http://schemas.microsoft.com/office/powerpoint/2010/main" Requires="p14">
      <p:transition spd="slow" p14:dur="2000" advTm="29336"/>
    </mc:Choice>
    <mc:Fallback>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22" x="9061450" y="3482975"/>
          <p14:tracePt t="2029" x="8980488" y="3455988"/>
          <p14:tracePt t="2038" x="8888413" y="3455988"/>
          <p14:tracePt t="2047" x="8834438" y="3455988"/>
          <p14:tracePt t="2058" x="8761413" y="3455988"/>
          <p14:tracePt t="2061" x="8688388" y="3455988"/>
          <p14:tracePt t="2070" x="8615363" y="3455988"/>
          <p14:tracePt t="2078" x="8532813" y="3455988"/>
          <p14:tracePt t="2090" x="8459788" y="3455988"/>
          <p14:tracePt t="2093" x="8405813" y="3455988"/>
          <p14:tracePt t="2102" x="8332788" y="3455988"/>
          <p14:tracePt t="2109" x="8277225" y="3455988"/>
          <p14:tracePt t="2118" x="8223250" y="3455988"/>
          <p14:tracePt t="2125" x="8140700" y="3455988"/>
          <p14:tracePt t="2135" x="8031163" y="3455988"/>
          <p14:tracePt t="2141" x="7977188" y="3455988"/>
          <p14:tracePt t="2150" x="7904163" y="3455988"/>
          <p14:tracePt t="2157" x="7831138" y="3455988"/>
          <p14:tracePt t="2166" x="7777163" y="3455988"/>
          <p14:tracePt t="2173" x="7712075" y="3419475"/>
          <p14:tracePt t="2185" x="7658100" y="3419475"/>
          <p14:tracePt t="2191" x="7575550" y="3411538"/>
          <p14:tracePt t="2202" x="7521575" y="3411538"/>
          <p14:tracePt t="2207" x="7448550" y="3392488"/>
          <p14:tracePt t="2213" x="7348538" y="3382963"/>
          <p14:tracePt t="2221" x="7292975" y="3365500"/>
          <p14:tracePt t="2229" x="7229475" y="3355975"/>
          <p14:tracePt t="2237" x="7156450" y="3346450"/>
          <p14:tracePt t="2246" x="7102475" y="3346450"/>
          <p14:tracePt t="2254" x="7037388" y="3346450"/>
          <p14:tracePt t="2261" x="6983413" y="3328988"/>
          <p14:tracePt t="2270" x="6900863" y="3309938"/>
          <p14:tracePt t="2277" x="6846888" y="3309938"/>
          <p14:tracePt t="2285" x="6773863" y="3292475"/>
          <p14:tracePt t="2293" x="6710363" y="3292475"/>
          <p14:tracePt t="2302" x="6637338" y="3282950"/>
          <p14:tracePt t="2309" x="6581775" y="3265488"/>
          <p14:tracePt t="2320" x="6518275" y="3265488"/>
          <p14:tracePt t="2325" x="6445250" y="3246438"/>
          <p14:tracePt t="2337" x="6345238" y="3228975"/>
          <p14:tracePt t="2341" x="6235700" y="3219450"/>
          <p14:tracePt t="2351" x="6162675" y="3219450"/>
          <p14:tracePt t="2357" x="6035675" y="3173413"/>
          <p14:tracePt t="2367" x="5880100" y="3155950"/>
          <p14:tracePt t="2374" x="5753100" y="3146425"/>
          <p14:tracePt t="2383" x="5624513" y="3127375"/>
          <p14:tracePt t="2389" x="5497513" y="3100388"/>
          <p14:tracePt t="2398" x="5334000" y="3082925"/>
          <p14:tracePt t="2405" x="5159375" y="3054350"/>
          <p14:tracePt t="2414" x="4995863" y="3027363"/>
          <p14:tracePt t="2421" x="4849813" y="3009900"/>
          <p14:tracePt t="2431" x="4686300" y="2990850"/>
          <p14:tracePt t="2437" x="4557713" y="2946400"/>
          <p14:tracePt t="2445" x="4384675" y="2900363"/>
          <p14:tracePt t="2453" x="4257675" y="2863850"/>
          <p14:tracePt t="2461" x="4165600" y="2844800"/>
          <p14:tracePt t="2470" x="4029075" y="2800350"/>
          <p14:tracePt t="2477" x="3919538" y="2771775"/>
          <p14:tracePt t="2486" x="3819525" y="2735263"/>
          <p14:tracePt t="2493" x="3702050" y="2708275"/>
          <p14:tracePt t="2502" x="3629025" y="2690813"/>
          <p14:tracePt t="2510" x="3527425" y="2654300"/>
          <p14:tracePt t="2518" x="3455988" y="2635250"/>
          <p14:tracePt t="2526" x="3373438" y="2625725"/>
          <p14:tracePt t="2541" x="3217863" y="2571750"/>
          <p14:tracePt t="2550" x="3181350" y="2562225"/>
          <p14:tracePt t="2557" x="3117850" y="2535238"/>
          <p14:tracePt t="2570" x="3054350" y="2525713"/>
          <p14:tracePt t="2573" x="3017838" y="2517775"/>
          <p14:tracePt t="2583" x="2971800" y="2498725"/>
          <p14:tracePt t="2589" x="2935288" y="2498725"/>
          <p14:tracePt t="2597" x="2889250" y="2481263"/>
          <p14:tracePt t="2605" x="2844800" y="2471738"/>
          <p14:tracePt t="2613" x="2789238" y="2462213"/>
          <p14:tracePt t="2621" x="2744788" y="2444750"/>
          <p14:tracePt t="2629" x="2679700" y="2425700"/>
          <p14:tracePt t="2637" x="2625725" y="2408238"/>
          <p14:tracePt t="2645" x="2606675" y="2398713"/>
          <p14:tracePt t="2653" x="2562225" y="2398713"/>
          <p14:tracePt t="2661" x="2533650" y="2398713"/>
          <p14:tracePt t="2669" x="2516188" y="2389188"/>
          <p14:tracePt t="2814" x="2506663" y="2379663"/>
          <p14:tracePt t="2829" x="2498725" y="2371725"/>
          <p14:tracePt t="2837" x="2489200" y="2371725"/>
          <p14:tracePt t="2845" x="2470150" y="2362200"/>
          <p14:tracePt t="2854" x="2452688" y="2352675"/>
          <p14:tracePt t="2861" x="2425700" y="2343150"/>
          <p14:tracePt t="2869" x="2379663" y="2325688"/>
          <p14:tracePt t="2877" x="2343150" y="2316163"/>
          <p14:tracePt t="2885" x="2279650" y="2306638"/>
          <p14:tracePt t="2895" x="2224088" y="2298700"/>
          <p14:tracePt t="2902" x="2160588" y="2270125"/>
          <p14:tracePt t="2919" x="2078038" y="2252663"/>
          <p14:tracePt t="2925" x="2033588" y="2233613"/>
          <p14:tracePt t="2933" x="1968500" y="2216150"/>
          <p14:tracePt t="2941" x="1914525" y="2197100"/>
          <p14:tracePt t="2950" x="1851025" y="2189163"/>
          <p14:tracePt t="2957" x="1804988" y="2179638"/>
          <p14:tracePt t="2967" x="1731963" y="2143125"/>
          <p14:tracePt t="2973" x="1685925" y="2125663"/>
          <p14:tracePt t="2984" x="1622425" y="2116138"/>
          <p14:tracePt t="2989" x="1585913" y="2116138"/>
          <p14:tracePt t="2997" x="1541463" y="2097088"/>
          <p14:tracePt t="3006" x="1512888" y="2097088"/>
          <p14:tracePt t="3014" x="1476375" y="2097088"/>
          <p14:tracePt t="3022" x="1431925" y="2097088"/>
          <p14:tracePt t="3029" x="1412875" y="2097088"/>
          <p14:tracePt t="3039" x="1376363" y="2097088"/>
          <p14:tracePt t="3045" x="1358900" y="2097088"/>
          <p14:tracePt t="3054" x="1339850" y="2097088"/>
          <p14:tracePt t="3061" x="1330325" y="2097088"/>
          <p14:tracePt t="3608" x="1339850" y="2089150"/>
          <p14:tracePt t="3621" x="1349375" y="2079625"/>
          <p14:tracePt t="3623" x="1358900" y="2070100"/>
          <p14:tracePt t="3631" x="1366838" y="2052638"/>
          <p14:tracePt t="3639" x="1376363" y="2033588"/>
          <p14:tracePt t="3645" x="1385888" y="2024063"/>
          <p14:tracePt t="3653" x="1403350" y="1997075"/>
          <p14:tracePt t="3661" x="1412875" y="1987550"/>
          <p14:tracePt t="3669" x="1422400" y="1987550"/>
          <p14:tracePt t="3679" x="1431925" y="1970088"/>
          <p14:tracePt t="3695" x="1439863" y="1960563"/>
          <p14:tracePt t="3704" x="1449388" y="1951038"/>
          <p14:tracePt t="3711" x="1458913" y="1933575"/>
          <p14:tracePt t="3725" x="1458913" y="1924050"/>
          <p14:tracePt t="3735" x="1458913" y="1914525"/>
          <p14:tracePt t="3741" x="1468438" y="1914525"/>
          <p14:tracePt t="3757" x="1485900" y="1897063"/>
          <p14:tracePt t="3767" x="1495425" y="1887538"/>
          <p14:tracePt t="3789" x="1504950" y="1870075"/>
          <p14:tracePt t="3805" x="1512888" y="1860550"/>
          <p14:tracePt t="3822" x="1531938" y="1851025"/>
          <p14:tracePt t="3837" x="1541463" y="1841500"/>
          <p14:tracePt t="3846" x="1541463" y="1833563"/>
          <p14:tracePt t="3853" x="1549400" y="1833563"/>
          <p14:tracePt t="3870" x="1568450" y="1833563"/>
          <p14:tracePt t="3877" x="1576388" y="1824038"/>
          <p14:tracePt t="3885" x="1585913" y="1824038"/>
          <p14:tracePt t="3894" x="1604963" y="1824038"/>
          <p14:tracePt t="3909" x="1622425" y="1824038"/>
          <p14:tracePt t="3918" x="1649413" y="1824038"/>
          <p14:tracePt t="3925" x="1658938" y="1824038"/>
          <p14:tracePt t="3934" x="1695450" y="1824038"/>
          <p14:tracePt t="3941" x="1741488" y="1824038"/>
          <p14:tracePt t="3950" x="1768475" y="1824038"/>
          <p14:tracePt t="3957" x="1824038" y="1824038"/>
          <p14:tracePt t="3967" x="1860550" y="1824038"/>
          <p14:tracePt t="3973" x="1905000" y="1824038"/>
          <p14:tracePt t="3982" x="1941513" y="1824038"/>
          <p14:tracePt t="3991" x="1978025" y="1824038"/>
          <p14:tracePt t="3997" x="1997075" y="1824038"/>
          <p14:tracePt t="4005" x="2005013" y="1824038"/>
          <p14:tracePt t="4013" x="2014538" y="1824038"/>
          <p14:tracePt t="4373" x="2014538" y="1833563"/>
          <p14:tracePt t="4382" x="2014538" y="1841500"/>
          <p14:tracePt t="4389" x="2014538" y="1851025"/>
          <p14:tracePt t="4406" x="2014538" y="1870075"/>
          <p14:tracePt t="4415" x="2014538" y="1878013"/>
          <p14:tracePt t="4431" x="2014538" y="1887538"/>
          <p14:tracePt t="4438" x="2014538" y="1914525"/>
          <p14:tracePt t="4446" x="2014538" y="1924050"/>
          <p14:tracePt t="4453" x="2014538" y="1933575"/>
          <p14:tracePt t="4461" x="2014538" y="1960563"/>
          <p14:tracePt t="4469" x="2014538" y="1970088"/>
          <p14:tracePt t="4478" x="2014538" y="1987550"/>
          <p14:tracePt t="4485" x="2014538" y="2006600"/>
          <p14:tracePt t="4493" x="2014538" y="2016125"/>
          <p14:tracePt t="4501" x="2014538" y="2033588"/>
          <p14:tracePt t="4509" x="2014538" y="2043113"/>
          <p14:tracePt t="4838" x="2024063" y="2052638"/>
          <p14:tracePt t="4854" x="2033588" y="2052638"/>
          <p14:tracePt t="4861" x="2041525" y="2052638"/>
          <p14:tracePt t="4878" x="2051050" y="2052638"/>
          <p14:tracePt t="4885" x="2060575" y="2052638"/>
          <p14:tracePt t="4894" x="2070100" y="2052638"/>
          <p14:tracePt t="4918" x="2097088" y="2052638"/>
          <p14:tracePt t="4925" x="2124075" y="2052638"/>
          <p14:tracePt t="4934" x="2143125" y="2052638"/>
          <p14:tracePt t="4941" x="2160588" y="2052638"/>
          <p14:tracePt t="4953" x="2170113" y="2052638"/>
          <p14:tracePt t="4962" x="2187575" y="2052638"/>
          <p14:tracePt t="4973" x="2206625" y="2052638"/>
          <p14:tracePt t="5203" x="2214563" y="2052638"/>
          <p14:tracePt t="5433" x="2214563" y="2060575"/>
          <p14:tracePt t="5504" x="2214563" y="2070100"/>
          <p14:tracePt t="5670" x="2214563" y="2079625"/>
          <p14:tracePt t="5685" x="2214563" y="2089150"/>
          <p14:tracePt t="5743" x="2224088" y="2097088"/>
          <p14:tracePt t="5750" x="2233613" y="2106613"/>
          <p14:tracePt t="5757" x="2251075" y="2106613"/>
          <p14:tracePt t="5766" x="2260600" y="2106613"/>
          <p14:tracePt t="5773" x="2279650" y="2106613"/>
          <p14:tracePt t="5783" x="2297113" y="2106613"/>
          <p14:tracePt t="5855" x="2306638" y="2106613"/>
          <p14:tracePt t="5870" x="2324100" y="2106613"/>
          <p14:tracePt t="5879" x="2333625" y="2106613"/>
          <p14:tracePt t="5918" x="2343150" y="2106613"/>
          <p14:tracePt t="6069" x="2352675" y="2106613"/>
          <p14:tracePt t="6077" x="2352675" y="2097088"/>
          <p14:tracePt t="6086" x="2352675" y="2089150"/>
          <p14:tracePt t="6093" x="2352675" y="2079625"/>
          <p14:tracePt t="6109" x="2352675" y="2060575"/>
          <p14:tracePt t="6118" x="2352675" y="2052638"/>
          <p14:tracePt t="6125" x="2370138" y="2033588"/>
          <p14:tracePt t="6134" x="2370138" y="2016125"/>
          <p14:tracePt t="6141" x="2379663" y="2006600"/>
          <p14:tracePt t="6151" x="2389188" y="1987550"/>
          <p14:tracePt t="6157" x="2397125" y="1960563"/>
          <p14:tracePt t="6168" x="2406650" y="1951038"/>
          <p14:tracePt t="6173" x="2416175" y="1943100"/>
          <p14:tracePt t="6183" x="2425700" y="1933575"/>
          <p14:tracePt t="6189" x="2443163" y="1914525"/>
          <p14:tracePt t="6197" x="2452688" y="1914525"/>
          <p14:tracePt t="6206" x="2470150" y="1897063"/>
          <p14:tracePt t="6213" x="2470150" y="1887538"/>
          <p14:tracePt t="6221" x="2498725" y="1860550"/>
          <p14:tracePt t="6229" x="2506663" y="1851025"/>
          <p14:tracePt t="6237" x="2533650" y="1824038"/>
          <p14:tracePt t="6245" x="2543175" y="1814513"/>
          <p14:tracePt t="6253" x="2562225" y="1804988"/>
          <p14:tracePt t="6261" x="2589213" y="1778000"/>
          <p14:tracePt t="6270" x="2598738" y="1778000"/>
          <p14:tracePt t="6277" x="2625725" y="1768475"/>
          <p14:tracePt t="6288" x="2635250" y="1760538"/>
          <p14:tracePt t="6293" x="2635250" y="1751013"/>
          <p14:tracePt t="6304" x="2643188" y="1741488"/>
          <p14:tracePt t="6400" x="2652713" y="1731963"/>
          <p14:tracePt t="6422" x="2671763" y="1741488"/>
          <p14:tracePt t="6437" x="2689225" y="1741488"/>
          <p14:tracePt t="6446" x="2735263" y="1741488"/>
          <p14:tracePt t="6454" x="2762250" y="1741488"/>
          <p14:tracePt t="6462" x="2817813" y="1741488"/>
          <p14:tracePt t="6469" x="2871788" y="1741488"/>
          <p14:tracePt t="6477" x="2925763" y="1741488"/>
          <p14:tracePt t="6485" x="2954338" y="1741488"/>
          <p14:tracePt t="6495" x="2998788" y="1741488"/>
          <p14:tracePt t="6503" x="3027363" y="1741488"/>
          <p14:tracePt t="6509" x="3035300" y="1741488"/>
          <p14:tracePt t="6518" x="3054350" y="1741488"/>
          <p14:tracePt t="6525" x="3071813" y="1741488"/>
          <p14:tracePt t="6534" x="3100388" y="1751013"/>
          <p14:tracePt t="6553" x="3127375" y="1760538"/>
          <p14:tracePt t="6566" x="3136900" y="1778000"/>
          <p14:tracePt t="6605" x="3136900" y="1787525"/>
          <p14:tracePt t="6621" x="3136900" y="1797050"/>
          <p14:tracePt t="6637" x="3136900" y="1824038"/>
          <p14:tracePt t="6645" x="3136900" y="1833563"/>
          <p14:tracePt t="6653" x="3136900" y="1841500"/>
          <p14:tracePt t="6663" x="3136900" y="1870075"/>
          <p14:tracePt t="6679" x="3136900" y="1878013"/>
          <p14:tracePt t="6686" x="3136900" y="1906588"/>
          <p14:tracePt t="6693" x="3127375" y="1933575"/>
          <p14:tracePt t="6701" x="3117850" y="1970088"/>
          <p14:tracePt t="6710" x="3090863" y="1997075"/>
          <p14:tracePt t="6717" x="3054350" y="2033588"/>
          <p14:tracePt t="6727" x="2935288" y="2106613"/>
          <p14:tracePt t="6733" x="2789238" y="2152650"/>
          <p14:tracePt t="6743" x="2625725" y="2179638"/>
          <p14:tracePt t="6749" x="2333625" y="2252663"/>
          <p14:tracePt t="6758" x="2060575" y="2270125"/>
          <p14:tracePt t="6767" x="1695450" y="2335213"/>
          <p14:tracePt t="6774" x="1431925" y="2352675"/>
          <p14:tracePt t="6783" x="1230313" y="2371725"/>
          <p14:tracePt t="6790" x="1047750" y="2379663"/>
          <p14:tracePt t="6797" x="947738" y="2408238"/>
          <p14:tracePt t="6805" x="893763" y="2425700"/>
          <p14:tracePt t="6831" x="884238" y="2425700"/>
          <p14:tracePt t="6862" x="893763" y="2425700"/>
          <p14:tracePt t="6878" x="903288" y="2425700"/>
          <p14:tracePt t="6894" x="911225" y="2425700"/>
          <p14:tracePt t="6902" x="930275" y="2425700"/>
          <p14:tracePt t="6910" x="939800" y="2425700"/>
          <p14:tracePt t="6918" x="947738" y="2425700"/>
          <p14:tracePt t="6937" x="957263" y="2425700"/>
          <p14:tracePt t="6990" x="966788" y="2425700"/>
          <p14:tracePt t="6997" x="974725" y="2425700"/>
          <p14:tracePt t="7006" x="984250" y="2425700"/>
          <p14:tracePt t="7013" x="993775" y="2425700"/>
          <p14:tracePt t="7021" x="1011238" y="2425700"/>
          <p14:tracePt t="7029" x="1020763" y="2425700"/>
          <p14:tracePt t="7038" x="1057275" y="2425700"/>
          <p14:tracePt t="7045" x="1066800" y="2425700"/>
          <p14:tracePt t="7054" x="1120775" y="2425700"/>
          <p14:tracePt t="7061" x="1185863" y="2425700"/>
          <p14:tracePt t="7069" x="1239838" y="2425700"/>
          <p14:tracePt t="7077" x="1276350" y="2425700"/>
          <p14:tracePt t="7086" x="1349375" y="2425700"/>
          <p14:tracePt t="7093" x="1385888" y="2425700"/>
          <p14:tracePt t="7103" x="1431925" y="2416175"/>
          <p14:tracePt t="7109" x="1449388" y="2408238"/>
          <p14:tracePt t="7119" x="1476375" y="2389188"/>
          <p14:tracePt t="7125" x="1495425" y="2371725"/>
          <p14:tracePt t="7134" x="1504950" y="2362200"/>
          <p14:tracePt t="7150" x="1512888" y="2362200"/>
          <p14:tracePt t="7351" x="1512888" y="2379663"/>
          <p14:tracePt t="7358" x="1512888" y="2408238"/>
          <p14:tracePt t="7366" x="1512888" y="2452688"/>
          <p14:tracePt t="7373" x="1512888" y="2481263"/>
          <p14:tracePt t="7383" x="1512888" y="2525713"/>
          <p14:tracePt t="7389" x="1512888" y="2562225"/>
          <p14:tracePt t="7397" x="1558925" y="2598738"/>
          <p14:tracePt t="7405" x="1612900" y="2644775"/>
          <p14:tracePt t="7413" x="1631950" y="2662238"/>
          <p14:tracePt t="7421" x="1658938" y="2698750"/>
          <p14:tracePt t="7429" x="1685925" y="2708275"/>
          <p14:tracePt t="7437" x="1714500" y="2727325"/>
          <p14:tracePt t="7445" x="1714500" y="2735263"/>
          <p14:tracePt t="7453" x="1741488" y="2744788"/>
          <p14:tracePt t="7493" x="1751013" y="2744788"/>
          <p14:tracePt t="7501" x="1758950" y="2744788"/>
          <p14:tracePt t="7510" x="1778000" y="2744788"/>
          <p14:tracePt t="7518" x="1804988" y="2717800"/>
          <p14:tracePt t="7525" x="1814513" y="2708275"/>
          <p14:tracePt t="7534" x="1831975" y="2690813"/>
          <p14:tracePt t="7543" x="1841500" y="2662238"/>
          <p14:tracePt t="7552" x="1851025" y="2644775"/>
          <p14:tracePt t="7558" x="1860550" y="2625725"/>
          <p14:tracePt t="7576" x="1868488" y="2608263"/>
          <p14:tracePt t="7587" x="1878013" y="2598738"/>
          <p14:tracePt t="7589" x="1887538" y="2598738"/>
          <p14:tracePt t="7597" x="1895475" y="2581275"/>
          <p14:tracePt t="7605" x="1895475" y="2571750"/>
          <p14:tracePt t="7614" x="1914525" y="2544763"/>
          <p14:tracePt t="7621" x="1931988" y="2517775"/>
          <p14:tracePt t="7631" x="1951038" y="2489200"/>
          <p14:tracePt t="7637" x="1968500" y="2462213"/>
          <p14:tracePt t="7645" x="1997075" y="2408238"/>
          <p14:tracePt t="7653" x="2005013" y="2389188"/>
          <p14:tracePt t="7663" x="2041525" y="2343150"/>
          <p14:tracePt t="7670" x="2051050" y="2325688"/>
          <p14:tracePt t="7678" x="2078038" y="2279650"/>
          <p14:tracePt t="7686" x="2087563" y="2270125"/>
          <p14:tracePt t="7695" x="2097088" y="2262188"/>
          <p14:tracePt t="7717" x="2097088" y="2252663"/>
          <p14:tracePt t="7719" x="2106613" y="2243138"/>
          <p14:tracePt t="7726" x="2124075" y="2233613"/>
          <p14:tracePt t="7734" x="2133600" y="2233613"/>
          <p14:tracePt t="7741" x="2170113" y="2233613"/>
          <p14:tracePt t="7753" x="2206625" y="2233613"/>
          <p14:tracePt t="7759" x="2260600" y="2233613"/>
          <p14:tracePt t="7766" x="2352675" y="2233613"/>
          <p14:tracePt t="7775" x="2462213" y="2233613"/>
          <p14:tracePt t="7783" x="2562225" y="2243138"/>
          <p14:tracePt t="7789" x="2689225" y="2252663"/>
          <p14:tracePt t="7800" x="2762250" y="2270125"/>
          <p14:tracePt t="7805" x="2817813" y="2270125"/>
          <p14:tracePt t="7814" x="2881313" y="2279650"/>
          <p14:tracePt t="7823" x="2908300" y="2298700"/>
          <p14:tracePt t="7829" x="2925763" y="2306638"/>
          <p14:tracePt t="7837" x="2944813" y="2316163"/>
          <p14:tracePt t="7845" x="2954338" y="2316163"/>
          <p14:tracePt t="7853" x="2962275" y="2325688"/>
          <p14:tracePt t="7869" x="2962275" y="2335213"/>
          <p14:tracePt t="7877" x="2962275" y="2343150"/>
          <p14:tracePt t="7885" x="2962275" y="2362200"/>
          <p14:tracePt t="7893" x="2962275" y="2379663"/>
          <p14:tracePt t="7902" x="2962275" y="2398713"/>
          <p14:tracePt t="7916" x="2962275" y="2425700"/>
          <p14:tracePt t="7919" x="2962275" y="2435225"/>
          <p14:tracePt t="7925" x="2962275" y="2471738"/>
          <p14:tracePt t="7934" x="2962275" y="2489200"/>
          <p14:tracePt t="7941" x="2962275" y="2525713"/>
          <p14:tracePt t="7949" x="2962275" y="2571750"/>
          <p14:tracePt t="7957" x="2962275" y="2581275"/>
          <p14:tracePt t="7966" x="2962275" y="2635250"/>
          <p14:tracePt t="7974" x="2962275" y="2671763"/>
          <p14:tracePt t="7983" x="2962275" y="2690813"/>
          <p14:tracePt t="7990" x="2971800" y="2717800"/>
          <p14:tracePt t="7998" x="2981325" y="2735263"/>
          <p14:tracePt t="8007" x="2990850" y="2744788"/>
          <p14:tracePt t="8014" x="2990850" y="2763838"/>
          <p14:tracePt t="8021" x="3008313" y="2781300"/>
          <p14:tracePt t="8039" x="3017838" y="2781300"/>
          <p14:tracePt t="8047" x="3054350" y="2781300"/>
          <p14:tracePt t="8056" x="3090863" y="2781300"/>
          <p14:tracePt t="8061" x="3136900" y="2781300"/>
          <p14:tracePt t="8070" x="3190875" y="2781300"/>
          <p14:tracePt t="8077" x="3244850" y="2781300"/>
          <p14:tracePt t="8085" x="3290888" y="2781300"/>
          <p14:tracePt t="8094" x="3346450" y="2763838"/>
          <p14:tracePt t="8104" x="3390900" y="2754313"/>
          <p14:tracePt t="8109" x="3427413" y="2744788"/>
          <p14:tracePt t="8118" x="3473450" y="2717800"/>
          <p14:tracePt t="8125" x="3490913" y="2708275"/>
          <p14:tracePt t="8134" x="3527425" y="2698750"/>
          <p14:tracePt t="8141" x="3556000" y="2681288"/>
          <p14:tracePt t="8149" x="3563938" y="2662238"/>
          <p14:tracePt t="8159" x="3573463" y="2644775"/>
          <p14:tracePt t="8171" x="3582988" y="2617788"/>
          <p14:tracePt t="8174" x="3592513" y="2581275"/>
          <p14:tracePt t="8186" x="3592513" y="2562225"/>
          <p14:tracePt t="8191" x="3600450" y="2525713"/>
          <p14:tracePt t="8203" x="3600450" y="2508250"/>
          <p14:tracePt t="8206" x="3600450" y="2489200"/>
          <p14:tracePt t="8213" x="3609975" y="2471738"/>
          <p14:tracePt t="8221" x="3609975" y="2444750"/>
          <p14:tracePt t="8229" x="3609975" y="2425700"/>
          <p14:tracePt t="8237" x="3609975" y="2416175"/>
          <p14:tracePt t="8245" x="3629025" y="2379663"/>
          <p14:tracePt t="8262" x="3629025" y="2352675"/>
          <p14:tracePt t="8270" x="3636963" y="2335213"/>
          <p14:tracePt t="8278" x="3636963" y="2325688"/>
          <p14:tracePt t="8286" x="3646488" y="2306638"/>
          <p14:tracePt t="8293" x="3656013" y="2289175"/>
          <p14:tracePt t="8302" x="3665538" y="2270125"/>
          <p14:tracePt t="8309" x="3692525" y="2252663"/>
          <p14:tracePt t="8317" x="3692525" y="2243138"/>
          <p14:tracePt t="8325" x="3702050" y="2225675"/>
          <p14:tracePt t="8335" x="3729038" y="2206625"/>
          <p14:tracePt t="8341" x="3746500" y="2189163"/>
          <p14:tracePt t="8350" x="3775075" y="2170113"/>
          <p14:tracePt t="8357" x="3802063" y="2143125"/>
          <p14:tracePt t="8368" x="3846513" y="2133600"/>
          <p14:tracePt t="8373" x="3892550" y="2125663"/>
          <p14:tracePt t="8383" x="3938588" y="2089150"/>
          <p14:tracePt t="8389" x="3984625" y="2079625"/>
          <p14:tracePt t="8398" x="4002088" y="2070100"/>
          <p14:tracePt t="8405" x="4029075" y="2043113"/>
          <p14:tracePt t="8416" x="4048125" y="2043113"/>
          <p14:tracePt t="8430" x="4057650" y="2033588"/>
          <p14:tracePt t="8470" x="4065588" y="2033588"/>
          <p14:tracePt t="8477" x="4065588" y="2052638"/>
          <p14:tracePt t="8486" x="4065588" y="2070100"/>
          <p14:tracePt t="8493" x="4065588" y="2089150"/>
          <p14:tracePt t="8502" x="4065588" y="2125663"/>
          <p14:tracePt t="8509" x="4065588" y="2143125"/>
          <p14:tracePt t="8518" x="4065588" y="2189163"/>
          <p14:tracePt t="8525" x="4065588" y="2225675"/>
          <p14:tracePt t="8534" x="4065588" y="2243138"/>
          <p14:tracePt t="8541" x="4065588" y="2289175"/>
          <p14:tracePt t="8551" x="4084638" y="2335213"/>
          <p14:tracePt t="8558" x="4094163" y="2352675"/>
          <p14:tracePt t="8566" x="4102100" y="2389188"/>
          <p14:tracePt t="8573" x="4102100" y="2398713"/>
          <p14:tracePt t="8583" x="4111625" y="2425700"/>
          <p14:tracePt t="8589" x="4138613" y="2481263"/>
          <p14:tracePt t="8602" x="4148138" y="2489200"/>
          <p14:tracePt t="8605" x="4157663" y="2517775"/>
          <p14:tracePt t="8613" x="4165600" y="2535238"/>
          <p14:tracePt t="8621" x="4194175" y="2581275"/>
          <p14:tracePt t="8631" x="4211638" y="2598738"/>
          <p14:tracePt t="8641" x="4257675" y="2625725"/>
          <p14:tracePt t="8647" x="4294188" y="2644775"/>
          <p14:tracePt t="8656" x="4311650" y="2654300"/>
          <p14:tracePt t="8666" x="4367213" y="2662238"/>
          <p14:tracePt t="8669" x="4430713" y="2690813"/>
          <p14:tracePt t="8678" x="4457700" y="2690813"/>
          <p14:tracePt t="8686" x="4513263" y="2698750"/>
          <p14:tracePt t="8694" x="4530725" y="2698750"/>
          <p14:tracePt t="8702" x="4557713" y="2698750"/>
          <p14:tracePt t="8710" x="4603750" y="2698750"/>
          <p14:tracePt t="8718" x="4630738" y="2698750"/>
          <p14:tracePt t="8726" x="4686300" y="2698750"/>
          <p14:tracePt t="8733" x="4730750" y="2671763"/>
          <p14:tracePt t="8742" x="4813300" y="2617788"/>
          <p14:tracePt t="8749" x="4840288" y="2598738"/>
          <p14:tracePt t="8757" x="4859338" y="2571750"/>
          <p14:tracePt t="8766" x="4905375" y="2544763"/>
          <p14:tracePt t="8773" x="4932363" y="2517775"/>
          <p14:tracePt t="8784" x="4949825" y="2498725"/>
          <p14:tracePt t="8789" x="4949825" y="2489200"/>
          <p14:tracePt t="8797" x="4949825" y="2481263"/>
          <p14:tracePt t="8805" x="4959350" y="2471738"/>
          <p14:tracePt t="8831" x="4959350" y="2462213"/>
          <p14:tracePt t="8845" x="4959350" y="2452688"/>
          <p14:tracePt t="8863" x="4959350" y="2444750"/>
          <p14:tracePt t="8887" x="4959350" y="2435225"/>
          <p14:tracePt t="8902" x="4959350" y="2425700"/>
          <p14:tracePt t="8909" x="4959350" y="2408238"/>
          <p14:tracePt t="8918" x="4959350" y="2389188"/>
          <p14:tracePt t="8925" x="4959350" y="2379663"/>
          <p14:tracePt t="8933" x="4959350" y="2371725"/>
          <p14:tracePt t="8942" x="4959350" y="2362200"/>
          <p14:tracePt t="8949" x="4959350" y="2352675"/>
          <p14:tracePt t="8957" x="4959350" y="2343150"/>
          <p14:tracePt t="8971" x="4959350" y="2325688"/>
          <p14:tracePt t="8973" x="4959350" y="2316163"/>
          <p14:tracePt t="8998" x="4968875" y="2306638"/>
          <p14:tracePt t="9005" x="4986338" y="2298700"/>
          <p14:tracePt t="9013" x="5005388" y="2279650"/>
          <p14:tracePt t="9021" x="5041900" y="2270125"/>
          <p14:tracePt t="9029" x="5078413" y="2270125"/>
          <p14:tracePt t="9041" x="5132388" y="2252663"/>
          <p14:tracePt t="9045" x="5224463" y="2243138"/>
          <p14:tracePt t="9055" x="5341938" y="2243138"/>
          <p14:tracePt t="9061" x="5478463" y="2243138"/>
          <p14:tracePt t="9070" x="5624513" y="2243138"/>
          <p14:tracePt t="9077" x="5753100" y="2243138"/>
          <p14:tracePt t="9085" x="5862638" y="2243138"/>
          <p14:tracePt t="9093" x="5962650" y="2243138"/>
          <p14:tracePt t="9102" x="6053138" y="2243138"/>
          <p14:tracePt t="9109" x="6108700" y="2243138"/>
          <p14:tracePt t="9118" x="6126163" y="2243138"/>
          <p14:tracePt t="9125" x="6153150" y="2243138"/>
          <p14:tracePt t="9134" x="6162675" y="2243138"/>
          <p14:tracePt t="9142" x="6172200" y="2243138"/>
          <p14:tracePt t="9278" x="6153150" y="2262188"/>
          <p14:tracePt t="9286" x="6099175" y="2262188"/>
          <p14:tracePt t="9293" x="5980113" y="2270125"/>
          <p14:tracePt t="9307" x="5870575" y="2289175"/>
          <p14:tracePt t="9309" x="5724525" y="2298700"/>
          <p14:tracePt t="9318" x="5561013" y="2298700"/>
          <p14:tracePt t="9326" x="5378450" y="2298700"/>
          <p14:tracePt t="9334" x="5159375" y="2298700"/>
          <p14:tracePt t="9342" x="4959350" y="2298700"/>
          <p14:tracePt t="9353" x="4740275" y="2298700"/>
          <p14:tracePt t="9357" x="4513263" y="2298700"/>
          <p14:tracePt t="9368" x="4330700" y="2298700"/>
          <p14:tracePt t="9373" x="4138613" y="2298700"/>
          <p14:tracePt t="9384" x="3956050" y="2298700"/>
          <p14:tracePt t="9390" x="3792538" y="2298700"/>
          <p14:tracePt t="9400" x="3609975" y="2298700"/>
          <p14:tracePt t="9405" x="3463925" y="2298700"/>
          <p14:tracePt t="9416" x="3317875" y="2298700"/>
          <p14:tracePt t="9421" x="3171825" y="2298700"/>
          <p14:tracePt t="9429" x="3044825" y="2298700"/>
          <p14:tracePt t="9437" x="2935288" y="2298700"/>
          <p14:tracePt t="9445" x="2825750" y="2298700"/>
          <p14:tracePt t="9453" x="2735263" y="2298700"/>
          <p14:tracePt t="9462" x="2643188" y="2298700"/>
          <p14:tracePt t="9470" x="2616200" y="2298700"/>
          <p14:tracePt t="9477" x="2562225" y="2298700"/>
          <p14:tracePt t="9485" x="2498725" y="2298700"/>
          <p14:tracePt t="9493" x="2462213" y="2289175"/>
          <p14:tracePt t="9502" x="2452688" y="2279650"/>
          <p14:tracePt t="9509" x="2425700" y="2270125"/>
          <p14:tracePt t="9518" x="2406650" y="2270125"/>
          <p14:tracePt t="9525" x="2389188" y="2262188"/>
          <p14:tracePt t="9534" x="2370138" y="2252663"/>
          <p14:tracePt t="9541" x="2343150" y="2233613"/>
          <p14:tracePt t="9553" x="2333625" y="2233613"/>
          <p14:tracePt t="9559" x="2316163" y="2233613"/>
          <p14:tracePt t="9569" x="2270125" y="2233613"/>
          <p14:tracePt t="9577" x="2243138" y="2233613"/>
          <p14:tracePt t="9582" x="2224088" y="2225675"/>
          <p14:tracePt t="9591" x="2187575" y="2225675"/>
          <p14:tracePt t="9605" x="2133600" y="2216150"/>
          <p14:tracePt t="9613" x="2106613" y="2216150"/>
          <p14:tracePt t="9621" x="2087563" y="2216150"/>
          <p14:tracePt t="9631" x="2087563" y="2206625"/>
          <p14:tracePt t="9638" x="2070100" y="2189163"/>
          <p14:tracePt t="9645" x="2051050" y="2179638"/>
          <p14:tracePt t="9661" x="2033588" y="2179638"/>
          <p14:tracePt t="9670" x="1997075" y="2170113"/>
          <p14:tracePt t="9677" x="1978025" y="2170113"/>
          <p14:tracePt t="9685" x="1951038" y="2170113"/>
          <p14:tracePt t="9694" x="1931988" y="2170113"/>
          <p14:tracePt t="9702" x="1895475" y="2160588"/>
          <p14:tracePt t="9709" x="1831975" y="2160588"/>
          <p14:tracePt t="9717" x="1778000" y="2133600"/>
          <p14:tracePt t="9726" x="1722438" y="2133600"/>
          <p14:tracePt t="9734" x="1677988" y="2125663"/>
          <p14:tracePt t="9742" x="1631950" y="2116138"/>
          <p14:tracePt t="9751" x="1622425" y="2116138"/>
          <p14:tracePt t="9760" x="1612900" y="2106613"/>
          <p14:tracePt t="9774" x="1576388" y="2079625"/>
          <p14:tracePt t="9783" x="1568450" y="2079625"/>
          <p14:tracePt t="9789" x="1558925" y="2070100"/>
          <p14:tracePt t="9805" x="1558925" y="2052638"/>
          <p14:tracePt t="9814" x="1531938" y="2033588"/>
          <p14:tracePt t="9831" x="1522413" y="1997075"/>
          <p14:tracePt t="9839" x="1512888" y="1987550"/>
          <p14:tracePt t="9853" x="1512888" y="1960563"/>
          <p14:tracePt t="9861" x="1512888" y="1951038"/>
          <p14:tracePt t="9869" x="1512888" y="1933575"/>
          <p14:tracePt t="9877" x="1512888" y="1914525"/>
          <p14:tracePt t="9886" x="1512888" y="1906588"/>
          <p14:tracePt t="9893" x="1512888" y="1897063"/>
          <p14:tracePt t="9902" x="1512888" y="1878013"/>
          <p14:tracePt t="9909" x="1512888" y="1870075"/>
          <p14:tracePt t="9918" x="1512888" y="1860550"/>
          <p14:tracePt t="9925" x="1512888" y="1851025"/>
          <p14:tracePt t="9933" x="1512888" y="1833563"/>
          <p14:tracePt t="10293" x="1512888" y="1824038"/>
          <p14:tracePt t="10301" x="1512888" y="1814513"/>
          <p14:tracePt t="10309" x="1512888" y="1797050"/>
          <p14:tracePt t="10318" x="1512888" y="1787525"/>
          <p14:tracePt t="10335" x="1512888" y="1778000"/>
          <p14:tracePt t="10630" x="1512888" y="1787525"/>
          <p14:tracePt t="10637" x="1512888" y="1797050"/>
          <p14:tracePt t="10645" x="1512888" y="1824038"/>
          <p14:tracePt t="10654" x="1512888" y="1841500"/>
          <p14:tracePt t="10663" x="1512888" y="1870075"/>
          <p14:tracePt t="10669" x="1512888" y="1887538"/>
          <p14:tracePt t="10678" x="1512888" y="1906588"/>
          <p14:tracePt t="10685" x="1512888" y="1933575"/>
          <p14:tracePt t="10693" x="1512888" y="1951038"/>
          <p14:tracePt t="10701" x="1512888" y="1970088"/>
          <p14:tracePt t="10709" x="1512888" y="1987550"/>
          <p14:tracePt t="10717" x="1512888" y="2006600"/>
          <p14:tracePt t="10733" x="1512888" y="2033588"/>
          <p14:tracePt t="10742" x="1512888" y="2043113"/>
          <p14:tracePt t="10750" x="1512888" y="2052638"/>
          <p14:tracePt t="10757" x="1512888" y="2070100"/>
          <p14:tracePt t="10766" x="1512888" y="2097088"/>
          <p14:tracePt t="10774" x="1512888" y="2125663"/>
          <p14:tracePt t="10783" x="1512888" y="2143125"/>
          <p14:tracePt t="10789" x="1512888" y="2189163"/>
          <p14:tracePt t="10800" x="1512888" y="2206625"/>
          <p14:tracePt t="10805" x="1512888" y="2233613"/>
          <p14:tracePt t="10813" x="1512888" y="2270125"/>
          <p14:tracePt t="10821" x="1512888" y="2306638"/>
          <p14:tracePt t="10829" x="1531938" y="2343150"/>
          <p14:tracePt t="10837" x="1541463" y="2379663"/>
          <p14:tracePt t="10845" x="1541463" y="2398713"/>
          <p14:tracePt t="10853" x="1549400" y="2435225"/>
          <p14:tracePt t="10861" x="1549400" y="2452688"/>
          <p14:tracePt t="10869" x="1558925" y="2481263"/>
          <p14:tracePt t="10880" x="1558925" y="2498725"/>
          <p14:tracePt t="10891" x="1585913" y="2544763"/>
          <p14:tracePt t="10895" x="1595438" y="2589213"/>
          <p14:tracePt t="10909" x="1604963" y="2625725"/>
          <p14:tracePt t="10910" x="1604963" y="2644775"/>
          <p14:tracePt t="10918" x="1612900" y="2690813"/>
          <p14:tracePt t="10925" x="1641475" y="2735263"/>
          <p14:tracePt t="10933" x="1649413" y="2790825"/>
          <p14:tracePt t="10941" x="1658938" y="2836863"/>
          <p14:tracePt t="10950" x="1658938" y="2863850"/>
          <p14:tracePt t="10957" x="1668463" y="2909888"/>
          <p14:tracePt t="10966" x="1685925" y="2927350"/>
          <p14:tracePt t="10973" x="1714500" y="2982913"/>
          <p14:tracePt t="10982" x="1714500" y="3009900"/>
          <p14:tracePt t="10989" x="1714500" y="3054350"/>
          <p14:tracePt t="10999" x="1714500" y="3073400"/>
          <p14:tracePt t="11005" x="1722438" y="3109913"/>
          <p14:tracePt t="11014" x="1722438" y="3127375"/>
          <p14:tracePt t="11021" x="1722438" y="3173413"/>
          <p14:tracePt t="11029" x="1722438" y="3200400"/>
          <p14:tracePt t="11039" x="1722438" y="3228975"/>
          <p14:tracePt t="11045" x="1722438" y="3255963"/>
          <p14:tracePt t="11054" x="1722438" y="3302000"/>
          <p14:tracePt t="11061" x="1722438" y="3328988"/>
          <p14:tracePt t="11070" x="1722438" y="3375025"/>
          <p14:tracePt t="11078" x="1722438" y="3411538"/>
          <p14:tracePt t="11085" x="1722438" y="3465513"/>
          <p14:tracePt t="11093" x="1722438" y="3511550"/>
          <p14:tracePt t="11102" x="1722438" y="3592513"/>
          <p14:tracePt t="11110" x="1751013" y="3657600"/>
          <p14:tracePt t="11118" x="1758950" y="3730625"/>
          <p14:tracePt t="11125" x="1758950" y="3784600"/>
          <p14:tracePt t="11134" x="1758950" y="3840163"/>
          <p14:tracePt t="11141" x="1758950" y="3894138"/>
          <p14:tracePt t="11150" x="1758950" y="3957638"/>
          <p14:tracePt t="11158" x="1758950" y="3994150"/>
          <p14:tracePt t="11166" x="1758950" y="4021138"/>
          <p14:tracePt t="11173" x="1758950" y="4040188"/>
          <p14:tracePt t="11183" x="1758950" y="4049713"/>
          <p14:tracePt t="11190" x="1758950" y="4067175"/>
          <p14:tracePt t="11197" x="1758950" y="4076700"/>
          <p14:tracePt t="11205" x="1758950" y="4086225"/>
          <p14:tracePt t="11213" x="1758950" y="4094163"/>
          <p14:tracePt t="11237" x="1758950" y="4103688"/>
          <p14:tracePt t="11262" x="1758950" y="4113213"/>
          <p14:tracePt t="11277" x="1751013" y="4122738"/>
          <p14:tracePt t="11301" x="1751013" y="4130675"/>
          <p14:tracePt t="11309" x="1741488" y="4140200"/>
          <p14:tracePt t="11319" x="1741488" y="4149725"/>
          <p14:tracePt t="11325" x="1731963" y="4159250"/>
          <p14:tracePt t="11334" x="1722438" y="4167188"/>
          <p14:tracePt t="11341" x="1722438" y="4186238"/>
          <p14:tracePt t="11351" x="1714500" y="4203700"/>
          <p14:tracePt t="11357" x="1704975" y="4222750"/>
          <p14:tracePt t="11366" x="1695450" y="4240213"/>
          <p14:tracePt t="11373" x="1695450" y="4249738"/>
          <p14:tracePt t="11383" x="1677988" y="4276725"/>
          <p14:tracePt t="11389" x="1668463" y="4295775"/>
          <p14:tracePt t="11398" x="1658938" y="4322763"/>
          <p14:tracePt t="11405" x="1649413" y="4340225"/>
          <p14:tracePt t="11416" x="1641475" y="4386263"/>
          <p14:tracePt t="11421" x="1622425" y="4405313"/>
          <p14:tracePt t="11430" x="1622425" y="4422775"/>
          <p14:tracePt t="11437" x="1612900" y="4441825"/>
          <p14:tracePt t="11446" x="1612900" y="4459288"/>
          <p14:tracePt t="11453" x="1604963" y="4478338"/>
          <p14:tracePt t="11461" x="1576388" y="4495800"/>
          <p14:tracePt t="11469" x="1568450" y="4514850"/>
          <p14:tracePt t="11477" x="1568450" y="4532313"/>
          <p14:tracePt t="11485" x="1568450" y="4541838"/>
          <p14:tracePt t="11493" x="1558925" y="4568825"/>
          <p14:tracePt t="11502" x="1558925" y="4578350"/>
          <p14:tracePt t="11510" x="1549400" y="4587875"/>
          <p14:tracePt t="11518" x="1541463" y="4587875"/>
          <p14:tracePt t="11534" x="1541463" y="4595813"/>
          <p14:tracePt t="11541" x="1531938" y="4614863"/>
          <p14:tracePt t="11557" x="1531938" y="4624388"/>
          <p14:tracePt t="11567" x="1522413" y="4632325"/>
          <p14:tracePt t="11573" x="1522413" y="4641850"/>
          <p14:tracePt t="11582" x="1522413" y="4651375"/>
          <p14:tracePt t="11590" x="1512888" y="4651375"/>
          <p14:tracePt t="11621" x="1512888" y="4660900"/>
          <p14:tracePt t="11863" x="1512888" y="4651375"/>
          <p14:tracePt t="11869" x="1512888" y="4605338"/>
          <p14:tracePt t="11877" x="1541463" y="4541838"/>
          <p14:tracePt t="11886" x="1541463" y="4486275"/>
          <p14:tracePt t="11894" x="1558925" y="4413250"/>
          <p14:tracePt t="11918" x="1568450" y="4130675"/>
          <p14:tracePt t="11925" x="1568450" y="4040188"/>
          <p14:tracePt t="11934" x="1568450" y="3984625"/>
          <p14:tracePt t="11945" x="1568450" y="3930650"/>
          <p14:tracePt t="11952" x="1568450" y="3867150"/>
          <p14:tracePt t="11961" x="1558925" y="3830638"/>
          <p14:tracePt t="11968" x="1558925" y="3794125"/>
          <p14:tracePt t="11975" x="1558925" y="3757613"/>
          <p14:tracePt t="11982" x="1549400" y="3738563"/>
          <p14:tracePt t="11989" x="1549400" y="3721100"/>
          <p14:tracePt t="11999" x="1549400" y="3702050"/>
          <p14:tracePt t="12005" x="1549400" y="3694113"/>
          <p14:tracePt t="12017" x="1549400" y="3675063"/>
          <p14:tracePt t="12031" x="1549400" y="3665538"/>
          <p14:tracePt t="12119" x="1549400" y="3657600"/>
          <p14:tracePt t="12125" x="1549400" y="3638550"/>
          <p14:tracePt t="12133" x="1549400" y="3629025"/>
          <p14:tracePt t="12141" x="1549400" y="3611563"/>
          <p14:tracePt t="12150" x="1549400" y="3602038"/>
          <p14:tracePt t="12157" x="1549400" y="3592513"/>
          <p14:tracePt t="12166" x="1549400" y="3584575"/>
          <p14:tracePt t="12173" x="1549400" y="3575050"/>
          <p14:tracePt t="12191" x="1549400" y="3556000"/>
          <p14:tracePt t="12291" x="1558925" y="3565525"/>
          <p14:tracePt t="12294" x="1568450" y="3611563"/>
          <p14:tracePt t="12302" x="1604963" y="3675063"/>
          <p14:tracePt t="12310" x="1649413" y="3721100"/>
          <p14:tracePt t="12318" x="1751013" y="3767138"/>
          <p14:tracePt t="12325" x="1851025" y="3803650"/>
          <p14:tracePt t="12334" x="1978025" y="3848100"/>
          <p14:tracePt t="12341" x="2106613" y="3848100"/>
          <p14:tracePt t="12350" x="2251075" y="3848100"/>
          <p14:tracePt t="12357" x="2452688" y="3848100"/>
          <p14:tracePt t="12367" x="2652713" y="3848100"/>
          <p14:tracePt t="12373" x="2908300" y="3821113"/>
          <p14:tracePt t="12383" x="3136900" y="3757613"/>
          <p14:tracePt t="12389" x="3354388" y="3702050"/>
          <p14:tracePt t="12399" x="3582988" y="3638550"/>
          <p14:tracePt t="12406" x="3746500" y="3592513"/>
          <p14:tracePt t="12413" x="3883025" y="3556000"/>
          <p14:tracePt t="12422" x="3975100" y="3519488"/>
          <p14:tracePt t="12433" x="4038600" y="3511550"/>
          <p14:tracePt t="12437" x="4065588" y="3492500"/>
          <p14:tracePt t="12445" x="4129088" y="3475038"/>
          <p14:tracePt t="12461" x="4157663" y="3475038"/>
          <p14:tracePt t="12470" x="4165600" y="3475038"/>
          <p14:tracePt t="12485" x="4175125" y="3475038"/>
          <p14:tracePt t="12493" x="4175125" y="3465513"/>
          <p14:tracePt t="12509" x="4194175" y="3455988"/>
          <p14:tracePt t="12518" x="4202113" y="3446463"/>
          <p14:tracePt t="12525" x="4211638" y="3438525"/>
          <p14:tracePt t="12534" x="4221163" y="3429000"/>
          <p14:tracePt t="12551" x="4221163" y="3392488"/>
          <p14:tracePt t="12567" x="4221163" y="3382963"/>
          <p14:tracePt t="12689" x="4211638" y="3382963"/>
          <p14:tracePt t="12698" x="4194175" y="3382963"/>
          <p14:tracePt t="12712" x="4157663" y="3382963"/>
          <p14:tracePt t="12718" x="4121150" y="3382963"/>
          <p14:tracePt t="12725" x="4094163" y="3382963"/>
          <p14:tracePt t="12734" x="4038600" y="3382963"/>
          <p14:tracePt t="12741" x="4002088" y="3382963"/>
          <p14:tracePt t="12750" x="3919538" y="3392488"/>
          <p14:tracePt t="12758" x="3883025" y="3392488"/>
          <p14:tracePt t="12767" x="3838575" y="3392488"/>
          <p14:tracePt t="12773" x="3802063" y="3392488"/>
          <p14:tracePt t="12783" x="3783013" y="3392488"/>
          <p14:tracePt t="12789" x="3775075" y="3392488"/>
          <p14:tracePt t="12801" x="3746500" y="3392488"/>
          <p14:tracePt t="12814" x="3738563" y="3392488"/>
          <p14:tracePt t="12821" x="3729038" y="3392488"/>
          <p14:tracePt t="12839" x="3719513" y="3375025"/>
          <p14:tracePt t="12855" x="3702050" y="3338513"/>
          <p14:tracePt t="12861" x="3702050" y="3328988"/>
          <p14:tracePt t="12869" x="3692525" y="3309938"/>
          <p14:tracePt t="12877" x="3683000" y="3292475"/>
          <p14:tracePt t="12893" x="3673475" y="3273425"/>
          <p14:tracePt t="12901" x="3673475" y="3265488"/>
          <p14:tracePt t="12998" x="3673475" y="3282950"/>
          <p14:tracePt t="13007" x="3673475" y="3292475"/>
          <p14:tracePt t="13014" x="3673475" y="3338513"/>
          <p14:tracePt t="13021" x="3673475" y="3355975"/>
          <p14:tracePt t="13029" x="3673475" y="3392488"/>
          <p14:tracePt t="13038" x="3673475" y="3438525"/>
          <p14:tracePt t="13045" x="3673475" y="3455988"/>
          <p14:tracePt t="13054" x="3673475" y="3492500"/>
          <p14:tracePt t="13061" x="3673475" y="3548063"/>
          <p14:tracePt t="13069" x="3673475" y="3592513"/>
          <p14:tracePt t="13077" x="3673475" y="3611563"/>
          <p14:tracePt t="13085" x="3646488" y="3684588"/>
          <p14:tracePt t="13093" x="3646488" y="3711575"/>
          <p14:tracePt t="13103" x="3646488" y="3748088"/>
          <p14:tracePt t="13111" x="3646488" y="3794125"/>
          <p14:tracePt t="13122" x="3646488" y="3821113"/>
          <p14:tracePt t="13126" x="3636963" y="3867150"/>
          <p14:tracePt t="13138" x="3636963" y="3894138"/>
          <p14:tracePt t="13141" x="3636963" y="3903663"/>
          <p14:tracePt t="13150" x="3636963" y="3911600"/>
          <p14:tracePt t="13157" x="3636963" y="3930650"/>
          <p14:tracePt t="13167" x="3636963" y="3940175"/>
          <p14:tracePt t="13173" x="3636963" y="3948113"/>
          <p14:tracePt t="13182" x="3636963" y="3957638"/>
          <p14:tracePt t="13214" x="3636963" y="3967163"/>
          <p14:tracePt t="13270" x="3646488" y="3967163"/>
          <p14:tracePt t="13291" x="3665538" y="3976688"/>
          <p14:tracePt t="13310" x="3673475" y="3984625"/>
          <p14:tracePt t="13325" x="3683000" y="3984625"/>
          <p14:tracePt t="13391" x="3692525" y="3984625"/>
          <p14:tracePt t="13519" x="3702050" y="3984625"/>
          <p14:tracePt t="13541" x="3702050" y="3994150"/>
          <p14:tracePt t="13550" x="3702050" y="4021138"/>
          <p14:tracePt t="13557" x="3702050" y="4030663"/>
          <p14:tracePt t="13565" x="3702050" y="4049713"/>
          <p14:tracePt t="13573" x="3702050" y="4076700"/>
          <p14:tracePt t="13582" x="3702050" y="4094163"/>
          <p14:tracePt t="13589" x="3692525" y="4122738"/>
          <p14:tracePt t="13600" x="3683000" y="4159250"/>
          <p14:tracePt t="13605" x="3673475" y="4176713"/>
          <p14:tracePt t="13615" x="3673475" y="4195763"/>
          <p14:tracePt t="13621" x="3665538" y="4222750"/>
          <p14:tracePt t="13637" x="3665538" y="4240213"/>
          <p14:tracePt t="13646" x="3665538" y="4249738"/>
          <p14:tracePt t="13654" x="3656013" y="4268788"/>
          <p14:tracePt t="13815" x="3656013" y="4259263"/>
          <p14:tracePt t="13823" x="3656013" y="4249738"/>
          <p14:tracePt t="13832" x="3656013" y="4232275"/>
          <p14:tracePt t="13839" x="3656013" y="4222750"/>
          <p14:tracePt t="13845" x="3656013" y="4213225"/>
          <p14:tracePt t="13861" x="3656013" y="4195763"/>
          <p14:tracePt t="13869" x="3656013" y="4176713"/>
          <p14:tracePt t="13877" x="3656013" y="4167188"/>
          <p14:tracePt t="13885" x="3656013" y="4149725"/>
          <p14:tracePt t="13893" x="3673475" y="4130675"/>
          <p14:tracePt t="13901" x="3683000" y="4122738"/>
          <p14:tracePt t="13917" x="3692525" y="4094163"/>
          <p14:tracePt t="13925" x="3702050" y="4094163"/>
          <p14:tracePt t="13935" x="3709988" y="4076700"/>
          <p14:tracePt t="13950" x="3746500" y="4040188"/>
          <p14:tracePt t="13957" x="3765550" y="4040188"/>
          <p14:tracePt t="13967" x="3819525" y="4021138"/>
          <p14:tracePt t="13973" x="3838575" y="4021138"/>
          <p14:tracePt t="13982" x="3892550" y="3994150"/>
          <p14:tracePt t="13989" x="3938588" y="3984625"/>
          <p14:tracePt t="13999" x="3992563" y="3984625"/>
          <p14:tracePt t="14005" x="4057650" y="3976688"/>
          <p14:tracePt t="14018" x="4111625" y="3976688"/>
          <p14:tracePt t="14022" x="4165600" y="3976688"/>
          <p14:tracePt t="14029" x="4275138" y="3976688"/>
          <p14:tracePt t="14038" x="4367213" y="3976688"/>
          <p14:tracePt t="14045" x="4440238" y="3976688"/>
          <p14:tracePt t="14055" x="4503738" y="3976688"/>
          <p14:tracePt t="14061" x="4567238" y="4003675"/>
          <p14:tracePt t="14069" x="4622800" y="4030663"/>
          <p14:tracePt t="14079" x="4667250" y="4040188"/>
          <p14:tracePt t="14087" x="4713288" y="4057650"/>
          <p14:tracePt t="14095" x="4730750" y="4076700"/>
          <p14:tracePt t="14106" x="4795838" y="4113213"/>
          <p14:tracePt t="14109" x="4813300" y="4122738"/>
          <p14:tracePt t="14118" x="4832350" y="4140200"/>
          <p14:tracePt t="14126" x="4849813" y="4176713"/>
          <p14:tracePt t="14134" x="4849813" y="4195763"/>
          <p14:tracePt t="14141" x="4868863" y="4213225"/>
          <p14:tracePt t="14165" x="4868863" y="4222750"/>
          <p14:tracePt t="14182" x="4868863" y="4232275"/>
          <p14:tracePt t="14221" x="4868863" y="4240213"/>
          <p14:tracePt t="14254" x="4868863" y="4249738"/>
          <p14:tracePt t="14269" x="4876800" y="4268788"/>
          <p14:tracePt t="14293" x="4886325" y="4268788"/>
          <p14:tracePt t="14318" x="4905375" y="4268788"/>
          <p14:tracePt t="14326" x="4913313" y="4268788"/>
          <p14:tracePt t="14336" x="4922838" y="4268788"/>
          <p14:tracePt t="14341" x="4968875" y="4268788"/>
          <p14:tracePt t="14356" x="5022850" y="4259263"/>
          <p14:tracePt t="14357" x="5068888" y="4222750"/>
          <p14:tracePt t="14368" x="5105400" y="4195763"/>
          <p14:tracePt t="14374" x="5151438" y="4167188"/>
          <p14:tracePt t="14382" x="5195888" y="4130675"/>
          <p14:tracePt t="14389" x="5241925" y="4094163"/>
          <p14:tracePt t="14399" x="5260975" y="4076700"/>
          <p14:tracePt t="14405" x="5278438" y="4057650"/>
          <p14:tracePt t="14415" x="5305425" y="4021138"/>
          <p14:tracePt t="14422" x="5314950" y="4013200"/>
          <p14:tracePt t="14432" x="5324475" y="3976688"/>
          <p14:tracePt t="14437" x="5324475" y="3967163"/>
          <p14:tracePt t="14446" x="5334000" y="3948113"/>
          <p14:tracePt t="14454" x="5351463" y="3921125"/>
          <p14:tracePt t="14462" x="5360988" y="3894138"/>
          <p14:tracePt t="14469" x="5368925" y="3867150"/>
          <p14:tracePt t="14478" x="5368925" y="3821113"/>
          <p14:tracePt t="14485" x="5368925" y="3784600"/>
          <p14:tracePt t="14493" x="5368925" y="3730625"/>
          <p14:tracePt t="14501" x="5368925" y="3657600"/>
          <p14:tracePt t="14510" x="5368925" y="3602038"/>
          <p14:tracePt t="14518" x="5368925" y="3519488"/>
          <p14:tracePt t="14526" x="5368925" y="3411538"/>
          <p14:tracePt t="14534" x="5368925" y="3338513"/>
          <p14:tracePt t="14541" x="5368925" y="3282950"/>
          <p14:tracePt t="14550" x="5368925" y="3228975"/>
          <p14:tracePt t="14557" x="5368925" y="3173413"/>
          <p14:tracePt t="14565" x="5368925" y="3127375"/>
          <p14:tracePt t="14573" x="5368925" y="3090863"/>
          <p14:tracePt t="14583" x="5341938" y="3046413"/>
          <p14:tracePt t="14589" x="5341938" y="3027363"/>
          <p14:tracePt t="14601" x="5341938" y="3009900"/>
          <p14:tracePt t="14605" x="5341938" y="2963863"/>
          <p14:tracePt t="14615" x="5334000" y="2927350"/>
          <p14:tracePt t="14621" x="5324475" y="2863850"/>
          <p14:tracePt t="14629" x="5314950" y="2836863"/>
          <p14:tracePt t="14637" x="5287963" y="2763838"/>
          <p14:tracePt t="14645" x="5260975" y="2717800"/>
          <p14:tracePt t="14653" x="5251450" y="2681288"/>
          <p14:tracePt t="14663" x="5224463" y="2598738"/>
          <p14:tracePt t="14670" x="5224463" y="2571750"/>
          <p14:tracePt t="14678" x="5224463" y="2544763"/>
          <p14:tracePt t="14686" x="5224463" y="2508250"/>
          <p14:tracePt t="14694" x="5224463" y="2489200"/>
          <p14:tracePt t="14766" x="5224463" y="2471738"/>
          <p14:tracePt t="14774" x="5224463" y="2452688"/>
          <p14:tracePt t="14782" x="5232400" y="2444750"/>
          <p14:tracePt t="14789" x="5232400" y="2425700"/>
          <p14:tracePt t="14799" x="5232400" y="2398713"/>
          <p14:tracePt t="14805" x="5241925" y="2379663"/>
          <p14:tracePt t="14813" x="5268913" y="2335213"/>
          <p14:tracePt t="14830" x="5278438" y="2289175"/>
          <p14:tracePt t="14845" x="5287963" y="2279650"/>
          <p14:tracePt t="14861" x="5287963" y="2262188"/>
          <p14:tracePt t="14869" x="5287963" y="2252663"/>
          <p14:tracePt t="14878" x="5297488" y="2243138"/>
          <p14:tracePt t="14885" x="5314950" y="2216150"/>
          <p14:tracePt t="14893" x="5314950" y="2206625"/>
          <p14:tracePt t="14917" x="5341938" y="2143125"/>
          <p14:tracePt t="14926" x="5368925" y="2097088"/>
          <p14:tracePt t="14936" x="5378450" y="2070100"/>
          <p14:tracePt t="14943" x="5387975" y="2052638"/>
          <p14:tracePt t="14953" x="5387975" y="2024063"/>
          <p14:tracePt t="14962" x="5414963" y="1979613"/>
          <p14:tracePt t="14965" x="5414963" y="1960563"/>
          <p14:tracePt t="14973" x="5424488" y="1933575"/>
          <p14:tracePt t="14983" x="5424488" y="1897063"/>
          <p14:tracePt t="14990" x="5434013" y="1897063"/>
          <p14:tracePt t="14999" x="5434013" y="1870075"/>
          <p14:tracePt t="15005" x="5434013" y="1860550"/>
          <p14:tracePt t="15013" x="5441950" y="1851025"/>
          <p14:tracePt t="15245" x="5451475" y="1841500"/>
          <p14:tracePt t="15254" x="5470525" y="1841500"/>
          <p14:tracePt t="15262" x="5497513" y="1814513"/>
          <p14:tracePt t="15270" x="5514975" y="1797050"/>
          <p14:tracePt t="15277" x="5524500" y="1787525"/>
          <p14:tracePt t="15286" x="5534025" y="1768475"/>
          <p14:tracePt t="15295" x="5534025" y="1760538"/>
          <p14:tracePt t="15302" x="5534025" y="1741488"/>
          <p14:tracePt t="15309" x="5551488" y="1724025"/>
          <p14:tracePt t="15434" x="5551488" y="1714500"/>
          <p14:tracePt t="15450" x="5543550" y="1714500"/>
          <p14:tracePt t="15455" x="5524500" y="1714500"/>
          <p14:tracePt t="15462" x="5507038" y="1724025"/>
          <p14:tracePt t="15472" x="5497513" y="1731963"/>
          <p14:tracePt t="15481" x="5487988" y="1751013"/>
          <p14:tracePt t="15485" x="5470525" y="1778000"/>
          <p14:tracePt t="15493" x="5461000" y="1787525"/>
          <p14:tracePt t="15502" x="5451475" y="1814513"/>
          <p14:tracePt t="15509" x="5441950" y="1833563"/>
          <p14:tracePt t="15518" x="5441950" y="1860550"/>
          <p14:tracePt t="15525" x="5424488" y="1897063"/>
          <p14:tracePt t="15534" x="5424488" y="1914525"/>
          <p14:tracePt t="15541" x="5424488" y="1924050"/>
          <p14:tracePt t="15560" x="5424488" y="1943100"/>
          <p14:tracePt t="15565" x="5424488" y="1951038"/>
          <p14:tracePt t="15574" x="5424488" y="1960563"/>
          <p14:tracePt t="15582" x="5424488" y="1970088"/>
          <p14:tracePt t="15589" x="5414963" y="1997075"/>
          <p14:tracePt t="15599" x="5414963" y="2006600"/>
          <p14:tracePt t="15615" x="5414963" y="2024063"/>
          <p14:tracePt t="15621" x="5414963" y="2033588"/>
          <p14:tracePt t="15630" x="5414963" y="2043113"/>
          <p14:tracePt t="15638" x="5414963" y="2070100"/>
          <p14:tracePt t="15647" x="5414963" y="2079625"/>
          <p14:tracePt t="15656" x="5414963" y="2089150"/>
          <p14:tracePt t="15669" x="5414963" y="2106613"/>
          <p14:tracePt t="15686" x="5414963" y="2116138"/>
          <p14:tracePt t="15757" x="5414963" y="2125663"/>
          <p14:tracePt t="15782" x="5424488" y="2125663"/>
          <p14:tracePt t="15798" x="5434013" y="2116138"/>
          <p14:tracePt t="15805" x="5434013" y="2106613"/>
          <p14:tracePt t="15814" x="5451475" y="2079625"/>
          <p14:tracePt t="15840" x="5461000" y="2060575"/>
          <p14:tracePt t="15847" x="5461000" y="2052638"/>
          <p14:tracePt t="15855" x="5461000" y="2043113"/>
          <p14:tracePt t="15861" x="5461000" y="2033588"/>
          <p14:tracePt t="15869" x="5461000" y="2024063"/>
          <p14:tracePt t="15877" x="5461000" y="1997075"/>
          <p14:tracePt t="15886" x="5461000" y="1987550"/>
          <p14:tracePt t="15893" x="5470525" y="1960563"/>
          <p14:tracePt t="15901" x="5470525" y="1951038"/>
          <p14:tracePt t="15918" x="5470525" y="1887538"/>
          <p14:tracePt t="15925" x="5470525" y="1860550"/>
          <p14:tracePt t="15934" x="5470525" y="1841500"/>
          <p14:tracePt t="15941" x="5470525" y="1814513"/>
          <p14:tracePt t="15950" x="5470525" y="1797050"/>
          <p14:tracePt t="15957" x="5470525" y="1768475"/>
          <p14:tracePt t="15965" x="5470525" y="1760538"/>
          <p14:tracePt t="15973" x="5470525" y="1751013"/>
          <p14:tracePt t="15982" x="5470525" y="1731963"/>
          <p14:tracePt t="16160" x="5470525" y="1751013"/>
          <p14:tracePt t="16343" x="5478463" y="1724025"/>
          <p14:tracePt t="16846" x="5478463" y="1731963"/>
          <p14:tracePt t="16853" x="5478463" y="1751013"/>
          <p14:tracePt t="16861" x="5478463" y="1768475"/>
          <p14:tracePt t="16870" x="5478463" y="1797050"/>
          <p14:tracePt t="16877" x="5478463" y="1814513"/>
          <p14:tracePt t="16885" x="5478463" y="1841500"/>
          <p14:tracePt t="16893" x="5478463" y="1870075"/>
          <p14:tracePt t="16918" x="5478463" y="1997075"/>
          <p14:tracePt t="16926" x="5478463" y="2052638"/>
          <p14:tracePt t="16933" x="5451475" y="2116138"/>
          <p14:tracePt t="16943" x="5451475" y="2170113"/>
          <p14:tracePt t="16953" x="5451475" y="2243138"/>
          <p14:tracePt t="16961" x="5451475" y="2298700"/>
          <p14:tracePt t="16968" x="5451475" y="2379663"/>
          <p14:tracePt t="16973" x="5451475" y="2452688"/>
          <p14:tracePt t="16982" x="5451475" y="2544763"/>
          <p14:tracePt t="16989" x="5451475" y="2598738"/>
          <p14:tracePt t="16998" x="5451475" y="2671763"/>
          <p14:tracePt t="17005" x="5470525" y="2735263"/>
          <p14:tracePt t="17013" x="5487988" y="2808288"/>
          <p14:tracePt t="17022" x="5514975" y="2909888"/>
          <p14:tracePt t="17029" x="5514975" y="2963863"/>
          <p14:tracePt t="17038" x="5524500" y="3054350"/>
          <p14:tracePt t="17046" x="5534025" y="3136900"/>
          <p14:tracePt t="17059" x="5551488" y="3246438"/>
          <p14:tracePt t="17061" x="5597525" y="3365500"/>
          <p14:tracePt t="17069" x="5597525" y="3455988"/>
          <p14:tracePt t="17078" x="5607050" y="3565525"/>
          <p14:tracePt t="17085" x="5624513" y="3675063"/>
          <p14:tracePt t="17094" x="5653088" y="3803650"/>
          <p14:tracePt t="17105" x="5661025" y="3940175"/>
          <p14:tracePt t="17109" x="5680075" y="4049713"/>
          <p14:tracePt t="17118" x="5697538" y="4176713"/>
          <p14:tracePt t="17127" x="5697538" y="4268788"/>
          <p14:tracePt t="17135" x="5697538" y="4376738"/>
          <p14:tracePt t="17141" x="5716588" y="4459288"/>
          <p14:tracePt t="17149" x="5716588" y="4532313"/>
          <p14:tracePt t="17157" x="5716588" y="4587875"/>
          <p14:tracePt t="17166" x="5716588" y="4632325"/>
          <p14:tracePt t="17174" x="5716588" y="4668838"/>
          <p14:tracePt t="17182" x="5716588" y="4687888"/>
          <p14:tracePt t="17189" x="5716588" y="4705350"/>
          <p14:tracePt t="17199" x="5724525" y="4724400"/>
          <p14:tracePt t="17215" x="5724525" y="4732338"/>
          <p14:tracePt t="17328" x="5743575" y="4732338"/>
          <p14:tracePt t="17341" x="5780088" y="4660900"/>
          <p14:tracePt t="17351" x="5789613" y="4614863"/>
          <p14:tracePt t="17361" x="5807075" y="4559300"/>
          <p14:tracePt t="17370" x="5826125" y="4514850"/>
          <p14:tracePt t="17373" x="5826125" y="4486275"/>
          <p14:tracePt t="17384" x="5834063" y="4449763"/>
          <p14:tracePt t="17389" x="5834063" y="4441825"/>
          <p14:tracePt t="17583" x="5834063" y="4449763"/>
          <p14:tracePt t="17590" x="5834063" y="4459288"/>
          <p14:tracePt t="17598" x="5834063" y="4486275"/>
          <p14:tracePt t="17605" x="5834063" y="4495800"/>
          <p14:tracePt t="17618" x="5826125" y="4505325"/>
          <p14:tracePt t="17621" x="5826125" y="4514850"/>
          <p14:tracePt t="17635" x="5826125" y="4522788"/>
          <p14:tracePt t="17638" x="5816600" y="4532313"/>
          <p14:tracePt t="17693" x="5816600" y="4541838"/>
          <p14:tracePt t="17815" x="5816600" y="4559300"/>
          <p14:tracePt t="17822" x="5789613" y="4578350"/>
          <p14:tracePt t="17829" x="5780088" y="4605338"/>
          <p14:tracePt t="17837" x="5770563" y="4632325"/>
          <p14:tracePt t="17846" x="5761038" y="4678363"/>
          <p14:tracePt t="17854" x="5743575" y="4705350"/>
          <p14:tracePt t="17861" x="5734050" y="4741863"/>
          <p14:tracePt t="17869" x="5724525" y="4768850"/>
          <p14:tracePt t="17877" x="5724525" y="4778375"/>
          <p14:tracePt t="17885" x="5724525" y="4805363"/>
          <p14:tracePt t="17893" x="5716588" y="4824413"/>
          <p14:tracePt t="17918" x="5716588" y="4833938"/>
          <p14:tracePt t="17965" x="5716588" y="4778375"/>
          <p14:tracePt t="17973" x="5789613" y="4668838"/>
          <p14:tracePt t="17982" x="5826125" y="4551363"/>
          <p14:tracePt t="17989" x="5889625" y="4413250"/>
          <p14:tracePt t="17999" x="5916613" y="4303713"/>
          <p14:tracePt t="18007" x="5962650" y="4167188"/>
          <p14:tracePt t="18013" x="5972175" y="4057650"/>
          <p14:tracePt t="18022" x="5989638" y="3967163"/>
          <p14:tracePt t="18029" x="5989638" y="3857625"/>
          <p14:tracePt t="18038" x="5989638" y="3767138"/>
          <p14:tracePt t="18045" x="5989638" y="3694113"/>
          <p14:tracePt t="18053" x="5989638" y="3584575"/>
          <p14:tracePt t="18061" x="5989638" y="3502025"/>
          <p14:tracePt t="18070" x="5989638" y="3429000"/>
          <p14:tracePt t="18077" x="5989638" y="3319463"/>
          <p14:tracePt t="18086" x="5989638" y="3246438"/>
          <p14:tracePt t="18095" x="5989638" y="3136900"/>
          <p14:tracePt t="18104" x="5989638" y="3063875"/>
          <p14:tracePt t="18111" x="5989638" y="2990850"/>
          <p14:tracePt t="18122" x="5989638" y="2881313"/>
          <p14:tracePt t="18125" x="5989638" y="2790825"/>
          <p14:tracePt t="18133" x="5999163" y="2671763"/>
          <p14:tracePt t="18141" x="6026150" y="2598738"/>
          <p14:tracePt t="18150" x="6026150" y="2525713"/>
          <p14:tracePt t="18157" x="6043613" y="2444750"/>
          <p14:tracePt t="18167" x="6043613" y="2371725"/>
          <p14:tracePt t="18173" x="6043613" y="2298700"/>
          <p14:tracePt t="18183" x="6043613" y="2252663"/>
          <p14:tracePt t="18189" x="6026150" y="2197100"/>
          <p14:tracePt t="18198" x="6016625" y="2152650"/>
          <p14:tracePt t="18206" x="6007100" y="2116138"/>
          <p14:tracePt t="18215" x="5980113" y="2070100"/>
          <p14:tracePt t="18221" x="5972175" y="2052638"/>
          <p14:tracePt t="18229" x="5962650" y="2024063"/>
          <p14:tracePt t="18237" x="5953125" y="1997075"/>
          <p14:tracePt t="18253" x="5935663" y="1987550"/>
          <p14:tracePt t="18301" x="5926138" y="1987550"/>
          <p14:tracePt t="18319" x="5926138" y="1997075"/>
          <p14:tracePt t="18325" x="5926138" y="2006600"/>
          <p14:tracePt t="18334" x="5926138" y="2016125"/>
          <p14:tracePt t="18382" x="5916613" y="2024063"/>
          <p14:tracePt t="18479" x="5916613" y="2052638"/>
          <p14:tracePt t="18487" x="5889625" y="2089150"/>
          <p14:tracePt t="18493" x="5889625" y="2152650"/>
          <p14:tracePt t="18501" x="5880100" y="2243138"/>
          <p14:tracePt t="18509" x="5880100" y="2352675"/>
          <p14:tracePt t="18518" x="5880100" y="2462213"/>
          <p14:tracePt t="18526" x="5880100" y="2608263"/>
          <p14:tracePt t="18534" x="5899150" y="2754313"/>
          <p14:tracePt t="18541" x="5926138" y="2900363"/>
          <p14:tracePt t="18550" x="5962650" y="3054350"/>
          <p14:tracePt t="18557" x="5989638" y="3236913"/>
          <p14:tracePt t="18566" x="6007100" y="3382963"/>
          <p14:tracePt t="18573" x="6043613" y="3529013"/>
          <p14:tracePt t="18582" x="6043613" y="3694113"/>
          <p14:tracePt t="18591" x="6080125" y="3840163"/>
          <p14:tracePt t="18602" x="6089650" y="3957638"/>
          <p14:tracePt t="18607" x="6108700" y="4067175"/>
          <p14:tracePt t="18615" x="6108700" y="4195763"/>
          <p14:tracePt t="18621" x="6116638" y="4303713"/>
          <p14:tracePt t="18630" x="6135688" y="4405313"/>
          <p14:tracePt t="18637" x="6135688" y="4478338"/>
          <p14:tracePt t="18645" x="6135688" y="4532313"/>
          <p14:tracePt t="18653" x="6145213" y="4587875"/>
          <p14:tracePt t="18661" x="6145213" y="4624388"/>
          <p14:tracePt t="18671" x="6145213" y="4632325"/>
          <p14:tracePt t="18687" x="6145213" y="4678363"/>
          <p14:tracePt t="18703" x="6153150" y="4687888"/>
          <p14:tracePt t="18718" x="6162675" y="4697413"/>
          <p14:tracePt t="18727" x="6172200" y="4714875"/>
          <p14:tracePt t="18744" x="6181725" y="4714875"/>
          <p14:tracePt t="18757" x="6199188" y="4714875"/>
          <p14:tracePt t="18768" x="6218238" y="4714875"/>
          <p14:tracePt t="18775" x="6254750" y="4714875"/>
          <p14:tracePt t="18785" x="6299200" y="4651375"/>
          <p14:tracePt t="18792" x="6354763" y="4568825"/>
          <p14:tracePt t="18802" x="6399213" y="4441825"/>
          <p14:tracePt t="18806" x="6454775" y="4322763"/>
          <p14:tracePt t="18815" x="6500813" y="4195763"/>
          <p14:tracePt t="18821" x="6545263" y="4057650"/>
          <p14:tracePt t="18841" x="6600825" y="3775075"/>
          <p14:tracePt t="18845" x="6600825" y="3648075"/>
          <p14:tracePt t="18853" x="6600825" y="3519488"/>
          <p14:tracePt t="18861" x="6600825" y="3411538"/>
          <p14:tracePt t="18869" x="6600825" y="3302000"/>
          <p14:tracePt t="18880" x="6600825" y="3228975"/>
          <p14:tracePt t="18887" x="6600825" y="3173413"/>
          <p14:tracePt t="18893" x="6573838" y="3090863"/>
          <p14:tracePt t="18916" x="6537325" y="3000375"/>
          <p14:tracePt t="18918" x="6527800" y="2982913"/>
          <p14:tracePt t="18926" x="6527800" y="2954338"/>
          <p14:tracePt t="18935" x="6527800" y="2927350"/>
          <p14:tracePt t="18941" x="6527800" y="2909888"/>
          <p14:tracePt t="18950" x="6527800" y="2873375"/>
          <p14:tracePt t="18957" x="6527800" y="2836863"/>
          <p14:tracePt t="18968" x="6527800" y="2781300"/>
          <p14:tracePt t="18977" x="6527800" y="2727325"/>
          <p14:tracePt t="18982" x="6527800" y="2690813"/>
          <p14:tracePt t="18991" x="6527800" y="2617788"/>
          <p14:tracePt t="18998" x="6527800" y="2525713"/>
          <p14:tracePt t="19006" x="6527800" y="2471738"/>
          <p14:tracePt t="19015" x="6527800" y="2398713"/>
          <p14:tracePt t="19022" x="6527800" y="2325688"/>
          <p14:tracePt t="19031" x="6527800" y="2262188"/>
          <p14:tracePt t="19039" x="6518275" y="2206625"/>
          <p14:tracePt t="19047" x="6518275" y="2179638"/>
          <p14:tracePt t="19061" x="6500813" y="2143125"/>
          <p14:tracePt t="19248" x="6500813" y="2133600"/>
          <p14:tracePt t="19253" x="6500813" y="2125663"/>
          <p14:tracePt t="19261" x="6500813" y="2106613"/>
          <p14:tracePt t="19270" x="6500813" y="2079625"/>
          <p14:tracePt t="19277" x="6491288" y="2060575"/>
          <p14:tracePt t="19286" x="6491288" y="2043113"/>
          <p14:tracePt t="19293" x="6491288" y="2033588"/>
          <p14:tracePt t="19302" x="6481763" y="2016125"/>
          <p14:tracePt t="19318" x="6481763" y="1997075"/>
          <p14:tracePt t="19326" x="6472238" y="1987550"/>
          <p14:tracePt t="19439" x="6472238" y="1960563"/>
          <p14:tracePt t="19450" x="6472238" y="1951038"/>
          <p14:tracePt t="19455" x="6491288" y="1924050"/>
          <p14:tracePt t="19461" x="6491288" y="1906588"/>
          <p14:tracePt t="19469" x="6500813" y="1897063"/>
          <p14:tracePt t="19478" x="6508750" y="1887538"/>
          <p14:tracePt t="19485" x="6508750" y="1870075"/>
          <p14:tracePt t="19502" x="6518275" y="1870075"/>
          <p14:tracePt t="19558" x="6518275" y="1860550"/>
          <p14:tracePt t="19793" x="6527800" y="1860550"/>
          <p14:tracePt t="19810" x="6527800" y="1870075"/>
          <p14:tracePt t="19814" x="6527800" y="1906588"/>
          <p14:tracePt t="19821" x="6527800" y="1951038"/>
          <p14:tracePt t="19832" x="6527800" y="1987550"/>
          <p14:tracePt t="19837" x="6527800" y="2043113"/>
          <p14:tracePt t="19845" x="6527800" y="2116138"/>
          <p14:tracePt t="19853" x="6527800" y="2197100"/>
          <p14:tracePt t="19861" x="6527800" y="2306638"/>
          <p14:tracePt t="19869" x="6527800" y="2398713"/>
          <p14:tracePt t="19877" x="6527800" y="2508250"/>
          <p14:tracePt t="19886" x="6527800" y="2598738"/>
          <p14:tracePt t="19893" x="6527800" y="2708275"/>
          <p14:tracePt t="19901" x="6527800" y="2781300"/>
          <p14:tracePt t="19909" x="6527800" y="2873375"/>
          <p14:tracePt t="19918" x="6527800" y="2982913"/>
          <p14:tracePt t="19925" x="6527800" y="3054350"/>
          <p14:tracePt t="19934" x="6527800" y="3127375"/>
          <p14:tracePt t="19941" x="6527800" y="3219450"/>
          <p14:tracePt t="19949" x="6545263" y="3302000"/>
          <p14:tracePt t="19958" x="6554788" y="3355975"/>
          <p14:tracePt t="19970" x="6564313" y="3438525"/>
          <p14:tracePt t="19974" x="6564313" y="3511550"/>
          <p14:tracePt t="19984" x="6591300" y="3602038"/>
          <p14:tracePt t="19992" x="6610350" y="3684588"/>
          <p14:tracePt t="19998" x="6618288" y="3757613"/>
          <p14:tracePt t="20009" x="6618288" y="3867150"/>
          <p14:tracePt t="20015" x="6637338" y="3967163"/>
          <p14:tracePt t="20022" x="6664325" y="4076700"/>
          <p14:tracePt t="20030" x="6664325" y="4167188"/>
          <p14:tracePt t="20037" x="6673850" y="4259263"/>
          <p14:tracePt t="20046" x="6673850" y="4359275"/>
          <p14:tracePt t="20053" x="6691313" y="4449763"/>
          <p14:tracePt t="20062" x="6691313" y="4559300"/>
          <p14:tracePt t="20070" x="6700838" y="4651375"/>
          <p14:tracePt t="20077" x="6727825" y="4751388"/>
          <p14:tracePt t="20086" x="6746875" y="4841875"/>
          <p14:tracePt t="20094" x="6754813" y="4933950"/>
          <p14:tracePt t="20101" x="6754813" y="5033963"/>
          <p14:tracePt t="20110" x="6764338" y="5089525"/>
          <p14:tracePt t="20117" x="6764338" y="5106988"/>
          <p14:tracePt t="20125" x="6791325" y="5160963"/>
          <p14:tracePt t="20135" x="6791325" y="5189538"/>
          <p14:tracePt t="20141" x="6791325" y="5197475"/>
          <p14:tracePt t="20150" x="6800850" y="5216525"/>
          <p14:tracePt t="20157" x="6800850" y="5226050"/>
          <p14:tracePt t="20271" x="6846888" y="5170488"/>
          <p14:tracePt t="20279" x="6883400" y="5053013"/>
          <p14:tracePt t="20290" x="6929438" y="4924425"/>
          <p14:tracePt t="20293" x="6992938" y="4751388"/>
          <p14:tracePt t="20301" x="7037388" y="4587875"/>
          <p14:tracePt t="20309" x="7083425" y="4405313"/>
          <p14:tracePt t="20318" x="7110413" y="4222750"/>
          <p14:tracePt t="20325" x="7146925" y="4040188"/>
          <p14:tracePt t="20335" x="7156450" y="3857625"/>
          <p14:tracePt t="20342" x="7175500" y="3711575"/>
          <p14:tracePt t="20350" x="7175500" y="3565525"/>
          <p14:tracePt t="20357" x="7175500" y="3455988"/>
          <p14:tracePt t="20367" x="7175500" y="3365500"/>
          <p14:tracePt t="20373" x="7175500" y="3282950"/>
          <p14:tracePt t="20384" x="7175500" y="3209925"/>
          <p14:tracePt t="20390" x="7175500" y="3173413"/>
          <p14:tracePt t="20399" x="7175500" y="3119438"/>
          <p14:tracePt t="20405" x="7183438" y="3054350"/>
          <p14:tracePt t="20416" x="7212013" y="2982913"/>
          <p14:tracePt t="20422" x="7212013" y="2946400"/>
          <p14:tracePt t="20433" x="7219950" y="2890838"/>
          <p14:tracePt t="20437" x="7219950" y="2854325"/>
          <p14:tracePt t="20446" x="7219950" y="2781300"/>
          <p14:tracePt t="20454" x="7219950" y="2727325"/>
          <p14:tracePt t="20461" x="7219950" y="2654300"/>
          <p14:tracePt t="20469" x="7219950" y="2581275"/>
          <p14:tracePt t="20478" x="7219950" y="2508250"/>
          <p14:tracePt t="20485" x="7219950" y="2444750"/>
          <p14:tracePt t="20493" x="7219950" y="2408238"/>
          <p14:tracePt t="20502" x="7212013" y="2343150"/>
          <p14:tracePt t="20510" x="7202488" y="2306638"/>
          <p14:tracePt t="20518" x="7192963" y="2289175"/>
          <p14:tracePt t="20525" x="7183438" y="2243138"/>
          <p14:tracePt t="20534" x="7156450" y="2225675"/>
          <p14:tracePt t="20541" x="7146925" y="2206625"/>
          <p14:tracePt t="20550" x="7146925" y="2197100"/>
          <p14:tracePt t="20557" x="7129463" y="2179638"/>
          <p14:tracePt t="20567" x="7119938" y="2170113"/>
          <p14:tracePt t="20574" x="7110413" y="2160588"/>
          <p14:tracePt t="20589" x="7102475" y="2152650"/>
          <p14:tracePt t="20619" x="7092950" y="2143125"/>
          <p14:tracePt t="20621" x="7083425" y="2133600"/>
          <p14:tracePt t="20637" x="7073900" y="2125663"/>
          <p14:tracePt t="20747" x="7073900" y="2106613"/>
          <p14:tracePt t="20749" x="7073900" y="2089150"/>
          <p14:tracePt t="20757" x="7073900" y="2079625"/>
          <p14:tracePt t="20773" x="7073900" y="2052638"/>
          <p14:tracePt t="20783" x="7073900" y="2033588"/>
          <p14:tracePt t="20790" x="7073900" y="2024063"/>
          <p14:tracePt t="20799" x="7073900" y="1987550"/>
          <p14:tracePt t="20815" x="7073900" y="1979613"/>
          <p14:tracePt t="20821" x="7073900" y="1943100"/>
          <p14:tracePt t="20837" x="7073900" y="1933575"/>
          <p14:tracePt t="20854" x="7083425" y="1924050"/>
          <p14:tracePt t="20893" x="7083425" y="1933575"/>
          <p14:tracePt t="20902" x="7083425" y="1951038"/>
          <p14:tracePt t="20909" x="7083425" y="1997075"/>
          <p14:tracePt t="20918" x="7083425" y="2033588"/>
          <p14:tracePt t="20925" x="7083425" y="2070100"/>
          <p14:tracePt t="20934" x="7083425" y="2106613"/>
          <p14:tracePt t="20941" x="7073900" y="2189163"/>
          <p14:tracePt t="20950" x="7073900" y="2279650"/>
          <p14:tracePt t="20957" x="7073900" y="2371725"/>
          <p14:tracePt t="20965" x="7056438" y="2444750"/>
          <p14:tracePt t="20973" x="7056438" y="2554288"/>
          <p14:tracePt t="20984" x="7056438" y="2662238"/>
          <p14:tracePt t="20989" x="7056438" y="2771775"/>
          <p14:tracePt t="21000" x="7056438" y="2900363"/>
          <p14:tracePt t="21005" x="7056438" y="3027363"/>
          <p14:tracePt t="21015" x="7056438" y="3119438"/>
          <p14:tracePt t="21022" x="7056438" y="3228975"/>
          <p14:tracePt t="21030" x="7056438" y="3319463"/>
          <p14:tracePt t="21039" x="7056438" y="3419475"/>
          <p14:tracePt t="21045" x="7056438" y="3492500"/>
          <p14:tracePt t="21053" x="7056438" y="3548063"/>
          <p14:tracePt t="21061" x="7056438" y="3602038"/>
          <p14:tracePt t="21069" x="7092950" y="3665538"/>
          <p14:tracePt t="21077" x="7102475" y="3694113"/>
          <p14:tracePt t="21085" x="7110413" y="3748088"/>
          <p14:tracePt t="21094" x="7110413" y="3784600"/>
          <p14:tracePt t="21102" x="7129463" y="3821113"/>
          <p14:tracePt t="21109" x="7138988" y="3857625"/>
          <p14:tracePt t="21118" x="7138988" y="3911600"/>
          <p14:tracePt t="21126" x="7156450" y="3967163"/>
          <p14:tracePt t="21136" x="7156450" y="4013200"/>
          <p14:tracePt t="21141" x="7165975" y="4067175"/>
          <p14:tracePt t="21150" x="7175500" y="4140200"/>
          <p14:tracePt t="21157" x="7202488" y="4186238"/>
          <p14:tracePt t="21167" x="7212013" y="4249738"/>
          <p14:tracePt t="21173" x="7219950" y="4303713"/>
          <p14:tracePt t="21182" x="7219950" y="4349750"/>
          <p14:tracePt t="21190" x="7248525" y="4405313"/>
          <p14:tracePt t="21198" x="7248525" y="4459288"/>
          <p14:tracePt t="21205" x="7248525" y="4505325"/>
          <p14:tracePt t="21214" x="7256463" y="4559300"/>
          <p14:tracePt t="21221" x="7256463" y="4587875"/>
          <p14:tracePt t="21229" x="7256463" y="4632325"/>
          <p14:tracePt t="21237" x="7256463" y="4668838"/>
          <p14:tracePt t="21246" x="7256463" y="4714875"/>
          <p14:tracePt t="21255" x="7256463" y="4732338"/>
          <p14:tracePt t="21262" x="7256463" y="4768850"/>
          <p14:tracePt t="21272" x="7256463" y="4787900"/>
          <p14:tracePt t="21277" x="7256463" y="4824413"/>
          <p14:tracePt t="21285" x="7265988" y="4860925"/>
          <p14:tracePt t="21293" x="7265988" y="4878388"/>
          <p14:tracePt t="21302" x="7265988" y="4906963"/>
          <p14:tracePt t="21310" x="7265988" y="4933950"/>
          <p14:tracePt t="21318" x="7265988" y="4987925"/>
          <p14:tracePt t="21326" x="7265988" y="5033963"/>
          <p14:tracePt t="21335" x="7265988" y="5070475"/>
          <p14:tracePt t="21341" x="7265988" y="5097463"/>
          <p14:tracePt t="21350" x="7265988" y="5126038"/>
          <p14:tracePt t="21357" x="7265988" y="5170488"/>
          <p14:tracePt t="21367" x="7265988" y="5197475"/>
          <p14:tracePt t="21373" x="7265988" y="5226050"/>
          <p14:tracePt t="21381" x="7265988" y="5262563"/>
          <p14:tracePt t="21399" x="7265988" y="5270500"/>
          <p14:tracePt t="21550" x="7265988" y="5262563"/>
          <p14:tracePt t="21558" x="7265988" y="5243513"/>
          <p14:tracePt t="21576" x="7265988" y="5233988"/>
          <p14:tracePt t="21624" x="7265988" y="5226050"/>
          <p14:tracePt t="21636" x="7256463" y="5226050"/>
          <p14:tracePt t="21638" x="7219950" y="5233988"/>
          <p14:tracePt t="21647" x="7202488" y="5262563"/>
          <p14:tracePt t="21653" x="7183438" y="5280025"/>
          <p14:tracePt t="21663" x="7175500" y="5307013"/>
          <p14:tracePt t="21670" x="7156450" y="5326063"/>
          <p14:tracePt t="21678" x="7146925" y="5343525"/>
          <p14:tracePt t="21686" x="7146925" y="5362575"/>
          <p14:tracePt t="21694" x="7138988" y="5372100"/>
          <p14:tracePt t="21701" x="7138988" y="5380038"/>
          <p14:tracePt t="21710" x="7119938" y="5399088"/>
          <p14:tracePt t="21726" x="7110413" y="5408613"/>
          <p14:tracePt t="21742" x="7102475" y="5416550"/>
          <p14:tracePt t="21749" x="7092950" y="5426075"/>
          <p14:tracePt t="21758" x="7083425" y="5435600"/>
          <p14:tracePt t="21766" x="7073900" y="5453063"/>
          <p14:tracePt t="21773" x="7065963" y="5462588"/>
          <p14:tracePt t="21783" x="7056438" y="5472113"/>
          <p14:tracePt t="21789" x="7037388" y="5481638"/>
          <p14:tracePt t="21798" x="7029450" y="5481638"/>
          <p14:tracePt t="21806" x="7010400" y="5499100"/>
          <p14:tracePt t="21814" x="6992938" y="5499100"/>
          <p14:tracePt t="21821" x="6983413" y="5508625"/>
          <p14:tracePt t="21839" x="6964363" y="5508625"/>
          <p14:tracePt t="21850" x="6946900" y="5518150"/>
          <p14:tracePt t="21855" x="6900863" y="5554663"/>
          <p14:tracePt t="21863" x="6892925" y="5562600"/>
          <p14:tracePt t="21871" x="6883400" y="5572125"/>
          <p14:tracePt t="21877" x="6856413" y="5599113"/>
          <p14:tracePt t="21885" x="6827838" y="5608638"/>
          <p14:tracePt t="21893" x="6810375" y="5618163"/>
          <p14:tracePt t="21915" x="6773863" y="5654675"/>
          <p14:tracePt t="21918" x="6754813" y="5691188"/>
          <p14:tracePt t="21925" x="6737350" y="5727700"/>
          <p14:tracePt t="21934" x="6727825" y="5745163"/>
          <p14:tracePt t="21942" x="6691313" y="5818188"/>
          <p14:tracePt t="21951" x="6673850" y="5837238"/>
          <p14:tracePt t="21961" x="6637338" y="5881688"/>
          <p14:tracePt t="21966" x="6618288" y="5900738"/>
          <p14:tracePt t="21974" x="6591300" y="5937250"/>
          <p14:tracePt t="21981" x="6537325" y="5964238"/>
          <p14:tracePt t="21989" x="6508750" y="5991225"/>
          <p14:tracePt t="21998" x="6464300" y="6018213"/>
          <p14:tracePt t="22005" x="6418263" y="6046788"/>
          <p14:tracePt t="22019" x="6391275" y="6064250"/>
          <p14:tracePt t="22023" x="6362700" y="6073775"/>
          <p14:tracePt t="22029" x="6326188" y="6083300"/>
          <p14:tracePt t="22038" x="6272213" y="6083300"/>
          <p14:tracePt t="22046" x="6254750" y="6083300"/>
          <p14:tracePt t="22053" x="6226175" y="6091238"/>
          <p14:tracePt t="22062" x="6181725" y="6119813"/>
          <p14:tracePt t="22070" x="6153150" y="6127750"/>
          <p14:tracePt t="22077" x="6080125" y="6127750"/>
          <p14:tracePt t="22085" x="6007100" y="6127750"/>
          <p14:tracePt t="22093" x="5935663" y="6137275"/>
          <p14:tracePt t="22101" x="5862638" y="6137275"/>
          <p14:tracePt t="22110" x="5780088" y="6156325"/>
          <p14:tracePt t="22117" x="5688013" y="6156325"/>
          <p14:tracePt t="22125" x="5634038" y="6156325"/>
          <p14:tracePt t="22135" x="5607050" y="6156325"/>
          <p14:tracePt t="22141" x="5551488" y="6173788"/>
          <p14:tracePt t="22151" x="5514975" y="6183313"/>
          <p14:tracePt t="22157" x="5497513" y="6192838"/>
          <p14:tracePt t="22166" x="5470525" y="6200775"/>
          <p14:tracePt t="22174" x="5451475" y="6229350"/>
          <p14:tracePt t="22184" x="5441950" y="6229350"/>
          <p14:tracePt t="22189" x="5434013" y="6237288"/>
          <p14:tracePt t="22198" x="5424488" y="6246813"/>
          <p14:tracePt t="22205" x="5414963" y="6256338"/>
          <p14:tracePt t="22360" x="5434013" y="6229350"/>
          <p14:tracePt t="22372" x="5441950" y="6219825"/>
          <p14:tracePt t="22374" x="5470525" y="6183313"/>
          <p14:tracePt t="22382" x="5487988" y="6164263"/>
          <p14:tracePt t="22389" x="5524500" y="6127750"/>
          <p14:tracePt t="22399" x="5534025" y="6127750"/>
          <p14:tracePt t="22405" x="5561013" y="6110288"/>
          <p14:tracePt t="22415" x="5588000" y="6083300"/>
          <p14:tracePt t="22421" x="5607050" y="6073775"/>
          <p14:tracePt t="22431" x="5653088" y="6064250"/>
          <p14:tracePt t="22437" x="5670550" y="6054725"/>
          <p14:tracePt t="22445" x="5707063" y="6037263"/>
          <p14:tracePt t="22455" x="5753100" y="6037263"/>
          <p14:tracePt t="22464" x="5780088" y="6037263"/>
          <p14:tracePt t="22472" x="5826125" y="6037263"/>
          <p14:tracePt t="22478" x="5862638" y="6037263"/>
          <p14:tracePt t="22486" x="5880100" y="6037263"/>
          <p14:tracePt t="22493" x="5899150" y="6037263"/>
          <p14:tracePt t="22502" x="5916613" y="6046788"/>
          <p14:tracePt t="22509" x="5926138" y="6054725"/>
          <p14:tracePt t="22519" x="5953125" y="6083300"/>
          <p14:tracePt t="22534" x="5953125" y="6110288"/>
          <p14:tracePt t="22541" x="5953125" y="6119813"/>
          <p14:tracePt t="22550" x="5953125" y="6127750"/>
          <p14:tracePt t="22557" x="5953125" y="6137275"/>
          <p14:tracePt t="22566" x="5953125" y="6146800"/>
          <p14:tracePt t="22573" x="5953125" y="6164263"/>
          <p14:tracePt t="22582" x="5943600" y="6183313"/>
          <p14:tracePt t="22590" x="5935663" y="6192838"/>
          <p14:tracePt t="22598" x="5916613" y="6210300"/>
          <p14:tracePt t="22605" x="5907088" y="6219825"/>
          <p14:tracePt t="22614" x="5880100" y="6229350"/>
          <p14:tracePt t="22621" x="5870575" y="6229350"/>
          <p14:tracePt t="22637" x="5862638" y="6237288"/>
          <p14:tracePt t="22720" x="5889625" y="6229350"/>
          <p14:tracePt t="22731" x="5943600" y="6200775"/>
          <p14:tracePt t="22735" x="5989638" y="6183313"/>
          <p14:tracePt t="22741" x="6026150" y="6183313"/>
          <p14:tracePt t="22750" x="6072188" y="6173788"/>
          <p14:tracePt t="22757" x="6135688" y="6146800"/>
          <p14:tracePt t="22766" x="6162675" y="6137275"/>
          <p14:tracePt t="22773" x="6218238" y="6137275"/>
          <p14:tracePt t="22781" x="6254750" y="6137275"/>
          <p14:tracePt t="22789" x="6318250" y="6127750"/>
          <p14:tracePt t="22800" x="6354763" y="6127750"/>
          <p14:tracePt t="22808" x="6408738" y="6127750"/>
          <p14:tracePt t="22815" x="6454775" y="6127750"/>
          <p14:tracePt t="22821" x="6481763" y="6127750"/>
          <p14:tracePt t="22829" x="6518275" y="6127750"/>
          <p14:tracePt t="22838" x="6564313" y="6127750"/>
          <p14:tracePt t="22846" x="6600825" y="6127750"/>
          <p14:tracePt t="22854" x="6627813" y="6127750"/>
          <p14:tracePt t="22862" x="6673850" y="6127750"/>
          <p14:tracePt t="22869" x="6710363" y="6127750"/>
          <p14:tracePt t="22877" x="6727825" y="6127750"/>
          <p14:tracePt t="22885" x="6764338" y="6127750"/>
          <p14:tracePt t="23142" x="6873875" y="6110288"/>
          <p14:tracePt t="23150" x="6929438" y="6110288"/>
          <p14:tracePt t="23158" x="7000875" y="6110288"/>
          <p14:tracePt t="23165" x="7102475" y="6110288"/>
          <p14:tracePt t="23174" x="7175500" y="6110288"/>
          <p14:tracePt t="23181" x="7229475" y="6110288"/>
          <p14:tracePt t="23190" x="7248525" y="6110288"/>
          <p14:tracePt t="23198" x="7275513" y="6110288"/>
          <p14:tracePt t="23406" x="7283450" y="6110288"/>
          <p14:tracePt t="23413" x="7292975" y="6110288"/>
          <p14:tracePt t="23421" x="7312025" y="6110288"/>
          <p14:tracePt t="23447" x="7319963" y="6110288"/>
          <p14:tracePt t="23454" x="7329488" y="6110288"/>
          <p14:tracePt t="23461" x="7348538" y="6110288"/>
          <p14:tracePt t="23469" x="7366000" y="6110288"/>
          <p14:tracePt t="23477" x="7392988" y="6110288"/>
          <p14:tracePt t="23485" x="7412038" y="6110288"/>
          <p14:tracePt t="23493" x="7439025" y="6110288"/>
          <p14:tracePt t="23501" x="7466013" y="6110288"/>
          <p14:tracePt t="23509" x="7502525" y="6110288"/>
          <p14:tracePt t="23518" x="7512050" y="6110288"/>
          <p14:tracePt t="23525" x="7531100" y="6110288"/>
          <p14:tracePt t="23534" x="7548563" y="6100763"/>
          <p14:tracePt t="23541" x="7558088" y="6100763"/>
          <p14:tracePt t="23626" x="7575550" y="6100763"/>
          <p14:tracePt t="23650" x="7585075" y="6100763"/>
          <p14:tracePt t="23742" x="7594600" y="6100763"/>
          <p14:tracePt t="23750" x="7602538" y="6100763"/>
          <p14:tracePt t="23758" x="7631113" y="6100763"/>
          <p14:tracePt t="23766" x="7648575" y="6083300"/>
          <p14:tracePt t="23782" x="7658100" y="6073775"/>
          <p14:tracePt t="23789" x="7667625" y="6054725"/>
          <p14:tracePt t="23798" x="7675563" y="6046788"/>
          <p14:tracePt t="23806" x="7675563" y="6018213"/>
          <p14:tracePt t="23815" x="7685088" y="6000750"/>
          <p14:tracePt t="23832" x="7685088" y="5983288"/>
          <p14:tracePt t="23838" x="7685088" y="5973763"/>
          <p14:tracePt t="23846" x="7685088" y="5964238"/>
          <p14:tracePt t="23853" x="7685088" y="5954713"/>
          <p14:tracePt t="23878" x="7685088" y="5937250"/>
          <p14:tracePt t="23927" x="7685088" y="5927725"/>
          <p14:tracePt t="23966" x="7694613" y="5918200"/>
          <p14:tracePt t="23982" x="7712075" y="5910263"/>
          <p14:tracePt t="23998" x="7721600" y="5910263"/>
          <p14:tracePt t="24005" x="7748588" y="5910263"/>
          <p14:tracePt t="24014" x="7777163" y="5910263"/>
          <p14:tracePt t="24022" x="7831138" y="5900738"/>
          <p14:tracePt t="24032" x="7940675" y="5900738"/>
          <p14:tracePt t="24038" x="8023225" y="5873750"/>
          <p14:tracePt t="24045" x="8150225" y="5854700"/>
          <p14:tracePt t="24055" x="8240713" y="5854700"/>
          <p14:tracePt t="24061" x="8350250" y="5845175"/>
          <p14:tracePt t="24069" x="8415338" y="5837238"/>
          <p14:tracePt t="24077" x="8469313" y="5837238"/>
          <p14:tracePt t="24086" x="8488363" y="5808663"/>
          <p14:tracePt t="24414" x="8488363" y="5818188"/>
          <p14:tracePt t="24421" x="8488363" y="5837238"/>
          <p14:tracePt t="24430" x="8488363" y="5845175"/>
          <p14:tracePt t="24437" x="8488363" y="5854700"/>
          <p14:tracePt t="24446" x="8488363" y="5864225"/>
          <p14:tracePt t="24453" x="8488363" y="5891213"/>
          <p14:tracePt t="24461" x="8478838" y="5910263"/>
          <p14:tracePt t="24469" x="8469313" y="5937250"/>
          <p14:tracePt t="24477" x="8469313" y="5964238"/>
          <p14:tracePt t="24485" x="8469313" y="6000750"/>
          <p14:tracePt t="24493" x="8469313" y="6027738"/>
          <p14:tracePt t="24501" x="8469313" y="6046788"/>
          <p14:tracePt t="24509" x="8469313" y="6073775"/>
          <p14:tracePt t="24517" x="8469313" y="6091238"/>
          <p14:tracePt t="24525" x="8459788" y="6127750"/>
          <p14:tracePt t="24533" x="8459788" y="6146800"/>
          <p14:tracePt t="24541" x="8459788" y="6183313"/>
          <p14:tracePt t="24549" x="8451850" y="6200775"/>
          <p14:tracePt t="24557" x="8451850" y="6219825"/>
          <p14:tracePt t="24573" x="8432800" y="6237288"/>
          <p14:tracePt t="24650" x="8423275" y="6237288"/>
          <p14:tracePt t="24656" x="8386763" y="6237288"/>
          <p14:tracePt t="24666" x="8369300" y="6219825"/>
          <p14:tracePt t="24673" x="8332788" y="6200775"/>
          <p14:tracePt t="24677" x="8286750" y="6183313"/>
          <p14:tracePt t="24685" x="8259763" y="6164263"/>
          <p14:tracePt t="24694" x="8204200" y="6146800"/>
          <p14:tracePt t="24701" x="8150225" y="6146800"/>
          <p14:tracePt t="24709" x="8086725" y="6146800"/>
          <p14:tracePt t="24717" x="7994650" y="6146800"/>
          <p14:tracePt t="24726" x="7940675" y="6146800"/>
          <p14:tracePt t="24734" x="7867650" y="6146800"/>
          <p14:tracePt t="24743" x="7794625" y="6146800"/>
          <p14:tracePt t="24750" x="7740650" y="6146800"/>
          <p14:tracePt t="24757" x="7694613" y="6146800"/>
          <p14:tracePt t="24766" x="7658100" y="6146800"/>
          <p14:tracePt t="24774" x="7621588" y="6156325"/>
          <p14:tracePt t="24786" x="7594600" y="6164263"/>
          <p14:tracePt t="24789" x="7585075" y="6173788"/>
          <p14:tracePt t="24805" x="7567613" y="6183313"/>
          <p14:tracePt t="24837" x="7558088" y="6192838"/>
          <p14:tracePt t="24869" x="7558088" y="6200775"/>
          <p14:tracePt t="24936" x="7548563" y="6210300"/>
          <p14:tracePt t="24946" x="7521575" y="6229350"/>
          <p14:tracePt t="24952" x="7448550" y="6273800"/>
          <p14:tracePt t="24958" x="7402513" y="6283325"/>
          <p14:tracePt t="24966" x="7319963" y="6329363"/>
          <p14:tracePt t="24973" x="7229475" y="6356350"/>
          <p14:tracePt t="24982" x="7129463" y="6392863"/>
          <p14:tracePt t="24989" x="7056438" y="6411913"/>
          <p14:tracePt t="24998" x="6973888" y="6419850"/>
          <p14:tracePt t="25005" x="6900863" y="6429375"/>
          <p14:tracePt t="25015" x="6837363" y="6446838"/>
          <p14:tracePt t="25022" x="6810375" y="6456363"/>
          <p14:tracePt t="25031" x="6791325" y="6456363"/>
          <p14:tracePt t="25053" x="6783388" y="6465888"/>
          <p14:tracePt t="25139" x="6764338" y="6465888"/>
          <p14:tracePt t="25145" x="6746875" y="6465888"/>
          <p14:tracePt t="25152" x="6710363" y="6465888"/>
          <p14:tracePt t="25159" x="6664325" y="6465888"/>
          <p14:tracePt t="25165" x="6610350" y="6465888"/>
          <p14:tracePt t="25174" x="6554788" y="6465888"/>
          <p14:tracePt t="25184" x="6481763" y="6465888"/>
          <p14:tracePt t="25189" x="6408738" y="6465888"/>
          <p14:tracePt t="25198" x="6299200" y="6465888"/>
          <p14:tracePt t="25205" x="6172200" y="6465888"/>
          <p14:tracePt t="25215" x="6062663" y="6465888"/>
          <p14:tracePt t="25221" x="5953125" y="6465888"/>
          <p14:tracePt t="25230" x="5826125" y="6465888"/>
          <p14:tracePt t="25237" x="5734050" y="6465888"/>
          <p14:tracePt t="25245" x="5607050" y="6465888"/>
          <p14:tracePt t="25253" x="5497513" y="6465888"/>
          <p14:tracePt t="25261" x="5405438" y="6465888"/>
          <p14:tracePt t="25269" x="5305425" y="6456363"/>
          <p14:tracePt t="25278" x="5195888" y="6446838"/>
          <p14:tracePt t="25285" x="5132388" y="6419850"/>
          <p14:tracePt t="25293" x="5086350" y="6392863"/>
          <p14:tracePt t="25301" x="5068888" y="6375400"/>
          <p14:tracePt t="25309" x="5041900" y="6346825"/>
          <p14:tracePt t="25318" x="5032375" y="6338888"/>
          <p14:tracePt t="25325" x="5022850" y="6329363"/>
          <p14:tracePt t="25334" x="5022850" y="6310313"/>
          <p14:tracePt t="25341" x="5022850" y="6292850"/>
          <p14:tracePt t="25357" x="5022850" y="6265863"/>
          <p14:tracePt t="25367" x="5022850" y="6256338"/>
          <p14:tracePt t="25374" x="5022850" y="6219825"/>
          <p14:tracePt t="25384" x="5022850" y="6173788"/>
          <p14:tracePt t="25389" x="5049838" y="6127750"/>
          <p14:tracePt t="25398" x="5105400" y="6064250"/>
          <p14:tracePt t="25406" x="5151438" y="6000750"/>
          <p14:tracePt t="25414" x="5241925" y="5927725"/>
          <p14:tracePt t="25421" x="5368925" y="5854700"/>
          <p14:tracePt t="25431" x="5507038" y="5781675"/>
          <p14:tracePt t="25439" x="5643563" y="5708650"/>
          <p14:tracePt t="25452" x="5834063" y="5645150"/>
          <p14:tracePt t="25456" x="5999163" y="5599113"/>
          <p14:tracePt t="25465" x="6145213" y="5572125"/>
          <p14:tracePt t="25469" x="6362700" y="5499100"/>
          <p14:tracePt t="25477" x="6527800" y="5489575"/>
          <p14:tracePt t="25485" x="6691313" y="5472113"/>
          <p14:tracePt t="25493" x="6837363" y="5445125"/>
          <p14:tracePt t="25501" x="6983413" y="5426075"/>
          <p14:tracePt t="25511" x="7092950" y="5426075"/>
          <p14:tracePt t="25517" x="7183438" y="5426075"/>
          <p14:tracePt t="25526" x="7265988" y="5426075"/>
          <p14:tracePt t="25534" x="7356475" y="5426075"/>
          <p14:tracePt t="25541" x="7392988" y="5426075"/>
          <p14:tracePt t="25550" x="7439025" y="5445125"/>
          <p14:tracePt t="25557" x="7531100" y="5453063"/>
          <p14:tracePt t="25566" x="7612063" y="5508625"/>
          <p14:tracePt t="25573" x="7658100" y="5518150"/>
          <p14:tracePt t="25582" x="7685088" y="5526088"/>
          <p14:tracePt t="25589" x="7731125" y="5554663"/>
          <p14:tracePt t="25601" x="7777163" y="5572125"/>
          <p14:tracePt t="25605" x="7821613" y="5608638"/>
          <p14:tracePt t="25615" x="7867650" y="5635625"/>
          <p14:tracePt t="25621" x="7894638" y="5645150"/>
          <p14:tracePt t="25631" x="7967663" y="5691188"/>
          <p14:tracePt t="25637" x="8023225" y="5727700"/>
          <p14:tracePt t="25645" x="8104188" y="5764213"/>
          <p14:tracePt t="25653" x="8169275" y="5808663"/>
          <p14:tracePt t="25663" x="8196263" y="5827713"/>
          <p14:tracePt t="25669" x="8240713" y="5864225"/>
          <p14:tracePt t="25679" x="8259763" y="5873750"/>
          <p14:tracePt t="25685" x="8269288" y="5900738"/>
          <p14:tracePt t="25693" x="8269288" y="5918200"/>
          <p14:tracePt t="25701" x="8269288" y="5937250"/>
          <p14:tracePt t="25711" x="8269288" y="5946775"/>
          <p14:tracePt t="25725" x="8259763" y="5964238"/>
          <p14:tracePt t="25733" x="8240713" y="5983288"/>
          <p14:tracePt t="25742" x="8186738" y="6010275"/>
          <p14:tracePt t="25750" x="8123238" y="6018213"/>
          <p14:tracePt t="25760" x="8040688" y="6046788"/>
          <p14:tracePt t="25766" x="7967663" y="6064250"/>
          <p14:tracePt t="25774" x="7867650" y="6091238"/>
          <p14:tracePt t="25783" x="7794625" y="6119813"/>
          <p14:tracePt t="25789" x="7675563" y="6146800"/>
          <p14:tracePt t="25798" x="7567613" y="6183313"/>
          <p14:tracePt t="25806" x="7466013" y="6210300"/>
          <p14:tracePt t="25816" x="7375525" y="6229350"/>
          <p14:tracePt t="25821" x="7265988" y="6256338"/>
          <p14:tracePt t="25831" x="7165975" y="6265863"/>
          <p14:tracePt t="25837" x="7110413" y="6265863"/>
          <p14:tracePt t="25845" x="7000875" y="6265863"/>
          <p14:tracePt t="25853" x="6946900" y="6265863"/>
          <p14:tracePt t="25861" x="6892925" y="6265863"/>
          <p14:tracePt t="25869" x="6810375" y="6265863"/>
          <p14:tracePt t="25877" x="6773863" y="6265863"/>
          <p14:tracePt t="25885" x="6718300" y="6265863"/>
          <p14:tracePt t="25893" x="6664325" y="6265863"/>
          <p14:tracePt t="25901" x="6610350" y="6265863"/>
          <p14:tracePt t="25909" x="6545263" y="6265863"/>
          <p14:tracePt t="25917" x="6491288" y="6265863"/>
          <p14:tracePt t="25925" x="6454775" y="6265863"/>
          <p14:tracePt t="25933" x="6435725" y="6265863"/>
          <p14:tracePt t="25941" x="6408738" y="6265863"/>
          <p14:tracePt t="25950" x="6399213" y="6265863"/>
          <p14:tracePt t="25957" x="6391275" y="6265863"/>
          <p14:tracePt t="25996" x="6381750" y="6265863"/>
          <p14:tracePt t="26011" x="6381750" y="6256338"/>
          <p14:tracePt t="26015" x="6408738" y="6210300"/>
          <p14:tracePt t="26022" x="6500813" y="6183313"/>
          <p14:tracePt t="26032" x="6600825" y="6156325"/>
          <p14:tracePt t="26039" x="6691313" y="6127750"/>
          <p14:tracePt t="26045" x="6846888" y="6083300"/>
          <p14:tracePt t="26053" x="6956425" y="6054725"/>
          <p14:tracePt t="26064" x="7110413" y="6010275"/>
          <p14:tracePt t="26075" x="7256463" y="5983288"/>
          <p14:tracePt t="26077" x="7385050" y="5918200"/>
          <p14:tracePt t="26085" x="7485063" y="5910263"/>
          <p14:tracePt t="26093" x="7567613" y="5864225"/>
          <p14:tracePt t="26101" x="7621588" y="5854700"/>
          <p14:tracePt t="26109" x="7667625" y="5827713"/>
          <p14:tracePt t="26118" x="7731125" y="5808663"/>
          <p14:tracePt t="26127" x="7748588" y="5791200"/>
          <p14:tracePt t="26138" x="7767638" y="5781675"/>
          <p14:tracePt t="26141" x="7777163" y="5772150"/>
          <p14:tracePt t="26151" x="7785100" y="5764213"/>
          <p14:tracePt t="26159" x="7794625" y="5754688"/>
          <p14:tracePt t="26206" x="7804150" y="5745163"/>
          <p14:tracePt t="26231" x="7813675" y="5745163"/>
          <p14:tracePt t="26263" x="7821613" y="5735638"/>
          <p14:tracePt t="26306" x="7821613" y="5727700"/>
          <p14:tracePt t="26342" x="7821613" y="5718175"/>
          <p14:tracePt t="26373" x="7821613" y="5708650"/>
          <p14:tracePt t="26389" x="7813675" y="5708650"/>
          <p14:tracePt t="26397" x="7794625" y="5699125"/>
          <p14:tracePt t="26406" x="7785100" y="5699125"/>
          <p14:tracePt t="26413" x="7767638" y="5699125"/>
          <p14:tracePt t="26422" x="7758113" y="5699125"/>
          <p14:tracePt t="26431" x="7740650" y="5699125"/>
          <p14:tracePt t="26438" x="7731125" y="5699125"/>
          <p14:tracePt t="26446" x="7721600" y="5699125"/>
          <p14:tracePt t="26453" x="7712075" y="5699125"/>
          <p14:tracePt t="26462" x="7704138" y="5699125"/>
          <p14:tracePt t="26470" x="7694613" y="5699125"/>
          <p14:tracePt t="26485" x="7685088" y="5699125"/>
          <p14:tracePt t="26549" x="7694613" y="5699125"/>
          <p14:tracePt t="26558" x="7721600" y="5699125"/>
          <p14:tracePt t="26566" x="7748588" y="5699125"/>
          <p14:tracePt t="26574" x="7767638" y="5699125"/>
          <p14:tracePt t="26582" x="7785100" y="5681663"/>
          <p14:tracePt t="26591" x="7794625" y="5672138"/>
          <p14:tracePt t="26601" x="7821613" y="5662613"/>
          <p14:tracePt t="26620" x="7831138" y="5654675"/>
          <p14:tracePt t="26638" x="7840663" y="5645150"/>
          <p14:tracePt t="26685" x="7850188" y="5635625"/>
          <p14:tracePt t="26693" x="7850188" y="5645150"/>
          <p14:tracePt t="26701" x="7867650" y="5662613"/>
          <p14:tracePt t="26710" x="7867650" y="5681663"/>
          <p14:tracePt t="26718" x="7867650" y="5708650"/>
          <p14:tracePt t="26725" x="7867650" y="5718175"/>
          <p14:tracePt t="26733" x="7867650" y="5727700"/>
          <p14:tracePt t="26741" x="7867650" y="5754688"/>
          <p14:tracePt t="26760" x="7867650" y="5764213"/>
          <p14:tracePt t="26773" x="7867650" y="5772150"/>
          <p14:tracePt t="26789" x="7867650" y="5791200"/>
          <p14:tracePt t="26806" x="7867650" y="5800725"/>
          <p14:tracePt t="26822" x="7867650" y="5808663"/>
          <p14:tracePt t="26832" x="7867650" y="5818188"/>
          <p14:tracePt t="26837" x="7867650" y="5837238"/>
          <p14:tracePt t="26853" x="7867650" y="5854700"/>
          <p14:tracePt t="26862" x="7867650" y="5873750"/>
          <p14:tracePt t="26869" x="7867650" y="5891213"/>
          <p14:tracePt t="26877" x="7867650" y="5918200"/>
          <p14:tracePt t="26885" x="7867650" y="5946775"/>
          <p14:tracePt t="26893" x="7867650" y="5983288"/>
          <p14:tracePt t="26915" x="7867650" y="6073775"/>
          <p14:tracePt t="26918" x="7867650" y="6100763"/>
          <p14:tracePt t="26925" x="7850188" y="6146800"/>
          <p14:tracePt t="26934" x="7850188" y="6192838"/>
          <p14:tracePt t="26941" x="7840663" y="6229350"/>
          <p14:tracePt t="26950" x="7840663" y="6237288"/>
          <p14:tracePt t="26958" x="7821613" y="6256338"/>
          <p14:tracePt t="26974" x="7821613" y="6273800"/>
          <p14:tracePt t="27078" x="7813675" y="6246813"/>
          <p14:tracePt t="27102" x="7813675" y="6237288"/>
          <p14:tracePt t="27110" x="7813675" y="6229350"/>
          <p14:tracePt t="27126" x="7804150" y="6200775"/>
          <p14:tracePt t="27135" x="7794625" y="6200775"/>
          <p14:tracePt t="27142" x="7785100" y="6200775"/>
          <p14:tracePt t="27158" x="7777163" y="6192838"/>
          <p14:tracePt t="27176" x="7767638" y="6183313"/>
          <p14:tracePt t="27190" x="7767638" y="6173788"/>
          <p14:tracePt t="27207" x="7767638" y="6164263"/>
          <p14:tracePt t="27217" x="7767638" y="6146800"/>
          <p14:tracePt t="27222" x="7767638" y="6127750"/>
          <p14:tracePt t="27232" x="7767638" y="6110288"/>
          <p14:tracePt t="27238" x="7858125" y="6064250"/>
          <p14:tracePt t="27248" x="7940675" y="6018213"/>
          <p14:tracePt t="27254" x="7986713" y="5991225"/>
          <p14:tracePt t="27262" x="8067675" y="5946775"/>
          <p14:tracePt t="27270" x="8132763" y="5891213"/>
          <p14:tracePt t="27278" x="8213725" y="5837238"/>
          <p14:tracePt t="27287" x="8277225" y="5791200"/>
          <p14:tracePt t="27294" x="8323263" y="5764213"/>
          <p14:tracePt t="27305" x="8359775" y="5735638"/>
          <p14:tracePt t="27309" x="8378825" y="5708650"/>
          <p14:tracePt t="27318" x="8386763" y="5691188"/>
          <p14:tracePt t="27680" x="8396288" y="5681663"/>
          <p14:tracePt t="27685" x="8405813" y="5681663"/>
          <p14:tracePt t="27694" x="8451850" y="5681663"/>
          <p14:tracePt t="27701" x="8488363" y="5681663"/>
          <p14:tracePt t="27710" x="8505825" y="5681663"/>
          <p14:tracePt t="27717" x="8542338" y="5681663"/>
          <p14:tracePt t="27725" x="8569325" y="5681663"/>
          <p14:tracePt t="27733" x="8588375" y="5681663"/>
          <p14:tracePt t="27741" x="8605838" y="5681663"/>
          <p14:tracePt t="27750" x="8624888" y="5672138"/>
          <p14:tracePt t="27833" x="8632825" y="5672138"/>
          <p14:tracePt t="28013" x="8642350" y="5662613"/>
          <p14:tracePt t="28021" x="8642350" y="5645150"/>
          <p14:tracePt t="28030" x="8697913" y="5572125"/>
          <p14:tracePt t="28037" x="8715375" y="5526088"/>
          <p14:tracePt t="28051" x="8751888" y="5462588"/>
          <p14:tracePt t="28054" x="8797925" y="5399088"/>
          <p14:tracePt t="28061" x="8842375" y="5335588"/>
          <p14:tracePt t="28070" x="8878888" y="5270500"/>
          <p14:tracePt t="28077" x="8934450" y="5216525"/>
          <p14:tracePt t="28087" x="8970963" y="5170488"/>
          <p14:tracePt t="28093" x="8997950" y="5143500"/>
          <p14:tracePt t="28101" x="9034463" y="5106988"/>
          <p14:tracePt t="28109" x="9090025" y="5043488"/>
          <p14:tracePt t="28117" x="9090025" y="5033963"/>
          <p14:tracePt t="28125" x="9107488" y="5006975"/>
          <p14:tracePt t="28135" x="9126538" y="49879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24929" y="0"/>
            <a:ext cx="8229600" cy="1143000"/>
          </a:xfrm>
        </p:spPr>
        <p:txBody>
          <a:bodyPr/>
          <a:lstStyle/>
          <a:p>
            <a:r>
              <a:rPr lang="en-US" altLang="ja-JP" dirty="0"/>
              <a:t>DRAM</a:t>
            </a:r>
            <a:r>
              <a:rPr lang="ja-JP" altLang="en-US" dirty="0"/>
              <a:t>のまとめ</a:t>
            </a:r>
          </a:p>
        </p:txBody>
      </p:sp>
      <p:sp>
        <p:nvSpPr>
          <p:cNvPr id="162819" name="Rectangle 3"/>
          <p:cNvSpPr>
            <a:spLocks noGrp="1" noChangeArrowheads="1"/>
          </p:cNvSpPr>
          <p:nvPr>
            <p:ph type="body" idx="1"/>
          </p:nvPr>
        </p:nvSpPr>
        <p:spPr>
          <a:xfrm>
            <a:off x="498475" y="1124744"/>
            <a:ext cx="8147050" cy="4924425"/>
          </a:xfrm>
        </p:spPr>
        <p:txBody>
          <a:bodyPr/>
          <a:lstStyle/>
          <a:p>
            <a:pPr>
              <a:lnSpc>
                <a:spcPct val="80000"/>
              </a:lnSpc>
            </a:pPr>
            <a:r>
              <a:rPr lang="en-US" altLang="ja-JP" sz="2400" dirty="0"/>
              <a:t>SRAM</a:t>
            </a:r>
            <a:r>
              <a:rPr lang="ja-JP" altLang="en-US" sz="2400" dirty="0"/>
              <a:t>の</a:t>
            </a:r>
            <a:r>
              <a:rPr lang="en-US" altLang="ja-JP" sz="2400" dirty="0"/>
              <a:t>4</a:t>
            </a:r>
            <a:r>
              <a:rPr lang="ja-JP" altLang="en-US" sz="2400" dirty="0"/>
              <a:t>倍程度集積度が大</a:t>
            </a:r>
          </a:p>
          <a:p>
            <a:pPr>
              <a:lnSpc>
                <a:spcPct val="80000"/>
              </a:lnSpc>
            </a:pPr>
            <a:r>
              <a:rPr lang="ja-JP" altLang="en-US" sz="2400" dirty="0"/>
              <a:t>使い難いが、連続アクセスは高速</a:t>
            </a:r>
          </a:p>
          <a:p>
            <a:pPr>
              <a:lnSpc>
                <a:spcPct val="80000"/>
              </a:lnSpc>
            </a:pPr>
            <a:r>
              <a:rPr lang="ja-JP" altLang="en-US" sz="2400" dirty="0"/>
              <a:t>転送はますますパケット化する傾向にある</a:t>
            </a:r>
          </a:p>
          <a:p>
            <a:pPr lvl="1">
              <a:lnSpc>
                <a:spcPct val="80000"/>
              </a:lnSpc>
            </a:pPr>
            <a:r>
              <a:rPr lang="en-US" altLang="ja-JP" sz="2200" dirty="0"/>
              <a:t>SDR-SDRAM→</a:t>
            </a:r>
            <a:r>
              <a:rPr lang="ja-JP" altLang="en-US" sz="2200" dirty="0"/>
              <a:t>　</a:t>
            </a:r>
            <a:r>
              <a:rPr lang="en-US" altLang="ja-JP" sz="2200" dirty="0"/>
              <a:t>DDR-SDRAM→DDR2-SDRAM</a:t>
            </a:r>
          </a:p>
          <a:p>
            <a:pPr lvl="1">
              <a:lnSpc>
                <a:spcPct val="80000"/>
              </a:lnSpc>
            </a:pPr>
            <a:r>
              <a:rPr lang="en-US" altLang="ja-JP" sz="2200" dirty="0"/>
              <a:t>DDR2: 800Mbps (400MHz</a:t>
            </a:r>
            <a:r>
              <a:rPr lang="ja-JP" altLang="en-US" sz="2200" dirty="0"/>
              <a:t>両エッジ）　</a:t>
            </a:r>
            <a:r>
              <a:rPr lang="en-US" altLang="ja-JP" sz="2200" dirty="0"/>
              <a:t>2Gbit /Chip</a:t>
            </a:r>
          </a:p>
          <a:p>
            <a:pPr lvl="1">
              <a:lnSpc>
                <a:spcPct val="80000"/>
              </a:lnSpc>
            </a:pPr>
            <a:r>
              <a:rPr lang="en-US" altLang="ja-JP" sz="2200" dirty="0"/>
              <a:t>DDR3: 1600Mbps (800MHz</a:t>
            </a:r>
            <a:r>
              <a:rPr lang="ja-JP" altLang="en-US" sz="2200" dirty="0"/>
              <a:t>両エッジ）　</a:t>
            </a:r>
            <a:r>
              <a:rPr lang="en-US" altLang="ja-JP" sz="2200" dirty="0"/>
              <a:t>4Gbit /Chip</a:t>
            </a:r>
          </a:p>
          <a:p>
            <a:pPr lvl="1">
              <a:lnSpc>
                <a:spcPct val="80000"/>
              </a:lnSpc>
            </a:pPr>
            <a:r>
              <a:rPr lang="en-US" altLang="ja-JP" sz="2200" dirty="0"/>
              <a:t>DDR4</a:t>
            </a:r>
            <a:r>
              <a:rPr lang="ja-JP" altLang="en-US" sz="2200" dirty="0"/>
              <a:t>：</a:t>
            </a:r>
            <a:r>
              <a:rPr lang="en-US" altLang="ja-JP" sz="2200" dirty="0"/>
              <a:t>2666Mbps(1333MHz</a:t>
            </a:r>
            <a:r>
              <a:rPr lang="ja-JP" altLang="en-US" sz="2200" dirty="0"/>
              <a:t>両エッジ）　</a:t>
            </a:r>
            <a:r>
              <a:rPr lang="en-US" altLang="ja-JP" sz="2200" dirty="0"/>
              <a:t>8Gbit/Chip</a:t>
            </a:r>
          </a:p>
          <a:p>
            <a:pPr lvl="1">
              <a:lnSpc>
                <a:spcPct val="80000"/>
              </a:lnSpc>
            </a:pPr>
            <a:r>
              <a:rPr lang="en-US" altLang="ja-JP" sz="2200" dirty="0"/>
              <a:t>HMC</a:t>
            </a:r>
            <a:r>
              <a:rPr lang="ja-JP" altLang="en-US" sz="2200" dirty="0"/>
              <a:t>（</a:t>
            </a:r>
            <a:r>
              <a:rPr lang="en-US" altLang="ja-JP" sz="2200" dirty="0"/>
              <a:t>Hybrid Memory Cube:</a:t>
            </a:r>
            <a:r>
              <a:rPr lang="ja-JP" altLang="en-US" sz="2200" dirty="0"/>
              <a:t>三次元構造）</a:t>
            </a:r>
            <a:endParaRPr lang="en-US" altLang="ja-JP" sz="2200" dirty="0"/>
          </a:p>
          <a:p>
            <a:pPr lvl="1">
              <a:lnSpc>
                <a:spcPct val="80000"/>
              </a:lnSpc>
            </a:pPr>
            <a:r>
              <a:rPr lang="en-US" altLang="ja-JP" sz="2200" dirty="0"/>
              <a:t>HBM(High</a:t>
            </a:r>
            <a:r>
              <a:rPr lang="ja-JP" altLang="en-US" sz="2200" dirty="0"/>
              <a:t> </a:t>
            </a:r>
            <a:r>
              <a:rPr lang="en-US" altLang="ja-JP" sz="2200" dirty="0"/>
              <a:t>Bandwidth</a:t>
            </a:r>
            <a:r>
              <a:rPr lang="ja-JP" altLang="en-US" sz="2200" dirty="0"/>
              <a:t> </a:t>
            </a:r>
            <a:r>
              <a:rPr lang="en-US" altLang="ja-JP" sz="2200" dirty="0"/>
              <a:t>Memory:</a:t>
            </a:r>
            <a:r>
              <a:rPr lang="ja-JP" altLang="en-US" sz="2200" dirty="0"/>
              <a:t>三次元構造</a:t>
            </a:r>
            <a:r>
              <a:rPr lang="en-US" altLang="ja-JP" sz="2200" dirty="0"/>
              <a:t>)</a:t>
            </a:r>
          </a:p>
          <a:p>
            <a:pPr lvl="1">
              <a:lnSpc>
                <a:spcPct val="80000"/>
              </a:lnSpc>
            </a:pPr>
            <a:r>
              <a:rPr lang="ja-JP" altLang="en-US" sz="2200" dirty="0"/>
              <a:t>パッケージ：</a:t>
            </a:r>
            <a:r>
              <a:rPr lang="en-US" altLang="ja-JP" sz="2200" dirty="0"/>
              <a:t>FBGA(Fine pitch Ball Grid Array)</a:t>
            </a:r>
            <a:r>
              <a:rPr lang="ja-JP" altLang="en-US" sz="2200" dirty="0"/>
              <a:t>の利用</a:t>
            </a:r>
          </a:p>
          <a:p>
            <a:pPr lvl="1">
              <a:lnSpc>
                <a:spcPct val="80000"/>
              </a:lnSpc>
            </a:pPr>
            <a:r>
              <a:rPr lang="en-US" altLang="ja-JP" sz="2200" dirty="0"/>
              <a:t>SO-DIMM(Small </a:t>
            </a:r>
            <a:r>
              <a:rPr lang="en-US" altLang="ja-JP" sz="2200" dirty="0" err="1"/>
              <a:t>outBlock</a:t>
            </a:r>
            <a:r>
              <a:rPr lang="en-US" altLang="ja-JP" sz="2200" dirty="0"/>
              <a:t> Dual </a:t>
            </a:r>
            <a:r>
              <a:rPr lang="en-US" altLang="ja-JP" sz="2200" dirty="0" err="1"/>
              <a:t>dual</a:t>
            </a:r>
            <a:r>
              <a:rPr lang="en-US" altLang="ja-JP" sz="2200" dirty="0"/>
              <a:t> in-Block memory module)</a:t>
            </a:r>
            <a:r>
              <a:rPr lang="ja-JP" altLang="en-US" sz="2200" dirty="0"/>
              <a:t>の形で供給される：　</a:t>
            </a:r>
            <a:r>
              <a:rPr lang="en-US" altLang="ja-JP" sz="2200" dirty="0"/>
              <a:t>8GByte/DIMM</a:t>
            </a:r>
          </a:p>
          <a:p>
            <a:pPr lvl="1">
              <a:lnSpc>
                <a:spcPct val="80000"/>
              </a:lnSpc>
            </a:pPr>
            <a:r>
              <a:rPr lang="ja-JP" altLang="en-US" sz="2200" dirty="0"/>
              <a:t>現在</a:t>
            </a:r>
            <a:r>
              <a:rPr lang="en-US" altLang="ja-JP" sz="2200" dirty="0"/>
              <a:t>PC</a:t>
            </a:r>
            <a:r>
              <a:rPr lang="ja-JP" altLang="en-US" sz="2200" dirty="0"/>
              <a:t>用には</a:t>
            </a:r>
            <a:r>
              <a:rPr lang="en-US" altLang="ja-JP" sz="2200" dirty="0"/>
              <a:t>DDR3,DDR4</a:t>
            </a:r>
            <a:r>
              <a:rPr lang="ja-JP" altLang="en-US" sz="2200" dirty="0"/>
              <a:t>が標準となる</a:t>
            </a:r>
          </a:p>
          <a:p>
            <a:pPr lvl="2">
              <a:lnSpc>
                <a:spcPct val="80000"/>
              </a:lnSpc>
            </a:pPr>
            <a:r>
              <a:rPr lang="ja-JP" altLang="en-US" sz="1800" dirty="0"/>
              <a:t>プリフェッチ機能→　連続転送可能</a:t>
            </a:r>
          </a:p>
          <a:p>
            <a:pPr lvl="2">
              <a:lnSpc>
                <a:spcPct val="80000"/>
              </a:lnSpc>
            </a:pPr>
            <a:r>
              <a:rPr lang="ja-JP" altLang="en-US" sz="1800" dirty="0"/>
              <a:t>１．５</a:t>
            </a:r>
            <a:r>
              <a:rPr lang="en-US" altLang="ja-JP" sz="1800" dirty="0"/>
              <a:t>V</a:t>
            </a:r>
            <a:r>
              <a:rPr lang="ja-JP" altLang="en-US" sz="1800" dirty="0"/>
              <a:t>電源、電気的特性の改善</a:t>
            </a:r>
            <a:endParaRPr lang="ja-JP" altLang="en-US" sz="2100" dirty="0"/>
          </a:p>
          <a:p>
            <a:pPr>
              <a:lnSpc>
                <a:spcPct val="80000"/>
              </a:lnSpc>
            </a:pPr>
            <a:r>
              <a:rPr lang="ja-JP" altLang="en-US" sz="2400" dirty="0"/>
              <a:t>制御は複雑、高速なため取り扱いもたいへん</a:t>
            </a:r>
          </a:p>
          <a:p>
            <a:pPr lvl="1">
              <a:lnSpc>
                <a:spcPct val="80000"/>
              </a:lnSpc>
              <a:buFontTx/>
              <a:buNone/>
            </a:pPr>
            <a:r>
              <a:rPr lang="ja-JP" altLang="en-US" sz="2200" dirty="0"/>
              <a:t>→　</a:t>
            </a:r>
            <a:r>
              <a:rPr lang="en-US" altLang="ja-JP" sz="2200" dirty="0"/>
              <a:t>IP( Intellectual Property)</a:t>
            </a:r>
            <a:r>
              <a:rPr lang="ja-JP" altLang="en-US" sz="2200" dirty="0"/>
              <a:t>の利用が進む</a:t>
            </a:r>
          </a:p>
          <a:p>
            <a:pPr lvl="1">
              <a:lnSpc>
                <a:spcPct val="80000"/>
              </a:lnSpc>
            </a:pPr>
            <a:endParaRPr lang="en-US" altLang="ja-JP" sz="2200" dirty="0"/>
          </a:p>
        </p:txBody>
      </p:sp>
      <p:pic>
        <p:nvPicPr>
          <p:cNvPr id="2" name="オーディオ 1">
            <a:hlinkClick r:id="" action="ppaction://media"/>
            <a:extLst>
              <a:ext uri="{FF2B5EF4-FFF2-40B4-BE49-F238E27FC236}">
                <a16:creationId xmlns:a16="http://schemas.microsoft.com/office/drawing/2014/main" id="{ADF910B9-896F-4527-82B8-99D6F9177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66340269"/>
      </p:ext>
    </p:extLst>
  </p:cSld>
  <p:clrMapOvr>
    <a:masterClrMapping/>
  </p:clrMapOvr>
  <mc:AlternateContent xmlns:mc="http://schemas.openxmlformats.org/markup-compatibility/2006">
    <mc:Choice xmlns:p14="http://schemas.microsoft.com/office/powerpoint/2010/main" Requires="p14">
      <p:transition spd="slow" p14:dur="2000" advTm="89964"/>
    </mc:Choice>
    <mc:Fallback>
      <p:transition spd="slow" advTm="8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6" x="8951913" y="3775075"/>
          <p14:tracePt t="834" x="8824913" y="3775075"/>
          <p14:tracePt t="840" x="8697913" y="3775075"/>
          <p14:tracePt t="849" x="8569325" y="3775075"/>
          <p14:tracePt t="857" x="8469313" y="3794125"/>
          <p14:tracePt t="866" x="8378825" y="3821113"/>
          <p14:tracePt t="873" x="8296275" y="3830638"/>
          <p14:tracePt t="881" x="8240713" y="3830638"/>
          <p14:tracePt t="900" x="8196263" y="3840163"/>
          <p14:tracePt t="904" x="8186738" y="3840163"/>
          <p14:tracePt t="912" x="8177213" y="3840163"/>
          <p14:tracePt t="1011" x="8159750" y="3848100"/>
          <p14:tracePt t="1027" x="8140700" y="3867150"/>
          <p14:tracePt t="1331" x="8132763" y="3875088"/>
          <p14:tracePt t="1336" x="8113713" y="3875088"/>
          <p14:tracePt t="1345" x="8104188" y="3875088"/>
          <p14:tracePt t="1361" x="8096250" y="3884613"/>
          <p14:tracePt t="1368" x="8086725" y="3894138"/>
          <p14:tracePt t="1376" x="8077200" y="3894138"/>
          <p14:tracePt t="1385" x="8067675" y="3903663"/>
          <p14:tracePt t="1392" x="8059738" y="3903663"/>
          <p14:tracePt t="1410" x="8050213" y="3911600"/>
          <p14:tracePt t="1435" x="8050213" y="3921125"/>
          <p14:tracePt t="1442" x="8040688" y="3921125"/>
          <p14:tracePt t="1497" x="8023225" y="3930650"/>
          <p14:tracePt t="1571" x="8013700" y="3930650"/>
          <p14:tracePt t="1579" x="8004175" y="3940175"/>
          <p14:tracePt t="1589" x="7994650" y="3948113"/>
          <p14:tracePt t="1592" x="7986713" y="3948113"/>
          <p14:tracePt t="1603" x="7986713" y="3957638"/>
          <p14:tracePt t="1617" x="7977188" y="3967163"/>
          <p14:tracePt t="1645" x="7958138" y="3967163"/>
          <p14:tracePt t="1648" x="7950200" y="3967163"/>
          <p14:tracePt t="1692" x="7931150" y="3976688"/>
          <p14:tracePt t="2275" x="7913688" y="3994150"/>
          <p14:tracePt t="2285" x="7904163" y="4003675"/>
          <p14:tracePt t="2338" x="7904163" y="4013200"/>
          <p14:tracePt t="2386" x="7904163" y="4021138"/>
          <p14:tracePt t="2681" x="7894638" y="4013200"/>
          <p14:tracePt t="2690" x="7894638" y="3994150"/>
          <p14:tracePt t="2697" x="7894638" y="3984625"/>
          <p14:tracePt t="2704" x="7885113" y="3976688"/>
          <p14:tracePt t="2713" x="7885113" y="3967163"/>
          <p14:tracePt t="2721" x="7877175" y="3948113"/>
          <p14:tracePt t="2728" x="7867650" y="3940175"/>
          <p14:tracePt t="2745" x="7867650" y="3921125"/>
          <p14:tracePt t="2753" x="7858125" y="3911600"/>
          <p14:tracePt t="2770" x="7858125" y="3903663"/>
          <p14:tracePt t="2778" x="7850188" y="3884613"/>
          <p14:tracePt t="2787" x="7850188" y="3875088"/>
          <p14:tracePt t="2793" x="7840663" y="3867150"/>
          <p14:tracePt t="2803" x="7831138" y="3848100"/>
          <p14:tracePt t="2808" x="7813675" y="3821113"/>
          <p14:tracePt t="2817" x="7794625" y="3794125"/>
          <p14:tracePt t="2824" x="7785100" y="3775075"/>
          <p14:tracePt t="2834" x="7767638" y="3757613"/>
          <p14:tracePt t="2842" x="7758113" y="3748088"/>
          <p14:tracePt t="2849" x="7731125" y="3721100"/>
          <p14:tracePt t="2858" x="7721600" y="3711575"/>
          <p14:tracePt t="2869" x="7712075" y="3702050"/>
          <p14:tracePt t="2874" x="7704138" y="3694113"/>
          <p14:tracePt t="2882" x="7694613" y="3684588"/>
          <p14:tracePt t="2888" x="7675563" y="3657600"/>
          <p14:tracePt t="2897" x="7667625" y="3638550"/>
          <p14:tracePt t="2904" x="7639050" y="3611563"/>
          <p14:tracePt t="2913" x="7631113" y="3592513"/>
          <p14:tracePt t="2921" x="7602538" y="3556000"/>
          <p14:tracePt t="2928" x="7575550" y="3519488"/>
          <p14:tracePt t="2936" x="7548563" y="3482975"/>
          <p14:tracePt t="2946" x="7502525" y="3438525"/>
          <p14:tracePt t="2954" x="7475538" y="3411538"/>
          <p14:tracePt t="2960" x="7439025" y="3375025"/>
          <p14:tracePt t="2969" x="7412038" y="3346450"/>
          <p14:tracePt t="2976" x="7356475" y="3292475"/>
          <p14:tracePt t="2986" x="7329488" y="3273425"/>
          <p14:tracePt t="2992" x="7302500" y="3246438"/>
          <p14:tracePt t="3001" x="7283450" y="3219450"/>
          <p14:tracePt t="3009" x="7229475" y="3173413"/>
          <p14:tracePt t="3018" x="7219950" y="3155950"/>
          <p14:tracePt t="3026" x="7202488" y="3136900"/>
          <p14:tracePt t="3036" x="7175500" y="3109913"/>
          <p14:tracePt t="3040" x="7156450" y="3090863"/>
          <p14:tracePt t="3050" x="7119938" y="3054350"/>
          <p14:tracePt t="3057" x="7092950" y="3036888"/>
          <p14:tracePt t="3067" x="7073900" y="3017838"/>
          <p14:tracePt t="3074" x="7037388" y="2982913"/>
          <p14:tracePt t="3086" x="7029450" y="2963863"/>
          <p14:tracePt t="3088" x="7019925" y="2946400"/>
          <p14:tracePt t="3098" x="6992938" y="2917825"/>
          <p14:tracePt t="3104" x="6973888" y="2881313"/>
          <p14:tracePt t="3112" x="6946900" y="2827338"/>
          <p14:tracePt t="3120" x="6929438" y="2808288"/>
          <p14:tracePt t="3128" x="6892925" y="2781300"/>
          <p14:tracePt t="3136" x="6883400" y="2744788"/>
          <p14:tracePt t="3145" x="6873875" y="2727325"/>
          <p14:tracePt t="3152" x="6864350" y="2698750"/>
          <p14:tracePt t="3160" x="6856413" y="2671763"/>
          <p14:tracePt t="3168" x="6846888" y="2654300"/>
          <p14:tracePt t="3176" x="6837363" y="2625725"/>
          <p14:tracePt t="3184" x="6827838" y="2598738"/>
          <p14:tracePt t="3192" x="6819900" y="2581275"/>
          <p14:tracePt t="3201" x="6819900" y="2562225"/>
          <p14:tracePt t="3208" x="6810375" y="2535238"/>
          <p14:tracePt t="3217" x="6800850" y="2508250"/>
          <p14:tracePt t="3225" x="6791325" y="2489200"/>
          <p14:tracePt t="3233" x="6783388" y="2471738"/>
          <p14:tracePt t="3240" x="6773863" y="2444750"/>
          <p14:tracePt t="3250" x="6754813" y="2425700"/>
          <p14:tracePt t="3256" x="6746875" y="2408238"/>
          <p14:tracePt t="3264" x="6737350" y="2398713"/>
          <p14:tracePt t="3272" x="6727825" y="2398713"/>
          <p14:tracePt t="3281" x="6718300" y="2389188"/>
          <p14:tracePt t="3288" x="6710363" y="2379663"/>
          <p14:tracePt t="3300" x="6700838" y="2371725"/>
          <p14:tracePt t="3317" x="6691313" y="2362200"/>
          <p14:tracePt t="3332" x="6691313" y="2352675"/>
          <p14:tracePt t="3336" x="6664325" y="2335213"/>
          <p14:tracePt t="3345" x="6654800" y="2316163"/>
          <p14:tracePt t="3352" x="6610350" y="2298700"/>
          <p14:tracePt t="3361" x="6591300" y="2279650"/>
          <p14:tracePt t="3371" x="6554788" y="2262188"/>
          <p14:tracePt t="3379" x="6508750" y="2225675"/>
          <p14:tracePt t="3389" x="6508750" y="2216150"/>
          <p14:tracePt t="3402" x="6454775" y="2179638"/>
          <p14:tracePt t="3409" x="6435725" y="2160588"/>
          <p14:tracePt t="3417" x="6418263" y="2152650"/>
          <p14:tracePt t="3424" x="6408738" y="2143125"/>
          <p14:tracePt t="3433" x="6408738" y="2133600"/>
          <p14:tracePt t="3444" x="6399213" y="2116138"/>
          <p14:tracePt t="3449" x="6391275" y="2106613"/>
          <p14:tracePt t="3466" x="6372225" y="2089150"/>
          <p14:tracePt t="3482" x="6362700" y="2079625"/>
          <p14:tracePt t="3488" x="6345238" y="2079625"/>
          <p14:tracePt t="3498" x="6326188" y="2070100"/>
          <p14:tracePt t="3515" x="6308725" y="2070100"/>
          <p14:tracePt t="3521" x="6281738" y="2070100"/>
          <p14:tracePt t="3528" x="6262688" y="2060575"/>
          <p14:tracePt t="3536" x="6245225" y="2060575"/>
          <p14:tracePt t="3544" x="6226175" y="2060575"/>
          <p14:tracePt t="3552" x="6199188" y="2060575"/>
          <p14:tracePt t="3562" x="6181725" y="2052638"/>
          <p14:tracePt t="3570" x="6162675" y="2043113"/>
          <p14:tracePt t="3585" x="6099175" y="2024063"/>
          <p14:tracePt t="3592" x="6080125" y="2016125"/>
          <p14:tracePt t="3600" x="6062663" y="2016125"/>
          <p14:tracePt t="3613" x="6043613" y="2016125"/>
          <p14:tracePt t="3617" x="6026150" y="2006600"/>
          <p14:tracePt t="3629" x="6016625" y="1997075"/>
          <p14:tracePt t="3689" x="6007100" y="1997075"/>
          <p14:tracePt t="3697" x="5999163" y="1997075"/>
          <p14:tracePt t="3704" x="5972175" y="1997075"/>
          <p14:tracePt t="3712" x="5962650" y="1997075"/>
          <p14:tracePt t="3721" x="5953125" y="1997075"/>
          <p14:tracePt t="3728" x="5935663" y="1997075"/>
          <p14:tracePt t="3736" x="5926138" y="1997075"/>
          <p14:tracePt t="3745" x="5916613" y="1987550"/>
          <p14:tracePt t="3752" x="5899150" y="1987550"/>
          <p14:tracePt t="3761" x="5889625" y="1987550"/>
          <p14:tracePt t="3768" x="5880100" y="1987550"/>
          <p14:tracePt t="3777" x="5870575" y="1987550"/>
          <p14:tracePt t="3794" x="5853113" y="1987550"/>
          <p14:tracePt t="3882" x="5843588" y="1987550"/>
          <p14:tracePt t="3889" x="5834063" y="1987550"/>
          <p14:tracePt t="3898" x="5807075" y="1987550"/>
          <p14:tracePt t="3905" x="5789613" y="1987550"/>
          <p14:tracePt t="3914" x="5761038" y="1987550"/>
          <p14:tracePt t="3922" x="5753100" y="1987550"/>
          <p14:tracePt t="3928" x="5724525" y="1987550"/>
          <p14:tracePt t="3936" x="5716588" y="1987550"/>
          <p14:tracePt t="3944" x="5707063" y="1987550"/>
          <p14:tracePt t="3953" x="5688013" y="1987550"/>
          <p14:tracePt t="3969" x="5680075" y="1987550"/>
          <p14:tracePt t="3976" x="5670550" y="1987550"/>
          <p14:tracePt t="3992" x="5661025" y="1979613"/>
          <p14:tracePt t="4009" x="5653088" y="1979613"/>
          <p14:tracePt t="4018" x="5634038" y="1970088"/>
          <p14:tracePt t="4024" x="5624513" y="1960563"/>
          <p14:tracePt t="4033" x="5624513" y="1951038"/>
          <p14:tracePt t="4040" x="5607050" y="1933575"/>
          <p14:tracePt t="4049" x="5588000" y="1914525"/>
          <p14:tracePt t="4057" x="5580063" y="1906588"/>
          <p14:tracePt t="4064" x="5570538" y="1897063"/>
          <p14:tracePt t="4073" x="5551488" y="1878013"/>
          <p14:tracePt t="4090" x="5543550" y="1878013"/>
          <p14:tracePt t="4101" x="5543550" y="1870075"/>
          <p14:tracePt t="4116" x="5534025" y="1860550"/>
          <p14:tracePt t="4147" x="5534025" y="1841500"/>
          <p14:tracePt t="4154" x="5524500" y="1833563"/>
          <p14:tracePt t="4186" x="5514975" y="1833563"/>
          <p14:tracePt t="4194" x="5507038" y="1833563"/>
          <p14:tracePt t="4202" x="5497513" y="1833563"/>
          <p14:tracePt t="4208" x="5478463" y="1833563"/>
          <p14:tracePt t="4218" x="5470525" y="1833563"/>
          <p14:tracePt t="4226" x="5461000" y="1833563"/>
          <p14:tracePt t="4233" x="5451475" y="1833563"/>
          <p14:tracePt t="4242" x="5441950" y="1833563"/>
          <p14:tracePt t="4249" x="5424488" y="1833563"/>
          <p14:tracePt t="4272" x="5387975" y="1833563"/>
          <p14:tracePt t="4285" x="5368925" y="1824038"/>
          <p14:tracePt t="4288" x="5351463" y="1824038"/>
          <p14:tracePt t="4297" x="5334000" y="1814513"/>
          <p14:tracePt t="4304" x="5305425" y="1804988"/>
          <p14:tracePt t="4315" x="5297488" y="1804988"/>
          <p14:tracePt t="4320" x="5278438" y="1787525"/>
          <p14:tracePt t="4336" x="5260975" y="1778000"/>
          <p14:tracePt t="4344" x="5241925" y="1760538"/>
          <p14:tracePt t="4362" x="5224463" y="1751013"/>
          <p14:tracePt t="4369" x="5214938" y="1741488"/>
          <p14:tracePt t="4377" x="5205413" y="1731963"/>
          <p14:tracePt t="4394" x="5195888" y="1724025"/>
          <p14:tracePt t="4451" x="5187950" y="1724025"/>
          <p14:tracePt t="4482" x="5168900" y="1704975"/>
          <p14:tracePt t="4492" x="5151438" y="1697038"/>
          <p14:tracePt t="4497" x="5132388" y="1687513"/>
          <p14:tracePt t="4505" x="5105400" y="1677988"/>
          <p14:tracePt t="4513" x="5095875" y="1677988"/>
          <p14:tracePt t="4520" x="5059363" y="1668463"/>
          <p14:tracePt t="4528" x="5041900" y="1641475"/>
          <p14:tracePt t="4536" x="5022850" y="1631950"/>
          <p14:tracePt t="4545" x="5005388" y="1624013"/>
          <p14:tracePt t="4553" x="4986338" y="1624013"/>
          <p14:tracePt t="4560" x="4968875" y="1604963"/>
          <p14:tracePt t="4569" x="4959350" y="1595438"/>
          <p14:tracePt t="4585" x="4949825" y="1587500"/>
          <p14:tracePt t="4592" x="4941888" y="1587500"/>
          <p14:tracePt t="4600" x="4932363" y="1587500"/>
          <p14:tracePt t="4608" x="4913313" y="1577975"/>
          <p14:tracePt t="4617" x="4905375" y="1568450"/>
          <p14:tracePt t="4624" x="4895850" y="1558925"/>
          <p14:tracePt t="4896" x="4886325" y="1558925"/>
          <p14:tracePt t="4905" x="4886325" y="1568450"/>
          <p14:tracePt t="5317" x="4886325" y="1550988"/>
          <p14:tracePt t="5329" x="4895850" y="1531938"/>
          <p14:tracePt t="5336" x="4895850" y="1522413"/>
          <p14:tracePt t="5348" x="4895850" y="1514475"/>
          <p14:tracePt t="5356" x="4905375" y="1504950"/>
          <p14:tracePt t="5368" x="4905375" y="1485900"/>
          <p14:tracePt t="5401" x="4905375" y="1477963"/>
          <p14:tracePt t="5424" x="4905375" y="1468438"/>
          <p14:tracePt t="5440" x="4905375" y="1458913"/>
          <p14:tracePt t="5450" x="4905375" y="1449388"/>
          <p14:tracePt t="5460" x="4905375" y="1441450"/>
          <p14:tracePt t="5472" x="4905375" y="1431925"/>
          <p14:tracePt t="5529" x="4905375" y="1412875"/>
          <p14:tracePt t="5827" x="4905375" y="1422400"/>
          <p14:tracePt t="5838" x="4905375" y="1431925"/>
          <p14:tracePt t="5850" x="4895850" y="1449388"/>
          <p14:tracePt t="5864" x="4886325" y="1458913"/>
          <p14:tracePt t="5882" x="4886325" y="1468438"/>
          <p14:tracePt t="5889" x="4876800" y="1477963"/>
          <p14:tracePt t="6121" x="4876800" y="1485900"/>
          <p14:tracePt t="6241" x="4868863" y="1495425"/>
          <p14:tracePt t="6262" x="4859338" y="1495425"/>
          <p14:tracePt t="6272" x="4849813" y="1495425"/>
          <p14:tracePt t="6281" x="4840288" y="1495425"/>
          <p14:tracePt t="6298" x="4822825" y="1495425"/>
          <p14:tracePt t="6305" x="4813300" y="1495425"/>
          <p14:tracePt t="6350" x="4803775" y="1495425"/>
          <p14:tracePt t="6550" x="4840288" y="1495425"/>
          <p14:tracePt t="6552" x="4913313" y="1495425"/>
          <p14:tracePt t="6561" x="4978400" y="1495425"/>
          <p14:tracePt t="6569" x="5049838" y="1495425"/>
          <p14:tracePt t="6578" x="5122863" y="1495425"/>
          <p14:tracePt t="6586" x="5178425" y="1495425"/>
          <p14:tracePt t="6597" x="5232400" y="1495425"/>
          <p14:tracePt t="6602" x="5278438" y="1495425"/>
          <p14:tracePt t="6610" x="5287963" y="1495425"/>
          <p14:tracePt t="6618" x="5297488" y="1495425"/>
          <p14:tracePt t="6625" x="5305425" y="1495425"/>
          <p14:tracePt t="6633" x="5314950" y="1495425"/>
          <p14:tracePt t="6641" x="5324475" y="1485900"/>
          <p14:tracePt t="6680" x="5334000" y="1477963"/>
          <p14:tracePt t="6881" x="5334000" y="1485900"/>
          <p14:tracePt t="6937" x="5324475" y="1485900"/>
          <p14:tracePt t="6944" x="5314950" y="1485900"/>
          <p14:tracePt t="6953" x="5297488" y="1485900"/>
          <p14:tracePt t="6961" x="5268913" y="1495425"/>
          <p14:tracePt t="6968" x="5241925" y="1495425"/>
          <p14:tracePt t="6976" x="5214938" y="1495425"/>
          <p14:tracePt t="6985" x="5187950" y="1495425"/>
          <p14:tracePt t="6993" x="5151438" y="1495425"/>
          <p14:tracePt t="7003" x="5122863" y="1495425"/>
          <p14:tracePt t="7010" x="5114925" y="1495425"/>
          <p14:tracePt t="7020" x="5086350" y="1495425"/>
          <p14:tracePt t="7034" x="5078413" y="1495425"/>
          <p14:tracePt t="7057" x="5068888" y="1495425"/>
          <p14:tracePt t="7082" x="5049838" y="1495425"/>
          <p14:tracePt t="7088" x="5041900" y="1495425"/>
          <p14:tracePt t="7099" x="5032375" y="1495425"/>
          <p14:tracePt t="7112" x="5005388" y="1495425"/>
          <p14:tracePt t="7120" x="4995863" y="1485900"/>
          <p14:tracePt t="7130" x="4986338" y="1477963"/>
          <p14:tracePt t="7137" x="4978400" y="1468438"/>
          <p14:tracePt t="7144" x="4968875" y="1468438"/>
          <p14:tracePt t="7160" x="4949825" y="1449388"/>
          <p14:tracePt t="7184" x="4949825" y="1441450"/>
          <p14:tracePt t="7201" x="4949825" y="1431925"/>
          <p14:tracePt t="7218" x="4949825" y="1422400"/>
          <p14:tracePt t="7224" x="4949825" y="1412875"/>
          <p14:tracePt t="7233" x="4941888" y="1404938"/>
          <p14:tracePt t="7554" x="4941888" y="1412875"/>
          <p14:tracePt t="7560" x="4941888" y="1431925"/>
          <p14:tracePt t="7569" x="4941888" y="1441450"/>
          <p14:tracePt t="7584" x="4941888" y="1449388"/>
          <p14:tracePt t="7600" x="4932363" y="1458913"/>
          <p14:tracePt t="8105" x="4922838" y="1458913"/>
          <p14:tracePt t="8226" x="4913313" y="1458913"/>
          <p14:tracePt t="8233" x="4913313" y="1468438"/>
          <p14:tracePt t="8240" x="4913313" y="1477963"/>
          <p14:tracePt t="8250" x="4913313" y="1485900"/>
          <p14:tracePt t="8256" x="4913313" y="1495425"/>
          <p14:tracePt t="8273" x="4922838" y="1504950"/>
          <p14:tracePt t="8355" x="4922838" y="1495425"/>
          <p14:tracePt t="8365" x="4922838" y="1485900"/>
          <p14:tracePt t="8372" x="4922838" y="1477963"/>
          <p14:tracePt t="8381" x="4922838" y="1468438"/>
          <p14:tracePt t="8394" x="4922838" y="1458913"/>
          <p14:tracePt t="13542" x="4922838" y="1449388"/>
          <p14:tracePt t="13549" x="4922838" y="1441450"/>
          <p14:tracePt t="13552" x="4922838" y="1431925"/>
          <p14:tracePt t="13577" x="4922838" y="1412875"/>
          <p14:tracePt t="14173" x="4922838" y="1431925"/>
          <p14:tracePt t="14176" x="4913313" y="1441450"/>
          <p14:tracePt t="14201" x="4913313" y="1449388"/>
          <p14:tracePt t="14241" x="4913313" y="1468438"/>
          <p14:tracePt t="14489" x="4913313" y="1477963"/>
          <p14:tracePt t="14496" x="4905375" y="1485900"/>
          <p14:tracePt t="14537" x="4895850" y="1495425"/>
          <p14:tracePt t="14635" x="4895850" y="1514475"/>
          <p14:tracePt t="14681" x="4895850" y="1522413"/>
          <p14:tracePt t="14797" x="4895850" y="1531938"/>
          <p14:tracePt t="14818" x="4905375" y="1541463"/>
          <p14:tracePt t="14826" x="4913313" y="1550988"/>
          <p14:tracePt t="14842" x="4913313" y="1558925"/>
          <p14:tracePt t="14858" x="4922838" y="1568450"/>
          <p14:tracePt t="14898" x="4922838" y="1577975"/>
          <p14:tracePt t="14906" x="4932363" y="1595438"/>
          <p14:tracePt t="14914" x="4941888" y="1604963"/>
          <p14:tracePt t="14930" x="4949825" y="1614488"/>
          <p14:tracePt t="14939" x="4959350" y="1614488"/>
          <p14:tracePt t="14947" x="4978400" y="1624013"/>
          <p14:tracePt t="14956" x="4986338" y="1624013"/>
          <p14:tracePt t="14969" x="4995863" y="1624013"/>
          <p14:tracePt t="14979" x="4995863" y="1631950"/>
          <p14:tracePt t="15011" x="5005388" y="1641475"/>
          <p14:tracePt t="15033" x="5014913" y="1641475"/>
          <p14:tracePt t="15049" x="5014913" y="1651000"/>
          <p14:tracePt t="15056" x="5014913" y="1668463"/>
          <p14:tracePt t="15066" x="5014913" y="1677988"/>
          <p14:tracePt t="15201" x="5022850" y="1677988"/>
          <p14:tracePt t="15241" x="5032375" y="1677988"/>
          <p14:tracePt t="16515" x="5041900" y="1677988"/>
          <p14:tracePt t="16531" x="5041900" y="1687513"/>
          <p14:tracePt t="16546" x="5041900" y="1697038"/>
          <p14:tracePt t="16578" x="5041900" y="1704975"/>
          <p14:tracePt t="16633" x="5041900" y="1714500"/>
          <p14:tracePt t="16642" x="5041900" y="1724025"/>
          <p14:tracePt t="16657" x="5041900" y="1731963"/>
          <p14:tracePt t="16681" x="5041900" y="1751013"/>
          <p14:tracePt t="16866" x="5041900" y="1760538"/>
          <p14:tracePt t="16875" x="5032375" y="1760538"/>
          <p14:tracePt t="16882" x="5022850" y="1768475"/>
          <p14:tracePt t="17201" x="5014913" y="1787525"/>
          <p14:tracePt t="17208" x="5005388" y="1797050"/>
          <p14:tracePt t="17224" x="4995863" y="1804988"/>
          <p14:tracePt t="17305" x="4995863" y="1814513"/>
          <p14:tracePt t="17356" x="4986338" y="1833563"/>
          <p14:tracePt t="17370" x="4986338" y="1841500"/>
          <p14:tracePt t="17387" x="4978400" y="1851025"/>
          <p14:tracePt t="17538" x="4978400" y="1870075"/>
          <p14:tracePt t="17546" x="4968875" y="1878013"/>
          <p14:tracePt t="17554" x="4959350" y="1887538"/>
          <p14:tracePt t="17955" x="4949825" y="1897063"/>
          <p14:tracePt t="17977" x="4949825" y="1914525"/>
          <p14:tracePt t="17992" x="4941888" y="1924050"/>
          <p14:tracePt t="18188" x="4932363" y="1933575"/>
          <p14:tracePt t="18234" x="4932363" y="1951038"/>
          <p14:tracePt t="18242" x="4932363" y="1960563"/>
          <p14:tracePt t="18297" x="4922838" y="1970088"/>
          <p14:tracePt t="18697" x="4922838" y="1979613"/>
          <p14:tracePt t="18713" x="4922838" y="1997075"/>
          <p14:tracePt t="18721" x="4913313" y="2006600"/>
          <p14:tracePt t="21216" x="4913313" y="2016125"/>
          <p14:tracePt t="21224" x="4913313" y="2033588"/>
          <p14:tracePt t="21232" x="4905375" y="2043113"/>
          <p14:tracePt t="21240" x="4905375" y="2052638"/>
          <p14:tracePt t="21249" x="4905375" y="2060575"/>
          <p14:tracePt t="21256" x="4905375" y="2070100"/>
          <p14:tracePt t="21264" x="4905375" y="2079625"/>
          <p14:tracePt t="21281" x="4905375" y="2089150"/>
          <p14:tracePt t="21297" x="4905375" y="2097088"/>
          <p14:tracePt t="21330" x="4905375" y="2116138"/>
          <p14:tracePt t="21336" x="4895850" y="2125663"/>
          <p14:tracePt t="21723" x="4895850" y="2133600"/>
          <p14:tracePt t="21760" x="4886325" y="2143125"/>
          <p14:tracePt t="21809" x="4876800" y="2152650"/>
          <p14:tracePt t="21832" x="4876800" y="2160588"/>
          <p14:tracePt t="21848" x="4876800" y="2170113"/>
          <p14:tracePt t="21866" x="4876800" y="2179638"/>
          <p14:tracePt t="21874" x="4876800" y="2197100"/>
          <p14:tracePt t="21995" x="4876800" y="2206625"/>
          <p14:tracePt t="22732" x="4886325" y="2206625"/>
          <p14:tracePt t="23276" x="4868863" y="2216150"/>
          <p14:tracePt t="23301" x="4868863" y="2233613"/>
          <p14:tracePt t="23324" x="4868863" y="2243138"/>
          <p14:tracePt t="23819" x="4868863" y="2252663"/>
          <p14:tracePt t="23826" x="4868863" y="2262188"/>
          <p14:tracePt t="23834" x="4868863" y="2270125"/>
          <p14:tracePt t="23840" x="4868863" y="2279650"/>
          <p14:tracePt t="23849" x="4868863" y="2289175"/>
          <p14:tracePt t="23856" x="4868863" y="2298700"/>
          <p14:tracePt t="23865" x="4868863" y="2325688"/>
          <p14:tracePt t="23872" x="4868863" y="2335213"/>
          <p14:tracePt t="23881" x="4868863" y="2343150"/>
          <p14:tracePt t="23900" x="4868863" y="2362200"/>
          <p14:tracePt t="23905" x="4868863" y="2371725"/>
          <p14:tracePt t="23921" x="4868863" y="2379663"/>
          <p14:tracePt t="23977" x="4868863" y="2398713"/>
          <p14:tracePt t="24105" x="4868863" y="2408238"/>
          <p14:tracePt t="24145" x="4859338" y="2416175"/>
          <p14:tracePt t="24168" x="4849813" y="2425700"/>
          <p14:tracePt t="24176" x="4840288" y="2435225"/>
          <p14:tracePt t="24184" x="4832350" y="2444750"/>
          <p14:tracePt t="24200" x="4822825" y="2452688"/>
          <p14:tracePt t="24218" x="4803775" y="2471738"/>
          <p14:tracePt t="24226" x="4786313" y="2489200"/>
          <p14:tracePt t="24234" x="4776788" y="2498725"/>
          <p14:tracePt t="24240" x="4740275" y="2508250"/>
          <p14:tracePt t="24249" x="4713288" y="2517775"/>
          <p14:tracePt t="24257" x="4695825" y="2535238"/>
          <p14:tracePt t="24265" x="4667250" y="2544763"/>
          <p14:tracePt t="24272" x="4630738" y="2554288"/>
          <p14:tracePt t="24286" x="4603750" y="2554288"/>
          <p14:tracePt t="24289" x="4586288" y="2562225"/>
          <p14:tracePt t="24299" x="4557713" y="2562225"/>
          <p14:tracePt t="24305" x="4521200" y="2581275"/>
          <p14:tracePt t="24320" x="4503738" y="2589213"/>
          <p14:tracePt t="24333" x="4476750" y="2589213"/>
          <p14:tracePt t="24336" x="4467225" y="2598738"/>
          <p14:tracePt t="24347" x="4448175" y="2598738"/>
          <p14:tracePt t="24352" x="4403725" y="2598738"/>
          <p14:tracePt t="24362" x="4367213" y="2608263"/>
          <p14:tracePt t="24368" x="4348163" y="2608263"/>
          <p14:tracePt t="24377" x="4303713" y="2608263"/>
          <p14:tracePt t="24386" x="4275138" y="2617788"/>
          <p14:tracePt t="24396" x="4257675" y="2625725"/>
          <p14:tracePt t="24400" x="4221163" y="2625725"/>
          <p14:tracePt t="24408" x="4202113" y="2625725"/>
          <p14:tracePt t="24417" x="4148138" y="2625725"/>
          <p14:tracePt t="24425" x="4084638" y="2644775"/>
          <p14:tracePt t="24432" x="4029075" y="2644775"/>
          <p14:tracePt t="24440" x="3965575" y="2654300"/>
          <p14:tracePt t="24449" x="3911600" y="2654300"/>
          <p14:tracePt t="24456" x="3819525" y="2671763"/>
          <p14:tracePt t="24465" x="3756025" y="2690813"/>
          <p14:tracePt t="24473" x="3702050" y="2690813"/>
          <p14:tracePt t="24484" x="3636963" y="2708275"/>
          <p14:tracePt t="24489" x="3563938" y="2717800"/>
          <p14:tracePt t="24497" x="3546475" y="2717800"/>
          <p14:tracePt t="24507" x="3490913" y="2727325"/>
          <p14:tracePt t="24513" x="3446463" y="2727325"/>
          <p14:tracePt t="24520" x="3409950" y="2727325"/>
          <p14:tracePt t="24530" x="3390900" y="2744788"/>
          <p14:tracePt t="24536" x="3336925" y="2763838"/>
          <p14:tracePt t="24545" x="3290888" y="2771775"/>
          <p14:tracePt t="24552" x="3244850" y="2781300"/>
          <p14:tracePt t="24561" x="3200400" y="2800350"/>
          <p14:tracePt t="24569" x="3171825" y="2800350"/>
          <p14:tracePt t="24576" x="3136900" y="2808288"/>
          <p14:tracePt t="24584" x="3100388" y="2827338"/>
          <p14:tracePt t="24596" x="3081338" y="2827338"/>
          <p14:tracePt t="24603" x="3054350" y="2827338"/>
          <p14:tracePt t="24608" x="3027363" y="2836863"/>
          <p14:tracePt t="24626" x="3008313" y="2836863"/>
          <p14:tracePt t="24634" x="2998788" y="2836863"/>
          <p14:tracePt t="24646" x="2981325" y="2836863"/>
          <p14:tracePt t="24649" x="2962275" y="2836863"/>
          <p14:tracePt t="24659" x="2954338" y="2836863"/>
          <p14:tracePt t="24669" x="2917825" y="2836863"/>
          <p14:tracePt t="24674" x="2898775" y="2836863"/>
          <p14:tracePt t="24681" x="2871788" y="2836863"/>
          <p14:tracePt t="24691" x="2852738" y="2836863"/>
          <p14:tracePt t="24697" x="2817813" y="2836863"/>
          <p14:tracePt t="24704" x="2771775" y="2836863"/>
          <p14:tracePt t="24712" x="2744788" y="2854325"/>
          <p14:tracePt t="24720" x="2716213" y="2854325"/>
          <p14:tracePt t="24729" x="2689225" y="2854325"/>
          <p14:tracePt t="24736" x="2652713" y="2854325"/>
          <p14:tracePt t="24746" x="2625725" y="2854325"/>
          <p14:tracePt t="24754" x="2598738" y="2854325"/>
          <p14:tracePt t="24761" x="2579688" y="2854325"/>
          <p14:tracePt t="24768" x="2562225" y="2863850"/>
          <p14:tracePt t="24776" x="2533650" y="2863850"/>
          <p14:tracePt t="24784" x="2525713" y="2863850"/>
          <p14:tracePt t="24795" x="2506663" y="2863850"/>
          <p14:tracePt t="24802" x="2470150" y="2863850"/>
          <p14:tracePt t="24810" x="2462213" y="2863850"/>
          <p14:tracePt t="24821" x="2425700" y="2863850"/>
          <p14:tracePt t="24824" x="2397125" y="2863850"/>
          <p14:tracePt t="24833" x="2360613" y="2863850"/>
          <p14:tracePt t="24843" x="2333625" y="2863850"/>
          <p14:tracePt t="24850" x="2297113" y="2863850"/>
          <p14:tracePt t="24858" x="2279650" y="2863850"/>
          <p14:tracePt t="24866" x="2243138" y="2863850"/>
          <p14:tracePt t="24872" x="2243138" y="2854325"/>
          <p14:tracePt t="24882" x="2224088" y="2844800"/>
          <p14:tracePt t="24897" x="2187575" y="2836863"/>
          <p14:tracePt t="24905" x="2170113" y="2817813"/>
          <p14:tracePt t="24922" x="2160588" y="2808288"/>
          <p14:tracePt t="25012" x="2151063" y="2800350"/>
          <p14:tracePt t="25049" x="2151063" y="2781300"/>
          <p14:tracePt t="25073" x="2151063" y="2771775"/>
          <p14:tracePt t="25177" x="2151063" y="2763838"/>
          <p14:tracePt t="25451" x="2143125" y="2763838"/>
          <p14:tracePt t="25464" x="2143125" y="2771775"/>
          <p14:tracePt t="25464" x="2143125" y="2800350"/>
          <p14:tracePt t="25472" x="2143125" y="2817813"/>
          <p14:tracePt t="25481" x="2114550" y="2863850"/>
          <p14:tracePt t="25488" x="2106613" y="2881313"/>
          <p14:tracePt t="25497" x="2097088" y="2909888"/>
          <p14:tracePt t="25504" x="2087563" y="2927350"/>
          <p14:tracePt t="25514" x="2078038" y="2963863"/>
          <p14:tracePt t="25520" x="2060575" y="2982913"/>
          <p14:tracePt t="25529" x="2041525" y="3009900"/>
          <p14:tracePt t="25536" x="2033588" y="3027363"/>
          <p14:tracePt t="25545" x="2014538" y="3054350"/>
          <p14:tracePt t="25553" x="2005013" y="3063875"/>
          <p14:tracePt t="25570" x="1987550" y="3100388"/>
          <p14:tracePt t="25740" x="1987550" y="3090863"/>
          <p14:tracePt t="25755" x="1987550" y="3082925"/>
          <p14:tracePt t="25763" x="1987550" y="3073400"/>
          <p14:tracePt t="25931" x="1987550" y="3063875"/>
          <p14:tracePt t="26074" x="1997075" y="3063875"/>
          <p14:tracePt t="26166" x="2005013" y="3082925"/>
          <p14:tracePt t="26169" x="2014538" y="3100388"/>
          <p14:tracePt t="26177" x="2024063" y="3119438"/>
          <p14:tracePt t="26185" x="2051050" y="3136900"/>
          <p14:tracePt t="26195" x="2060575" y="3155950"/>
          <p14:tracePt t="26201" x="2060575" y="3163888"/>
          <p14:tracePt t="26210" x="2078038" y="3182938"/>
          <p14:tracePt t="26218" x="2087563" y="3192463"/>
          <p14:tracePt t="26225" x="2087563" y="3200400"/>
          <p14:tracePt t="26233" x="2097088" y="3219450"/>
          <p14:tracePt t="26241" x="2106613" y="3236913"/>
          <p14:tracePt t="26249" x="2133600" y="3273425"/>
          <p14:tracePt t="26256" x="2133600" y="3292475"/>
          <p14:tracePt t="26267" x="2143125" y="3309938"/>
          <p14:tracePt t="26272" x="2143125" y="3346450"/>
          <p14:tracePt t="26286" x="2151063" y="3382963"/>
          <p14:tracePt t="26288" x="2160588" y="3402013"/>
          <p14:tracePt t="26308" x="2160588" y="3429000"/>
          <p14:tracePt t="26318" x="2160588" y="3438525"/>
          <p14:tracePt t="26322" x="2160588" y="3446463"/>
          <p14:tracePt t="26337" x="2160588" y="3465513"/>
          <p14:tracePt t="26410" x="2160588" y="3475038"/>
          <p14:tracePt t="26417" x="2160588" y="3482975"/>
          <p14:tracePt t="26425" x="2160588" y="3492500"/>
          <p14:tracePt t="26432" x="2151063" y="3519488"/>
          <p14:tracePt t="26440" x="2143125" y="3519488"/>
          <p14:tracePt t="26460" x="2133600" y="3529013"/>
          <p14:tracePt t="26667" x="2133600" y="3519488"/>
          <p14:tracePt t="26675" x="2124075" y="3511550"/>
          <p14:tracePt t="26709" x="2124075" y="3492500"/>
          <p14:tracePt t="26720" x="2124075" y="3475038"/>
          <p14:tracePt t="26728" x="2124075" y="3465513"/>
          <p14:tracePt t="26736" x="2114550" y="3455988"/>
          <p14:tracePt t="27152" x="2114550" y="3465513"/>
          <p14:tracePt t="27161" x="2114550" y="3475038"/>
          <p14:tracePt t="27185" x="2114550" y="3482975"/>
          <p14:tracePt t="27192" x="2114550" y="3492500"/>
          <p14:tracePt t="27200" x="2114550" y="3511550"/>
          <p14:tracePt t="27240" x="2114550" y="3519488"/>
          <p14:tracePt t="27248" x="2114550" y="3529013"/>
          <p14:tracePt t="27265" x="2114550" y="3538538"/>
          <p14:tracePt t="27272" x="2124075" y="3556000"/>
          <p14:tracePt t="27280" x="2133600" y="3565525"/>
          <p14:tracePt t="27289" x="2151063" y="3584575"/>
          <p14:tracePt t="27297" x="2170113" y="3611563"/>
          <p14:tracePt t="27304" x="2187575" y="3629025"/>
          <p14:tracePt t="27313" x="2214563" y="3657600"/>
          <p14:tracePt t="27322" x="2243138" y="3694113"/>
          <p14:tracePt t="27337" x="2279650" y="3730625"/>
          <p14:tracePt t="27346" x="2287588" y="3748088"/>
          <p14:tracePt t="27352" x="2306638" y="3767138"/>
          <p14:tracePt t="27361" x="2333625" y="3811588"/>
          <p14:tracePt t="27368" x="2343150" y="3821113"/>
          <p14:tracePt t="27376" x="2343150" y="3830638"/>
          <p14:tracePt t="27384" x="2352675" y="3848100"/>
          <p14:tracePt t="27417" x="2379663" y="3867150"/>
          <p14:tracePt t="27505" x="2406650" y="3867150"/>
          <p14:tracePt t="27524" x="2416175" y="3867150"/>
          <p14:tracePt t="27539" x="2425700" y="3867150"/>
          <p14:tracePt t="27550" x="2433638" y="3867150"/>
          <p14:tracePt t="27562" x="2452688" y="3857625"/>
          <p14:tracePt t="27568" x="2462213" y="3848100"/>
          <p14:tracePt t="27577" x="2462213" y="3840163"/>
          <p14:tracePt t="27584" x="2470150" y="3821113"/>
          <p14:tracePt t="27600" x="2479675" y="3811588"/>
          <p14:tracePt t="27608" x="2479675" y="3803650"/>
          <p14:tracePt t="27616" x="2479675" y="3784600"/>
          <p14:tracePt t="27624" x="2489200" y="3767138"/>
          <p14:tracePt t="27643" x="2498725" y="3757613"/>
          <p14:tracePt t="27714" x="2506663" y="3748088"/>
          <p14:tracePt t="27723" x="2516188" y="3721100"/>
          <p14:tracePt t="27740" x="2516188" y="3694113"/>
          <p14:tracePt t="27745" x="2525713" y="3684588"/>
          <p14:tracePt t="27752" x="2525713" y="3675063"/>
          <p14:tracePt t="27761" x="2525713" y="3657600"/>
          <p14:tracePt t="27768" x="2543175" y="3629025"/>
          <p14:tracePt t="27801" x="2552700" y="3629025"/>
          <p14:tracePt t="27994" x="2570163" y="3629025"/>
          <p14:tracePt t="28001" x="2589213" y="3629025"/>
          <p14:tracePt t="28009" x="2606675" y="3638550"/>
          <p14:tracePt t="28018" x="2635250" y="3638550"/>
          <p14:tracePt t="28025" x="2643188" y="3648075"/>
          <p14:tracePt t="28033" x="2671763" y="3657600"/>
          <p14:tracePt t="28040" x="2689225" y="3665538"/>
          <p14:tracePt t="28049" x="2735263" y="3694113"/>
          <p14:tracePt t="28056" x="2744788" y="3702050"/>
          <p14:tracePt t="28066" x="2762250" y="3702050"/>
          <p14:tracePt t="28072" x="2771775" y="3711575"/>
          <p14:tracePt t="28082" x="2798763" y="3721100"/>
          <p14:tracePt t="28088" x="2817813" y="3730625"/>
          <p14:tracePt t="28097" x="2825750" y="3730625"/>
          <p14:tracePt t="28104" x="2835275" y="3738563"/>
          <p14:tracePt t="28113" x="2852738" y="3738563"/>
          <p14:tracePt t="28145" x="2862263" y="3738563"/>
          <p14:tracePt t="28161" x="2871788" y="3748088"/>
          <p14:tracePt t="28169" x="2898775" y="3757613"/>
          <p14:tracePt t="28185" x="2908300" y="3757613"/>
          <p14:tracePt t="28193" x="2917825" y="3757613"/>
          <p14:tracePt t="28289" x="2935288" y="3757613"/>
          <p14:tracePt t="28298" x="2944813" y="3757613"/>
          <p14:tracePt t="28462" x="2954338" y="3757613"/>
          <p14:tracePt t="28482" x="2971800" y="3738563"/>
          <p14:tracePt t="28512" x="2981325" y="3730625"/>
          <p14:tracePt t="29225" x="2990850" y="3730625"/>
          <p14:tracePt t="29232" x="2998788" y="3730625"/>
          <p14:tracePt t="29240" x="3017838" y="3730625"/>
          <p14:tracePt t="29248" x="3017838" y="3721100"/>
          <p14:tracePt t="29257" x="3027363" y="3711575"/>
          <p14:tracePt t="29282" x="3027363" y="3702050"/>
          <p14:tracePt t="29429" x="3035300" y="3702050"/>
          <p14:tracePt t="29435" x="3044825" y="3702050"/>
          <p14:tracePt t="29446" x="3063875" y="3702050"/>
          <p14:tracePt t="29449" x="3081338" y="3702050"/>
          <p14:tracePt t="29456" x="3108325" y="3702050"/>
          <p14:tracePt t="29465" x="3127375" y="3702050"/>
          <p14:tracePt t="29472" x="3163888" y="3702050"/>
          <p14:tracePt t="29481" x="3236913" y="3702050"/>
          <p14:tracePt t="29489" x="3290888" y="3702050"/>
          <p14:tracePt t="29497" x="3363913" y="3702050"/>
          <p14:tracePt t="29504" x="3463925" y="3694113"/>
          <p14:tracePt t="29513" x="3536950" y="3684588"/>
          <p14:tracePt t="29520" x="3609975" y="3665538"/>
          <p14:tracePt t="29528" x="3709988" y="3665538"/>
          <p14:tracePt t="29536" x="3783013" y="3657600"/>
          <p14:tracePt t="29545" x="3865563" y="3629025"/>
          <p14:tracePt t="29552" x="3919538" y="3629025"/>
          <p14:tracePt t="29566" x="3956050" y="3621088"/>
          <p14:tracePt t="29569" x="3965575" y="3621088"/>
          <p14:tracePt t="29583" x="3975100" y="3621088"/>
          <p14:tracePt t="29586" x="3992563" y="3621088"/>
          <p14:tracePt t="29592" x="4002088" y="3621088"/>
          <p14:tracePt t="29712" x="4011613" y="3621088"/>
          <p14:tracePt t="29932" x="4021138" y="3621088"/>
          <p14:tracePt t="29945" x="4021138" y="3629025"/>
          <p14:tracePt t="30656" x="4029075" y="3611563"/>
          <p14:tracePt t="30681" x="4038600" y="3602038"/>
          <p14:tracePt t="30689" x="4048125" y="3602038"/>
          <p14:tracePt t="30705" x="4075113" y="3584575"/>
          <p14:tracePt t="30712" x="4084638" y="3584575"/>
          <p14:tracePt t="30720" x="4102100" y="3575050"/>
          <p14:tracePt t="30728" x="4121150" y="3565525"/>
          <p14:tracePt t="30737" x="4129088" y="3565525"/>
          <p14:tracePt t="30745" x="4157663" y="3548063"/>
          <p14:tracePt t="30752" x="4175125" y="3538538"/>
          <p14:tracePt t="30762" x="4175125" y="3529013"/>
          <p14:tracePt t="30778" x="4184650" y="3519488"/>
          <p14:tracePt t="31286" x="4221163" y="3519488"/>
          <p14:tracePt t="31290" x="4248150" y="3519488"/>
          <p14:tracePt t="31298" x="4257675" y="3519488"/>
          <p14:tracePt t="31305" x="4267200" y="3519488"/>
          <p14:tracePt t="31314" x="4275138" y="3519488"/>
          <p14:tracePt t="31697" x="4294188" y="3519488"/>
          <p14:tracePt t="31707" x="4303713" y="3519488"/>
          <p14:tracePt t="31712" x="4311650" y="3519488"/>
          <p14:tracePt t="31722" x="4340225" y="3519488"/>
          <p14:tracePt t="31732" x="4357688" y="3519488"/>
          <p14:tracePt t="31739" x="4403725" y="3511550"/>
          <p14:tracePt t="31748" x="4448175" y="3492500"/>
          <p14:tracePt t="31757" x="4484688" y="3492500"/>
          <p14:tracePt t="31761" x="4557713" y="3465513"/>
          <p14:tracePt t="31768" x="4640263" y="3455988"/>
          <p14:tracePt t="31776" x="4722813" y="3411538"/>
          <p14:tracePt t="31785" x="4776788" y="3402013"/>
          <p14:tracePt t="31792" x="4868863" y="3382963"/>
          <p14:tracePt t="31800" x="4932363" y="3365500"/>
          <p14:tracePt t="31808" x="4995863" y="3346450"/>
          <p14:tracePt t="31817" x="5022850" y="3346450"/>
          <p14:tracePt t="31825" x="5049838" y="3338513"/>
          <p14:tracePt t="31832" x="5068888" y="3338513"/>
          <p14:tracePt t="31840" x="5095875" y="3328988"/>
          <p14:tracePt t="31848" x="5105400" y="3328988"/>
          <p14:tracePt t="31856" x="5122863" y="3319463"/>
          <p14:tracePt t="31865" x="5132388" y="3309938"/>
          <p14:tracePt t="31872" x="5151438" y="3302000"/>
          <p14:tracePt t="32139" x="5151438" y="3309938"/>
          <p14:tracePt t="32155" x="5095875" y="3309938"/>
          <p14:tracePt t="32165" x="5041900" y="3309938"/>
          <p14:tracePt t="32168" x="4986338" y="3309938"/>
          <p14:tracePt t="32177" x="4905375" y="3328988"/>
          <p14:tracePt t="32185" x="4849813" y="3328988"/>
          <p14:tracePt t="32193" x="4759325" y="3338513"/>
          <p14:tracePt t="32200" x="4695825" y="3365500"/>
          <p14:tracePt t="32208" x="4640263" y="3365500"/>
          <p14:tracePt t="32218" x="4594225" y="3375025"/>
          <p14:tracePt t="32227" x="4557713" y="3375025"/>
          <p14:tracePt t="32237" x="4513263" y="3375025"/>
          <p14:tracePt t="32242" x="4476750" y="3375025"/>
          <p14:tracePt t="32250" x="4430713" y="3375025"/>
          <p14:tracePt t="32256" x="4403725" y="3375025"/>
          <p14:tracePt t="32265" x="4348163" y="3375025"/>
          <p14:tracePt t="32273" x="4303713" y="3375025"/>
          <p14:tracePt t="32281" x="4238625" y="3382963"/>
          <p14:tracePt t="32288" x="4194175" y="3382963"/>
          <p14:tracePt t="32297" x="4157663" y="3392488"/>
          <p14:tracePt t="32304" x="4094163" y="3419475"/>
          <p14:tracePt t="32315" x="4048125" y="3429000"/>
          <p14:tracePt t="32320" x="4029075" y="3438525"/>
          <p14:tracePt t="32328" x="3975100" y="3446463"/>
          <p14:tracePt t="32336" x="3948113" y="3475038"/>
          <p14:tracePt t="32347" x="3929063" y="3475038"/>
          <p14:tracePt t="32352" x="3892550" y="3482975"/>
          <p14:tracePt t="32362" x="3875088" y="3482975"/>
          <p14:tracePt t="32368" x="3865563" y="3482975"/>
          <p14:tracePt t="32377" x="3838575" y="3492500"/>
          <p14:tracePt t="32385" x="3819525" y="3502025"/>
          <p14:tracePt t="32392" x="3792538" y="3502025"/>
          <p14:tracePt t="32400" x="3775075" y="3502025"/>
          <p14:tracePt t="32408" x="3738563" y="3502025"/>
          <p14:tracePt t="32418" x="3702050" y="3519488"/>
          <p14:tracePt t="32426" x="3692525" y="3519488"/>
          <p14:tracePt t="32434" x="3646488" y="3519488"/>
          <p14:tracePt t="32440" x="3629025" y="3519488"/>
          <p14:tracePt t="32448" x="3600450" y="3519488"/>
          <p14:tracePt t="32456" x="3582988" y="3529013"/>
          <p14:tracePt t="32465" x="3563938" y="3529013"/>
          <p14:tracePt t="32473" x="3556000" y="3529013"/>
          <p14:tracePt t="32481" x="3546475" y="3529013"/>
          <p14:tracePt t="32488" x="3536950" y="3529013"/>
          <p14:tracePt t="32505" x="3527425" y="3529013"/>
          <p14:tracePt t="32529" x="3519488" y="3529013"/>
          <p14:tracePt t="32691" x="3546475" y="3529013"/>
          <p14:tracePt t="32697" x="3582988" y="3529013"/>
          <p14:tracePt t="32705" x="3636963" y="3529013"/>
          <p14:tracePt t="32713" x="3729038" y="3529013"/>
          <p14:tracePt t="32720" x="3802063" y="3529013"/>
          <p14:tracePt t="32729" x="3902075" y="3529013"/>
          <p14:tracePt t="32736" x="4011613" y="3492500"/>
          <p14:tracePt t="32745" x="4121150" y="3482975"/>
          <p14:tracePt t="32752" x="4238625" y="3438525"/>
          <p14:tracePt t="32761" x="4348163" y="3411538"/>
          <p14:tracePt t="32768" x="4467225" y="3365500"/>
          <p14:tracePt t="32776" x="4576763" y="3355975"/>
          <p14:tracePt t="32785" x="4676775" y="3309938"/>
          <p14:tracePt t="32793" x="4749800" y="3302000"/>
          <p14:tracePt t="32801" x="4795838" y="3292475"/>
          <p14:tracePt t="32808" x="4849813" y="3292475"/>
          <p14:tracePt t="32816" x="4895850" y="3282950"/>
          <p14:tracePt t="32825" x="4932363" y="3282950"/>
          <p14:tracePt t="32832" x="4978400" y="3282950"/>
          <p14:tracePt t="32840" x="5005388" y="3282950"/>
          <p14:tracePt t="32848" x="5049838" y="3282950"/>
          <p14:tracePt t="32857" x="5095875" y="3282950"/>
          <p14:tracePt t="32865" x="5159375" y="3282950"/>
          <p14:tracePt t="32872" x="5214938" y="3282950"/>
          <p14:tracePt t="32881" x="5268913" y="3282950"/>
          <p14:tracePt t="32896" x="5368925" y="3282950"/>
          <p14:tracePt t="32904" x="5424488" y="3282950"/>
          <p14:tracePt t="32914" x="5470525" y="3302000"/>
          <p14:tracePt t="32920" x="5524500" y="3319463"/>
          <p14:tracePt t="32930" x="5570538" y="3328988"/>
          <p14:tracePt t="32936" x="5597525" y="3346450"/>
          <p14:tracePt t="32945" x="5634038" y="3365500"/>
          <p14:tracePt t="32952" x="5653088" y="3365500"/>
          <p14:tracePt t="32961" x="5680075" y="3375025"/>
          <p14:tracePt t="32968" x="5688013" y="3382963"/>
          <p14:tracePt t="32986" x="5697538" y="3382963"/>
          <p14:tracePt t="32992" x="5707063" y="3392488"/>
          <p14:tracePt t="34387" x="5697538" y="3392488"/>
          <p14:tracePt t="36187" x="5688013" y="3392488"/>
          <p14:tracePt t="36196" x="5680075" y="3392488"/>
          <p14:tracePt t="36203" x="5661025" y="3382963"/>
          <p14:tracePt t="36210" x="5634038" y="3365500"/>
          <p14:tracePt t="36225" x="5624513" y="3365500"/>
          <p14:tracePt t="36232" x="5597525" y="3355975"/>
          <p14:tracePt t="36240" x="5588000" y="3355975"/>
          <p14:tracePt t="36248" x="5580063" y="3346450"/>
          <p14:tracePt t="36257" x="5561013" y="3346450"/>
          <p14:tracePt t="36314" x="5543550" y="3346450"/>
          <p14:tracePt t="36329" x="5524500" y="3346450"/>
          <p14:tracePt t="36336" x="5514975" y="3346450"/>
          <p14:tracePt t="36345" x="5507038" y="3346450"/>
          <p14:tracePt t="36352" x="5497513" y="3346450"/>
          <p14:tracePt t="36364" x="5478463" y="3355975"/>
          <p14:tracePt t="36368" x="5478463" y="3365500"/>
          <p14:tracePt t="36377" x="5470525" y="3375025"/>
          <p14:tracePt t="36384" x="5461000" y="3382963"/>
          <p14:tracePt t="36394" x="5451475" y="3402013"/>
          <p14:tracePt t="36416" x="5441950" y="3411538"/>
          <p14:tracePt t="36425" x="5434013" y="3419475"/>
          <p14:tracePt t="36589" x="5441950" y="3419475"/>
          <p14:tracePt t="36803" x="5451475" y="3419475"/>
          <p14:tracePt t="36810" x="5451475" y="3411538"/>
          <p14:tracePt t="36818" x="5451475" y="3402013"/>
          <p14:tracePt t="36827" x="5451475" y="3392488"/>
          <p14:tracePt t="36833" x="5451475" y="3375025"/>
          <p14:tracePt t="36848" x="5451475" y="3365500"/>
          <p14:tracePt t="36993" x="5461000" y="3355975"/>
          <p14:tracePt t="37253" x="5470525" y="3355975"/>
          <p14:tracePt t="37334" x="5478463" y="3355975"/>
          <p14:tracePt t="37336" x="5487988" y="3346450"/>
          <p14:tracePt t="37348" x="5497513" y="3346450"/>
          <p14:tracePt t="37386" x="5507038" y="3346450"/>
          <p14:tracePt t="37433" x="5514975" y="3346450"/>
          <p14:tracePt t="37713" x="5534025" y="3346450"/>
          <p14:tracePt t="37763" x="5543550" y="3346450"/>
          <p14:tracePt t="37901" x="5551488" y="3355975"/>
          <p14:tracePt t="37914" x="5551488" y="3365500"/>
          <p14:tracePt t="37931" x="5551488" y="3375025"/>
          <p14:tracePt t="37952" x="5561013" y="3382963"/>
          <p14:tracePt t="37995" x="5580063" y="3382963"/>
          <p14:tracePt t="38002" x="5597525" y="3382963"/>
          <p14:tracePt t="38011" x="5607050" y="3382963"/>
          <p14:tracePt t="38021" x="5616575" y="3382963"/>
          <p14:tracePt t="38024" x="5624513" y="3382963"/>
          <p14:tracePt t="38036" x="5634038" y="3382963"/>
          <p14:tracePt t="38040" x="5643563" y="3382963"/>
          <p14:tracePt t="38051" x="5653088" y="3382963"/>
          <p14:tracePt t="38057" x="5661025" y="3382963"/>
          <p14:tracePt t="38168" x="5670550" y="3382963"/>
          <p14:tracePt t="38202" x="5670550" y="3392488"/>
          <p14:tracePt t="38234" x="5670550" y="3402013"/>
          <p14:tracePt t="38249" x="5670550" y="3411538"/>
          <p14:tracePt t="38264" x="5670550" y="3429000"/>
          <p14:tracePt t="38272" x="5670550" y="3438525"/>
          <p14:tracePt t="38288" x="5670550" y="3446463"/>
          <p14:tracePt t="38370" x="5670550" y="3455988"/>
          <p14:tracePt t="38380" x="5670550" y="3465513"/>
          <p14:tracePt t="38386" x="5680075" y="3475038"/>
          <p14:tracePt t="38401" x="5697538" y="3492500"/>
          <p14:tracePt t="38409" x="5707063" y="3502025"/>
          <p14:tracePt t="38416" x="5724525" y="3519488"/>
          <p14:tracePt t="38424" x="5724525" y="3529013"/>
          <p14:tracePt t="38432" x="5743575" y="3529013"/>
          <p14:tracePt t="38448" x="5753100" y="3538538"/>
          <p14:tracePt t="38464" x="5780088" y="3565525"/>
          <p14:tracePt t="38481" x="5789613" y="3575050"/>
          <p14:tracePt t="38488" x="5797550" y="3584575"/>
          <p14:tracePt t="38497" x="5797550" y="3592513"/>
          <p14:tracePt t="38504" x="5797550" y="3602038"/>
          <p14:tracePt t="38512" x="5797550" y="3611563"/>
          <p14:tracePt t="38603" x="5797550" y="3629025"/>
          <p14:tracePt t="38615" x="5797550" y="3638550"/>
          <p14:tracePt t="38616" x="5797550" y="3648075"/>
          <p14:tracePt t="38624" x="5797550" y="3657600"/>
          <p14:tracePt t="38632" x="5797550" y="3675063"/>
          <p14:tracePt t="38642" x="5789613" y="3684588"/>
          <p14:tracePt t="38657" x="5780088" y="3694113"/>
          <p14:tracePt t="38664" x="5780088" y="3711575"/>
          <p14:tracePt t="38672" x="5770563" y="3721100"/>
          <p14:tracePt t="38690" x="5770563" y="3730625"/>
          <p14:tracePt t="38729" x="5770563" y="3738563"/>
          <p14:tracePt t="38785" x="5761038" y="3738563"/>
          <p14:tracePt t="38809" x="5753100" y="3738563"/>
          <p14:tracePt t="38874" x="5743575" y="3738563"/>
          <p14:tracePt t="38882" x="5724525" y="3738563"/>
          <p14:tracePt t="38896" x="5716588" y="3738563"/>
          <p14:tracePt t="39149" x="5707063" y="3757613"/>
          <p14:tracePt t="39177" x="5707063" y="3767138"/>
          <p14:tracePt t="39193" x="5697538" y="3784600"/>
          <p14:tracePt t="39208" x="5697538" y="3794125"/>
          <p14:tracePt t="39219" x="5697538" y="3803650"/>
          <p14:tracePt t="39234" x="5697538" y="3811588"/>
          <p14:tracePt t="39242" x="5697538" y="3821113"/>
          <p14:tracePt t="39258" x="5697538" y="3830638"/>
          <p14:tracePt t="39274" x="5697538" y="3840163"/>
          <p14:tracePt t="39371" x="5688013" y="3848100"/>
          <p14:tracePt t="39400" x="5680075" y="3857625"/>
          <p14:tracePt t="39497" x="5680075" y="3884613"/>
          <p14:tracePt t="39512" x="5670550" y="3894138"/>
          <p14:tracePt t="39537" x="5670550" y="3911600"/>
          <p14:tracePt t="39560" x="5661025" y="3921125"/>
          <p14:tracePt t="39593" x="5653088" y="3930650"/>
          <p14:tracePt t="39609" x="5653088" y="3940175"/>
          <p14:tracePt t="39616" x="5653088" y="3957638"/>
          <p14:tracePt t="39624" x="5634038" y="3976688"/>
          <p14:tracePt t="39648" x="5634038" y="3984625"/>
          <p14:tracePt t="39656" x="5634038" y="3994150"/>
          <p14:tracePt t="39679" x="5634038" y="4003675"/>
          <p14:tracePt t="39901" x="5607050" y="3994150"/>
          <p14:tracePt t="39906" x="5588000" y="3984625"/>
          <p14:tracePt t="39915" x="5561013" y="3976688"/>
          <p14:tracePt t="39920" x="5534025" y="3957638"/>
          <p14:tracePt t="39929" x="5514975" y="3948113"/>
          <p14:tracePt t="39943" x="5487988" y="3948113"/>
          <p14:tracePt t="39949" x="5451475" y="3940175"/>
          <p14:tracePt t="39953" x="5424488" y="3921125"/>
          <p14:tracePt t="39961" x="5397500" y="3921125"/>
          <p14:tracePt t="39968" x="5387975" y="3921125"/>
          <p14:tracePt t="39978" x="5360988" y="3921125"/>
          <p14:tracePt t="39986" x="5351463" y="3921125"/>
          <p14:tracePt t="39992" x="5334000" y="3921125"/>
          <p14:tracePt t="40001" x="5314950" y="3921125"/>
          <p14:tracePt t="40009" x="5297488" y="3921125"/>
          <p14:tracePt t="40024" x="5268913" y="3921125"/>
          <p14:tracePt t="40033" x="5260975" y="3921125"/>
          <p14:tracePt t="40040" x="5232400" y="3921125"/>
          <p14:tracePt t="40049" x="5214938" y="3930650"/>
          <p14:tracePt t="40057" x="5168900" y="3930650"/>
          <p14:tracePt t="40065" x="5132388" y="3940175"/>
          <p14:tracePt t="40072" x="5105400" y="3940175"/>
          <p14:tracePt t="40082" x="5059363" y="3948113"/>
          <p14:tracePt t="40088" x="5032375" y="3957638"/>
          <p14:tracePt t="40097" x="5014913" y="3957638"/>
          <p14:tracePt t="40104" x="4978400" y="3967163"/>
          <p14:tracePt t="40123" x="4949825" y="3976688"/>
          <p14:tracePt t="40134" x="4941888" y="3976688"/>
          <p14:tracePt t="40138" x="4922838" y="3984625"/>
          <p14:tracePt t="40146" x="4913313" y="3984625"/>
          <p14:tracePt t="40170" x="4895850" y="3984625"/>
          <p14:tracePt t="40521" x="4932363" y="3984625"/>
          <p14:tracePt t="40529" x="4978400" y="3984625"/>
          <p14:tracePt t="40538" x="5022850" y="3948113"/>
          <p14:tracePt t="40546" x="5078413" y="3940175"/>
          <p14:tracePt t="40554" x="5122863" y="3930650"/>
          <p14:tracePt t="40567" x="5168900" y="3930650"/>
          <p14:tracePt t="40568" x="5224463" y="3903663"/>
          <p14:tracePt t="40578" x="5260975" y="3894138"/>
          <p14:tracePt t="40585" x="5305425" y="3894138"/>
          <p14:tracePt t="40592" x="5324475" y="3884613"/>
          <p14:tracePt t="40600" x="5351463" y="3884613"/>
          <p14:tracePt t="40608" x="5360988" y="3884613"/>
          <p14:tracePt t="40616" x="5378450" y="3884613"/>
          <p14:tracePt t="40625" x="5387975" y="3884613"/>
          <p14:tracePt t="40642" x="5397500" y="3884613"/>
          <p14:tracePt t="40664" x="5397500" y="3875088"/>
          <p14:tracePt t="41064" x="5397500" y="3894138"/>
          <p14:tracePt t="41082" x="5397500" y="3903663"/>
          <p14:tracePt t="41322" x="5387975" y="3911600"/>
          <p14:tracePt t="41335" x="5378450" y="3921125"/>
          <p14:tracePt t="41336" x="5368925" y="3930650"/>
          <p14:tracePt t="41345" x="5360988" y="3940175"/>
          <p14:tracePt t="41362" x="5351463" y="3948113"/>
          <p14:tracePt t="41368" x="5341938" y="3957638"/>
          <p14:tracePt t="41393" x="5341938" y="3967163"/>
          <p14:tracePt t="41577" x="5334000" y="3976688"/>
          <p14:tracePt t="41995" x="5324475" y="3976688"/>
          <p14:tracePt t="42049" x="5314950" y="3967163"/>
          <p14:tracePt t="42394" x="5305425" y="3967163"/>
          <p14:tracePt t="42732" x="5297488" y="3967163"/>
          <p14:tracePt t="42757" x="5297488" y="3976688"/>
          <p14:tracePt t="42768" x="5297488" y="3984625"/>
          <p14:tracePt t="42945" x="5297488" y="4003675"/>
          <p14:tracePt t="42952" x="5297488" y="4013200"/>
          <p14:tracePt t="42960" x="5297488" y="4021138"/>
          <p14:tracePt t="42968" x="5297488" y="4030663"/>
          <p14:tracePt t="42986" x="5297488" y="4057650"/>
          <p14:tracePt t="43009" x="5297488" y="4067175"/>
          <p14:tracePt t="43050" x="5297488" y="4086225"/>
          <p14:tracePt t="43074" x="5297488" y="4094163"/>
          <p14:tracePt t="43089" x="5297488" y="4103688"/>
          <p14:tracePt t="43097" x="5287963" y="4113213"/>
          <p14:tracePt t="43603" x="5287963" y="4122738"/>
          <p14:tracePt t="43774" x="5287963" y="4130675"/>
          <p14:tracePt t="43776" x="5287963" y="4140200"/>
          <p14:tracePt t="43801" x="5287963" y="4149725"/>
          <p14:tracePt t="43824" x="5287963" y="4167188"/>
          <p14:tracePt t="43840" x="5278438" y="4176713"/>
          <p14:tracePt t="43896" x="5278438" y="4186238"/>
          <p14:tracePt t="43914" x="5268913" y="4195763"/>
          <p14:tracePt t="43936" x="5268913" y="4203700"/>
          <p14:tracePt t="44058" x="5268913" y="4213225"/>
          <p14:tracePt t="44064" x="5260975" y="4222750"/>
          <p14:tracePt t="44321" x="5260975" y="4232275"/>
          <p14:tracePt t="44337" x="5260975" y="4240213"/>
          <p14:tracePt t="44345" x="5251450" y="4249738"/>
          <p14:tracePt t="44353" x="5241925" y="4259263"/>
          <p14:tracePt t="44529" x="5241925" y="4249738"/>
          <p14:tracePt t="44552" x="5241925" y="4232275"/>
          <p14:tracePt t="44572" x="5241925" y="4222750"/>
          <p14:tracePt t="44579" x="5241925" y="4213225"/>
          <p14:tracePt t="44587" x="5241925" y="4203700"/>
          <p14:tracePt t="44593" x="5241925" y="4186238"/>
          <p14:tracePt t="44609" x="5241925" y="4167188"/>
          <p14:tracePt t="44627" x="5241925" y="4149725"/>
          <p14:tracePt t="44634" x="5241925" y="4140200"/>
          <p14:tracePt t="44653" x="5241925" y="4113213"/>
          <p14:tracePt t="44656" x="5232400" y="4094163"/>
          <p14:tracePt t="44672" x="5224463" y="4086225"/>
          <p14:tracePt t="44688" x="5195888" y="4076700"/>
          <p14:tracePt t="44696" x="5187950" y="4076700"/>
          <p14:tracePt t="44705" x="5151438" y="4067175"/>
          <p14:tracePt t="44713" x="5095875" y="4067175"/>
          <p14:tracePt t="44723" x="5059363" y="4067175"/>
          <p14:tracePt t="44729" x="4986338" y="4049713"/>
          <p14:tracePt t="44738" x="4922838" y="4030663"/>
          <p14:tracePt t="44745" x="4849813" y="4030663"/>
          <p14:tracePt t="44755" x="4776788" y="4021138"/>
          <p14:tracePt t="44763" x="4676775" y="4003675"/>
          <p14:tracePt t="44770" x="4603750" y="4003675"/>
          <p14:tracePt t="44779" x="4530725" y="4003675"/>
          <p14:tracePt t="44786" x="4457700" y="4003675"/>
          <p14:tracePt t="44795" x="4403725" y="4003675"/>
          <p14:tracePt t="44803" x="4376738" y="4003675"/>
          <p14:tracePt t="44811" x="4330700" y="4003675"/>
          <p14:tracePt t="45249" x="4321175" y="3984625"/>
          <p14:tracePt t="45265" x="4311650" y="3967163"/>
          <p14:tracePt t="45272" x="4311650" y="3957638"/>
          <p14:tracePt t="45385" x="4311650" y="3948113"/>
          <p14:tracePt t="45408" x="4330700" y="3948113"/>
          <p14:tracePt t="45459" x="4348163" y="3948113"/>
          <p14:tracePt t="45674" x="4357688" y="3948113"/>
          <p14:tracePt t="45681" x="4367213" y="3948113"/>
          <p14:tracePt t="45841" x="4394200" y="3948113"/>
          <p14:tracePt t="45848" x="4403725" y="3948113"/>
          <p14:tracePt t="45856" x="4440238" y="3948113"/>
          <p14:tracePt t="45864" x="4457700" y="3940175"/>
          <p14:tracePt t="45872" x="4484688" y="3940175"/>
          <p14:tracePt t="45897" x="4594225" y="3921125"/>
          <p14:tracePt t="45904" x="4630738" y="3921125"/>
          <p14:tracePt t="45913" x="4686300" y="3894138"/>
          <p14:tracePt t="45922" x="4722813" y="3894138"/>
          <p14:tracePt t="45932" x="4749800" y="3894138"/>
          <p14:tracePt t="45940" x="4767263" y="3884613"/>
          <p14:tracePt t="45945" x="4795838" y="3884613"/>
          <p14:tracePt t="45952" x="4803775" y="3884613"/>
          <p14:tracePt t="45960" x="4813300" y="3875088"/>
          <p14:tracePt t="45986" x="4822825" y="3867150"/>
          <p14:tracePt t="46561" x="4822825" y="3875088"/>
          <p14:tracePt t="46568" x="4822825" y="3884613"/>
          <p14:tracePt t="46577" x="4822825" y="3894138"/>
          <p14:tracePt t="46585" x="4822825" y="3921125"/>
          <p14:tracePt t="46595" x="4822825" y="3930650"/>
          <p14:tracePt t="46608" x="4822825" y="3940175"/>
          <p14:tracePt t="46616" x="4822825" y="3957638"/>
          <p14:tracePt t="46625" x="4822825" y="3967163"/>
          <p14:tracePt t="46698" x="4822825" y="3976688"/>
          <p14:tracePt t="46859" x="4832350" y="3957638"/>
          <p14:tracePt t="46882" x="4849813" y="3940175"/>
          <p14:tracePt t="46898" x="4849813" y="3930650"/>
          <p14:tracePt t="46906" x="4849813" y="3921125"/>
          <p14:tracePt t="46913" x="4849813" y="3911600"/>
          <p14:tracePt t="46929" x="4859338" y="3903663"/>
          <p14:tracePt t="46945" x="4859338" y="3894138"/>
          <p14:tracePt t="47059" x="4859338" y="3884613"/>
          <p14:tracePt t="47068" x="4859338" y="3875088"/>
          <p14:tracePt t="47073" x="4859338" y="3857625"/>
          <p14:tracePt t="47088" x="4859338" y="3848100"/>
          <p14:tracePt t="47097" x="4859338" y="3840163"/>
          <p14:tracePt t="47112" x="4859338" y="3821113"/>
          <p14:tracePt t="47120" x="4859338" y="3811588"/>
          <p14:tracePt t="47136" x="4859338" y="3803650"/>
          <p14:tracePt t="47146" x="4859338" y="3794125"/>
          <p14:tracePt t="47220" x="4849813" y="3794125"/>
          <p14:tracePt t="47991" x="4832350" y="3803650"/>
          <p14:tracePt t="48017" x="4832350" y="3811588"/>
          <p14:tracePt t="48024" x="4822825" y="3821113"/>
          <p14:tracePt t="48058" x="4822825" y="3840163"/>
          <p14:tracePt t="48074" x="4803775" y="3857625"/>
          <p14:tracePt t="48088" x="4795838" y="3875088"/>
          <p14:tracePt t="48097" x="4795838" y="3884613"/>
          <p14:tracePt t="48105" x="4795838" y="3894138"/>
          <p14:tracePt t="48114" x="4786313" y="3894138"/>
          <p14:tracePt t="48133" x="4786313" y="3903663"/>
          <p14:tracePt t="48149" x="4786313" y="3921125"/>
          <p14:tracePt t="48152" x="4786313" y="3930650"/>
          <p14:tracePt t="48172" x="4776788" y="3940175"/>
          <p14:tracePt t="48210" x="4767263" y="3957638"/>
          <p14:tracePt t="48216" x="4759325" y="3957638"/>
          <p14:tracePt t="48232" x="4749800" y="3976688"/>
          <p14:tracePt t="48273" x="4749800" y="3984625"/>
          <p14:tracePt t="48979" x="4749800" y="4003675"/>
          <p14:tracePt t="48997" x="4749800" y="4013200"/>
          <p14:tracePt t="49021" x="4749800" y="4021138"/>
          <p14:tracePt t="49225" x="4749800" y="4040188"/>
          <p14:tracePt t="49843" x="4759325" y="4030663"/>
          <p14:tracePt t="49867" x="4767263" y="4021138"/>
          <p14:tracePt t="50291" x="4786313" y="4021138"/>
          <p14:tracePt t="50297" x="4795838" y="4021138"/>
          <p14:tracePt t="50330" x="4803775" y="4013200"/>
          <p14:tracePt t="50473" x="4803775" y="4021138"/>
          <p14:tracePt t="50531" x="4803775" y="4040188"/>
          <p14:tracePt t="51088" x="4795838" y="4049713"/>
          <p14:tracePt t="51162" x="4786313" y="4049713"/>
          <p14:tracePt t="51171" x="4759325" y="4049713"/>
          <p14:tracePt t="51182" x="4703763" y="4049713"/>
          <p14:tracePt t="51186" x="4649788" y="4049713"/>
          <p14:tracePt t="51196" x="4613275" y="4049713"/>
          <p14:tracePt t="51205" x="4594225" y="4049713"/>
          <p14:tracePt t="51208" x="4549775" y="4049713"/>
          <p14:tracePt t="51216" x="4513263" y="4049713"/>
          <p14:tracePt t="51225" x="4494213" y="4049713"/>
          <p14:tracePt t="51232" x="4448175" y="4049713"/>
          <p14:tracePt t="51242" x="4413250" y="4049713"/>
          <p14:tracePt t="51248" x="4348163" y="4040188"/>
          <p14:tracePt t="51256" x="4294188" y="4040188"/>
          <p14:tracePt t="51264" x="4238625" y="4040188"/>
          <p14:tracePt t="51272" x="4175125" y="4021138"/>
          <p14:tracePt t="51280" x="4111625" y="4003675"/>
          <p14:tracePt t="51289" x="4038600" y="4003675"/>
          <p14:tracePt t="51296" x="3984625" y="3984625"/>
          <p14:tracePt t="51304" x="3919538" y="3976688"/>
          <p14:tracePt t="51314" x="3883025" y="3976688"/>
          <p14:tracePt t="51320" x="3838575" y="3967163"/>
          <p14:tracePt t="51330" x="3810000" y="3967163"/>
          <p14:tracePt t="51336" x="3756025" y="3967163"/>
          <p14:tracePt t="51348" x="3709988" y="3940175"/>
          <p14:tracePt t="51355" x="3656013" y="3940175"/>
          <p14:tracePt t="51366" x="3582988" y="3940175"/>
          <p14:tracePt t="51369" x="3509963" y="3940175"/>
          <p14:tracePt t="51379" x="3400425" y="3940175"/>
          <p14:tracePt t="51385" x="3317875" y="3940175"/>
          <p14:tracePt t="51398" x="3208338" y="3940175"/>
          <p14:tracePt t="51400" x="3136900" y="3940175"/>
          <p14:tracePt t="51408" x="3063875" y="3940175"/>
          <p14:tracePt t="51420" x="2971800" y="3940175"/>
          <p14:tracePt t="51426" x="2898775" y="3940175"/>
          <p14:tracePt t="51434" x="2844800" y="3940175"/>
          <p14:tracePt t="51442" x="2798763" y="3948113"/>
          <p14:tracePt t="51448" x="2771775" y="3948113"/>
          <p14:tracePt t="51456" x="2716213" y="3967163"/>
          <p14:tracePt t="51465" x="2708275" y="3967163"/>
          <p14:tracePt t="51473" x="2689225" y="3984625"/>
          <p14:tracePt t="51481" x="2679700" y="3984625"/>
          <p14:tracePt t="51488" x="2662238" y="3994150"/>
          <p14:tracePt t="51496" x="2635250" y="4003675"/>
          <p14:tracePt t="51504" x="2625725" y="4003675"/>
          <p14:tracePt t="51512" x="2598738" y="4003675"/>
          <p14:tracePt t="51522" x="2570163" y="4003675"/>
          <p14:tracePt t="51531" x="2525713" y="4003675"/>
          <p14:tracePt t="51536" x="2489200" y="4003675"/>
          <p14:tracePt t="51546" x="2443163" y="4003675"/>
          <p14:tracePt t="51553" x="2416175" y="4003675"/>
          <p14:tracePt t="51561" x="2379663" y="4003675"/>
          <p14:tracePt t="51568" x="2343150" y="4003675"/>
          <p14:tracePt t="51577" x="2316163" y="4003675"/>
          <p14:tracePt t="51585" x="2279650" y="4003675"/>
          <p14:tracePt t="51593" x="2251075" y="4003675"/>
          <p14:tracePt t="51600" x="2214563" y="4003675"/>
          <p14:tracePt t="51611" x="2179638" y="4003675"/>
          <p14:tracePt t="51616" x="2133600" y="4003675"/>
          <p14:tracePt t="51625" x="2097088" y="4003675"/>
          <p14:tracePt t="51633" x="2070100" y="4013200"/>
          <p14:tracePt t="51643" x="2005013" y="4040188"/>
          <p14:tracePt t="51648" x="1951038" y="4049713"/>
          <p14:tracePt t="51657" x="1905000" y="4049713"/>
          <p14:tracePt t="51665" x="1851025" y="4057650"/>
          <p14:tracePt t="51673" x="1824038" y="4067175"/>
          <p14:tracePt t="51680" x="1787525" y="4094163"/>
          <p14:tracePt t="51691" x="1758950" y="4103688"/>
          <p14:tracePt t="51699" x="1741488" y="4113213"/>
          <p14:tracePt t="51707" x="1722438" y="4113213"/>
          <p14:tracePt t="51713" x="1704975" y="4130675"/>
          <p14:tracePt t="51720" x="1695450" y="4140200"/>
          <p14:tracePt t="51729" x="1677988" y="4149725"/>
          <p14:tracePt t="51736" x="1668463" y="4149725"/>
          <p14:tracePt t="51768" x="1658938" y="4149725"/>
          <p14:tracePt t="51776" x="1649413" y="4159250"/>
          <p14:tracePt t="51802" x="1641475" y="4159250"/>
          <p14:tracePt t="51850" x="1631950" y="4167188"/>
          <p14:tracePt t="51913" x="1631950" y="4176713"/>
          <p14:tracePt t="51947" x="1658938" y="4176713"/>
          <p14:tracePt t="51957" x="1668463" y="4186238"/>
          <p14:tracePt t="51960" x="1704975" y="4186238"/>
          <p14:tracePt t="51968" x="1714500" y="4186238"/>
          <p14:tracePt t="51985" x="1722438" y="4186238"/>
          <p14:tracePt t="51993" x="1741488" y="4186238"/>
          <p14:tracePt t="52009" x="1751013" y="4186238"/>
          <p14:tracePt t="52018" x="1758950" y="4186238"/>
          <p14:tracePt t="52032" x="1768475" y="4186238"/>
          <p14:tracePt t="52037" x="1778000" y="4186238"/>
          <p14:tracePt t="52041" x="1804988" y="4176713"/>
          <p14:tracePt t="52068" x="1804988" y="4167188"/>
          <p14:tracePt t="52274" x="1824038" y="4159250"/>
          <p14:tracePt t="52286" x="1841500" y="4149725"/>
          <p14:tracePt t="52298" x="1851025" y="4140200"/>
          <p14:tracePt t="52314" x="1860550" y="4130675"/>
          <p14:tracePt t="52578" x="1868488" y="4130675"/>
          <p14:tracePt t="52786" x="1887538" y="4130675"/>
          <p14:tracePt t="52796" x="1895475" y="4130675"/>
          <p14:tracePt t="52811" x="1905000" y="4130675"/>
          <p14:tracePt t="52817" x="1914525" y="4130675"/>
          <p14:tracePt t="52824" x="1924050" y="4130675"/>
          <p14:tracePt t="52840" x="1941513" y="4140200"/>
          <p14:tracePt t="52866" x="1951038" y="4149725"/>
          <p14:tracePt t="53107" x="1960563" y="4149725"/>
          <p14:tracePt t="53205" x="1968500" y="4149725"/>
          <p14:tracePt t="53217" x="1987550" y="4149725"/>
          <p14:tracePt t="53227" x="2005013" y="4149725"/>
          <p14:tracePt t="53232" x="2014538" y="4149725"/>
          <p14:tracePt t="53241" x="2033588" y="4149725"/>
          <p14:tracePt t="53249" x="2041525" y="4149725"/>
          <p14:tracePt t="53256" x="2051050" y="4149725"/>
          <p14:tracePt t="53280" x="2070100" y="4149725"/>
          <p14:tracePt t="53369" x="2078038" y="4149725"/>
          <p14:tracePt t="53562" x="2097088" y="4149725"/>
          <p14:tracePt t="53568" x="2224088" y="4149725"/>
          <p14:tracePt t="53576" x="2352675" y="4149725"/>
          <p14:tracePt t="53584" x="2516188" y="4149725"/>
          <p14:tracePt t="53593" x="2662238" y="4149725"/>
          <p14:tracePt t="53600" x="2771775" y="4149725"/>
          <p14:tracePt t="53609" x="2844800" y="4149725"/>
          <p14:tracePt t="53616" x="2917825" y="4149725"/>
          <p14:tracePt t="53624" x="2944813" y="4149725"/>
          <p14:tracePt t="53641" x="2954338" y="4149725"/>
          <p14:tracePt t="53843" x="2962275" y="4149725"/>
          <p14:tracePt t="53850" x="2971800" y="4159250"/>
          <p14:tracePt t="53870" x="2971800" y="4167188"/>
          <p14:tracePt t="53881" x="2971800" y="4176713"/>
          <p14:tracePt t="55547" x="2990850" y="4167188"/>
          <p14:tracePt t="55584" x="2990850" y="4149725"/>
          <p14:tracePt t="57699" x="2990850" y="4159250"/>
          <p14:tracePt t="57787" x="2990850" y="4149725"/>
          <p14:tracePt t="57795" x="2990850" y="4140200"/>
          <p14:tracePt t="57803" x="2990850" y="4130675"/>
          <p14:tracePt t="57811" x="2990850" y="4122738"/>
          <p14:tracePt t="57818" x="2990850" y="4103688"/>
          <p14:tracePt t="58203" x="2981325" y="4113213"/>
          <p14:tracePt t="58219" x="2962275" y="4130675"/>
          <p14:tracePt t="58232" x="2954338" y="4140200"/>
          <p14:tracePt t="58395" x="2944813" y="4140200"/>
          <p14:tracePt t="58571" x="2944813" y="4130675"/>
          <p14:tracePt t="58817" x="2944813" y="4122738"/>
          <p14:tracePt t="58857" x="2935288" y="4113213"/>
          <p14:tracePt t="60170" x="2935288" y="4122738"/>
          <p14:tracePt t="60811" x="2925763" y="4122738"/>
          <p14:tracePt t="60828" x="2917825" y="4122738"/>
          <p14:tracePt t="60840" x="2908300" y="4122738"/>
          <p14:tracePt t="60848" x="2898775" y="4122738"/>
          <p14:tracePt t="60856" x="2889250" y="4122738"/>
          <p14:tracePt t="60864" x="2862263" y="4122738"/>
          <p14:tracePt t="60913" x="2844800" y="4122738"/>
          <p14:tracePt t="61080" x="2835275" y="4122738"/>
          <p14:tracePt t="61097" x="2825750" y="4122738"/>
          <p14:tracePt t="61105" x="2817813" y="4122738"/>
          <p14:tracePt t="61113" x="2798763" y="4122738"/>
          <p14:tracePt t="61137" x="2781300" y="4130675"/>
          <p14:tracePt t="61428" x="2771775" y="4140200"/>
          <p14:tracePt t="61433" x="2771775" y="4176713"/>
          <p14:tracePt t="61441" x="2771775" y="4213225"/>
          <p14:tracePt t="61452" x="2798763" y="4259263"/>
          <p14:tracePt t="61461" x="2881313" y="4332288"/>
          <p14:tracePt t="61464" x="2944813" y="4386263"/>
          <p14:tracePt t="61472" x="3044825" y="4459288"/>
          <p14:tracePt t="61480" x="3144838" y="4495800"/>
          <p14:tracePt t="61488" x="3190875" y="4522788"/>
          <p14:tracePt t="61496" x="3190875" y="4532313"/>
          <p14:tracePt t="61561" x="3200400" y="4532313"/>
          <p14:tracePt t="61569" x="3200400" y="4522788"/>
          <p14:tracePt t="61577" x="3200400" y="4514850"/>
          <p14:tracePt t="61593" x="3200400" y="4505325"/>
          <p14:tracePt t="61657" x="3200400" y="4495800"/>
          <p14:tracePt t="61665" x="3208338" y="4486275"/>
          <p14:tracePt t="61689" x="3208338" y="4478338"/>
          <p14:tracePt t="61696" x="3217863" y="4468813"/>
          <p14:tracePt t="61745" x="3217863" y="4459288"/>
          <p14:tracePt t="61840" x="3217863" y="4468813"/>
          <p14:tracePt t="61848" x="3217863" y="4478338"/>
          <p14:tracePt t="61864" x="3217863" y="4505325"/>
          <p14:tracePt t="61873" x="3217863" y="4514850"/>
          <p14:tracePt t="61895" x="3217863" y="4522788"/>
          <p14:tracePt t="62025" x="3217863" y="4505325"/>
          <p14:tracePt t="62032" x="3227388" y="4505325"/>
          <p14:tracePt t="62049" x="3236913" y="4495800"/>
          <p14:tracePt t="62177" x="3263900" y="4478338"/>
          <p14:tracePt t="62184" x="3281363" y="4468813"/>
          <p14:tracePt t="62192" x="3336925" y="4459288"/>
          <p14:tracePt t="62201" x="3382963" y="4441825"/>
          <p14:tracePt t="62210" x="3419475" y="4422775"/>
          <p14:tracePt t="62216" x="3455988" y="4413250"/>
          <p14:tracePt t="62225" x="3482975" y="4405313"/>
          <p14:tracePt t="62232" x="3490913" y="4405313"/>
          <p14:tracePt t="62241" x="3500438" y="4405313"/>
          <p14:tracePt t="62249" x="3509963" y="4395788"/>
          <p14:tracePt t="62256" x="3519488" y="4395788"/>
          <p14:tracePt t="62273" x="3527425" y="4386263"/>
          <p14:tracePt t="62313" x="3536950" y="4376738"/>
          <p14:tracePt t="62321" x="3536950" y="4386263"/>
          <p14:tracePt t="62328" x="3546475" y="4395788"/>
          <p14:tracePt t="62336" x="3546475" y="4405313"/>
          <p14:tracePt t="62346" x="3546475" y="4413250"/>
          <p14:tracePt t="62353" x="3556000" y="4422775"/>
          <p14:tracePt t="62360" x="3556000" y="4441825"/>
          <p14:tracePt t="62368" x="3573463" y="4459288"/>
          <p14:tracePt t="62385" x="3582988" y="4468813"/>
          <p14:tracePt t="62441" x="3592513" y="4468813"/>
          <p14:tracePt t="62448" x="3600450" y="4478338"/>
          <p14:tracePt t="62472" x="3609975" y="4478338"/>
          <p14:tracePt t="62489" x="3619500" y="4478338"/>
          <p14:tracePt t="62496" x="3629025" y="4478338"/>
          <p14:tracePt t="62529" x="3646488" y="4478338"/>
          <p14:tracePt t="62697" x="3656013" y="4478338"/>
          <p14:tracePt t="62713" x="3683000" y="4478338"/>
          <p14:tracePt t="62720" x="3702050" y="4478338"/>
          <p14:tracePt t="62729" x="3709988" y="4478338"/>
          <p14:tracePt t="62737" x="3729038" y="4478338"/>
          <p14:tracePt t="62744" x="3738563" y="4478338"/>
          <p14:tracePt t="62753" x="3746500" y="4478338"/>
          <p14:tracePt t="62761" x="3756025" y="4478338"/>
          <p14:tracePt t="62913" x="3756025" y="4468813"/>
          <p14:tracePt t="62928" x="3765550" y="4459288"/>
          <p14:tracePt t="62945" x="3775075" y="4459288"/>
          <p14:tracePt t="62953" x="3783013" y="4449763"/>
          <p14:tracePt t="62971" x="3792538" y="4449763"/>
          <p14:tracePt t="62976" x="3810000" y="4441825"/>
          <p14:tracePt t="62995" x="3829050" y="4422775"/>
          <p14:tracePt t="64018" x="3819525" y="4422775"/>
          <p14:tracePt t="64033" x="3810000" y="4422775"/>
          <p14:tracePt t="64041" x="3783013" y="4422775"/>
          <p14:tracePt t="64056" x="3775075" y="4422775"/>
          <p14:tracePt t="64064" x="3765550" y="4441825"/>
          <p14:tracePt t="64082" x="3756025" y="4449763"/>
          <p14:tracePt t="64089" x="3746500" y="4468813"/>
          <p14:tracePt t="64096" x="3746500" y="4478338"/>
          <p14:tracePt t="64112" x="3738563" y="4495800"/>
          <p14:tracePt t="64194" x="3729038" y="4505325"/>
          <p14:tracePt t="64297" x="3719513" y="4514850"/>
          <p14:tracePt t="64316" x="3719513" y="4522788"/>
          <p14:tracePt t="64743" x="3709988" y="4532313"/>
          <p14:tracePt t="64772" x="3702050" y="4532313"/>
          <p14:tracePt t="64825" x="3692525" y="4532313"/>
          <p14:tracePt t="64833" x="3692525" y="4522788"/>
          <p14:tracePt t="64841" x="3683000" y="4514850"/>
          <p14:tracePt t="64849" x="3665538" y="4514850"/>
          <p14:tracePt t="64856" x="3656013" y="4505325"/>
          <p14:tracePt t="64864" x="3646488" y="4495800"/>
          <p14:tracePt t="64872" x="3636963" y="4468813"/>
          <p14:tracePt t="64880" x="3629025" y="4459288"/>
          <p14:tracePt t="64893" x="3619500" y="4459288"/>
          <p14:tracePt t="64897" x="3619500" y="4449763"/>
          <p14:tracePt t="64979" x="3609975" y="4449763"/>
          <p14:tracePt t="65187" x="3600450" y="4441825"/>
          <p14:tracePt t="65315" x="3600450" y="4432300"/>
          <p14:tracePt t="65329" x="3600450" y="4405313"/>
          <p14:tracePt t="65346" x="3619500" y="4395788"/>
          <p14:tracePt t="65362" x="3629025" y="4395788"/>
          <p14:tracePt t="65696" x="3636963" y="4395788"/>
          <p14:tracePt t="65705" x="3646488" y="4395788"/>
          <p14:tracePt t="65720" x="3656013" y="4395788"/>
          <p14:tracePt t="66011" x="3665538" y="4395788"/>
          <p14:tracePt t="66107" x="3665538" y="4405313"/>
          <p14:tracePt t="66123" x="3665538" y="4422775"/>
          <p14:tracePt t="66273" x="3656013" y="4441825"/>
          <p14:tracePt t="66289" x="3646488" y="4449763"/>
          <p14:tracePt t="66320" x="3646488" y="4459288"/>
          <p14:tracePt t="66505" x="3646488" y="4468813"/>
          <p14:tracePt t="66513" x="3646488" y="4478338"/>
          <p14:tracePt t="66529" x="3646488" y="4486275"/>
          <p14:tracePt t="66553" x="3646488" y="4495800"/>
          <p14:tracePt t="66667" x="3646488" y="4505325"/>
          <p14:tracePt t="66745" x="3646488" y="4522788"/>
          <p14:tracePt t="66784" x="3646488" y="4532313"/>
          <p14:tracePt t="66832" x="3646488" y="4541838"/>
          <p14:tracePt t="66874" x="3646488" y="4559300"/>
          <p14:tracePt t="66977" x="3646488" y="4568825"/>
          <p14:tracePt t="66993" x="3646488" y="4578350"/>
          <p14:tracePt t="67001" x="3646488" y="4587875"/>
          <p14:tracePt t="67008" x="3646488" y="4605338"/>
          <p14:tracePt t="67034" x="3646488" y="4614863"/>
          <p14:tracePt t="67048" x="3646488" y="4624388"/>
          <p14:tracePt t="67113" x="3646488" y="4641850"/>
          <p14:tracePt t="67129" x="3646488" y="4651375"/>
          <p14:tracePt t="67145" x="3646488" y="4660900"/>
          <p14:tracePt t="67152" x="3646488" y="4668838"/>
          <p14:tracePt t="67168" x="3646488" y="4678363"/>
          <p14:tracePt t="67185" x="3646488" y="4687888"/>
          <p14:tracePt t="67210" x="3646488" y="4697413"/>
          <p14:tracePt t="67456" x="3646488" y="4705350"/>
          <p14:tracePt t="67464" x="3646488" y="4724400"/>
          <p14:tracePt t="67480" x="3646488" y="4732338"/>
          <p14:tracePt t="67504" x="3646488" y="4741863"/>
          <p14:tracePt t="67528" x="3646488" y="4760913"/>
          <p14:tracePt t="67561" x="3646488" y="4768850"/>
          <p14:tracePt t="67577" x="3646488" y="4778375"/>
          <p14:tracePt t="67593" x="3656013" y="4787900"/>
          <p14:tracePt t="67608" x="3665538" y="4797425"/>
          <p14:tracePt t="67633" x="3673475" y="4814888"/>
          <p14:tracePt t="67843" x="3683000" y="4833938"/>
          <p14:tracePt t="67853" x="3692525" y="4833938"/>
          <p14:tracePt t="67864" x="3702050" y="4841875"/>
          <p14:tracePt t="67874" x="3702050" y="4851400"/>
          <p14:tracePt t="67882" x="3709988" y="4870450"/>
          <p14:tracePt t="67898" x="3719513" y="4887913"/>
          <p14:tracePt t="67912" x="3719513" y="4897438"/>
          <p14:tracePt t="67920" x="3719513" y="4906963"/>
          <p14:tracePt t="67961" x="3719513" y="4924425"/>
          <p14:tracePt t="67977" x="3729038" y="4933950"/>
          <p14:tracePt t="68010" x="3738563" y="4943475"/>
          <p14:tracePt t="68059" x="3746500" y="4943475"/>
          <p14:tracePt t="68065" x="3756025" y="4943475"/>
          <p14:tracePt t="68075" x="3783013" y="4943475"/>
          <p14:tracePt t="68085" x="3792538" y="4943475"/>
          <p14:tracePt t="68096" x="3810000" y="4943475"/>
          <p14:tracePt t="68185" x="3819525" y="4943475"/>
          <p14:tracePt t="68193" x="3829050" y="4951413"/>
          <p14:tracePt t="68201" x="3838575" y="4960938"/>
          <p14:tracePt t="68216" x="3856038" y="4979988"/>
          <p14:tracePt t="68232" x="3865563" y="4979988"/>
          <p14:tracePt t="68273" x="3865563" y="4987925"/>
          <p14:tracePt t="68305" x="3875088" y="5016500"/>
          <p14:tracePt t="68585" x="3875088" y="5024438"/>
          <p14:tracePt t="68608" x="3875088" y="5033963"/>
          <p14:tracePt t="68794" x="3875088" y="5053013"/>
          <p14:tracePt t="68817" x="3875088" y="5060950"/>
          <p14:tracePt t="68849" x="3875088" y="5070475"/>
          <p14:tracePt t="68864" x="3875088" y="5089525"/>
          <p14:tracePt t="68872" x="3875088" y="5106988"/>
          <p14:tracePt t="68896" x="3875088" y="5116513"/>
          <p14:tracePt t="68914" x="3865563" y="5143500"/>
          <p14:tracePt t="68970" x="3865563" y="5153025"/>
          <p14:tracePt t="69218" x="3865563" y="5160963"/>
          <p14:tracePt t="69234" x="3865563" y="5180013"/>
          <p14:tracePt t="70221" x="3865563" y="5189538"/>
          <p14:tracePt t="70239" x="3865563" y="5207000"/>
          <p14:tracePt t="70244" x="3865563" y="5216525"/>
          <p14:tracePt t="70249" x="3865563" y="5233988"/>
          <p14:tracePt t="70265" x="3865563" y="5243513"/>
          <p14:tracePt t="70272" x="3865563" y="5253038"/>
          <p14:tracePt t="70280" x="3865563" y="5262563"/>
          <p14:tracePt t="70298" x="3865563" y="5270500"/>
          <p14:tracePt t="70316" x="3865563" y="5280025"/>
          <p14:tracePt t="70496" x="3865563" y="5270500"/>
          <p14:tracePt t="70505" x="3865563" y="5262563"/>
          <p14:tracePt t="70729" x="3865563" y="5233988"/>
          <p14:tracePt t="70738" x="3865563" y="5226050"/>
          <p14:tracePt t="70744" x="3865563" y="5216525"/>
          <p14:tracePt t="70752" x="3865563" y="5197475"/>
          <p14:tracePt t="70761" x="3865563" y="5180013"/>
          <p14:tracePt t="70769" x="3865563" y="5153025"/>
          <p14:tracePt t="70776" x="3865563" y="5133975"/>
          <p14:tracePt t="70784" x="3865563" y="5126038"/>
          <p14:tracePt t="70793" x="3865563" y="5106988"/>
          <p14:tracePt t="70801" x="3865563" y="5097463"/>
          <p14:tracePt t="70875" x="3856038" y="5097463"/>
          <p14:tracePt t="70883" x="3856038" y="5106988"/>
          <p14:tracePt t="70898" x="3819525" y="5197475"/>
          <p14:tracePt t="70904" x="3819525" y="5233988"/>
          <p14:tracePt t="70912" x="3819525" y="5262563"/>
          <p14:tracePt t="70920" x="3819525" y="5307013"/>
          <p14:tracePt t="70928" x="3819525" y="5335588"/>
          <p14:tracePt t="70936" x="3819525" y="5343525"/>
          <p14:tracePt t="71315" x="3819525" y="5335588"/>
          <p14:tracePt t="71361" x="3829050" y="5335588"/>
          <p14:tracePt t="71369" x="3846513" y="5335588"/>
          <p14:tracePt t="71384" x="3856038" y="5335588"/>
          <p14:tracePt t="71604" x="3865563" y="5335588"/>
          <p14:tracePt t="71609" x="3892550" y="5335588"/>
          <p14:tracePt t="71617" x="3902075" y="5335588"/>
          <p14:tracePt t="71629" x="3911600" y="5335588"/>
          <p14:tracePt t="71632" x="3929063" y="5335588"/>
          <p14:tracePt t="71648" x="3938588" y="5335588"/>
          <p14:tracePt t="71682" x="3948113" y="5335588"/>
          <p14:tracePt t="71692" x="3956050" y="5343525"/>
          <p14:tracePt t="71730" x="3965575" y="5353050"/>
          <p14:tracePt t="71738" x="3975100" y="5353050"/>
          <p14:tracePt t="71746" x="3984625" y="5353050"/>
          <p14:tracePt t="71762" x="3992563" y="5353050"/>
          <p14:tracePt t="71769" x="4002088" y="5353050"/>
          <p14:tracePt t="71785" x="4011613" y="5343525"/>
          <p14:tracePt t="72005" x="4021138" y="5335588"/>
          <p14:tracePt t="72028" x="4021138" y="5316538"/>
          <p14:tracePt t="72037" x="4029075" y="5307013"/>
          <p14:tracePt t="72242" x="4038600" y="5299075"/>
          <p14:tracePt t="72333" x="4057650" y="5316538"/>
          <p14:tracePt t="72345" x="4065588" y="5316538"/>
          <p14:tracePt t="72400" x="4065588" y="5343525"/>
          <p14:tracePt t="72410" x="4065588" y="5353050"/>
          <p14:tracePt t="72433" x="4075113" y="5362575"/>
          <p14:tracePt t="72896" x="4075113" y="5353050"/>
          <p14:tracePt t="72920" x="4065588" y="5353050"/>
          <p14:tracePt t="73589" x="4065588" y="5362575"/>
          <p14:tracePt t="73604" x="4065588" y="5353050"/>
          <p14:tracePt t="73614" x="4075113" y="5343525"/>
          <p14:tracePt t="73616" x="4084638" y="5343525"/>
          <p14:tracePt t="73624" x="4094163" y="5343525"/>
          <p14:tracePt t="73633" x="4102100" y="5343525"/>
          <p14:tracePt t="73641" x="4111625" y="5335588"/>
          <p14:tracePt t="73683" x="4129088" y="5316538"/>
          <p14:tracePt t="73696" x="4129088" y="5307013"/>
          <p14:tracePt t="73744" x="4138613" y="5307013"/>
          <p14:tracePt t="73753" x="4148138" y="5299075"/>
          <p14:tracePt t="73764" x="4157663" y="5289550"/>
          <p14:tracePt t="73771" x="4165600" y="5289550"/>
          <p14:tracePt t="73777" x="4184650" y="5270500"/>
          <p14:tracePt t="73897" x="4194175" y="5262563"/>
          <p14:tracePt t="73959" x="4238625" y="5262563"/>
          <p14:tracePt t="73961" x="4330700" y="5270500"/>
          <p14:tracePt t="73968" x="4430713" y="5307013"/>
          <p14:tracePt t="73977" x="4530725" y="5380038"/>
          <p14:tracePt t="73985" x="4613275" y="5435600"/>
          <p14:tracePt t="73993" x="4676775" y="5489575"/>
          <p14:tracePt t="74001" x="4713288" y="5526088"/>
          <p14:tracePt t="74009" x="4740275" y="5554663"/>
          <p14:tracePt t="74020" x="4749800" y="5572125"/>
          <p14:tracePt t="87218" x="4759325" y="5581650"/>
          <p14:tracePt t="87225" x="4795838" y="5581650"/>
          <p14:tracePt t="87233" x="4840288" y="5581650"/>
          <p14:tracePt t="87241" x="4913313" y="5535613"/>
          <p14:tracePt t="87248" x="4978400" y="5499100"/>
          <p14:tracePt t="87259" x="5059363" y="5472113"/>
          <p14:tracePt t="87269" x="5122863" y="5435600"/>
          <p14:tracePt t="87273" x="5214938" y="5426075"/>
          <p14:tracePt t="87280" x="5297488" y="5372100"/>
          <p14:tracePt t="87289" x="5334000" y="5343525"/>
          <p14:tracePt t="87297" x="5351463" y="5316538"/>
          <p14:tracePt t="87304" x="5351463" y="5243513"/>
          <p14:tracePt t="87313" x="5351463" y="5133975"/>
          <p14:tracePt t="87320" x="5351463" y="5043488"/>
          <p14:tracePt t="87328" x="5334000" y="4933950"/>
          <p14:tracePt t="87337" x="5334000" y="4824413"/>
          <p14:tracePt t="87345" x="5334000" y="4732338"/>
          <p14:tracePt t="87353" x="5334000" y="4660900"/>
          <p14:tracePt t="87360" x="5334000" y="4614863"/>
          <p14:tracePt t="87369" x="5341938" y="4568825"/>
          <p14:tracePt t="87378" x="5341938" y="4559300"/>
          <p14:tracePt t="87392" x="5341938" y="4541838"/>
          <p14:tracePt t="87442" x="5341938" y="4532313"/>
          <p14:tracePt t="87448" x="5341938" y="4522788"/>
          <p14:tracePt t="87456" x="5341938" y="4495800"/>
          <p14:tracePt t="87464" x="5341938" y="4468813"/>
          <p14:tracePt t="87473" x="5341938" y="4432300"/>
          <p14:tracePt t="87481" x="5341938" y="4386263"/>
          <p14:tracePt t="87490" x="5341938" y="4332288"/>
          <p14:tracePt t="87496" x="5341938" y="4259263"/>
          <p14:tracePt t="87510" x="5341938" y="4203700"/>
          <p14:tracePt t="87514" x="5334000" y="4122738"/>
          <p14:tracePt t="87520" x="5314950" y="4030663"/>
          <p14:tracePt t="87531" x="5287963" y="3948113"/>
          <p14:tracePt t="87538" x="5251450" y="3848100"/>
          <p14:tracePt t="87546" x="5205413" y="3757613"/>
          <p14:tracePt t="87553" x="5178425" y="3675063"/>
          <p14:tracePt t="87560" x="5141913" y="3592513"/>
          <p14:tracePt t="87568" x="5114925" y="3529013"/>
          <p14:tracePt t="87577" x="5078413" y="3455988"/>
          <p14:tracePt t="87585" x="5059363" y="3392488"/>
          <p14:tracePt t="87593" x="5059363" y="3365500"/>
          <p14:tracePt t="87600" x="5049838" y="3319463"/>
          <p14:tracePt t="87609" x="5049838" y="3302000"/>
          <p14:tracePt t="87616" x="5049838" y="3292475"/>
          <p14:tracePt t="87625" x="5049838" y="3282950"/>
          <p14:tracePt t="87632" x="5049838" y="3273425"/>
          <p14:tracePt t="87760" x="4995863" y="3265488"/>
          <p14:tracePt t="87769" x="4941888" y="3265488"/>
          <p14:tracePt t="87777" x="4859338" y="3273425"/>
          <p14:tracePt t="87785" x="4767263" y="3273425"/>
          <p14:tracePt t="87793" x="4695825" y="3292475"/>
          <p14:tracePt t="87800" x="4586288" y="3292475"/>
          <p14:tracePt t="87809" x="4494213" y="3292475"/>
          <p14:tracePt t="87816" x="4376738" y="3292475"/>
          <p14:tracePt t="87825" x="4248150" y="3292475"/>
          <p14:tracePt t="87832" x="4129088" y="3292475"/>
          <p14:tracePt t="87841" x="4011613" y="3292475"/>
          <p14:tracePt t="87848" x="3865563" y="3302000"/>
          <p14:tracePt t="87857" x="3756025" y="3302000"/>
          <p14:tracePt t="87864" x="3665538" y="3346450"/>
          <p14:tracePt t="87874" x="3556000" y="3346450"/>
          <p14:tracePt t="87893" x="3390900" y="3411538"/>
          <p14:tracePt t="87896" x="3327400" y="3438525"/>
          <p14:tracePt t="87905" x="3281363" y="3465513"/>
          <p14:tracePt t="87913" x="3227388" y="3482975"/>
          <p14:tracePt t="87921" x="3190875" y="3492500"/>
          <p14:tracePt t="87930" x="3171825" y="3519488"/>
          <p14:tracePt t="87942" x="3144838" y="3519488"/>
          <p14:tracePt t="87944" x="3127375" y="3529013"/>
          <p14:tracePt t="87960" x="3117850" y="3529013"/>
          <p14:tracePt t="87968" x="3100388" y="3529013"/>
          <p14:tracePt t="87976" x="3090863" y="3529013"/>
          <p14:tracePt t="87984" x="3081338" y="3529013"/>
          <p14:tracePt t="88002" x="3063875" y="3529013"/>
          <p14:tracePt t="88057" x="3054350" y="3529013"/>
          <p14:tracePt t="88081" x="3054350" y="3519488"/>
          <p14:tracePt t="88088" x="3054350" y="3511550"/>
          <p14:tracePt t="88209" x="3054350" y="3492500"/>
          <p14:tracePt t="88216" x="3054350" y="3482975"/>
          <p14:tracePt t="88297" x="3054350" y="3475038"/>
          <p14:tracePt t="88314" x="3071813" y="3475038"/>
          <p14:tracePt t="88320" x="3100388" y="3475038"/>
          <p14:tracePt t="88328" x="3190875" y="3475038"/>
          <p14:tracePt t="88340" x="3281363" y="3475038"/>
          <p14:tracePt t="88347" x="3409950" y="3475038"/>
          <p14:tracePt t="88352" x="3556000" y="3482975"/>
          <p14:tracePt t="88362" x="3738563" y="3502025"/>
          <p14:tracePt t="88368" x="3919538" y="3529013"/>
          <p14:tracePt t="88376" x="4084638" y="3556000"/>
          <p14:tracePt t="88384" x="4311650" y="3575050"/>
          <p14:tracePt t="88395" x="4521200" y="3611563"/>
          <p14:tracePt t="88400" x="4703763" y="3611563"/>
          <p14:tracePt t="88409" x="4886325" y="3611563"/>
          <p14:tracePt t="88416" x="5049838" y="3611563"/>
          <p14:tracePt t="88425" x="5205413" y="3611563"/>
          <p14:tracePt t="88432" x="5334000" y="3611563"/>
          <p14:tracePt t="88442" x="5461000" y="3611563"/>
          <p14:tracePt t="88448" x="5543550" y="3611563"/>
          <p14:tracePt t="88460" x="5634038" y="3611563"/>
          <p14:tracePt t="88464" x="5688013" y="3611563"/>
          <p14:tracePt t="88477" x="5761038" y="3602038"/>
          <p14:tracePt t="88484" x="5807075" y="3584575"/>
          <p14:tracePt t="88493" x="5834063" y="3584575"/>
          <p14:tracePt t="88497" x="5870575" y="3575050"/>
          <p14:tracePt t="88505" x="5907088" y="3565525"/>
          <p14:tracePt t="88515" x="5943600" y="3565525"/>
          <p14:tracePt t="88522" x="5980113" y="3548063"/>
          <p14:tracePt t="88531" x="6080125" y="3519488"/>
          <p14:tracePt t="88537" x="6116638" y="3519488"/>
          <p14:tracePt t="88545" x="6199188" y="3511550"/>
          <p14:tracePt t="88553" x="6281738" y="3511550"/>
          <p14:tracePt t="88560" x="6354763" y="3502025"/>
          <p14:tracePt t="88568" x="6418263" y="3482975"/>
          <p14:tracePt t="88577" x="6472238" y="3482975"/>
          <p14:tracePt t="88585" x="6508750" y="3482975"/>
          <p14:tracePt t="88593" x="6564313" y="3482975"/>
          <p14:tracePt t="88600" x="6618288" y="3482975"/>
          <p14:tracePt t="88609" x="6664325" y="3482975"/>
          <p14:tracePt t="88617" x="6691313" y="3482975"/>
          <p14:tracePt t="88626" x="6764338" y="3511550"/>
          <p14:tracePt t="88632" x="6810375" y="3538538"/>
          <p14:tracePt t="88643" x="6856413" y="3548063"/>
          <p14:tracePt t="88648" x="6900863" y="3584575"/>
          <p14:tracePt t="88656" x="6919913" y="3584575"/>
          <p14:tracePt t="88664" x="6946900" y="3592513"/>
          <p14:tracePt t="88675" x="6956425" y="3602038"/>
          <p14:tracePt t="88681" x="6983413" y="3602038"/>
          <p14:tracePt t="88698" x="6992938" y="3602038"/>
          <p14:tracePt t="88793" x="7000875" y="3602038"/>
          <p14:tracePt t="88809" x="7019925" y="3602038"/>
          <p14:tracePt t="88816" x="7037388" y="3602038"/>
          <p14:tracePt t="88825" x="7056438" y="3575050"/>
          <p14:tracePt t="88833" x="7073900" y="3565525"/>
          <p14:tracePt t="88842" x="7119938" y="3548063"/>
          <p14:tracePt t="88848" x="7165975" y="3529013"/>
          <p14:tracePt t="88856" x="7212013" y="3529013"/>
          <p14:tracePt t="88864" x="7265988" y="3511550"/>
          <p14:tracePt t="88885" x="7429500" y="3511550"/>
          <p14:tracePt t="88892" x="7521575" y="3511550"/>
          <p14:tracePt t="88896" x="7648575" y="3511550"/>
          <p14:tracePt t="88905" x="7777163" y="3511550"/>
          <p14:tracePt t="88912" x="7921625" y="3511550"/>
          <p14:tracePt t="88921" x="8067675" y="3511550"/>
          <p14:tracePt t="88929" x="8196263" y="3511550"/>
          <p14:tracePt t="88936" x="8342313" y="3511550"/>
          <p14:tracePt t="88945" x="8488363" y="3511550"/>
          <p14:tracePt t="88952" x="8632825" y="3511550"/>
          <p14:tracePt t="88960" x="8797925" y="3511550"/>
          <p14:tracePt t="88970" x="8907463" y="3511550"/>
          <p14:tracePt t="88978" x="9034463" y="35115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588F07-42CC-471E-BB50-23B1322757E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5396D47-2316-456C-B037-3EC1CF73F592}"/>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DE4D0B22-ABCD-46B5-9D5F-E0EDB112FEF4}"/>
              </a:ext>
            </a:extLst>
          </p:cNvPr>
          <p:cNvPicPr>
            <a:picLocks noChangeAspect="1"/>
          </p:cNvPicPr>
          <p:nvPr/>
        </p:nvPicPr>
        <p:blipFill>
          <a:blip r:embed="rId5"/>
          <a:stretch>
            <a:fillRect/>
          </a:stretch>
        </p:blipFill>
        <p:spPr>
          <a:xfrm>
            <a:off x="0" y="620688"/>
            <a:ext cx="9153742" cy="5380062"/>
          </a:xfrm>
          <a:prstGeom prst="rect">
            <a:avLst/>
          </a:prstGeom>
        </p:spPr>
      </p:pic>
      <p:sp>
        <p:nvSpPr>
          <p:cNvPr id="5" name="テキスト ボックス 4">
            <a:extLst>
              <a:ext uri="{FF2B5EF4-FFF2-40B4-BE49-F238E27FC236}">
                <a16:creationId xmlns:a16="http://schemas.microsoft.com/office/drawing/2014/main" id="{48F23659-C665-4002-9FF5-28D676A5C4E2}"/>
              </a:ext>
            </a:extLst>
          </p:cNvPr>
          <p:cNvSpPr txBox="1"/>
          <p:nvPr/>
        </p:nvSpPr>
        <p:spPr>
          <a:xfrm>
            <a:off x="539552" y="6173218"/>
            <a:ext cx="8289513" cy="646331"/>
          </a:xfrm>
          <a:prstGeom prst="rect">
            <a:avLst/>
          </a:prstGeom>
          <a:noFill/>
        </p:spPr>
        <p:txBody>
          <a:bodyPr wrap="none" rtlCol="0">
            <a:spAutoFit/>
          </a:bodyPr>
          <a:lstStyle/>
          <a:p>
            <a:r>
              <a:rPr kumimoji="1" lang="en-US" altLang="ja-JP" dirty="0"/>
              <a:t>AMD</a:t>
            </a:r>
            <a:r>
              <a:rPr kumimoji="1" lang="ja-JP" altLang="en-US" dirty="0"/>
              <a:t>社の</a:t>
            </a:r>
            <a:r>
              <a:rPr kumimoji="1" lang="en-US" altLang="ja-JP" dirty="0"/>
              <a:t>Web</a:t>
            </a:r>
            <a:r>
              <a:rPr kumimoji="1" lang="ja-JP" altLang="en-US" dirty="0"/>
              <a:t> </a:t>
            </a:r>
            <a:r>
              <a:rPr kumimoji="1" lang="en-US" altLang="ja-JP" dirty="0"/>
              <a:t>Site</a:t>
            </a:r>
            <a:r>
              <a:rPr kumimoji="1" lang="ja-JP" altLang="en-US" dirty="0"/>
              <a:t>より</a:t>
            </a:r>
            <a:endParaRPr kumimoji="1" lang="en-US" altLang="ja-JP" dirty="0"/>
          </a:p>
          <a:p>
            <a:r>
              <a:rPr lang="en-US" altLang="ja-JP" dirty="0">
                <a:hlinkClick r:id="rId6"/>
              </a:rPr>
              <a:t>https://www.amd.com/system/files/documents/high-bandwidth-memory-hbm.pdf</a:t>
            </a:r>
            <a:endParaRPr kumimoji="1" lang="ja-JP" altLang="en-US" dirty="0"/>
          </a:p>
        </p:txBody>
      </p:sp>
      <p:pic>
        <p:nvPicPr>
          <p:cNvPr id="6" name="オーディオ 5">
            <a:hlinkClick r:id="" action="ppaction://media"/>
            <a:extLst>
              <a:ext uri="{FF2B5EF4-FFF2-40B4-BE49-F238E27FC236}">
                <a16:creationId xmlns:a16="http://schemas.microsoft.com/office/drawing/2014/main" id="{63145612-ED01-4BA1-B048-B834D9AC8F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83004932"/>
      </p:ext>
    </p:extLst>
  </p:cSld>
  <p:clrMapOvr>
    <a:masterClrMapping/>
  </p:clrMapOvr>
  <mc:AlternateContent xmlns:mc="http://schemas.openxmlformats.org/markup-compatibility/2006">
    <mc:Choice xmlns:p14="http://schemas.microsoft.com/office/powerpoint/2010/main" Requires="p14">
      <p:transition spd="slow" p14:dur="2000" advTm="113068"/>
    </mc:Choice>
    <mc:Fallback>
      <p:transition spd="slow" advTm="1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28" x="9053513" y="4295775"/>
          <p14:tracePt t="1032" x="8988425" y="4295775"/>
          <p14:tracePt t="1042" x="8934450" y="4303713"/>
          <p14:tracePt t="1047" x="8870950" y="4322763"/>
          <p14:tracePt t="1057" x="8815388" y="4322763"/>
          <p14:tracePt t="1064" x="8778875" y="4322763"/>
          <p14:tracePt t="1072" x="8742363" y="4340225"/>
          <p14:tracePt t="1080" x="8715375" y="4340225"/>
          <p14:tracePt t="1087" x="8705850" y="4349750"/>
          <p14:tracePt t="1103" x="8688388" y="4349750"/>
          <p14:tracePt t="1112" x="8669338" y="4359275"/>
          <p14:tracePt t="1137" x="8651875" y="4376738"/>
          <p14:tracePt t="1146" x="8642350" y="4386263"/>
          <p14:tracePt t="1151" x="8624888" y="4395788"/>
          <p14:tracePt t="1160" x="8605838" y="4395788"/>
          <p14:tracePt t="1167" x="8596313" y="4405313"/>
          <p14:tracePt t="1176" x="8578850" y="4413250"/>
          <p14:tracePt t="1183" x="8569325" y="4422775"/>
          <p14:tracePt t="1200" x="8559800" y="4432300"/>
          <p14:tracePt t="1216" x="8551863" y="4432300"/>
          <p14:tracePt t="1247" x="8532813" y="4432300"/>
          <p14:tracePt t="1272" x="8515350" y="4422775"/>
          <p14:tracePt t="1288" x="8496300" y="4413250"/>
          <p14:tracePt t="1295" x="8488363" y="4405313"/>
          <p14:tracePt t="1303" x="8478838" y="4405313"/>
          <p14:tracePt t="1316" x="8459788" y="4405313"/>
          <p14:tracePt t="1321" x="8442325" y="4395788"/>
          <p14:tracePt t="1331" x="8432800" y="4386263"/>
          <p14:tracePt t="1345" x="8423275" y="4386263"/>
          <p14:tracePt t="1360" x="8415338" y="4386263"/>
          <p14:tracePt t="1424" x="8386763" y="4386263"/>
          <p14:tracePt t="1432" x="8369300" y="4386263"/>
          <p14:tracePt t="1440" x="8332788" y="4386263"/>
          <p14:tracePt t="1449" x="8305800" y="4395788"/>
          <p14:tracePt t="1456" x="8296275" y="4395788"/>
          <p14:tracePt t="1463" x="8277225" y="4395788"/>
          <p14:tracePt t="1471" x="8240713" y="4405313"/>
          <p14:tracePt t="1481" x="8223250" y="4405313"/>
          <p14:tracePt t="1488" x="8204200" y="4405313"/>
          <p14:tracePt t="1496" x="8196263" y="4405313"/>
          <p14:tracePt t="1503" x="8159750" y="4405313"/>
          <p14:tracePt t="1512" x="8140700" y="4405313"/>
          <p14:tracePt t="1520" x="8113713" y="4405313"/>
          <p14:tracePt t="1530" x="8096250" y="4405313"/>
          <p14:tracePt t="1536" x="8067675" y="4405313"/>
          <p14:tracePt t="1544" x="8040688" y="4405313"/>
          <p14:tracePt t="1551" x="8004175" y="4386263"/>
          <p14:tracePt t="1559" x="7986713" y="4368800"/>
          <p14:tracePt t="1568" x="7950200" y="4340225"/>
          <p14:tracePt t="1575" x="7921625" y="4322763"/>
          <p14:tracePt t="1583" x="7894638" y="4276725"/>
          <p14:tracePt t="1593" x="7877175" y="4259263"/>
          <p14:tracePt t="1601" x="7850188" y="4232275"/>
          <p14:tracePt t="1607" x="7840663" y="4213225"/>
          <p14:tracePt t="1616" x="7821613" y="4195763"/>
          <p14:tracePt t="1624" x="7821613" y="4176713"/>
          <p14:tracePt t="1631" x="7804150" y="4140200"/>
          <p14:tracePt t="1639" x="7794625" y="4122738"/>
          <p14:tracePt t="1648" x="7785100" y="4103688"/>
          <p14:tracePt t="1658" x="7785100" y="4094163"/>
          <p14:tracePt t="1670" x="7777163" y="4086225"/>
          <p14:tracePt t="1689" x="7758113" y="4086225"/>
          <p14:tracePt t="1698" x="7748588" y="4076700"/>
          <p14:tracePt t="1703" x="7740650" y="4076700"/>
          <p14:tracePt t="1713" x="7721600" y="4067175"/>
          <p14:tracePt t="1729" x="7694613" y="4057650"/>
          <p14:tracePt t="1736" x="7685088" y="4049713"/>
          <p14:tracePt t="1748" x="7675563" y="4040188"/>
          <p14:tracePt t="1751" x="7658100" y="4030663"/>
          <p14:tracePt t="1760" x="7639050" y="4021138"/>
          <p14:tracePt t="1768" x="7612063" y="3994150"/>
          <p14:tracePt t="1783" x="7594600" y="3984625"/>
          <p14:tracePt t="1791" x="7585075" y="3984625"/>
          <p14:tracePt t="1799" x="7575550" y="3976688"/>
          <p14:tracePt t="1807" x="7567613" y="3976688"/>
          <p14:tracePt t="1816" x="7548563" y="3957638"/>
          <p14:tracePt t="1823" x="7539038" y="3948113"/>
          <p14:tracePt t="1831" x="7521575" y="3940175"/>
          <p14:tracePt t="1839" x="7512050" y="3930650"/>
          <p14:tracePt t="1848" x="7502525" y="3911600"/>
          <p14:tracePt t="1856" x="7494588" y="3894138"/>
          <p14:tracePt t="1864" x="7485063" y="3857625"/>
          <p14:tracePt t="1880" x="7485063" y="3821113"/>
          <p14:tracePt t="1890" x="7485063" y="3811588"/>
          <p14:tracePt t="1896" x="7485063" y="3803650"/>
          <p14:tracePt t="1903" x="7485063" y="3784600"/>
          <p14:tracePt t="1913" x="7485063" y="3767138"/>
          <p14:tracePt t="1921" x="7494588" y="3757613"/>
          <p14:tracePt t="1938" x="7502525" y="3748088"/>
          <p14:tracePt t="1945" x="7502525" y="3738563"/>
          <p14:tracePt t="1951" x="7502525" y="3721100"/>
          <p14:tracePt t="1959" x="7502525" y="3694113"/>
          <p14:tracePt t="1967" x="7494588" y="3648075"/>
          <p14:tracePt t="1975" x="7475538" y="3621088"/>
          <p14:tracePt t="1983" x="7458075" y="3575050"/>
          <p14:tracePt t="1992" x="7421563" y="3529013"/>
          <p14:tracePt t="1999" x="7402513" y="3465513"/>
          <p14:tracePt t="2007" x="7348538" y="3382963"/>
          <p14:tracePt t="2016" x="7319963" y="3319463"/>
          <p14:tracePt t="2025" x="7265988" y="3255963"/>
          <p14:tracePt t="2031" x="7229475" y="3192463"/>
          <p14:tracePt t="2039" x="7165975" y="3136900"/>
          <p14:tracePt t="2049" x="7119938" y="3127375"/>
          <p14:tracePt t="2056" x="7056438" y="3100388"/>
          <p14:tracePt t="2064" x="7010400" y="3063875"/>
          <p14:tracePt t="2072" x="6964363" y="3036888"/>
          <p14:tracePt t="2081" x="6937375" y="3000375"/>
          <p14:tracePt t="2087" x="6900863" y="2954338"/>
          <p14:tracePt t="2097" x="6883400" y="2909888"/>
          <p14:tracePt t="2104" x="6873875" y="2873375"/>
          <p14:tracePt t="2113" x="6873875" y="2808288"/>
          <p14:tracePt t="2119" x="6883400" y="2754313"/>
          <p14:tracePt t="2129" x="6900863" y="2690813"/>
          <p14:tracePt t="2136" x="6946900" y="2625725"/>
          <p14:tracePt t="2144" x="6964363" y="2598738"/>
          <p14:tracePt t="2152" x="6983413" y="2554288"/>
          <p14:tracePt t="2163" x="6992938" y="2544763"/>
          <p14:tracePt t="2240" x="6992938" y="2554288"/>
          <p14:tracePt t="2248" x="6983413" y="2608263"/>
          <p14:tracePt t="2255" x="6956425" y="2671763"/>
          <p14:tracePt t="2264" x="6929438" y="2698750"/>
          <p14:tracePt t="2272" x="6892925" y="2754313"/>
          <p14:tracePt t="2280" x="6856413" y="2781300"/>
          <p14:tracePt t="2287" x="6810375" y="2836863"/>
          <p14:tracePt t="2296" x="6773863" y="2863850"/>
          <p14:tracePt t="2303" x="6737350" y="2909888"/>
          <p14:tracePt t="2312" x="6691313" y="2973388"/>
          <p14:tracePt t="2320" x="6637338" y="3027363"/>
          <p14:tracePt t="2328" x="6618288" y="3054350"/>
          <p14:tracePt t="2335" x="6581775" y="3100388"/>
          <p14:tracePt t="2347" x="6537325" y="3155950"/>
          <p14:tracePt t="2352" x="6518275" y="3173413"/>
          <p14:tracePt t="2360" x="6508750" y="3192463"/>
          <p14:tracePt t="2368" x="6491288" y="3209925"/>
          <p14:tracePt t="2375" x="6481763" y="3219450"/>
          <p14:tracePt t="2384" x="6454775" y="3236913"/>
          <p14:tracePt t="2394" x="6445250" y="3246438"/>
          <p14:tracePt t="2400" x="6435725" y="3246438"/>
          <p14:tracePt t="2407" x="6427788" y="3246438"/>
          <p14:tracePt t="2415" x="6399213" y="3255963"/>
          <p14:tracePt t="2423" x="6372225" y="3282950"/>
          <p14:tracePt t="2432" x="6345238" y="3292475"/>
          <p14:tracePt t="2439" x="6299200" y="3302000"/>
          <p14:tracePt t="2448" x="6281738" y="3309938"/>
          <p14:tracePt t="2456" x="6235700" y="3328988"/>
          <p14:tracePt t="2464" x="6189663" y="3355975"/>
          <p14:tracePt t="2471" x="6172200" y="3365500"/>
          <p14:tracePt t="2480" x="6145213" y="3382963"/>
          <p14:tracePt t="2489" x="6108700" y="3402013"/>
          <p14:tracePt t="2496" x="6080125" y="3411538"/>
          <p14:tracePt t="2503" x="6072188" y="3411538"/>
          <p14:tracePt t="2512" x="6053138" y="3429000"/>
          <p14:tracePt t="2519" x="6035675" y="3429000"/>
          <p14:tracePt t="2552" x="6016625" y="3429000"/>
          <p14:tracePt t="2568" x="6007100" y="3429000"/>
          <p14:tracePt t="2584" x="5999163" y="3429000"/>
          <p14:tracePt t="2648" x="5989638" y="3429000"/>
          <p14:tracePt t="2896" x="5980113" y="3429000"/>
          <p14:tracePt t="2904" x="5980113" y="3411538"/>
          <p14:tracePt t="2911" x="5980113" y="3402013"/>
          <p14:tracePt t="2919" x="5980113" y="3392488"/>
          <p14:tracePt t="2929" x="5980113" y="3382963"/>
          <p14:tracePt t="2935" x="5980113" y="3355975"/>
          <p14:tracePt t="2943" x="5980113" y="3346450"/>
          <p14:tracePt t="2952" x="5980113" y="3328988"/>
          <p14:tracePt t="2960" x="5980113" y="3292475"/>
          <p14:tracePt t="2968" x="5980113" y="3265488"/>
          <p14:tracePt t="2976" x="5980113" y="3255963"/>
          <p14:tracePt t="2983" x="5962650" y="3228975"/>
          <p14:tracePt t="2992" x="5962650" y="3200400"/>
          <p14:tracePt t="2999" x="5953125" y="3173413"/>
          <p14:tracePt t="3008" x="5943600" y="3155950"/>
          <p14:tracePt t="3016" x="5943600" y="3127375"/>
          <p14:tracePt t="3024" x="5935663" y="3109913"/>
          <p14:tracePt t="3031" x="5916613" y="3063875"/>
          <p14:tracePt t="3048" x="5916613" y="3036888"/>
          <p14:tracePt t="3056" x="5907088" y="3027363"/>
          <p14:tracePt t="3064" x="5899150" y="3009900"/>
          <p14:tracePt t="3072" x="5889625" y="2982913"/>
          <p14:tracePt t="3080" x="5880100" y="2973388"/>
          <p14:tracePt t="3088" x="5862638" y="2954338"/>
          <p14:tracePt t="3096" x="5853113" y="2936875"/>
          <p14:tracePt t="3112" x="5843588" y="2927350"/>
          <p14:tracePt t="3120" x="5834063" y="2909888"/>
          <p14:tracePt t="3128" x="5834063" y="2900363"/>
          <p14:tracePt t="3145" x="5826125" y="2890838"/>
          <p14:tracePt t="3160" x="5816600" y="2881313"/>
          <p14:tracePt t="3167" x="5807075" y="2881313"/>
          <p14:tracePt t="3184" x="5797550" y="2881313"/>
          <p14:tracePt t="3191" x="5780088" y="2873375"/>
          <p14:tracePt t="3199" x="5761038" y="2854325"/>
          <p14:tracePt t="3208" x="5743575" y="2836863"/>
          <p14:tracePt t="3216" x="5697538" y="2827338"/>
          <p14:tracePt t="3224" x="5680075" y="2817813"/>
          <p14:tracePt t="3231" x="5661025" y="2800350"/>
          <p14:tracePt t="3239" x="5634038" y="2790825"/>
          <p14:tracePt t="3248" x="5624513" y="2790825"/>
          <p14:tracePt t="3255" x="5597525" y="2781300"/>
          <p14:tracePt t="3263" x="5588000" y="2781300"/>
          <p14:tracePt t="3280" x="5570538" y="2781300"/>
          <p14:tracePt t="3288" x="5551488" y="2771775"/>
          <p14:tracePt t="3295" x="5543550" y="2771775"/>
          <p14:tracePt t="3303" x="5524500" y="2754313"/>
          <p14:tracePt t="3313" x="5514975" y="2754313"/>
          <p14:tracePt t="3319" x="5507038" y="2754313"/>
          <p14:tracePt t="3329" x="5497513" y="2754313"/>
          <p14:tracePt t="3335" x="5470525" y="2754313"/>
          <p14:tracePt t="3343" x="5451475" y="2744788"/>
          <p14:tracePt t="3353" x="5424488" y="2735263"/>
          <p14:tracePt t="3359" x="5405438" y="2727325"/>
          <p14:tracePt t="3367" x="5378450" y="2717800"/>
          <p14:tracePt t="3375" x="5360988" y="2698750"/>
          <p14:tracePt t="3383" x="5324475" y="2690813"/>
          <p14:tracePt t="3391" x="5297488" y="2681288"/>
          <p14:tracePt t="3401" x="5251450" y="2654300"/>
          <p14:tracePt t="3407" x="5232400" y="2644775"/>
          <p14:tracePt t="3415" x="5205413" y="2635250"/>
          <p14:tracePt t="3423" x="5178425" y="2625725"/>
          <p14:tracePt t="3431" x="5159375" y="2625725"/>
          <p14:tracePt t="3439" x="5122863" y="2625725"/>
          <p14:tracePt t="3447" x="5105400" y="2608263"/>
          <p14:tracePt t="3456" x="5086350" y="2608263"/>
          <p14:tracePt t="3464" x="5068888" y="2598738"/>
          <p14:tracePt t="3480" x="5049838" y="2598738"/>
          <p14:tracePt t="3503" x="5032375" y="2589213"/>
          <p14:tracePt t="3513" x="5022850" y="2581275"/>
          <p14:tracePt t="3519" x="4986338" y="2562225"/>
          <p14:tracePt t="3528" x="4949825" y="2554288"/>
          <p14:tracePt t="3535" x="4922838" y="2544763"/>
          <p14:tracePt t="3545" x="4876800" y="2525713"/>
          <p14:tracePt t="3551" x="4822825" y="2508250"/>
          <p14:tracePt t="3559" x="4776788" y="2498725"/>
          <p14:tracePt t="3567" x="4740275" y="2498725"/>
          <p14:tracePt t="3577" x="4676775" y="2481263"/>
          <p14:tracePt t="3585" x="4649788" y="2481263"/>
          <p14:tracePt t="3592" x="4613275" y="2471738"/>
          <p14:tracePt t="3600" x="4567238" y="2471738"/>
          <p14:tracePt t="3607" x="4513263" y="2462213"/>
          <p14:tracePt t="3616" x="4494213" y="2452688"/>
          <p14:tracePt t="3623" x="4448175" y="2452688"/>
          <p14:tracePt t="3632" x="4413250" y="2452688"/>
          <p14:tracePt t="3639" x="4394200" y="2452688"/>
          <p14:tracePt t="3648" x="4348163" y="2444750"/>
          <p14:tracePt t="3655" x="4330700" y="2444750"/>
          <p14:tracePt t="3664" x="4321175" y="2444750"/>
          <p14:tracePt t="3671" x="4311650" y="2444750"/>
          <p14:tracePt t="3679" x="4303713" y="2444750"/>
          <p14:tracePt t="3687" x="4275138" y="2435225"/>
          <p14:tracePt t="3735" x="4267200" y="2435225"/>
          <p14:tracePt t="3751" x="4257675" y="2435225"/>
          <p14:tracePt t="3768" x="4238625" y="2435225"/>
          <p14:tracePt t="3785" x="4230688" y="2435225"/>
          <p14:tracePt t="3800" x="4221163" y="2435225"/>
          <p14:tracePt t="3807" x="4194175" y="2435225"/>
          <p14:tracePt t="3817" x="4184650" y="2435225"/>
          <p14:tracePt t="3830" x="4175125" y="2435225"/>
          <p14:tracePt t="3857" x="4157663" y="2435225"/>
          <p14:tracePt t="3960" x="4157663" y="2425700"/>
          <p14:tracePt t="3968" x="4157663" y="2408238"/>
          <p14:tracePt t="3976" x="4138613" y="2379663"/>
          <p14:tracePt t="3983" x="4121150" y="2352675"/>
          <p14:tracePt t="4001" x="4075113" y="2262188"/>
          <p14:tracePt t="4009" x="4038600" y="2216150"/>
          <p14:tracePt t="4018" x="4021138" y="2170113"/>
          <p14:tracePt t="4026" x="3992563" y="2125663"/>
          <p14:tracePt t="4031" x="3975100" y="2116138"/>
          <p14:tracePt t="4040" x="3956050" y="2079625"/>
          <p14:tracePt t="4047" x="3929063" y="2052638"/>
          <p14:tracePt t="4060" x="3919538" y="2033588"/>
          <p14:tracePt t="4066" x="3911600" y="2024063"/>
          <p14:tracePt t="4071" x="3902075" y="2006600"/>
          <p14:tracePt t="4080" x="3892550" y="2006600"/>
          <p14:tracePt t="4154" x="3883025" y="2006600"/>
          <p14:tracePt t="4192" x="3875088" y="2006600"/>
          <p14:tracePt t="4216" x="3856038" y="2006600"/>
          <p14:tracePt t="4231" x="3838575" y="2024063"/>
          <p14:tracePt t="4256" x="3838575" y="2033588"/>
          <p14:tracePt t="4272" x="3829050" y="2052638"/>
          <p14:tracePt t="4280" x="3829050" y="2060575"/>
          <p14:tracePt t="4632" x="3829050" y="2070100"/>
          <p14:tracePt t="4730" x="3829050" y="2079625"/>
          <p14:tracePt t="4745" x="3829050" y="2097088"/>
          <p14:tracePt t="4760" x="3829050" y="2106613"/>
          <p14:tracePt t="4767" x="3829050" y="2116138"/>
          <p14:tracePt t="4783" x="3829050" y="2125663"/>
          <p14:tracePt t="4792" x="3838575" y="2133600"/>
          <p14:tracePt t="4799" x="3846513" y="2152650"/>
          <p14:tracePt t="4807" x="3856038" y="2152650"/>
          <p14:tracePt t="4817" x="3875088" y="2170113"/>
          <p14:tracePt t="4825" x="3902075" y="2197100"/>
          <p14:tracePt t="4833" x="3938588" y="2225675"/>
          <p14:tracePt t="4841" x="4002088" y="2262188"/>
          <p14:tracePt t="4848" x="4065588" y="2298700"/>
          <p14:tracePt t="4855" x="4129088" y="2352675"/>
          <p14:tracePt t="4864" x="4230688" y="2425700"/>
          <p14:tracePt t="4873" x="4330700" y="2498725"/>
          <p14:tracePt t="4879" x="4394200" y="2554288"/>
          <p14:tracePt t="4888" x="4494213" y="2625725"/>
          <p14:tracePt t="4897" x="4557713" y="2671763"/>
          <p14:tracePt t="4903" x="4613275" y="2744788"/>
          <p14:tracePt t="4913" x="4676775" y="2808288"/>
          <p14:tracePt t="4919" x="4703763" y="2854325"/>
          <p14:tracePt t="4935" x="4713288" y="2900363"/>
          <p14:tracePt t="4941" x="4740275" y="2954338"/>
          <p14:tracePt t="4948" x="4749800" y="2990850"/>
          <p14:tracePt t="4951" x="4749800" y="3027363"/>
          <p14:tracePt t="4961" x="4749800" y="3073400"/>
          <p14:tracePt t="4967" x="4749800" y="3109913"/>
          <p14:tracePt t="4976" x="4749800" y="3136900"/>
          <p14:tracePt t="4984" x="4749800" y="3182938"/>
          <p14:tracePt t="4991" x="4749800" y="3219450"/>
          <p14:tracePt t="4999" x="4740275" y="3255963"/>
          <p14:tracePt t="5007" x="4730750" y="3282950"/>
          <p14:tracePt t="5015" x="4730750" y="3309938"/>
          <p14:tracePt t="5026" x="4713288" y="3355975"/>
          <p14:tracePt t="5032" x="4713288" y="3375025"/>
          <p14:tracePt t="5039" x="4695825" y="3402013"/>
          <p14:tracePt t="5047" x="4686300" y="3429000"/>
          <p14:tracePt t="5056" x="4686300" y="3465513"/>
          <p14:tracePt t="5064" x="4676775" y="3482975"/>
          <p14:tracePt t="5072" x="4667250" y="3482975"/>
          <p14:tracePt t="5080" x="4649788" y="3529013"/>
          <p14:tracePt t="5098" x="4640263" y="3529013"/>
          <p14:tracePt t="5136" x="4630738" y="3538538"/>
          <p14:tracePt t="5167" x="4630738" y="3548063"/>
          <p14:tracePt t="5175" x="4613275" y="3565525"/>
          <p14:tracePt t="5192" x="4594225" y="3575050"/>
          <p14:tracePt t="5199" x="4576763" y="3584575"/>
          <p14:tracePt t="5207" x="4540250" y="3602038"/>
          <p14:tracePt t="5216" x="4530725" y="3611563"/>
          <p14:tracePt t="5224" x="4513263" y="3629025"/>
          <p14:tracePt t="5231" x="4513263" y="3638550"/>
          <p14:tracePt t="5240" x="4503738" y="3665538"/>
          <p14:tracePt t="5248" x="4494213" y="3684588"/>
          <p14:tracePt t="5255" x="4467225" y="3711575"/>
          <p14:tracePt t="5263" x="4457700" y="3721100"/>
          <p14:tracePt t="5272" x="4448175" y="3748088"/>
          <p14:tracePt t="5279" x="4448175" y="3757613"/>
          <p14:tracePt t="5287" x="4448175" y="3775075"/>
          <p14:tracePt t="5297" x="4430713" y="3803650"/>
          <p14:tracePt t="5303" x="4430713" y="3811588"/>
          <p14:tracePt t="5314" x="4430713" y="3830638"/>
          <p14:tracePt t="5321" x="4421188" y="3840163"/>
          <p14:tracePt t="5339" x="4421188" y="3848100"/>
          <p14:tracePt t="5426" x="4421188" y="3867150"/>
          <p14:tracePt t="5438" x="4413250" y="3875088"/>
          <p14:tracePt t="5442" x="4403725" y="3884613"/>
          <p14:tracePt t="5457" x="4394200" y="3894138"/>
          <p14:tracePt t="5465" x="4384675" y="3894138"/>
          <p14:tracePt t="5471" x="4376738" y="3903663"/>
          <p14:tracePt t="5482" x="4376738" y="3911600"/>
          <p14:tracePt t="5500" x="4367213" y="3921125"/>
          <p14:tracePt t="5503" x="4357688" y="3921125"/>
          <p14:tracePt t="5511" x="4348163" y="3930650"/>
          <p14:tracePt t="5528" x="4340225" y="3940175"/>
          <p14:tracePt t="5544" x="4330700" y="3948113"/>
          <p14:tracePt t="5608" x="4321175" y="3948113"/>
          <p14:tracePt t="5615" x="4303713" y="3948113"/>
          <p14:tracePt t="5623" x="4257675" y="3948113"/>
          <p14:tracePt t="5632" x="4238625" y="3948113"/>
          <p14:tracePt t="5639" x="4194175" y="3930650"/>
          <p14:tracePt t="5649" x="4138613" y="3903663"/>
          <p14:tracePt t="5656" x="4102100" y="3894138"/>
          <p14:tracePt t="5663" x="4029075" y="3867150"/>
          <p14:tracePt t="5671" x="3956050" y="3840163"/>
          <p14:tracePt t="5681" x="3875088" y="3830638"/>
          <p14:tracePt t="5687" x="3819525" y="3811588"/>
          <p14:tracePt t="5699" x="3756025" y="3803650"/>
          <p14:tracePt t="5703" x="3729038" y="3803650"/>
          <p14:tracePt t="5714" x="3702050" y="3784600"/>
          <p14:tracePt t="5719" x="3683000" y="3784600"/>
          <p14:tracePt t="5729" x="3673475" y="3784600"/>
          <p14:tracePt t="5735" x="3665538" y="3784600"/>
          <p14:tracePt t="5760" x="3646488" y="3784600"/>
          <p14:tracePt t="5801" x="3636963" y="3775075"/>
          <p14:tracePt t="5815" x="3636963" y="3767138"/>
          <p14:tracePt t="5823" x="3636963" y="3748088"/>
          <p14:tracePt t="5847" x="3636963" y="3738563"/>
          <p14:tracePt t="5864" x="3636963" y="3721100"/>
          <p14:tracePt t="6168" x="3636963" y="3730625"/>
          <p14:tracePt t="6175" x="3636963" y="3748088"/>
          <p14:tracePt t="6183" x="3629025" y="3757613"/>
          <p14:tracePt t="6191" x="3629025" y="3775075"/>
          <p14:tracePt t="6207" x="3629025" y="3784600"/>
          <p14:tracePt t="6215" x="3619500" y="3803650"/>
          <p14:tracePt t="6224" x="3619500" y="3811588"/>
          <p14:tracePt t="6232" x="3619500" y="3821113"/>
          <p14:tracePt t="6256" x="3619500" y="3830638"/>
          <p14:tracePt t="6264" x="3609975" y="3840163"/>
          <p14:tracePt t="6584" x="3600450" y="3840163"/>
          <p14:tracePt t="6607" x="3609975" y="3811588"/>
          <p14:tracePt t="6608" x="3619500" y="3811588"/>
          <p14:tracePt t="6615" x="3636963" y="3803650"/>
          <p14:tracePt t="6632" x="3656013" y="3784600"/>
          <p14:tracePt t="6639" x="3665538" y="3784600"/>
          <p14:tracePt t="6649" x="3673475" y="3775075"/>
          <p14:tracePt t="6671" x="3683000" y="3775075"/>
          <p14:tracePt t="6746" x="3692525" y="3775075"/>
          <p14:tracePt t="6751" x="3709988" y="3775075"/>
          <p14:tracePt t="6783" x="3729038" y="3775075"/>
          <p14:tracePt t="6816" x="3746500" y="3784600"/>
          <p14:tracePt t="6857" x="3756025" y="3784600"/>
          <p14:tracePt t="6865" x="3765550" y="3784600"/>
          <p14:tracePt t="6882" x="3792538" y="3784600"/>
          <p14:tracePt t="6889" x="3802063" y="3784600"/>
          <p14:tracePt t="6896" x="3819525" y="3784600"/>
          <p14:tracePt t="6903" x="3846513" y="3784600"/>
          <p14:tracePt t="6911" x="3856038" y="3784600"/>
          <p14:tracePt t="6919" x="3892550" y="3794125"/>
          <p14:tracePt t="6929" x="3929063" y="3794125"/>
          <p14:tracePt t="6935" x="3956050" y="3794125"/>
          <p14:tracePt t="6944" x="4002088" y="3803650"/>
          <p14:tracePt t="6951" x="4029075" y="3803650"/>
          <p14:tracePt t="6960" x="4048125" y="3803650"/>
          <p14:tracePt t="6967" x="4075113" y="3803650"/>
          <p14:tracePt t="6976" x="4094163" y="3803650"/>
          <p14:tracePt t="6983" x="4121150" y="3803650"/>
          <p14:tracePt t="6991" x="4129088" y="3803650"/>
          <p14:tracePt t="6999" x="4138613" y="3803650"/>
          <p14:tracePt t="7100" x="4148138" y="3803650"/>
          <p14:tracePt t="7112" x="4175125" y="3803650"/>
          <p14:tracePt t="7120" x="4184650" y="3803650"/>
          <p14:tracePt t="7128" x="4202113" y="3803650"/>
          <p14:tracePt t="7145" x="4211638" y="3803650"/>
          <p14:tracePt t="7160" x="4221163" y="3803650"/>
          <p14:tracePt t="7183" x="4230688" y="3803650"/>
          <p14:tracePt t="7501" x="4238625" y="3803650"/>
          <p14:tracePt t="7503" x="4267200" y="3803650"/>
          <p14:tracePt t="7512" x="4303713" y="3830638"/>
          <p14:tracePt t="7522" x="4367213" y="3830638"/>
          <p14:tracePt t="7531" x="4457700" y="3840163"/>
          <p14:tracePt t="7537" x="4586288" y="3857625"/>
          <p14:tracePt t="7547" x="4730750" y="3867150"/>
          <p14:tracePt t="7551" x="4859338" y="3867150"/>
          <p14:tracePt t="7563" x="4949825" y="3867150"/>
          <p14:tracePt t="7570" x="5059363" y="3867150"/>
          <p14:tracePt t="7577" x="5122863" y="3867150"/>
          <p14:tracePt t="7584" x="5132388" y="3867150"/>
          <p14:tracePt t="7591" x="5151438" y="3867150"/>
          <p14:tracePt t="7700" x="5141913" y="3867150"/>
          <p14:tracePt t="7705" x="5132388" y="3867150"/>
          <p14:tracePt t="7712" x="5122863" y="3867150"/>
          <p14:tracePt t="7730" x="5114925" y="3867150"/>
          <p14:tracePt t="7747" x="5095875" y="3867150"/>
          <p14:tracePt t="7824" x="5086350" y="3867150"/>
          <p14:tracePt t="7840" x="5078413" y="3867150"/>
          <p14:tracePt t="7847" x="5059363" y="3867150"/>
          <p14:tracePt t="7866" x="5049838" y="3867150"/>
          <p14:tracePt t="7873" x="5041900" y="3867150"/>
          <p14:tracePt t="7898" x="5032375" y="3857625"/>
          <p14:tracePt t="7935" x="5022850" y="3848100"/>
          <p14:tracePt t="7960" x="5014913" y="3848100"/>
          <p14:tracePt t="7983" x="4995863" y="3840163"/>
          <p14:tracePt t="7999" x="4978400" y="3840163"/>
          <p14:tracePt t="8007" x="4968875" y="3830638"/>
          <p14:tracePt t="8025" x="4949825" y="3811588"/>
          <p14:tracePt t="8040" x="4932363" y="3811588"/>
          <p14:tracePt t="8047" x="4913313" y="3803650"/>
          <p14:tracePt t="8064" x="4905375" y="3794125"/>
          <p14:tracePt t="8072" x="4895850" y="3794125"/>
          <p14:tracePt t="8081" x="4886325" y="3794125"/>
          <p14:tracePt t="8095" x="4876800" y="3794125"/>
          <p14:tracePt t="8338" x="4868863" y="3794125"/>
          <p14:tracePt t="8369" x="4868863" y="3803650"/>
          <p14:tracePt t="8394" x="4868863" y="3811588"/>
          <p14:tracePt t="8408" x="4886325" y="3811588"/>
          <p14:tracePt t="8417" x="4895850" y="3811588"/>
          <p14:tracePt t="8433" x="4905375" y="3811588"/>
          <p14:tracePt t="8439" x="4922838" y="3811588"/>
          <p14:tracePt t="8455" x="4932363" y="3811588"/>
          <p14:tracePt t="8464" x="4949825" y="3803650"/>
          <p14:tracePt t="8471" x="4959350" y="3803650"/>
          <p14:tracePt t="8480" x="4968875" y="3794125"/>
          <p14:tracePt t="8487" x="4978400" y="3794125"/>
          <p14:tracePt t="8495" x="4986338" y="3784600"/>
          <p14:tracePt t="8504" x="4995863" y="3775075"/>
          <p14:tracePt t="8513" x="5005388" y="3767138"/>
          <p14:tracePt t="8519" x="5014913" y="3748088"/>
          <p14:tracePt t="8528" x="5014913" y="3730625"/>
          <p14:tracePt t="8535" x="5049838" y="3702050"/>
          <p14:tracePt t="8552" x="5049838" y="3684588"/>
          <p14:tracePt t="8560" x="5049838" y="3675063"/>
          <p14:tracePt t="8567" x="5049838" y="3665538"/>
          <p14:tracePt t="8575" x="5049838" y="3657600"/>
          <p14:tracePt t="8583" x="5049838" y="3648075"/>
          <p14:tracePt t="8591" x="5049838" y="3638550"/>
          <p14:tracePt t="8608" x="5049838" y="3629025"/>
          <p14:tracePt t="8615" x="5049838" y="3621088"/>
          <p14:tracePt t="8624" x="5049838" y="3602038"/>
          <p14:tracePt t="8631" x="5049838" y="3592513"/>
          <p14:tracePt t="8647" x="5049838" y="3584575"/>
          <p14:tracePt t="8655" x="5049838" y="3565525"/>
          <p14:tracePt t="8664" x="5049838" y="3556000"/>
          <p14:tracePt t="8672" x="5049838" y="3548063"/>
          <p14:tracePt t="8682" x="5049838" y="3538538"/>
          <p14:tracePt t="8687" x="5049838" y="3511550"/>
          <p14:tracePt t="8695" x="5041900" y="3511550"/>
          <p14:tracePt t="8729" x="5022850" y="3511550"/>
          <p14:tracePt t="9209" x="5041900" y="3502025"/>
          <p14:tracePt t="9217" x="5068888" y="3492500"/>
          <p14:tracePt t="9225" x="5086350" y="3492500"/>
          <p14:tracePt t="9239" x="5132388" y="3455988"/>
          <p14:tracePt t="9247" x="5151438" y="3446463"/>
          <p14:tracePt t="9255" x="5187950" y="3438525"/>
          <p14:tracePt t="9264" x="5205413" y="3429000"/>
          <p14:tracePt t="9271" x="5214938" y="3419475"/>
          <p14:tracePt t="9280" x="5214938" y="3411538"/>
          <p14:tracePt t="9287" x="5224463" y="3411538"/>
          <p14:tracePt t="9295" x="5232400" y="3411538"/>
          <p14:tracePt t="9307" x="5241925" y="3402013"/>
          <p14:tracePt t="9312" x="5260975" y="3382963"/>
          <p14:tracePt t="9320" x="5268913" y="3382963"/>
          <p14:tracePt t="9329" x="5278438" y="3375025"/>
          <p14:tracePt t="9345" x="5287963" y="3365500"/>
          <p14:tracePt t="9360" x="5287963" y="3355975"/>
          <p14:tracePt t="9376" x="5297488" y="3338513"/>
          <p14:tracePt t="9383" x="5297488" y="3328988"/>
          <p14:tracePt t="9400" x="5314950" y="3309938"/>
          <p14:tracePt t="9417" x="5314950" y="3302000"/>
          <p14:tracePt t="9423" x="5314950" y="3292475"/>
          <p14:tracePt t="9432" x="5314950" y="3265488"/>
          <p14:tracePt t="9439" x="5314950" y="3255963"/>
          <p14:tracePt t="9447" x="5314950" y="3246438"/>
          <p14:tracePt t="9464" x="5314950" y="3228975"/>
          <p14:tracePt t="9471" x="5314950" y="3209925"/>
          <p14:tracePt t="9480" x="5314950" y="3192463"/>
          <p14:tracePt t="9487" x="5305425" y="3182938"/>
          <p14:tracePt t="9496" x="5278438" y="3163888"/>
          <p14:tracePt t="9504" x="5278438" y="3155950"/>
          <p14:tracePt t="9513" x="5232400" y="3136900"/>
          <p14:tracePt t="9519" x="5232400" y="3127375"/>
          <p14:tracePt t="9528" x="5205413" y="3119438"/>
          <p14:tracePt t="9535" x="5187950" y="3109913"/>
          <p14:tracePt t="9545" x="5151438" y="3100388"/>
          <p14:tracePt t="9552" x="5141913" y="3100388"/>
          <p14:tracePt t="9576" x="5132388" y="3100388"/>
          <p14:tracePt t="9610" x="5114925" y="3100388"/>
          <p14:tracePt t="9651" x="5105400" y="3100388"/>
          <p14:tracePt t="9825" x="5095875" y="3100388"/>
          <p14:tracePt t="9833" x="5105400" y="3100388"/>
          <p14:tracePt t="9846" x="5114925" y="3100388"/>
          <p14:tracePt t="9849" x="5141913" y="3119438"/>
          <p14:tracePt t="9855" x="5159375" y="3119438"/>
          <p14:tracePt t="9864" x="5178425" y="3119438"/>
          <p14:tracePt t="9882" x="5187950" y="3119438"/>
          <p14:tracePt t="9890" x="5195888" y="3119438"/>
          <p14:tracePt t="9896" x="5214938" y="3119438"/>
          <p14:tracePt t="9903" x="5232400" y="3119438"/>
          <p14:tracePt t="9920" x="5241925" y="3119438"/>
          <p14:tracePt t="9935" x="5260975" y="3119438"/>
          <p14:tracePt t="9951" x="5268913" y="3119438"/>
          <p14:tracePt t="9968" x="5278438" y="3109913"/>
          <p14:tracePt t="9991" x="5287963" y="3100388"/>
          <p14:tracePt t="9999" x="5287963" y="3090863"/>
          <p14:tracePt t="10073" x="5287963" y="3082925"/>
          <p14:tracePt t="10096" x="5287963" y="3073400"/>
          <p14:tracePt t="10103" x="5287963" y="3054350"/>
          <p14:tracePt t="10112" x="5287963" y="3046413"/>
          <p14:tracePt t="10129" x="5287963" y="3036888"/>
          <p14:tracePt t="10161" x="5287963" y="3017838"/>
          <p14:tracePt t="10177" x="5268913" y="3000375"/>
          <p14:tracePt t="10201" x="5260975" y="2990850"/>
          <p14:tracePt t="10218" x="5251450" y="2990850"/>
          <p14:tracePt t="10225" x="5232400" y="2982913"/>
          <p14:tracePt t="10232" x="5224463" y="2982913"/>
          <p14:tracePt t="10239" x="5214938" y="2963863"/>
          <p14:tracePt t="10263" x="5195888" y="2963863"/>
          <p14:tracePt t="10279" x="5187950" y="2963863"/>
          <p14:tracePt t="10303" x="5178425" y="2963863"/>
          <p14:tracePt t="10328" x="5168900" y="2963863"/>
          <p14:tracePt t="10344" x="5151438" y="2963863"/>
          <p14:tracePt t="10377" x="5141913" y="2963863"/>
          <p14:tracePt t="10474" x="5132388" y="2963863"/>
          <p14:tracePt t="10486" x="5114925" y="2963863"/>
          <p14:tracePt t="10496" x="5105400" y="2963863"/>
          <p14:tracePt t="10512" x="5086350" y="2963863"/>
          <p14:tracePt t="10537" x="5078413" y="2973388"/>
          <p14:tracePt t="10552" x="5068888" y="3000375"/>
          <p14:tracePt t="10560" x="5059363" y="3000375"/>
          <p14:tracePt t="10575" x="5059363" y="3009900"/>
          <p14:tracePt t="10592" x="5049838" y="3027363"/>
          <p14:tracePt t="10599" x="5041900" y="3036888"/>
          <p14:tracePt t="10607" x="5022850" y="3054350"/>
          <p14:tracePt t="10616" x="5014913" y="3054350"/>
          <p14:tracePt t="10624" x="4986338" y="3063875"/>
          <p14:tracePt t="10633" x="4959350" y="3073400"/>
          <p14:tracePt t="10641" x="4941888" y="3082925"/>
          <p14:tracePt t="10648" x="4922838" y="3082925"/>
          <p14:tracePt t="10655" x="4876800" y="3090863"/>
          <p14:tracePt t="10664" x="4859338" y="3090863"/>
          <p14:tracePt t="10673" x="4822825" y="3090863"/>
          <p14:tracePt t="10684" x="4767263" y="3090863"/>
          <p14:tracePt t="10687" x="4713288" y="3090863"/>
          <p14:tracePt t="10697" x="4667250" y="3090863"/>
          <p14:tracePt t="10705" x="4603750" y="3090863"/>
          <p14:tracePt t="10712" x="4540250" y="3090863"/>
          <p14:tracePt t="10719" x="4503738" y="3090863"/>
          <p14:tracePt t="10731" x="4448175" y="3090863"/>
          <p14:tracePt t="10735" x="4430713" y="3082925"/>
          <p14:tracePt t="10747" x="4413250" y="3073400"/>
          <p14:tracePt t="10751" x="4403725" y="3073400"/>
          <p14:tracePt t="10761" x="4394200" y="3073400"/>
          <p14:tracePt t="10768" x="4384675" y="3073400"/>
          <p14:tracePt t="10775" x="4367213" y="3073400"/>
          <p14:tracePt t="10783" x="4357688" y="3073400"/>
          <p14:tracePt t="10801" x="4348163" y="3073400"/>
          <p14:tracePt t="10811" x="4330700" y="3073400"/>
          <p14:tracePt t="10817" x="4321175" y="3073400"/>
          <p14:tracePt t="10827" x="4311650" y="3073400"/>
          <p14:tracePt t="10833" x="4303713" y="3063875"/>
          <p14:tracePt t="10840" x="4303713" y="3054350"/>
          <p14:tracePt t="10848" x="4275138" y="3027363"/>
          <p14:tracePt t="10856" x="4267200" y="3017838"/>
          <p14:tracePt t="10873" x="4257675" y="3009900"/>
          <p14:tracePt t="10889" x="4257675" y="3000375"/>
          <p14:tracePt t="10913" x="4257675" y="2990850"/>
          <p14:tracePt t="10944" x="4257675" y="2973388"/>
          <p14:tracePt t="10992" x="4257675" y="2963863"/>
          <p14:tracePt t="11109" x="4257675" y="2954338"/>
          <p14:tracePt t="11121" x="4257675" y="2946400"/>
          <p14:tracePt t="11136" x="4257675" y="2936875"/>
          <p14:tracePt t="11144" x="4275138" y="2917825"/>
          <p14:tracePt t="11168" x="4284663" y="2909888"/>
          <p14:tracePt t="11183" x="4284663" y="2890838"/>
          <p14:tracePt t="11394" x="4284663" y="2881313"/>
          <p14:tracePt t="11410" x="4294188" y="2863850"/>
          <p14:tracePt t="11530" x="4294188" y="2844800"/>
          <p14:tracePt t="11551" x="4294188" y="2836863"/>
          <p14:tracePt t="11595" x="4303713" y="2817813"/>
          <p14:tracePt t="11634" x="4321175" y="2808288"/>
          <p14:tracePt t="11674" x="4321175" y="2800350"/>
          <p14:tracePt t="11682" x="4330700" y="2790825"/>
          <p14:tracePt t="11953" x="4330700" y="2800350"/>
          <p14:tracePt t="12186" x="4330700" y="2817813"/>
          <p14:tracePt t="12203" x="4330700" y="2827338"/>
          <p14:tracePt t="12227" x="4330700" y="2844800"/>
          <p14:tracePt t="12420" x="4321175" y="2844800"/>
          <p14:tracePt t="12657" x="4311650" y="2873375"/>
          <p14:tracePt t="12666" x="4311650" y="2881313"/>
          <p14:tracePt t="12671" x="4303713" y="2890838"/>
          <p14:tracePt t="12689" x="4303713" y="2900363"/>
          <p14:tracePt t="12699" x="4303713" y="2909888"/>
          <p14:tracePt t="12703" x="4284663" y="2927350"/>
          <p14:tracePt t="12731" x="4284663" y="2946400"/>
          <p14:tracePt t="12735" x="4284663" y="2954338"/>
          <p14:tracePt t="12744" x="4275138" y="2963863"/>
          <p14:tracePt t="12760" x="4275138" y="2973388"/>
          <p14:tracePt t="12767" x="4275138" y="2990850"/>
          <p14:tracePt t="12783" x="4275138" y="3000375"/>
          <p14:tracePt t="12792" x="4275138" y="3009900"/>
          <p14:tracePt t="12799" x="4275138" y="3027363"/>
          <p14:tracePt t="12807" x="4275138" y="3036888"/>
          <p14:tracePt t="12815" x="4275138" y="3046413"/>
          <p14:tracePt t="12839" x="4275138" y="3063875"/>
          <p14:tracePt t="12864" x="4275138" y="3073400"/>
          <p14:tracePt t="12887" x="4275138" y="3082925"/>
          <p14:tracePt t="12896" x="4275138" y="3090863"/>
          <p14:tracePt t="12903" x="4275138" y="3109913"/>
          <p14:tracePt t="12911" x="4275138" y="3119438"/>
          <p14:tracePt t="12919" x="4275138" y="3127375"/>
          <p14:tracePt t="12934" x="4284663" y="3163888"/>
          <p14:tracePt t="12936" x="4294188" y="3182938"/>
          <p14:tracePt t="12944" x="4294188" y="3200400"/>
          <p14:tracePt t="12951" x="4294188" y="3219450"/>
          <p14:tracePt t="12962" x="4294188" y="3246438"/>
          <p14:tracePt t="12967" x="4294188" y="3265488"/>
          <p14:tracePt t="12976" x="4303713" y="3282950"/>
          <p14:tracePt t="12983" x="4303713" y="3302000"/>
          <p14:tracePt t="12991" x="4303713" y="3319463"/>
          <p14:tracePt t="12999" x="4330700" y="3355975"/>
          <p14:tracePt t="13009" x="4330700" y="3365500"/>
          <p14:tracePt t="13017" x="4330700" y="3382963"/>
          <p14:tracePt t="13036" x="4330700" y="3429000"/>
          <p14:tracePt t="13045" x="4330700" y="3446463"/>
          <p14:tracePt t="13048" x="4330700" y="3475038"/>
          <p14:tracePt t="13057" x="4330700" y="3492500"/>
          <p14:tracePt t="13063" x="4330700" y="3519488"/>
          <p14:tracePt t="13072" x="4330700" y="3529013"/>
          <p14:tracePt t="13080" x="4330700" y="3565525"/>
          <p14:tracePt t="13087" x="4330700" y="3584575"/>
          <p14:tracePt t="13096" x="4330700" y="3592513"/>
          <p14:tracePt t="13103" x="4330700" y="3621088"/>
          <p14:tracePt t="13112" x="4330700" y="3638550"/>
          <p14:tracePt t="13120" x="4330700" y="3665538"/>
          <p14:tracePt t="13128" x="4330700" y="3684588"/>
          <p14:tracePt t="13136" x="4330700" y="3702050"/>
          <p14:tracePt t="13144" x="4330700" y="3721100"/>
          <p14:tracePt t="13153" x="4330700" y="3730625"/>
          <p14:tracePt t="13163" x="4330700" y="3748088"/>
          <p14:tracePt t="13168" x="4330700" y="3757613"/>
          <p14:tracePt t="13176" x="4330700" y="3784600"/>
          <p14:tracePt t="13183" x="4330700" y="3794125"/>
          <p14:tracePt t="13192" x="4330700" y="3811588"/>
          <p14:tracePt t="13199" x="4330700" y="3821113"/>
          <p14:tracePt t="13207" x="4330700" y="3840163"/>
          <p14:tracePt t="13216" x="4330700" y="3848100"/>
          <p14:tracePt t="13223" x="4330700" y="3867150"/>
          <p14:tracePt t="13231" x="4330700" y="3884613"/>
          <p14:tracePt t="13239" x="4330700" y="3894138"/>
          <p14:tracePt t="13247" x="4330700" y="3911600"/>
          <p14:tracePt t="13264" x="4330700" y="3921125"/>
          <p14:tracePt t="13273" x="4330700" y="3930650"/>
          <p14:tracePt t="13289" x="4330700" y="3940175"/>
          <p14:tracePt t="13469" x="4330700" y="3957638"/>
          <p14:tracePt t="13482" x="4321175" y="3967163"/>
          <p14:tracePt t="13488" x="4311650" y="3976688"/>
          <p14:tracePt t="13496" x="4311650" y="3994150"/>
          <p14:tracePt t="13503" x="4294188" y="4013200"/>
          <p14:tracePt t="13512" x="4284663" y="4021138"/>
          <p14:tracePt t="13528" x="4275138" y="4030663"/>
          <p14:tracePt t="13536" x="4275138" y="4040188"/>
          <p14:tracePt t="13576" x="4267200" y="4057650"/>
          <p14:tracePt t="13615" x="4257675" y="4067175"/>
          <p14:tracePt t="13623" x="4248150" y="4076700"/>
          <p14:tracePt t="13640" x="4248150" y="4086225"/>
          <p14:tracePt t="13655" x="4248150" y="4094163"/>
          <p14:tracePt t="13672" x="4238625" y="4113213"/>
          <p14:tracePt t="13809" x="4257675" y="4103688"/>
          <p14:tracePt t="13817" x="4267200" y="4086225"/>
          <p14:tracePt t="13826" x="4303713" y="4013200"/>
          <p14:tracePt t="13834" x="4311650" y="3967163"/>
          <p14:tracePt t="13840" x="4330700" y="3894138"/>
          <p14:tracePt t="13848" x="4330700" y="3848100"/>
          <p14:tracePt t="13855" x="4330700" y="3794125"/>
          <p14:tracePt t="13864" x="4330700" y="3738563"/>
          <p14:tracePt t="13871" x="4340225" y="3675063"/>
          <p14:tracePt t="13896" x="4348163" y="3556000"/>
          <p14:tracePt t="13903" x="4348163" y="3529013"/>
          <p14:tracePt t="13912" x="4348163" y="3482975"/>
          <p14:tracePt t="13920" x="4348163" y="3465513"/>
          <p14:tracePt t="13928" x="4348163" y="3429000"/>
          <p14:tracePt t="13935" x="4348163" y="3382963"/>
          <p14:tracePt t="13944" x="4348163" y="3355975"/>
          <p14:tracePt t="13951" x="4348163" y="3328988"/>
          <p14:tracePt t="13960" x="4340225" y="3282950"/>
          <p14:tracePt t="13969" x="4340225" y="3265488"/>
          <p14:tracePt t="13981" x="4340225" y="3236913"/>
          <p14:tracePt t="13983" x="4340225" y="3219450"/>
          <p14:tracePt t="13991" x="4340225" y="3192463"/>
          <p14:tracePt t="14001" x="4340225" y="3182938"/>
          <p14:tracePt t="14011" x="4340225" y="3155950"/>
          <p14:tracePt t="14016" x="4340225" y="3146425"/>
          <p14:tracePt t="14025" x="4340225" y="3136900"/>
          <p14:tracePt t="14031" x="4340225" y="3119438"/>
          <p14:tracePt t="14039" x="4340225" y="3100388"/>
          <p14:tracePt t="14047" x="4340225" y="3090863"/>
          <p14:tracePt t="14058" x="4340225" y="3063875"/>
          <p14:tracePt t="14064" x="4340225" y="3054350"/>
          <p14:tracePt t="14071" x="4340225" y="3027363"/>
          <p14:tracePt t="14080" x="4340225" y="3017838"/>
          <p14:tracePt t="14296" x="4340225" y="3009900"/>
          <p14:tracePt t="14304" x="4340225" y="2990850"/>
          <p14:tracePt t="14323" x="4340225" y="2982913"/>
          <p14:tracePt t="14343" x="4340225" y="2973388"/>
          <p14:tracePt t="14458" x="4330700" y="2973388"/>
          <p14:tracePt t="14467" x="4330700" y="2982913"/>
          <p14:tracePt t="14476" x="4330700" y="3009900"/>
          <p14:tracePt t="14482" x="4311650" y="3027363"/>
          <p14:tracePt t="14487" x="4303713" y="3063875"/>
          <p14:tracePt t="14497" x="4294188" y="3090863"/>
          <p14:tracePt t="14503" x="4284663" y="3146425"/>
          <p14:tracePt t="14513" x="4257675" y="3200400"/>
          <p14:tracePt t="14519" x="4257675" y="3246438"/>
          <p14:tracePt t="14528" x="4248150" y="3302000"/>
          <p14:tracePt t="14535" x="4230688" y="3365500"/>
          <p14:tracePt t="14544" x="4221163" y="3419475"/>
          <p14:tracePt t="14552" x="4194175" y="3482975"/>
          <p14:tracePt t="14560" x="4165600" y="3565525"/>
          <p14:tracePt t="14568" x="4165600" y="3657600"/>
          <p14:tracePt t="14578" x="4157663" y="3730625"/>
          <p14:tracePt t="14585" x="4157663" y="3803650"/>
          <p14:tracePt t="14594" x="4157663" y="3875088"/>
          <p14:tracePt t="14601" x="4157663" y="3940175"/>
          <p14:tracePt t="14608" x="4157663" y="3994150"/>
          <p14:tracePt t="14619" x="4157663" y="4030663"/>
          <p14:tracePt t="14623" x="4157663" y="4057650"/>
          <p14:tracePt t="14632" x="4157663" y="4067175"/>
          <p14:tracePt t="14640" x="4157663" y="4086225"/>
          <p14:tracePt t="14647" x="4148138" y="4094163"/>
          <p14:tracePt t="14656" x="4138613" y="4103688"/>
          <p14:tracePt t="14798" x="4138613" y="4076700"/>
          <p14:tracePt t="14802" x="4138613" y="4040188"/>
          <p14:tracePt t="14809" x="4138613" y="4021138"/>
          <p14:tracePt t="14818" x="4138613" y="3976688"/>
          <p14:tracePt t="14824" x="4138613" y="3940175"/>
          <p14:tracePt t="14831" x="4138613" y="3903663"/>
          <p14:tracePt t="14839" x="4138613" y="3875088"/>
          <p14:tracePt t="14847" x="4138613" y="3840163"/>
          <p14:tracePt t="14856" x="4138613" y="3767138"/>
          <p14:tracePt t="14864" x="4157663" y="3721100"/>
          <p14:tracePt t="14873" x="4157663" y="3665538"/>
          <p14:tracePt t="14879" x="4157663" y="3592513"/>
          <p14:tracePt t="14896" x="4157663" y="3475038"/>
          <p14:tracePt t="14903" x="4157663" y="3402013"/>
          <p14:tracePt t="14911" x="4157663" y="3328988"/>
          <p14:tracePt t="14919" x="4157663" y="3255963"/>
          <p14:tracePt t="14933" x="4157663" y="3182938"/>
          <p14:tracePt t="14938" x="4157663" y="3119438"/>
          <p14:tracePt t="14945" x="4148138" y="3046413"/>
          <p14:tracePt t="14951" x="4138613" y="3017838"/>
          <p14:tracePt t="14960" x="4138613" y="2973388"/>
          <p14:tracePt t="14968" x="4138613" y="2946400"/>
          <p14:tracePt t="14979" x="4138613" y="2909888"/>
          <p14:tracePt t="14983" x="4138613" y="2890838"/>
          <p14:tracePt t="14991" x="4138613" y="2881313"/>
          <p14:tracePt t="14999" x="4138613" y="2863850"/>
          <p14:tracePt t="15016" x="4138613" y="2854325"/>
          <p14:tracePt t="15112" x="4129088" y="2844800"/>
          <p14:tracePt t="15226" x="4121150" y="2844800"/>
          <p14:tracePt t="15249" x="4121150" y="2854325"/>
          <p14:tracePt t="15257" x="4111625" y="2881313"/>
          <p14:tracePt t="15266" x="4111625" y="2890838"/>
          <p14:tracePt t="15274" x="4111625" y="2909888"/>
          <p14:tracePt t="15281" x="4111625" y="2936875"/>
          <p14:tracePt t="15289" x="4094163" y="2954338"/>
          <p14:tracePt t="15296" x="4094163" y="2990850"/>
          <p14:tracePt t="15303" x="4094163" y="3027363"/>
          <p14:tracePt t="15311" x="4084638" y="3054350"/>
          <p14:tracePt t="15320" x="4084638" y="3082925"/>
          <p14:tracePt t="15328" x="4075113" y="3136900"/>
          <p14:tracePt t="15336" x="4075113" y="3182938"/>
          <p14:tracePt t="15344" x="4065588" y="3236913"/>
          <p14:tracePt t="15351" x="4038600" y="3302000"/>
          <p14:tracePt t="15361" x="4038600" y="3355975"/>
          <p14:tracePt t="15368" x="4038600" y="3411538"/>
          <p14:tracePt t="15378" x="4029075" y="3475038"/>
          <p14:tracePt t="15385" x="4021138" y="3511550"/>
          <p14:tracePt t="15393" x="4021138" y="3556000"/>
          <p14:tracePt t="15402" x="4002088" y="3592513"/>
          <p14:tracePt t="15407" x="4002088" y="3657600"/>
          <p14:tracePt t="15415" x="4002088" y="3684588"/>
          <p14:tracePt t="15423" x="4002088" y="3694113"/>
          <p14:tracePt t="15431" x="4002088" y="3702050"/>
          <p14:tracePt t="15440" x="4002088" y="3738563"/>
          <p14:tracePt t="15448" x="3984625" y="3757613"/>
          <p14:tracePt t="15457" x="3984625" y="3784600"/>
          <p14:tracePt t="15465" x="3984625" y="3794125"/>
          <p14:tracePt t="15473" x="3984625" y="3803650"/>
          <p14:tracePt t="15485" x="3984625" y="3811588"/>
          <p14:tracePt t="15497" x="3984625" y="3821113"/>
          <p14:tracePt t="15511" x="3984625" y="3830638"/>
          <p14:tracePt t="15537" x="3984625" y="3840163"/>
          <p14:tracePt t="15560" x="3984625" y="3857625"/>
          <p14:tracePt t="15655" x="3984625" y="3840163"/>
          <p14:tracePt t="15663" x="3984625" y="3803650"/>
          <p14:tracePt t="15672" x="3992563" y="3748088"/>
          <p14:tracePt t="15681" x="3992563" y="3694113"/>
          <p14:tracePt t="15688" x="3992563" y="3621088"/>
          <p14:tracePt t="15699" x="3992563" y="3548063"/>
          <p14:tracePt t="15704" x="3992563" y="3475038"/>
          <p14:tracePt t="15712" x="3992563" y="3402013"/>
          <p14:tracePt t="15720" x="3992563" y="3319463"/>
          <p14:tracePt t="15734" x="3992563" y="3228975"/>
          <p14:tracePt t="15736" x="3992563" y="3155950"/>
          <p14:tracePt t="15747" x="3992563" y="3100388"/>
          <p14:tracePt t="15753" x="3992563" y="3027363"/>
          <p14:tracePt t="15763" x="3984625" y="3000375"/>
          <p14:tracePt t="15769" x="3975100" y="2963863"/>
          <p14:tracePt t="15780" x="3965575" y="2936875"/>
          <p14:tracePt t="15784" x="3956050" y="2909888"/>
          <p14:tracePt t="15792" x="3956050" y="2900363"/>
          <p14:tracePt t="15800" x="3956050" y="2890838"/>
          <p14:tracePt t="16016" x="3956050" y="2927350"/>
          <p14:tracePt t="16025" x="3956050" y="2946400"/>
          <p14:tracePt t="16032" x="3956050" y="2982913"/>
          <p14:tracePt t="16039" x="3956050" y="3036888"/>
          <p14:tracePt t="16048" x="3956050" y="3082925"/>
          <p14:tracePt t="16055" x="3956050" y="3100388"/>
          <p14:tracePt t="16064" x="3956050" y="3136900"/>
          <p14:tracePt t="16071" x="3956050" y="3182938"/>
          <p14:tracePt t="16080" x="3956050" y="3209925"/>
          <p14:tracePt t="16087" x="3956050" y="3236913"/>
          <p14:tracePt t="16095" x="3956050" y="3282950"/>
          <p14:tracePt t="16103" x="3956050" y="3292475"/>
          <p14:tracePt t="16113" x="3956050" y="3338513"/>
          <p14:tracePt t="16124" x="3956050" y="3375025"/>
          <p14:tracePt t="16127" x="3956050" y="3419475"/>
          <p14:tracePt t="16136" x="3956050" y="3446463"/>
          <p14:tracePt t="16145" x="3956050" y="3492500"/>
          <p14:tracePt t="16151" x="3956050" y="3548063"/>
          <p14:tracePt t="16160" x="3956050" y="3584575"/>
          <p14:tracePt t="16169" x="3956050" y="3638550"/>
          <p14:tracePt t="16178" x="3956050" y="3694113"/>
          <p14:tracePt t="16187" x="3956050" y="3738563"/>
          <p14:tracePt t="16191" x="3956050" y="3767138"/>
          <p14:tracePt t="16199" x="3956050" y="3821113"/>
          <p14:tracePt t="16210" x="3956050" y="3848100"/>
          <p14:tracePt t="16218" x="3956050" y="3867150"/>
          <p14:tracePt t="16226" x="3956050" y="3894138"/>
          <p14:tracePt t="16236" x="3956050" y="3903663"/>
          <p14:tracePt t="16239" x="3956050" y="3911600"/>
          <p14:tracePt t="16247" x="3956050" y="3930650"/>
          <p14:tracePt t="16468" x="3956050" y="3940175"/>
          <p14:tracePt t="16561" x="3956050" y="3930650"/>
          <p14:tracePt t="16569" x="3948113" y="3921125"/>
          <p14:tracePt t="16578" x="3911600" y="3903663"/>
          <p14:tracePt t="16588" x="3875088" y="3903663"/>
          <p14:tracePt t="16593" x="3846513" y="3903663"/>
          <p14:tracePt t="16600" x="3829050" y="3894138"/>
          <p14:tracePt t="16607" x="3802063" y="3894138"/>
          <p14:tracePt t="16616" x="3783013" y="3884613"/>
          <p14:tracePt t="16624" x="3775075" y="3884613"/>
          <p14:tracePt t="16640" x="3746500" y="3884613"/>
          <p14:tracePt t="16647" x="3738563" y="3884613"/>
          <p14:tracePt t="16655" x="3729038" y="3884613"/>
          <p14:tracePt t="16666" x="3719513" y="3884613"/>
          <p14:tracePt t="16671" x="3683000" y="3884613"/>
          <p14:tracePt t="16682" x="3656013" y="3884613"/>
          <p14:tracePt t="16687" x="3636963" y="3884613"/>
          <p14:tracePt t="16697" x="3600450" y="3884613"/>
          <p14:tracePt t="16705" x="3556000" y="3884613"/>
          <p14:tracePt t="16715" x="3536950" y="3884613"/>
          <p14:tracePt t="16719" x="3500438" y="3884613"/>
          <p14:tracePt t="16731" x="3455988" y="3867150"/>
          <p14:tracePt t="16736" x="3419475" y="3867150"/>
          <p14:tracePt t="16746" x="3390900" y="3867150"/>
          <p14:tracePt t="16752" x="3373438" y="3848100"/>
          <p14:tracePt t="16761" x="3336925" y="3848100"/>
          <p14:tracePt t="16768" x="3317875" y="3848100"/>
          <p14:tracePt t="16775" x="3317875" y="3840163"/>
          <p14:tracePt t="16783" x="3309938" y="3840163"/>
          <p14:tracePt t="16791" x="3300413" y="3840163"/>
          <p14:tracePt t="16800" x="3281363" y="3840163"/>
          <p14:tracePt t="16817" x="3273425" y="3840163"/>
          <p14:tracePt t="16840" x="3263900" y="3840163"/>
          <p14:tracePt t="16968" x="3254375" y="3830638"/>
          <p14:tracePt t="16991" x="3244850" y="3811588"/>
          <p14:tracePt t="16999" x="3208338" y="3811588"/>
          <p14:tracePt t="17008" x="3181350" y="3803650"/>
          <p14:tracePt t="17015" x="3127375" y="3784600"/>
          <p14:tracePt t="17024" x="3063875" y="3775075"/>
          <p14:tracePt t="17032" x="2971800" y="3738563"/>
          <p14:tracePt t="17040" x="2925763" y="3721100"/>
          <p14:tracePt t="17048" x="2852738" y="3711575"/>
          <p14:tracePt t="17056" x="2735263" y="3665538"/>
          <p14:tracePt t="17064" x="2662238" y="3657600"/>
          <p14:tracePt t="17071" x="2579688" y="3611563"/>
          <p14:tracePt t="17082" x="2533650" y="3602038"/>
          <p14:tracePt t="17091" x="2479675" y="3592513"/>
          <p14:tracePt t="17096" x="2416175" y="3556000"/>
          <p14:tracePt t="17111" x="2406650" y="3556000"/>
          <p14:tracePt t="17121" x="2389188" y="3556000"/>
          <p14:tracePt t="17269" x="2406650" y="3556000"/>
          <p14:tracePt t="17271" x="2416175" y="3556000"/>
          <p14:tracePt t="17280" x="2433638" y="3556000"/>
          <p14:tracePt t="17288" x="2462213" y="3565525"/>
          <p14:tracePt t="17295" x="2470150" y="3565525"/>
          <p14:tracePt t="17304" x="2479675" y="3575050"/>
          <p14:tracePt t="17312" x="2506663" y="3575050"/>
          <p14:tracePt t="17320" x="2525713" y="3592513"/>
          <p14:tracePt t="17328" x="2552700" y="3592513"/>
          <p14:tracePt t="17335" x="2570163" y="3602038"/>
          <p14:tracePt t="17343" x="2598738" y="3602038"/>
          <p14:tracePt t="17351" x="2616200" y="3602038"/>
          <p14:tracePt t="17361" x="2635250" y="3602038"/>
          <p14:tracePt t="17369" x="2643188" y="3602038"/>
          <p14:tracePt t="17377" x="2662238" y="3602038"/>
          <p14:tracePt t="17383" x="2679700" y="3611563"/>
          <p14:tracePt t="17392" x="2689225" y="3611563"/>
          <p14:tracePt t="17408" x="2698750" y="3611563"/>
          <p14:tracePt t="17415" x="2716213" y="3611563"/>
          <p14:tracePt t="17424" x="2725738" y="3611563"/>
          <p14:tracePt t="17431" x="2735263" y="3611563"/>
          <p14:tracePt t="17440" x="2762250" y="3621088"/>
          <p14:tracePt t="17447" x="2781300" y="3621088"/>
          <p14:tracePt t="17457" x="2808288" y="3638550"/>
          <p14:tracePt t="17465" x="2817813" y="3638550"/>
          <p14:tracePt t="17473" x="2835275" y="3648075"/>
          <p14:tracePt t="17489" x="2862263" y="3648075"/>
          <p14:tracePt t="17520" x="2871788" y="3648075"/>
          <p14:tracePt t="17535" x="2881313" y="3648075"/>
          <p14:tracePt t="17552" x="2898775" y="3648075"/>
          <p14:tracePt t="17568" x="2917825" y="3648075"/>
          <p14:tracePt t="17584" x="2925763" y="3648075"/>
          <p14:tracePt t="17600" x="2935288" y="3648075"/>
          <p14:tracePt t="17607" x="2944813" y="3638550"/>
          <p14:tracePt t="17616" x="2944813" y="3629025"/>
          <p14:tracePt t="17624" x="2944813" y="3621088"/>
          <p14:tracePt t="17632" x="2944813" y="3611563"/>
          <p14:tracePt t="17639" x="2944813" y="3592513"/>
          <p14:tracePt t="17648" x="2944813" y="3575050"/>
          <p14:tracePt t="17657" x="2944813" y="3565525"/>
          <p14:tracePt t="17665" x="2944813" y="3548063"/>
          <p14:tracePt t="17671" x="2944813" y="3519488"/>
          <p14:tracePt t="17680" x="2935288" y="3502025"/>
          <p14:tracePt t="17688" x="2908300" y="3492500"/>
          <p14:tracePt t="17696" x="2844800" y="3455988"/>
          <p14:tracePt t="17703" x="2825750" y="3446463"/>
          <p14:tracePt t="17714" x="2798763" y="3446463"/>
          <p14:tracePt t="17719" x="2752725" y="3411538"/>
          <p14:tracePt t="17732" x="2735263" y="3411538"/>
          <p14:tracePt t="17735" x="2708275" y="3402013"/>
          <p14:tracePt t="17745" x="2689225" y="3392488"/>
          <p14:tracePt t="17751" x="2679700" y="3382963"/>
          <p14:tracePt t="17906" x="2698750" y="3382963"/>
          <p14:tracePt t="17914" x="2725738" y="3382963"/>
          <p14:tracePt t="17922" x="2752725" y="3382963"/>
          <p14:tracePt t="17928" x="2781300" y="3382963"/>
          <p14:tracePt t="17935" x="2817813" y="3411538"/>
          <p14:tracePt t="17944" x="2835275" y="3411538"/>
          <p14:tracePt t="17951" x="2852738" y="3419475"/>
          <p14:tracePt t="17962" x="2881313" y="3419475"/>
          <p14:tracePt t="17969" x="2889250" y="3419475"/>
          <p14:tracePt t="17981" x="2898775" y="3419475"/>
          <p14:tracePt t="17983" x="2908300" y="3419475"/>
          <p14:tracePt t="18212" x="2898775" y="3411538"/>
          <p14:tracePt t="18215" x="2881313" y="3382963"/>
          <p14:tracePt t="18224" x="2835275" y="3355975"/>
          <p14:tracePt t="18233" x="2817813" y="3338513"/>
          <p14:tracePt t="18239" x="2789238" y="3309938"/>
          <p14:tracePt t="18247" x="2771775" y="3292475"/>
          <p14:tracePt t="18255" x="2762250" y="3292475"/>
          <p14:tracePt t="18264" x="2744788" y="3282950"/>
          <p14:tracePt t="18271" x="2735263" y="3282950"/>
          <p14:tracePt t="18289" x="2725738" y="3282950"/>
          <p14:tracePt t="18336" x="2716213" y="3273425"/>
          <p14:tracePt t="18352" x="2716213" y="3265488"/>
          <p14:tracePt t="18376" x="2716213" y="3236913"/>
          <p14:tracePt t="18408" x="2716213" y="3228975"/>
          <p14:tracePt t="18467" x="2716213" y="3219450"/>
          <p14:tracePt t="18473" x="2735263" y="3219450"/>
          <p14:tracePt t="18483" x="2762250" y="3219450"/>
          <p14:tracePt t="18487" x="2789238" y="3219450"/>
          <p14:tracePt t="18496" x="2808288" y="3219450"/>
          <p14:tracePt t="18506" x="2817813" y="3228975"/>
          <p14:tracePt t="18512" x="2835275" y="3236913"/>
          <p14:tracePt t="18519" x="2862263" y="3246438"/>
          <p14:tracePt t="18528" x="2871788" y="3246438"/>
          <p14:tracePt t="18535" x="2889250" y="3255963"/>
          <p14:tracePt t="18544" x="2898775" y="3265488"/>
          <p14:tracePt t="18552" x="2908300" y="3265488"/>
          <p14:tracePt t="18560" x="2917825" y="3265488"/>
          <p14:tracePt t="18585" x="2925763" y="3265488"/>
          <p14:tracePt t="18601" x="2935288" y="3265488"/>
          <p14:tracePt t="18607" x="2944813" y="3265488"/>
          <p14:tracePt t="18617" x="2954338" y="3265488"/>
          <p14:tracePt t="18625" x="2962275" y="3265488"/>
          <p14:tracePt t="18750" x="2971800" y="3265488"/>
          <p14:tracePt t="18800" x="2971800" y="3255963"/>
          <p14:tracePt t="18807" x="2971800" y="3246438"/>
          <p14:tracePt t="18816" x="2962275" y="3228975"/>
          <p14:tracePt t="18825" x="2944813" y="3228975"/>
          <p14:tracePt t="18832" x="2898775" y="3209925"/>
          <p14:tracePt t="18840" x="2881313" y="3209925"/>
          <p14:tracePt t="18847" x="2852738" y="3200400"/>
          <p14:tracePt t="18855" x="2817813" y="3200400"/>
          <p14:tracePt t="18863" x="2789238" y="3182938"/>
          <p14:tracePt t="18879" x="2762250" y="3173413"/>
          <p14:tracePt t="18880" x="2735263" y="3163888"/>
          <p14:tracePt t="18887" x="2708275" y="3146425"/>
          <p14:tracePt t="18896" x="2671763" y="3127375"/>
          <p14:tracePt t="18903" x="2625725" y="3109913"/>
          <p14:tracePt t="18911" x="2606675" y="3100388"/>
          <p14:tracePt t="18919" x="2579688" y="3082925"/>
          <p14:tracePt t="18929" x="2570163" y="3073400"/>
          <p14:tracePt t="18935" x="2552700" y="3054350"/>
          <p14:tracePt t="18943" x="2543175" y="3046413"/>
          <p14:tracePt t="18961" x="2543175" y="3036888"/>
          <p14:tracePt t="18976" x="2543175" y="3027363"/>
          <p14:tracePt t="18992" x="2543175" y="3017838"/>
          <p14:tracePt t="19017" x="2543175" y="3009900"/>
          <p14:tracePt t="19028" x="2543175" y="3000375"/>
          <p14:tracePt t="19031" x="2543175" y="2990850"/>
          <p14:tracePt t="19040" x="2543175" y="2982913"/>
          <p14:tracePt t="19056" x="2543175" y="2954338"/>
          <p14:tracePt t="19072" x="2543175" y="2936875"/>
          <p14:tracePt t="19095" x="2562225" y="2927350"/>
          <p14:tracePt t="19112" x="2579688" y="2927350"/>
          <p14:tracePt t="19119" x="2598738" y="2927350"/>
          <p14:tracePt t="19128" x="2606675" y="2927350"/>
          <p14:tracePt t="19136" x="2635250" y="2927350"/>
          <p14:tracePt t="19145" x="2671763" y="2927350"/>
          <p14:tracePt t="19151" x="2708275" y="2927350"/>
          <p14:tracePt t="19161" x="2735263" y="2927350"/>
          <p14:tracePt t="19167" x="2771775" y="2927350"/>
          <p14:tracePt t="19176" x="2798763" y="2927350"/>
          <p14:tracePt t="19183" x="2817813" y="2927350"/>
          <p14:tracePt t="19192" x="2835275" y="2927350"/>
          <p14:tracePt t="19200" x="2844800" y="2927350"/>
          <p14:tracePt t="19208" x="2871788" y="2927350"/>
          <p14:tracePt t="19215" x="2889250" y="2909888"/>
          <p14:tracePt t="19267" x="2917825" y="2900363"/>
          <p14:tracePt t="19321" x="2925763" y="2900363"/>
          <p14:tracePt t="19329" x="2935288" y="2890838"/>
          <p14:tracePt t="19545" x="2935288" y="2909888"/>
          <p14:tracePt t="19551" x="2935288" y="2936875"/>
          <p14:tracePt t="19561" x="2935288" y="2954338"/>
          <p14:tracePt t="19567" x="2935288" y="2990850"/>
          <p14:tracePt t="19577" x="2935288" y="3046413"/>
          <p14:tracePt t="19583" x="2935288" y="3109913"/>
          <p14:tracePt t="19592" x="2935288" y="3163888"/>
          <p14:tracePt t="19600" x="2935288" y="3236913"/>
          <p14:tracePt t="19610" x="2935288" y="3309938"/>
          <p14:tracePt t="19617" x="2954338" y="3402013"/>
          <p14:tracePt t="19626" x="2981325" y="3482975"/>
          <p14:tracePt t="19637" x="2990850" y="3556000"/>
          <p14:tracePt t="19639" x="2998788" y="3621088"/>
          <p14:tracePt t="19647" x="2998788" y="3694113"/>
          <p14:tracePt t="19658" x="2998788" y="3738563"/>
          <p14:tracePt t="19665" x="2998788" y="3775075"/>
          <p14:tracePt t="19673" x="2998788" y="3794125"/>
          <p14:tracePt t="19684" x="2998788" y="3811588"/>
          <p14:tracePt t="19687" x="2998788" y="3821113"/>
          <p14:tracePt t="19696" x="2998788" y="3830638"/>
          <p14:tracePt t="19720" x="2990850" y="3848100"/>
          <p14:tracePt t="19731" x="2990850" y="3857625"/>
          <p14:tracePt t="19735" x="2981325" y="3875088"/>
          <p14:tracePt t="19751" x="2971800" y="3921125"/>
          <p14:tracePt t="19761" x="2971800" y="3930650"/>
          <p14:tracePt t="19767" x="2962275" y="3940175"/>
          <p14:tracePt t="19775" x="2962275" y="3957638"/>
          <p14:tracePt t="19784" x="2962275" y="3994150"/>
          <p14:tracePt t="19860" x="2962275" y="3957638"/>
          <p14:tracePt t="19864" x="2962275" y="3948113"/>
          <p14:tracePt t="19872" x="2962275" y="3930650"/>
          <p14:tracePt t="19880" x="2962275" y="3911600"/>
          <p14:tracePt t="19896" x="2971800" y="3884613"/>
          <p14:tracePt t="19903" x="2981325" y="3867150"/>
          <p14:tracePt t="19920" x="2990850" y="3867150"/>
          <p14:tracePt t="19936" x="2990850" y="3857625"/>
          <p14:tracePt t="19944" x="2990850" y="3840163"/>
          <p14:tracePt t="19952" x="2990850" y="3830638"/>
          <p14:tracePt t="19961" x="2990850" y="3821113"/>
          <p14:tracePt t="19967" x="2990850" y="3794125"/>
          <p14:tracePt t="19976" x="2998788" y="3775075"/>
          <p14:tracePt t="19983" x="2998788" y="3748088"/>
          <p14:tracePt t="19999" x="2998788" y="3721100"/>
          <p14:tracePt t="20001" x="3008313" y="3675063"/>
          <p14:tracePt t="20011" x="3008313" y="3638550"/>
          <p14:tracePt t="20015" x="3035300" y="3592513"/>
          <p14:tracePt t="20023" x="3035300" y="3565525"/>
          <p14:tracePt t="20031" x="3035300" y="3538538"/>
          <p14:tracePt t="20042" x="3035300" y="3502025"/>
          <p14:tracePt t="20047" x="3044825" y="3475038"/>
          <p14:tracePt t="20056" x="3044825" y="3438525"/>
          <p14:tracePt t="20064" x="3044825" y="3419475"/>
          <p14:tracePt t="20073" x="3044825" y="3375025"/>
          <p14:tracePt t="20082" x="3044825" y="3346450"/>
          <p14:tracePt t="20091" x="3044825" y="3328988"/>
          <p14:tracePt t="20096" x="3044825" y="3292475"/>
          <p14:tracePt t="20103" x="3044825" y="3273425"/>
          <p14:tracePt t="20112" x="3044825" y="3236913"/>
          <p14:tracePt t="20128" x="3044825" y="3209925"/>
          <p14:tracePt t="20136" x="3044825" y="3200400"/>
          <p14:tracePt t="20144" x="3044825" y="3192463"/>
          <p14:tracePt t="20151" x="3044825" y="3182938"/>
          <p14:tracePt t="20161" x="3044825" y="3155950"/>
          <p14:tracePt t="20167" x="3044825" y="3146425"/>
          <p14:tracePt t="20183" x="3044825" y="3127375"/>
          <p14:tracePt t="20192" x="3044825" y="3119438"/>
          <p14:tracePt t="20199" x="3035300" y="3109913"/>
          <p14:tracePt t="20216" x="3035300" y="3100388"/>
          <p14:tracePt t="20232" x="3035300" y="3082925"/>
          <p14:tracePt t="20247" x="3035300" y="3073400"/>
          <p14:tracePt t="20255" x="3035300" y="3063875"/>
          <p14:tracePt t="20272" x="3035300" y="3036888"/>
          <p14:tracePt t="20280" x="3035300" y="3027363"/>
          <p14:tracePt t="20288" x="3035300" y="3017838"/>
          <p14:tracePt t="20295" x="3035300" y="3000375"/>
          <p14:tracePt t="20312" x="3035300" y="2990850"/>
          <p14:tracePt t="20319" x="3035300" y="2982913"/>
          <p14:tracePt t="20328" x="3035300" y="2963863"/>
          <p14:tracePt t="20336" x="3027363" y="2946400"/>
          <p14:tracePt t="20360" x="3027363" y="2936875"/>
          <p14:tracePt t="20376" x="3027363" y="2917825"/>
          <p14:tracePt t="20393" x="3017838" y="2909888"/>
          <p14:tracePt t="20441" x="3008313" y="2890838"/>
          <p14:tracePt t="20489" x="2998788" y="2890838"/>
          <p14:tracePt t="20654" x="3008313" y="2909888"/>
          <p14:tracePt t="20659" x="3044825" y="2909888"/>
          <p14:tracePt t="20668" x="3117850" y="2909888"/>
          <p14:tracePt t="20671" x="3227388" y="2909888"/>
          <p14:tracePt t="20681" x="3336925" y="2909888"/>
          <p14:tracePt t="20687" x="3500438" y="2909888"/>
          <p14:tracePt t="20699" x="3692525" y="2909888"/>
          <p14:tracePt t="20703" x="3919538" y="2909888"/>
          <p14:tracePt t="20712" x="4111625" y="2909888"/>
          <p14:tracePt t="20719" x="4311650" y="2927350"/>
          <p14:tracePt t="20730" x="4494213" y="2946400"/>
          <p14:tracePt t="20735" x="4676775" y="2973388"/>
          <p14:tracePt t="20747" x="4832350" y="3000375"/>
          <p14:tracePt t="20751" x="4978400" y="3017838"/>
          <p14:tracePt t="20760" x="5086350" y="3027363"/>
          <p14:tracePt t="20767" x="5178425" y="3046413"/>
          <p14:tracePt t="20776" x="5314950" y="3063875"/>
          <p14:tracePt t="20783" x="5387975" y="3063875"/>
          <p14:tracePt t="20793" x="5461000" y="3063875"/>
          <p14:tracePt t="20799" x="5514975" y="3063875"/>
          <p14:tracePt t="20807" x="5543550" y="3063875"/>
          <p14:tracePt t="20816" x="5561013" y="3063875"/>
          <p14:tracePt t="20823" x="5588000" y="3054350"/>
          <p14:tracePt t="20832" x="5597525" y="3054350"/>
          <p14:tracePt t="20841" x="5616575" y="3054350"/>
          <p14:tracePt t="20849" x="5661025" y="3054350"/>
          <p14:tracePt t="20857" x="5688013" y="3054350"/>
          <p14:tracePt t="20863" x="5716588" y="3054350"/>
          <p14:tracePt t="20873" x="5753100" y="3054350"/>
          <p14:tracePt t="20898" x="5843588" y="3054350"/>
          <p14:tracePt t="20903" x="5862638" y="3054350"/>
          <p14:tracePt t="20912" x="5907088" y="3063875"/>
          <p14:tracePt t="20919" x="5935663" y="3073400"/>
          <p14:tracePt t="20928" x="5980113" y="3082925"/>
          <p14:tracePt t="20936" x="6026150" y="3109913"/>
          <p14:tracePt t="20944" x="6062663" y="3119438"/>
          <p14:tracePt t="20952" x="6108700" y="3127375"/>
          <p14:tracePt t="20960" x="6126163" y="3127375"/>
          <p14:tracePt t="20967" x="6145213" y="3136900"/>
          <p14:tracePt t="20976" x="6153150" y="3136900"/>
          <p14:tracePt t="21040" x="6162675" y="3146425"/>
          <p14:tracePt t="21047" x="6162675" y="3155950"/>
          <p14:tracePt t="21056" x="6162675" y="3173413"/>
          <p14:tracePt t="21063" x="6145213" y="3200400"/>
          <p14:tracePt t="21072" x="6126163" y="3219450"/>
          <p14:tracePt t="21079" x="6108700" y="3236913"/>
          <p14:tracePt t="21087" x="6089650" y="3255963"/>
          <p14:tracePt t="21095" x="6062663" y="3282950"/>
          <p14:tracePt t="21104" x="6016625" y="3302000"/>
          <p14:tracePt t="21112" x="5962650" y="3302000"/>
          <p14:tracePt t="21119" x="5926138" y="3302000"/>
          <p14:tracePt t="21128" x="5870575" y="3302000"/>
          <p14:tracePt t="21136" x="5834063" y="3302000"/>
          <p14:tracePt t="21144" x="5789613" y="3292475"/>
          <p14:tracePt t="21152" x="5707063" y="3246438"/>
          <p14:tracePt t="21160" x="5688013" y="3236913"/>
          <p14:tracePt t="21168" x="5661025" y="3219450"/>
          <p14:tracePt t="21177" x="5634038" y="3200400"/>
          <p14:tracePt t="21183" x="5607050" y="3192463"/>
          <p14:tracePt t="21192" x="5607050" y="3182938"/>
          <p14:tracePt t="21215" x="5588000" y="3182938"/>
          <p14:tracePt t="21232" x="5580063" y="3182938"/>
          <p14:tracePt t="21247" x="5570538" y="3182938"/>
          <p14:tracePt t="21264" x="5551488" y="3173413"/>
          <p14:tracePt t="21272" x="5543550" y="3155950"/>
          <p14:tracePt t="21280" x="5524500" y="3136900"/>
          <p14:tracePt t="21287" x="5514975" y="3127375"/>
          <p14:tracePt t="21296" x="5507038" y="3109913"/>
          <p14:tracePt t="21303" x="5507038" y="3090863"/>
          <p14:tracePt t="21312" x="5507038" y="3063875"/>
          <p14:tracePt t="21319" x="5507038" y="3046413"/>
          <p14:tracePt t="21328" x="5507038" y="3017838"/>
          <p14:tracePt t="21335" x="5507038" y="3009900"/>
          <p14:tracePt t="21344" x="5507038" y="3000375"/>
          <p14:tracePt t="21360" x="5507038" y="2982913"/>
          <p14:tracePt t="21408" x="5507038" y="2973388"/>
          <p14:tracePt t="21416" x="5514975" y="2973388"/>
          <p14:tracePt t="21432" x="5524500" y="2973388"/>
          <p14:tracePt t="21440" x="5543550" y="2982913"/>
          <p14:tracePt t="21447" x="5543550" y="3000375"/>
          <p14:tracePt t="21455" x="5551488" y="3027363"/>
          <p14:tracePt t="21464" x="5551488" y="3073400"/>
          <p14:tracePt t="21472" x="5570538" y="3100388"/>
          <p14:tracePt t="21480" x="5570538" y="3155950"/>
          <p14:tracePt t="21487" x="5570538" y="3200400"/>
          <p14:tracePt t="21496" x="5570538" y="3236913"/>
          <p14:tracePt t="21505" x="5570538" y="3282950"/>
          <p14:tracePt t="21515" x="5570538" y="3346450"/>
          <p14:tracePt t="21521" x="5570538" y="3411538"/>
          <p14:tracePt t="21530" x="5543550" y="3502025"/>
          <p14:tracePt t="21537" x="5514975" y="3584575"/>
          <p14:tracePt t="21546" x="5507038" y="3648075"/>
          <p14:tracePt t="21551" x="5487988" y="3702050"/>
          <p14:tracePt t="21561" x="5461000" y="3784600"/>
          <p14:tracePt t="21568" x="5441950" y="3811588"/>
          <p14:tracePt t="21579" x="5441950" y="3840163"/>
          <p14:tracePt t="21583" x="5434013" y="3884613"/>
          <p14:tracePt t="21591" x="5434013" y="3894138"/>
          <p14:tracePt t="21784" x="5434013" y="3884613"/>
          <p14:tracePt t="21952" x="5424488" y="3875088"/>
          <p14:tracePt t="21970" x="5414963" y="3875088"/>
          <p14:tracePt t="21983" x="5405438" y="3875088"/>
          <p14:tracePt t="22041" x="5397500" y="3884613"/>
          <p14:tracePt t="22137" x="5387975" y="3894138"/>
          <p14:tracePt t="22152" x="5387975" y="3911600"/>
          <p14:tracePt t="22176" x="5378450" y="3921125"/>
          <p14:tracePt t="22183" x="5368925" y="3930650"/>
          <p14:tracePt t="22193" x="5360988" y="3940175"/>
          <p14:tracePt t="22199" x="5360988" y="3948113"/>
          <p14:tracePt t="22209" x="5360988" y="3957638"/>
          <p14:tracePt t="22225" x="5360988" y="3967163"/>
          <p14:tracePt t="22231" x="5360988" y="3984625"/>
          <p14:tracePt t="22239" x="5351463" y="3994150"/>
          <p14:tracePt t="22255" x="5351463" y="4003675"/>
          <p14:tracePt t="22263" x="5351463" y="4013200"/>
          <p14:tracePt t="22271" x="5341938" y="4040188"/>
          <p14:tracePt t="22289" x="5341938" y="4049713"/>
          <p14:tracePt t="22308" x="5341938" y="4057650"/>
          <p14:tracePt t="22321" x="5324475" y="4067175"/>
          <p14:tracePt t="22505" x="5324475" y="4057650"/>
          <p14:tracePt t="22512" x="5324475" y="4049713"/>
          <p14:tracePt t="22536" x="5324475" y="4040188"/>
          <p14:tracePt t="22552" x="5324475" y="4030663"/>
          <p14:tracePt t="22568" x="5334000" y="4021138"/>
          <p14:tracePt t="22688" x="5334000" y="4030663"/>
          <p14:tracePt t="22704" x="5334000" y="4040188"/>
          <p14:tracePt t="22733" x="5334000" y="4049713"/>
          <p14:tracePt t="22735" x="5334000" y="4057650"/>
          <p14:tracePt t="22882" x="5351463" y="4057650"/>
          <p14:tracePt t="23452" x="5334000" y="4057650"/>
          <p14:tracePt t="23490" x="5324475" y="4057650"/>
          <p14:tracePt t="23506" x="5314950" y="4057650"/>
          <p14:tracePt t="23665" x="5305425" y="4057650"/>
          <p14:tracePt t="23681" x="5297488" y="4049713"/>
          <p14:tracePt t="23687" x="5287963" y="4040188"/>
          <p14:tracePt t="23704" x="5278438" y="4030663"/>
          <p14:tracePt t="23729" x="5278438" y="4013200"/>
          <p14:tracePt t="23768" x="5278438" y="4003675"/>
          <p14:tracePt t="23815" x="5278438" y="3994150"/>
          <p14:tracePt t="23848" x="5268913" y="3976688"/>
          <p14:tracePt t="23856" x="5260975" y="3967163"/>
          <p14:tracePt t="23864" x="5251450" y="3967163"/>
          <p14:tracePt t="23872" x="5232400" y="3967163"/>
          <p14:tracePt t="23880" x="5214938" y="3967163"/>
          <p14:tracePt t="23888" x="5205413" y="3967163"/>
          <p14:tracePt t="23903" x="5187950" y="3957638"/>
          <p14:tracePt t="23911" x="5168900" y="3948113"/>
          <p14:tracePt t="23919" x="5159375" y="3948113"/>
          <p14:tracePt t="23928" x="5151438" y="3940175"/>
          <p14:tracePt t="23936" x="5141913" y="3930650"/>
          <p14:tracePt t="23945" x="5122863" y="3921125"/>
          <p14:tracePt t="23984" x="5122863" y="3911600"/>
          <p14:tracePt t="24026" x="5122863" y="3894138"/>
          <p14:tracePt t="24057" x="5114925" y="3884613"/>
          <p14:tracePt t="24088" x="5105400" y="3875088"/>
          <p14:tracePt t="24112" x="5095875" y="3867150"/>
          <p14:tracePt t="24128" x="5078413" y="3857625"/>
          <p14:tracePt t="24272" x="5068888" y="3857625"/>
          <p14:tracePt t="24280" x="5059363" y="3867150"/>
          <p14:tracePt t="24295" x="5049838" y="3875088"/>
          <p14:tracePt t="24304" x="5041900" y="3884613"/>
          <p14:tracePt t="24312" x="5032375" y="3884613"/>
          <p14:tracePt t="24319" x="5022850" y="3894138"/>
          <p14:tracePt t="24328" x="5022850" y="3903663"/>
          <p14:tracePt t="24335" x="5014913" y="3911600"/>
          <p14:tracePt t="24343" x="5005388" y="3911600"/>
          <p14:tracePt t="24354" x="4995863" y="3911600"/>
          <p14:tracePt t="24362" x="4978400" y="3911600"/>
          <p14:tracePt t="24372" x="4968875" y="3911600"/>
          <p14:tracePt t="24383" x="4959350" y="3911600"/>
          <p14:tracePt t="24465" x="4949825" y="3911600"/>
          <p14:tracePt t="24474" x="4922838" y="3911600"/>
          <p14:tracePt t="24485" x="4876800" y="3911600"/>
          <p14:tracePt t="24487" x="4822825" y="3911600"/>
          <p14:tracePt t="24496" x="4749800" y="3911600"/>
          <p14:tracePt t="24503" x="4659313" y="3911600"/>
          <p14:tracePt t="24512" x="4549775" y="3911600"/>
          <p14:tracePt t="24520" x="4440238" y="3911600"/>
          <p14:tracePt t="24528" x="4348163" y="3911600"/>
          <p14:tracePt t="24536" x="4275138" y="3911600"/>
          <p14:tracePt t="24549" x="4221163" y="3911600"/>
          <p14:tracePt t="24551" x="4184650" y="3911600"/>
          <p14:tracePt t="24561" x="4165600" y="3911600"/>
          <p14:tracePt t="24568" x="4138613" y="3911600"/>
          <p14:tracePt t="24576" x="4129088" y="3903663"/>
          <p14:tracePt t="24584" x="4121150" y="3894138"/>
          <p14:tracePt t="24627" x="4094163" y="3875088"/>
          <p14:tracePt t="24642" x="4075113" y="3875088"/>
          <p14:tracePt t="24649" x="4038600" y="3875088"/>
          <p14:tracePt t="24656" x="4021138" y="3875088"/>
          <p14:tracePt t="24664" x="3992563" y="3875088"/>
          <p14:tracePt t="24671" x="3948113" y="3875088"/>
          <p14:tracePt t="24682" x="3929063" y="3875088"/>
          <p14:tracePt t="24688" x="3892550" y="3875088"/>
          <p14:tracePt t="24696" x="3875088" y="3875088"/>
          <p14:tracePt t="24705" x="3846513" y="3884613"/>
          <p14:tracePt t="24712" x="3829050" y="3884613"/>
          <p14:tracePt t="24722" x="3792538" y="3884613"/>
          <p14:tracePt t="24736" x="3783013" y="3894138"/>
          <p14:tracePt t="24747" x="3756025" y="3903663"/>
          <p14:tracePt t="24751" x="3746500" y="3911600"/>
          <p14:tracePt t="24776" x="3738563" y="3911600"/>
          <p14:tracePt t="24795" x="3719513" y="3911600"/>
          <p14:tracePt t="24799" x="3709988" y="3911600"/>
          <p14:tracePt t="24807" x="3709988" y="3921125"/>
          <p14:tracePt t="24815" x="3702050" y="3921125"/>
          <p14:tracePt t="24826" x="3683000" y="3921125"/>
          <p14:tracePt t="24831" x="3673475" y="3921125"/>
          <p14:tracePt t="24840" x="3665538" y="3921125"/>
          <p14:tracePt t="24848" x="3656013" y="3921125"/>
          <p14:tracePt t="24855" x="3636963" y="3921125"/>
          <p14:tracePt t="24863" x="3629025" y="3921125"/>
          <p14:tracePt t="24871" x="3619500" y="3921125"/>
          <p14:tracePt t="24880" x="3592513" y="3921125"/>
          <p14:tracePt t="24887" x="3573463" y="3921125"/>
          <p14:tracePt t="24896" x="3546475" y="3921125"/>
          <p14:tracePt t="24903" x="3500438" y="3921125"/>
          <p14:tracePt t="24912" x="3473450" y="3921125"/>
          <p14:tracePt t="24920" x="3436938" y="3921125"/>
          <p14:tracePt t="24928" x="3390900" y="3921125"/>
          <p14:tracePt t="24935" x="3354388" y="3921125"/>
          <p14:tracePt t="24944" x="3317875" y="3921125"/>
          <p14:tracePt t="24953" x="3281363" y="3921125"/>
          <p14:tracePt t="24961" x="3236913" y="3921125"/>
          <p14:tracePt t="24970" x="3217863" y="3911600"/>
          <p14:tracePt t="24984" x="3154363" y="3911600"/>
          <p14:tracePt t="24991" x="3136900" y="3903663"/>
          <p14:tracePt t="24999" x="3127375" y="3903663"/>
          <p14:tracePt t="25015" x="3108325" y="3894138"/>
          <p14:tracePt t="25025" x="3100388" y="3894138"/>
          <p14:tracePt t="25039" x="3081338" y="3875088"/>
          <p14:tracePt t="25333" x="3063875" y="3875088"/>
          <p14:tracePt t="25335" x="3054350" y="3875088"/>
          <p14:tracePt t="25344" x="3044825" y="3875088"/>
          <p14:tracePt t="25351" x="3027363" y="3875088"/>
          <p14:tracePt t="25361" x="3008313" y="3875088"/>
          <p14:tracePt t="25367" x="2998788" y="3884613"/>
          <p14:tracePt t="25379" x="2971800" y="3884613"/>
          <p14:tracePt t="25386" x="2954338" y="3884613"/>
          <p14:tracePt t="25391" x="2925763" y="3884613"/>
          <p14:tracePt t="25400" x="2908300" y="3884613"/>
          <p14:tracePt t="25408" x="2862263" y="3884613"/>
          <p14:tracePt t="25416" x="2825750" y="3884613"/>
          <p14:tracePt t="25423" x="2808288" y="3884613"/>
          <p14:tracePt t="25431" x="2762250" y="3884613"/>
          <p14:tracePt t="25451" x="2744788" y="3884613"/>
          <p14:tracePt t="25455" x="2735263" y="3884613"/>
          <p14:tracePt t="25807" x="2725738" y="3884613"/>
          <p14:tracePt t="25815" x="2725738" y="3903663"/>
          <p14:tracePt t="25823" x="2725738" y="3911600"/>
          <p14:tracePt t="25832" x="2725738" y="3921125"/>
          <p14:tracePt t="25839" x="2716213" y="3940175"/>
          <p14:tracePt t="25855" x="2716213" y="3957638"/>
          <p14:tracePt t="25871" x="2716213" y="3967163"/>
          <p14:tracePt t="25887" x="2716213" y="3976688"/>
          <p14:tracePt t="25911" x="2716213" y="3984625"/>
          <p14:tracePt t="25928" x="2716213" y="3994150"/>
          <p14:tracePt t="25943" x="2708275" y="4013200"/>
          <p14:tracePt t="25951" x="2708275" y="4021138"/>
          <p14:tracePt t="25960" x="2708275" y="4040188"/>
          <p14:tracePt t="25969" x="2689225" y="4057650"/>
          <p14:tracePt t="25983" x="2689225" y="4076700"/>
          <p14:tracePt t="25995" x="2689225" y="4086225"/>
          <p14:tracePt t="25999" x="2689225" y="4103688"/>
          <p14:tracePt t="26007" x="2689225" y="4113213"/>
          <p14:tracePt t="26024" x="2689225" y="4122738"/>
          <p14:tracePt t="26147" x="2698750" y="4113213"/>
          <p14:tracePt t="26167" x="2698750" y="4103688"/>
          <p14:tracePt t="26209" x="2708275" y="4103688"/>
          <p14:tracePt t="26338" x="2716213" y="4103688"/>
          <p14:tracePt t="26363" x="2808288" y="4103688"/>
          <p14:tracePt t="26367" x="2862263" y="4103688"/>
          <p14:tracePt t="26376" x="2944813" y="4103688"/>
          <p14:tracePt t="26384" x="3017838" y="4103688"/>
          <p14:tracePt t="26393" x="3090863" y="4103688"/>
          <p14:tracePt t="26400" x="3200400" y="4103688"/>
          <p14:tracePt t="26407" x="3290888" y="4103688"/>
          <p14:tracePt t="26416" x="3419475" y="4130675"/>
          <p14:tracePt t="26424" x="3556000" y="4159250"/>
          <p14:tracePt t="26431" x="3702050" y="4167188"/>
          <p14:tracePt t="26439" x="3810000" y="4203700"/>
          <p14:tracePt t="26448" x="3929063" y="4232275"/>
          <p14:tracePt t="26455" x="4057650" y="4268788"/>
          <p14:tracePt t="26463" x="4184650" y="4268788"/>
          <p14:tracePt t="26471" x="4267200" y="4286250"/>
          <p14:tracePt t="26479" x="4321175" y="4295775"/>
          <p14:tracePt t="26489" x="4384675" y="4303713"/>
          <p14:tracePt t="26498" x="4421188" y="4303713"/>
          <p14:tracePt t="26504" x="4440238" y="4303713"/>
          <p14:tracePt t="26516" x="4467225" y="4303713"/>
          <p14:tracePt t="26519" x="4476750" y="4303713"/>
          <p14:tracePt t="26528" x="4494213" y="4303713"/>
          <p14:tracePt t="26535" x="4513263" y="4303713"/>
          <p14:tracePt t="26545" x="4530725" y="4303713"/>
          <p14:tracePt t="26551" x="4567238" y="4303713"/>
          <p14:tracePt t="26559" x="4613275" y="4303713"/>
          <p14:tracePt t="26568" x="4659313" y="4286250"/>
          <p14:tracePt t="26576" x="4695825" y="4276725"/>
          <p14:tracePt t="26584" x="4759325" y="4259263"/>
          <p14:tracePt t="26592" x="4813300" y="4259263"/>
          <p14:tracePt t="26599" x="4868863" y="4249738"/>
          <p14:tracePt t="26607" x="4932363" y="4249738"/>
          <p14:tracePt t="26616" x="4986338" y="4249738"/>
          <p14:tracePt t="26623" x="5078413" y="4249738"/>
          <p14:tracePt t="26632" x="5132388" y="4249738"/>
          <p14:tracePt t="26639" x="5178425" y="4249738"/>
          <p14:tracePt t="26648" x="5205413" y="4249738"/>
          <p14:tracePt t="26656" x="5241925" y="4249738"/>
          <p14:tracePt t="26664" x="5251450" y="4249738"/>
          <p14:tracePt t="26671" x="5287963" y="4259263"/>
          <p14:tracePt t="26681" x="5297488" y="4268788"/>
          <p14:tracePt t="27050" x="5297488" y="4259263"/>
          <p14:tracePt t="27061" x="5297488" y="4232275"/>
          <p14:tracePt t="27064" x="5297488" y="4222750"/>
          <p14:tracePt t="27073" x="5297488" y="4186238"/>
          <p14:tracePt t="27079" x="5297488" y="4167188"/>
          <p14:tracePt t="27088" x="5297488" y="4140200"/>
          <p14:tracePt t="27095" x="5305425" y="4122738"/>
          <p14:tracePt t="27103" x="5305425" y="4103688"/>
          <p14:tracePt t="27112" x="5314950" y="4076700"/>
          <p14:tracePt t="27119" x="5314950" y="4057650"/>
          <p14:tracePt t="27128" x="5314950" y="4040188"/>
          <p14:tracePt t="27135" x="5314950" y="4030663"/>
          <p14:tracePt t="27146" x="5314950" y="4013200"/>
          <p14:tracePt t="27151" x="5314950" y="3994150"/>
          <p14:tracePt t="27159" x="5314950" y="3984625"/>
          <p14:tracePt t="27226" x="5314950" y="3976688"/>
          <p14:tracePt t="27371" x="5314950" y="3967163"/>
          <p14:tracePt t="27388" x="5305425" y="3967163"/>
          <p14:tracePt t="27394" x="5287963" y="3967163"/>
          <p14:tracePt t="27458" x="5268913" y="3967163"/>
          <p14:tracePt t="27474" x="5251450" y="3967163"/>
          <p14:tracePt t="27489" x="5205413" y="3967163"/>
          <p14:tracePt t="27495" x="5195888" y="3967163"/>
          <p14:tracePt t="27504" x="5151438" y="3967163"/>
          <p14:tracePt t="27512" x="5122863" y="3967163"/>
          <p14:tracePt t="27519" x="5078413" y="3948113"/>
          <p14:tracePt t="27528" x="5022850" y="3940175"/>
          <p14:tracePt t="27535" x="4959350" y="3940175"/>
          <p14:tracePt t="27545" x="4868863" y="3930650"/>
          <p14:tracePt t="27552" x="4813300" y="3930650"/>
          <p14:tracePt t="27559" x="4740275" y="3930650"/>
          <p14:tracePt t="27567" x="4667250" y="3930650"/>
          <p14:tracePt t="27577" x="4603750" y="3930650"/>
          <p14:tracePt t="27584" x="4567238" y="3930650"/>
          <p14:tracePt t="27593" x="4521200" y="3930650"/>
          <p14:tracePt t="27600" x="4484688" y="3930650"/>
          <p14:tracePt t="27607" x="4440238" y="3930650"/>
          <p14:tracePt t="27616" x="4413250" y="3930650"/>
          <p14:tracePt t="27624" x="4384675" y="3948113"/>
          <p14:tracePt t="27631" x="4367213" y="3948113"/>
          <p14:tracePt t="27640" x="4321175" y="3948113"/>
          <p14:tracePt t="27648" x="4284663" y="3948113"/>
          <p14:tracePt t="27657" x="4230688" y="3948113"/>
          <p14:tracePt t="27670" x="4175125" y="3948113"/>
          <p14:tracePt t="27671" x="4111625" y="3948113"/>
          <p14:tracePt t="27680" x="4038600" y="3948113"/>
          <p14:tracePt t="27688" x="3984625" y="3948113"/>
          <p14:tracePt t="27697" x="3929063" y="3948113"/>
          <p14:tracePt t="27704" x="3883025" y="3948113"/>
          <p14:tracePt t="27712" x="3846513" y="3948113"/>
          <p14:tracePt t="27720" x="3819525" y="3948113"/>
          <p14:tracePt t="27729" x="3775075" y="3940175"/>
          <p14:tracePt t="27738" x="3729038" y="3930650"/>
          <p14:tracePt t="27747" x="3719513" y="3930650"/>
          <p14:tracePt t="27751" x="3683000" y="3903663"/>
          <p14:tracePt t="27759" x="3656013" y="3894138"/>
          <p14:tracePt t="27768" x="3609975" y="3894138"/>
          <p14:tracePt t="27776" x="3573463" y="3884613"/>
          <p14:tracePt t="27783" x="3563938" y="3884613"/>
          <p14:tracePt t="27794" x="3527425" y="3884613"/>
          <p14:tracePt t="27799" x="3490913" y="3884613"/>
          <p14:tracePt t="27807" x="3473450" y="3884613"/>
          <p14:tracePt t="27815" x="3427413" y="3884613"/>
          <p14:tracePt t="27824" x="3390900" y="3884613"/>
          <p14:tracePt t="27832" x="3373438" y="3884613"/>
          <p14:tracePt t="27840" x="3346450" y="3884613"/>
          <p14:tracePt t="27847" x="3300413" y="3903663"/>
          <p14:tracePt t="27855" x="3263900" y="3911600"/>
          <p14:tracePt t="27872" x="3236913" y="3911600"/>
          <p14:tracePt t="27880" x="3227388" y="3911600"/>
          <p14:tracePt t="27896" x="3208338" y="3911600"/>
          <p14:tracePt t="27904" x="3200400" y="3911600"/>
          <p14:tracePt t="27911" x="3190875" y="3921125"/>
          <p14:tracePt t="27935" x="3181350" y="3921125"/>
          <p14:tracePt t="28060" x="3171825" y="3921125"/>
          <p14:tracePt t="28066" x="3144838" y="3940175"/>
          <p14:tracePt t="28082" x="3117850" y="3948113"/>
          <p14:tracePt t="28089" x="3100388" y="3957638"/>
          <p14:tracePt t="28096" x="3054350" y="3976688"/>
          <p14:tracePt t="28111" x="3027363" y="3976688"/>
          <p14:tracePt t="28120" x="3008313" y="3976688"/>
          <p14:tracePt t="28128" x="2981325" y="3976688"/>
          <p14:tracePt t="28136" x="2962275" y="3976688"/>
          <p14:tracePt t="28143" x="2925763" y="3976688"/>
          <p14:tracePt t="28160" x="2917825" y="3976688"/>
          <p14:tracePt t="28176" x="2908300" y="3976688"/>
          <p14:tracePt t="28183" x="2889250" y="3976688"/>
          <p14:tracePt t="28264" x="2881313" y="3976688"/>
          <p14:tracePt t="28674" x="2881313" y="3957638"/>
          <p14:tracePt t="28971" x="2908300" y="3957638"/>
          <p14:tracePt t="28985" x="2935288" y="3957638"/>
          <p14:tracePt t="28991" x="2954338" y="3957638"/>
          <p14:tracePt t="28999" x="2962275" y="3957638"/>
          <p14:tracePt t="29010" x="2998788" y="3957638"/>
          <p14:tracePt t="29015" x="3017838" y="3957638"/>
          <p14:tracePt t="29024" x="3054350" y="3957638"/>
          <p14:tracePt t="29031" x="3071813" y="3957638"/>
          <p14:tracePt t="29039" x="3117850" y="3930650"/>
          <p14:tracePt t="29048" x="3154363" y="3921125"/>
          <p14:tracePt t="29056" x="3208338" y="3884613"/>
          <p14:tracePt t="29063" x="3254375" y="3867150"/>
          <p14:tracePt t="29072" x="3309938" y="3840163"/>
          <p14:tracePt t="29080" x="3390900" y="3803650"/>
          <p14:tracePt t="29088" x="3427413" y="3767138"/>
          <p14:tracePt t="29095" x="3527425" y="3711575"/>
          <p14:tracePt t="29103" x="3556000" y="3694113"/>
          <p14:tracePt t="29112" x="3609975" y="3657600"/>
          <p14:tracePt t="29119" x="3683000" y="3584575"/>
          <p14:tracePt t="29131" x="3729038" y="3556000"/>
          <p14:tracePt t="29138" x="3775075" y="3502025"/>
          <p14:tracePt t="29144" x="3838575" y="3475038"/>
          <p14:tracePt t="29151" x="3856038" y="3446463"/>
          <p14:tracePt t="29161" x="3919538" y="3402013"/>
          <p14:tracePt t="29169" x="3948113" y="3382963"/>
          <p14:tracePt t="29176" x="3965575" y="3355975"/>
          <p14:tracePt t="29183" x="3975100" y="3355975"/>
          <p14:tracePt t="29193" x="3992563" y="3309938"/>
          <p14:tracePt t="29199" x="4002088" y="3292475"/>
          <p14:tracePt t="29211" x="4002088" y="3265488"/>
          <p14:tracePt t="29217" x="4021138" y="3236913"/>
          <p14:tracePt t="29227" x="4029075" y="3209925"/>
          <p14:tracePt t="29234" x="4029075" y="3200400"/>
          <p14:tracePt t="29240" x="4029075" y="3182938"/>
          <p14:tracePt t="29248" x="4029075" y="3173413"/>
          <p14:tracePt t="29257" x="4029075" y="3163888"/>
          <p14:tracePt t="29314" x="4029075" y="3155950"/>
          <p14:tracePt t="29321" x="4029075" y="3127375"/>
          <p14:tracePt t="29337" x="4029075" y="3100388"/>
          <p14:tracePt t="29344" x="4029075" y="3082925"/>
          <p14:tracePt t="29357" x="4029075" y="3036888"/>
          <p14:tracePt t="29359" x="4029075" y="3017838"/>
          <p14:tracePt t="29368" x="4029075" y="2982913"/>
          <p14:tracePt t="29380" x="4029075" y="2954338"/>
          <p14:tracePt t="29386" x="4029075" y="2936875"/>
          <p14:tracePt t="29396" x="4029075" y="2909888"/>
          <p14:tracePt t="29405" x="4029075" y="2890838"/>
          <p14:tracePt t="29409" x="4029075" y="2881313"/>
          <p14:tracePt t="29415" x="4029075" y="2863850"/>
          <p14:tracePt t="29423" x="4029075" y="2844800"/>
          <p14:tracePt t="29440" x="4029075" y="2836863"/>
          <p14:tracePt t="29447" x="4029075" y="2817813"/>
          <p14:tracePt t="29602" x="4011613" y="2854325"/>
          <p14:tracePt t="29614" x="4002088" y="2890838"/>
          <p14:tracePt t="29616" x="3984625" y="2917825"/>
          <p14:tracePt t="29623" x="3975100" y="2973388"/>
          <p14:tracePt t="29631" x="3956050" y="3036888"/>
          <p14:tracePt t="29639" x="3938588" y="3127375"/>
          <p14:tracePt t="29648" x="3929063" y="3209925"/>
          <p14:tracePt t="29655" x="3911600" y="3265488"/>
          <p14:tracePt t="29664" x="3911600" y="3338513"/>
          <p14:tracePt t="29671" x="3911600" y="3446463"/>
          <p14:tracePt t="29680" x="3911600" y="3529013"/>
          <p14:tracePt t="29688" x="3911600" y="3602038"/>
          <p14:tracePt t="29696" x="3911600" y="3657600"/>
          <p14:tracePt t="29705" x="3911600" y="3711575"/>
          <p14:tracePt t="29713" x="3911600" y="3757613"/>
          <p14:tracePt t="29721" x="3911600" y="3803650"/>
          <p14:tracePt t="29730" x="3911600" y="3840163"/>
          <p14:tracePt t="29735" x="3911600" y="3867150"/>
          <p14:tracePt t="29744" x="3911600" y="3875088"/>
          <p14:tracePt t="29751" x="3911600" y="3894138"/>
          <p14:tracePt t="29833" x="3911600" y="3903663"/>
          <p14:tracePt t="29858" x="3911600" y="3911600"/>
          <p14:tracePt t="29960" x="3911600" y="3903663"/>
          <p14:tracePt t="29967" x="3911600" y="3867150"/>
          <p14:tracePt t="29975" x="3911600" y="3840163"/>
          <p14:tracePt t="29983" x="3911600" y="3794125"/>
          <p14:tracePt t="30004" x="3911600" y="3684588"/>
          <p14:tracePt t="30011" x="3911600" y="3629025"/>
          <p14:tracePt t="30018" x="3938588" y="3565525"/>
          <p14:tracePt t="30033" x="3948113" y="3465513"/>
          <p14:tracePt t="30039" x="3956050" y="3419475"/>
          <p14:tracePt t="30047" x="3956050" y="3365500"/>
          <p14:tracePt t="30056" x="3975100" y="3328988"/>
          <p14:tracePt t="30065" x="3975100" y="3282950"/>
          <p14:tracePt t="30078" x="3992563" y="3236913"/>
          <p14:tracePt t="30081" x="4002088" y="3228975"/>
          <p14:tracePt t="30087" x="4002088" y="3192463"/>
          <p14:tracePt t="30096" x="4011613" y="3192463"/>
          <p14:tracePt t="30104" x="4021138" y="3163888"/>
          <p14:tracePt t="30112" x="4038600" y="3127375"/>
          <p14:tracePt t="30119" x="4038600" y="3109913"/>
          <p14:tracePt t="30128" x="4048125" y="3090863"/>
          <p14:tracePt t="30135" x="4048125" y="3073400"/>
          <p14:tracePt t="30144" x="4057650" y="3054350"/>
          <p14:tracePt t="30151" x="4057650" y="3027363"/>
          <p14:tracePt t="30160" x="4057650" y="3000375"/>
          <p14:tracePt t="30167" x="4065588" y="2973388"/>
          <p14:tracePt t="30176" x="4065588" y="2963863"/>
          <p14:tracePt t="30184" x="4065588" y="2936875"/>
          <p14:tracePt t="30193" x="4065588" y="2927350"/>
          <p14:tracePt t="30200" x="4075113" y="2917825"/>
          <p14:tracePt t="30280" x="4084638" y="2917825"/>
          <p14:tracePt t="30287" x="4084638" y="2954338"/>
          <p14:tracePt t="30296" x="4084638" y="2982913"/>
          <p14:tracePt t="30304" x="4084638" y="3036888"/>
          <p14:tracePt t="30312" x="4084638" y="3082925"/>
          <p14:tracePt t="30320" x="4084638" y="3136900"/>
          <p14:tracePt t="30328" x="4084638" y="3192463"/>
          <p14:tracePt t="30335" x="4084638" y="3228975"/>
          <p14:tracePt t="30343" x="4084638" y="3273425"/>
          <p14:tracePt t="30351" x="4057650" y="3338513"/>
          <p14:tracePt t="30360" x="4029075" y="3382963"/>
          <p14:tracePt t="30368" x="4029075" y="3411538"/>
          <p14:tracePt t="30377" x="4021138" y="3446463"/>
          <p14:tracePt t="30384" x="4011613" y="3475038"/>
          <p14:tracePt t="30392" x="4011613" y="3519488"/>
          <p14:tracePt t="30400" x="4002088" y="3556000"/>
          <p14:tracePt t="30408" x="4002088" y="3592513"/>
          <p14:tracePt t="30415" x="4002088" y="3611563"/>
          <p14:tracePt t="30423" x="4002088" y="3638550"/>
          <p14:tracePt t="30432" x="4002088" y="3657600"/>
          <p14:tracePt t="30440" x="4002088" y="3694113"/>
          <p14:tracePt t="30456" x="4002088" y="3711575"/>
          <p14:tracePt t="30463" x="4002088" y="3730625"/>
          <p14:tracePt t="30536" x="4002088" y="3738563"/>
          <p14:tracePt t="30552" x="4002088" y="3748088"/>
          <p14:tracePt t="30560" x="4002088" y="3757613"/>
          <p14:tracePt t="30567" x="4021138" y="3775075"/>
          <p14:tracePt t="30600" x="4021138" y="3784600"/>
          <p14:tracePt t="30609" x="4021138" y="3794125"/>
          <p14:tracePt t="30633" x="4021138" y="3811588"/>
          <p14:tracePt t="30784" x="4021138" y="3821113"/>
          <p14:tracePt t="30800" x="4021138" y="3830638"/>
          <p14:tracePt t="30807" x="4021138" y="3840163"/>
          <p14:tracePt t="30823" x="4021138" y="3848100"/>
          <p14:tracePt t="30831" x="4021138" y="3857625"/>
          <p14:tracePt t="30839" x="4011613" y="3867150"/>
          <p14:tracePt t="30855" x="4011613" y="3875088"/>
          <p14:tracePt t="30864" x="4011613" y="3894138"/>
          <p14:tracePt t="30871" x="4002088" y="3894138"/>
          <p14:tracePt t="30889" x="4002088" y="3903663"/>
          <p14:tracePt t="31032" x="4002088" y="3875088"/>
          <p14:tracePt t="31040" x="4002088" y="3840163"/>
          <p14:tracePt t="31048" x="4021138" y="3784600"/>
          <p14:tracePt t="31056" x="4029075" y="3757613"/>
          <p14:tracePt t="31065" x="4038600" y="3702050"/>
          <p14:tracePt t="31073" x="4048125" y="3638550"/>
          <p14:tracePt t="31081" x="4065588" y="3584575"/>
          <p14:tracePt t="31088" x="4065588" y="3511550"/>
          <p14:tracePt t="31095" x="4084638" y="3446463"/>
          <p14:tracePt t="31103" x="4084638" y="3375025"/>
          <p14:tracePt t="31112" x="4102100" y="3309938"/>
          <p14:tracePt t="31119" x="4111625" y="3255963"/>
          <p14:tracePt t="31128" x="4111625" y="3200400"/>
          <p14:tracePt t="31135" x="4148138" y="3119438"/>
          <p14:tracePt t="31143" x="4148138" y="3073400"/>
          <p14:tracePt t="31151" x="4165600" y="3017838"/>
          <p14:tracePt t="31161" x="4165600" y="2982913"/>
          <p14:tracePt t="31169" x="4175125" y="2917825"/>
          <p14:tracePt t="31177" x="4175125" y="2881313"/>
          <p14:tracePt t="31183" x="4184650" y="2863850"/>
          <p14:tracePt t="31192" x="4184650" y="2836863"/>
          <p14:tracePt t="31200" x="4184650" y="2817813"/>
          <p14:tracePt t="31211" x="4194175" y="2808288"/>
          <p14:tracePt t="31217" x="4202113" y="2800350"/>
          <p14:tracePt t="31273" x="4202113" y="2790825"/>
          <p14:tracePt t="31299" x="4230688" y="2771775"/>
          <p14:tracePt t="31303" x="4238625" y="2763838"/>
          <p14:tracePt t="31313" x="4248150" y="2763838"/>
          <p14:tracePt t="31319" x="4275138" y="2735263"/>
          <p14:tracePt t="31329" x="4294188" y="2717800"/>
          <p14:tracePt t="31337" x="4303713" y="2708275"/>
          <p14:tracePt t="31344" x="4311650" y="2690813"/>
          <p14:tracePt t="31355" x="4330700" y="2662238"/>
          <p14:tracePt t="31360" x="4340225" y="2654300"/>
          <p14:tracePt t="31367" x="4348163" y="2644775"/>
          <p14:tracePt t="31448" x="4348163" y="2681288"/>
          <p14:tracePt t="31456" x="4348163" y="2698750"/>
          <p14:tracePt t="31463" x="4340225" y="2744788"/>
          <p14:tracePt t="31471" x="4321175" y="2781300"/>
          <p14:tracePt t="31479" x="4321175" y="2817813"/>
          <p14:tracePt t="31488" x="4303713" y="2854325"/>
          <p14:tracePt t="31496" x="4284663" y="2890838"/>
          <p14:tracePt t="31505" x="4284663" y="2909888"/>
          <p14:tracePt t="31514" x="4257675" y="2963863"/>
          <p14:tracePt t="31530" x="4257675" y="2973388"/>
          <p14:tracePt t="31537" x="4248150" y="3000375"/>
          <p14:tracePt t="31617" x="4248150" y="3017838"/>
          <p14:tracePt t="31625" x="4248150" y="3036888"/>
          <p14:tracePt t="31637" x="4248150" y="3046413"/>
          <p14:tracePt t="31639" x="4248150" y="3054350"/>
          <p14:tracePt t="31649" x="4248150" y="3100388"/>
          <p14:tracePt t="31661" x="4248150" y="3127375"/>
          <p14:tracePt t="31668" x="4248150" y="3155950"/>
          <p14:tracePt t="31671" x="4248150" y="3200400"/>
          <p14:tracePt t="31680" x="4248150" y="3255963"/>
          <p14:tracePt t="31687" x="4248150" y="3292475"/>
          <p14:tracePt t="31696" x="4275138" y="3375025"/>
          <p14:tracePt t="31704" x="4294188" y="3438525"/>
          <p14:tracePt t="31712" x="4311650" y="3492500"/>
          <p14:tracePt t="31720" x="4340225" y="3575050"/>
          <p14:tracePt t="31731" x="4357688" y="3629025"/>
          <p14:tracePt t="31735" x="4376738" y="3711575"/>
          <p14:tracePt t="31747" x="4376738" y="3757613"/>
          <p14:tracePt t="31751" x="4413250" y="3811588"/>
          <p14:tracePt t="31761" x="4430713" y="3875088"/>
          <p14:tracePt t="31767" x="4430713" y="3911600"/>
          <p14:tracePt t="31775" x="4440238" y="3957638"/>
          <p14:tracePt t="31783" x="4448175" y="3984625"/>
          <p14:tracePt t="31793" x="4457700" y="4003675"/>
          <p14:tracePt t="31799" x="4457700" y="4013200"/>
          <p14:tracePt t="31811" x="4457700" y="4021138"/>
          <p14:tracePt t="31818" x="4457700" y="4040188"/>
          <p14:tracePt t="31842" x="4457700" y="4049713"/>
          <p14:tracePt t="31857" x="4457700" y="4057650"/>
          <p14:tracePt t="31863" x="4457700" y="4076700"/>
          <p14:tracePt t="31888" x="4457700" y="4086225"/>
          <p14:tracePt t="31895" x="4457700" y="4094163"/>
          <p14:tracePt t="31919" x="4457700" y="4113213"/>
          <p14:tracePt t="31928" x="4448175" y="4130675"/>
          <p14:tracePt t="31944" x="4448175" y="4167188"/>
          <p14:tracePt t="31952" x="4440238" y="4195763"/>
          <p14:tracePt t="31960" x="4440238" y="4203700"/>
          <p14:tracePt t="31967" x="4440238" y="4213225"/>
          <p14:tracePt t="31981" x="4421188" y="4240213"/>
          <p14:tracePt t="31983" x="4421188" y="4268788"/>
          <p14:tracePt t="31996" x="4413250" y="4276725"/>
          <p14:tracePt t="32003" x="4413250" y="4303713"/>
          <p14:tracePt t="32017" x="4413250" y="4313238"/>
          <p14:tracePt t="32373" x="4413250" y="4322763"/>
          <p14:tracePt t="32389" x="4413250" y="4340225"/>
          <p14:tracePt t="32397" x="4403725" y="4349750"/>
          <p14:tracePt t="32417" x="4403725" y="4359275"/>
          <p14:tracePt t="32545" x="4403725" y="4349750"/>
          <p14:tracePt t="32635" x="4403725" y="4340225"/>
          <p14:tracePt t="32640" x="4403725" y="4322763"/>
          <p14:tracePt t="32667" x="4403725" y="4313238"/>
          <p14:tracePt t="32712" x="4403725" y="4303713"/>
          <p14:tracePt t="32720" x="4403725" y="4286250"/>
          <p14:tracePt t="32735" x="4403725" y="4276725"/>
          <p14:tracePt t="32745" x="4403725" y="4268788"/>
          <p14:tracePt t="32753" x="4403725" y="4259263"/>
          <p14:tracePt t="32762" x="4403725" y="4249738"/>
          <p14:tracePt t="32769" x="4403725" y="4240213"/>
          <p14:tracePt t="32780" x="4413250" y="4232275"/>
          <p14:tracePt t="32794" x="4413250" y="4222750"/>
          <p14:tracePt t="33193" x="4413250" y="4203700"/>
          <p14:tracePt t="33561" x="4413250" y="4195763"/>
          <p14:tracePt t="33582" x="4413250" y="4186238"/>
          <p14:tracePt t="33594" x="4421188" y="4167188"/>
          <p14:tracePt t="33601" x="4421188" y="4159250"/>
          <p14:tracePt t="33607" x="4430713" y="4140200"/>
          <p14:tracePt t="33624" x="4430713" y="4122738"/>
          <p14:tracePt t="33631" x="4430713" y="4103688"/>
          <p14:tracePt t="33640" x="4440238" y="4094163"/>
          <p14:tracePt t="33669" x="4448175" y="4067175"/>
          <p14:tracePt t="33864" x="4448175" y="4057650"/>
          <p14:tracePt t="33871" x="4457700" y="4057650"/>
          <p14:tracePt t="33890" x="4467225" y="4057650"/>
          <p14:tracePt t="33897" x="4476750" y="4049713"/>
          <p14:tracePt t="33905" x="4484688" y="4049713"/>
          <p14:tracePt t="34866" x="4494213" y="4049713"/>
          <p14:tracePt t="35596" x="4503738" y="4049713"/>
          <p14:tracePt t="35626" x="4530725" y="4021138"/>
          <p14:tracePt t="35651" x="4540250" y="4013200"/>
          <p14:tracePt t="36645" x="4549775" y="4013200"/>
          <p14:tracePt t="36770" x="4567238" y="4013200"/>
          <p14:tracePt t="36778" x="4567238" y="4003675"/>
          <p14:tracePt t="36785" x="4576763" y="3994150"/>
          <p14:tracePt t="36795" x="4586288" y="3994150"/>
          <p14:tracePt t="36809" x="4586288" y="3984625"/>
          <p14:tracePt t="36815" x="4594225" y="3976688"/>
          <p14:tracePt t="37527" x="4603750" y="3984625"/>
          <p14:tracePt t="37544" x="4613275" y="3984625"/>
          <p14:tracePt t="37760" x="4603750" y="3984625"/>
          <p14:tracePt t="37793" x="4603750" y="3994150"/>
          <p14:tracePt t="37799" x="4594225" y="4003675"/>
          <p14:tracePt t="37898" x="4603750" y="4003675"/>
          <p14:tracePt t="37903" x="4613275" y="4003675"/>
          <p14:tracePt t="38296" x="4613275" y="4013200"/>
          <p14:tracePt t="38556" x="4603750" y="4013200"/>
          <p14:tracePt t="38577" x="4594225" y="3994150"/>
          <p14:tracePt t="38585" x="4594225" y="3984625"/>
          <p14:tracePt t="38599" x="4594225" y="3957638"/>
          <p14:tracePt t="38608" x="4586288" y="3940175"/>
          <p14:tracePt t="38616" x="4576763" y="3930650"/>
          <p14:tracePt t="38641" x="4567238" y="3921125"/>
          <p14:tracePt t="38665" x="4557713" y="3903663"/>
          <p14:tracePt t="38673" x="4549775" y="3903663"/>
          <p14:tracePt t="38689" x="4494213" y="3903663"/>
          <p14:tracePt t="38696" x="4476750" y="3894138"/>
          <p14:tracePt t="38704" x="4457700" y="3894138"/>
          <p14:tracePt t="38711" x="4440238" y="3894138"/>
          <p14:tracePt t="38719" x="4403725" y="3884613"/>
          <p14:tracePt t="38737" x="4384675" y="3875088"/>
          <p14:tracePt t="38749" x="4340225" y="3840163"/>
          <p14:tracePt t="38751" x="4303713" y="3830638"/>
          <p14:tracePt t="38760" x="4267200" y="3794125"/>
          <p14:tracePt t="38767" x="4202113" y="3757613"/>
          <p14:tracePt t="38776" x="4148138" y="3721100"/>
          <p14:tracePt t="38783" x="4084638" y="3675063"/>
          <p14:tracePt t="38794" x="4021138" y="3602038"/>
          <p14:tracePt t="38799" x="3984625" y="3584575"/>
          <p14:tracePt t="38808" x="3911600" y="3538538"/>
          <p14:tracePt t="38815" x="3829050" y="3482975"/>
          <p14:tracePt t="38826" x="3783013" y="3455988"/>
          <p14:tracePt t="38832" x="3719513" y="3419475"/>
          <p14:tracePt t="38840" x="3692525" y="3411538"/>
          <p14:tracePt t="38847" x="3673475" y="3392488"/>
          <p14:tracePt t="38855" x="3656013" y="3365500"/>
          <p14:tracePt t="38863" x="3629025" y="3328988"/>
          <p14:tracePt t="38872" x="3619500" y="3309938"/>
          <p14:tracePt t="38893" x="3573463" y="3219450"/>
          <p14:tracePt t="38896" x="3563938" y="3192463"/>
          <p14:tracePt t="38903" x="3546475" y="3127375"/>
          <p14:tracePt t="38912" x="3519488" y="3100388"/>
          <p14:tracePt t="38919" x="3509963" y="3082925"/>
          <p14:tracePt t="38928" x="3490913" y="3036888"/>
          <p14:tracePt t="38935" x="3490913" y="3027363"/>
          <p14:tracePt t="38943" x="3482975" y="3017838"/>
          <p14:tracePt t="38953" x="3473450" y="3009900"/>
          <p14:tracePt t="39000" x="3463925" y="3000375"/>
          <p14:tracePt t="39011" x="3463925" y="2990850"/>
          <p14:tracePt t="39019" x="3446463" y="2954338"/>
          <p14:tracePt t="39030" x="3436938" y="2946400"/>
          <p14:tracePt t="39032" x="3409950" y="2917825"/>
          <p14:tracePt t="39040" x="3382963" y="2881313"/>
          <p14:tracePt t="39048" x="3373438" y="2854325"/>
          <p14:tracePt t="39059" x="3363913" y="2844800"/>
          <p14:tracePt t="39063" x="3354388" y="2827338"/>
          <p14:tracePt t="39072" x="3354388" y="2817813"/>
          <p14:tracePt t="39081" x="3346450" y="2808288"/>
          <p14:tracePt t="39089" x="3336925" y="2800350"/>
          <p14:tracePt t="39217" x="3336925" y="2808288"/>
          <p14:tracePt t="39241" x="3336925" y="2817813"/>
          <p14:tracePt t="39251" x="3336925" y="2827338"/>
          <p14:tracePt t="39328" x="3336925" y="2836863"/>
          <p14:tracePt t="39368" x="3346450" y="2836863"/>
          <p14:tracePt t="39471" x="3363913" y="2836863"/>
          <p14:tracePt t="39479" x="3373438" y="2827338"/>
          <p14:tracePt t="39488" x="3373438" y="2817813"/>
          <p14:tracePt t="39496" x="3382963" y="2808288"/>
          <p14:tracePt t="39511" x="3382963" y="2790825"/>
          <p14:tracePt t="39519" x="3390900" y="2771775"/>
          <p14:tracePt t="39528" x="3400425" y="2763838"/>
          <p14:tracePt t="39535" x="3409950" y="2754313"/>
          <p14:tracePt t="39544" x="3419475" y="2735263"/>
          <p14:tracePt t="39936" x="3419475" y="2727325"/>
          <p14:tracePt t="39944" x="3419475" y="2717800"/>
          <p14:tracePt t="39960" x="3419475" y="2708275"/>
          <p14:tracePt t="39968" x="3419475" y="2698750"/>
          <p14:tracePt t="39978" x="3419475" y="2690813"/>
          <p14:tracePt t="39992" x="3419475" y="2681288"/>
          <p14:tracePt t="40097" x="3409950" y="2671763"/>
          <p14:tracePt t="40254" x="3409950" y="2681288"/>
          <p14:tracePt t="40552" x="3409950" y="2698750"/>
          <p14:tracePt t="40559" x="3419475" y="2708275"/>
          <p14:tracePt t="40567" x="3427413" y="2717800"/>
          <p14:tracePt t="40576" x="3436938" y="2727325"/>
          <p14:tracePt t="40583" x="3455988" y="2744788"/>
          <p14:tracePt t="40591" x="3463925" y="2754313"/>
          <p14:tracePt t="40801" x="3463925" y="2771775"/>
          <p14:tracePt t="40815" x="3463925" y="2781300"/>
          <p14:tracePt t="40840" x="3463925" y="2790825"/>
          <p14:tracePt t="40954" x="3463925" y="2808288"/>
          <p14:tracePt t="40960" x="3463925" y="2817813"/>
          <p14:tracePt t="40971" x="3455988" y="2827338"/>
          <p14:tracePt t="40985" x="3427413" y="2836863"/>
          <p14:tracePt t="40997" x="3419475" y="2836863"/>
          <p14:tracePt t="41009" x="3400425" y="2844800"/>
          <p14:tracePt t="41024" x="3382963" y="2844800"/>
          <p14:tracePt t="41056" x="3373438" y="2844800"/>
          <p14:tracePt t="44705" x="3373438" y="2836863"/>
          <p14:tracePt t="44714" x="3373438" y="2827338"/>
          <p14:tracePt t="44737" x="3373438" y="2817813"/>
          <p14:tracePt t="44752" x="3373438" y="2808288"/>
          <p14:tracePt t="44845" x="3363913" y="2817813"/>
          <p14:tracePt t="44850" x="3336925" y="2844800"/>
          <p14:tracePt t="44858" x="3317875" y="2881313"/>
          <p14:tracePt t="44866" x="3300413" y="2909888"/>
          <p14:tracePt t="44871" x="3281363" y="2946400"/>
          <p14:tracePt t="44893" x="3244850" y="3017838"/>
          <p14:tracePt t="44896" x="3208338" y="3073400"/>
          <p14:tracePt t="44909" x="3200400" y="3100388"/>
          <p14:tracePt t="44914" x="3163888" y="3163888"/>
          <p14:tracePt t="44922" x="3144838" y="3228975"/>
          <p14:tracePt t="44928" x="3127375" y="3265488"/>
          <p14:tracePt t="44935" x="3090863" y="3328988"/>
          <p14:tracePt t="44944" x="3071813" y="3392488"/>
          <p14:tracePt t="44952" x="3035300" y="3438525"/>
          <p14:tracePt t="44960" x="3008313" y="3502025"/>
          <p14:tracePt t="44968" x="2954338" y="3556000"/>
          <p14:tracePt t="44976" x="2935288" y="3584575"/>
          <p14:tracePt t="44984" x="2917825" y="3611563"/>
          <p14:tracePt t="44993" x="2898775" y="3629025"/>
          <p14:tracePt t="45001" x="2862263" y="3665538"/>
          <p14:tracePt t="45013" x="2862263" y="3675063"/>
          <p14:tracePt t="45015" x="2852738" y="3684588"/>
          <p14:tracePt t="45026" x="2844800" y="3684588"/>
          <p14:tracePt t="45042" x="2835275" y="3694113"/>
          <p14:tracePt t="45064" x="2835275" y="3702050"/>
          <p14:tracePt t="45091" x="2835275" y="3711575"/>
          <p14:tracePt t="45098" x="2835275" y="3721100"/>
          <p14:tracePt t="45113" x="2835275" y="3738563"/>
          <p14:tracePt t="45140" x="2825750" y="3748088"/>
          <p14:tracePt t="45160" x="2825750" y="3757613"/>
          <p14:tracePt t="45216" x="2825750" y="3775075"/>
          <p14:tracePt t="45304" x="2825750" y="3784600"/>
          <p14:tracePt t="45312" x="2825750" y="3794125"/>
          <p14:tracePt t="45336" x="2825750" y="3803650"/>
          <p14:tracePt t="45465" x="2825750" y="3811588"/>
          <p14:tracePt t="45480" x="2825750" y="3821113"/>
          <p14:tracePt t="45504" x="2825750" y="3830638"/>
          <p14:tracePt t="45813" x="2825750" y="3840163"/>
          <p14:tracePt t="45970" x="2825750" y="3857625"/>
          <p14:tracePt t="46338" x="2835275" y="3857625"/>
          <p14:tracePt t="46352" x="2844800" y="3848100"/>
          <p14:tracePt t="46360" x="2862263" y="3830638"/>
          <p14:tracePt t="46376" x="2881313" y="3821113"/>
          <p14:tracePt t="46384" x="2898775" y="3803650"/>
          <p14:tracePt t="46399" x="2908300" y="3803650"/>
          <p14:tracePt t="46410" x="2925763" y="3784600"/>
          <p14:tracePt t="46426" x="2935288" y="3775075"/>
          <p14:tracePt t="46435" x="2954338" y="3775075"/>
          <p14:tracePt t="46440" x="2954338" y="3767138"/>
          <p14:tracePt t="46472" x="2962275" y="3767138"/>
          <p14:tracePt t="46569" x="2971800" y="3767138"/>
          <p14:tracePt t="46858" x="2990850" y="3767138"/>
          <p14:tracePt t="46866" x="2998788" y="3767138"/>
          <p14:tracePt t="46880" x="3027363" y="3738563"/>
          <p14:tracePt t="47019" x="3035300" y="3738563"/>
          <p14:tracePt t="47031" x="3044825" y="3730625"/>
          <p14:tracePt t="47036" x="3054350" y="3721100"/>
          <p14:tracePt t="47048" x="3081338" y="3711575"/>
          <p14:tracePt t="47059" x="3090863" y="3702050"/>
          <p14:tracePt t="47063" x="3100388" y="3684588"/>
          <p14:tracePt t="47071" x="3108325" y="3665538"/>
          <p14:tracePt t="47079" x="3127375" y="3648075"/>
          <p14:tracePt t="47104" x="3136900" y="3638550"/>
          <p14:tracePt t="47325" x="3144838" y="3611563"/>
          <p14:tracePt t="47328" x="3163888" y="3602038"/>
          <p14:tracePt t="47411" x="3171825" y="3602038"/>
          <p14:tracePt t="47512" x="3190875" y="3592513"/>
          <p14:tracePt t="47535" x="3200400" y="3592513"/>
          <p14:tracePt t="47568" x="3217863" y="3584575"/>
          <p14:tracePt t="47658" x="3227388" y="3584575"/>
          <p14:tracePt t="47728" x="3244850" y="3584575"/>
          <p14:tracePt t="47735" x="3254375" y="3584575"/>
          <p14:tracePt t="47744" x="3273425" y="3584575"/>
          <p14:tracePt t="47754" x="3281363" y="3584575"/>
          <p14:tracePt t="47761" x="3290888" y="3584575"/>
          <p14:tracePt t="47832" x="3300413" y="3592513"/>
          <p14:tracePt t="47841" x="3300413" y="3602038"/>
          <p14:tracePt t="47847" x="3300413" y="3611563"/>
          <p14:tracePt t="47864" x="3300413" y="3621088"/>
          <p14:tracePt t="47872" x="3300413" y="3629025"/>
          <p14:tracePt t="47893" x="3300413" y="3648075"/>
          <p14:tracePt t="47909" x="3300413" y="3657600"/>
          <p14:tracePt t="48504" x="3300413" y="3675063"/>
          <p14:tracePt t="48512" x="3300413" y="3684588"/>
          <p14:tracePt t="48546" x="3300413" y="3694113"/>
          <p14:tracePt t="49139" x="3300413" y="3711575"/>
          <p14:tracePt t="49147" x="3300413" y="3721100"/>
          <p14:tracePt t="49163" x="3300413" y="3738563"/>
          <p14:tracePt t="49185" x="3300413" y="3757613"/>
          <p14:tracePt t="49192" x="3300413" y="3767138"/>
          <p14:tracePt t="49209" x="3281363" y="3784600"/>
          <p14:tracePt t="49218" x="3254375" y="3803650"/>
          <p14:tracePt t="49231" x="3254375" y="3811588"/>
          <p14:tracePt t="49241" x="3244850" y="3811588"/>
          <p14:tracePt t="49247" x="3236913" y="3821113"/>
          <p14:tracePt t="49256" x="3227388" y="3821113"/>
          <p14:tracePt t="49264" x="3217863" y="3821113"/>
          <p14:tracePt t="49271" x="3200400" y="3830638"/>
          <p14:tracePt t="49287" x="3181350" y="3830638"/>
          <p14:tracePt t="49295" x="3181350" y="3840163"/>
          <p14:tracePt t="49303" x="3171825" y="3848100"/>
          <p14:tracePt t="49352" x="3163888" y="3857625"/>
          <p14:tracePt t="49377" x="3154363" y="3867150"/>
          <p14:tracePt t="49384" x="3144838" y="3894138"/>
          <p14:tracePt t="49392" x="3136900" y="3894138"/>
          <p14:tracePt t="49401" x="3127375" y="3903663"/>
          <p14:tracePt t="49416" x="3117850" y="3911600"/>
          <p14:tracePt t="49424" x="3117850" y="3921125"/>
          <p14:tracePt t="49432" x="3117850" y="3930650"/>
          <p14:tracePt t="49637" x="3117850" y="3948113"/>
          <p14:tracePt t="49660" x="3136900" y="3967163"/>
          <p14:tracePt t="49674" x="3144838" y="3976688"/>
          <p14:tracePt t="50312" x="3154363" y="3984625"/>
          <p14:tracePt t="50394" x="3163888" y="3984625"/>
          <p14:tracePt t="50408" x="3171825" y="3984625"/>
          <p14:tracePt t="50432" x="3181350" y="3984625"/>
          <p14:tracePt t="50441" x="3200400" y="3976688"/>
          <p14:tracePt t="50456" x="3208338" y="3967163"/>
          <p14:tracePt t="50623" x="3208338" y="3976688"/>
          <p14:tracePt t="50886" x="3208338" y="3967163"/>
          <p14:tracePt t="51131" x="3217863" y="3940175"/>
          <p14:tracePt t="51143" x="3227388" y="3930650"/>
          <p14:tracePt t="51160" x="3227388" y="3921125"/>
          <p14:tracePt t="51167" x="3236913" y="3911600"/>
          <p14:tracePt t="52034" x="3244850" y="3894138"/>
          <p14:tracePt t="52051" x="3244850" y="3884613"/>
          <p14:tracePt t="52210" x="3236913" y="3894138"/>
          <p14:tracePt t="52358" x="3217863" y="3894138"/>
          <p14:tracePt t="52360" x="3200400" y="3894138"/>
          <p14:tracePt t="52368" x="3171825" y="3894138"/>
          <p14:tracePt t="52376" x="3154363" y="3894138"/>
          <p14:tracePt t="52384" x="3127375" y="3894138"/>
          <p14:tracePt t="52393" x="3117850" y="3894138"/>
          <p14:tracePt t="52402" x="3108325" y="3894138"/>
          <p14:tracePt t="52408" x="3090863" y="3894138"/>
          <p14:tracePt t="52415" x="3071813" y="3894138"/>
          <p14:tracePt t="52432" x="3044825" y="3894138"/>
          <p14:tracePt t="52441" x="3027363" y="3894138"/>
          <p14:tracePt t="52447" x="2990850" y="3894138"/>
          <p14:tracePt t="52457" x="2962275" y="3884613"/>
          <p14:tracePt t="52464" x="2935288" y="3884613"/>
          <p14:tracePt t="52471" x="2917825" y="3875088"/>
          <p14:tracePt t="52479" x="2898775" y="3867150"/>
          <p14:tracePt t="52487" x="2889250" y="3867150"/>
          <p14:tracePt t="52498" x="2881313" y="3867150"/>
          <p14:tracePt t="52592" x="2871788" y="3857625"/>
          <p14:tracePt t="52666" x="2871788" y="3848100"/>
          <p14:tracePt t="52745" x="2871788" y="3840163"/>
          <p14:tracePt t="53101" x="2871788" y="3848100"/>
          <p14:tracePt t="53969" x="2871788" y="3857625"/>
          <p14:tracePt t="53984" x="2871788" y="3875088"/>
          <p14:tracePt t="54033" x="2871788" y="3884613"/>
          <p14:tracePt t="54057" x="2871788" y="3894138"/>
          <p14:tracePt t="54073" x="2871788" y="3911600"/>
          <p14:tracePt t="54079" x="2871788" y="3930650"/>
          <p14:tracePt t="54088" x="2871788" y="3940175"/>
          <p14:tracePt t="54095" x="2871788" y="3957638"/>
          <p14:tracePt t="54105" x="2871788" y="3976688"/>
          <p14:tracePt t="54144" x="2871788" y="3994150"/>
          <p14:tracePt t="54160" x="2871788" y="4003675"/>
          <p14:tracePt t="54465" x="2881313" y="4013200"/>
          <p14:tracePt t="54472" x="2898775" y="4013200"/>
          <p14:tracePt t="54480" x="2908300" y="4013200"/>
          <p14:tracePt t="54488" x="2935288" y="4013200"/>
          <p14:tracePt t="54498" x="2971800" y="4013200"/>
          <p14:tracePt t="54503" x="3008313" y="4013200"/>
          <p14:tracePt t="54512" x="3044825" y="4003675"/>
          <p14:tracePt t="54519" x="3090863" y="4003675"/>
          <p14:tracePt t="54528" x="3127375" y="4003675"/>
          <p14:tracePt t="54535" x="3181350" y="4003675"/>
          <p14:tracePt t="54543" x="3236913" y="4003675"/>
          <p14:tracePt t="54552" x="3327400" y="4003675"/>
          <p14:tracePt t="54559" x="3473450" y="4003675"/>
          <p14:tracePt t="54567" x="3619500" y="4003675"/>
          <p14:tracePt t="54576" x="3783013" y="4003675"/>
          <p14:tracePt t="54583" x="3948113" y="4003675"/>
          <p14:tracePt t="54592" x="4075113" y="4021138"/>
          <p14:tracePt t="54599" x="4211638" y="4040188"/>
          <p14:tracePt t="54610" x="4321175" y="4049713"/>
          <p14:tracePt t="54615" x="4394200" y="4049713"/>
          <p14:tracePt t="54623" x="4476750" y="4076700"/>
          <p14:tracePt t="54631" x="4567238" y="4076700"/>
          <p14:tracePt t="54640" x="4622800" y="4086225"/>
          <p14:tracePt t="54648" x="4695825" y="4086225"/>
          <p14:tracePt t="54655" x="4776788" y="4103688"/>
          <p14:tracePt t="54664" x="4832350" y="4113213"/>
          <p14:tracePt t="54672" x="4876800" y="4113213"/>
          <p14:tracePt t="54681" x="4913313" y="4122738"/>
          <p14:tracePt t="54687" x="4959350" y="4130675"/>
          <p14:tracePt t="54697" x="5014913" y="4149725"/>
          <p14:tracePt t="54704" x="5078413" y="4149725"/>
          <p14:tracePt t="54712" x="5132388" y="4159250"/>
          <p14:tracePt t="54722" x="5187950" y="4159250"/>
          <p14:tracePt t="54731" x="5251450" y="4167188"/>
          <p14:tracePt t="54738" x="5287963" y="4167188"/>
          <p14:tracePt t="54751" x="5368925" y="4167188"/>
          <p14:tracePt t="54760" x="5387975" y="4176713"/>
          <p14:tracePt t="54770" x="5397500" y="4186238"/>
          <p14:tracePt t="54779" x="5424488" y="4195763"/>
          <p14:tracePt t="54784" x="5434013" y="4195763"/>
          <p14:tracePt t="54793" x="5451475" y="4203700"/>
          <p14:tracePt t="54801" x="5470525" y="4203700"/>
          <p14:tracePt t="54810" x="5487988" y="4213225"/>
          <p14:tracePt t="54816" x="5534025" y="4232275"/>
          <p14:tracePt t="54825" x="5551488" y="4232275"/>
          <p14:tracePt t="54834" x="5561013" y="4232275"/>
          <p14:tracePt t="54844" x="5597525" y="4240213"/>
          <p14:tracePt t="54849" x="5616575" y="4240213"/>
          <p14:tracePt t="54860" x="5624513" y="4240213"/>
          <p14:tracePt t="54872" x="5643563" y="4240213"/>
          <p14:tracePt t="54905" x="5661025" y="4240213"/>
          <p14:tracePt t="55018" x="5661025" y="4232275"/>
          <p14:tracePt t="55031" x="5653088" y="4232275"/>
          <p14:tracePt t="55034" x="5616575" y="4222750"/>
          <p14:tracePt t="55040" x="5597525" y="4222750"/>
          <p14:tracePt t="55048" x="5570538" y="4222750"/>
          <p14:tracePt t="55062" x="5543550" y="4195763"/>
          <p14:tracePt t="55063" x="5534025" y="4195763"/>
          <p14:tracePt t="55071" x="5514975" y="4195763"/>
          <p14:tracePt t="55080" x="5497513" y="4186238"/>
          <p14:tracePt t="55087" x="5487988" y="4186238"/>
          <p14:tracePt t="55096" x="5470525" y="4176713"/>
          <p14:tracePt t="55111" x="5441950" y="4159250"/>
          <p14:tracePt t="55119" x="5434013" y="4149725"/>
          <p14:tracePt t="55127" x="5424488" y="4140200"/>
          <p14:tracePt t="55135" x="5397500" y="4140200"/>
          <p14:tracePt t="55144" x="5387975" y="4130675"/>
          <p14:tracePt t="55152" x="5378450" y="4122738"/>
          <p14:tracePt t="55232" x="5378450" y="4113213"/>
          <p14:tracePt t="55239" x="5378450" y="4103688"/>
          <p14:tracePt t="55248" x="5378450" y="4086225"/>
          <p14:tracePt t="55255" x="5378450" y="4076700"/>
          <p14:tracePt t="55264" x="5378450" y="4067175"/>
          <p14:tracePt t="55272" x="5378450" y="4057650"/>
          <p14:tracePt t="55288" x="5378450" y="4040188"/>
          <p14:tracePt t="55304" x="5378450" y="4021138"/>
          <p14:tracePt t="55311" x="5387975" y="4003675"/>
          <p14:tracePt t="55320" x="5397500" y="3994150"/>
          <p14:tracePt t="55336" x="5405438" y="3976688"/>
          <p14:tracePt t="55352" x="5414963" y="3957638"/>
          <p14:tracePt t="55376" x="5424488" y="3940175"/>
          <p14:tracePt t="55592" x="5434013" y="3940175"/>
          <p14:tracePt t="55616" x="5424488" y="3940175"/>
          <p14:tracePt t="55624" x="5405438" y="3940175"/>
          <p14:tracePt t="55640" x="5397500" y="3940175"/>
          <p14:tracePt t="55648" x="5387975" y="3940175"/>
          <p14:tracePt t="55664" x="5368925" y="3940175"/>
          <p14:tracePt t="55679" x="5360988" y="3940175"/>
          <p14:tracePt t="55704" x="5351463" y="3940175"/>
          <p14:tracePt t="55728" x="5334000" y="3940175"/>
          <p14:tracePt t="55737" x="5314950" y="3940175"/>
          <p14:tracePt t="55751" x="5305425" y="3940175"/>
          <p14:tracePt t="55759" x="5287963" y="3940175"/>
          <p14:tracePt t="55776" x="5278438" y="3940175"/>
          <p14:tracePt t="55792" x="5268913" y="3940175"/>
          <p14:tracePt t="55841" x="5241925" y="3940175"/>
          <p14:tracePt t="55850" x="5232400" y="3940175"/>
          <p14:tracePt t="55866" x="5224463" y="3940175"/>
          <p14:tracePt t="55879" x="5205413" y="3940175"/>
          <p14:tracePt t="55890" x="5195888" y="3940175"/>
          <p14:tracePt t="55913" x="5187950" y="3940175"/>
          <p14:tracePt t="55951" x="5168900" y="3940175"/>
          <p14:tracePt t="55968" x="5159375" y="3948113"/>
          <p14:tracePt t="55984" x="5151438" y="3948113"/>
          <p14:tracePt t="55992" x="5141913" y="3948113"/>
          <p14:tracePt t="55999" x="5122863" y="3948113"/>
          <p14:tracePt t="56008" x="5114925" y="3948113"/>
          <p14:tracePt t="56016" x="5078413" y="3948113"/>
          <p14:tracePt t="56027" x="5059363" y="3948113"/>
          <p14:tracePt t="56031" x="5022850" y="3948113"/>
          <p14:tracePt t="56044" x="4978400" y="3948113"/>
          <p14:tracePt t="56049" x="4949825" y="3948113"/>
          <p14:tracePt t="56062" x="4913313" y="3948113"/>
          <p14:tracePt t="56064" x="4868863" y="3948113"/>
          <p14:tracePt t="56073" x="4832350" y="3948113"/>
          <p14:tracePt t="56080" x="4803775" y="3948113"/>
          <p14:tracePt t="56087" x="4759325" y="3948113"/>
          <p14:tracePt t="56096" x="4722813" y="3948113"/>
          <p14:tracePt t="56104" x="4703763" y="3948113"/>
          <p14:tracePt t="56111" x="4667250" y="3948113"/>
          <p14:tracePt t="56119" x="4659313" y="3948113"/>
          <p14:tracePt t="56127" x="4640263" y="3948113"/>
          <p14:tracePt t="56136" x="4622800" y="3948113"/>
          <p14:tracePt t="56144" x="4594225" y="3948113"/>
          <p14:tracePt t="56151" x="4576763" y="3948113"/>
          <p14:tracePt t="56159" x="4530725" y="3940175"/>
          <p14:tracePt t="56167" x="4484688" y="3930650"/>
          <p14:tracePt t="56176" x="4457700" y="3930650"/>
          <p14:tracePt t="56183" x="4403725" y="3903663"/>
          <p14:tracePt t="56192" x="4340225" y="3903663"/>
          <p14:tracePt t="56201" x="4284663" y="3903663"/>
          <p14:tracePt t="56208" x="4221163" y="3875088"/>
          <p14:tracePt t="56217" x="4184650" y="3867150"/>
          <p14:tracePt t="56229" x="4129088" y="3867150"/>
          <p14:tracePt t="56231" x="4065588" y="3857625"/>
          <p14:tracePt t="56240" x="4029075" y="3857625"/>
          <p14:tracePt t="56247" x="4011613" y="3857625"/>
          <p14:tracePt t="56257" x="3984625" y="3857625"/>
          <p14:tracePt t="56263" x="3975100" y="3857625"/>
          <p14:tracePt t="56272" x="3948113" y="3857625"/>
          <p14:tracePt t="56279" x="3938588" y="3857625"/>
          <p14:tracePt t="56287" x="3919538" y="3857625"/>
          <p14:tracePt t="56295" x="3892550" y="3857625"/>
          <p14:tracePt t="56304" x="3883025" y="3857625"/>
          <p14:tracePt t="56311" x="3856038" y="3857625"/>
          <p14:tracePt t="56319" x="3846513" y="3857625"/>
          <p14:tracePt t="56327" x="3838575" y="3857625"/>
          <p14:tracePt t="56335" x="3819525" y="3857625"/>
          <p14:tracePt t="56343" x="3802063" y="3857625"/>
          <p14:tracePt t="56352" x="3792538" y="3857625"/>
          <p14:tracePt t="56360" x="3756025" y="3857625"/>
          <p14:tracePt t="56368" x="3746500" y="3857625"/>
          <p14:tracePt t="56376" x="3719513" y="3857625"/>
          <p14:tracePt t="56384" x="3709988" y="3857625"/>
          <p14:tracePt t="56392" x="3702050" y="3857625"/>
          <p14:tracePt t="56401" x="3692525" y="3857625"/>
          <p14:tracePt t="56408" x="3683000" y="3857625"/>
          <p14:tracePt t="56416" x="3673475" y="3857625"/>
          <p14:tracePt t="56431" x="3665538" y="3857625"/>
          <p14:tracePt t="56440" x="3646488" y="3857625"/>
          <p14:tracePt t="56447" x="3636963" y="3857625"/>
          <p14:tracePt t="56463" x="3609975" y="3857625"/>
          <p14:tracePt t="56471" x="3600450" y="3857625"/>
          <p14:tracePt t="56479" x="3582988" y="3857625"/>
          <p14:tracePt t="56487" x="3563938" y="3867150"/>
          <p14:tracePt t="56495" x="3556000" y="3867150"/>
          <p14:tracePt t="56506" x="3536950" y="3867150"/>
          <p14:tracePt t="56513" x="3509963" y="3875088"/>
          <p14:tracePt t="56519" x="3482975" y="3875088"/>
          <p14:tracePt t="56527" x="3436938" y="3875088"/>
          <p14:tracePt t="56535" x="3400425" y="3875088"/>
          <p14:tracePt t="56543" x="3354388" y="3875088"/>
          <p14:tracePt t="56551" x="3317875" y="3875088"/>
          <p14:tracePt t="56560" x="3263900" y="3875088"/>
          <p14:tracePt t="56567" x="3244850" y="3875088"/>
          <p14:tracePt t="56576" x="3217863" y="3875088"/>
          <p14:tracePt t="56583" x="3181350" y="3875088"/>
          <p14:tracePt t="56592" x="3171825" y="3875088"/>
          <p14:tracePt t="56599" x="3163888" y="3875088"/>
          <p14:tracePt t="56608" x="3154363" y="3875088"/>
          <p14:tracePt t="56624" x="3144838" y="3875088"/>
          <p14:tracePt t="56631" x="3127375" y="3875088"/>
          <p14:tracePt t="56641" x="3117850" y="3875088"/>
          <p14:tracePt t="56647" x="3108325" y="3875088"/>
          <p14:tracePt t="56664" x="3081338" y="3875088"/>
          <p14:tracePt t="56671" x="3063875" y="3875088"/>
          <p14:tracePt t="56682" x="3044825" y="3875088"/>
          <p14:tracePt t="56687" x="3027363" y="3875088"/>
          <p14:tracePt t="56697" x="2998788" y="3875088"/>
          <p14:tracePt t="56703" x="2990850" y="3875088"/>
          <p14:tracePt t="56712" x="2971800" y="3884613"/>
          <p14:tracePt t="56720" x="2954338" y="3884613"/>
          <p14:tracePt t="56728" x="2944813" y="3884613"/>
          <p14:tracePt t="56736" x="2935288" y="3884613"/>
          <p14:tracePt t="56972" x="2917825" y="3884613"/>
          <p14:tracePt t="56983" x="2898775" y="3884613"/>
          <p14:tracePt t="56987" x="2889250" y="3884613"/>
          <p14:tracePt t="56992" x="2871788" y="3884613"/>
          <p14:tracePt t="56999" x="2862263" y="3884613"/>
          <p14:tracePt t="57009" x="2852738" y="3884613"/>
          <p14:tracePt t="57032" x="2835275" y="3884613"/>
          <p14:tracePt t="57129" x="2825750" y="3884613"/>
          <p14:tracePt t="57146" x="2817813" y="3884613"/>
          <p14:tracePt t="57167" x="2808288" y="3884613"/>
          <p14:tracePt t="57368" x="2789238" y="3884613"/>
          <p14:tracePt t="57384" x="2789238" y="3894138"/>
          <p14:tracePt t="57393" x="2781300" y="3894138"/>
          <p14:tracePt t="57957" x="2771775" y="3911600"/>
          <p14:tracePt t="57959" x="2771775" y="3921125"/>
          <p14:tracePt t="57977" x="2771775" y="3930650"/>
          <p14:tracePt t="57983" x="2771775" y="3948113"/>
          <p14:tracePt t="57992" x="2771775" y="3967163"/>
          <p14:tracePt t="58000" x="2771775" y="3984625"/>
          <p14:tracePt t="58008" x="2771775" y="4003675"/>
          <p14:tracePt t="58015" x="2771775" y="4013200"/>
          <p14:tracePt t="58024" x="2771775" y="4040188"/>
          <p14:tracePt t="58031" x="2771775" y="4057650"/>
          <p14:tracePt t="58041" x="2771775" y="4076700"/>
          <p14:tracePt t="58047" x="2781300" y="4094163"/>
          <p14:tracePt t="58064" x="2781300" y="4103688"/>
          <p14:tracePt t="58072" x="2781300" y="4113213"/>
          <p14:tracePt t="58079" x="2781300" y="4122738"/>
          <p14:tracePt t="58103" x="2781300" y="4130675"/>
          <p14:tracePt t="58732" x="2789238" y="4140200"/>
          <p14:tracePt t="58813" x="2798763" y="4140200"/>
          <p14:tracePt t="58818" x="2817813" y="4140200"/>
          <p14:tracePt t="58827" x="2825750" y="4140200"/>
          <p14:tracePt t="58831" x="2852738" y="4140200"/>
          <p14:tracePt t="58841" x="2862263" y="4140200"/>
          <p14:tracePt t="58847" x="2871788" y="4140200"/>
          <p14:tracePt t="58857" x="2881313" y="4140200"/>
          <p14:tracePt t="58863" x="2889250" y="4140200"/>
          <p14:tracePt t="58871" x="2889250" y="4130675"/>
          <p14:tracePt t="59217" x="2917825" y="4113213"/>
          <p14:tracePt t="59234" x="2944813" y="4113213"/>
          <p14:tracePt t="59249" x="2962275" y="4094163"/>
          <p14:tracePt t="59256" x="2971800" y="4086225"/>
          <p14:tracePt t="59263" x="2981325" y="4086225"/>
          <p14:tracePt t="59280" x="2981325" y="4076700"/>
          <p14:tracePt t="59983" x="2990850" y="4086225"/>
          <p14:tracePt t="59984" x="3017838" y="4086225"/>
          <p14:tracePt t="59992" x="3035300" y="4086225"/>
          <p14:tracePt t="59999" x="3081338" y="4086225"/>
          <p14:tracePt t="60010" x="3117850" y="4086225"/>
          <p14:tracePt t="60015" x="3136900" y="4086225"/>
          <p14:tracePt t="60026" x="3171825" y="4086225"/>
          <p14:tracePt t="60031" x="3190875" y="4086225"/>
          <p14:tracePt t="60041" x="3227388" y="4086225"/>
          <p14:tracePt t="60047" x="3236913" y="4086225"/>
          <p14:tracePt t="60059" x="3281363" y="4086225"/>
          <p14:tracePt t="60063" x="3317875" y="4086225"/>
          <p14:tracePt t="60074" x="3373438" y="4086225"/>
          <p14:tracePt t="60079" x="3455988" y="4086225"/>
          <p14:tracePt t="60087" x="3527425" y="4094163"/>
          <p14:tracePt t="60095" x="3619500" y="4094163"/>
          <p14:tracePt t="60103" x="3673475" y="4094163"/>
          <p14:tracePt t="60111" x="3746500" y="4094163"/>
          <p14:tracePt t="60120" x="3829050" y="4094163"/>
          <p14:tracePt t="60127" x="3883025" y="4094163"/>
          <p14:tracePt t="60136" x="3919538" y="4094163"/>
          <p14:tracePt t="60144" x="3965575" y="4094163"/>
          <p14:tracePt t="60151" x="3984625" y="4094163"/>
          <p14:tracePt t="60161" x="4011613" y="4094163"/>
          <p14:tracePt t="60167" x="4029075" y="4094163"/>
          <p14:tracePt t="60176" x="4057650" y="4094163"/>
          <p14:tracePt t="60184" x="4075113" y="4094163"/>
          <p14:tracePt t="60192" x="4129088" y="4094163"/>
          <p14:tracePt t="60203" x="4165600" y="4094163"/>
          <p14:tracePt t="60207" x="4230688" y="4103688"/>
          <p14:tracePt t="60215" x="4303713" y="4122738"/>
          <p14:tracePt t="60223" x="4357688" y="4122738"/>
          <p14:tracePt t="60231" x="4440238" y="4149725"/>
          <p14:tracePt t="60239" x="4494213" y="4149725"/>
          <p14:tracePt t="60247" x="4549775" y="4149725"/>
          <p14:tracePt t="60257" x="4594225" y="4149725"/>
          <p14:tracePt t="60263" x="4649788" y="4149725"/>
          <p14:tracePt t="60272" x="4703763" y="4149725"/>
          <p14:tracePt t="60279" x="4740275" y="4149725"/>
          <p14:tracePt t="60288" x="4786313" y="4149725"/>
          <p14:tracePt t="60295" x="4813300" y="4149725"/>
          <p14:tracePt t="60303" x="4849813" y="4149725"/>
          <p14:tracePt t="60311" x="4886325" y="4149725"/>
          <p14:tracePt t="60319" x="4905375" y="4149725"/>
          <p14:tracePt t="60327" x="4932363" y="4149725"/>
          <p14:tracePt t="60335" x="4941888" y="4149725"/>
          <p14:tracePt t="60343" x="4959350" y="4149725"/>
          <p14:tracePt t="60351" x="4968875" y="4149725"/>
          <p14:tracePt t="60367" x="4978400" y="4149725"/>
          <p14:tracePt t="60410" x="4986338" y="4149725"/>
          <p14:tracePt t="60424" x="4995863" y="4149725"/>
          <p14:tracePt t="60434" x="5014913" y="4149725"/>
          <p14:tracePt t="60450" x="5032375" y="4149725"/>
          <p14:tracePt t="60459" x="5041900" y="4149725"/>
          <p14:tracePt t="60463" x="5059363" y="4149725"/>
          <p14:tracePt t="60474" x="5078413" y="4149725"/>
          <p14:tracePt t="60481" x="5114925" y="4149725"/>
          <p14:tracePt t="60496" x="5122863" y="4149725"/>
          <p14:tracePt t="60506" x="5141913" y="4149725"/>
          <p14:tracePt t="60519" x="5159375" y="4149725"/>
          <p14:tracePt t="60528" x="5168900" y="4149725"/>
          <p14:tracePt t="60535" x="5187950" y="4149725"/>
          <p14:tracePt t="60543" x="5195888" y="4149725"/>
          <p14:tracePt t="60560" x="5205413" y="4149725"/>
          <p14:tracePt t="60569" x="5232400" y="4149725"/>
          <p14:tracePt t="60578" x="5241925" y="4149725"/>
          <p14:tracePt t="60583" x="5251450" y="4149725"/>
          <p14:tracePt t="60592" x="5278438" y="4149725"/>
          <p14:tracePt t="60600" x="5287963" y="4149725"/>
          <p14:tracePt t="60616" x="5305425" y="4149725"/>
          <p14:tracePt t="60623" x="5314950" y="4149725"/>
          <p14:tracePt t="60631" x="5324475" y="4149725"/>
          <p14:tracePt t="61008" x="5314950" y="4122738"/>
          <p14:tracePt t="61016" x="5314950" y="4103688"/>
          <p14:tracePt t="61025" x="5305425" y="4094163"/>
          <p14:tracePt t="61032" x="5297488" y="4067175"/>
          <p14:tracePt t="61097" x="5287963" y="4057650"/>
          <p14:tracePt t="61137" x="5287963" y="4049713"/>
          <p14:tracePt t="61277" x="5278438" y="4049713"/>
          <p14:tracePt t="61363" x="5268913" y="4040188"/>
          <p14:tracePt t="61377" x="5260975" y="4030663"/>
          <p14:tracePt t="61448" x="5241925" y="4013200"/>
          <p14:tracePt t="61527" x="5224463" y="4021138"/>
          <p14:tracePt t="61535" x="5214938" y="4030663"/>
          <p14:tracePt t="61544" x="5195888" y="4040188"/>
          <p14:tracePt t="61553" x="5187950" y="4049713"/>
          <p14:tracePt t="61656" x="5178425" y="4057650"/>
          <p14:tracePt t="61673" x="5159375" y="4067175"/>
          <p14:tracePt t="61681" x="5141913" y="4076700"/>
          <p14:tracePt t="61688" x="5105400" y="4086225"/>
          <p14:tracePt t="61696" x="5068888" y="4113213"/>
          <p14:tracePt t="61703" x="5022850" y="4130675"/>
          <p14:tracePt t="61712" x="4978400" y="4140200"/>
          <p14:tracePt t="61720" x="4886325" y="4167188"/>
          <p14:tracePt t="61728" x="4803775" y="4195763"/>
          <p14:tracePt t="61735" x="4695825" y="4213225"/>
          <p14:tracePt t="61744" x="4557713" y="4240213"/>
          <p14:tracePt t="61751" x="4430713" y="4259263"/>
          <p14:tracePt t="61759" x="4303713" y="4268788"/>
          <p14:tracePt t="61767" x="4211638" y="4268788"/>
          <p14:tracePt t="61776" x="4084638" y="4286250"/>
          <p14:tracePt t="61783" x="3965575" y="4313238"/>
          <p14:tracePt t="61792" x="3892550" y="4322763"/>
          <p14:tracePt t="61800" x="3838575" y="4322763"/>
          <p14:tracePt t="61807" x="3783013" y="4322763"/>
          <p14:tracePt t="61815" x="3765550" y="4322763"/>
          <p14:tracePt t="61824" x="3746500" y="4322763"/>
          <p14:tracePt t="61832" x="3738563" y="4322763"/>
          <p14:tracePt t="61848" x="3729038" y="4322763"/>
          <p14:tracePt t="61887" x="3719513" y="4322763"/>
          <p14:tracePt t="62047" x="3692525" y="4322763"/>
          <p14:tracePt t="62080" x="3673475" y="4313238"/>
          <p14:tracePt t="62136" x="3656013" y="4313238"/>
          <p14:tracePt t="62152" x="3646488" y="4313238"/>
          <p14:tracePt t="62176" x="3636963" y="4313238"/>
          <p14:tracePt t="62456" x="3629025" y="4276725"/>
          <p14:tracePt t="62473" x="3629025" y="4249738"/>
          <p14:tracePt t="62481" x="3629025" y="4232275"/>
          <p14:tracePt t="62489" x="3629025" y="4203700"/>
          <p14:tracePt t="62502" x="3646488" y="4167188"/>
          <p14:tracePt t="62503" x="3656013" y="4149725"/>
          <p14:tracePt t="62511" x="3665538" y="4122738"/>
          <p14:tracePt t="62528" x="3692525" y="4086225"/>
          <p14:tracePt t="62535" x="3702050" y="4076700"/>
          <p14:tracePt t="62546" x="3709988" y="4057650"/>
          <p14:tracePt t="62553" x="3719513" y="4049713"/>
          <p14:tracePt t="62687" x="3719513" y="4057650"/>
          <p14:tracePt t="63096" x="3719513" y="4086225"/>
          <p14:tracePt t="63112" x="3702050" y="4103688"/>
          <p14:tracePt t="63127" x="3692525" y="4113213"/>
          <p14:tracePt t="63504" x="3692525" y="4122738"/>
          <p14:tracePt t="63513" x="3692525" y="4140200"/>
          <p14:tracePt t="63520" x="3692525" y="4176713"/>
          <p14:tracePt t="63527" x="3692525" y="4195763"/>
          <p14:tracePt t="63536" x="3692525" y="4222750"/>
          <p14:tracePt t="63544" x="3692525" y="4240213"/>
          <p14:tracePt t="63552" x="3692525" y="4259263"/>
          <p14:tracePt t="63559" x="3692525" y="4268788"/>
          <p14:tracePt t="63567" x="3692525" y="4276725"/>
          <p14:tracePt t="63768" x="3692525" y="4268788"/>
          <p14:tracePt t="63826" x="3692525" y="4259263"/>
          <p14:tracePt t="63833" x="3692525" y="4240213"/>
          <p14:tracePt t="63849" x="3673475" y="4222750"/>
          <p14:tracePt t="63858" x="3656013" y="4213225"/>
          <p14:tracePt t="63865" x="3646488" y="4203700"/>
          <p14:tracePt t="63876" x="3636963" y="4195763"/>
          <p14:tracePt t="63880" x="3629025" y="4186238"/>
          <p14:tracePt t="63892" x="3600450" y="4167188"/>
          <p14:tracePt t="63903" x="3592513" y="4149725"/>
          <p14:tracePt t="63911" x="3582988" y="4140200"/>
          <p14:tracePt t="63919" x="3573463" y="4130675"/>
          <p14:tracePt t="63928" x="3563938" y="4122738"/>
          <p14:tracePt t="63946" x="3556000" y="4122738"/>
          <p14:tracePt t="64341" x="3546475" y="4122738"/>
          <p14:tracePt t="64346" x="3546475" y="4130675"/>
          <p14:tracePt t="64357" x="3546475" y="4140200"/>
          <p14:tracePt t="64364" x="3546475" y="4149725"/>
          <p14:tracePt t="64375" x="3546475" y="4186238"/>
          <p14:tracePt t="64383" x="3546475" y="4222750"/>
          <p14:tracePt t="64400" x="3546475" y="4240213"/>
          <p14:tracePt t="64408" x="3546475" y="4259263"/>
          <p14:tracePt t="64415" x="3527425" y="4276725"/>
          <p14:tracePt t="64433" x="3527425" y="4286250"/>
          <p14:tracePt t="64440" x="3519488" y="4313238"/>
          <p14:tracePt t="64537" x="3519488" y="4303713"/>
          <p14:tracePt t="64546" x="3519488" y="4276725"/>
          <p14:tracePt t="64553" x="3519488" y="4268788"/>
          <p14:tracePt t="64564" x="3519488" y="4240213"/>
          <p14:tracePt t="64567" x="3519488" y="4232275"/>
          <p14:tracePt t="64576" x="3519488" y="4222750"/>
          <p14:tracePt t="64592" x="3519488" y="4203700"/>
          <p14:tracePt t="64608" x="3519488" y="4195763"/>
          <p14:tracePt t="64624" x="3519488" y="4186238"/>
          <p14:tracePt t="64640" x="3519488" y="4176713"/>
          <p14:tracePt t="64657" x="3519488" y="4159250"/>
          <p14:tracePt t="64672" x="3509963" y="4149725"/>
          <p14:tracePt t="64681" x="3490913" y="4140200"/>
          <p14:tracePt t="64687" x="3482975" y="4140200"/>
          <p14:tracePt t="64696" x="3463925" y="4140200"/>
          <p14:tracePt t="64704" x="3446463" y="4130675"/>
          <p14:tracePt t="64712" x="3427413" y="4122738"/>
          <p14:tracePt t="64719" x="3419475" y="4113213"/>
          <p14:tracePt t="64728" x="3409950" y="4113213"/>
          <p14:tracePt t="64736" x="3390900" y="4103688"/>
          <p14:tracePt t="64752" x="3382963" y="4103688"/>
          <p14:tracePt t="64760" x="3363913" y="4094163"/>
          <p14:tracePt t="64767" x="3354388" y="4094163"/>
          <p14:tracePt t="64832" x="3346450" y="4094163"/>
          <p14:tracePt t="64863" x="3336925" y="4094163"/>
          <p14:tracePt t="64872" x="3327400" y="4094163"/>
          <p14:tracePt t="64896" x="3317875" y="4094163"/>
          <p14:tracePt t="64905" x="3309938" y="4103688"/>
          <p14:tracePt t="64932" x="3309938" y="4113213"/>
          <p14:tracePt t="64951" x="3309938" y="4130675"/>
          <p14:tracePt t="64960" x="3309938" y="4140200"/>
          <p14:tracePt t="64968" x="3309938" y="4149725"/>
          <p14:tracePt t="64975" x="3309938" y="4159250"/>
          <p14:tracePt t="64984" x="3309938" y="4186238"/>
          <p14:tracePt t="64994" x="3309938" y="4195763"/>
          <p14:tracePt t="65007" x="3309938" y="4222750"/>
          <p14:tracePt t="65015" x="3309938" y="4240213"/>
          <p14:tracePt t="65025" x="3300413" y="4276725"/>
          <p14:tracePt t="65032" x="3300413" y="4286250"/>
          <p14:tracePt t="65040" x="3300413" y="4332288"/>
          <p14:tracePt t="65050" x="3300413" y="4359275"/>
          <p14:tracePt t="65061" x="3300413" y="4386263"/>
          <p14:tracePt t="65063" x="3300413" y="4422775"/>
          <p14:tracePt t="65077" x="3300413" y="4432300"/>
          <p14:tracePt t="65079" x="3300413" y="4449763"/>
          <p14:tracePt t="65089" x="3300413" y="4468813"/>
          <p14:tracePt t="65095" x="3300413" y="4478338"/>
          <p14:tracePt t="65103" x="3300413" y="4495800"/>
          <p14:tracePt t="65121" x="3300413" y="4505325"/>
          <p14:tracePt t="65224" x="3300413" y="4495800"/>
          <p14:tracePt t="65272" x="3300413" y="4478338"/>
          <p14:tracePt t="65304" x="3300413" y="4468813"/>
          <p14:tracePt t="65353" x="3300413" y="4459288"/>
          <p14:tracePt t="65368" x="3300413" y="4441825"/>
          <p14:tracePt t="65384" x="3300413" y="4432300"/>
          <p14:tracePt t="65407" x="3300413" y="4422775"/>
          <p14:tracePt t="65424" x="3300413" y="4413250"/>
          <p14:tracePt t="65431" x="3290888" y="4395788"/>
          <p14:tracePt t="65440" x="3281363" y="4376738"/>
          <p14:tracePt t="65448" x="3273425" y="4376738"/>
          <p14:tracePt t="65457" x="3273425" y="4368800"/>
          <p14:tracePt t="65464" x="3254375" y="4349750"/>
          <p14:tracePt t="65480" x="3236913" y="4340225"/>
          <p14:tracePt t="65496" x="3227388" y="4332288"/>
          <p14:tracePt t="65503" x="3217863" y="4322763"/>
          <p14:tracePt t="65511" x="3200400" y="4303713"/>
          <p14:tracePt t="65527" x="3181350" y="4295775"/>
          <p14:tracePt t="65543" x="3171825" y="4286250"/>
          <p14:tracePt t="65551" x="3154363" y="4276725"/>
          <p14:tracePt t="65559" x="3144838" y="4268788"/>
          <p14:tracePt t="65567" x="3136900" y="4268788"/>
          <p14:tracePt t="65576" x="3127375" y="4249738"/>
          <p14:tracePt t="65594" x="3117850" y="4232275"/>
          <p14:tracePt t="65601" x="3100388" y="4213225"/>
          <p14:tracePt t="65622" x="3090863" y="4203700"/>
          <p14:tracePt t="65865" x="3090863" y="4186238"/>
          <p14:tracePt t="66116" x="3081338" y="4195763"/>
          <p14:tracePt t="66126" x="3071813" y="4213225"/>
          <p14:tracePt t="66129" x="3071813" y="4222750"/>
          <p14:tracePt t="66136" x="3044825" y="4259263"/>
          <p14:tracePt t="66151" x="3035300" y="4276725"/>
          <p14:tracePt t="66160" x="3035300" y="4295775"/>
          <p14:tracePt t="66167" x="3027363" y="4313238"/>
          <p14:tracePt t="66175" x="3017838" y="4322763"/>
          <p14:tracePt t="66183" x="3008313" y="4332288"/>
          <p14:tracePt t="66192" x="3008313" y="4340225"/>
          <p14:tracePt t="66346" x="3008313" y="4349750"/>
          <p14:tracePt t="66362" x="2962275" y="4332288"/>
          <p14:tracePt t="66370" x="2925763" y="4303713"/>
          <p14:tracePt t="66375" x="2908300" y="4295775"/>
          <p14:tracePt t="66383" x="2889250" y="4286250"/>
          <p14:tracePt t="66392" x="2881313" y="4286250"/>
          <p14:tracePt t="66401" x="2871788" y="4286250"/>
          <p14:tracePt t="66408" x="2871788" y="4276725"/>
          <p14:tracePt t="66432" x="2862263" y="4276725"/>
          <p14:tracePt t="66464" x="2844800" y="4276725"/>
          <p14:tracePt t="66479" x="2835275" y="4276725"/>
          <p14:tracePt t="66504" x="2825750" y="4276725"/>
          <p14:tracePt t="66745" x="2871788" y="4259263"/>
          <p14:tracePt t="66751" x="2898775" y="4259263"/>
          <p14:tracePt t="66760" x="2954338" y="4249738"/>
          <p14:tracePt t="66767" x="3027363" y="4240213"/>
          <p14:tracePt t="66775" x="3071813" y="4240213"/>
          <p14:tracePt t="66784" x="3127375" y="4222750"/>
          <p14:tracePt t="66791" x="3171825" y="4222750"/>
          <p14:tracePt t="66799" x="3208338" y="4222750"/>
          <p14:tracePt t="66808" x="3236913" y="4203700"/>
          <p14:tracePt t="66815" x="3244850" y="4203700"/>
          <p14:tracePt t="66825" x="3263900" y="4203700"/>
          <p14:tracePt t="66840" x="3273425" y="4203700"/>
          <p14:tracePt t="66848" x="3290888" y="4203700"/>
          <p14:tracePt t="66872" x="3300413" y="4203700"/>
          <p14:tracePt t="67044" x="3309938" y="4213225"/>
          <p14:tracePt t="67052" x="3309938" y="4222750"/>
          <p14:tracePt t="67065" x="3317875" y="4240213"/>
          <p14:tracePt t="67079" x="3336925" y="4259263"/>
          <p14:tracePt t="67314" x="3336925" y="4276725"/>
          <p14:tracePt t="67347" x="3336925" y="4286250"/>
          <p14:tracePt t="67410" x="3336925" y="4295775"/>
          <p14:tracePt t="67438" x="3336925" y="4313238"/>
          <p14:tracePt t="67439" x="3336925" y="4322763"/>
          <p14:tracePt t="67459" x="3336925" y="4332288"/>
          <p14:tracePt t="67463" x="3336925" y="4340225"/>
          <p14:tracePt t="67473" x="3336925" y="4349750"/>
          <p14:tracePt t="67479" x="3336925" y="4368800"/>
          <p14:tracePt t="67489" x="3336925" y="4376738"/>
          <p14:tracePt t="67498" x="3336925" y="4395788"/>
          <p14:tracePt t="67503" x="3336925" y="4405313"/>
          <p14:tracePt t="67512" x="3336925" y="4422775"/>
          <p14:tracePt t="67688" x="3336925" y="4413250"/>
          <p14:tracePt t="67695" x="3336925" y="4405313"/>
          <p14:tracePt t="67704" x="3336925" y="4386263"/>
          <p14:tracePt t="67712" x="3346450" y="4368800"/>
          <p14:tracePt t="67720" x="3354388" y="4359275"/>
          <p14:tracePt t="67729" x="3354388" y="4340225"/>
          <p14:tracePt t="67735" x="3363913" y="4332288"/>
          <p14:tracePt t="67744" x="3382963" y="4313238"/>
          <p14:tracePt t="67751" x="3390900" y="4303713"/>
          <p14:tracePt t="67760" x="3390900" y="4295775"/>
          <p14:tracePt t="67767" x="3400425" y="4286250"/>
          <p14:tracePt t="67776" x="3409950" y="4276725"/>
          <p14:tracePt t="67792" x="3419475" y="4259263"/>
          <p14:tracePt t="67809" x="3436938" y="4240213"/>
          <p14:tracePt t="67824" x="3436938" y="4232275"/>
          <p14:tracePt t="67840" x="3446463" y="4232275"/>
          <p14:tracePt t="67856" x="3455988" y="4232275"/>
          <p14:tracePt t="67863" x="3473450" y="4222750"/>
          <p14:tracePt t="67872" x="3482975" y="4222750"/>
          <p14:tracePt t="67879" x="3500438" y="4203700"/>
          <p14:tracePt t="67893" x="3509963" y="4203700"/>
          <p14:tracePt t="67895" x="3509963" y="4195763"/>
          <p14:tracePt t="67903" x="3519488" y="4195763"/>
          <p14:tracePt t="67968" x="3536950" y="4203700"/>
          <p14:tracePt t="67976" x="3546475" y="4213225"/>
          <p14:tracePt t="67983" x="3546475" y="4240213"/>
          <p14:tracePt t="67992" x="3546475" y="4259263"/>
          <p14:tracePt t="67999" x="3546475" y="4268788"/>
          <p14:tracePt t="68008" x="3546475" y="4276725"/>
          <p14:tracePt t="68015" x="3546475" y="4286250"/>
          <p14:tracePt t="68040" x="3546475" y="4295775"/>
          <p14:tracePt t="68138" x="3546475" y="4313238"/>
          <p14:tracePt t="68144" x="3546475" y="4322763"/>
          <p14:tracePt t="68152" x="3546475" y="4332288"/>
          <p14:tracePt t="68160" x="3546475" y="4340225"/>
          <p14:tracePt t="68167" x="3546475" y="4349750"/>
          <p14:tracePt t="68176" x="3546475" y="4359275"/>
          <p14:tracePt t="68192" x="3546475" y="4368800"/>
          <p14:tracePt t="68308" x="3556000" y="4376738"/>
          <p14:tracePt t="68311" x="3582988" y="4376738"/>
          <p14:tracePt t="68324" x="3609975" y="4376738"/>
          <p14:tracePt t="68329" x="3656013" y="4359275"/>
          <p14:tracePt t="68337" x="3665538" y="4349750"/>
          <p14:tracePt t="68346" x="3702050" y="4340225"/>
          <p14:tracePt t="68358" x="3729038" y="4340225"/>
          <p14:tracePt t="68360" x="3746500" y="4332288"/>
          <p14:tracePt t="68367" x="3775075" y="4332288"/>
          <p14:tracePt t="68375" x="3802063" y="4313238"/>
          <p14:tracePt t="68383" x="3838575" y="4313238"/>
          <p14:tracePt t="68392" x="3892550" y="4313238"/>
          <p14:tracePt t="68400" x="3919538" y="4313238"/>
          <p14:tracePt t="68408" x="3956050" y="4313238"/>
          <p14:tracePt t="68415" x="3992563" y="4313238"/>
          <p14:tracePt t="68433" x="4021138" y="4313238"/>
          <p14:tracePt t="68440" x="4029075" y="4313238"/>
          <p14:tracePt t="68455" x="4038600" y="4313238"/>
          <p14:tracePt t="68463" x="4048125" y="4313238"/>
          <p14:tracePt t="68480" x="4065588" y="4313238"/>
          <p14:tracePt t="68487" x="4075113" y="4313238"/>
          <p14:tracePt t="68511" x="4084638" y="4313238"/>
          <p14:tracePt t="68520" x="4102100" y="4313238"/>
          <p14:tracePt t="68528" x="4111625" y="4313238"/>
          <p14:tracePt t="68536" x="4129088" y="4303713"/>
          <p14:tracePt t="68616" x="4148138" y="4303713"/>
          <p14:tracePt t="68738" x="4165600" y="4303713"/>
          <p14:tracePt t="68754" x="4194175" y="4295775"/>
          <p14:tracePt t="68765" x="4202113" y="4286250"/>
          <p14:tracePt t="68767" x="4211638" y="4286250"/>
          <p14:tracePt t="68775" x="4221163" y="4276725"/>
          <p14:tracePt t="68793" x="4230688" y="4268788"/>
          <p14:tracePt t="68814" x="4238625" y="4259263"/>
          <p14:tracePt t="68986" x="4248150" y="4259263"/>
          <p14:tracePt t="69001" x="4248150" y="4268788"/>
          <p14:tracePt t="69033" x="4248150" y="4276725"/>
          <p14:tracePt t="69049" x="4238625" y="4286250"/>
          <p14:tracePt t="69183" x="4230688" y="4286250"/>
          <p14:tracePt t="69191" x="4230688" y="4276725"/>
          <p14:tracePt t="69207" x="4211638" y="4259263"/>
          <p14:tracePt t="69311" x="4202113" y="4249738"/>
          <p14:tracePt t="69420" x="4202113" y="4240213"/>
          <p14:tracePt t="69426" x="4202113" y="4232275"/>
          <p14:tracePt t="69441" x="4202113" y="4222750"/>
          <p14:tracePt t="69448" x="4202113" y="4213225"/>
          <p14:tracePt t="69479" x="4202113" y="4186238"/>
          <p14:tracePt t="69528" x="4211638" y="4186238"/>
          <p14:tracePt t="69536" x="4221163" y="4167188"/>
          <p14:tracePt t="69544" x="4221163" y="4159250"/>
          <p14:tracePt t="69551" x="4221163" y="4149725"/>
          <p14:tracePt t="69560" x="4230688" y="4130675"/>
          <p14:tracePt t="69575" x="4230688" y="4113213"/>
          <p14:tracePt t="69583" x="4230688" y="4103688"/>
          <p14:tracePt t="69591" x="4230688" y="4094163"/>
          <p14:tracePt t="69608" x="4238625" y="4076700"/>
          <p14:tracePt t="69615" x="4257675" y="4057650"/>
          <p14:tracePt t="69623" x="4257675" y="4049713"/>
          <p14:tracePt t="69631" x="4257675" y="4021138"/>
          <p14:tracePt t="69640" x="4267200" y="4013200"/>
          <p14:tracePt t="69648" x="4267200" y="4003675"/>
          <p14:tracePt t="69655" x="4284663" y="3967163"/>
          <p14:tracePt t="69673" x="4294188" y="3957638"/>
          <p14:tracePt t="69680" x="4303713" y="3948113"/>
          <p14:tracePt t="69689" x="4311650" y="3930650"/>
          <p14:tracePt t="69896" x="4321175" y="3930650"/>
          <p14:tracePt t="69903" x="4330700" y="3921125"/>
          <p14:tracePt t="69920" x="4340225" y="3911600"/>
          <p14:tracePt t="69929" x="4357688" y="3903663"/>
          <p14:tracePt t="69944" x="4357688" y="3894138"/>
          <p14:tracePt t="69951" x="4367213" y="3884613"/>
          <p14:tracePt t="69976" x="4376738" y="3875088"/>
          <p14:tracePt t="69992" x="4384675" y="3867150"/>
          <p14:tracePt t="70040" x="4394200" y="3867150"/>
          <p14:tracePt t="70153" x="4394200" y="3884613"/>
          <p14:tracePt t="70161" x="4394200" y="3903663"/>
          <p14:tracePt t="70169" x="4367213" y="3940175"/>
          <p14:tracePt t="70177" x="4348163" y="3976688"/>
          <p14:tracePt t="70186" x="4340225" y="4003675"/>
          <p14:tracePt t="70193" x="4321175" y="4049713"/>
          <p14:tracePt t="70199" x="4303713" y="4086225"/>
          <p14:tracePt t="70208" x="4294188" y="4103688"/>
          <p14:tracePt t="70215" x="4294188" y="4149725"/>
          <p14:tracePt t="70224" x="4294188" y="4159250"/>
          <p14:tracePt t="70231" x="4294188" y="4167188"/>
          <p14:tracePt t="70420" x="4284663" y="4176713"/>
          <p14:tracePt t="70426" x="4275138" y="4176713"/>
          <p14:tracePt t="70435" x="4267200" y="4186238"/>
          <p14:tracePt t="70448" x="4257675" y="4195763"/>
          <p14:tracePt t="70458" x="4257675" y="4203700"/>
          <p14:tracePt t="70472" x="4248150" y="4222750"/>
          <p14:tracePt t="70706" x="4248150" y="4203700"/>
          <p14:tracePt t="70714" x="4248150" y="4195763"/>
          <p14:tracePt t="70734" x="4248150" y="4176713"/>
          <p14:tracePt t="70738" x="4257675" y="4176713"/>
          <p14:tracePt t="70745" x="4267200" y="4176713"/>
          <p14:tracePt t="70752" x="4284663" y="4159250"/>
          <p14:tracePt t="70760" x="4294188" y="4159250"/>
          <p14:tracePt t="70767" x="4303713" y="4159250"/>
          <p14:tracePt t="70775" x="4311650" y="4149725"/>
          <p14:tracePt t="70784" x="4321175" y="4149725"/>
          <p14:tracePt t="70792" x="4348163" y="4140200"/>
          <p14:tracePt t="70808" x="4357688" y="4140200"/>
          <p14:tracePt t="70841" x="4367213" y="4140200"/>
          <p14:tracePt t="70858" x="4384675" y="4140200"/>
          <p14:tracePt t="70888" x="4394200" y="4140200"/>
          <p14:tracePt t="71278" x="4403725" y="4130675"/>
          <p14:tracePt t="71280" x="4403725" y="4122738"/>
          <p14:tracePt t="71369" x="4403725" y="4113213"/>
          <p14:tracePt t="71375" x="4394200" y="4103688"/>
          <p14:tracePt t="71392" x="4384675" y="4103688"/>
          <p14:tracePt t="71400" x="4367213" y="4094163"/>
          <p14:tracePt t="71415" x="4357688" y="4094163"/>
          <p14:tracePt t="71424" x="4348163" y="4094163"/>
          <p14:tracePt t="71440" x="4340225" y="4094163"/>
          <p14:tracePt t="71520" x="4330700" y="4094163"/>
          <p14:tracePt t="71529" x="4321175" y="4094163"/>
          <p14:tracePt t="71687" x="4311650" y="4076700"/>
          <p14:tracePt t="71696" x="4311650" y="4067175"/>
          <p14:tracePt t="71704" x="4311650" y="4057650"/>
          <p14:tracePt t="71712" x="4311650" y="4030663"/>
          <p14:tracePt t="71719" x="4311650" y="4013200"/>
          <p14:tracePt t="71727" x="4311650" y="3994150"/>
          <p14:tracePt t="71738" x="4311650" y="3984625"/>
          <p14:tracePt t="71754" x="4311650" y="3976688"/>
          <p14:tracePt t="71776" x="4311650" y="3957638"/>
          <p14:tracePt t="71824" x="4321175" y="3948113"/>
          <p14:tracePt t="71888" x="4311650" y="3957638"/>
          <p14:tracePt t="71906" x="4303713" y="3967163"/>
          <p14:tracePt t="71921" x="4294188" y="3976688"/>
          <p14:tracePt t="71932" x="4294188" y="3984625"/>
          <p14:tracePt t="71935" x="4275138" y="4003675"/>
          <p14:tracePt t="71944" x="4267200" y="4021138"/>
          <p14:tracePt t="71959" x="4257675" y="4030663"/>
          <p14:tracePt t="71976" x="4248150" y="4049713"/>
          <p14:tracePt t="71984" x="4248150" y="4057650"/>
          <p14:tracePt t="71994" x="4248150" y="4067175"/>
          <p14:tracePt t="71999" x="4238625" y="4067175"/>
          <p14:tracePt t="72008" x="4230688" y="4076700"/>
          <p14:tracePt t="72048" x="4230688" y="4086225"/>
          <p14:tracePt t="72056" x="4230688" y="4094163"/>
          <p14:tracePt t="72073" x="4230688" y="4103688"/>
          <p14:tracePt t="72112" x="4230688" y="4113213"/>
          <p14:tracePt t="72136" x="4230688" y="4122738"/>
          <p14:tracePt t="72169" x="4230688" y="4130675"/>
          <p14:tracePt t="72403" x="4230688" y="4140200"/>
          <p14:tracePt t="72408" x="4238625" y="4159250"/>
          <p14:tracePt t="72415" x="4294188" y="4167188"/>
          <p14:tracePt t="72424" x="4340225" y="4195763"/>
          <p14:tracePt t="72432" x="4357688" y="4195763"/>
          <p14:tracePt t="72440" x="4367213" y="4195763"/>
          <p14:tracePt t="72448" x="4376738" y="4203700"/>
          <p14:tracePt t="72457" x="4384675" y="4203700"/>
          <p14:tracePt t="72464" x="4394200" y="4203700"/>
          <p14:tracePt t="72479" x="4403725" y="4213225"/>
          <p14:tracePt t="72488" x="4413250" y="4213225"/>
          <p14:tracePt t="72495" x="4421188" y="4213225"/>
          <p14:tracePt t="72512" x="4430713" y="4213225"/>
          <p14:tracePt t="72523" x="4448175" y="4213225"/>
          <p14:tracePt t="72528" x="4457700" y="4213225"/>
          <p14:tracePt t="72553" x="4467225" y="4213225"/>
          <p14:tracePt t="72569" x="4484688" y="4213225"/>
          <p14:tracePt t="72585" x="4494213" y="4213225"/>
          <p14:tracePt t="72593" x="4503738" y="4232275"/>
          <p14:tracePt t="72609" x="4513263" y="4232275"/>
          <p14:tracePt t="72616" x="4530725" y="4232275"/>
          <p14:tracePt t="72624" x="4540250" y="4232275"/>
          <p14:tracePt t="72631" x="4549775" y="4232275"/>
          <p14:tracePt t="72647" x="4557713" y="4232275"/>
          <p14:tracePt t="72656" x="4576763" y="4232275"/>
          <p14:tracePt t="72689" x="4586288" y="4232275"/>
          <p14:tracePt t="72754" x="4594225" y="4232275"/>
          <p14:tracePt t="72762" x="4613275" y="4232275"/>
          <p14:tracePt t="72768" x="4630738" y="4259263"/>
          <p14:tracePt t="72784" x="4640263" y="4276725"/>
          <p14:tracePt t="72792" x="4667250" y="4295775"/>
          <p14:tracePt t="72799" x="4676775" y="4303713"/>
          <p14:tracePt t="72808" x="4695825" y="4332288"/>
          <p14:tracePt t="72817" x="4730750" y="4349750"/>
          <p14:tracePt t="72824" x="4759325" y="4349750"/>
          <p14:tracePt t="72831" x="4776788" y="4359275"/>
          <p14:tracePt t="72840" x="4803775" y="4359275"/>
          <p14:tracePt t="72847" x="4822825" y="4368800"/>
          <p14:tracePt t="72856" x="4832350" y="4376738"/>
          <p14:tracePt t="72863" x="4849813" y="4376738"/>
          <p14:tracePt t="72873" x="4859338" y="4376738"/>
          <p14:tracePt t="72890" x="4868863" y="4376738"/>
          <p14:tracePt t="72904" x="4895850" y="4376738"/>
          <p14:tracePt t="73076" x="4868863" y="4376738"/>
          <p14:tracePt t="73079" x="4849813" y="4376738"/>
          <p14:tracePt t="73089" x="4822825" y="4376738"/>
          <p14:tracePt t="73096" x="4813300" y="4376738"/>
          <p14:tracePt t="73104" x="4803775" y="4376738"/>
          <p14:tracePt t="73112" x="4786313" y="4376738"/>
          <p14:tracePt t="73121" x="4776788" y="4376738"/>
          <p14:tracePt t="73136" x="4767263" y="4376738"/>
          <p14:tracePt t="73144" x="4759325" y="4376738"/>
          <p14:tracePt t="73160" x="4749800" y="4376738"/>
          <p14:tracePt t="73176" x="4740275" y="4376738"/>
          <p14:tracePt t="73201" x="4730750" y="4376738"/>
          <p14:tracePt t="73208" x="4722813" y="4376738"/>
          <p14:tracePt t="73247" x="4713288" y="4368800"/>
          <p14:tracePt t="73296" x="4703763" y="4359275"/>
          <p14:tracePt t="73307" x="4703763" y="4349750"/>
          <p14:tracePt t="73311" x="4695825" y="4340225"/>
          <p14:tracePt t="73319" x="4686300" y="4322763"/>
          <p14:tracePt t="73328" x="4686300" y="4313238"/>
          <p14:tracePt t="73336" x="4676775" y="4303713"/>
          <p14:tracePt t="73344" x="4659313" y="4286250"/>
          <p14:tracePt t="73360" x="4649788" y="4276725"/>
          <p14:tracePt t="73376" x="4649788" y="4268788"/>
          <p14:tracePt t="73408" x="4640263" y="4259263"/>
          <p14:tracePt t="73642" x="4613275" y="4240213"/>
          <p14:tracePt t="73656" x="4603750" y="4232275"/>
          <p14:tracePt t="73674" x="4586288" y="4232275"/>
          <p14:tracePt t="73683" x="4576763" y="4232275"/>
          <p14:tracePt t="73688" x="4567238" y="4232275"/>
          <p14:tracePt t="73695" x="4557713" y="4232275"/>
          <p14:tracePt t="73703" x="4540250" y="4232275"/>
          <p14:tracePt t="73721" x="4530725" y="4232275"/>
          <p14:tracePt t="73736" x="4521200" y="4232275"/>
          <p14:tracePt t="73794" x="4503738" y="4232275"/>
          <p14:tracePt t="73800" x="4494213" y="4232275"/>
          <p14:tracePt t="73817" x="4484688" y="4232275"/>
          <p14:tracePt t="73826" x="4467225" y="4222750"/>
          <p14:tracePt t="73847" x="4467225" y="4213225"/>
          <p14:tracePt t="73856" x="4457700" y="4203700"/>
          <p14:tracePt t="73873" x="4448175" y="4195763"/>
          <p14:tracePt t="73888" x="4440238" y="4176713"/>
          <p14:tracePt t="73912" x="4430713" y="4176713"/>
          <p14:tracePt t="73920" x="4413250" y="4167188"/>
          <p14:tracePt t="74013" x="4403725" y="4159250"/>
          <p14:tracePt t="74040" x="4403725" y="4149725"/>
          <p14:tracePt t="74060" x="4403725" y="4140200"/>
          <p14:tracePt t="74282" x="4413250" y="4140200"/>
          <p14:tracePt t="74292" x="4440238" y="4140200"/>
          <p14:tracePt t="74298" x="4484688" y="4140200"/>
          <p14:tracePt t="74309" x="4513263" y="4140200"/>
          <p14:tracePt t="74311" x="4557713" y="4140200"/>
          <p14:tracePt t="74320" x="4586288" y="4140200"/>
          <p14:tracePt t="74327" x="4613275" y="4140200"/>
          <p14:tracePt t="74336" x="4659313" y="4140200"/>
          <p14:tracePt t="74344" x="4676775" y="4130675"/>
          <p14:tracePt t="74352" x="4713288" y="4130675"/>
          <p14:tracePt t="74360" x="4740275" y="4130675"/>
          <p14:tracePt t="74368" x="4776788" y="4130675"/>
          <p14:tracePt t="74375" x="4803775" y="4130675"/>
          <p14:tracePt t="74383" x="4822825" y="4130675"/>
          <p14:tracePt t="74391" x="4849813" y="4130675"/>
          <p14:tracePt t="74401" x="4868863" y="4130675"/>
          <p14:tracePt t="74407" x="4895850" y="4130675"/>
          <p14:tracePt t="74417" x="4905375" y="4130675"/>
          <p14:tracePt t="74425" x="4922838" y="4122738"/>
          <p14:tracePt t="74434" x="4932363" y="4122738"/>
          <p14:tracePt t="74456" x="4932363" y="4113213"/>
          <p14:tracePt t="74545" x="4941888" y="4113213"/>
          <p14:tracePt t="74561" x="4941888" y="4122738"/>
          <p14:tracePt t="74567" x="4941888" y="4130675"/>
          <p14:tracePt t="74576" x="4941888" y="4140200"/>
          <p14:tracePt t="74592" x="4941888" y="4159250"/>
          <p14:tracePt t="74616" x="4941888" y="4167188"/>
          <p14:tracePt t="74641" x="4941888" y="4176713"/>
          <p14:tracePt t="74652" x="4968875" y="4176713"/>
          <p14:tracePt t="74655" x="4995863" y="4176713"/>
          <p14:tracePt t="74663" x="5041900" y="4176713"/>
          <p14:tracePt t="74672" x="5068888" y="4176713"/>
          <p14:tracePt t="74682" x="5114925" y="4176713"/>
          <p14:tracePt t="74688" x="5151438" y="4176713"/>
          <p14:tracePt t="74696" x="5187950" y="4176713"/>
          <p14:tracePt t="74703" x="5232400" y="4176713"/>
          <p14:tracePt t="74712" x="5251450" y="4176713"/>
          <p14:tracePt t="74720" x="5278438" y="4176713"/>
          <p14:tracePt t="74736" x="5287963" y="4176713"/>
          <p14:tracePt t="74815" x="5297488" y="4176713"/>
          <p14:tracePt t="74856" x="5297488" y="4195763"/>
          <p14:tracePt t="75030" x="5314950" y="4213225"/>
          <p14:tracePt t="75032" x="5334000" y="4213225"/>
          <p14:tracePt t="75040" x="5360988" y="4222750"/>
          <p14:tracePt t="75048" x="5378450" y="4222750"/>
          <p14:tracePt t="75057" x="5397500" y="4232275"/>
          <p14:tracePt t="75063" x="5414963" y="4232275"/>
          <p14:tracePt t="75089" x="5424488" y="4232275"/>
          <p14:tracePt t="75112" x="5434013" y="4232275"/>
          <p14:tracePt t="75120" x="5451475" y="4232275"/>
          <p14:tracePt t="75135" x="5461000" y="4232275"/>
          <p14:tracePt t="75143" x="5470525" y="4232275"/>
          <p14:tracePt t="75151" x="5497513" y="4232275"/>
          <p14:tracePt t="75160" x="5507038" y="4232275"/>
          <p14:tracePt t="75167" x="5534025" y="4232275"/>
          <p14:tracePt t="75175" x="5551488" y="4232275"/>
          <p14:tracePt t="75183" x="5580063" y="4232275"/>
          <p14:tracePt t="75192" x="5607050" y="4232275"/>
          <p14:tracePt t="75199" x="5624513" y="4232275"/>
          <p14:tracePt t="75207" x="5643563" y="4232275"/>
          <p14:tracePt t="75215" x="5653088" y="4232275"/>
          <p14:tracePt t="75224" x="5670550" y="4232275"/>
          <p14:tracePt t="75405" x="5653088" y="4232275"/>
          <p14:tracePt t="75416" x="5643563" y="4232275"/>
          <p14:tracePt t="75464" x="5634038" y="4232275"/>
          <p14:tracePt t="75488" x="5624513" y="4232275"/>
          <p14:tracePt t="75497" x="5616575" y="4232275"/>
          <p14:tracePt t="75520" x="5607050" y="4232275"/>
          <p14:tracePt t="75545" x="5597525" y="4232275"/>
          <p14:tracePt t="75580" x="5588000" y="4232275"/>
          <p14:tracePt t="75593" x="5580063" y="4232275"/>
          <p14:tracePt t="75617" x="5580063" y="4222750"/>
          <p14:tracePt t="75624" x="5580063" y="4213225"/>
          <p14:tracePt t="75666" x="5580063" y="4203700"/>
          <p14:tracePt t="75672" x="5580063" y="4186238"/>
          <p14:tracePt t="75696" x="5580063" y="4167188"/>
          <p14:tracePt t="75704" x="5580063" y="4149725"/>
          <p14:tracePt t="75712" x="5580063" y="4130675"/>
          <p14:tracePt t="75719" x="5580063" y="4122738"/>
          <p14:tracePt t="75729" x="5580063" y="4094163"/>
          <p14:tracePt t="75736" x="5580063" y="4086225"/>
          <p14:tracePt t="75744" x="5580063" y="4076700"/>
          <p14:tracePt t="75752" x="5580063" y="4057650"/>
          <p14:tracePt t="75761" x="5580063" y="4049713"/>
          <p14:tracePt t="75767" x="5580063" y="4040188"/>
          <p14:tracePt t="75776" x="5580063" y="4021138"/>
          <p14:tracePt t="75921" x="5551488" y="4021138"/>
          <p14:tracePt t="75929" x="5524500" y="4030663"/>
          <p14:tracePt t="75936" x="5461000" y="4067175"/>
          <p14:tracePt t="75943" x="5405438" y="4076700"/>
          <p14:tracePt t="75952" x="5360988" y="4094163"/>
          <p14:tracePt t="75960" x="5260975" y="4122738"/>
          <p14:tracePt t="75968" x="5168900" y="4149725"/>
          <p14:tracePt t="75976" x="5059363" y="4149725"/>
          <p14:tracePt t="75983" x="4913313" y="4159250"/>
          <p14:tracePt t="75992" x="4786313" y="4159250"/>
          <p14:tracePt t="75999" x="4676775" y="4159250"/>
          <p14:tracePt t="76009" x="4549775" y="4159250"/>
          <p14:tracePt t="76015" x="4421188" y="4159250"/>
          <p14:tracePt t="76026" x="4330700" y="4159250"/>
          <p14:tracePt t="76031" x="4238625" y="4159250"/>
          <p14:tracePt t="76040" x="4175125" y="4159250"/>
          <p14:tracePt t="76049" x="4148138" y="4159250"/>
          <p14:tracePt t="76061" x="4121150" y="4159250"/>
          <p14:tracePt t="76063" x="4111625" y="4159250"/>
          <p14:tracePt t="76074" x="4084638" y="4159250"/>
          <p14:tracePt t="76079" x="4065588" y="4159250"/>
          <p14:tracePt t="76089" x="4029075" y="4159250"/>
          <p14:tracePt t="76096" x="3975100" y="4159250"/>
          <p14:tracePt t="76104" x="3911600" y="4159250"/>
          <p14:tracePt t="76112" x="3838575" y="4159250"/>
          <p14:tracePt t="76120" x="3729038" y="4159250"/>
          <p14:tracePt t="76127" x="3636963" y="4159250"/>
          <p14:tracePt t="76135" x="3563938" y="4159250"/>
          <p14:tracePt t="76143" x="3473450" y="4130675"/>
          <p14:tracePt t="76151" x="3436938" y="4130675"/>
          <p14:tracePt t="76159" x="3400425" y="4122738"/>
          <p14:tracePt t="76167" x="3354388" y="4122738"/>
          <p14:tracePt t="76175" x="3346450" y="4122738"/>
          <p14:tracePt t="76200" x="3327400" y="4122738"/>
          <p14:tracePt t="76657" x="3317875" y="4122738"/>
          <p14:tracePt t="76674" x="3317875" y="4130675"/>
          <p14:tracePt t="76690" x="3317875" y="4149725"/>
          <p14:tracePt t="76698" x="3317875" y="4159250"/>
          <p14:tracePt t="76712" x="3317875" y="4176713"/>
          <p14:tracePt t="76730" x="3317875" y="4195763"/>
          <p14:tracePt t="76735" x="3317875" y="4213225"/>
          <p14:tracePt t="76743" x="3317875" y="4222750"/>
          <p14:tracePt t="76751" x="3317875" y="4232275"/>
          <p14:tracePt t="76761" x="3317875" y="4240213"/>
          <p14:tracePt t="76776" x="3317875" y="4249738"/>
          <p14:tracePt t="76979" x="3317875" y="4259263"/>
          <p14:tracePt t="76983" x="3354388" y="4259263"/>
          <p14:tracePt t="76992" x="3419475" y="4259263"/>
          <p14:tracePt t="76999" x="3473450" y="4259263"/>
          <p14:tracePt t="77011" x="3556000" y="4259263"/>
          <p14:tracePt t="77015" x="3665538" y="4259263"/>
          <p14:tracePt t="77025" x="3756025" y="4259263"/>
          <p14:tracePt t="77032" x="3883025" y="4259263"/>
          <p14:tracePt t="77040" x="3992563" y="4259263"/>
          <p14:tracePt t="77050" x="4084638" y="4259263"/>
          <p14:tracePt t="77065" x="4248150" y="4259263"/>
          <p14:tracePt t="77073" x="4321175" y="4259263"/>
          <p14:tracePt t="77079" x="4376738" y="4259263"/>
          <p14:tracePt t="77089" x="4440238" y="4259263"/>
          <p14:tracePt t="77095" x="4494213" y="4259263"/>
          <p14:tracePt t="77103" x="4549775" y="4259263"/>
          <p14:tracePt t="77112" x="4603750" y="4259263"/>
          <p14:tracePt t="77122" x="4659313" y="4259263"/>
          <p14:tracePt t="77127" x="4713288" y="4259263"/>
          <p14:tracePt t="77135" x="4795838" y="4259263"/>
          <p14:tracePt t="77143" x="4849813" y="4259263"/>
          <p14:tracePt t="77151" x="4922838" y="4268788"/>
          <p14:tracePt t="77160" x="5005388" y="4295775"/>
          <p14:tracePt t="77168" x="5078413" y="4313238"/>
          <p14:tracePt t="77175" x="5132388" y="4313238"/>
          <p14:tracePt t="77183" x="5168900" y="4313238"/>
          <p14:tracePt t="77191" x="5195888" y="4322763"/>
          <p14:tracePt t="77199" x="5232400" y="4322763"/>
          <p14:tracePt t="77207" x="5260975" y="4332288"/>
          <p14:tracePt t="77215" x="5287963" y="4332288"/>
          <p14:tracePt t="77224" x="5314950" y="4332288"/>
          <p14:tracePt t="77231" x="5360988" y="4349750"/>
          <p14:tracePt t="77240" x="5387975" y="4349750"/>
          <p14:tracePt t="77247" x="5414963" y="4349750"/>
          <p14:tracePt t="77256" x="5470525" y="4359275"/>
          <p14:tracePt t="77264" x="5497513" y="4359275"/>
          <p14:tracePt t="77273" x="5551488" y="4359275"/>
          <p14:tracePt t="77279" x="5597525" y="4359275"/>
          <p14:tracePt t="77288" x="5624513" y="4359275"/>
          <p14:tracePt t="77296" x="5670550" y="4359275"/>
          <p14:tracePt t="77307" x="5697538" y="4359275"/>
          <p14:tracePt t="77311" x="5707063" y="4359275"/>
          <p14:tracePt t="77320" x="5724525" y="4359275"/>
          <p14:tracePt t="77328" x="5734050" y="4359275"/>
          <p14:tracePt t="77344" x="5753100" y="4359275"/>
          <p14:tracePt t="78090" x="5753100" y="4349750"/>
          <p14:tracePt t="78122" x="5753100" y="4332288"/>
          <p14:tracePt t="78143" x="5753100" y="4322763"/>
          <p14:tracePt t="78167" x="5753100" y="4313238"/>
          <p14:tracePt t="78291" x="5753100" y="4303713"/>
          <p14:tracePt t="78315" x="5753100" y="4313238"/>
          <p14:tracePt t="78652" x="5753100" y="4295775"/>
          <p14:tracePt t="78664" x="5753100" y="4286250"/>
          <p14:tracePt t="78682" x="5753100" y="4276725"/>
          <p14:tracePt t="79032" x="5761038" y="4249738"/>
          <p14:tracePt t="79040" x="5770563" y="4240213"/>
          <p14:tracePt t="79047" x="5780088" y="4232275"/>
          <p14:tracePt t="79059" x="5797550" y="4222750"/>
          <p14:tracePt t="79063" x="5807075" y="4213225"/>
          <p14:tracePt t="79076" x="5834063" y="4213225"/>
          <p14:tracePt t="79079" x="5862638" y="4195763"/>
          <p14:tracePt t="79091" x="5880100" y="4186238"/>
          <p14:tracePt t="79095" x="5926138" y="4186238"/>
          <p14:tracePt t="79104" x="5962650" y="4176713"/>
          <p14:tracePt t="79113" x="5999163" y="4167188"/>
          <p14:tracePt t="79122" x="6053138" y="4140200"/>
          <p14:tracePt t="79127" x="6080125" y="4140200"/>
          <p14:tracePt t="79138" x="6099175" y="4140200"/>
          <p14:tracePt t="79143" x="6145213" y="4140200"/>
          <p14:tracePt t="79152" x="6162675" y="4130675"/>
          <p14:tracePt t="79160" x="6172200" y="4130675"/>
          <p14:tracePt t="79168" x="6181725" y="4130675"/>
          <p14:tracePt t="79176" x="6189663" y="4130675"/>
          <p14:tracePt t="79183" x="6199188" y="4130675"/>
          <p14:tracePt t="79248" x="6218238" y="4130675"/>
          <p14:tracePt t="79295" x="6226175" y="4130675"/>
          <p14:tracePt t="79528" x="6235700" y="4130675"/>
          <p14:tracePt t="79544" x="6254750" y="4130675"/>
          <p14:tracePt t="79552" x="6262688" y="4140200"/>
          <p14:tracePt t="79559" x="6272213" y="4140200"/>
          <p14:tracePt t="79567" x="6281738" y="4149725"/>
          <p14:tracePt t="79591" x="6299200" y="4149725"/>
          <p14:tracePt t="79608" x="6308725" y="4149725"/>
          <p14:tracePt t="79625" x="6318250" y="4149725"/>
          <p14:tracePt t="79633" x="6335713" y="4149725"/>
          <p14:tracePt t="79640" x="6345238" y="4149725"/>
          <p14:tracePt t="79656" x="6354763" y="4149725"/>
          <p14:tracePt t="79664" x="6362700" y="4149725"/>
          <p14:tracePt t="79679" x="6372225" y="4149725"/>
          <p14:tracePt t="79704" x="6381750" y="4149725"/>
          <p14:tracePt t="79712" x="6391275" y="4140200"/>
          <p14:tracePt t="79763" x="6399213" y="4130675"/>
          <p14:tracePt t="79896" x="6391275" y="4130675"/>
          <p14:tracePt t="79905" x="6362700" y="4140200"/>
          <p14:tracePt t="79911" x="6345238" y="4140200"/>
          <p14:tracePt t="79921" x="6335713" y="4140200"/>
          <p14:tracePt t="79927" x="6308725" y="4140200"/>
          <p14:tracePt t="79935" x="6299200" y="4149725"/>
          <p14:tracePt t="80112" x="6291263" y="4149725"/>
          <p14:tracePt t="80217" x="6254750" y="4149725"/>
          <p14:tracePt t="80225" x="6208713" y="4149725"/>
          <p14:tracePt t="80233" x="6189663" y="4149725"/>
          <p14:tracePt t="80242" x="6162675" y="4149725"/>
          <p14:tracePt t="80250" x="6126163" y="4149725"/>
          <p14:tracePt t="80256" x="6108700" y="4149725"/>
          <p14:tracePt t="80263" x="6099175" y="4149725"/>
          <p14:tracePt t="80272" x="6072188" y="4149725"/>
          <p14:tracePt t="80279" x="6053138" y="4140200"/>
          <p14:tracePt t="80297" x="6026150" y="4122738"/>
          <p14:tracePt t="80312" x="6016625" y="4122738"/>
          <p14:tracePt t="80322" x="5989638" y="4122738"/>
          <p14:tracePt t="80327" x="5980113" y="4122738"/>
          <p14:tracePt t="80336" x="5972175" y="4122738"/>
          <p14:tracePt t="80384" x="5962650" y="4122738"/>
          <p14:tracePt t="80391" x="5943600" y="4122738"/>
          <p14:tracePt t="80418" x="5926138" y="4103688"/>
          <p14:tracePt t="80431" x="5907088" y="4094163"/>
          <p14:tracePt t="80440" x="5899150" y="4094163"/>
          <p14:tracePt t="80448" x="5880100" y="4086225"/>
          <p14:tracePt t="80456" x="5853113" y="4086225"/>
          <p14:tracePt t="80463" x="5834063" y="4076700"/>
          <p14:tracePt t="80471" x="5816600" y="4076700"/>
          <p14:tracePt t="80479" x="5780088" y="4049713"/>
          <p14:tracePt t="80496" x="5761038" y="4049713"/>
          <p14:tracePt t="80511" x="5753100" y="4040188"/>
          <p14:tracePt t="80545" x="5743575" y="4040188"/>
          <p14:tracePt t="80592" x="5724525" y="4040188"/>
          <p14:tracePt t="80721" x="5716588" y="4030663"/>
          <p14:tracePt t="80738" x="5707063" y="4021138"/>
          <p14:tracePt t="80747" x="5707063" y="4013200"/>
          <p14:tracePt t="80751" x="5697538" y="3994150"/>
          <p14:tracePt t="80768" x="5680075" y="3976688"/>
          <p14:tracePt t="80784" x="5670550" y="3967163"/>
          <p14:tracePt t="80896" x="5670550" y="3957638"/>
          <p14:tracePt t="80904" x="5661025" y="3957638"/>
          <p14:tracePt t="80927" x="5661025" y="3940175"/>
          <p14:tracePt t="80951" x="5661025" y="3930650"/>
          <p14:tracePt t="80960" x="5653088" y="3921125"/>
          <p14:tracePt t="81146" x="5653088" y="3911600"/>
          <p14:tracePt t="81155" x="5653088" y="3894138"/>
          <p14:tracePt t="81178" x="5653088" y="3884613"/>
          <p14:tracePt t="81202" x="5653088" y="3875088"/>
          <p14:tracePt t="81233" x="5653088" y="3857625"/>
          <p14:tracePt t="81249" x="5653088" y="3848100"/>
          <p14:tracePt t="81256" x="5653088" y="3840163"/>
          <p14:tracePt t="81272" x="5670550" y="3821113"/>
          <p14:tracePt t="81289" x="5680075" y="3811588"/>
          <p14:tracePt t="81297" x="5680075" y="3803650"/>
          <p14:tracePt t="81311" x="5697538" y="3794125"/>
          <p14:tracePt t="81320" x="5707063" y="3794125"/>
          <p14:tracePt t="81327" x="5716588" y="3784600"/>
          <p14:tracePt t="81339" x="5724525" y="3784600"/>
          <p14:tracePt t="81347" x="5743575" y="3767138"/>
          <p14:tracePt t="81356" x="5753100" y="3767138"/>
          <p14:tracePt t="81360" x="5770563" y="3757613"/>
          <p14:tracePt t="81375" x="5797550" y="3748088"/>
          <p14:tracePt t="81385" x="5807075" y="3748088"/>
          <p14:tracePt t="81392" x="5834063" y="3738563"/>
          <p14:tracePt t="81400" x="5843588" y="3738563"/>
          <p14:tracePt t="81408" x="5853113" y="3738563"/>
          <p14:tracePt t="81415" x="5862638" y="3730625"/>
          <p14:tracePt t="81424" x="5870575" y="3721100"/>
          <p14:tracePt t="81431" x="5880100" y="3721100"/>
          <p14:tracePt t="81448" x="5889625" y="3721100"/>
          <p14:tracePt t="81473" x="5899150" y="3721100"/>
          <p14:tracePt t="81489" x="5907088" y="3721100"/>
          <p14:tracePt t="81505" x="5916613" y="3721100"/>
          <p14:tracePt t="81511" x="5935663" y="3730625"/>
          <p14:tracePt t="81520" x="5943600" y="3738563"/>
          <p14:tracePt t="81528" x="5962650" y="3738563"/>
          <p14:tracePt t="81535" x="5980113" y="3757613"/>
          <p14:tracePt t="81544" x="5999163" y="3767138"/>
          <p14:tracePt t="81552" x="6016625" y="3775075"/>
          <p14:tracePt t="81560" x="6062663" y="3775075"/>
          <p14:tracePt t="81567" x="6072188" y="3775075"/>
          <p14:tracePt t="81575" x="6116638" y="3784600"/>
          <p14:tracePt t="81583" x="6162675" y="3784600"/>
          <p14:tracePt t="81592" x="6199188" y="3784600"/>
          <p14:tracePt t="81600" x="6218238" y="3784600"/>
          <p14:tracePt t="81607" x="6245225" y="3784600"/>
          <p14:tracePt t="81615" x="6272213" y="3784600"/>
          <p14:tracePt t="81624" x="6308725" y="3784600"/>
          <p14:tracePt t="81632" x="6326188" y="3784600"/>
          <p14:tracePt t="81639" x="6335713" y="3784600"/>
          <p14:tracePt t="81648" x="6345238" y="3784600"/>
          <p14:tracePt t="81656" x="6354763" y="3784600"/>
          <p14:tracePt t="81663" x="6362700" y="3784600"/>
          <p14:tracePt t="81679" x="6391275" y="3784600"/>
          <p14:tracePt t="81687" x="6399213" y="3784600"/>
          <p14:tracePt t="81695" x="6408738" y="3784600"/>
          <p14:tracePt t="81704" x="6408738" y="3794125"/>
          <p14:tracePt t="81712" x="6427788" y="3803650"/>
          <p14:tracePt t="81721" x="6445250" y="3811588"/>
          <p14:tracePt t="81728" x="6491288" y="3811588"/>
          <p14:tracePt t="81735" x="6518275" y="3811588"/>
          <p14:tracePt t="81744" x="6573838" y="3811588"/>
          <p14:tracePt t="81752" x="6600825" y="3811588"/>
          <p14:tracePt t="81760" x="6654800" y="3811588"/>
          <p14:tracePt t="81768" x="6700838" y="3811588"/>
          <p14:tracePt t="81775" x="6737350" y="3811588"/>
          <p14:tracePt t="81783" x="6764338" y="3811588"/>
          <p14:tracePt t="81791" x="6800850" y="3811588"/>
          <p14:tracePt t="81807" x="6827838" y="3811588"/>
          <p14:tracePt t="81816" x="6837363" y="3811588"/>
          <p14:tracePt t="81825" x="6846888" y="3811588"/>
          <p14:tracePt t="81833" x="6864350" y="3811588"/>
          <p14:tracePt t="81841" x="6873875" y="3811588"/>
          <p14:tracePt t="81856" x="6883400" y="3811588"/>
          <p14:tracePt t="81921" x="6900863" y="3811588"/>
          <p14:tracePt t="82146" x="6910388" y="3811588"/>
          <p14:tracePt t="82520" x="6910388" y="3821113"/>
          <p14:tracePt t="82535" x="6910388" y="3840163"/>
          <p14:tracePt t="82552" x="6910388" y="3848100"/>
          <p14:tracePt t="82559" x="6910388" y="3857625"/>
          <p14:tracePt t="82567" x="6910388" y="3867150"/>
          <p14:tracePt t="82584" x="6910388" y="3875088"/>
          <p14:tracePt t="82600" x="6900863" y="3884613"/>
          <p14:tracePt t="82881" x="6873875" y="3884613"/>
          <p14:tracePt t="82888" x="6837363" y="3884613"/>
          <p14:tracePt t="82900" x="6783388" y="3884613"/>
          <p14:tracePt t="82910" x="6727825" y="3884613"/>
          <p14:tracePt t="82914" x="6637338" y="3884613"/>
          <p14:tracePt t="82921" x="6491288" y="3884613"/>
          <p14:tracePt t="82929" x="6345238" y="3884613"/>
          <p14:tracePt t="82935" x="6162675" y="3884613"/>
          <p14:tracePt t="82943" x="5962650" y="3884613"/>
          <p14:tracePt t="82951" x="5743575" y="3884613"/>
          <p14:tracePt t="82959" x="5478463" y="3884613"/>
          <p14:tracePt t="82967" x="5251450" y="3884613"/>
          <p14:tracePt t="82976" x="5078413" y="3884613"/>
          <p14:tracePt t="82983" x="4868863" y="3867150"/>
          <p14:tracePt t="82992" x="4703763" y="3848100"/>
          <p14:tracePt t="83004" x="4613275" y="3821113"/>
          <p14:tracePt t="83016" x="4467225" y="3784600"/>
          <p14:tracePt t="83025" x="4440238" y="3775075"/>
          <p14:tracePt t="83032" x="4430713" y="3767138"/>
          <p14:tracePt t="83040" x="4421188" y="3748088"/>
          <p14:tracePt t="83048" x="4421188" y="3721100"/>
          <p14:tracePt t="83057" x="4421188" y="3702050"/>
          <p14:tracePt t="83064" x="4403725" y="3657600"/>
          <p14:tracePt t="83078" x="4403725" y="3629025"/>
          <p14:tracePt t="83079" x="4394200" y="3611563"/>
          <p14:tracePt t="83089" x="4394200" y="3584575"/>
          <p14:tracePt t="83096" x="4384675" y="3565525"/>
          <p14:tracePt t="83107" x="4376738" y="3519488"/>
          <p14:tracePt t="83112" x="4376738" y="3511550"/>
          <p14:tracePt t="83120" x="4348163" y="3465513"/>
          <p14:tracePt t="83127" x="4348163" y="3455988"/>
          <p14:tracePt t="83138" x="4340225" y="3429000"/>
          <p14:tracePt t="83145" x="4340225" y="3392488"/>
          <p14:tracePt t="83153" x="4340225" y="3355975"/>
          <p14:tracePt t="83161" x="4340225" y="3319463"/>
          <p14:tracePt t="83169" x="4340225" y="3265488"/>
          <p14:tracePt t="83177" x="4340225" y="3219450"/>
          <p14:tracePt t="83185" x="4340225" y="3173413"/>
          <p14:tracePt t="83193" x="4340225" y="3109913"/>
          <p14:tracePt t="83201" x="4340225" y="3073400"/>
          <p14:tracePt t="83208" x="4340225" y="3046413"/>
          <p14:tracePt t="83216" x="4340225" y="3009900"/>
          <p14:tracePt t="83224" x="4340225" y="3000375"/>
          <p14:tracePt t="83240" x="4340225" y="2982913"/>
          <p14:tracePt t="83347" x="4340225" y="2963863"/>
          <p14:tracePt t="83360" x="4340225" y="2927350"/>
          <p14:tracePt t="83367" x="4340225" y="2917825"/>
          <p14:tracePt t="83376" x="4340225" y="2890838"/>
          <p14:tracePt t="83384" x="4348163" y="2881313"/>
          <p14:tracePt t="83392" x="4367213" y="2863850"/>
          <p14:tracePt t="83401" x="4384675" y="2854325"/>
          <p14:tracePt t="83408" x="4403725" y="2836863"/>
          <p14:tracePt t="83416" x="4421188" y="2827338"/>
          <p14:tracePt t="83423" x="4440238" y="2827338"/>
          <p14:tracePt t="83431" x="4448175" y="2817813"/>
          <p14:tracePt t="83440" x="4476750" y="2817813"/>
          <p14:tracePt t="83447" x="4494213" y="2817813"/>
          <p14:tracePt t="83456" x="4513263" y="2817813"/>
          <p14:tracePt t="83464" x="4521200" y="2817813"/>
          <p14:tracePt t="83472" x="4530725" y="2817813"/>
          <p14:tracePt t="83489" x="4549775" y="2817813"/>
          <p14:tracePt t="83504" x="4567238" y="2817813"/>
          <p14:tracePt t="83512" x="4576763" y="2817813"/>
          <p14:tracePt t="83520" x="4586288" y="2827338"/>
          <p14:tracePt t="83527" x="4603750" y="2844800"/>
          <p14:tracePt t="83536" x="4603750" y="2863850"/>
          <p14:tracePt t="83544" x="4603750" y="2890838"/>
          <p14:tracePt t="83551" x="4613275" y="2936875"/>
          <p14:tracePt t="83559" x="4613275" y="2973388"/>
          <p14:tracePt t="83567" x="4613275" y="3027363"/>
          <p14:tracePt t="83575" x="4613275" y="3100388"/>
          <p14:tracePt t="83583" x="4613275" y="3155950"/>
          <p14:tracePt t="83591" x="4594225" y="3273425"/>
          <p14:tracePt t="83599" x="4567238" y="3355975"/>
          <p14:tracePt t="83607" x="4521200" y="3446463"/>
          <p14:tracePt t="83615" x="4448175" y="3548063"/>
          <p14:tracePt t="83624" x="4403725" y="3621088"/>
          <p14:tracePt t="83631" x="4367213" y="3684588"/>
          <p14:tracePt t="83640" x="4303713" y="3767138"/>
          <p14:tracePt t="83647" x="4257675" y="3830638"/>
          <p14:tracePt t="83656" x="4230688" y="3857625"/>
          <p14:tracePt t="83663" x="4230688" y="3884613"/>
          <p14:tracePt t="83673" x="4211638" y="3903663"/>
          <p14:tracePt t="83797" x="4230688" y="3921125"/>
          <p14:tracePt t="83802" x="4248150" y="3957638"/>
          <p14:tracePt t="83810" x="4294188" y="3976688"/>
          <p14:tracePt t="83819" x="4330700" y="3994150"/>
          <p14:tracePt t="83825" x="4413250" y="4013200"/>
          <p14:tracePt t="83832" x="4503738" y="4013200"/>
          <p14:tracePt t="83841" x="4630738" y="4040188"/>
          <p14:tracePt t="83848" x="4776788" y="4057650"/>
          <p14:tracePt t="83856" x="4932363" y="4067175"/>
          <p14:tracePt t="83863" x="5105400" y="4086225"/>
          <p14:tracePt t="83890" x="5661025" y="4130675"/>
          <p14:tracePt t="83895" x="5826125" y="4130675"/>
          <p14:tracePt t="83904" x="5935663" y="4140200"/>
          <p14:tracePt t="83911" x="5989638" y="4140200"/>
          <p14:tracePt t="83919" x="6043613" y="4140200"/>
          <p14:tracePt t="83927" x="6062663" y="4140200"/>
          <p14:tracePt t="83999" x="6072188" y="4149725"/>
          <p14:tracePt t="84007" x="6072188" y="4159250"/>
          <p14:tracePt t="84018" x="6072188" y="4167188"/>
          <p14:tracePt t="84028" x="6062663" y="4176713"/>
          <p14:tracePt t="84035" x="6026150" y="4186238"/>
          <p14:tracePt t="84040" x="6016625" y="4186238"/>
          <p14:tracePt t="84049" x="5980113" y="4195763"/>
          <p14:tracePt t="84061" x="5972175" y="4195763"/>
          <p14:tracePt t="84066" x="5943600" y="4195763"/>
          <p14:tracePt t="84074" x="5935663" y="4195763"/>
          <p14:tracePt t="84079" x="5916613" y="4195763"/>
          <p14:tracePt t="84087" x="5907088" y="4195763"/>
          <p14:tracePt t="84095" x="5899150" y="4195763"/>
          <p14:tracePt t="84104" x="5889625" y="4195763"/>
          <p14:tracePt t="84114" x="5870575" y="4195763"/>
          <p14:tracePt t="84127" x="5853113" y="4195763"/>
          <p14:tracePt t="84146" x="5816600" y="4195763"/>
          <p14:tracePt t="84152" x="5807075" y="4195763"/>
          <p14:tracePt t="84160" x="5789613" y="4195763"/>
          <p14:tracePt t="84168" x="5770563" y="4195763"/>
          <p14:tracePt t="84176" x="5761038" y="4195763"/>
          <p14:tracePt t="84183" x="5734050" y="4186238"/>
          <p14:tracePt t="84191" x="5724525" y="4176713"/>
          <p14:tracePt t="84379" x="5724525" y="4167188"/>
          <p14:tracePt t="84442" x="5724525" y="4159250"/>
          <p14:tracePt t="84936" x="5743575" y="4149725"/>
          <p14:tracePt t="84944" x="5789613" y="4149725"/>
          <p14:tracePt t="84955" x="5826125" y="4149725"/>
          <p14:tracePt t="84962" x="5870575" y="4130675"/>
          <p14:tracePt t="84969" x="5926138" y="4130675"/>
          <p14:tracePt t="84982" x="5953125" y="4122738"/>
          <p14:tracePt t="84983" x="5999163" y="4122738"/>
          <p14:tracePt t="84992" x="6053138" y="4113213"/>
          <p14:tracePt t="85001" x="6080125" y="4113213"/>
          <p14:tracePt t="85008" x="6099175" y="4103688"/>
          <p14:tracePt t="85015" x="6108700" y="4103688"/>
          <p14:tracePt t="85025" x="6126163" y="4103688"/>
          <p14:tracePt t="85049" x="6145213" y="4086225"/>
          <p14:tracePt t="85170" x="6126163" y="4086225"/>
          <p14:tracePt t="85178" x="6099175" y="4086225"/>
          <p14:tracePt t="85185" x="6062663" y="4086225"/>
          <p14:tracePt t="85193" x="6035675" y="4086225"/>
          <p14:tracePt t="85199" x="5989638" y="4086225"/>
          <p14:tracePt t="85208" x="5953125" y="4086225"/>
          <p14:tracePt t="85215" x="5935663" y="4086225"/>
          <p14:tracePt t="85224" x="5899150" y="4067175"/>
          <p14:tracePt t="85231" x="5862638" y="4057650"/>
          <p14:tracePt t="85240" x="5853113" y="4057650"/>
          <p14:tracePt t="85247" x="5834063" y="4057650"/>
          <p14:tracePt t="85256" x="5816600" y="4057650"/>
          <p14:tracePt t="85263" x="5807075" y="4057650"/>
          <p14:tracePt t="85272" x="5797550" y="4057650"/>
          <p14:tracePt t="85280" x="5797550" y="4049713"/>
          <p14:tracePt t="85296" x="5780088" y="4049713"/>
          <p14:tracePt t="85307" x="5770563" y="4049713"/>
          <p14:tracePt t="85320" x="5761038" y="4049713"/>
          <p14:tracePt t="85327" x="5753100" y="4049713"/>
          <p14:tracePt t="85335" x="5734050" y="4049713"/>
          <p14:tracePt t="85353" x="5724525" y="4049713"/>
          <p14:tracePt t="85369" x="5716588" y="4049713"/>
          <p14:tracePt t="85522" x="5697538" y="4049713"/>
          <p14:tracePt t="85537" x="5688013" y="4049713"/>
          <p14:tracePt t="85553" x="5680075" y="4049713"/>
          <p14:tracePt t="85632" x="5670550" y="4049713"/>
          <p14:tracePt t="85778" x="5670550" y="4040188"/>
          <p14:tracePt t="85793" x="5670550" y="4021138"/>
          <p14:tracePt t="85799" x="5670550" y="4003675"/>
          <p14:tracePt t="85807" x="5670550" y="3994150"/>
          <p14:tracePt t="85816" x="5670550" y="3984625"/>
          <p14:tracePt t="85823" x="5670550" y="3957638"/>
          <p14:tracePt t="85984" x="5670550" y="3940175"/>
          <p14:tracePt t="85992" x="5680075" y="3940175"/>
          <p14:tracePt t="86000" x="5734050" y="3940175"/>
          <p14:tracePt t="86009" x="5797550" y="3940175"/>
          <p14:tracePt t="86016" x="5870575" y="3940175"/>
          <p14:tracePt t="86025" x="5943600" y="3940175"/>
          <p14:tracePt t="86032" x="6072188" y="3940175"/>
          <p14:tracePt t="86040" x="6145213" y="3940175"/>
          <p14:tracePt t="86047" x="6272213" y="3921125"/>
          <p14:tracePt t="86058" x="6391275" y="3894138"/>
          <p14:tracePt t="86063" x="6481763" y="3884613"/>
          <p14:tracePt t="86072" x="6554788" y="3884613"/>
          <p14:tracePt t="86079" x="6618288" y="3867150"/>
          <p14:tracePt t="86087" x="6673850" y="3867150"/>
          <p14:tracePt t="86096" x="6710363" y="3857625"/>
          <p14:tracePt t="86104" x="6754813" y="3857625"/>
          <p14:tracePt t="86112" x="6764338" y="3857625"/>
          <p14:tracePt t="86128" x="6791325" y="3857625"/>
          <p14:tracePt t="86143" x="6800850" y="3857625"/>
          <p14:tracePt t="86151" x="6800850" y="3867150"/>
          <p14:tracePt t="86160" x="6800850" y="3875088"/>
          <p14:tracePt t="86175" x="6810375" y="3894138"/>
          <p14:tracePt t="86183" x="6810375" y="3903663"/>
          <p14:tracePt t="86192" x="6819900" y="3911600"/>
          <p14:tracePt t="86207" x="6819900" y="3921125"/>
          <p14:tracePt t="86314" x="6819900" y="3930650"/>
          <p14:tracePt t="86329" x="6819900" y="3948113"/>
          <p14:tracePt t="86345" x="6819900" y="3967163"/>
          <p14:tracePt t="86356" x="6810375" y="4003675"/>
          <p14:tracePt t="86364" x="6800850" y="4003675"/>
          <p14:tracePt t="86370" x="6791325" y="4013200"/>
          <p14:tracePt t="86376" x="6754813" y="4021138"/>
          <p14:tracePt t="86385" x="6737350" y="4040188"/>
          <p14:tracePt t="86391" x="6727825" y="4049713"/>
          <p14:tracePt t="86407" x="6710363" y="4067175"/>
          <p14:tracePt t="86415" x="6710363" y="4076700"/>
          <p14:tracePt t="86423" x="6700838" y="4086225"/>
          <p14:tracePt t="86481" x="6700838" y="4094163"/>
          <p14:tracePt t="86537" x="6700838" y="4103688"/>
          <p14:tracePt t="86545" x="6700838" y="4113213"/>
          <p14:tracePt t="86554" x="6700838" y="4130675"/>
          <p14:tracePt t="86562" x="6700838" y="4167188"/>
          <p14:tracePt t="86567" x="6700838" y="4186238"/>
          <p14:tracePt t="86585" x="6700838" y="4213225"/>
          <p14:tracePt t="86593" x="6700838" y="4222750"/>
          <p14:tracePt t="86601" x="6700838" y="4232275"/>
          <p14:tracePt t="86737" x="6700838" y="4249738"/>
          <p14:tracePt t="87411" x="6691313" y="4259263"/>
          <p14:tracePt t="87421" x="6681788" y="4259263"/>
          <p14:tracePt t="87427" x="6673850" y="4259263"/>
          <p14:tracePt t="87433" x="6664325" y="4268788"/>
          <p14:tracePt t="87449" x="6654800" y="4276725"/>
          <p14:tracePt t="87593" x="6645275" y="4259263"/>
          <p14:tracePt t="87603" x="6645275" y="4249738"/>
          <p14:tracePt t="87608" x="6637338" y="4240213"/>
          <p14:tracePt t="87615" x="6627813" y="4213225"/>
          <p14:tracePt t="87641" x="6627813" y="4203700"/>
          <p14:tracePt t="87657" x="6627813" y="4195763"/>
          <p14:tracePt t="87667" x="6627813" y="4186238"/>
          <p14:tracePt t="87698" x="6618288" y="4176713"/>
          <p14:tracePt t="87704" x="6600825" y="4176713"/>
          <p14:tracePt t="87712" x="6573838" y="4176713"/>
          <p14:tracePt t="87721" x="6527800" y="4176713"/>
          <p14:tracePt t="87729" x="6472238" y="4176713"/>
          <p14:tracePt t="87739" x="6399213" y="4176713"/>
          <p14:tracePt t="87746" x="6291263" y="4176713"/>
          <p14:tracePt t="87752" x="6162675" y="4176713"/>
          <p14:tracePt t="87762" x="6053138" y="4176713"/>
          <p14:tracePt t="87767" x="5907088" y="4176713"/>
          <p14:tracePt t="87776" x="5761038" y="4149725"/>
          <p14:tracePt t="87784" x="5634038" y="4149725"/>
          <p14:tracePt t="87792" x="5487988" y="4130675"/>
          <p14:tracePt t="87799" x="5368925" y="4103688"/>
          <p14:tracePt t="87808" x="5278438" y="4094163"/>
          <p14:tracePt t="87816" x="5168900" y="4076700"/>
          <p14:tracePt t="87826" x="5095875" y="4076700"/>
          <p14:tracePt t="87831" x="5014913" y="4067175"/>
          <p14:tracePt t="87840" x="4922838" y="4040188"/>
          <p14:tracePt t="87848" x="4822825" y="4013200"/>
          <p14:tracePt t="87856" x="4767263" y="4003675"/>
          <p14:tracePt t="87864" x="4703763" y="3957638"/>
          <p14:tracePt t="87872" x="4640263" y="3940175"/>
          <p14:tracePt t="87890" x="4603750" y="3903663"/>
          <p14:tracePt t="87896" x="4586288" y="3894138"/>
          <p14:tracePt t="87903" x="4567238" y="3884613"/>
          <p14:tracePt t="87911" x="4540250" y="3875088"/>
          <p14:tracePt t="87927" x="4530725" y="3867150"/>
          <p14:tracePt t="87944" x="4521200" y="3857625"/>
          <p14:tracePt t="87951" x="4513263" y="3857625"/>
          <p14:tracePt t="87960" x="4503738" y="3857625"/>
          <p14:tracePt t="87968" x="4484688" y="3848100"/>
          <p14:tracePt t="87976" x="4476750" y="3830638"/>
          <p14:tracePt t="87985" x="4457700" y="3811588"/>
          <p14:tracePt t="87993" x="4448175" y="3775075"/>
          <p14:tracePt t="88001" x="4440238" y="3738563"/>
          <p14:tracePt t="88011" x="4430713" y="3702050"/>
          <p14:tracePt t="88016" x="4430713" y="3665538"/>
          <p14:tracePt t="88027" x="4403725" y="3611563"/>
          <p14:tracePt t="88031" x="4403725" y="3565525"/>
          <p14:tracePt t="88040" x="4403725" y="3511550"/>
          <p14:tracePt t="88049" x="4403725" y="3475038"/>
          <p14:tracePt t="88061" x="4403725" y="3446463"/>
          <p14:tracePt t="88064" x="4403725" y="3402013"/>
          <p14:tracePt t="88076" x="4403725" y="3375025"/>
          <p14:tracePt t="88079" x="4403725" y="3346450"/>
          <p14:tracePt t="88088" x="4403725" y="3309938"/>
          <p14:tracePt t="88095" x="4403725" y="3282950"/>
          <p14:tracePt t="88107" x="4403725" y="3265488"/>
          <p14:tracePt t="88113" x="4413250" y="3255963"/>
          <p14:tracePt t="88123" x="4413250" y="3246438"/>
          <p14:tracePt t="88127" x="4413250" y="3236913"/>
          <p14:tracePt t="88136" x="4413250" y="3219450"/>
          <p14:tracePt t="88144" x="4413250" y="3209925"/>
          <p14:tracePt t="88152" x="4413250" y="3192463"/>
          <p14:tracePt t="88160" x="4413250" y="3173413"/>
          <p14:tracePt t="88167" x="4413250" y="3146425"/>
          <p14:tracePt t="88175" x="4413250" y="3136900"/>
          <p14:tracePt t="88183" x="4413250" y="3119438"/>
          <p14:tracePt t="88191" x="4413250" y="3100388"/>
          <p14:tracePt t="88200" x="4413250" y="3073400"/>
          <p14:tracePt t="88207" x="4394200" y="3046413"/>
          <p14:tracePt t="88215" x="4384675" y="3000375"/>
          <p14:tracePt t="88223" x="4348163" y="2954338"/>
          <p14:tracePt t="88231" x="4330700" y="2927350"/>
          <p14:tracePt t="88240" x="4311650" y="2890838"/>
          <p14:tracePt t="88248" x="4294188" y="2863850"/>
          <p14:tracePt t="88256" x="4284663" y="2836863"/>
          <p14:tracePt t="88263" x="4275138" y="2800350"/>
          <p14:tracePt t="88272" x="4275138" y="2781300"/>
          <p14:tracePt t="88336" x="4267200" y="2771775"/>
          <p14:tracePt t="88359" x="4248150" y="2808288"/>
          <p14:tracePt t="88368" x="4248150" y="2827338"/>
          <p14:tracePt t="88376" x="4248150" y="2854325"/>
          <p14:tracePt t="88384" x="4248150" y="2881313"/>
          <p14:tracePt t="88391" x="4248150" y="2927350"/>
          <p14:tracePt t="88409" x="4248150" y="2946400"/>
          <p14:tracePt t="88419" x="4248150" y="2963863"/>
          <p14:tracePt t="88559" x="4248150" y="2982913"/>
          <p14:tracePt t="88567" x="4248150" y="3009900"/>
          <p14:tracePt t="88576" x="4248150" y="3054350"/>
          <p14:tracePt t="88585" x="4248150" y="3073400"/>
          <p14:tracePt t="88595" x="4248150" y="3127375"/>
          <p14:tracePt t="88601" x="4248150" y="3182938"/>
          <p14:tracePt t="88609" x="4248150" y="3236913"/>
          <p14:tracePt t="88616" x="4248150" y="3309938"/>
          <p14:tracePt t="88623" x="4248150" y="3365500"/>
          <p14:tracePt t="88631" x="4248150" y="3475038"/>
          <p14:tracePt t="88640" x="4248150" y="3538538"/>
          <p14:tracePt t="88652" x="4248150" y="3629025"/>
          <p14:tracePt t="88656" x="4248150" y="3721100"/>
          <p14:tracePt t="88663" x="4248150" y="3775075"/>
          <p14:tracePt t="88672" x="4248150" y="3830638"/>
          <p14:tracePt t="88680" x="4248150" y="3857625"/>
          <p14:tracePt t="88688" x="4238625" y="3903663"/>
          <p14:tracePt t="88696" x="4238625" y="3948113"/>
          <p14:tracePt t="88704" x="4230688" y="3948113"/>
          <p14:tracePt t="88711" x="4230688" y="3957638"/>
          <p14:tracePt t="88801" x="4230688" y="3976688"/>
          <p14:tracePt t="88807" x="4230688" y="3984625"/>
          <p14:tracePt t="88815" x="4230688" y="4003675"/>
          <p14:tracePt t="88824" x="4230688" y="4021138"/>
          <p14:tracePt t="88841" x="4230688" y="4040188"/>
          <p14:tracePt t="88849" x="4230688" y="4067175"/>
          <p14:tracePt t="88858" x="4230688" y="4076700"/>
          <p14:tracePt t="88865" x="4230688" y="4094163"/>
          <p14:tracePt t="88874" x="4230688" y="4113213"/>
          <p14:tracePt t="88881" x="4230688" y="4122738"/>
          <p14:tracePt t="88897" x="4230688" y="4130675"/>
          <p14:tracePt t="89082" x="4202113" y="4140200"/>
          <p14:tracePt t="89088" x="4157663" y="4159250"/>
          <p14:tracePt t="89099" x="4084638" y="4159250"/>
          <p14:tracePt t="89110" x="4011613" y="4159250"/>
          <p14:tracePt t="89112" x="3902075" y="4159250"/>
          <p14:tracePt t="89120" x="3792538" y="4159250"/>
          <p14:tracePt t="89132" x="3646488" y="4159250"/>
          <p14:tracePt t="89142" x="3500438" y="4140200"/>
          <p14:tracePt t="89144" x="3327400" y="4094163"/>
          <p14:tracePt t="89151" x="3200400" y="4067175"/>
          <p14:tracePt t="89160" x="3017838" y="4021138"/>
          <p14:tracePt t="89168" x="2898775" y="3994150"/>
          <p14:tracePt t="89175" x="2771775" y="3976688"/>
          <p14:tracePt t="89184" x="2698750" y="3948113"/>
          <p14:tracePt t="89191" x="2635250" y="3940175"/>
          <p14:tracePt t="89199" x="2579688" y="3940175"/>
          <p14:tracePt t="89208" x="2552700" y="3940175"/>
          <p14:tracePt t="89216" x="2533650" y="3940175"/>
          <p14:tracePt t="89233" x="2506663" y="3940175"/>
          <p14:tracePt t="89241" x="2498725" y="3940175"/>
          <p14:tracePt t="89250" x="2479675" y="3940175"/>
          <p14:tracePt t="89257" x="2462213" y="3940175"/>
          <p14:tracePt t="89263" x="2452688" y="3948113"/>
          <p14:tracePt t="89271" x="2443163" y="3957638"/>
          <p14:tracePt t="89279" x="2425700" y="3957638"/>
          <p14:tracePt t="89289" x="2416175" y="3957638"/>
          <p14:tracePt t="89295" x="2416175" y="3967163"/>
          <p14:tracePt t="89306" x="2406650" y="3976688"/>
          <p14:tracePt t="89322" x="2397125" y="3994150"/>
          <p14:tracePt t="89504" x="2389188" y="3994150"/>
          <p14:tracePt t="89514" x="2370138" y="4013200"/>
          <p14:tracePt t="89520" x="2370138" y="4021138"/>
          <p14:tracePt t="89528" x="2360613" y="4040188"/>
          <p14:tracePt t="89536" x="2360613" y="4057650"/>
          <p14:tracePt t="89544" x="2360613" y="4086225"/>
          <p14:tracePt t="89553" x="2360613" y="4113213"/>
          <p14:tracePt t="89559" x="2352675" y="4130675"/>
          <p14:tracePt t="89568" x="2352675" y="4159250"/>
          <p14:tracePt t="89575" x="2352675" y="4176713"/>
          <p14:tracePt t="89584" x="2352675" y="4195763"/>
          <p14:tracePt t="89592" x="2352675" y="4203700"/>
          <p14:tracePt t="89599" x="2352675" y="4213225"/>
          <p14:tracePt t="89745" x="2352675" y="4222750"/>
          <p14:tracePt t="89761" x="2352675" y="4232275"/>
          <p14:tracePt t="89768" x="2360613" y="4249738"/>
          <p14:tracePt t="89776" x="2370138" y="4259263"/>
          <p14:tracePt t="89793" x="2370138" y="4276725"/>
          <p14:tracePt t="89807" x="2370138" y="4286250"/>
          <p14:tracePt t="89921" x="2379663" y="4295775"/>
          <p14:tracePt t="89943" x="2397125" y="4295775"/>
          <p14:tracePt t="89960" x="2406650" y="4295775"/>
          <p14:tracePt t="89976" x="2425700" y="4303713"/>
          <p14:tracePt t="89992" x="2452688" y="4303713"/>
          <p14:tracePt t="89999" x="2470150" y="4303713"/>
          <p14:tracePt t="90007" x="2516188" y="4303713"/>
          <p14:tracePt t="90015" x="2579688" y="4303713"/>
          <p14:tracePt t="90025" x="2671763" y="4303713"/>
          <p14:tracePt t="90032" x="2781300" y="4303713"/>
          <p14:tracePt t="90040" x="2908300" y="4303713"/>
          <p14:tracePt t="90048" x="3054350" y="4303713"/>
          <p14:tracePt t="90056" x="3200400" y="4303713"/>
          <p14:tracePt t="90065" x="3363913" y="4303713"/>
          <p14:tracePt t="90075" x="3509963" y="4303713"/>
          <p14:tracePt t="90079" x="3656013" y="4303713"/>
          <p14:tracePt t="90088" x="3802063" y="4303713"/>
          <p14:tracePt t="90095" x="3929063" y="4303713"/>
          <p14:tracePt t="90106" x="4075113" y="4303713"/>
          <p14:tracePt t="90111" x="4202113" y="4303713"/>
          <p14:tracePt t="90121" x="4330700" y="4303713"/>
          <p14:tracePt t="90127" x="4421188" y="4303713"/>
          <p14:tracePt t="90136" x="4549775" y="4303713"/>
          <p14:tracePt t="90143" x="4640263" y="4303713"/>
          <p14:tracePt t="90151" x="4749800" y="4313238"/>
          <p14:tracePt t="90160" x="4849813" y="4359275"/>
          <p14:tracePt t="90168" x="4959350" y="4386263"/>
          <p14:tracePt t="90175" x="5059363" y="4432300"/>
          <p14:tracePt t="90183" x="5132388" y="4441825"/>
          <p14:tracePt t="90191" x="5178425" y="4449763"/>
          <p14:tracePt t="90199" x="5241925" y="4486275"/>
          <p14:tracePt t="90208" x="5287963" y="4505325"/>
          <p14:tracePt t="90216" x="5314950" y="4514850"/>
          <p14:tracePt t="90224" x="5341938" y="4532313"/>
          <p14:tracePt t="90240" x="5378450" y="4532313"/>
          <p14:tracePt t="90256" x="5387975" y="4532313"/>
          <p14:tracePt t="90263" x="5405438" y="4532313"/>
          <p14:tracePt t="90272" x="5414963" y="4532313"/>
          <p14:tracePt t="90279" x="5424488" y="4532313"/>
          <p14:tracePt t="90288" x="5434013" y="4532313"/>
          <p14:tracePt t="90295" x="5451475" y="4532313"/>
          <p14:tracePt t="90313" x="5451475" y="4522788"/>
          <p14:tracePt t="90496" x="5434013" y="4522788"/>
          <p14:tracePt t="90506" x="5424488" y="4522788"/>
          <p14:tracePt t="90585" x="5414963" y="4522788"/>
          <p14:tracePt t="90593" x="5405438" y="4522788"/>
          <p14:tracePt t="90608" x="5378450" y="4522788"/>
          <p14:tracePt t="90784" x="5378450" y="4505325"/>
          <p14:tracePt t="90792" x="5378450" y="4495800"/>
          <p14:tracePt t="90800" x="5378450" y="4478338"/>
          <p14:tracePt t="90809" x="5378450" y="4459288"/>
          <p14:tracePt t="90816" x="5378450" y="4441825"/>
          <p14:tracePt t="90831" x="5378450" y="4413250"/>
          <p14:tracePt t="90840" x="5378450" y="4405313"/>
          <p14:tracePt t="90856" x="5378450" y="4395788"/>
          <p14:tracePt t="90923" x="5378450" y="4386263"/>
          <p14:tracePt t="90938" x="5378450" y="4376738"/>
          <p14:tracePt t="90953" x="5378450" y="4368800"/>
          <p14:tracePt t="90968" x="5378450" y="4359275"/>
          <p14:tracePt t="91083" x="5378450" y="4368800"/>
          <p14:tracePt t="91098" x="5378450" y="4386263"/>
          <p14:tracePt t="91226" x="5378450" y="4368800"/>
          <p14:tracePt t="91236" x="5397500" y="4340225"/>
          <p14:tracePt t="91242" x="5397500" y="4313238"/>
          <p14:tracePt t="91248" x="5397500" y="4276725"/>
          <p14:tracePt t="91256" x="5424488" y="4259263"/>
          <p14:tracePt t="91263" x="5424488" y="4249738"/>
          <p14:tracePt t="91272" x="5424488" y="4232275"/>
          <p14:tracePt t="91279" x="5424488" y="4222750"/>
          <p14:tracePt t="91528" x="5424488" y="4232275"/>
          <p14:tracePt t="91752" x="5424488" y="4259263"/>
          <p14:tracePt t="91784" x="5424488" y="4268788"/>
          <p14:tracePt t="91792" x="5414963" y="4268788"/>
          <p14:tracePt t="91967" x="5414963" y="4286250"/>
          <p14:tracePt t="91987" x="5405438" y="4295775"/>
          <p14:tracePt t="92002" x="5405438" y="4303713"/>
          <p14:tracePt t="92152" x="5405438" y="4295775"/>
          <p14:tracePt t="92161" x="5405438" y="4286250"/>
          <p14:tracePt t="92423" x="5314950" y="4286250"/>
          <p14:tracePt t="92428" x="5260975" y="4286250"/>
          <p14:tracePt t="92436" x="5114925" y="4313238"/>
          <p14:tracePt t="92440" x="4978400" y="4332288"/>
          <p14:tracePt t="92448" x="4840288" y="4332288"/>
          <p14:tracePt t="92456" x="4659313" y="4340225"/>
          <p14:tracePt t="92464" x="4476750" y="4340225"/>
          <p14:tracePt t="92472" x="4294188" y="4340225"/>
          <p14:tracePt t="92480" x="4111625" y="4340225"/>
          <p14:tracePt t="92488" x="3948113" y="4340225"/>
          <p14:tracePt t="92496" x="3783013" y="4340225"/>
          <p14:tracePt t="92504" x="3619500" y="4340225"/>
          <p14:tracePt t="92512" x="3473450" y="4340225"/>
          <p14:tracePt t="92520" x="3336925" y="4340225"/>
          <p14:tracePt t="92527" x="3190875" y="4340225"/>
          <p14:tracePt t="92539" x="3081338" y="4340225"/>
          <p14:tracePt t="92545" x="2962275" y="4340225"/>
          <p14:tracePt t="92554" x="2908300" y="4340225"/>
          <p14:tracePt t="92561" x="2871788" y="4340225"/>
          <p14:tracePt t="92567" x="2844800" y="4340225"/>
          <p14:tracePt t="92575" x="2825750" y="4349750"/>
          <p14:tracePt t="92608" x="2817813" y="4359275"/>
          <p14:tracePt t="92632" x="2817813" y="4368800"/>
          <p14:tracePt t="92880" x="2789238" y="4395788"/>
          <p14:tracePt t="92895" x="2771775" y="4413250"/>
          <p14:tracePt t="92904" x="2762250" y="4422775"/>
          <p14:tracePt t="92913" x="2752725" y="4432300"/>
          <p14:tracePt t="92921" x="2744788" y="4441825"/>
          <p14:tracePt t="92955" x="2725738" y="4459288"/>
          <p14:tracePt t="93064" x="2725738" y="4449763"/>
          <p14:tracePt t="93073" x="2735263" y="4441825"/>
          <p14:tracePt t="93079" x="2752725" y="4422775"/>
          <p14:tracePt t="93089" x="2762250" y="4413250"/>
          <p14:tracePt t="93096" x="2771775" y="4395788"/>
          <p14:tracePt t="93111" x="2789238" y="4376738"/>
          <p14:tracePt t="93125" x="2789238" y="4368800"/>
          <p14:tracePt t="93130" x="2789238" y="4349750"/>
          <p14:tracePt t="93144" x="2798763" y="4322763"/>
          <p14:tracePt t="93153" x="2817813" y="4295775"/>
          <p14:tracePt t="93159" x="2817813" y="4286250"/>
          <p14:tracePt t="93167" x="2817813" y="4259263"/>
          <p14:tracePt t="93175" x="2825750" y="4240213"/>
          <p14:tracePt t="93183" x="2844800" y="4186238"/>
          <p14:tracePt t="93192" x="2844800" y="4140200"/>
          <p14:tracePt t="93210" x="2844800" y="4013200"/>
          <p14:tracePt t="93215" x="2852738" y="3940175"/>
          <p14:tracePt t="93223" x="2881313" y="3821113"/>
          <p14:tracePt t="93232" x="2898775" y="3748088"/>
          <p14:tracePt t="93240" x="2908300" y="3638550"/>
          <p14:tracePt t="93247" x="2925763" y="3538538"/>
          <p14:tracePt t="93256" x="2954338" y="3465513"/>
          <p14:tracePt t="93263" x="2962275" y="3402013"/>
          <p14:tracePt t="93272" x="2971800" y="3328988"/>
          <p14:tracePt t="93279" x="2990850" y="3246438"/>
          <p14:tracePt t="93288" x="3008313" y="3192463"/>
          <p14:tracePt t="93296" x="3008313" y="3146425"/>
          <p14:tracePt t="93304" x="3017838" y="3109913"/>
          <p14:tracePt t="93312" x="3017838" y="3073400"/>
          <p14:tracePt t="93321" x="3017838" y="3054350"/>
          <p14:tracePt t="93327" x="3035300" y="3027363"/>
          <p14:tracePt t="93337" x="3035300" y="3017838"/>
          <p14:tracePt t="93343" x="3035300" y="3009900"/>
          <p14:tracePt t="93352" x="3035300" y="3000375"/>
          <p14:tracePt t="93418" x="3035300" y="2990850"/>
          <p14:tracePt t="93423" x="3035300" y="2982913"/>
          <p14:tracePt t="93432" x="3035300" y="2973388"/>
          <p14:tracePt t="93449" x="3035300" y="2954338"/>
          <p14:tracePt t="93456" x="3035300" y="2946400"/>
          <p14:tracePt t="93480" x="3044825" y="2927350"/>
          <p14:tracePt t="93698" x="3081338" y="2900363"/>
          <p14:tracePt t="93704" x="3171825" y="2900363"/>
          <p14:tracePt t="93712" x="3273425" y="2890838"/>
          <p14:tracePt t="93719" x="3400425" y="2873375"/>
          <p14:tracePt t="93728" x="3527425" y="2863850"/>
          <p14:tracePt t="93741" x="3692525" y="2863850"/>
          <p14:tracePt t="93746" x="3838575" y="2863850"/>
          <p14:tracePt t="93751" x="4002088" y="2863850"/>
          <p14:tracePt t="93759" x="4202113" y="2863850"/>
          <p14:tracePt t="93767" x="4376738" y="2863850"/>
          <p14:tracePt t="93776" x="4576763" y="2863850"/>
          <p14:tracePt t="93785" x="4759325" y="2863850"/>
          <p14:tracePt t="93793" x="4941888" y="2863850"/>
          <p14:tracePt t="93800" x="5122863" y="2863850"/>
          <p14:tracePt t="93809" x="5287963" y="2900363"/>
          <p14:tracePt t="93817" x="5434013" y="2909888"/>
          <p14:tracePt t="93830" x="5580063" y="2927350"/>
          <p14:tracePt t="93831" x="5724525" y="2936875"/>
          <p14:tracePt t="93839" x="5862638" y="2973388"/>
          <p14:tracePt t="93849" x="5953125" y="2982913"/>
          <p14:tracePt t="93856" x="6043613" y="2982913"/>
          <p14:tracePt t="93865" x="6116638" y="2982913"/>
          <p14:tracePt t="93875" x="6189663" y="2982913"/>
          <p14:tracePt t="93879" x="6272213" y="2982913"/>
          <p14:tracePt t="93888" x="6326188" y="2982913"/>
          <p14:tracePt t="93895" x="6399213" y="2982913"/>
          <p14:tracePt t="93904" x="6472238" y="2982913"/>
          <p14:tracePt t="93912" x="6527800" y="2982913"/>
          <p14:tracePt t="93921" x="6554788" y="2982913"/>
          <p14:tracePt t="93929" x="6600825" y="2982913"/>
          <p14:tracePt t="93936" x="6627813" y="2982913"/>
          <p14:tracePt t="93943" x="6637338" y="2982913"/>
          <p14:tracePt t="93952" x="6645275" y="2982913"/>
          <p14:tracePt t="93968" x="6654800" y="2982913"/>
          <p14:tracePt t="93984" x="6654800" y="2990850"/>
          <p14:tracePt t="93991" x="6673850" y="3009900"/>
          <p14:tracePt t="93999" x="6681788" y="3027363"/>
          <p14:tracePt t="94015" x="6710363" y="3054350"/>
          <p14:tracePt t="94023" x="6737350" y="3090863"/>
          <p14:tracePt t="94032" x="6746875" y="3100388"/>
          <p14:tracePt t="94040" x="6754813" y="3100388"/>
          <p14:tracePt t="94048" x="6773863" y="3119438"/>
          <p14:tracePt t="94194" x="6791325" y="3127375"/>
          <p14:tracePt t="94204" x="6800850" y="3163888"/>
          <p14:tracePt t="94207" x="6800850" y="3182938"/>
          <p14:tracePt t="94216" x="6800850" y="3236913"/>
          <p14:tracePt t="94224" x="6819900" y="3282950"/>
          <p14:tracePt t="94232" x="6819900" y="3338513"/>
          <p14:tracePt t="94239" x="6837363" y="3375025"/>
          <p14:tracePt t="94247" x="6846888" y="3438525"/>
          <p14:tracePt t="94256" x="6846888" y="3492500"/>
          <p14:tracePt t="94263" x="6846888" y="3548063"/>
          <p14:tracePt t="94272" x="6846888" y="3602038"/>
          <p14:tracePt t="94279" x="6846888" y="3648075"/>
          <p14:tracePt t="94288" x="6846888" y="3684588"/>
          <p14:tracePt t="94296" x="6846888" y="3738563"/>
          <p14:tracePt t="94304" x="6846888" y="3821113"/>
          <p14:tracePt t="94312" x="6846888" y="3875088"/>
          <p14:tracePt t="94320" x="6846888" y="3930650"/>
          <p14:tracePt t="94327" x="6846888" y="3984625"/>
          <p14:tracePt t="94336" x="6846888" y="4040188"/>
          <p14:tracePt t="94343" x="6846888" y="4076700"/>
          <p14:tracePt t="94352" x="6846888" y="4113213"/>
          <p14:tracePt t="94359" x="6846888" y="4149725"/>
          <p14:tracePt t="94369" x="6846888" y="4167188"/>
          <p14:tracePt t="94376" x="6846888" y="4203700"/>
          <p14:tracePt t="94401" x="6846888" y="4213225"/>
          <p14:tracePt t="94419" x="6846888" y="4232275"/>
          <p14:tracePt t="94440" x="6846888" y="4240213"/>
          <p14:tracePt t="94464" x="6846888" y="4249738"/>
          <p14:tracePt t="94482" x="6846888" y="4259263"/>
          <p14:tracePt t="94499" x="6846888" y="4276725"/>
          <p14:tracePt t="94520" x="6846888" y="4286250"/>
          <p14:tracePt t="94528" x="6837363" y="4295775"/>
          <p14:tracePt t="94701" x="6827838" y="4295775"/>
          <p14:tracePt t="94704" x="6783388" y="4295775"/>
          <p14:tracePt t="94711" x="6710363" y="4295775"/>
          <p14:tracePt t="94722" x="6618288" y="4295775"/>
          <p14:tracePt t="94733" x="6545263" y="4295775"/>
          <p14:tracePt t="94737" x="6418263" y="4295775"/>
          <p14:tracePt t="94743" x="6291263" y="4295775"/>
          <p14:tracePt t="94752" x="6162675" y="4295775"/>
          <p14:tracePt t="94759" x="6035675" y="4295775"/>
          <p14:tracePt t="94767" x="5926138" y="4295775"/>
          <p14:tracePt t="94775" x="5834063" y="4295775"/>
          <p14:tracePt t="94783" x="5789613" y="4295775"/>
          <p14:tracePt t="94791" x="5761038" y="4286250"/>
          <p14:tracePt t="94800" x="5753100" y="4286250"/>
          <p14:tracePt t="95062" x="5770563" y="4276725"/>
          <p14:tracePt t="95067" x="5770563" y="4268788"/>
          <p14:tracePt t="95089" x="5780088" y="4259263"/>
          <p14:tracePt t="95129" x="5789613" y="4249738"/>
          <p14:tracePt t="95314" x="5797550" y="4240213"/>
          <p14:tracePt t="95328" x="5826125" y="4240213"/>
          <p14:tracePt t="95337" x="5862638" y="4240213"/>
          <p14:tracePt t="95344" x="5907088" y="4240213"/>
          <p14:tracePt t="95354" x="5935663" y="4240213"/>
          <p14:tracePt t="95359" x="5989638" y="4240213"/>
          <p14:tracePt t="95367" x="6026150" y="4232275"/>
          <p14:tracePt t="95375" x="6089650" y="4213225"/>
          <p14:tracePt t="95384" x="6153150" y="4186238"/>
          <p14:tracePt t="95392" x="6181725" y="4167188"/>
          <p14:tracePt t="95400" x="6218238" y="4159250"/>
          <p14:tracePt t="95407" x="6262688" y="4122738"/>
          <p14:tracePt t="95416" x="6281738" y="4113213"/>
          <p14:tracePt t="95424" x="6299200" y="4103688"/>
          <p14:tracePt t="95431" x="6308725" y="4094163"/>
          <p14:tracePt t="95439" x="6308725" y="4086225"/>
          <p14:tracePt t="96105" x="6262688" y="4086225"/>
          <p14:tracePt t="96111" x="6172200" y="4086225"/>
          <p14:tracePt t="96120" x="6043613" y="4086225"/>
          <p14:tracePt t="96127" x="5899150" y="4086225"/>
          <p14:tracePt t="96136" x="5753100" y="4086225"/>
          <p14:tracePt t="96143" x="5588000" y="4086225"/>
          <p14:tracePt t="96151" x="5424488" y="4086225"/>
          <p14:tracePt t="96160" x="5241925" y="4086225"/>
          <p14:tracePt t="96168" x="5078413" y="4086225"/>
          <p14:tracePt t="96175" x="4949825" y="4086225"/>
          <p14:tracePt t="96189" x="4876800" y="4086225"/>
          <p14:tracePt t="96192" x="4803775" y="4086225"/>
          <p14:tracePt t="96200" x="4749800" y="4086225"/>
          <p14:tracePt t="96210" x="4722813" y="4086225"/>
          <p14:tracePt t="96217" x="4703763" y="4094163"/>
          <p14:tracePt t="96233" x="4695825" y="4094163"/>
          <p14:tracePt t="96280" x="4686300" y="4094163"/>
          <p14:tracePt t="96288" x="4676775" y="4094163"/>
          <p14:tracePt t="96336" x="4667250" y="4094163"/>
          <p14:tracePt t="96528" x="4667250" y="4086225"/>
          <p14:tracePt t="96546" x="4667250" y="4076700"/>
          <p14:tracePt t="96553" x="4667250" y="4057650"/>
          <p14:tracePt t="96641" x="4659313" y="4049713"/>
          <p14:tracePt t="96665" x="4649788" y="4049713"/>
          <p14:tracePt t="96673" x="4640263" y="4049713"/>
          <p14:tracePt t="96700" x="4630738" y="4049713"/>
          <p14:tracePt t="96801" x="4622800" y="4040188"/>
          <p14:tracePt t="96809" x="4622800" y="4013200"/>
          <p14:tracePt t="96815" x="4622800" y="3994150"/>
          <p14:tracePt t="96825" x="4622800" y="3967163"/>
          <p14:tracePt t="96831" x="4630738" y="3930650"/>
          <p14:tracePt t="96840" x="4630738" y="3921125"/>
          <p14:tracePt t="96848" x="4630738" y="3894138"/>
          <p14:tracePt t="96855" x="4630738" y="3867150"/>
          <p14:tracePt t="96865" x="4630738" y="3848100"/>
          <p14:tracePt t="96876" x="4630738" y="3821113"/>
          <p14:tracePt t="96895" x="4630738" y="3757613"/>
          <p14:tracePt t="96898" x="4630738" y="3721100"/>
          <p14:tracePt t="96904" x="4630738" y="3665538"/>
          <p14:tracePt t="96913" x="4630738" y="3621088"/>
          <p14:tracePt t="96923" x="4630738" y="3565525"/>
          <p14:tracePt t="96932" x="4630738" y="3511550"/>
          <p14:tracePt t="96936" x="4630738" y="3482975"/>
          <p14:tracePt t="96943" x="4630738" y="3429000"/>
          <p14:tracePt t="96951" x="4630738" y="3375025"/>
          <p14:tracePt t="96960" x="4630738" y="3319463"/>
          <p14:tracePt t="96968" x="4630738" y="3273425"/>
          <p14:tracePt t="96975" x="4630738" y="3200400"/>
          <p14:tracePt t="96985" x="4630738" y="3146425"/>
          <p14:tracePt t="96996" x="4630738" y="3090863"/>
          <p14:tracePt t="96999" x="4630738" y="3000375"/>
          <p14:tracePt t="97007" x="4630738" y="2946400"/>
          <p14:tracePt t="97015" x="4630738" y="2890838"/>
          <p14:tracePt t="97024" x="4630738" y="2808288"/>
          <p14:tracePt t="97033" x="4630738" y="2754313"/>
          <p14:tracePt t="97041" x="4630738" y="2717800"/>
          <p14:tracePt t="97047" x="4630738" y="2690813"/>
          <p14:tracePt t="97057" x="4630738" y="2644775"/>
          <p14:tracePt t="97063" x="4630738" y="2635250"/>
          <p14:tracePt t="97074" x="4630738" y="2617788"/>
          <p14:tracePt t="97161" x="4622800" y="2617788"/>
          <p14:tracePt t="97177" x="4613275" y="2635250"/>
          <p14:tracePt t="97186" x="4613275" y="2644775"/>
          <p14:tracePt t="97191" x="4613275" y="2654300"/>
          <p14:tracePt t="97199" x="4613275" y="2662238"/>
          <p14:tracePt t="97208" x="4594225" y="2681288"/>
          <p14:tracePt t="97239" x="4594225" y="2690813"/>
          <p14:tracePt t="97426" x="4594225" y="2681288"/>
          <p14:tracePt t="97437" x="4594225" y="2654300"/>
          <p14:tracePt t="97441" x="4594225" y="2635250"/>
          <p14:tracePt t="97449" x="4594225" y="2617788"/>
          <p14:tracePt t="97457" x="4586288" y="2598738"/>
          <p14:tracePt t="97472" x="4586288" y="2589213"/>
          <p14:tracePt t="97488" x="4586288" y="2571750"/>
          <p14:tracePt t="97568" x="4576763" y="2562225"/>
          <p14:tracePt t="97592" x="4567238" y="2562225"/>
          <p14:tracePt t="97600" x="4557713" y="2571750"/>
          <p14:tracePt t="97608" x="4549775" y="2581275"/>
          <p14:tracePt t="97624" x="4549775" y="2589213"/>
          <p14:tracePt t="97632" x="4540250" y="2608263"/>
          <p14:tracePt t="97656" x="4530725" y="2617788"/>
          <p14:tracePt t="97663" x="4530725" y="2625725"/>
          <p14:tracePt t="97672" x="4530725" y="2635250"/>
          <p14:tracePt t="98043" x="4530725" y="2644775"/>
          <p14:tracePt t="98057" x="4540250" y="2644775"/>
          <p14:tracePt t="98063" x="4549775" y="2644775"/>
          <p14:tracePt t="98072" x="4557713" y="2644775"/>
          <p14:tracePt t="98081" x="4576763" y="2644775"/>
          <p14:tracePt t="98108" x="4586288" y="2644775"/>
          <p14:tracePt t="98111" x="4594225" y="2644775"/>
          <p14:tracePt t="98130" x="4613275" y="2644775"/>
          <p14:tracePt t="98141" x="4622800" y="2644775"/>
          <p14:tracePt t="98143" x="4630738" y="2635250"/>
          <p14:tracePt t="98160" x="4630738" y="2625725"/>
          <p14:tracePt t="98168" x="4640263" y="2625725"/>
          <p14:tracePt t="98175" x="4640263" y="2617788"/>
          <p14:tracePt t="98296" x="4640263" y="2598738"/>
          <p14:tracePt t="98312" x="4640263" y="2589213"/>
          <p14:tracePt t="98327" x="4640263" y="2571750"/>
          <p14:tracePt t="98440" x="4640263" y="2562225"/>
          <p14:tracePt t="98449" x="4630738" y="2562225"/>
          <p14:tracePt t="98464" x="4613275" y="2571750"/>
          <p14:tracePt t="98472" x="4603750" y="2581275"/>
          <p14:tracePt t="98480" x="4603750" y="2589213"/>
          <p14:tracePt t="98488" x="4586288" y="2617788"/>
          <p14:tracePt t="98504" x="4586288" y="2635250"/>
          <p14:tracePt t="98512" x="4576763" y="2644775"/>
          <p14:tracePt t="98528" x="4576763" y="2654300"/>
          <p14:tracePt t="98933" x="4576763" y="2644775"/>
          <p14:tracePt t="98939" x="4576763" y="2635250"/>
          <p14:tracePt t="98958" x="4576763" y="2617788"/>
          <p14:tracePt t="98960" x="4576763" y="2608263"/>
          <p14:tracePt t="98986" x="4576763" y="2598738"/>
          <p14:tracePt t="98994" x="4586288" y="2581275"/>
          <p14:tracePt t="99003" x="4586288" y="2571750"/>
          <p14:tracePt t="99017" x="4586288" y="2562225"/>
          <p14:tracePt t="99033" x="4586288" y="2554288"/>
          <p14:tracePt t="99130" x="4594225" y="2544763"/>
          <p14:tracePt t="99173" x="4613275" y="2544763"/>
          <p14:tracePt t="99183" x="4622800" y="2554288"/>
          <p14:tracePt t="99200" x="4622800" y="2562225"/>
          <p14:tracePt t="99393" x="4630738" y="2571750"/>
          <p14:tracePt t="99402" x="4630738" y="2581275"/>
          <p14:tracePt t="99407" x="4630738" y="2589213"/>
          <p14:tracePt t="99424" x="4613275" y="2608263"/>
          <p14:tracePt t="99712" x="4613275" y="2598738"/>
          <p14:tracePt t="99720" x="4613275" y="2581275"/>
          <p14:tracePt t="99730" x="4613275" y="2571750"/>
          <p14:tracePt t="99792" x="4603750" y="2581275"/>
          <p14:tracePt t="99800" x="4603750" y="2608263"/>
          <p14:tracePt t="99808" x="4586288" y="2625725"/>
          <p14:tracePt t="99817" x="4576763" y="2662238"/>
          <p14:tracePt t="99824" x="4576763" y="2671763"/>
          <p14:tracePt t="99832" x="4576763" y="2690813"/>
          <p14:tracePt t="99848" x="4576763" y="2698750"/>
          <p14:tracePt t="99944" x="4576763" y="2681288"/>
          <p14:tracePt t="99952" x="4576763" y="2671763"/>
          <p14:tracePt t="99960" x="4576763" y="2654300"/>
          <p14:tracePt t="99967" x="4576763" y="2635250"/>
          <p14:tracePt t="99976" x="4576763" y="2625725"/>
          <p14:tracePt t="101618" x="4576763" y="2635250"/>
          <p14:tracePt t="101633" x="4576763" y="2654300"/>
          <p14:tracePt t="101651" x="4586288" y="2662238"/>
          <p14:tracePt t="101667" x="4603750" y="2681288"/>
          <p14:tracePt t="101672" x="4630738" y="2681288"/>
          <p14:tracePt t="101679" x="4695825" y="2708275"/>
          <p14:tracePt t="101688" x="4803775" y="2717800"/>
          <p14:tracePt t="101695" x="4895850" y="2735263"/>
          <p14:tracePt t="101704" x="5022850" y="2744788"/>
          <p14:tracePt t="101712" x="5178425" y="2781300"/>
          <p14:tracePt t="101720" x="5287963" y="2790825"/>
          <p14:tracePt t="101731" x="5397500" y="2808288"/>
          <p14:tracePt t="101735" x="5507038" y="2817813"/>
          <p14:tracePt t="101744" x="5588000" y="2844800"/>
          <p14:tracePt t="101753" x="5634038" y="2854325"/>
          <p14:tracePt t="101760" x="5661025" y="2863850"/>
          <p14:tracePt t="101768" x="5688013" y="2873375"/>
          <p14:tracePt t="101784" x="5707063" y="2900363"/>
          <p14:tracePt t="101807" x="5734050" y="2917825"/>
          <p14:tracePt t="101825" x="5734050" y="2927350"/>
          <p14:tracePt t="101848" x="5734050" y="2936875"/>
          <p14:tracePt t="101873" x="5734050" y="2946400"/>
          <p14:tracePt t="101921" x="5734050" y="2954338"/>
          <p14:tracePt t="101992" x="5734050" y="2973388"/>
          <p14:tracePt t="102008" x="5734050" y="2982913"/>
          <p14:tracePt t="102040" x="5734050" y="2990850"/>
          <p14:tracePt t="102047" x="5734050" y="3000375"/>
          <p14:tracePt t="102056" x="5734050" y="3009900"/>
          <p14:tracePt t="102065" x="5734050" y="3017838"/>
          <p14:tracePt t="102073" x="5734050" y="3027363"/>
          <p14:tracePt t="102081" x="5734050" y="3036888"/>
          <p14:tracePt t="102090" x="5734050" y="3046413"/>
          <p14:tracePt t="102097" x="5734050" y="3063875"/>
          <p14:tracePt t="102111" x="5724525" y="3100388"/>
          <p14:tracePt t="102111" x="5724525" y="3127375"/>
          <p14:tracePt t="102121" x="5707063" y="3155950"/>
          <p14:tracePt t="102127" x="5688013" y="3200400"/>
          <p14:tracePt t="102137" x="5688013" y="3219450"/>
          <p14:tracePt t="102143" x="5688013" y="3273425"/>
          <p14:tracePt t="102152" x="5688013" y="3309938"/>
          <p14:tracePt t="102160" x="5688013" y="3355975"/>
          <p14:tracePt t="102171" x="5688013" y="3411538"/>
          <p14:tracePt t="102175" x="5688013" y="3438525"/>
          <p14:tracePt t="102183" x="5688013" y="3492500"/>
          <p14:tracePt t="102192" x="5716588" y="3556000"/>
          <p14:tracePt t="102199" x="5743575" y="3621088"/>
          <p14:tracePt t="102208" x="5743575" y="3657600"/>
          <p14:tracePt t="102216" x="5761038" y="3702050"/>
          <p14:tracePt t="102224" x="5770563" y="3757613"/>
          <p14:tracePt t="102233" x="5770563" y="3803650"/>
          <p14:tracePt t="102241" x="5807075" y="3857625"/>
          <p14:tracePt t="102249" x="5807075" y="3875088"/>
          <p14:tracePt t="102255" x="5826125" y="3940175"/>
          <p14:tracePt t="102264" x="5834063" y="3967163"/>
          <p14:tracePt t="102272" x="5834063" y="3984625"/>
          <p14:tracePt t="102281" x="5834063" y="4003675"/>
          <p14:tracePt t="102291" x="5834063" y="4021138"/>
          <p14:tracePt t="102304" x="5834063" y="4030663"/>
          <p14:tracePt t="102529" x="5826125" y="4040188"/>
          <p14:tracePt t="102538" x="5789613" y="4057650"/>
          <p14:tracePt t="102546" x="5761038" y="4076700"/>
          <p14:tracePt t="102552" x="5724525" y="4086225"/>
          <p14:tracePt t="102559" x="5707063" y="4086225"/>
          <p14:tracePt t="102570" x="5661025" y="4086225"/>
          <p14:tracePt t="102575" x="5643563" y="4094163"/>
          <p14:tracePt t="102584" x="5634038" y="4094163"/>
          <p14:tracePt t="102591" x="5624513" y="4094163"/>
          <p14:tracePt t="102763" x="5624513" y="4086225"/>
          <p14:tracePt t="102767" x="5624513" y="4067175"/>
          <p14:tracePt t="102775" x="5624513" y="4040188"/>
          <p14:tracePt t="102784" x="5624513" y="4021138"/>
          <p14:tracePt t="102792" x="5624513" y="4013200"/>
          <p14:tracePt t="102800" x="5624513" y="3984625"/>
          <p14:tracePt t="102816" x="5624513" y="3957638"/>
          <p14:tracePt t="102824" x="5624513" y="3948113"/>
          <p14:tracePt t="102840" x="5624513" y="3940175"/>
          <p14:tracePt t="103088" x="5624513" y="3930650"/>
          <p14:tracePt t="103096" x="5653088" y="3930650"/>
          <p14:tracePt t="103105" x="5743575" y="3930650"/>
          <p14:tracePt t="103112" x="5816600" y="3930650"/>
          <p14:tracePt t="103120" x="5907088" y="3948113"/>
          <p14:tracePt t="103127" x="5989638" y="3957638"/>
          <p14:tracePt t="103140" x="6062663" y="3957638"/>
          <p14:tracePt t="103143" x="6116638" y="3976688"/>
          <p14:tracePt t="103152" x="6172200" y="3976688"/>
          <p14:tracePt t="103160" x="6208713" y="3984625"/>
          <p14:tracePt t="103171" x="6245225" y="3984625"/>
          <p14:tracePt t="103175" x="6262688" y="3984625"/>
          <p14:tracePt t="103183" x="6291263" y="3984625"/>
          <p14:tracePt t="103192" x="6308725" y="3984625"/>
          <p14:tracePt t="103199" x="6335713" y="3984625"/>
          <p14:tracePt t="103208" x="6345238" y="3984625"/>
          <p14:tracePt t="103216" x="6362700" y="3984625"/>
          <p14:tracePt t="103223" x="6391275" y="3984625"/>
          <p14:tracePt t="103231" x="6408738" y="3984625"/>
          <p14:tracePt t="103239" x="6435725" y="3984625"/>
          <p14:tracePt t="103247" x="6481763" y="3984625"/>
          <p14:tracePt t="103256" x="6508750" y="3984625"/>
          <p14:tracePt t="103264" x="6564313" y="3984625"/>
          <p14:tracePt t="103272" x="6618288" y="3984625"/>
          <p14:tracePt t="103279" x="6710363" y="3984625"/>
          <p14:tracePt t="103288" x="6773863" y="3984625"/>
          <p14:tracePt t="103296" x="6800850" y="3984625"/>
          <p14:tracePt t="103306" x="6856413" y="3984625"/>
          <p14:tracePt t="103313" x="6873875" y="3984625"/>
          <p14:tracePt t="103538" x="6856413" y="3984625"/>
          <p14:tracePt t="103547" x="6827838" y="4003675"/>
          <p14:tracePt t="103552" x="6810375" y="4013200"/>
          <p14:tracePt t="103559" x="6791325" y="4021138"/>
          <p14:tracePt t="103567" x="6783388" y="4030663"/>
          <p14:tracePt t="103578" x="6764338" y="4049713"/>
          <p14:tracePt t="103587" x="6746875" y="4057650"/>
          <p14:tracePt t="103594" x="6737350" y="4067175"/>
          <p14:tracePt t="103611" x="6700838" y="4076700"/>
          <p14:tracePt t="103615" x="6691313" y="4076700"/>
          <p14:tracePt t="103631" x="6673850" y="4076700"/>
          <p14:tracePt t="103656" x="6664325" y="4076700"/>
          <p14:tracePt t="103681" x="6654800" y="4076700"/>
          <p14:tracePt t="103720" x="6637338" y="4076700"/>
          <p14:tracePt t="103729" x="6618288" y="4076700"/>
          <p14:tracePt t="103748" x="6610350" y="4076700"/>
          <p14:tracePt t="103754" x="6591300" y="4076700"/>
          <p14:tracePt t="103764" x="6581775" y="4076700"/>
          <p14:tracePt t="103794" x="6573838" y="4076700"/>
          <p14:tracePt t="103800" x="6545263" y="4076700"/>
          <p14:tracePt t="103807" x="6537325" y="4076700"/>
          <p14:tracePt t="103816" x="6508750" y="4076700"/>
          <p14:tracePt t="103824" x="6491288" y="4076700"/>
          <p14:tracePt t="103832" x="6445250" y="4057650"/>
          <p14:tracePt t="103839" x="6408738" y="4040188"/>
          <p14:tracePt t="103847" x="6354763" y="4040188"/>
          <p14:tracePt t="103856" x="6308725" y="4030663"/>
          <p14:tracePt t="103865" x="6262688" y="4030663"/>
          <p14:tracePt t="103875" x="6226175" y="4021138"/>
          <p14:tracePt t="103887" x="6172200" y="4021138"/>
          <p14:tracePt t="103888" x="6108700" y="4021138"/>
          <p14:tracePt t="103895" x="6072188" y="4021138"/>
          <p14:tracePt t="103904" x="6053138" y="4021138"/>
          <p14:tracePt t="103911" x="6016625" y="4021138"/>
          <p14:tracePt t="103919" x="5980113" y="4021138"/>
          <p14:tracePt t="103927" x="5972175" y="4021138"/>
          <p14:tracePt t="103944" x="5962650" y="4021138"/>
          <p14:tracePt t="103954" x="5943600" y="4021138"/>
          <p14:tracePt t="103959" x="5926138" y="4021138"/>
          <p14:tracePt t="103970" x="5916613" y="4021138"/>
          <p14:tracePt t="103976" x="5899150" y="4021138"/>
          <p14:tracePt t="103991" x="5880100" y="4021138"/>
          <p14:tracePt t="104000" x="5862638" y="4021138"/>
          <p14:tracePt t="104008" x="5843588" y="4021138"/>
          <p14:tracePt t="104015" x="5834063" y="4021138"/>
          <p14:tracePt t="104024" x="5816600" y="4021138"/>
          <p14:tracePt t="104033" x="5807075" y="4021138"/>
          <p14:tracePt t="104049" x="5780088" y="4021138"/>
          <p14:tracePt t="104058" x="5770563" y="4021138"/>
          <p14:tracePt t="104072" x="5761038" y="4021138"/>
          <p14:tracePt t="104107" x="5753100" y="4021138"/>
          <p14:tracePt t="104378" x="5761038" y="4021138"/>
          <p14:tracePt t="104389" x="5761038" y="4030663"/>
          <p14:tracePt t="104393" x="5761038" y="4040188"/>
          <p14:tracePt t="104400" x="5761038" y="4049713"/>
          <p14:tracePt t="104407" x="5753100" y="4086225"/>
          <p14:tracePt t="104415" x="5661025" y="4113213"/>
          <p14:tracePt t="104424" x="5561013" y="4149725"/>
          <p14:tracePt t="104437" x="5434013" y="4176713"/>
          <p14:tracePt t="104441" x="5324475" y="4195763"/>
          <p14:tracePt t="104448" x="5168900" y="4222750"/>
          <p14:tracePt t="104455" x="4995863" y="4240213"/>
          <p14:tracePt t="104463" x="4832350" y="4240213"/>
          <p14:tracePt t="104472" x="4649788" y="4240213"/>
          <p14:tracePt t="104479" x="4448175" y="4240213"/>
          <p14:tracePt t="104489" x="4303713" y="4240213"/>
          <p14:tracePt t="104496" x="4175125" y="4240213"/>
          <p14:tracePt t="104504" x="4102100" y="4240213"/>
          <p14:tracePt t="104515" x="4029075" y="4240213"/>
          <p14:tracePt t="104520" x="4002088" y="4240213"/>
          <p14:tracePt t="104528" x="3992563" y="4240213"/>
          <p14:tracePt t="104539" x="3984625" y="4240213"/>
          <p14:tracePt t="104555" x="3965575" y="4240213"/>
          <p14:tracePt t="104573" x="3956050" y="4240213"/>
          <p14:tracePt t="104595" x="3948113" y="4240213"/>
          <p14:tracePt t="104651" x="3938588" y="4240213"/>
          <p14:tracePt t="104705" x="3929063" y="4240213"/>
          <p14:tracePt t="104711" x="3911600" y="4240213"/>
          <p14:tracePt t="104720" x="3883025" y="4240213"/>
          <p14:tracePt t="104728" x="3865563" y="4240213"/>
          <p14:tracePt t="104737" x="3856038" y="4240213"/>
          <p14:tracePt t="104743" x="3829050" y="4240213"/>
          <p14:tracePt t="104760" x="3819525" y="4240213"/>
          <p14:tracePt t="104817" x="3810000" y="4240213"/>
          <p14:tracePt t="104834" x="3802063" y="4240213"/>
          <p14:tracePt t="104849" x="3792538" y="4240213"/>
          <p14:tracePt t="104858" x="3775075" y="4240213"/>
          <p14:tracePt t="104863" x="3729038" y="4240213"/>
          <p14:tracePt t="104872" x="3692525" y="4240213"/>
          <p14:tracePt t="104888" x="3573463" y="4249738"/>
          <p14:tracePt t="104896" x="3519488" y="4249738"/>
          <p14:tracePt t="104904" x="3463925" y="4268788"/>
          <p14:tracePt t="104911" x="3382963" y="4268788"/>
          <p14:tracePt t="104919" x="3327400" y="4286250"/>
          <p14:tracePt t="104928" x="3263900" y="4286250"/>
          <p14:tracePt t="104937" x="3236913" y="4303713"/>
          <p14:tracePt t="104945" x="3208338" y="4303713"/>
          <p14:tracePt t="104954" x="3190875" y="4303713"/>
          <p14:tracePt t="104961" x="3181350" y="4303713"/>
          <p14:tracePt t="104970" x="3171825" y="4303713"/>
          <p14:tracePt t="104999" x="3144838" y="4303713"/>
          <p14:tracePt t="105008" x="3127375" y="4303713"/>
          <p14:tracePt t="105015" x="3100388" y="4303713"/>
          <p14:tracePt t="105024" x="3054350" y="4303713"/>
          <p14:tracePt t="105032" x="3027363" y="4303713"/>
          <p14:tracePt t="105040" x="2998788" y="4303713"/>
          <p14:tracePt t="105047" x="2954338" y="4303713"/>
          <p14:tracePt t="105057" x="2925763" y="4303713"/>
          <p14:tracePt t="105066" x="2898775" y="4313238"/>
          <p14:tracePt t="105073" x="2881313" y="4313238"/>
          <p14:tracePt t="105079" x="2862263" y="4322763"/>
          <p14:tracePt t="105089" x="2852738" y="4322763"/>
          <p14:tracePt t="105105" x="2844800" y="4332288"/>
          <p14:tracePt t="105256" x="2835275" y="4332288"/>
          <p14:tracePt t="105388" x="2835275" y="4313238"/>
          <p14:tracePt t="105394" x="2835275" y="4303713"/>
          <p14:tracePt t="105406" x="2835275" y="4295775"/>
          <p14:tracePt t="105409" x="2835275" y="4286250"/>
          <p14:tracePt t="105417" x="2835275" y="4259263"/>
          <p14:tracePt t="105568" x="2835275" y="4268788"/>
          <p14:tracePt t="105575" x="2835275" y="4286250"/>
          <p14:tracePt t="105584" x="2835275" y="4295775"/>
          <p14:tracePt t="105591" x="2835275" y="4303713"/>
          <p14:tracePt t="105656" x="2825750" y="4313238"/>
          <p14:tracePt t="105664" x="2817813" y="4313238"/>
          <p14:tracePt t="105671" x="2817813" y="4322763"/>
          <p14:tracePt t="105688" x="2798763" y="4322763"/>
          <p14:tracePt t="105697" x="2789238" y="4332288"/>
          <p14:tracePt t="105703" x="2771775" y="4349750"/>
          <p14:tracePt t="105711" x="2762250" y="4359275"/>
          <p14:tracePt t="105721" x="2744788" y="4386263"/>
          <p14:tracePt t="105737" x="2716213" y="4422775"/>
          <p14:tracePt t="105744" x="2708275" y="4468813"/>
          <p14:tracePt t="105754" x="2708275" y="4486275"/>
          <p14:tracePt t="105761" x="2708275" y="4495800"/>
          <p14:tracePt t="105770" x="2708275" y="4514850"/>
          <p14:tracePt t="105777" x="2708275" y="4522788"/>
          <p14:tracePt t="105918" x="2708275" y="4495800"/>
          <p14:tracePt t="105920" x="2708275" y="4486275"/>
          <p14:tracePt t="105929" x="2708275" y="4468813"/>
          <p14:tracePt t="105939" x="2708275" y="4449763"/>
          <p14:tracePt t="105945" x="2716213" y="4422775"/>
          <p14:tracePt t="105954" x="2725738" y="4376738"/>
          <p14:tracePt t="105960" x="2725738" y="4368800"/>
          <p14:tracePt t="105969" x="2735263" y="4332288"/>
          <p14:tracePt t="105978" x="2744788" y="4295775"/>
          <p14:tracePt t="105983" x="2771775" y="4259263"/>
          <p14:tracePt t="105992" x="2789238" y="4222750"/>
          <p14:tracePt t="106002" x="2798763" y="4176713"/>
          <p14:tracePt t="106011" x="2835275" y="4113213"/>
          <p14:tracePt t="106015" x="2844800" y="4067175"/>
          <p14:tracePt t="106025" x="2862263" y="4013200"/>
          <p14:tracePt t="106031" x="2881313" y="3948113"/>
          <p14:tracePt t="106040" x="2898775" y="3875088"/>
          <p14:tracePt t="106047" x="2908300" y="3794125"/>
          <p14:tracePt t="106055" x="2925763" y="3702050"/>
          <p14:tracePt t="106064" x="2954338" y="3621088"/>
          <p14:tracePt t="106072" x="2962275" y="3548063"/>
          <p14:tracePt t="106080" x="2971800" y="3465513"/>
          <p14:tracePt t="106088" x="2990850" y="3375025"/>
          <p14:tracePt t="106095" x="3017838" y="3292475"/>
          <p14:tracePt t="106105" x="3017838" y="3219450"/>
          <p14:tracePt t="106113" x="3027363" y="3127375"/>
          <p14:tracePt t="106124" x="3044825" y="3063875"/>
          <p14:tracePt t="106127" x="3044825" y="2973388"/>
          <p14:tracePt t="106137" x="3054350" y="2936875"/>
          <p14:tracePt t="106143" x="3054350" y="2873375"/>
          <p14:tracePt t="106153" x="3071813" y="2844800"/>
          <p14:tracePt t="106159" x="3071813" y="2808288"/>
          <p14:tracePt t="106176" x="3081338" y="2754313"/>
          <p14:tracePt t="106192" x="3081338" y="2735263"/>
          <p14:tracePt t="106314" x="3090863" y="2727325"/>
          <p14:tracePt t="106329" x="3100388" y="2717800"/>
          <p14:tracePt t="106345" x="3100388" y="2708275"/>
          <p14:tracePt t="106358" x="3117850" y="2690813"/>
          <p14:tracePt t="106368" x="3117850" y="2681288"/>
          <p14:tracePt t="106442" x="3117850" y="2671763"/>
          <p14:tracePt t="106473" x="3117850" y="2654300"/>
          <p14:tracePt t="106496" x="3117850" y="2644775"/>
          <p14:tracePt t="106512" x="3117850" y="2635250"/>
          <p14:tracePt t="106520" x="3117850" y="2617788"/>
          <p14:tracePt t="106527" x="3117850" y="2608263"/>
          <p14:tracePt t="106543" x="3117850" y="2589213"/>
          <p14:tracePt t="106552" x="3117850" y="2571750"/>
          <p14:tracePt t="106560" x="3117850" y="2562225"/>
          <p14:tracePt t="106568" x="3117850" y="2554288"/>
          <p14:tracePt t="106575" x="3117850" y="2544763"/>
          <p14:tracePt t="106657" x="3117850" y="2535238"/>
          <p14:tracePt t="106672" x="3127375" y="2535238"/>
          <p14:tracePt t="106680" x="3154363" y="2535238"/>
          <p14:tracePt t="106688" x="3200400" y="2535238"/>
          <p14:tracePt t="106696" x="3263900" y="2544763"/>
          <p14:tracePt t="106704" x="3382963" y="2554288"/>
          <p14:tracePt t="106712" x="3490913" y="2571750"/>
          <p14:tracePt t="106721" x="3656013" y="2571750"/>
          <p14:tracePt t="106729" x="3802063" y="2571750"/>
          <p14:tracePt t="106737" x="3965575" y="2571750"/>
          <p14:tracePt t="106744" x="4129088" y="2571750"/>
          <p14:tracePt t="106752" x="4267200" y="2571750"/>
          <p14:tracePt t="106760" x="4394200" y="2571750"/>
          <p14:tracePt t="106769" x="4521200" y="2571750"/>
          <p14:tracePt t="106775" x="4649788" y="2571750"/>
          <p14:tracePt t="106783" x="4730750" y="2571750"/>
          <p14:tracePt t="106793" x="4822825" y="2581275"/>
          <p14:tracePt t="106800" x="4895850" y="2598738"/>
          <p14:tracePt t="106808" x="4978400" y="2608263"/>
          <p14:tracePt t="106816" x="5049838" y="2608263"/>
          <p14:tracePt t="106823" x="5159375" y="2635250"/>
          <p14:tracePt t="106831" x="5241925" y="2662238"/>
          <p14:tracePt t="106841" x="5368925" y="2681288"/>
          <p14:tracePt t="106849" x="5497513" y="2708275"/>
          <p14:tracePt t="106859" x="5616575" y="2717800"/>
          <p14:tracePt t="106863" x="5743575" y="2735263"/>
          <p14:tracePt t="106872" x="5853113" y="2754313"/>
          <p14:tracePt t="106886" x="5972175" y="2781300"/>
          <p14:tracePt t="106889" x="6007100" y="2781300"/>
          <p14:tracePt t="106895" x="6053138" y="2790825"/>
          <p14:tracePt t="106905" x="6089650" y="2790825"/>
          <p14:tracePt t="106911" x="6099175" y="2790825"/>
          <p14:tracePt t="106920" x="6108700" y="2800350"/>
          <p14:tracePt t="107046" x="6116638" y="2800350"/>
          <p14:tracePt t="107048" x="6126163" y="2800350"/>
          <p14:tracePt t="107072" x="6135688" y="2800350"/>
          <p14:tracePt t="107079" x="6145213" y="2800350"/>
          <p14:tracePt t="107089" x="6172200" y="2800350"/>
          <p14:tracePt t="107097" x="6189663" y="2800350"/>
          <p14:tracePt t="107109" x="6245225" y="2800350"/>
          <p14:tracePt t="107111" x="6281738" y="2800350"/>
          <p14:tracePt t="107122" x="6318250" y="2800350"/>
          <p14:tracePt t="107128" x="6345238" y="2808288"/>
          <p14:tracePt t="107136" x="6381750" y="2808288"/>
          <p14:tracePt t="107143" x="6399213" y="2808288"/>
          <p14:tracePt t="107154" x="6418263" y="2808288"/>
          <p14:tracePt t="107329" x="6435725" y="2827338"/>
          <p14:tracePt t="107336" x="6472238" y="2827338"/>
          <p14:tracePt t="107345" x="6500813" y="2836863"/>
          <p14:tracePt t="107359" x="6600825" y="2854325"/>
          <p14:tracePt t="107371" x="6654800" y="2881313"/>
          <p14:tracePt t="107375" x="6700838" y="2890838"/>
          <p14:tracePt t="107384" x="6746875" y="2890838"/>
          <p14:tracePt t="107392" x="6773863" y="2890838"/>
          <p14:tracePt t="107402" x="6800850" y="2890838"/>
          <p14:tracePt t="107407" x="6810375" y="2890838"/>
          <p14:tracePt t="107416" x="6837363" y="2890838"/>
          <p14:tracePt t="107423" x="6846888" y="2890838"/>
          <p14:tracePt t="107441" x="6856413" y="2890838"/>
          <p14:tracePt t="107447" x="6864350" y="2890838"/>
          <p14:tracePt t="107456" x="6873875" y="2890838"/>
          <p14:tracePt t="107463" x="6883400" y="2890838"/>
          <p14:tracePt t="107580" x="6883400" y="2917825"/>
          <p14:tracePt t="107583" x="6873875" y="2927350"/>
          <p14:tracePt t="107592" x="6864350" y="2946400"/>
          <p14:tracePt t="107600" x="6856413" y="2954338"/>
          <p14:tracePt t="107607" x="6846888" y="2963863"/>
          <p14:tracePt t="107632" x="6837363" y="2963863"/>
          <p14:tracePt t="107648" x="6837363" y="2973388"/>
          <p14:tracePt t="107664" x="6837363" y="2982913"/>
          <p14:tracePt t="107671" x="6837363" y="3017838"/>
          <p14:tracePt t="107679" x="6837363" y="3046413"/>
          <p14:tracePt t="107688" x="6837363" y="3063875"/>
          <p14:tracePt t="107697" x="6837363" y="3119438"/>
          <p14:tracePt t="107704" x="6837363" y="3173413"/>
          <p14:tracePt t="107712" x="6837363" y="3236913"/>
          <p14:tracePt t="107720" x="6856413" y="3309938"/>
          <p14:tracePt t="107728" x="6864350" y="3411538"/>
          <p14:tracePt t="107737" x="6873875" y="3482975"/>
          <p14:tracePt t="107744" x="6892925" y="3538538"/>
          <p14:tracePt t="107752" x="6919913" y="3638550"/>
          <p14:tracePt t="107759" x="6919913" y="3694113"/>
          <p14:tracePt t="107769" x="6929438" y="3757613"/>
          <p14:tracePt t="107775" x="6929438" y="3811588"/>
          <p14:tracePt t="107784" x="6929438" y="3867150"/>
          <p14:tracePt t="107791" x="6929438" y="3921125"/>
          <p14:tracePt t="107800" x="6929438" y="3967163"/>
          <p14:tracePt t="107807" x="6929438" y="3994150"/>
          <p14:tracePt t="107815" x="6929438" y="4021138"/>
          <p14:tracePt t="107824" x="6929438" y="4049713"/>
          <p14:tracePt t="107832" x="6929438" y="4067175"/>
          <p14:tracePt t="107839" x="6929438" y="4094163"/>
          <p14:tracePt t="107850" x="6929438" y="4103688"/>
          <p14:tracePt t="107857" x="6929438" y="4113213"/>
          <p14:tracePt t="107864" x="6929438" y="4140200"/>
          <p14:tracePt t="107873" x="6929438" y="4149725"/>
          <p14:tracePt t="107889" x="6919913" y="4195763"/>
          <p14:tracePt t="107897" x="6919913" y="4203700"/>
          <p14:tracePt t="107904" x="6910388" y="4222750"/>
          <p14:tracePt t="107912" x="6910388" y="4249738"/>
          <p14:tracePt t="107920" x="6910388" y="4276725"/>
          <p14:tracePt t="107927" x="6910388" y="4295775"/>
          <p14:tracePt t="107936" x="6900863" y="4340225"/>
          <p14:tracePt t="107944" x="6900863" y="4368800"/>
          <p14:tracePt t="107953" x="6900863" y="4386263"/>
          <p14:tracePt t="107959" x="6883400" y="4413250"/>
          <p14:tracePt t="107968" x="6873875" y="4432300"/>
          <p14:tracePt t="107976" x="6864350" y="4478338"/>
          <p14:tracePt t="108123" x="6856413" y="4468813"/>
          <p14:tracePt t="108129" x="6846888" y="4459288"/>
          <p14:tracePt t="108138" x="6819900" y="4449763"/>
          <p14:tracePt t="108145" x="6764338" y="4441825"/>
          <p14:tracePt t="108156" x="6654800" y="4422775"/>
          <p14:tracePt t="108160" x="6518275" y="4395788"/>
          <p14:tracePt t="108170" x="6326188" y="4332288"/>
          <p14:tracePt t="108175" x="6080125" y="4276725"/>
          <p14:tracePt t="108183" x="5834063" y="4240213"/>
          <p14:tracePt t="108192" x="5534025" y="4167188"/>
          <p14:tracePt t="108200" x="5351463" y="4130675"/>
          <p14:tracePt t="108208" x="5159375" y="4067175"/>
          <p14:tracePt t="108216" x="5032375" y="4057650"/>
          <p14:tracePt t="108224" x="4922838" y="4013200"/>
          <p14:tracePt t="108233" x="4859338" y="4003675"/>
          <p14:tracePt t="108239" x="4849813" y="3994150"/>
          <p14:tracePt t="108247" x="4840288" y="3994150"/>
          <p14:tracePt t="108330" x="4822825" y="3976688"/>
          <p14:tracePt t="108345" x="4822825" y="3967163"/>
          <p14:tracePt t="108359" x="4813300" y="3957638"/>
          <p14:tracePt t="108377" x="4803775" y="3957638"/>
          <p14:tracePt t="108407" x="4795838" y="3948113"/>
          <p14:tracePt t="108538" x="4795838" y="3930650"/>
          <p14:tracePt t="108548" x="4795838" y="3921125"/>
          <p14:tracePt t="108552" x="4795838" y="3894138"/>
          <p14:tracePt t="108559" x="4795838" y="3857625"/>
          <p14:tracePt t="108572" x="4795838" y="3821113"/>
          <p14:tracePt t="108577" x="4795838" y="3784600"/>
          <p14:tracePt t="108583" x="4795838" y="3730625"/>
          <p14:tracePt t="108592" x="4795838" y="3675063"/>
          <p14:tracePt t="108599" x="4795838" y="3621088"/>
          <p14:tracePt t="108607" x="4795838" y="3538538"/>
          <p14:tracePt t="108616" x="4795838" y="3446463"/>
          <p14:tracePt t="108625" x="4795838" y="3375025"/>
          <p14:tracePt t="108635" x="4795838" y="3302000"/>
          <p14:tracePt t="108639" x="4822825" y="3219450"/>
          <p14:tracePt t="108647" x="4840288" y="3127375"/>
          <p14:tracePt t="108656" x="4840288" y="3054350"/>
          <p14:tracePt t="108663" x="4849813" y="2973388"/>
          <p14:tracePt t="108671" x="4849813" y="2917825"/>
          <p14:tracePt t="108679" x="4849813" y="2863850"/>
          <p14:tracePt t="108688" x="4849813" y="2817813"/>
          <p14:tracePt t="108696" x="4849813" y="2808288"/>
          <p14:tracePt t="108704" x="4849813" y="2763838"/>
          <p14:tracePt t="108711" x="4849813" y="2754313"/>
          <p14:tracePt t="108736" x="4849813" y="2735263"/>
          <p14:tracePt t="108830" x="4849813" y="2763838"/>
          <p14:tracePt t="108835" x="4849813" y="2808288"/>
          <p14:tracePt t="108845" x="4849813" y="2836863"/>
          <p14:tracePt t="108851" x="4849813" y="2873375"/>
          <p14:tracePt t="108859" x="4849813" y="2927350"/>
          <p14:tracePt t="108863" x="4849813" y="2973388"/>
          <p14:tracePt t="108872" x="4849813" y="3027363"/>
          <p14:tracePt t="108889" x="4849813" y="3155950"/>
          <p14:tracePt t="108895" x="4849813" y="3209925"/>
          <p14:tracePt t="108904" x="4849813" y="3282950"/>
          <p14:tracePt t="108913" x="4849813" y="3346450"/>
          <p14:tracePt t="108923" x="4849813" y="3438525"/>
          <p14:tracePt t="108929" x="4849813" y="3492500"/>
          <p14:tracePt t="108935" x="4849813" y="3519488"/>
          <p14:tracePt t="108943" x="4849813" y="3565525"/>
          <p14:tracePt t="108953" x="4849813" y="3602038"/>
          <p14:tracePt t="108959" x="4849813" y="3629025"/>
          <p14:tracePt t="108969" x="4849813" y="3657600"/>
          <p14:tracePt t="108976" x="4849813" y="3694113"/>
          <p14:tracePt t="108983" x="4849813" y="3711575"/>
          <p14:tracePt t="108992" x="4849813" y="3721100"/>
          <p14:tracePt t="109000" x="4849813" y="3757613"/>
          <p14:tracePt t="109008" x="4849813" y="3784600"/>
          <p14:tracePt t="109015" x="4849813" y="3803650"/>
          <p14:tracePt t="109024" x="4849813" y="3840163"/>
          <p14:tracePt t="109032" x="4849813" y="3884613"/>
          <p14:tracePt t="109041" x="4849813" y="3903663"/>
          <p14:tracePt t="109047" x="4849813" y="3940175"/>
          <p14:tracePt t="109056" x="4849813" y="3957638"/>
          <p14:tracePt t="109064" x="4859338" y="3984625"/>
          <p14:tracePt t="109071" x="4859338" y="4003675"/>
          <p14:tracePt t="109080" x="4868863" y="4049713"/>
          <p14:tracePt t="109090" x="4876800" y="4057650"/>
          <p14:tracePt t="109224" x="4886325" y="4067175"/>
          <p14:tracePt t="109232" x="4895850" y="4067175"/>
          <p14:tracePt t="109240" x="4922838" y="4067175"/>
          <p14:tracePt t="109248" x="4978400" y="4067175"/>
          <p14:tracePt t="109256" x="5032375" y="4067175"/>
          <p14:tracePt t="109263" x="5105400" y="4067175"/>
          <p14:tracePt t="109271" x="5178425" y="4067175"/>
          <p14:tracePt t="109279" x="5287963" y="4067175"/>
          <p14:tracePt t="109288" x="5360988" y="4067175"/>
          <p14:tracePt t="109295" x="5497513" y="4094163"/>
          <p14:tracePt t="109304" x="5588000" y="4103688"/>
          <p14:tracePt t="109311" x="5680075" y="4103688"/>
          <p14:tracePt t="109320" x="5761038" y="4122738"/>
          <p14:tracePt t="109328" x="5797550" y="4130675"/>
          <p14:tracePt t="109336" x="5826125" y="4130675"/>
          <p14:tracePt t="109343" x="5862638" y="4130675"/>
          <p14:tracePt t="109354" x="5870575" y="4130675"/>
          <p14:tracePt t="109405" x="5899150" y="4130675"/>
          <p14:tracePt t="109407" x="5907088" y="4130675"/>
          <p14:tracePt t="109415" x="5935663" y="4130675"/>
          <p14:tracePt t="109424" x="5953125" y="4130675"/>
          <p14:tracePt t="109432" x="5980113" y="4130675"/>
          <p14:tracePt t="109439" x="6007100" y="4130675"/>
          <p14:tracePt t="109448" x="6043613" y="4130675"/>
          <p14:tracePt t="109455" x="6053138" y="4130675"/>
          <p14:tracePt t="109464" x="6080125" y="4130675"/>
          <p14:tracePt t="109488" x="6089650" y="4130675"/>
          <p14:tracePt t="109512" x="6099175" y="4130675"/>
          <p14:tracePt t="109528" x="6116638" y="4130675"/>
          <p14:tracePt t="109697" x="6126163" y="4130675"/>
          <p14:tracePt t="109704" x="6145213" y="4113213"/>
          <p14:tracePt t="109712" x="6162675" y="4086225"/>
          <p14:tracePt t="109720" x="6181725" y="4040188"/>
          <p14:tracePt t="109728" x="6235700" y="3976688"/>
          <p14:tracePt t="109737" x="6254750" y="3940175"/>
          <p14:tracePt t="109744" x="6308725" y="3884613"/>
          <p14:tracePt t="109751" x="6326188" y="3840163"/>
          <p14:tracePt t="109760" x="6381750" y="3767138"/>
          <p14:tracePt t="109769" x="6408738" y="3738563"/>
          <p14:tracePt t="109776" x="6445250" y="3694113"/>
          <p14:tracePt t="109784" x="6464300" y="3657600"/>
          <p14:tracePt t="109791" x="6491288" y="3621088"/>
          <p14:tracePt t="109799" x="6500813" y="3602038"/>
          <p14:tracePt t="109808" x="6500813" y="3592513"/>
          <p14:tracePt t="109816" x="6500813" y="3584575"/>
          <p14:tracePt t="109832" x="6518275" y="3565525"/>
          <p14:tracePt t="109919" x="6518275" y="3556000"/>
          <p14:tracePt t="109936" x="6500813" y="3556000"/>
          <p14:tracePt t="109944" x="6481763" y="3575050"/>
          <p14:tracePt t="109952" x="6472238" y="3592513"/>
          <p14:tracePt t="109959" x="6464300" y="3602038"/>
          <p14:tracePt t="109971" x="6445250" y="3638550"/>
          <p14:tracePt t="109980" x="6427788" y="3657600"/>
          <p14:tracePt t="109992" x="6418263" y="3694113"/>
          <p14:tracePt t="109999" x="6418263" y="3702050"/>
          <p14:tracePt t="110008" x="6408738" y="3702050"/>
          <p14:tracePt t="110016" x="6399213" y="3711575"/>
          <p14:tracePt t="110025" x="6391275" y="3721100"/>
          <p14:tracePt t="110096" x="6381750" y="3738563"/>
          <p14:tracePt t="110256" x="6381750" y="3748088"/>
          <p14:tracePt t="110264" x="6372225" y="3767138"/>
          <p14:tracePt t="110280" x="6372225" y="3775075"/>
          <p14:tracePt t="110512" x="6372225" y="3767138"/>
          <p14:tracePt t="110520" x="6372225" y="3748088"/>
          <p14:tracePt t="110527" x="6372225" y="3730625"/>
          <p14:tracePt t="110536" x="6381750" y="3711575"/>
          <p14:tracePt t="110543" x="6381750" y="3702050"/>
          <p14:tracePt t="110552" x="6381750" y="3694113"/>
          <p14:tracePt t="110560" x="6381750" y="3684588"/>
          <p14:tracePt t="110585" x="6391275" y="3675063"/>
          <p14:tracePt t="110637" x="6399213" y="3675063"/>
          <p14:tracePt t="110639" x="6408738" y="3694113"/>
          <p14:tracePt t="110656" x="6408738" y="3702050"/>
          <p14:tracePt t="110664" x="6408738" y="3721100"/>
          <p14:tracePt t="110672" x="6408738" y="3730625"/>
          <p14:tracePt t="110696" x="6408738" y="3738563"/>
          <p14:tracePt t="110963" x="6427788" y="3748088"/>
          <p14:tracePt t="110970" x="6445250" y="3748088"/>
          <p14:tracePt t="110982" x="6481763" y="3748088"/>
          <p14:tracePt t="110983" x="6554788" y="3748088"/>
          <p14:tracePt t="110992" x="6618288" y="3721100"/>
          <p14:tracePt t="111000" x="6691313" y="3721100"/>
          <p14:tracePt t="111008" x="6783388" y="3711575"/>
          <p14:tracePt t="111015" x="6883400" y="3694113"/>
          <p14:tracePt t="111024" x="6992938" y="3694113"/>
          <p14:tracePt t="111032" x="7138988" y="3694113"/>
          <p14:tracePt t="111041" x="7283450" y="3694113"/>
          <p14:tracePt t="111047" x="7412038" y="3694113"/>
          <p14:tracePt t="111056" x="7521575" y="3694113"/>
          <p14:tracePt t="111063" x="7631113" y="3694113"/>
          <p14:tracePt t="111072" x="7721600" y="3694113"/>
          <p14:tracePt t="111080" x="7794625" y="3694113"/>
          <p14:tracePt t="111088" x="7867650" y="3694113"/>
          <p14:tracePt t="111095" x="7894638" y="3694113"/>
          <p14:tracePt t="111105" x="7950200" y="3694113"/>
          <p14:tracePt t="111111" x="8013700" y="3684588"/>
          <p14:tracePt t="111120" x="8050213" y="3684588"/>
          <p14:tracePt t="111127" x="8113713" y="3657600"/>
          <p14:tracePt t="111137" x="8169275" y="3657600"/>
          <p14:tracePt t="111143" x="8223250" y="3648075"/>
          <p14:tracePt t="111151" x="8323263" y="3638550"/>
          <p14:tracePt t="111160" x="8415338" y="3638550"/>
          <p14:tracePt t="111168" x="8488363" y="3621088"/>
          <p14:tracePt t="111176" x="8615363" y="3592513"/>
          <p14:tracePt t="111183" x="8715375" y="3584575"/>
          <p14:tracePt t="111192" x="8824913" y="3565525"/>
          <p14:tracePt t="111206" x="8915400" y="3556000"/>
          <p14:tracePt t="111211" x="9053513" y="3519488"/>
          <p14:tracePt t="111216" x="9090025" y="35194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ja-JP" altLang="en-US"/>
              <a:t>フラッシュメモリ</a:t>
            </a:r>
          </a:p>
        </p:txBody>
      </p:sp>
      <p:sp>
        <p:nvSpPr>
          <p:cNvPr id="166915" name="Rectangle 3"/>
          <p:cNvSpPr>
            <a:spLocks noGrp="1" noChangeArrowheads="1"/>
          </p:cNvSpPr>
          <p:nvPr>
            <p:ph type="body" idx="1"/>
          </p:nvPr>
        </p:nvSpPr>
        <p:spPr/>
        <p:txBody>
          <a:bodyPr/>
          <a:lstStyle/>
          <a:p>
            <a:pPr>
              <a:lnSpc>
                <a:spcPct val="80000"/>
              </a:lnSpc>
            </a:pPr>
            <a:r>
              <a:rPr lang="en-US" altLang="ja-JP" sz="2400" dirty="0"/>
              <a:t>EEPROM</a:t>
            </a:r>
            <a:r>
              <a:rPr lang="ja-JP" altLang="en-US" sz="2400" dirty="0"/>
              <a:t>型の発展：小型化のために選択ゲートを用いず、ブロック単位で消去を行う</a:t>
            </a:r>
            <a:r>
              <a:rPr lang="en-US" altLang="ja-JP" sz="2400" dirty="0"/>
              <a:t>.</a:t>
            </a:r>
          </a:p>
          <a:p>
            <a:pPr>
              <a:lnSpc>
                <a:spcPct val="80000"/>
              </a:lnSpc>
            </a:pPr>
            <a:r>
              <a:rPr lang="en-US" altLang="ja-JP" sz="2400" dirty="0"/>
              <a:t>NOR</a:t>
            </a:r>
            <a:r>
              <a:rPr lang="ja-JP" altLang="en-US" sz="2400" dirty="0"/>
              <a:t>型、</a:t>
            </a:r>
            <a:r>
              <a:rPr lang="en-US" altLang="ja-JP" sz="2400" dirty="0"/>
              <a:t>NAND</a:t>
            </a:r>
            <a:r>
              <a:rPr lang="ja-JP" altLang="en-US" sz="2400" dirty="0"/>
              <a:t>型、</a:t>
            </a:r>
            <a:r>
              <a:rPr lang="en-US" altLang="ja-JP" sz="2400" dirty="0"/>
              <a:t>DINOR</a:t>
            </a:r>
            <a:r>
              <a:rPr lang="ja-JP" altLang="en-US" sz="2400" dirty="0"/>
              <a:t>型、</a:t>
            </a:r>
            <a:r>
              <a:rPr lang="en-US" altLang="ja-JP" sz="2400" dirty="0"/>
              <a:t>AND</a:t>
            </a:r>
            <a:r>
              <a:rPr lang="ja-JP" altLang="en-US" sz="2400" dirty="0"/>
              <a:t>型等様々な構成法がある</a:t>
            </a:r>
            <a:r>
              <a:rPr lang="en-US" altLang="ja-JP" sz="2400" dirty="0"/>
              <a:t>.</a:t>
            </a:r>
          </a:p>
          <a:p>
            <a:pPr lvl="1">
              <a:lnSpc>
                <a:spcPct val="80000"/>
              </a:lnSpc>
            </a:pPr>
            <a:r>
              <a:rPr lang="ja-JP" altLang="en-US" sz="2200" dirty="0"/>
              <a:t>オンボード用：高速消去可能</a:t>
            </a:r>
            <a:r>
              <a:rPr lang="en-US" altLang="ja-JP" sz="2200" dirty="0"/>
              <a:t>NOR</a:t>
            </a:r>
            <a:r>
              <a:rPr lang="ja-JP" altLang="en-US" sz="2200" dirty="0"/>
              <a:t>型　</a:t>
            </a:r>
            <a:r>
              <a:rPr lang="en-US" altLang="ja-JP" sz="2200" dirty="0"/>
              <a:t>1Gbit</a:t>
            </a:r>
            <a:r>
              <a:rPr lang="ja-JP" altLang="en-US" sz="2200" dirty="0"/>
              <a:t>程度まで</a:t>
            </a:r>
          </a:p>
          <a:p>
            <a:pPr lvl="2">
              <a:lnSpc>
                <a:spcPct val="80000"/>
              </a:lnSpc>
            </a:pPr>
            <a:r>
              <a:rPr lang="ja-JP" altLang="en-US" sz="1700" dirty="0"/>
              <a:t>単独読み出しが可能、消去が高速</a:t>
            </a:r>
          </a:p>
          <a:p>
            <a:pPr lvl="1">
              <a:lnSpc>
                <a:spcPct val="80000"/>
              </a:lnSpc>
            </a:pPr>
            <a:r>
              <a:rPr lang="ja-JP" altLang="en-US" sz="2200" dirty="0"/>
              <a:t>ファイルストレージ用：大容量の</a:t>
            </a:r>
            <a:r>
              <a:rPr lang="en-US" altLang="ja-JP" sz="2200" dirty="0"/>
              <a:t>NAND</a:t>
            </a:r>
            <a:r>
              <a:rPr lang="ja-JP" altLang="en-US" sz="2200" dirty="0"/>
              <a:t>型　</a:t>
            </a:r>
            <a:r>
              <a:rPr lang="en-US" altLang="ja-JP" sz="2200" dirty="0"/>
              <a:t>1Gbit- 128Gbit/</a:t>
            </a:r>
            <a:r>
              <a:rPr lang="ja-JP" altLang="en-US" sz="2200" dirty="0"/>
              <a:t>チップ</a:t>
            </a:r>
          </a:p>
          <a:p>
            <a:pPr lvl="2">
              <a:lnSpc>
                <a:spcPct val="80000"/>
              </a:lnSpc>
            </a:pPr>
            <a:r>
              <a:rPr lang="ja-JP" altLang="en-US" sz="1700" dirty="0"/>
              <a:t>連続読み出し、消去はミリ秒オーダー掛かる</a:t>
            </a:r>
          </a:p>
          <a:p>
            <a:pPr lvl="2">
              <a:lnSpc>
                <a:spcPct val="80000"/>
              </a:lnSpc>
            </a:pPr>
            <a:r>
              <a:rPr lang="en-US" altLang="ja-JP" sz="1700" dirty="0"/>
              <a:t>SD</a:t>
            </a:r>
            <a:r>
              <a:rPr lang="ja-JP" altLang="en-US" sz="1700" dirty="0"/>
              <a:t>メモリカード・</a:t>
            </a:r>
            <a:r>
              <a:rPr lang="en-US" altLang="ja-JP" sz="1700" dirty="0"/>
              <a:t>SDHC</a:t>
            </a:r>
            <a:r>
              <a:rPr lang="ja-JP" altLang="en-US" sz="1700" dirty="0"/>
              <a:t>メモリカードなど、</a:t>
            </a:r>
            <a:r>
              <a:rPr lang="en-US" altLang="ja-JP" sz="1700" dirty="0"/>
              <a:t>8GB-32GB</a:t>
            </a:r>
            <a:r>
              <a:rPr lang="ja-JP" altLang="en-US" sz="1700" dirty="0"/>
              <a:t>が使われる</a:t>
            </a:r>
          </a:p>
          <a:p>
            <a:pPr lvl="2">
              <a:lnSpc>
                <a:spcPct val="80000"/>
              </a:lnSpc>
            </a:pPr>
            <a:r>
              <a:rPr lang="ja-JP" altLang="en-US" sz="1700" dirty="0"/>
              <a:t>書き換え回数に制限がある</a:t>
            </a:r>
          </a:p>
          <a:p>
            <a:pPr>
              <a:lnSpc>
                <a:spcPct val="80000"/>
              </a:lnSpc>
            </a:pPr>
            <a:r>
              <a:rPr lang="ja-JP" altLang="en-US" sz="2400" dirty="0"/>
              <a:t>最近は</a:t>
            </a:r>
            <a:r>
              <a:rPr lang="en-US" altLang="ja-JP" sz="2400" dirty="0"/>
              <a:t>3</a:t>
            </a:r>
            <a:r>
              <a:rPr lang="ja-JP" altLang="en-US" sz="2400" dirty="0"/>
              <a:t>次元構造も増えている</a:t>
            </a:r>
          </a:p>
        </p:txBody>
      </p:sp>
      <p:pic>
        <p:nvPicPr>
          <p:cNvPr id="2" name="オーディオ 1">
            <a:hlinkClick r:id="" action="ppaction://media"/>
            <a:extLst>
              <a:ext uri="{FF2B5EF4-FFF2-40B4-BE49-F238E27FC236}">
                <a16:creationId xmlns:a16="http://schemas.microsoft.com/office/drawing/2014/main" id="{7A727FBD-C92E-41E6-9B3E-EE6F3A5AE3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08453030"/>
      </p:ext>
    </p:extLst>
  </p:cSld>
  <p:clrMapOvr>
    <a:masterClrMapping/>
  </p:clrMapOvr>
  <mc:AlternateContent xmlns:mc="http://schemas.openxmlformats.org/markup-compatibility/2006">
    <mc:Choice xmlns:p14="http://schemas.microsoft.com/office/powerpoint/2010/main" Requires="p14">
      <p:transition spd="slow" p14:dur="2000" advTm="37835"/>
    </mc:Choice>
    <mc:Fallback>
      <p:transition spd="slow" advTm="3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87" x="8970963" y="4405313"/>
          <p14:tracePt t="2494" x="8870950" y="4449763"/>
          <p14:tracePt t="2503" x="8734425" y="4505325"/>
          <p14:tracePt t="2510" x="8605838" y="4532313"/>
          <p14:tracePt t="2519" x="8469313" y="4578350"/>
          <p14:tracePt t="2526" x="8378825" y="4595813"/>
          <p14:tracePt t="2536" x="8250238" y="4641850"/>
          <p14:tracePt t="2542" x="8132763" y="4668838"/>
          <p14:tracePt t="2549" x="8059738" y="4697413"/>
          <p14:tracePt t="2557" x="7994650" y="4705350"/>
          <p14:tracePt t="2566" x="7940675" y="4714875"/>
          <p14:tracePt t="2573" x="7894638" y="4724400"/>
          <p14:tracePt t="2582" x="7867650" y="4724400"/>
          <p14:tracePt t="2590" x="7821613" y="4751388"/>
          <p14:tracePt t="2598" x="7794625" y="4760913"/>
          <p14:tracePt t="2606" x="7758113" y="4760913"/>
          <p14:tracePt t="2614" x="7740650" y="4768850"/>
          <p14:tracePt t="2622" x="7712075" y="4778375"/>
          <p14:tracePt t="2638" x="7685088" y="4778375"/>
          <p14:tracePt t="2906" x="7694613" y="4760913"/>
          <p14:tracePt t="2911" x="7704138" y="4751388"/>
          <p14:tracePt t="2963" x="7712075" y="4751388"/>
          <p14:tracePt t="2966" x="7721600" y="4751388"/>
          <p14:tracePt t="2975" x="7748588" y="4751388"/>
          <p14:tracePt t="2982" x="7758113" y="4751388"/>
          <p14:tracePt t="2990" x="7777163" y="4751388"/>
          <p14:tracePt t="2998" x="7804150" y="4751388"/>
          <p14:tracePt t="3007" x="7850188" y="4768850"/>
          <p14:tracePt t="3014" x="7867650" y="4768850"/>
          <p14:tracePt t="3030" x="7885113" y="4768850"/>
          <p14:tracePt t="3038" x="7904163" y="4768850"/>
          <p14:tracePt t="3046" x="7913688" y="4768850"/>
          <p14:tracePt t="3055" x="7931150" y="4768850"/>
          <p14:tracePt t="3062" x="7940675" y="4768850"/>
          <p14:tracePt t="3070" x="7950200" y="4768850"/>
          <p14:tracePt t="3077" x="7958138" y="4751388"/>
          <p14:tracePt t="3085" x="7958138" y="4732338"/>
          <p14:tracePt t="3102" x="7958138" y="4724400"/>
          <p14:tracePt t="3134" x="7958138" y="4714875"/>
          <p14:tracePt t="3306" x="7950200" y="4705350"/>
          <p14:tracePt t="3371" x="7940675" y="4705350"/>
          <p14:tracePt t="3373" x="7913688" y="4697413"/>
          <p14:tracePt t="3382" x="7867650" y="4668838"/>
          <p14:tracePt t="3391" x="7804150" y="4614863"/>
          <p14:tracePt t="3399" x="7758113" y="4578350"/>
          <p14:tracePt t="3406" x="7658100" y="4522788"/>
          <p14:tracePt t="3414" x="7585075" y="4468813"/>
          <p14:tracePt t="3422" x="7512050" y="4459288"/>
          <p14:tracePt t="3429" x="7458075" y="4441825"/>
          <p14:tracePt t="3438" x="7412038" y="4441825"/>
          <p14:tracePt t="3445" x="7392988" y="4441825"/>
          <p14:tracePt t="3454" x="7366000" y="4441825"/>
          <p14:tracePt t="3510" x="7348538" y="4432300"/>
          <p14:tracePt t="3517" x="7339013" y="4422775"/>
          <p14:tracePt t="3526" x="7329488" y="4422775"/>
          <p14:tracePt t="3534" x="7312025" y="4395788"/>
          <p14:tracePt t="3542" x="7312025" y="4386263"/>
          <p14:tracePt t="3551" x="7302500" y="4368800"/>
          <p14:tracePt t="3557" x="7292975" y="4349750"/>
          <p14:tracePt t="3566" x="7292975" y="4340225"/>
          <p14:tracePt t="3720" x="7275513" y="4340225"/>
          <p14:tracePt t="3729" x="7265988" y="4340225"/>
          <p14:tracePt t="3816" x="7283450" y="4349750"/>
          <p14:tracePt t="3824" x="7339013" y="4395788"/>
          <p14:tracePt t="3833" x="7402513" y="4432300"/>
          <p14:tracePt t="3841" x="7521575" y="4505325"/>
          <p14:tracePt t="3845" x="7621588" y="4595813"/>
          <p14:tracePt t="3854" x="7704138" y="4668838"/>
          <p14:tracePt t="3866" x="7821613" y="4724400"/>
          <p14:tracePt t="3873" x="7867650" y="4760913"/>
          <p14:tracePt t="3886" x="7877175" y="4768850"/>
          <p14:tracePt t="4503" x="7885113" y="4768850"/>
          <p14:tracePt t="34532" x="7858125" y="4768850"/>
          <p14:tracePt t="34540" x="7794625" y="4741863"/>
          <p14:tracePt t="34544" x="7704138" y="4714875"/>
          <p14:tracePt t="34553" x="7631113" y="4660900"/>
          <p14:tracePt t="34557" x="7521575" y="4587875"/>
          <p14:tracePt t="34566" x="7458075" y="4568825"/>
          <p14:tracePt t="34574" x="7385050" y="4495800"/>
          <p14:tracePt t="34582" x="7339013" y="4449763"/>
          <p14:tracePt t="34589" x="7292975" y="4395788"/>
          <p14:tracePt t="34601" x="7256463" y="4368800"/>
          <p14:tracePt t="34605" x="7239000" y="4349750"/>
          <p14:tracePt t="34615" x="7219950" y="4340225"/>
          <p14:tracePt t="34622" x="7175500" y="4340225"/>
          <p14:tracePt t="34630" x="7146925" y="4332288"/>
          <p14:tracePt t="34638" x="7119938" y="4303713"/>
          <p14:tracePt t="34646" x="7083425" y="4286250"/>
          <p14:tracePt t="34655" x="7065963" y="4276725"/>
          <p14:tracePt t="34663" x="7019925" y="4240213"/>
          <p14:tracePt t="34683" x="7010400" y="4222750"/>
          <p14:tracePt t="34688" x="6992938" y="4203700"/>
          <p14:tracePt t="34705" x="6992938" y="4195763"/>
          <p14:tracePt t="34713" x="6992938" y="4176713"/>
          <p14:tracePt t="34718" x="6983413" y="4167188"/>
          <p14:tracePt t="34734" x="6983413" y="4159250"/>
          <p14:tracePt t="34743" x="6983413" y="4149725"/>
          <p14:tracePt t="34750" x="6983413" y="4130675"/>
          <p14:tracePt t="34782" x="6983413" y="4122738"/>
          <p14:tracePt t="34790" x="6983413" y="4113213"/>
          <p14:tracePt t="34798" x="6983413" y="4103688"/>
          <p14:tracePt t="34806" x="6983413" y="4094163"/>
          <p14:tracePt t="34819" x="6983413" y="4086225"/>
          <p14:tracePt t="34839" x="6983413" y="4076700"/>
          <p14:tracePt t="35256" x="6983413" y="4086225"/>
          <p14:tracePt t="35270" x="6973888" y="4094163"/>
          <p14:tracePt t="35286" x="6964363" y="4122738"/>
          <p14:tracePt t="35318" x="6964363" y="4130675"/>
          <p14:tracePt t="35404" x="6964363" y="4140200"/>
          <p14:tracePt t="35405" x="6964363" y="4159250"/>
          <p14:tracePt t="35415" x="6964363" y="4167188"/>
          <p14:tracePt t="35430" x="6964363" y="4176713"/>
          <p14:tracePt t="35438" x="6983413" y="4203700"/>
          <p14:tracePt t="35446" x="7056438" y="4222750"/>
          <p14:tracePt t="35454" x="7110413" y="4222750"/>
          <p14:tracePt t="35462" x="7175500" y="4222750"/>
          <p14:tracePt t="35470" x="7248525" y="4222750"/>
          <p14:tracePt t="35477" x="7302500" y="4222750"/>
          <p14:tracePt t="35487" x="7356475" y="4222750"/>
          <p14:tracePt t="35497" x="7412038" y="4222750"/>
          <p14:tracePt t="35504" x="7466013" y="4222750"/>
          <p14:tracePt t="35510" x="7531100" y="4213225"/>
          <p14:tracePt t="35518" x="7575550" y="4203700"/>
          <p14:tracePt t="35526" x="7612063" y="4195763"/>
          <p14:tracePt t="35534" x="7631113" y="4186238"/>
          <p14:tracePt t="35542" x="7658100" y="4186238"/>
          <p14:tracePt t="35550" x="7667625" y="4186238"/>
          <p14:tracePt t="35558" x="7685088" y="4176713"/>
          <p14:tracePt t="35631" x="7694613" y="4167188"/>
          <p14:tracePt t="35638" x="7704138" y="4159250"/>
          <p14:tracePt t="36456" x="7694613" y="4159250"/>
          <p14:tracePt t="36670" x="7712075" y="4159250"/>
          <p14:tracePt t="36678" x="7748588" y="4159250"/>
          <p14:tracePt t="36686" x="7804150" y="4159250"/>
          <p14:tracePt t="36694" x="7850188" y="4159250"/>
          <p14:tracePt t="36703" x="7877175" y="4159250"/>
          <p14:tracePt t="36713" x="7931150" y="4159250"/>
          <p14:tracePt t="36719" x="7986713" y="4159250"/>
          <p14:tracePt t="36727" x="8040688" y="4159250"/>
          <p14:tracePt t="36736" x="8104188" y="4159250"/>
          <p14:tracePt t="36742" x="8159750" y="4159250"/>
          <p14:tracePt t="36750" x="8250238" y="4159250"/>
          <p14:tracePt t="36758" x="8323263" y="4159250"/>
          <p14:tracePt t="36766" x="8396288" y="4159250"/>
          <p14:tracePt t="36776" x="8469313" y="4159250"/>
          <p14:tracePt t="36782" x="8578850" y="4159250"/>
          <p14:tracePt t="36790" x="8651875" y="4159250"/>
          <p14:tracePt t="36799" x="8761413" y="4159250"/>
          <p14:tracePt t="36806" x="8842375" y="4159250"/>
          <p14:tracePt t="36815" x="8951913" y="4159250"/>
          <p14:tracePt t="36821" x="9061450" y="41402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S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412776"/>
            <a:ext cx="3446577" cy="272279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477686" y="229340"/>
            <a:ext cx="8229600" cy="1143000"/>
          </a:xfrm>
        </p:spPr>
        <p:txBody>
          <a:bodyPr/>
          <a:lstStyle/>
          <a:p>
            <a:r>
              <a:rPr kumimoji="1" lang="en-US" altLang="ja-JP" dirty="0" err="1"/>
              <a:t>SSD</a:t>
            </a:r>
            <a:r>
              <a:rPr kumimoji="1" lang="en-US" altLang="ja-JP" dirty="0"/>
              <a:t>(Solid State Drive)</a:t>
            </a:r>
            <a:endParaRPr kumimoji="1" lang="ja-JP" altLang="en-US" dirty="0"/>
          </a:p>
        </p:txBody>
      </p:sp>
      <p:sp>
        <p:nvSpPr>
          <p:cNvPr id="3" name="コンテンツ プレースホルダー 2"/>
          <p:cNvSpPr>
            <a:spLocks noGrp="1"/>
          </p:cNvSpPr>
          <p:nvPr>
            <p:ph idx="1"/>
          </p:nvPr>
        </p:nvSpPr>
        <p:spPr>
          <a:xfrm>
            <a:off x="457200" y="887216"/>
            <a:ext cx="7355160" cy="5399442"/>
          </a:xfrm>
        </p:spPr>
        <p:txBody>
          <a:bodyPr/>
          <a:lstStyle/>
          <a:p>
            <a:r>
              <a:rPr lang="ja-JP" altLang="en-US" dirty="0"/>
              <a:t>フラッシュメモリを利用した記憶システム（ストレージ）</a:t>
            </a:r>
            <a:endParaRPr lang="en-US" altLang="ja-JP" dirty="0"/>
          </a:p>
          <a:p>
            <a:r>
              <a:rPr lang="ja-JP" altLang="en-US" dirty="0"/>
              <a:t>大きいのは</a:t>
            </a:r>
            <a:r>
              <a:rPr lang="en-US" altLang="ja-JP" dirty="0" err="1"/>
              <a:t>6.4TB</a:t>
            </a:r>
            <a:r>
              <a:rPr lang="ja-JP" altLang="en-US" dirty="0"/>
              <a:t>の容量を持つ</a:t>
            </a:r>
            <a:endParaRPr lang="en-US" altLang="ja-JP" dirty="0"/>
          </a:p>
          <a:p>
            <a:r>
              <a:rPr lang="ja-JP" altLang="en-US" dirty="0"/>
              <a:t>インタフェース</a:t>
            </a:r>
            <a:endParaRPr lang="en-US" altLang="ja-JP" dirty="0"/>
          </a:p>
          <a:p>
            <a:pPr lvl="1"/>
            <a:r>
              <a:rPr lang="en-US" altLang="ja-JP" dirty="0" err="1"/>
              <a:t>SATA</a:t>
            </a:r>
            <a:r>
              <a:rPr lang="en-US" altLang="ja-JP" dirty="0"/>
              <a:t>(Serial ATA)</a:t>
            </a:r>
          </a:p>
          <a:p>
            <a:pPr lvl="2"/>
            <a:r>
              <a:rPr lang="ja-JP" altLang="en-US" dirty="0"/>
              <a:t>コスパに優れる</a:t>
            </a:r>
            <a:endParaRPr lang="en-US" altLang="ja-JP" dirty="0"/>
          </a:p>
          <a:p>
            <a:pPr lvl="1"/>
            <a:r>
              <a:rPr lang="en-US" altLang="ja-JP" dirty="0"/>
              <a:t>SAS(Serial</a:t>
            </a:r>
            <a:r>
              <a:rPr lang="ja-JP" altLang="en-US" dirty="0"/>
              <a:t> </a:t>
            </a:r>
            <a:r>
              <a:rPr lang="en-US" altLang="ja-JP" dirty="0"/>
              <a:t>Attached SCSI)</a:t>
            </a:r>
          </a:p>
          <a:p>
            <a:pPr lvl="2"/>
            <a:r>
              <a:rPr lang="ja-JP" altLang="en-US" dirty="0"/>
              <a:t>性能、信頼性が高い</a:t>
            </a:r>
            <a:endParaRPr lang="en-US" altLang="ja-JP" dirty="0"/>
          </a:p>
          <a:p>
            <a:pPr lvl="1"/>
            <a:r>
              <a:rPr lang="en-US" altLang="ja-JP" dirty="0" err="1"/>
              <a:t>PCIe</a:t>
            </a:r>
            <a:r>
              <a:rPr lang="en-US" altLang="ja-JP" dirty="0"/>
              <a:t> (PCI express)</a:t>
            </a:r>
          </a:p>
          <a:p>
            <a:pPr lvl="2"/>
            <a:r>
              <a:rPr lang="en-US" altLang="ja-JP" dirty="0"/>
              <a:t>PC</a:t>
            </a:r>
            <a:r>
              <a:rPr lang="ja-JP" altLang="en-US" dirty="0"/>
              <a:t>用の汎用バス</a:t>
            </a:r>
            <a:endParaRPr lang="en-US" altLang="ja-JP" dirty="0"/>
          </a:p>
          <a:p>
            <a:pPr lvl="1"/>
            <a:r>
              <a:rPr lang="en-US" altLang="ja-JP" dirty="0" err="1"/>
              <a:t>NVMe</a:t>
            </a:r>
            <a:r>
              <a:rPr lang="en-US" altLang="ja-JP" dirty="0"/>
              <a:t>(Non-</a:t>
            </a:r>
            <a:r>
              <a:rPr lang="en-US" altLang="ja-JP" dirty="0" err="1"/>
              <a:t>Voratile</a:t>
            </a:r>
            <a:r>
              <a:rPr lang="ja-JP" altLang="en-US" dirty="0"/>
              <a:t> </a:t>
            </a:r>
            <a:r>
              <a:rPr lang="en-US" altLang="ja-JP" dirty="0"/>
              <a:t>Memory express)</a:t>
            </a:r>
          </a:p>
          <a:p>
            <a:pPr lvl="2"/>
            <a:r>
              <a:rPr lang="en-US" altLang="ja-JP" dirty="0" err="1"/>
              <a:t>PCIe</a:t>
            </a:r>
            <a:r>
              <a:rPr lang="ja-JP" altLang="en-US" dirty="0"/>
              <a:t>を通じて</a:t>
            </a:r>
            <a:r>
              <a:rPr lang="en-US" altLang="ja-JP" dirty="0" err="1"/>
              <a:t>SSD</a:t>
            </a:r>
            <a:r>
              <a:rPr lang="ja-JP" altLang="en-US" dirty="0"/>
              <a:t>を繋ぐためのインタフェース</a:t>
            </a:r>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82080BCD-BB9B-4E29-944C-938F674F4C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9455640"/>
      </p:ext>
    </p:extLst>
  </p:cSld>
  <p:clrMapOvr>
    <a:masterClrMapping/>
  </p:clrMapOvr>
  <mc:AlternateContent xmlns:mc="http://schemas.openxmlformats.org/markup-compatibility/2006">
    <mc:Choice xmlns:p14="http://schemas.microsoft.com/office/powerpoint/2010/main" Requires="p14">
      <p:transition spd="slow" p14:dur="2000" advTm="40288"/>
    </mc:Choice>
    <mc:Fallback>
      <p:transition spd="slow" advTm="4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35" x="8742363" y="3984625"/>
          <p14:tracePt t="743" x="8559800" y="4040188"/>
          <p14:tracePt t="751" x="8423275" y="4076700"/>
          <p14:tracePt t="763" x="8296275" y="4122738"/>
          <p14:tracePt t="767" x="8213725" y="4149725"/>
          <p14:tracePt t="775" x="8140700" y="4159250"/>
          <p14:tracePt t="783" x="8077200" y="4186238"/>
          <p14:tracePt t="791" x="8059738" y="4195763"/>
          <p14:tracePt t="1041" x="8050213" y="4195763"/>
          <p14:tracePt t="1049" x="8031163" y="4195763"/>
          <p14:tracePt t="1056" x="7977188" y="4195763"/>
          <p14:tracePt t="1067" x="7940675" y="4203700"/>
          <p14:tracePt t="1071" x="7867650" y="4203700"/>
          <p14:tracePt t="1079" x="7785100" y="4213225"/>
          <p14:tracePt t="1087" x="7694613" y="4213225"/>
          <p14:tracePt t="1095" x="7621588" y="4213225"/>
          <p14:tracePt t="1103" x="7531100" y="4213225"/>
          <p14:tracePt t="1112" x="7421563" y="4213225"/>
          <p14:tracePt t="1119" x="7329488" y="4213225"/>
          <p14:tracePt t="1127" x="7219950" y="4213225"/>
          <p14:tracePt t="1136" x="7146925" y="4213225"/>
          <p14:tracePt t="1144" x="7065963" y="4213225"/>
          <p14:tracePt t="1152" x="7010400" y="4213225"/>
          <p14:tracePt t="1160" x="6973888" y="4213225"/>
          <p14:tracePt t="1167" x="6929438" y="4213225"/>
          <p14:tracePt t="1176" x="6883400" y="4203700"/>
          <p14:tracePt t="1183" x="6856413" y="4176713"/>
          <p14:tracePt t="1191" x="6810375" y="4159250"/>
          <p14:tracePt t="1199" x="6791325" y="4140200"/>
          <p14:tracePt t="1207" x="6727825" y="4076700"/>
          <p14:tracePt t="1216" x="6710363" y="4057650"/>
          <p14:tracePt t="1223" x="6681788" y="4013200"/>
          <p14:tracePt t="1231" x="6637338" y="3948113"/>
          <p14:tracePt t="1239" x="6627813" y="3921125"/>
          <p14:tracePt t="1247" x="6610350" y="3848100"/>
          <p14:tracePt t="1255" x="6581775" y="3803650"/>
          <p14:tracePt t="1263" x="6564313" y="3738563"/>
          <p14:tracePt t="1271" x="6537325" y="3694113"/>
          <p14:tracePt t="1279" x="6518275" y="3648075"/>
          <p14:tracePt t="1287" x="6500813" y="3621088"/>
          <p14:tracePt t="1295" x="6481763" y="3565525"/>
          <p14:tracePt t="1303" x="6454775" y="3519488"/>
          <p14:tracePt t="1311" x="6445250" y="3502025"/>
          <p14:tracePt t="1319" x="6427788" y="3455988"/>
          <p14:tracePt t="1328" x="6427788" y="3429000"/>
          <p14:tracePt t="1335" x="6427788" y="3392488"/>
          <p14:tracePt t="1343" x="6418263" y="3355975"/>
          <p14:tracePt t="1351" x="6418263" y="3302000"/>
          <p14:tracePt t="1361" x="6418263" y="3236913"/>
          <p14:tracePt t="1367" x="6418263" y="3200400"/>
          <p14:tracePt t="1375" x="6418263" y="3127375"/>
          <p14:tracePt t="1383" x="6418263" y="3073400"/>
          <p14:tracePt t="1391" x="6418263" y="3000375"/>
          <p14:tracePt t="1399" x="6418263" y="2946400"/>
          <p14:tracePt t="1407" x="6418263" y="2881313"/>
          <p14:tracePt t="1415" x="6418263" y="2808288"/>
          <p14:tracePt t="1423" x="6427788" y="2771775"/>
          <p14:tracePt t="1431" x="6427788" y="2708275"/>
          <p14:tracePt t="1439" x="6445250" y="2654300"/>
          <p14:tracePt t="1448" x="6454775" y="2589213"/>
          <p14:tracePt t="1456" x="6454775" y="2554288"/>
          <p14:tracePt t="1464" x="6454775" y="2508250"/>
          <p14:tracePt t="1471" x="6472238" y="2489200"/>
          <p14:tracePt t="1479" x="6481763" y="2452688"/>
          <p14:tracePt t="1487" x="6491288" y="2435225"/>
          <p14:tracePt t="1496" x="6500813" y="2398713"/>
          <p14:tracePt t="1503" x="6527800" y="2379663"/>
          <p14:tracePt t="1512" x="6545263" y="2362200"/>
          <p14:tracePt t="1519" x="6573838" y="2335213"/>
          <p14:tracePt t="1531" x="6610350" y="2298700"/>
          <p14:tracePt t="1535" x="6673850" y="2243138"/>
          <p14:tracePt t="1545" x="6764338" y="2206625"/>
          <p14:tracePt t="1551" x="6819900" y="2170113"/>
          <p14:tracePt t="1560" x="6929438" y="2106613"/>
          <p14:tracePt t="1567" x="7010400" y="2070100"/>
          <p14:tracePt t="1575" x="7129463" y="2024063"/>
          <p14:tracePt t="1583" x="7212013" y="1997075"/>
          <p14:tracePt t="1591" x="7339013" y="1960563"/>
          <p14:tracePt t="1599" x="7448550" y="1924050"/>
          <p14:tracePt t="1607" x="7548563" y="1887538"/>
          <p14:tracePt t="1615" x="7658100" y="1870075"/>
          <p14:tracePt t="1623" x="7758113" y="1841500"/>
          <p14:tracePt t="1631" x="7804150" y="1833563"/>
          <p14:tracePt t="1639" x="7858125" y="1824038"/>
          <p14:tracePt t="1647" x="7913688" y="1824038"/>
          <p14:tracePt t="1655" x="7931150" y="1824038"/>
          <p14:tracePt t="1663" x="7958138" y="1824038"/>
          <p14:tracePt t="1672" x="7967663" y="1824038"/>
          <p14:tracePt t="1681" x="7994650" y="1824038"/>
          <p14:tracePt t="1688" x="8013700" y="1824038"/>
          <p14:tracePt t="1697" x="8023225" y="1824038"/>
          <p14:tracePt t="1704" x="8040688" y="1833563"/>
          <p14:tracePt t="1711" x="8059738" y="1851025"/>
          <p14:tracePt t="1719" x="8077200" y="1870075"/>
          <p14:tracePt t="1728" x="8113713" y="1906588"/>
          <p14:tracePt t="1735" x="8123238" y="1924050"/>
          <p14:tracePt t="1743" x="8150225" y="1960563"/>
          <p14:tracePt t="1755" x="8159750" y="1997075"/>
          <p14:tracePt t="1765" x="8169275" y="2024063"/>
          <p14:tracePt t="1768" x="8186738" y="2079625"/>
          <p14:tracePt t="1781" x="8204200" y="2116138"/>
          <p14:tracePt t="1785" x="8213725" y="2152650"/>
          <p14:tracePt t="1792" x="8223250" y="2197100"/>
          <p14:tracePt t="1800" x="8232775" y="2233613"/>
          <p14:tracePt t="1809" x="8232775" y="2298700"/>
          <p14:tracePt t="1817" x="8259763" y="2343150"/>
          <p14:tracePt t="1825" x="8269288" y="2379663"/>
          <p14:tracePt t="1831" x="8269288" y="2425700"/>
          <p14:tracePt t="1840" x="8269288" y="2452688"/>
          <p14:tracePt t="1847" x="8277225" y="2498725"/>
          <p14:tracePt t="1856" x="8286750" y="2535238"/>
          <p14:tracePt t="1863" x="8313738" y="2571750"/>
          <p14:tracePt t="1871" x="8323263" y="2608263"/>
          <p14:tracePt t="1879" x="8323263" y="2654300"/>
          <p14:tracePt t="1888" x="8342313" y="2681288"/>
          <p14:tracePt t="1896" x="8342313" y="2708275"/>
          <p14:tracePt t="1904" x="8359775" y="2754313"/>
          <p14:tracePt t="1911" x="8378825" y="2808288"/>
          <p14:tracePt t="1919" x="8386763" y="2854325"/>
          <p14:tracePt t="1928" x="8396288" y="2900363"/>
          <p14:tracePt t="1935" x="8415338" y="2946400"/>
          <p14:tracePt t="1942" x="8432800" y="2982913"/>
          <p14:tracePt t="1951" x="8442325" y="3046413"/>
          <p14:tracePt t="1960" x="8442325" y="3082925"/>
          <p14:tracePt t="1967" x="8451850" y="3119438"/>
          <p14:tracePt t="1976" x="8451850" y="3155950"/>
          <p14:tracePt t="1983" x="8451850" y="3200400"/>
          <p14:tracePt t="1991" x="8451850" y="3219450"/>
          <p14:tracePt t="1999" x="8451850" y="3255963"/>
          <p14:tracePt t="2007" x="8451850" y="3292475"/>
          <p14:tracePt t="2015" x="8451850" y="3309938"/>
          <p14:tracePt t="2023" x="8451850" y="3346450"/>
          <p14:tracePt t="2031" x="8451850" y="3375025"/>
          <p14:tracePt t="2039" x="8442325" y="3419475"/>
          <p14:tracePt t="2047" x="8415338" y="3446463"/>
          <p14:tracePt t="2055" x="8396288" y="3475038"/>
          <p14:tracePt t="2063" x="8359775" y="3519488"/>
          <p14:tracePt t="2071" x="8342313" y="3556000"/>
          <p14:tracePt t="2079" x="8323263" y="3584575"/>
          <p14:tracePt t="2087" x="8296275" y="3611563"/>
          <p14:tracePt t="2095" x="8259763" y="3638550"/>
          <p14:tracePt t="2103" x="8204200" y="3684588"/>
          <p14:tracePt t="2112" x="8140700" y="3721100"/>
          <p14:tracePt t="2119" x="8077200" y="3757613"/>
          <p14:tracePt t="2128" x="8013700" y="3803650"/>
          <p14:tracePt t="2135" x="7931150" y="3821113"/>
          <p14:tracePt t="2144" x="7831138" y="3867150"/>
          <p14:tracePt t="2151" x="7721600" y="3911600"/>
          <p14:tracePt t="2161" x="7639050" y="3948113"/>
          <p14:tracePt t="2169" x="7502525" y="3976688"/>
          <p14:tracePt t="2175" x="7412038" y="4003675"/>
          <p14:tracePt t="2183" x="7312025" y="4030663"/>
          <p14:tracePt t="2192" x="7202488" y="4067175"/>
          <p14:tracePt t="2199" x="7110413" y="4076700"/>
          <p14:tracePt t="2207" x="6992938" y="4094163"/>
          <p14:tracePt t="2216" x="6900863" y="4094163"/>
          <p14:tracePt t="2223" x="6827838" y="4103688"/>
          <p14:tracePt t="2232" x="6746875" y="4113213"/>
          <p14:tracePt t="2239" x="6654800" y="4130675"/>
          <p14:tracePt t="2247" x="6581775" y="4140200"/>
          <p14:tracePt t="2257" x="6508750" y="4140200"/>
          <p14:tracePt t="2265" x="6399213" y="4140200"/>
          <p14:tracePt t="2272" x="6318250" y="4140200"/>
          <p14:tracePt t="2283" x="6245225" y="4140200"/>
          <p14:tracePt t="2287" x="6153150" y="4140200"/>
          <p14:tracePt t="2296" x="6080125" y="4140200"/>
          <p14:tracePt t="2303" x="6016625" y="4113213"/>
          <p14:tracePt t="2312" x="5962650" y="4113213"/>
          <p14:tracePt t="2319" x="5899150" y="4076700"/>
          <p14:tracePt t="2328" x="5853113" y="4067175"/>
          <p14:tracePt t="2336" x="5826125" y="4040188"/>
          <p14:tracePt t="2344" x="5780088" y="4021138"/>
          <p14:tracePt t="2351" x="5734050" y="4003675"/>
          <p14:tracePt t="2360" x="5716588" y="4003675"/>
          <p14:tracePt t="2367" x="5688013" y="3967163"/>
          <p14:tracePt t="2376" x="5670550" y="3948113"/>
          <p14:tracePt t="2383" x="5643563" y="3921125"/>
          <p14:tracePt t="2391" x="5624513" y="3903663"/>
          <p14:tracePt t="2399" x="5607050" y="3875088"/>
          <p14:tracePt t="2407" x="5588000" y="3848100"/>
          <p14:tracePt t="2415" x="5561013" y="3803650"/>
          <p14:tracePt t="2423" x="5524500" y="3721100"/>
          <p14:tracePt t="2431" x="5514975" y="3694113"/>
          <p14:tracePt t="2441" x="5487988" y="3621088"/>
          <p14:tracePt t="2451" x="5470525" y="3556000"/>
          <p14:tracePt t="2455" x="5451475" y="3482975"/>
          <p14:tracePt t="2463" x="5424488" y="3382963"/>
          <p14:tracePt t="2471" x="5397500" y="3309938"/>
          <p14:tracePt t="2480" x="5387975" y="3228975"/>
          <p14:tracePt t="2490" x="5368925" y="3155950"/>
          <p14:tracePt t="2498" x="5360988" y="3082925"/>
          <p14:tracePt t="2503" x="5360988" y="2990850"/>
          <p14:tracePt t="2511" x="5351463" y="2927350"/>
          <p14:tracePt t="2519" x="5334000" y="2863850"/>
          <p14:tracePt t="2529" x="5334000" y="2808288"/>
          <p14:tracePt t="2535" x="5334000" y="2754313"/>
          <p14:tracePt t="2546" x="5334000" y="2717800"/>
          <p14:tracePt t="2551" x="5341938" y="2654300"/>
          <p14:tracePt t="2561" x="5351463" y="2625725"/>
          <p14:tracePt t="2567" x="5368925" y="2554288"/>
          <p14:tracePt t="2576" x="5397500" y="2508250"/>
          <p14:tracePt t="2583" x="5414963" y="2462213"/>
          <p14:tracePt t="2593" x="5461000" y="2398713"/>
          <p14:tracePt t="2599" x="5478463" y="2343150"/>
          <p14:tracePt t="2607" x="5514975" y="2306638"/>
          <p14:tracePt t="2615" x="5534025" y="2279650"/>
          <p14:tracePt t="2623" x="5580063" y="2216150"/>
          <p14:tracePt t="2631" x="5616575" y="2197100"/>
          <p14:tracePt t="2639" x="5634038" y="2170113"/>
          <p14:tracePt t="2647" x="5688013" y="2133600"/>
          <p14:tracePt t="2656" x="5734050" y="2106613"/>
          <p14:tracePt t="2663" x="5834063" y="2070100"/>
          <p14:tracePt t="2671" x="5926138" y="2043113"/>
          <p14:tracePt t="2679" x="6007100" y="1997075"/>
          <p14:tracePt t="2687" x="6089650" y="1987550"/>
          <p14:tracePt t="2695" x="6218238" y="1960563"/>
          <p14:tracePt t="2703" x="6335713" y="1914525"/>
          <p14:tracePt t="2714" x="6427788" y="1914525"/>
          <p14:tracePt t="2722" x="6554788" y="1897063"/>
          <p14:tracePt t="2727" x="6681788" y="1887538"/>
          <p14:tracePt t="2737" x="6791325" y="1887538"/>
          <p14:tracePt t="2745" x="6919913" y="1887538"/>
          <p14:tracePt t="2752" x="7029450" y="1887538"/>
          <p14:tracePt t="2764" x="7119938" y="1887538"/>
          <p14:tracePt t="2768" x="7229475" y="1887538"/>
          <p14:tracePt t="2782" x="7302500" y="1887538"/>
          <p14:tracePt t="2784" x="7385050" y="1887538"/>
          <p14:tracePt t="2797" x="7439025" y="1887538"/>
          <p14:tracePt t="2799" x="7494588" y="1887538"/>
          <p14:tracePt t="2807" x="7558088" y="1924050"/>
          <p14:tracePt t="2815" x="7594600" y="1943100"/>
          <p14:tracePt t="2823" x="7648575" y="1997075"/>
          <p14:tracePt t="2831" x="7685088" y="2024063"/>
          <p14:tracePt t="2839" x="7731125" y="2089150"/>
          <p14:tracePt t="2847" x="7777163" y="2152650"/>
          <p14:tracePt t="2855" x="7794625" y="2216150"/>
          <p14:tracePt t="2863" x="7850188" y="2298700"/>
          <p14:tracePt t="2871" x="7877175" y="2362200"/>
          <p14:tracePt t="2895" x="7931150" y="2544763"/>
          <p14:tracePt t="2903" x="7940675" y="2617788"/>
          <p14:tracePt t="2912" x="7940675" y="2671763"/>
          <p14:tracePt t="2919" x="7950200" y="2727325"/>
          <p14:tracePt t="2927" x="7950200" y="2781300"/>
          <p14:tracePt t="2935" x="7950200" y="2844800"/>
          <p14:tracePt t="2944" x="7950200" y="2900363"/>
          <p14:tracePt t="2951" x="7950200" y="2954338"/>
          <p14:tracePt t="2960" x="7950200" y="3000375"/>
          <p14:tracePt t="2967" x="7950200" y="3054350"/>
          <p14:tracePt t="2975" x="7950200" y="3109913"/>
          <p14:tracePt t="2983" x="7950200" y="3163888"/>
          <p14:tracePt t="2991" x="7931150" y="3209925"/>
          <p14:tracePt t="2999" x="7913688" y="3273425"/>
          <p14:tracePt t="3009" x="7904163" y="3328988"/>
          <p14:tracePt t="3015" x="7894638" y="3375025"/>
          <p14:tracePt t="3023" x="7877175" y="3402013"/>
          <p14:tracePt t="3031" x="7850188" y="3446463"/>
          <p14:tracePt t="3039" x="7813675" y="3511550"/>
          <p14:tracePt t="3047" x="7794625" y="3556000"/>
          <p14:tracePt t="3055" x="7767638" y="3584575"/>
          <p14:tracePt t="3063" x="7740650" y="3629025"/>
          <p14:tracePt t="3071" x="7712075" y="3694113"/>
          <p14:tracePt t="3079" x="7675563" y="3738563"/>
          <p14:tracePt t="3087" x="7658100" y="3784600"/>
          <p14:tracePt t="3096" x="7621588" y="3821113"/>
          <p14:tracePt t="3103" x="7602538" y="3848100"/>
          <p14:tracePt t="3111" x="7575550" y="3867150"/>
          <p14:tracePt t="3119" x="7531100" y="3903663"/>
          <p14:tracePt t="3127" x="7494588" y="3911600"/>
          <p14:tracePt t="3136" x="7466013" y="3930650"/>
          <p14:tracePt t="3146" x="7439025" y="3957638"/>
          <p14:tracePt t="3155" x="7412038" y="3967163"/>
          <p14:tracePt t="3159" x="7385050" y="3976688"/>
          <p14:tracePt t="3167" x="7356475" y="3984625"/>
          <p14:tracePt t="3178" x="7329488" y="3994150"/>
          <p14:tracePt t="3184" x="7292975" y="4003675"/>
          <p14:tracePt t="3192" x="7265988" y="4003675"/>
          <p14:tracePt t="3203" x="7239000" y="4013200"/>
          <p14:tracePt t="3207" x="7192963" y="4021138"/>
          <p14:tracePt t="3215" x="7165975" y="4040188"/>
          <p14:tracePt t="3228" x="7110413" y="4057650"/>
          <p14:tracePt t="3233" x="7065963" y="4057650"/>
          <p14:tracePt t="3240" x="6992938" y="4067175"/>
          <p14:tracePt t="3248" x="6937375" y="4067175"/>
          <p14:tracePt t="3255" x="6883400" y="4067175"/>
          <p14:tracePt t="3263" x="6827838" y="4067175"/>
          <p14:tracePt t="3271" x="6754813" y="4067175"/>
          <p14:tracePt t="3279" x="6681788" y="4067175"/>
          <p14:tracePt t="3287" x="6600825" y="4067175"/>
          <p14:tracePt t="3295" x="6527800" y="4067175"/>
          <p14:tracePt t="3303" x="6472238" y="4067175"/>
          <p14:tracePt t="3311" x="6399213" y="4067175"/>
          <p14:tracePt t="3319" x="6291263" y="4049713"/>
          <p14:tracePt t="3328" x="6208713" y="4030663"/>
          <p14:tracePt t="3335" x="6099175" y="4021138"/>
          <p14:tracePt t="3343" x="5999163" y="3976688"/>
          <p14:tracePt t="3351" x="5889625" y="3967163"/>
          <p14:tracePt t="3360" x="5797550" y="3948113"/>
          <p14:tracePt t="3367" x="5716588" y="3940175"/>
          <p14:tracePt t="3376" x="5607050" y="3894138"/>
          <p14:tracePt t="3383" x="5524500" y="3867150"/>
          <p14:tracePt t="3391" x="5461000" y="3830638"/>
          <p14:tracePt t="3399" x="5397500" y="3803650"/>
          <p14:tracePt t="3407" x="5351463" y="3767138"/>
          <p14:tracePt t="3416" x="5305425" y="3721100"/>
          <p14:tracePt t="3423" x="5268913" y="3694113"/>
          <p14:tracePt t="3431" x="5214938" y="3621088"/>
          <p14:tracePt t="3439" x="5187950" y="3548063"/>
          <p14:tracePt t="3447" x="5132388" y="3465513"/>
          <p14:tracePt t="3455" x="5122863" y="3382963"/>
          <p14:tracePt t="3464" x="5095875" y="3328988"/>
          <p14:tracePt t="3473" x="5068888" y="3246438"/>
          <p14:tracePt t="3482" x="5059363" y="3155950"/>
          <p14:tracePt t="3488" x="5032375" y="3090863"/>
          <p14:tracePt t="3499" x="5022850" y="3046413"/>
          <p14:tracePt t="3503" x="5022850" y="2990850"/>
          <p14:tracePt t="3513" x="5014913" y="2963863"/>
          <p14:tracePt t="3519" x="5014913" y="2927350"/>
          <p14:tracePt t="3529" x="5014913" y="2900363"/>
          <p14:tracePt t="3535" x="5014913" y="2881313"/>
          <p14:tracePt t="3545" x="5014913" y="2863850"/>
          <p14:tracePt t="3551" x="5014913" y="2836863"/>
          <p14:tracePt t="3560" x="5014913" y="2817813"/>
          <p14:tracePt t="3567" x="5014913" y="2800350"/>
          <p14:tracePt t="3575" x="5014913" y="2771775"/>
          <p14:tracePt t="3585" x="5014913" y="2735263"/>
          <p14:tracePt t="3592" x="5014913" y="2681288"/>
          <p14:tracePt t="3601" x="5022850" y="2635250"/>
          <p14:tracePt t="3611" x="5041900" y="2571750"/>
          <p14:tracePt t="3615" x="5049838" y="2517775"/>
          <p14:tracePt t="3623" x="5086350" y="2452688"/>
          <p14:tracePt t="3631" x="5095875" y="2416175"/>
          <p14:tracePt t="3639" x="5114925" y="2362200"/>
          <p14:tracePt t="3647" x="5122863" y="2325688"/>
          <p14:tracePt t="3654" x="5141913" y="2279650"/>
          <p14:tracePt t="3663" x="5159375" y="2243138"/>
          <p14:tracePt t="3671" x="5168900" y="2225675"/>
          <p14:tracePt t="3679" x="5224463" y="2179638"/>
          <p14:tracePt t="3687" x="5232400" y="2160588"/>
          <p14:tracePt t="3695" x="5251450" y="2143125"/>
          <p14:tracePt t="3704" x="5268913" y="2125663"/>
          <p14:tracePt t="3712" x="5287963" y="2089150"/>
          <p14:tracePt t="3719" x="5314950" y="2070100"/>
          <p14:tracePt t="3728" x="5351463" y="2052638"/>
          <p14:tracePt t="3735" x="5368925" y="2043113"/>
          <p14:tracePt t="3747" x="5424488" y="2016125"/>
          <p14:tracePt t="3751" x="5451475" y="2006600"/>
          <p14:tracePt t="3763" x="5514975" y="1997075"/>
          <p14:tracePt t="3767" x="5607050" y="1970088"/>
          <p14:tracePt t="3778" x="5688013" y="1960563"/>
          <p14:tracePt t="3783" x="5780088" y="1943100"/>
          <p14:tracePt t="3791" x="5853113" y="1943100"/>
          <p14:tracePt t="3799" x="5926138" y="1933575"/>
          <p14:tracePt t="3807" x="5989638" y="1933575"/>
          <p14:tracePt t="3815" x="6080125" y="1933575"/>
          <p14:tracePt t="3824" x="6153150" y="1933575"/>
          <p14:tracePt t="3831" x="6226175" y="1933575"/>
          <p14:tracePt t="3839" x="6299200" y="1933575"/>
          <p14:tracePt t="3847" x="6391275" y="1933575"/>
          <p14:tracePt t="3855" x="6464300" y="1933575"/>
          <p14:tracePt t="3863" x="6545263" y="1933575"/>
          <p14:tracePt t="3872" x="6618288" y="1933575"/>
          <p14:tracePt t="3896" x="6837363" y="1933575"/>
          <p14:tracePt t="3903" x="6892925" y="1933575"/>
          <p14:tracePt t="3911" x="6946900" y="1933575"/>
          <p14:tracePt t="3920" x="6992938" y="1933575"/>
          <p14:tracePt t="3927" x="7037388" y="1960563"/>
          <p14:tracePt t="3936" x="7102475" y="1979613"/>
          <p14:tracePt t="3944" x="7146925" y="2016125"/>
          <p14:tracePt t="3951" x="7229475" y="2070100"/>
          <p14:tracePt t="3960" x="7292975" y="2106613"/>
          <p14:tracePt t="3967" x="7339013" y="2160588"/>
          <p14:tracePt t="3976" x="7412038" y="2243138"/>
          <p14:tracePt t="3985" x="7466013" y="2306638"/>
          <p14:tracePt t="3991" x="7485063" y="2352675"/>
          <p14:tracePt t="3999" x="7531100" y="2435225"/>
          <p14:tracePt t="4007" x="7548563" y="2481263"/>
          <p14:tracePt t="4015" x="7575550" y="2544763"/>
          <p14:tracePt t="4023" x="7602538" y="2617788"/>
          <p14:tracePt t="4031" x="7602538" y="2698750"/>
          <p14:tracePt t="4039" x="7612063" y="2735263"/>
          <p14:tracePt t="4047" x="7639050" y="2817813"/>
          <p14:tracePt t="4055" x="7639050" y="2890838"/>
          <p14:tracePt t="4063" x="7648575" y="2946400"/>
          <p14:tracePt t="4071" x="7648575" y="3027363"/>
          <p14:tracePt t="4079" x="7648575" y="3100388"/>
          <p14:tracePt t="4087" x="7648575" y="3155950"/>
          <p14:tracePt t="4095" x="7648575" y="3246438"/>
          <p14:tracePt t="4103" x="7648575" y="3319463"/>
          <p14:tracePt t="4111" x="7648575" y="3411538"/>
          <p14:tracePt t="4120" x="7631113" y="3511550"/>
          <p14:tracePt t="4127" x="7602538" y="3575050"/>
          <p14:tracePt t="4135" x="7567613" y="3648075"/>
          <p14:tracePt t="4144" x="7539038" y="3711575"/>
          <p14:tracePt t="4152" x="7502525" y="3757613"/>
          <p14:tracePt t="4160" x="7494588" y="3775075"/>
          <p14:tracePt t="4167" x="7448550" y="3821113"/>
          <p14:tracePt t="4177" x="7439025" y="3830638"/>
          <p14:tracePt t="4186" x="7421563" y="3848100"/>
          <p14:tracePt t="4194" x="7392988" y="3884613"/>
          <p14:tracePt t="4199" x="7385050" y="3894138"/>
          <p14:tracePt t="4207" x="7366000" y="3894138"/>
          <p14:tracePt t="4220" x="7356475" y="3894138"/>
          <p14:tracePt t="4223" x="7329488" y="3921125"/>
          <p14:tracePt t="4231" x="7312025" y="3930650"/>
          <p14:tracePt t="4239" x="7292975" y="3940175"/>
          <p14:tracePt t="4247" x="7275513" y="3940175"/>
          <p14:tracePt t="4264" x="7265988" y="3948113"/>
          <p14:tracePt t="4303" x="7256463" y="3957638"/>
          <p14:tracePt t="4319" x="7239000" y="3940175"/>
          <p14:tracePt t="4327" x="7229475" y="3911600"/>
          <p14:tracePt t="4335" x="7219950" y="3857625"/>
          <p14:tracePt t="4344" x="7202488" y="3794125"/>
          <p14:tracePt t="4351" x="7183438" y="3730625"/>
          <p14:tracePt t="4360" x="7156450" y="3675063"/>
          <p14:tracePt t="4367" x="7102475" y="3592513"/>
          <p14:tracePt t="4375" x="7065963" y="3529013"/>
          <p14:tracePt t="4383" x="7010400" y="3455988"/>
          <p14:tracePt t="4391" x="6956425" y="3375025"/>
          <p14:tracePt t="4399" x="6883400" y="3309938"/>
          <p14:tracePt t="4407" x="6819900" y="3246438"/>
          <p14:tracePt t="4415" x="6718300" y="3173413"/>
          <p14:tracePt t="4424" x="6600825" y="3063875"/>
          <p14:tracePt t="4433" x="6500813" y="2990850"/>
          <p14:tracePt t="4441" x="6399213" y="2954338"/>
          <p14:tracePt t="4452" x="6281738" y="2881313"/>
          <p14:tracePt t="4455" x="6199188" y="2827338"/>
          <p14:tracePt t="4463" x="6099175" y="2771775"/>
          <p14:tracePt t="4471" x="6007100" y="2744788"/>
          <p14:tracePt t="4480" x="5926138" y="2698750"/>
          <p14:tracePt t="4487" x="5862638" y="2690813"/>
          <p14:tracePt t="4497" x="5826125" y="2681288"/>
          <p14:tracePt t="4503" x="5789613" y="2654300"/>
          <p14:tracePt t="4511" x="5761038" y="2654300"/>
          <p14:tracePt t="4519" x="5734050" y="2644775"/>
          <p14:tracePt t="4528" x="5716588" y="2644775"/>
          <p14:tracePt t="4535" x="5707063" y="2644775"/>
          <p14:tracePt t="4545" x="5697538" y="2644775"/>
          <p14:tracePt t="4551" x="5688013" y="2644775"/>
          <p14:tracePt t="4575" x="5680075" y="2644775"/>
          <p14:tracePt t="4763" x="5688013" y="2644775"/>
          <p14:tracePt t="4769" x="5697538" y="2644775"/>
          <p14:tracePt t="4778" x="5707063" y="2644775"/>
          <p14:tracePt t="4791" x="5716588" y="2644775"/>
          <p14:tracePt t="4799" x="5724525" y="2644775"/>
          <p14:tracePt t="4807" x="5753100" y="2654300"/>
          <p14:tracePt t="4815" x="5761038" y="2662238"/>
          <p14:tracePt t="4840" x="5770563" y="2671763"/>
          <p14:tracePt t="4847" x="5770563" y="2681288"/>
          <p14:tracePt t="5019" x="5770563" y="2690813"/>
          <p14:tracePt t="5047" x="5761038" y="2690813"/>
          <p14:tracePt t="5055" x="5753100" y="2681288"/>
          <p14:tracePt t="5079" x="5743575" y="2662238"/>
          <p14:tracePt t="5095" x="5734050" y="2654300"/>
          <p14:tracePt t="5127" x="5724525" y="2644775"/>
          <p14:tracePt t="5161" x="5724525" y="2635250"/>
          <p14:tracePt t="5425" x="5716588" y="2635250"/>
          <p14:tracePt t="5439" x="5697538" y="2625725"/>
          <p14:tracePt t="5448" x="5680075" y="2617788"/>
          <p14:tracePt t="5455" x="5670550" y="2617788"/>
          <p14:tracePt t="5463" x="5661025" y="2617788"/>
          <p14:tracePt t="5471" x="5634038" y="2608263"/>
          <p14:tracePt t="5479" x="5616575" y="2608263"/>
          <p14:tracePt t="5487" x="5588000" y="2598738"/>
          <p14:tracePt t="5496" x="5543550" y="2598738"/>
          <p14:tracePt t="5503" x="5507038" y="2581275"/>
          <p14:tracePt t="5511" x="5478463" y="2581275"/>
          <p14:tracePt t="5519" x="5414963" y="2544763"/>
          <p14:tracePt t="5529" x="5360988" y="2535238"/>
          <p14:tracePt t="5535" x="5314950" y="2525713"/>
          <p14:tracePt t="5547" x="5232400" y="2498725"/>
          <p14:tracePt t="5551" x="5178425" y="2471738"/>
          <p14:tracePt t="5562" x="5114925" y="2462213"/>
          <p14:tracePt t="5567" x="5032375" y="2435225"/>
          <p14:tracePt t="5576" x="4941888" y="2408238"/>
          <p14:tracePt t="5583" x="4849813" y="2398713"/>
          <p14:tracePt t="5591" x="4767263" y="2352675"/>
          <p14:tracePt t="5599" x="4649788" y="2325688"/>
          <p14:tracePt t="5607" x="4557713" y="2289175"/>
          <p14:tracePt t="5615" x="4421188" y="2252663"/>
          <p14:tracePt t="5625" x="4311650" y="2216150"/>
          <p14:tracePt t="5635" x="4157663" y="2152650"/>
          <p14:tracePt t="5639" x="4029075" y="2125663"/>
          <p14:tracePt t="5647" x="3892550" y="2060575"/>
          <p14:tracePt t="5655" x="3783013" y="2033588"/>
          <p14:tracePt t="5663" x="3683000" y="1997075"/>
          <p14:tracePt t="5671" x="3563938" y="1933575"/>
          <p14:tracePt t="5680" x="3490913" y="1906588"/>
          <p14:tracePt t="5690" x="3427413" y="1870075"/>
          <p14:tracePt t="5700" x="3363913" y="1851025"/>
          <p14:tracePt t="5702" x="3281363" y="1804988"/>
          <p14:tracePt t="5711" x="3217863" y="1778000"/>
          <p14:tracePt t="5719" x="3181350" y="1768475"/>
          <p14:tracePt t="5727" x="3117850" y="1731963"/>
          <p14:tracePt t="5735" x="3071813" y="1724025"/>
          <p14:tracePt t="5743" x="3008313" y="1697038"/>
          <p14:tracePt t="5751" x="2962275" y="1677988"/>
          <p14:tracePt t="5760" x="2898775" y="1651000"/>
          <p14:tracePt t="5767" x="2871788" y="1624013"/>
          <p14:tracePt t="5779" x="2808288" y="1595438"/>
          <p14:tracePt t="5783" x="2744788" y="1568450"/>
          <p14:tracePt t="5792" x="2689225" y="1541463"/>
          <p14:tracePt t="5799" x="2606675" y="1504950"/>
          <p14:tracePt t="5807" x="2562225" y="1495425"/>
          <p14:tracePt t="5815" x="2516188" y="1468438"/>
          <p14:tracePt t="5823" x="2489200" y="1449388"/>
          <p14:tracePt t="5831" x="2443163" y="1412875"/>
          <p14:tracePt t="5839" x="2397125" y="1395413"/>
          <p14:tracePt t="5847" x="2379663" y="1385888"/>
          <p14:tracePt t="5855" x="2360613" y="1376363"/>
          <p14:tracePt t="5863" x="2352675" y="1368425"/>
          <p14:tracePt t="5871" x="2316163" y="1349375"/>
          <p14:tracePt t="5895" x="2306638" y="1339850"/>
          <p14:tracePt t="5903" x="2287588" y="1339850"/>
          <p14:tracePt t="5912" x="2279650" y="1331913"/>
          <p14:tracePt t="6129" x="2270125" y="1322388"/>
          <p14:tracePt t="6161" x="2270125" y="1312863"/>
          <p14:tracePt t="6172" x="2270125" y="1303338"/>
          <p14:tracePt t="6177" x="2306638" y="1303338"/>
          <p14:tracePt t="6183" x="2333625" y="1303338"/>
          <p14:tracePt t="6191" x="2370138" y="1303338"/>
          <p14:tracePt t="6199" x="2389188" y="1303338"/>
          <p14:tracePt t="6207" x="2406650" y="1295400"/>
          <p14:tracePt t="6216" x="2416175" y="1295400"/>
          <p14:tracePt t="6223" x="2425700" y="1295400"/>
          <p14:tracePt t="6239" x="2443163" y="1295400"/>
          <p14:tracePt t="6255" x="2452688" y="1285875"/>
          <p14:tracePt t="6271" x="2462213" y="1285875"/>
          <p14:tracePt t="6292" x="2489200" y="1285875"/>
          <p14:tracePt t="6299" x="2498725" y="1285875"/>
          <p14:tracePt t="6312" x="2506663" y="1285875"/>
          <p14:tracePt t="6319" x="2533650" y="1285875"/>
          <p14:tracePt t="6327" x="2552700" y="1268413"/>
          <p14:tracePt t="6335" x="2570163" y="1268413"/>
          <p14:tracePt t="6344" x="2579688" y="1268413"/>
          <p14:tracePt t="6351" x="2589213" y="1268413"/>
          <p14:tracePt t="6360" x="2598738" y="1258888"/>
          <p14:tracePt t="6367" x="2616200" y="1258888"/>
          <p14:tracePt t="6383" x="2635250" y="1249363"/>
          <p14:tracePt t="6495" x="2643188" y="1249363"/>
          <p14:tracePt t="6503" x="2662238" y="1239838"/>
          <p14:tracePt t="6519" x="2679700" y="1239838"/>
          <p14:tracePt t="6528" x="2716213" y="1239838"/>
          <p14:tracePt t="6535" x="2735263" y="1222375"/>
          <p14:tracePt t="6551" x="2771775" y="1222375"/>
          <p14:tracePt t="6559" x="2781300" y="1222375"/>
          <p14:tracePt t="6569" x="2808288" y="1222375"/>
          <p14:tracePt t="6579" x="2825750" y="1212850"/>
          <p14:tracePt t="6585" x="2862263" y="1212850"/>
          <p14:tracePt t="6596" x="2898775" y="1212850"/>
          <p14:tracePt t="6598" x="2925763" y="1212850"/>
          <p14:tracePt t="6607" x="2962275" y="1212850"/>
          <p14:tracePt t="6615" x="3008313" y="1212850"/>
          <p14:tracePt t="6623" x="3063875" y="1212850"/>
          <p14:tracePt t="6631" x="3117850" y="1212850"/>
          <p14:tracePt t="6639" x="3154363" y="1212850"/>
          <p14:tracePt t="6647" x="3190875" y="1212850"/>
          <p14:tracePt t="6657" x="3217863" y="1212850"/>
          <p14:tracePt t="6665" x="3236913" y="1212850"/>
          <p14:tracePt t="6673" x="3263900" y="1212850"/>
          <p14:tracePt t="6683" x="3273425" y="1212850"/>
          <p14:tracePt t="6689" x="3300413" y="1212850"/>
          <p14:tracePt t="6696" x="3317875" y="1212850"/>
          <p14:tracePt t="6703" x="3327400" y="1212850"/>
          <p14:tracePt t="6711" x="3336925" y="1212850"/>
          <p14:tracePt t="6719" x="3354388" y="1212850"/>
          <p14:tracePt t="6728" x="3363913" y="1212850"/>
          <p14:tracePt t="6735" x="3382963" y="1212850"/>
          <p14:tracePt t="6744" x="3390900" y="1212850"/>
          <p14:tracePt t="6751" x="3409950" y="1212850"/>
          <p14:tracePt t="6767" x="3427413" y="1212850"/>
          <p14:tracePt t="6799" x="3436938" y="1212850"/>
          <p14:tracePt t="6823" x="3446463" y="1212850"/>
          <p14:tracePt t="6840" x="3463925" y="1212850"/>
          <p14:tracePt t="6847" x="3473450" y="1212850"/>
          <p14:tracePt t="6855" x="3490913" y="1212850"/>
          <p14:tracePt t="6863" x="3519488" y="1212850"/>
          <p14:tracePt t="6877" x="3536950" y="1212850"/>
          <p14:tracePt t="6879" x="3563938" y="1212850"/>
          <p14:tracePt t="6887" x="3582988" y="1212850"/>
          <p14:tracePt t="6895" x="3609975" y="1212850"/>
          <p14:tracePt t="6907" x="3636963" y="1212850"/>
          <p14:tracePt t="6911" x="3683000" y="1212850"/>
          <p14:tracePt t="6920" x="3709988" y="1212850"/>
          <p14:tracePt t="6928" x="3765550" y="1212850"/>
          <p14:tracePt t="6937" x="3819525" y="1212850"/>
          <p14:tracePt t="6945" x="3875088" y="1212850"/>
          <p14:tracePt t="6951" x="3948113" y="1212850"/>
          <p14:tracePt t="6960" x="4038600" y="1212850"/>
          <p14:tracePt t="6967" x="4138613" y="1212850"/>
          <p14:tracePt t="6976" x="4230688" y="1212850"/>
          <p14:tracePt t="6983" x="4303713" y="1212850"/>
          <p14:tracePt t="6992" x="4376738" y="1212850"/>
          <p14:tracePt t="6999" x="4448175" y="1212850"/>
          <p14:tracePt t="7007" x="4467225" y="1212850"/>
          <p14:tracePt t="7015" x="4494213" y="1212850"/>
          <p14:tracePt t="7023" x="4513263" y="1212850"/>
          <p14:tracePt t="7039" x="4530725" y="1212850"/>
          <p14:tracePt t="7063" x="4540250" y="1212850"/>
          <p14:tracePt t="7072" x="4549775" y="1212850"/>
          <p14:tracePt t="7104" x="4557713" y="1212850"/>
          <p14:tracePt t="7111" x="4567238" y="1222375"/>
          <p14:tracePt t="7119" x="4567238" y="1239838"/>
          <p14:tracePt t="7127" x="4567238" y="1258888"/>
          <p14:tracePt t="7135" x="4567238" y="1285875"/>
          <p14:tracePt t="7143" x="4567238" y="1303338"/>
          <p14:tracePt t="7153" x="4567238" y="1312863"/>
          <p14:tracePt t="7160" x="4567238" y="1331913"/>
          <p14:tracePt t="7177" x="4567238" y="1339850"/>
          <p14:tracePt t="7242" x="4567238" y="1349375"/>
          <p14:tracePt t="7457" x="4567238" y="1368425"/>
          <p14:tracePt t="7471" x="4567238" y="1376363"/>
          <p14:tracePt t="7479" x="4567238" y="1385888"/>
          <p14:tracePt t="7487" x="4567238" y="1395413"/>
          <p14:tracePt t="7497" x="4567238" y="1422400"/>
          <p14:tracePt t="7503" x="4567238" y="1441450"/>
          <p14:tracePt t="7519" x="4567238" y="1458913"/>
          <p14:tracePt t="7535" x="4567238" y="1468438"/>
          <p14:tracePt t="7615" x="4576763" y="1485900"/>
          <p14:tracePt t="7631" x="4576763" y="1504950"/>
          <p14:tracePt t="7639" x="4586288" y="1514475"/>
          <p14:tracePt t="7655" x="4586288" y="1522413"/>
          <p14:tracePt t="7663" x="4594225" y="1541463"/>
          <p14:tracePt t="7672" x="4603750" y="1558925"/>
          <p14:tracePt t="7679" x="4613275" y="1568450"/>
          <p14:tracePt t="7695" x="4630738" y="1577975"/>
          <p14:tracePt t="7712" x="4640263" y="1577975"/>
          <p14:tracePt t="7719" x="4659313" y="1577975"/>
          <p14:tracePt t="7735" x="4667250" y="1577975"/>
          <p14:tracePt t="7751" x="4676775" y="1577975"/>
          <p14:tracePt t="7783" x="4686300" y="1577975"/>
          <p14:tracePt t="7799" x="4686300" y="1558925"/>
          <p14:tracePt t="7815" x="4686300" y="1550988"/>
          <p14:tracePt t="7823" x="4686300" y="1541463"/>
          <p14:tracePt t="7863" x="4695825" y="1541463"/>
          <p14:tracePt t="7871" x="4713288" y="1541463"/>
          <p14:tracePt t="7882" x="4740275" y="1541463"/>
          <p14:tracePt t="7890" x="4749800" y="1541463"/>
          <p14:tracePt t="12158" x="4740275" y="1541463"/>
          <p14:tracePt t="12159" x="4713288" y="1541463"/>
          <p14:tracePt t="12167" x="4667250" y="1558925"/>
          <p14:tracePt t="12178" x="4640263" y="1577975"/>
          <p14:tracePt t="12184" x="4613275" y="1587500"/>
          <p14:tracePt t="12194" x="4567238" y="1624013"/>
          <p14:tracePt t="12203" x="4530725" y="1641475"/>
          <p14:tracePt t="12207" x="4484688" y="1668463"/>
          <p14:tracePt t="12223" x="4457700" y="1687513"/>
          <p14:tracePt t="12231" x="4440238" y="1714500"/>
          <p14:tracePt t="12247" x="4430713" y="1714500"/>
          <p14:tracePt t="12287" x="4430713" y="1724025"/>
          <p14:tracePt t="12295" x="4421188" y="1731963"/>
          <p14:tracePt t="12303" x="4403725" y="1751013"/>
          <p14:tracePt t="12311" x="4394200" y="1768475"/>
          <p14:tracePt t="12319" x="4384675" y="1814513"/>
          <p14:tracePt t="12327" x="4384675" y="1824038"/>
          <p14:tracePt t="12335" x="4348163" y="1860550"/>
          <p14:tracePt t="12343" x="4340225" y="1914525"/>
          <p14:tracePt t="12351" x="4330700" y="1979613"/>
          <p14:tracePt t="12360" x="4303713" y="2043113"/>
          <p14:tracePt t="12367" x="4303713" y="2070100"/>
          <p14:tracePt t="12376" x="4294188" y="2097088"/>
          <p14:tracePt t="12383" x="4294188" y="2143125"/>
          <p14:tracePt t="12399" x="4294188" y="2170113"/>
          <p14:tracePt t="12407" x="4294188" y="2179638"/>
          <p14:tracePt t="12415" x="4294188" y="2189163"/>
          <p14:tracePt t="12439" x="4294188" y="2206625"/>
          <p14:tracePt t="12586" x="4284663" y="2225675"/>
          <p14:tracePt t="12597" x="4257675" y="2243138"/>
          <p14:tracePt t="12599" x="4238625" y="2262188"/>
          <p14:tracePt t="12607" x="4211638" y="2270125"/>
          <p14:tracePt t="12615" x="4194175" y="2279650"/>
          <p14:tracePt t="12623" x="4165600" y="2289175"/>
          <p14:tracePt t="12631" x="4138613" y="2316163"/>
          <p14:tracePt t="12639" x="4102100" y="2335213"/>
          <p14:tracePt t="12647" x="4084638" y="2343150"/>
          <p14:tracePt t="12655" x="4057650" y="2352675"/>
          <p14:tracePt t="12663" x="4038600" y="2371725"/>
          <p14:tracePt t="12671" x="4011613" y="2389188"/>
          <p14:tracePt t="12679" x="4002088" y="2389188"/>
          <p14:tracePt t="12687" x="3956050" y="2425700"/>
          <p14:tracePt t="12696" x="3956050" y="2435225"/>
          <p14:tracePt t="12703" x="3938588" y="2435225"/>
          <p14:tracePt t="12711" x="3902075" y="2452688"/>
          <p14:tracePt t="12719" x="3883025" y="2471738"/>
          <p14:tracePt t="12727" x="3856038" y="2481263"/>
          <p14:tracePt t="12736" x="3829050" y="2489200"/>
          <p14:tracePt t="12747" x="3783013" y="2508250"/>
          <p14:tracePt t="12751" x="3756025" y="2517775"/>
          <p14:tracePt t="12761" x="3709988" y="2535238"/>
          <p14:tracePt t="12767" x="3665538" y="2535238"/>
          <p14:tracePt t="12775" x="3629025" y="2544763"/>
          <p14:tracePt t="12783" x="3582988" y="2544763"/>
          <p14:tracePt t="12796" x="3546475" y="2544763"/>
          <p14:tracePt t="12799" x="3490913" y="2544763"/>
          <p14:tracePt t="12807" x="3436938" y="2544763"/>
          <p14:tracePt t="12816" x="3382963" y="2544763"/>
          <p14:tracePt t="12824" x="3300413" y="2498725"/>
          <p14:tracePt t="12831" x="3208338" y="2425700"/>
          <p14:tracePt t="12839" x="3163888" y="2362200"/>
          <p14:tracePt t="12847" x="3100388" y="2243138"/>
          <p14:tracePt t="12855" x="3044825" y="2143125"/>
          <p14:tracePt t="12863" x="3027363" y="2097088"/>
          <p14:tracePt t="12871" x="2981325" y="2006600"/>
          <p14:tracePt t="12880" x="2981325" y="1960563"/>
          <p14:tracePt t="12888" x="2971800" y="1914525"/>
          <p14:tracePt t="12895" x="2971800" y="1906588"/>
          <p14:tracePt t="12903" x="2971800" y="1870075"/>
          <p14:tracePt t="12911" x="2971800" y="1860550"/>
          <p14:tracePt t="12927" x="2971800" y="1841500"/>
          <p14:tracePt t="12935" x="2971800" y="1833563"/>
          <p14:tracePt t="12943" x="2981325" y="1814513"/>
          <p14:tracePt t="12965" x="3027363" y="1760538"/>
          <p14:tracePt t="12972" x="3071813" y="1714500"/>
          <p14:tracePt t="12975" x="3108325" y="1697038"/>
          <p14:tracePt t="12983" x="3163888" y="1651000"/>
          <p14:tracePt t="12992" x="3244850" y="1604963"/>
          <p14:tracePt t="12999" x="3327400" y="1587500"/>
          <p14:tracePt t="13007" x="3427413" y="1541463"/>
          <p14:tracePt t="13016" x="3536950" y="1495425"/>
          <p14:tracePt t="13023" x="3683000" y="1495425"/>
          <p14:tracePt t="13031" x="3829050" y="1468438"/>
          <p14:tracePt t="13039" x="3975100" y="1468438"/>
          <p14:tracePt t="13047" x="4121150" y="1468438"/>
          <p14:tracePt t="13056" x="4267200" y="1468438"/>
          <p14:tracePt t="13065" x="4413250" y="1468438"/>
          <p14:tracePt t="13077" x="4549775" y="1504950"/>
          <p14:tracePt t="13082" x="4659313" y="1550988"/>
          <p14:tracePt t="13091" x="4813300" y="1604963"/>
          <p14:tracePt t="13095" x="4922838" y="1651000"/>
          <p14:tracePt t="13103" x="5022850" y="1687513"/>
          <p14:tracePt t="13112" x="5122863" y="1751013"/>
          <p14:tracePt t="13120" x="5241925" y="1824038"/>
          <p14:tracePt t="13127" x="5324475" y="1860550"/>
          <p14:tracePt t="13135" x="5424488" y="1933575"/>
          <p14:tracePt t="13144" x="5487988" y="1987550"/>
          <p14:tracePt t="13152" x="5551488" y="2043113"/>
          <p14:tracePt t="13160" x="5634038" y="2097088"/>
          <p14:tracePt t="13169" x="5680075" y="2116138"/>
          <p14:tracePt t="13175" x="5697538" y="2125663"/>
          <p14:tracePt t="13183" x="5724525" y="2125663"/>
          <p14:tracePt t="13192" x="5743575" y="2143125"/>
          <p14:tracePt t="13297" x="5780088" y="2143125"/>
          <p14:tracePt t="13304" x="5797550" y="2152650"/>
          <p14:tracePt t="13311" x="5826125" y="2160588"/>
          <p14:tracePt t="13319" x="5870575" y="2197100"/>
          <p14:tracePt t="13327" x="5899150" y="2216150"/>
          <p14:tracePt t="13335" x="5962650" y="2252663"/>
          <p14:tracePt t="13343" x="5989638" y="2270125"/>
          <p14:tracePt t="13351" x="6016625" y="2298700"/>
          <p14:tracePt t="13360" x="6053138" y="2325688"/>
          <p14:tracePt t="13367" x="6072188" y="2352675"/>
          <p14:tracePt t="13376" x="6108700" y="2416175"/>
          <p14:tracePt t="13383" x="6126163" y="2435225"/>
          <p14:tracePt t="13391" x="6153150" y="2489200"/>
          <p14:tracePt t="13400" x="6172200" y="2525713"/>
          <p14:tracePt t="13407" x="6189663" y="2581275"/>
          <p14:tracePt t="13415" x="6226175" y="2625725"/>
          <p14:tracePt t="13423" x="6272213" y="2690813"/>
          <p14:tracePt t="13431" x="6291263" y="2754313"/>
          <p14:tracePt t="13439" x="6326188" y="2800350"/>
          <p14:tracePt t="13447" x="6354763" y="2863850"/>
          <p14:tracePt t="13455" x="6391275" y="2946400"/>
          <p14:tracePt t="13463" x="6418263" y="3027363"/>
          <p14:tracePt t="13471" x="6427788" y="3063875"/>
          <p14:tracePt t="13479" x="6472238" y="3127375"/>
          <p14:tracePt t="13487" x="6481763" y="3173413"/>
          <p14:tracePt t="13496" x="6518275" y="3236913"/>
          <p14:tracePt t="13503" x="6527800" y="3265488"/>
          <p14:tracePt t="13512" x="6527800" y="3309938"/>
          <p14:tracePt t="13519" x="6537325" y="3309938"/>
          <p14:tracePt t="13528" x="6537325" y="3319463"/>
          <p14:tracePt t="13535" x="6537325" y="3338513"/>
          <p14:tracePt t="13545" x="6537325" y="3346450"/>
          <p14:tracePt t="13639" x="6537325" y="3355975"/>
          <p14:tracePt t="13647" x="6518275" y="3355975"/>
          <p14:tracePt t="13655" x="6491288" y="3355975"/>
          <p14:tracePt t="13663" x="6472238" y="3355975"/>
          <p14:tracePt t="13671" x="6427788" y="3328988"/>
          <p14:tracePt t="13679" x="6408738" y="3302000"/>
          <p14:tracePt t="13687" x="6391275" y="3265488"/>
          <p14:tracePt t="13695" x="6372225" y="3246438"/>
          <p14:tracePt t="13703" x="6345238" y="3192463"/>
          <p14:tracePt t="13711" x="6326188" y="3163888"/>
          <p14:tracePt t="13719" x="6326188" y="3155950"/>
          <p14:tracePt t="13728" x="6326188" y="3136900"/>
          <p14:tracePt t="13745" x="6326188" y="3127375"/>
          <p14:tracePt t="13768" x="6326188" y="3109913"/>
          <p14:tracePt t="13793" x="6326188" y="3100388"/>
          <p14:tracePt t="13807" x="6326188" y="3090863"/>
          <p14:tracePt t="13815" x="6345238" y="3054350"/>
          <p14:tracePt t="13830" x="6391275" y="3046413"/>
          <p14:tracePt t="13832" x="6445250" y="3036888"/>
          <p14:tracePt t="13840" x="6508750" y="3036888"/>
          <p14:tracePt t="13847" x="6600825" y="3017838"/>
          <p14:tracePt t="13856" x="6691313" y="3017838"/>
          <p14:tracePt t="13863" x="6783388" y="3017838"/>
          <p14:tracePt t="13871" x="6892925" y="3017838"/>
          <p14:tracePt t="13881" x="7019925" y="3017838"/>
          <p14:tracePt t="13897" x="7219950" y="3017838"/>
          <p14:tracePt t="13906" x="7292975" y="3017838"/>
          <p14:tracePt t="13911" x="7402513" y="3017838"/>
          <p14:tracePt t="13919" x="7485063" y="3017838"/>
          <p14:tracePt t="13928" x="7558088" y="3017838"/>
          <p14:tracePt t="13935" x="7594600" y="3017838"/>
          <p14:tracePt t="13943" x="7612063" y="3017838"/>
          <p14:tracePt t="13951" x="7639050" y="3017838"/>
          <p14:tracePt t="13958" x="7648575" y="3017838"/>
          <p14:tracePt t="13980" x="7658100" y="3017838"/>
          <p14:tracePt t="14002" x="7667625" y="3027363"/>
          <p14:tracePt t="14009" x="7667625" y="3036888"/>
          <p14:tracePt t="14017" x="7667625" y="3046413"/>
          <p14:tracePt t="14023" x="7667625" y="3054350"/>
          <p14:tracePt t="14031" x="7658100" y="3082925"/>
          <p14:tracePt t="14039" x="7639050" y="3100388"/>
          <p14:tracePt t="14047" x="7621588" y="3127375"/>
          <p14:tracePt t="14055" x="7612063" y="3146425"/>
          <p14:tracePt t="14063" x="7594600" y="3163888"/>
          <p14:tracePt t="14071" x="7567613" y="3200400"/>
          <p14:tracePt t="14079" x="7539038" y="3228975"/>
          <p14:tracePt t="14087" x="7531100" y="3236913"/>
          <p14:tracePt t="14095" x="7512050" y="3246438"/>
          <p14:tracePt t="14103" x="7502525" y="3255963"/>
          <p14:tracePt t="14111" x="7494588" y="3255963"/>
          <p14:tracePt t="14120" x="7485063" y="3265488"/>
          <p14:tracePt t="14127" x="7475538" y="3273425"/>
          <p14:tracePt t="14232" x="7466013" y="3273425"/>
          <p14:tracePt t="14239" x="7458075" y="3273425"/>
          <p14:tracePt t="14247" x="7448550" y="3273425"/>
          <p14:tracePt t="14255" x="7421563" y="3273425"/>
          <p14:tracePt t="14264" x="7412038" y="3282950"/>
          <p14:tracePt t="14279" x="7392988" y="3292475"/>
          <p14:tracePt t="14287" x="7375525" y="3309938"/>
          <p14:tracePt t="14329" x="7348538" y="3319463"/>
          <p14:tracePt t="14524" x="7339013" y="3328988"/>
          <p14:tracePt t="14538" x="7329488" y="3338513"/>
          <p14:tracePt t="14552" x="7319963" y="3346450"/>
          <p14:tracePt t="14970" x="7302500" y="3355975"/>
          <p14:tracePt t="14975" x="7292975" y="3355975"/>
          <p14:tracePt t="14992" x="7283450" y="3355975"/>
          <p14:tracePt t="15055" x="7256463" y="3355975"/>
          <p14:tracePt t="15586" x="7248525" y="3355975"/>
          <p14:tracePt t="15727" x="7248525" y="3346450"/>
          <p14:tracePt t="15744" x="7248525" y="3328988"/>
          <p14:tracePt t="16221" x="7248525" y="3319463"/>
          <p14:tracePt t="16770" x="7248525" y="3309938"/>
          <p14:tracePt t="16785" x="7248525" y="3292475"/>
          <p14:tracePt t="16799" x="7248525" y="3273425"/>
          <p14:tracePt t="16815" x="7256463" y="3265488"/>
          <p14:tracePt t="16848" x="7265988" y="3265488"/>
          <p14:tracePt t="16856" x="7265988" y="3255963"/>
          <p14:tracePt t="16863" x="7283450" y="3255963"/>
          <p14:tracePt t="16871" x="7292975" y="3255963"/>
          <p14:tracePt t="16879" x="7302500" y="3255963"/>
          <p14:tracePt t="16893" x="7319963" y="3255963"/>
          <p14:tracePt t="16895" x="7339013" y="3255963"/>
          <p14:tracePt t="16903" x="7366000" y="3255963"/>
          <p14:tracePt t="16911" x="7385050" y="3255963"/>
          <p14:tracePt t="16919" x="7392988" y="3255963"/>
          <p14:tracePt t="16928" x="7429500" y="3255963"/>
          <p14:tracePt t="16935" x="7458075" y="3255963"/>
          <p14:tracePt t="16944" x="7466013" y="3255963"/>
          <p14:tracePt t="16951" x="7485063" y="3255963"/>
          <p14:tracePt t="16959" x="7512050" y="3255963"/>
          <p14:tracePt t="16967" x="7521575" y="3255963"/>
          <p14:tracePt t="16983" x="7531100" y="3255963"/>
          <p14:tracePt t="16993" x="7539038" y="3255963"/>
          <p14:tracePt t="17191" x="7548563" y="3265488"/>
          <p14:tracePt t="17199" x="7548563" y="3273425"/>
          <p14:tracePt t="17224" x="7548563" y="3282950"/>
          <p14:tracePt t="17297" x="7548563" y="3292475"/>
          <p14:tracePt t="17305" x="7548563" y="3302000"/>
          <p14:tracePt t="17314" x="7548563" y="3309938"/>
          <p14:tracePt t="17328" x="7539038" y="3328988"/>
          <p14:tracePt t="17335" x="7539038" y="3346450"/>
          <p14:tracePt t="17343" x="7531100" y="3346450"/>
          <p14:tracePt t="17354" x="7531100" y="3355975"/>
          <p14:tracePt t="17359" x="7512050" y="3382963"/>
          <p14:tracePt t="17367" x="7512050" y="3392488"/>
          <p14:tracePt t="17375" x="7512050" y="3402013"/>
          <p14:tracePt t="17383" x="7512050" y="3411538"/>
          <p14:tracePt t="17393" x="7512050" y="3438525"/>
          <p14:tracePt t="17416" x="7512050" y="3446463"/>
          <p14:tracePt t="17641" x="7512050" y="3465513"/>
          <p14:tracePt t="17767" x="7512050" y="3446463"/>
          <p14:tracePt t="17783" x="7512050" y="3438525"/>
          <p14:tracePt t="17792" x="7512050" y="3419475"/>
          <p14:tracePt t="17808" x="7512050" y="3411538"/>
          <p14:tracePt t="17829" x="7521575" y="3392488"/>
          <p14:tracePt t="18171" x="7521575" y="3382963"/>
          <p14:tracePt t="18177" x="7521575" y="3375025"/>
          <p14:tracePt t="18199" x="7521575" y="3365500"/>
          <p14:tracePt t="18208" x="7521575" y="3355975"/>
          <p14:tracePt t="18377" x="7531100" y="3346450"/>
          <p14:tracePt t="18977" x="7531100" y="3328988"/>
          <p14:tracePt t="18993" x="7531100" y="3319463"/>
          <p14:tracePt t="19009" x="7531100" y="3309938"/>
          <p14:tracePt t="19024" x="7521575" y="3282950"/>
          <p14:tracePt t="19039" x="7512050" y="3282950"/>
          <p14:tracePt t="19047" x="7502525" y="3273425"/>
          <p14:tracePt t="19095" x="7485063" y="3273425"/>
          <p14:tracePt t="19103" x="7475538" y="3273425"/>
          <p14:tracePt t="19111" x="7466013" y="3273425"/>
          <p14:tracePt t="19120" x="7458075" y="3273425"/>
          <p14:tracePt t="19127" x="7439025" y="3273425"/>
          <p14:tracePt t="19136" x="7429500" y="3273425"/>
          <p14:tracePt t="19145" x="7412038" y="3273425"/>
          <p14:tracePt t="19159" x="7392988" y="3282950"/>
          <p14:tracePt t="19199" x="7385050" y="3292475"/>
          <p14:tracePt t="19375" x="7385050" y="3282950"/>
          <p14:tracePt t="19383" x="7385050" y="3273425"/>
          <p14:tracePt t="19395" x="7385050" y="3265488"/>
          <p14:tracePt t="19399" x="7385050" y="3246438"/>
          <p14:tracePt t="19408" x="7385050" y="3236913"/>
          <p14:tracePt t="19415" x="7385050" y="3228975"/>
          <p14:tracePt t="19439" x="7385050" y="3209925"/>
          <p14:tracePt t="19455" x="7385050" y="3200400"/>
          <p14:tracePt t="19464" x="7385050" y="3192463"/>
          <p14:tracePt t="19472" x="7392988" y="3173413"/>
          <p14:tracePt t="19482" x="7392988" y="3163888"/>
          <p14:tracePt t="19488" x="7392988" y="3155950"/>
          <p14:tracePt t="19498" x="7402513" y="3146425"/>
          <p14:tracePt t="19503" x="7429500" y="3109913"/>
          <p14:tracePt t="19511" x="7429500" y="3100388"/>
          <p14:tracePt t="19519" x="7439025" y="3073400"/>
          <p14:tracePt t="19529" x="7448550" y="3073400"/>
          <p14:tracePt t="19535" x="7448550" y="3063875"/>
          <p14:tracePt t="19543" x="7448550" y="3054350"/>
          <p14:tracePt t="19551" x="7466013" y="3036888"/>
          <p14:tracePt t="19567" x="7466013" y="3027363"/>
          <p14:tracePt t="19695" x="7466013" y="3017838"/>
          <p14:tracePt t="20123" x="7466013" y="3009900"/>
          <p14:tracePt t="20130" x="7466013" y="3000375"/>
          <p14:tracePt t="20138" x="7475538" y="2982913"/>
          <p14:tracePt t="20148" x="7475538" y="2973388"/>
          <p14:tracePt t="20153" x="7475538" y="2954338"/>
          <p14:tracePt t="20159" x="7485063" y="2946400"/>
          <p14:tracePt t="20169" x="7485063" y="2936875"/>
          <p14:tracePt t="20175" x="7485063" y="2927350"/>
          <p14:tracePt t="20183" x="7485063" y="2917825"/>
          <p14:tracePt t="20207" x="7485063" y="2909888"/>
          <p14:tracePt t="20231" x="7485063" y="2900363"/>
          <p14:tracePt t="20257" x="7485063" y="2890838"/>
          <p14:tracePt t="20266" x="7485063" y="2873375"/>
          <p14:tracePt t="20272" x="7485063" y="2863850"/>
          <p14:tracePt t="20281" x="7466013" y="2854325"/>
          <p14:tracePt t="20295" x="7458075" y="2854325"/>
          <p14:tracePt t="20303" x="7458075" y="2844800"/>
          <p14:tracePt t="20312" x="7448550" y="2827338"/>
          <p14:tracePt t="20319" x="7439025" y="2827338"/>
          <p14:tracePt t="20327" x="7429500" y="2817813"/>
          <p14:tracePt t="20335" x="7421563" y="2808288"/>
          <p14:tracePt t="20345" x="7412038" y="2800350"/>
          <p14:tracePt t="20352" x="7392988" y="2790825"/>
          <p14:tracePt t="20359" x="7392988" y="2781300"/>
          <p14:tracePt t="20368" x="7385050" y="2781300"/>
          <p14:tracePt t="20385" x="7375525" y="2771775"/>
          <p14:tracePt t="20394" x="7356475" y="2754313"/>
          <p14:tracePt t="20408" x="7348538" y="2744788"/>
          <p14:tracePt t="20415" x="7339013" y="2735263"/>
          <p14:tracePt t="20514" x="7329488" y="2727325"/>
          <p14:tracePt t="20530" x="7329488" y="2708275"/>
          <p14:tracePt t="20543" x="7329488" y="2698750"/>
          <p14:tracePt t="20551" x="7329488" y="2681288"/>
          <p14:tracePt t="20560" x="7312025" y="2654300"/>
          <p14:tracePt t="20575" x="7312025" y="2644775"/>
          <p14:tracePt t="20583" x="7312025" y="2625725"/>
          <p14:tracePt t="20591" x="7312025" y="2617788"/>
          <p14:tracePt t="20599" x="7312025" y="2608263"/>
          <p14:tracePt t="20609" x="7312025" y="2598738"/>
          <p14:tracePt t="20615" x="7302500" y="2589213"/>
          <p14:tracePt t="20784" x="7292975" y="2589213"/>
          <p14:tracePt t="20799" x="7275513" y="2571750"/>
          <p14:tracePt t="20808" x="7265988" y="2571750"/>
          <p14:tracePt t="20815" x="7256463" y="2562225"/>
          <p14:tracePt t="20825" x="7239000" y="2562225"/>
          <p14:tracePt t="20831" x="7229475" y="2554288"/>
          <p14:tracePt t="20849" x="7212013" y="2535238"/>
          <p14:tracePt t="20865" x="7183438" y="2525713"/>
          <p14:tracePt t="20873" x="7175500" y="2525713"/>
          <p14:tracePt t="20879" x="7165975" y="2525713"/>
          <p14:tracePt t="20893" x="7138988" y="2517775"/>
          <p14:tracePt t="21033" x="7129463" y="2517775"/>
          <p14:tracePt t="21049" x="7110413" y="2517775"/>
          <p14:tracePt t="21064" x="7102475" y="2517775"/>
          <p14:tracePt t="21072" x="7092950" y="2517775"/>
          <p14:tracePt t="21079" x="7083425" y="2508250"/>
          <p14:tracePt t="21095" x="7065963" y="2508250"/>
          <p14:tracePt t="21111" x="7056438" y="2508250"/>
          <p14:tracePt t="21120" x="7046913" y="2508250"/>
          <p14:tracePt t="21127" x="7029450" y="2508250"/>
          <p14:tracePt t="21136" x="7010400" y="2508250"/>
          <p14:tracePt t="21154" x="7000875" y="2508250"/>
          <p14:tracePt t="21159" x="6992938" y="2508250"/>
          <p14:tracePt t="21167" x="6983413" y="2508250"/>
          <p14:tracePt t="21183" x="6973888" y="2508250"/>
          <p14:tracePt t="21355" x="6983413" y="2508250"/>
          <p14:tracePt t="21575" x="6992938" y="2508250"/>
          <p14:tracePt t="21598" x="6992938" y="2517775"/>
          <p14:tracePt t="21615" x="6992938" y="2525713"/>
          <p14:tracePt t="21804" x="6992938" y="2535238"/>
          <p14:tracePt t="21807" x="7019925" y="2554288"/>
          <p14:tracePt t="21816" x="7073900" y="2554288"/>
          <p14:tracePt t="21825" x="7146925" y="2554288"/>
          <p14:tracePt t="21831" x="7212013" y="2571750"/>
          <p14:tracePt t="21840" x="7256463" y="2571750"/>
          <p14:tracePt t="21847" x="7283450" y="2571750"/>
          <p14:tracePt t="21856" x="7302500" y="2571750"/>
          <p14:tracePt t="21863" x="7312025" y="2571750"/>
          <p14:tracePt t="22001" x="7302500" y="2571750"/>
          <p14:tracePt t="22011" x="7239000" y="2598738"/>
          <p14:tracePt t="22019" x="7165975" y="2635250"/>
          <p14:tracePt t="22029" x="7102475" y="2662238"/>
          <p14:tracePt t="22031" x="7019925" y="2690813"/>
          <p14:tracePt t="22039" x="6956425" y="2727325"/>
          <p14:tracePt t="22047" x="6873875" y="2763838"/>
          <p14:tracePt t="22055" x="6810375" y="2790825"/>
          <p14:tracePt t="22063" x="6737350" y="2836863"/>
          <p14:tracePt t="22071" x="6654800" y="2854325"/>
          <p14:tracePt t="22079" x="6554788" y="2917825"/>
          <p14:tracePt t="22087" x="6491288" y="2936875"/>
          <p14:tracePt t="22095" x="6399213" y="2982913"/>
          <p14:tracePt t="22104" x="6299200" y="3009900"/>
          <p14:tracePt t="22111" x="6162675" y="3063875"/>
          <p14:tracePt t="22121" x="6053138" y="3109913"/>
          <p14:tracePt t="22127" x="5926138" y="3136900"/>
          <p14:tracePt t="22135" x="5789613" y="3182938"/>
          <p14:tracePt t="22143" x="5661025" y="3209925"/>
          <p14:tracePt t="22151" x="5487988" y="3273425"/>
          <p14:tracePt t="22160" x="5341938" y="3302000"/>
          <p14:tracePt t="22167" x="5205413" y="3346450"/>
          <p14:tracePt t="22176" x="5059363" y="3375025"/>
          <p14:tracePt t="22184" x="4959350" y="3419475"/>
          <p14:tracePt t="22193" x="4832350" y="3446463"/>
          <p14:tracePt t="22199" x="4722813" y="3475038"/>
          <p14:tracePt t="22207" x="4622800" y="3502025"/>
          <p14:tracePt t="22216" x="4521200" y="3548063"/>
          <p14:tracePt t="22224" x="4430713" y="3556000"/>
          <p14:tracePt t="22231" x="4367213" y="3584575"/>
          <p14:tracePt t="22240" x="4294188" y="3611563"/>
          <p14:tracePt t="22247" x="4211638" y="3621088"/>
          <p14:tracePt t="22256" x="4138613" y="3648075"/>
          <p14:tracePt t="22263" x="4084638" y="3684588"/>
          <p14:tracePt t="22273" x="4048125" y="3694113"/>
          <p14:tracePt t="22283" x="3984625" y="3711575"/>
          <p14:tracePt t="22288" x="3948113" y="3721100"/>
          <p14:tracePt t="22297" x="3929063" y="3730625"/>
          <p14:tracePt t="22303" x="3883025" y="3730625"/>
          <p14:tracePt t="22311" x="3856038" y="3738563"/>
          <p14:tracePt t="22319" x="3829050" y="3738563"/>
          <p14:tracePt t="22327" x="3810000" y="3738563"/>
          <p14:tracePt t="22335" x="3802063" y="3738563"/>
          <p14:tracePt t="22342" x="3783013" y="3738563"/>
          <p14:tracePt t="22351" x="3765550" y="3738563"/>
          <p14:tracePt t="22360" x="3746500" y="3730625"/>
          <p14:tracePt t="22367" x="3729038" y="3711575"/>
          <p14:tracePt t="22375" x="3719513" y="3694113"/>
          <p14:tracePt t="22383" x="3702050" y="3684588"/>
          <p14:tracePt t="22391" x="3665538" y="3665538"/>
          <p14:tracePt t="22399" x="3646488" y="3657600"/>
          <p14:tracePt t="22408" x="3609975" y="3638550"/>
          <p14:tracePt t="22415" x="3563938" y="3629025"/>
          <p14:tracePt t="22423" x="3546475" y="3621088"/>
          <p14:tracePt t="22431" x="3490913" y="3621088"/>
          <p14:tracePt t="22439" x="3427413" y="3611563"/>
          <p14:tracePt t="22448" x="3390900" y="3592513"/>
          <p14:tracePt t="22455" x="3346450" y="3575050"/>
          <p14:tracePt t="22465" x="3327400" y="3575050"/>
          <p14:tracePt t="22472" x="3281363" y="3575050"/>
          <p14:tracePt t="22480" x="3263900" y="3565525"/>
          <p14:tracePt t="22496" x="3254375" y="3565525"/>
          <p14:tracePt t="22513" x="3244850" y="3556000"/>
          <p14:tracePt t="22520" x="3236913" y="3556000"/>
          <p14:tracePt t="22530" x="3227388" y="3548063"/>
          <p14:tracePt t="22535" x="3217863" y="3529013"/>
          <p14:tracePt t="22545" x="3208338" y="3519488"/>
          <p14:tracePt t="22551" x="3200400" y="3519488"/>
          <p14:tracePt t="22561" x="3190875" y="3511550"/>
          <p14:tracePt t="22567" x="3190875" y="3502025"/>
          <p14:tracePt t="22576" x="3190875" y="3492500"/>
          <p14:tracePt t="22583" x="3190875" y="3482975"/>
          <p14:tracePt t="22719" x="3190875" y="3492500"/>
          <p14:tracePt t="22728" x="3190875" y="3511550"/>
          <p14:tracePt t="22735" x="3190875" y="3548063"/>
          <p14:tracePt t="22743" x="3190875" y="3584575"/>
          <p14:tracePt t="22751" x="3190875" y="3602038"/>
          <p14:tracePt t="22759" x="3190875" y="3638550"/>
          <p14:tracePt t="22767" x="3190875" y="3657600"/>
          <p14:tracePt t="22777" x="3190875" y="3684588"/>
          <p14:tracePt t="22783" x="3190875" y="3730625"/>
          <p14:tracePt t="22793" x="3190875" y="3748088"/>
          <p14:tracePt t="22800" x="3190875" y="3775075"/>
          <p14:tracePt t="22811" x="3200400" y="3803650"/>
          <p14:tracePt t="22816" x="3200400" y="3821113"/>
          <p14:tracePt t="22828" x="3208338" y="3830638"/>
          <p14:tracePt t="22833" x="3227388" y="3857625"/>
          <p14:tracePt t="22845" x="3244850" y="3884613"/>
          <p14:tracePt t="22847" x="3254375" y="3894138"/>
          <p14:tracePt t="22855" x="3273425" y="3911600"/>
          <p14:tracePt t="22863" x="3300413" y="3957638"/>
          <p14:tracePt t="22871" x="3327400" y="3976688"/>
          <p14:tracePt t="22893" x="3363913" y="4049713"/>
          <p14:tracePt t="22895" x="3363913" y="4094163"/>
          <p14:tracePt t="22903" x="3373438" y="4122738"/>
          <p14:tracePt t="22911" x="3400425" y="4167188"/>
          <p14:tracePt t="22920" x="3409950" y="4195763"/>
          <p14:tracePt t="22929" x="3419475" y="4249738"/>
          <p14:tracePt t="22936" x="3419475" y="4276725"/>
          <p14:tracePt t="22946" x="3427413" y="4303713"/>
          <p14:tracePt t="22951" x="3436938" y="4322763"/>
          <p14:tracePt t="22967" x="3446463" y="4322763"/>
          <p14:tracePt t="23077" x="3455988" y="4322763"/>
          <p14:tracePt t="23200" x="3446463" y="4322763"/>
          <p14:tracePt t="23208" x="3436938" y="4332288"/>
          <p14:tracePt t="23215" x="3427413" y="4340225"/>
          <p14:tracePt t="23224" x="3419475" y="4349750"/>
          <p14:tracePt t="23231" x="3400425" y="4368800"/>
          <p14:tracePt t="23239" x="3382963" y="4395788"/>
          <p14:tracePt t="23247" x="3354388" y="4422775"/>
          <p14:tracePt t="23255" x="3317875" y="4449763"/>
          <p14:tracePt t="23263" x="3290888" y="4486275"/>
          <p14:tracePt t="23271" x="3254375" y="4514850"/>
          <p14:tracePt t="23279" x="3227388" y="4559300"/>
          <p14:tracePt t="23287" x="3190875" y="4614863"/>
          <p14:tracePt t="23295" x="3181350" y="4614863"/>
          <p14:tracePt t="23303" x="3171825" y="4651375"/>
          <p14:tracePt t="23311" x="3154363" y="4687888"/>
          <p14:tracePt t="23319" x="3136900" y="4714875"/>
          <p14:tracePt t="23327" x="3127375" y="4741863"/>
          <p14:tracePt t="23335" x="3127375" y="4760913"/>
          <p14:tracePt t="23343" x="3127375" y="4787900"/>
          <p14:tracePt t="23353" x="3127375" y="4805363"/>
          <p14:tracePt t="23360" x="3127375" y="4841875"/>
          <p14:tracePt t="23377" x="3127375" y="4851400"/>
          <p14:tracePt t="23386" x="3127375" y="4870450"/>
          <p14:tracePt t="23401" x="3127375" y="4878388"/>
          <p14:tracePt t="23489" x="3136900" y="4897438"/>
          <p14:tracePt t="23537" x="3154363" y="4897438"/>
          <p14:tracePt t="23551" x="3181350" y="4906963"/>
          <p14:tracePt t="23559" x="3200400" y="4914900"/>
          <p14:tracePt t="23568" x="3208338" y="4924425"/>
          <p14:tracePt t="23580" x="3227388" y="4933950"/>
          <p14:tracePt t="23596" x="3227388" y="4943475"/>
          <p14:tracePt t="23599" x="3236913" y="4960938"/>
          <p14:tracePt t="23625" x="3236913" y="4970463"/>
          <p14:tracePt t="23655" x="3236913" y="4979988"/>
          <p14:tracePt t="23663" x="3236913" y="4997450"/>
          <p14:tracePt t="23673" x="3236913" y="5006975"/>
          <p14:tracePt t="23679" x="3244850" y="5016500"/>
          <p14:tracePt t="23687" x="3244850" y="5053013"/>
          <p14:tracePt t="23695" x="3273425" y="5080000"/>
          <p14:tracePt t="23703" x="3281363" y="5106988"/>
          <p14:tracePt t="23711" x="3290888" y="5153025"/>
          <p14:tracePt t="23719" x="3300413" y="5180013"/>
          <p14:tracePt t="23727" x="3300413" y="5197475"/>
          <p14:tracePt t="23735" x="3317875" y="5243513"/>
          <p14:tracePt t="23745" x="3327400" y="5270500"/>
          <p14:tracePt t="23751" x="3336925" y="5289550"/>
          <p14:tracePt t="23759" x="3373438" y="5326063"/>
          <p14:tracePt t="23778" x="3382963" y="5343525"/>
          <p14:tracePt t="23791" x="3390900" y="5353050"/>
          <p14:tracePt t="23809" x="3400425" y="5362575"/>
          <p14:tracePt t="23993" x="3400425" y="5380038"/>
          <p14:tracePt t="24002" x="3400425" y="5389563"/>
          <p14:tracePt t="24017" x="3400425" y="5399088"/>
          <p14:tracePt t="24032" x="3400425" y="5445125"/>
          <p14:tracePt t="24047" x="3373438" y="5489575"/>
          <p14:tracePt t="24055" x="3354388" y="5518150"/>
          <p14:tracePt t="24063" x="3327400" y="5554663"/>
          <p14:tracePt t="24071" x="3309938" y="5581650"/>
          <p14:tracePt t="24086" x="3290888" y="5608638"/>
          <p14:tracePt t="24087" x="3263900" y="5645150"/>
          <p14:tracePt t="24095" x="3244850" y="5672138"/>
          <p14:tracePt t="24103" x="3227388" y="5699125"/>
          <p14:tracePt t="24111" x="3190875" y="5735638"/>
          <p14:tracePt t="24120" x="3171825" y="5754688"/>
          <p14:tracePt t="24127" x="3144838" y="5781675"/>
          <p14:tracePt t="24135" x="3127375" y="5808663"/>
          <p14:tracePt t="24143" x="3100388" y="5827713"/>
          <p14:tracePt t="24153" x="3100388" y="5837238"/>
          <p14:tracePt t="24167" x="3090863" y="5854700"/>
          <p14:tracePt t="24191" x="3081338" y="5864225"/>
          <p14:tracePt t="24208" x="3081338" y="5873750"/>
          <p14:tracePt t="24224" x="3081338" y="5881688"/>
          <p14:tracePt t="24231" x="3081338" y="5891213"/>
          <p14:tracePt t="24239" x="3081338" y="5900738"/>
          <p14:tracePt t="24247" x="3081338" y="5918200"/>
          <p14:tracePt t="24255" x="3081338" y="5937250"/>
          <p14:tracePt t="24264" x="3081338" y="5954713"/>
          <p14:tracePt t="24279" x="3081338" y="5964238"/>
          <p14:tracePt t="24287" x="3081338" y="5991225"/>
          <p14:tracePt t="24295" x="3090863" y="6000750"/>
          <p14:tracePt t="24303" x="3100388" y="6010275"/>
          <p14:tracePt t="24311" x="3108325" y="6027738"/>
          <p14:tracePt t="24319" x="3117850" y="6046788"/>
          <p14:tracePt t="24335" x="3127375" y="6054725"/>
          <p14:tracePt t="24359" x="3144838" y="6054725"/>
          <p14:tracePt t="24399" x="3171825" y="6064250"/>
          <p14:tracePt t="24415" x="3190875" y="6073775"/>
          <p14:tracePt t="24424" x="3227388" y="6091238"/>
          <p14:tracePt t="24439" x="3244850" y="6100763"/>
          <p14:tracePt t="24449" x="3263900" y="6110288"/>
          <p14:tracePt t="24455" x="3273425" y="6119813"/>
          <p14:tracePt t="24465" x="3281363" y="6127750"/>
          <p14:tracePt t="24471" x="3300413" y="6146800"/>
          <p14:tracePt t="24495" x="3309938" y="6156325"/>
          <p14:tracePt t="25441" x="3317875" y="6156325"/>
          <p14:tracePt t="25570" x="3309938" y="6156325"/>
          <p14:tracePt t="25578" x="3290888" y="6156325"/>
          <p14:tracePt t="25583" x="3263900" y="6156325"/>
          <p14:tracePt t="25594" x="3244850" y="6156325"/>
          <p14:tracePt t="25599" x="3227388" y="6156325"/>
          <p14:tracePt t="25608" x="3208338" y="6156325"/>
          <p14:tracePt t="25626" x="3181350" y="6156325"/>
          <p14:tracePt t="25632" x="3163888" y="6156325"/>
          <p14:tracePt t="25642" x="3154363" y="6156325"/>
          <p14:tracePt t="25649" x="3127375" y="6156325"/>
          <p14:tracePt t="25655" x="3108325" y="6146800"/>
          <p14:tracePt t="25663" x="3090863" y="6127750"/>
          <p14:tracePt t="25671" x="3063875" y="6119813"/>
          <p14:tracePt t="25679" x="3017838" y="6110288"/>
          <p14:tracePt t="25687" x="2998788" y="6091238"/>
          <p14:tracePt t="25695" x="2981325" y="6083300"/>
          <p14:tracePt t="25703" x="2935288" y="6073775"/>
          <p14:tracePt t="25711" x="2917825" y="6073775"/>
          <p14:tracePt t="25721" x="2889250" y="6064250"/>
          <p14:tracePt t="25731" x="2871788" y="6037263"/>
          <p14:tracePt t="25735" x="2862263" y="6037263"/>
          <p14:tracePt t="25744" x="2835275" y="6027738"/>
          <p14:tracePt t="25752" x="2817813" y="6018213"/>
          <p14:tracePt t="25759" x="2789238" y="6010275"/>
          <p14:tracePt t="25767" x="2781300" y="6000750"/>
          <p14:tracePt t="25779" x="2752725" y="5991225"/>
          <p14:tracePt t="25783" x="2735263" y="5983288"/>
          <p14:tracePt t="25791" x="2716213" y="5973763"/>
          <p14:tracePt t="25799" x="2698750" y="5964238"/>
          <p14:tracePt t="25808" x="2679700" y="5937250"/>
          <p14:tracePt t="25825" x="2662238" y="5927725"/>
          <p14:tracePt t="25832" x="2652713" y="5927725"/>
          <p14:tracePt t="25850" x="2643188" y="5927725"/>
          <p14:tracePt t="25856" x="2625725" y="5910263"/>
          <p14:tracePt t="25903" x="2625725" y="5900738"/>
          <p14:tracePt t="25911" x="2606675" y="5881688"/>
          <p14:tracePt t="25919" x="2598738" y="5864225"/>
          <p14:tracePt t="25935" x="2598738" y="5854700"/>
          <p14:tracePt t="25943" x="2598738" y="5845175"/>
          <p14:tracePt t="25951" x="2598738" y="5827713"/>
          <p14:tracePt t="25959" x="2598738" y="5818188"/>
          <p14:tracePt t="25975" x="2598738" y="5808663"/>
          <p14:tracePt t="25992" x="2598738" y="5791200"/>
          <p14:tracePt t="26171" x="2589213" y="5781675"/>
          <p14:tracePt t="26197" x="2579688" y="5772150"/>
          <p14:tracePt t="26207" x="2562225" y="5764213"/>
          <p14:tracePt t="26224" x="2562225" y="5754688"/>
          <p14:tracePt t="26240" x="2562225" y="5745163"/>
          <p14:tracePt t="26247" x="2552700" y="5735638"/>
          <p14:tracePt t="26288" x="2552700" y="5727700"/>
          <p14:tracePt t="26295" x="2552700" y="5708650"/>
          <p14:tracePt t="26311" x="2552700" y="5699125"/>
          <p14:tracePt t="26319" x="2552700" y="5691188"/>
          <p14:tracePt t="26327" x="2552700" y="5672138"/>
          <p14:tracePt t="26336" x="2552700" y="5662613"/>
          <p14:tracePt t="26344" x="2552700" y="5645150"/>
          <p14:tracePt t="26352" x="2552700" y="5618163"/>
          <p14:tracePt t="26361" x="2552700" y="5599113"/>
          <p14:tracePt t="26367" x="2552700" y="5572125"/>
          <p14:tracePt t="26375" x="2552700" y="5562600"/>
          <p14:tracePt t="26385" x="2552700" y="5554663"/>
          <p14:tracePt t="26406" x="2552700" y="5535613"/>
          <p14:tracePt t="26407" x="2552700" y="5526088"/>
          <p14:tracePt t="26426" x="2552700" y="5518150"/>
          <p14:tracePt t="26457" x="2552700" y="5508625"/>
          <p14:tracePt t="26489" x="2552700" y="5499100"/>
          <p14:tracePt t="26505" x="2552700" y="5489575"/>
          <p14:tracePt t="26513" x="2552700" y="5481638"/>
          <p14:tracePt t="26536" x="2570163" y="5472113"/>
          <p14:tracePt t="26549" x="2589213" y="5462588"/>
          <p14:tracePt t="26560" x="2625725" y="5435600"/>
          <p14:tracePt t="26567" x="2635250" y="5426075"/>
          <p14:tracePt t="26576" x="2652713" y="5408613"/>
          <p14:tracePt t="26583" x="2662238" y="5389563"/>
          <p14:tracePt t="26592" x="2671763" y="5353050"/>
          <p14:tracePt t="26599" x="2679700" y="5335588"/>
          <p14:tracePt t="26608" x="2698750" y="5316538"/>
          <p14:tracePt t="26615" x="2698750" y="5299075"/>
          <p14:tracePt t="26624" x="2708275" y="5280025"/>
          <p14:tracePt t="26631" x="2708275" y="5262563"/>
          <p14:tracePt t="26647" x="2716213" y="5262563"/>
          <p14:tracePt t="26717" x="2716213" y="5280025"/>
          <p14:tracePt t="26720" x="2716213" y="5289550"/>
          <p14:tracePt t="26727" x="2716213" y="5299075"/>
          <p14:tracePt t="26735" x="2716213" y="5326063"/>
          <p14:tracePt t="26743" x="2716213" y="5335588"/>
          <p14:tracePt t="26751" x="2716213" y="5343525"/>
          <p14:tracePt t="26759" x="2708275" y="5353050"/>
          <p14:tracePt t="26767" x="2708275" y="5362575"/>
          <p14:tracePt t="26782" x="2708275" y="5372100"/>
          <p14:tracePt t="26793" x="2708275" y="5380038"/>
          <p14:tracePt t="26864" x="2698750" y="5389563"/>
          <p14:tracePt t="26898" x="2698750" y="5380038"/>
          <p14:tracePt t="26906" x="2689225" y="5372100"/>
          <p14:tracePt t="26911" x="2679700" y="5343525"/>
          <p14:tracePt t="26919" x="2679700" y="5326063"/>
          <p14:tracePt t="26927" x="2662238" y="5299075"/>
          <p14:tracePt t="26935" x="2652713" y="5280025"/>
          <p14:tracePt t="26944" x="2652713" y="5270500"/>
          <p14:tracePt t="26951" x="2652713" y="5253038"/>
          <p14:tracePt t="26967" x="2643188" y="5243513"/>
          <p14:tracePt t="26986" x="2643188" y="5233988"/>
          <p14:tracePt t="27055" x="2643188" y="5216525"/>
          <p14:tracePt t="27063" x="2643188" y="5207000"/>
          <p14:tracePt t="27071" x="2643188" y="5197475"/>
          <p14:tracePt t="27079" x="2643188" y="5189538"/>
          <p14:tracePt t="27087" x="2643188" y="5170488"/>
          <p14:tracePt t="27095" x="2643188" y="5160963"/>
          <p14:tracePt t="27103" x="2652713" y="5143500"/>
          <p14:tracePt t="27111" x="2671763" y="5126038"/>
          <p14:tracePt t="27119" x="2679700" y="5116513"/>
          <p14:tracePt t="27128" x="2689225" y="5106988"/>
          <p14:tracePt t="27135" x="2708275" y="5106988"/>
          <p14:tracePt t="27144" x="2708275" y="5097463"/>
          <p14:tracePt t="27151" x="2725738" y="5097463"/>
          <p14:tracePt t="27159" x="2735263" y="5089525"/>
          <p14:tracePt t="27167" x="2744788" y="5080000"/>
          <p14:tracePt t="27191" x="2752725" y="5080000"/>
          <p14:tracePt t="27216" x="2762250" y="5080000"/>
          <p14:tracePt t="27335" x="2716213" y="5080000"/>
          <p14:tracePt t="27343" x="2625725" y="5080000"/>
          <p14:tracePt t="27351" x="2533650" y="5080000"/>
          <p14:tracePt t="27359" x="2443163" y="5080000"/>
          <p14:tracePt t="27367" x="2352675" y="5080000"/>
          <p14:tracePt t="27375" x="2279650" y="5080000"/>
          <p14:tracePt t="27383" x="2206625" y="5080000"/>
          <p14:tracePt t="27391" x="2151063" y="5080000"/>
          <p14:tracePt t="27399" x="2106613" y="5080000"/>
          <p14:tracePt t="27409" x="2078038" y="5080000"/>
          <p14:tracePt t="27416" x="2070100" y="5080000"/>
          <p14:tracePt t="27433" x="2060575" y="5080000"/>
          <p14:tracePt t="27441" x="2051050" y="5080000"/>
          <p14:tracePt t="27465" x="2041525" y="5080000"/>
          <p14:tracePt t="27471" x="2033588" y="5080000"/>
          <p14:tracePt t="27479" x="2014538" y="5080000"/>
          <p14:tracePt t="27487" x="1987550" y="5080000"/>
          <p14:tracePt t="27495" x="1968500" y="5080000"/>
          <p14:tracePt t="27505" x="1924050" y="5080000"/>
          <p14:tracePt t="27512" x="1887538" y="5080000"/>
          <p14:tracePt t="27521" x="1868488" y="5070475"/>
          <p14:tracePt t="27532" x="1814513" y="5060950"/>
          <p14:tracePt t="27534" x="1778000" y="5060950"/>
          <p14:tracePt t="27545" x="1741488" y="5053013"/>
          <p14:tracePt t="27551" x="1731963" y="5053013"/>
          <p14:tracePt t="27564" x="1714500" y="5053013"/>
          <p14:tracePt t="27567" x="1695450" y="5053013"/>
          <p14:tracePt t="27576" x="1685925" y="5053013"/>
          <p14:tracePt t="27591" x="1677988" y="5053013"/>
          <p14:tracePt t="27624" x="1658938" y="5053013"/>
          <p14:tracePt t="27641" x="1649413" y="5053013"/>
          <p14:tracePt t="27719" x="1641475" y="5053013"/>
          <p14:tracePt t="27727" x="1631950" y="5053013"/>
          <p14:tracePt t="27735" x="1612900" y="5053013"/>
          <p14:tracePt t="27751" x="1595438" y="5053013"/>
          <p14:tracePt t="27759" x="1568450" y="5053013"/>
          <p14:tracePt t="27767" x="1522413" y="5053013"/>
          <p14:tracePt t="27777" x="1495425" y="5053013"/>
          <p14:tracePt t="27784" x="1468438" y="5053013"/>
          <p14:tracePt t="27791" x="1449388" y="5053013"/>
          <p14:tracePt t="27800" x="1422400" y="5053013"/>
          <p14:tracePt t="27808" x="1403350" y="5053013"/>
          <p14:tracePt t="27815" x="1385888" y="5053013"/>
          <p14:tracePt t="27825" x="1366838" y="5060950"/>
          <p14:tracePt t="27831" x="1358900" y="5070475"/>
          <p14:tracePt t="27943" x="1366838" y="5070475"/>
          <p14:tracePt t="27951" x="1431925" y="5070475"/>
          <p14:tracePt t="27959" x="1504950" y="5070475"/>
          <p14:tracePt t="27967" x="1631950" y="5070475"/>
          <p14:tracePt t="27975" x="1778000" y="5070475"/>
          <p14:tracePt t="27983" x="1924050" y="5070475"/>
          <p14:tracePt t="27993" x="2051050" y="5070475"/>
          <p14:tracePt t="28000" x="2179638" y="5070475"/>
          <p14:tracePt t="28010" x="2287588" y="5080000"/>
          <p14:tracePt t="28017" x="2416175" y="5080000"/>
          <p14:tracePt t="28024" x="2498725" y="5080000"/>
          <p14:tracePt t="28031" x="2606675" y="5080000"/>
          <p14:tracePt t="28039" x="2662238" y="5080000"/>
          <p14:tracePt t="28047" x="2716213" y="5080000"/>
          <p14:tracePt t="28055" x="2771775" y="5080000"/>
          <p14:tracePt t="28063" x="2817813" y="5080000"/>
          <p14:tracePt t="28071" x="2835275" y="5080000"/>
          <p14:tracePt t="28079" x="2862263" y="5080000"/>
          <p14:tracePt t="28087" x="2889250" y="5089525"/>
          <p14:tracePt t="28111" x="2908300" y="5089525"/>
          <p14:tracePt t="28175" x="2917825" y="5089525"/>
          <p14:tracePt t="28199" x="2925763" y="5089525"/>
          <p14:tracePt t="28516" x="2935288" y="5097463"/>
          <p14:tracePt t="28522" x="2935288" y="5106988"/>
          <p14:tracePt t="28538" x="2935288" y="5116513"/>
          <p14:tracePt t="28887" x="2925763" y="5106988"/>
          <p14:tracePt t="29111" x="2925763" y="5089525"/>
          <p14:tracePt t="29379" x="2925763" y="5116513"/>
          <p14:tracePt t="29387" x="2925763" y="5160963"/>
          <p14:tracePt t="29392" x="2925763" y="5180013"/>
          <p14:tracePt t="29405" x="2925763" y="5207000"/>
          <p14:tracePt t="29406" x="2925763" y="5233988"/>
          <p14:tracePt t="29415" x="2925763" y="5262563"/>
          <p14:tracePt t="29425" x="2925763" y="5270500"/>
          <p14:tracePt t="29431" x="2925763" y="5289550"/>
          <p14:tracePt t="29439" x="2925763" y="5299075"/>
          <p14:tracePt t="29549" x="2908300" y="5299075"/>
          <p14:tracePt t="29551" x="2889250" y="5299075"/>
          <p14:tracePt t="29563" x="2871788" y="5289550"/>
          <p14:tracePt t="29570" x="2817813" y="5289550"/>
          <p14:tracePt t="29578" x="2789238" y="5262563"/>
          <p14:tracePt t="29584" x="2752725" y="5262563"/>
          <p14:tracePt t="29596" x="2725738" y="5262563"/>
          <p14:tracePt t="29599" x="2708275" y="5262563"/>
          <p14:tracePt t="29608" x="2689225" y="5262563"/>
          <p14:tracePt t="29624" x="2679700" y="5262563"/>
          <p14:tracePt t="29640" x="2671763" y="5262563"/>
          <p14:tracePt t="29663" x="2652713" y="5262563"/>
          <p14:tracePt t="29770" x="2679700" y="5262563"/>
          <p14:tracePt t="29777" x="2716213" y="5262563"/>
          <p14:tracePt t="29783" x="2771775" y="5262563"/>
          <p14:tracePt t="29791" x="2798763" y="5262563"/>
          <p14:tracePt t="29799" x="2835275" y="5262563"/>
          <p14:tracePt t="29807" x="2871788" y="5262563"/>
          <p14:tracePt t="29815" x="2917825" y="5262563"/>
          <p14:tracePt t="29825" x="2954338" y="5262563"/>
          <p14:tracePt t="29831" x="2990850" y="5262563"/>
          <p14:tracePt t="29842" x="3044825" y="5262563"/>
          <p14:tracePt t="29847" x="3090863" y="5270500"/>
          <p14:tracePt t="29857" x="3117850" y="5289550"/>
          <p14:tracePt t="29863" x="3136900" y="5289550"/>
          <p14:tracePt t="29871" x="3154363" y="5289550"/>
          <p14:tracePt t="29879" x="3171825" y="5289550"/>
          <p14:tracePt t="30801" x="3181350" y="5289550"/>
          <p14:tracePt t="30815" x="3181350" y="5299075"/>
          <p14:tracePt t="30913" x="3181350" y="5307013"/>
          <p14:tracePt t="30920" x="3181350" y="5316538"/>
          <p14:tracePt t="31061" x="3171825" y="5335588"/>
          <p14:tracePt t="31312" x="3171825" y="5307013"/>
          <p14:tracePt t="31320" x="3171825" y="5299075"/>
          <p14:tracePt t="31327" x="3171825" y="5289550"/>
          <p14:tracePt t="31335" x="3171825" y="5270500"/>
          <p14:tracePt t="31343" x="3171825" y="5262563"/>
          <p14:tracePt t="31351" x="3171825" y="5226050"/>
          <p14:tracePt t="31359" x="3171825" y="5216525"/>
          <p14:tracePt t="31367" x="3171825" y="5189538"/>
          <p14:tracePt t="31375" x="3171825" y="5170488"/>
          <p14:tracePt t="31383" x="3171825" y="5143500"/>
          <p14:tracePt t="31391" x="3171825" y="5126038"/>
          <p14:tracePt t="31399" x="3171825" y="5097463"/>
          <p14:tracePt t="31407" x="3171825" y="5089525"/>
          <p14:tracePt t="31415" x="3171825" y="5070475"/>
          <p14:tracePt t="31423" x="3171825" y="5053013"/>
          <p14:tracePt t="31431" x="3171825" y="5033963"/>
          <p14:tracePt t="31440" x="3171825" y="5024438"/>
          <p14:tracePt t="31489" x="3163888" y="5024438"/>
          <p14:tracePt t="31504" x="3154363" y="5024438"/>
          <p14:tracePt t="31513" x="3144838" y="5024438"/>
          <p14:tracePt t="31521" x="3117850" y="5024438"/>
          <p14:tracePt t="31533" x="3108325" y="5024438"/>
          <p14:tracePt t="31534" x="3090863" y="5024438"/>
          <p14:tracePt t="31551" x="3063875" y="5033963"/>
          <p14:tracePt t="31561" x="3054350" y="5033963"/>
          <p14:tracePt t="31575" x="3044825" y="5043488"/>
          <p14:tracePt t="31583" x="3035300" y="5053013"/>
          <p14:tracePt t="31591" x="3027363" y="5053013"/>
          <p14:tracePt t="31599" x="3017838" y="5060950"/>
          <p14:tracePt t="31625" x="3008313" y="5070475"/>
          <p14:tracePt t="31644" x="2998788" y="5080000"/>
          <p14:tracePt t="31664" x="2998788" y="5089525"/>
          <p14:tracePt t="31671" x="2981325" y="5106988"/>
          <p14:tracePt t="31687" x="2981325" y="5126038"/>
          <p14:tracePt t="31695" x="2981325" y="5133975"/>
          <p14:tracePt t="31703" x="2981325" y="5160963"/>
          <p14:tracePt t="31711" x="2981325" y="5180013"/>
          <p14:tracePt t="31719" x="2981325" y="5207000"/>
          <p14:tracePt t="31728" x="2981325" y="5226050"/>
          <p14:tracePt t="31735" x="2981325" y="5270500"/>
          <p14:tracePt t="31745" x="2998788" y="5299075"/>
          <p14:tracePt t="31751" x="3035300" y="5326063"/>
          <p14:tracePt t="31759" x="3054350" y="5353050"/>
          <p14:tracePt t="31767" x="3071813" y="5372100"/>
          <p14:tracePt t="31777" x="3090863" y="5380038"/>
          <p14:tracePt t="31783" x="3108325" y="5380038"/>
          <p14:tracePt t="31807" x="3117850" y="5380038"/>
          <p14:tracePt t="31815" x="3127375" y="5380038"/>
          <p14:tracePt t="31831" x="3136900" y="5380038"/>
          <p14:tracePt t="31842" x="3144838" y="5380038"/>
          <p14:tracePt t="31847" x="3154363" y="5380038"/>
          <p14:tracePt t="31856" x="3154363" y="5372100"/>
          <p14:tracePt t="31863" x="3154363" y="5362575"/>
          <p14:tracePt t="31871" x="3154363" y="5353050"/>
          <p14:tracePt t="31951" x="3154363" y="5343525"/>
          <p14:tracePt t="31968" x="3127375" y="5343525"/>
          <p14:tracePt t="31975" x="3090863" y="5372100"/>
          <p14:tracePt t="31983" x="3071813" y="5380038"/>
          <p14:tracePt t="31992" x="3054350" y="5389563"/>
          <p14:tracePt t="31999" x="3035300" y="5399088"/>
          <p14:tracePt t="32012" x="3017838" y="5416550"/>
          <p14:tracePt t="32016" x="3008313" y="5426075"/>
          <p14:tracePt t="32104" x="2981325" y="5426075"/>
          <p14:tracePt t="32111" x="2971800" y="5426075"/>
          <p14:tracePt t="32135" x="2954338" y="5426075"/>
          <p14:tracePt t="32153" x="2944813" y="5435600"/>
          <p14:tracePt t="32169" x="2935288" y="5435600"/>
          <p14:tracePt t="32176" x="2908300" y="5435600"/>
          <p14:tracePt t="32186" x="2898775" y="5435600"/>
          <p14:tracePt t="32191" x="2889250" y="5435600"/>
          <p14:tracePt t="32207" x="2862263" y="5435600"/>
          <p14:tracePt t="32216" x="2844800" y="5435600"/>
          <p14:tracePt t="32225" x="2817813" y="5435600"/>
          <p14:tracePt t="32231" x="2808288" y="5435600"/>
          <p14:tracePt t="32241" x="2781300" y="5435600"/>
          <p14:tracePt t="32247" x="2752725" y="5435600"/>
          <p14:tracePt t="32257" x="2708275" y="5408613"/>
          <p14:tracePt t="32263" x="2625725" y="5353050"/>
          <p14:tracePt t="32271" x="2589213" y="5316538"/>
          <p14:tracePt t="32279" x="2543175" y="5270500"/>
          <p14:tracePt t="32287" x="2489200" y="5216525"/>
          <p14:tracePt t="32295" x="2462213" y="5189538"/>
          <p14:tracePt t="32304" x="2425700" y="5143500"/>
          <p14:tracePt t="32313" x="2389188" y="5106988"/>
          <p14:tracePt t="32320" x="2379663" y="5080000"/>
          <p14:tracePt t="32329" x="2352675" y="5043488"/>
          <p14:tracePt t="32337" x="2343150" y="5024438"/>
          <p14:tracePt t="32343" x="2333625" y="4997450"/>
          <p14:tracePt t="32351" x="2306638" y="4951413"/>
          <p14:tracePt t="32359" x="2297113" y="4914900"/>
          <p14:tracePt t="32367" x="2270125" y="4851400"/>
          <p14:tracePt t="32375" x="2251075" y="4814888"/>
          <p14:tracePt t="32383" x="2243138" y="4787900"/>
          <p14:tracePt t="32392" x="2233613" y="4751388"/>
          <p14:tracePt t="32399" x="2197100" y="4697413"/>
          <p14:tracePt t="32408" x="2187575" y="4668838"/>
          <p14:tracePt t="32415" x="2187575" y="4641850"/>
          <p14:tracePt t="32424" x="2187575" y="4595813"/>
          <p14:tracePt t="32431" x="2187575" y="4578350"/>
          <p14:tracePt t="32440" x="2187575" y="4541838"/>
          <p14:tracePt t="32447" x="2187575" y="4522788"/>
          <p14:tracePt t="32455" x="2187575" y="4495800"/>
          <p14:tracePt t="32463" x="2187575" y="4468813"/>
          <p14:tracePt t="32471" x="2197100" y="4432300"/>
          <p14:tracePt t="32479" x="2224088" y="4376738"/>
          <p14:tracePt t="32487" x="2243138" y="4359275"/>
          <p14:tracePt t="32495" x="2251075" y="4322763"/>
          <p14:tracePt t="32503" x="2270125" y="4286250"/>
          <p14:tracePt t="32511" x="2287588" y="4268788"/>
          <p14:tracePt t="32519" x="2316163" y="4232275"/>
          <p14:tracePt t="32528" x="2324100" y="4222750"/>
          <p14:tracePt t="32535" x="2333625" y="4203700"/>
          <p14:tracePt t="32544" x="2343150" y="4203700"/>
          <p14:tracePt t="32551" x="2352675" y="4195763"/>
          <p14:tracePt t="32567" x="2360613" y="4186238"/>
          <p14:tracePt t="32724" x="2360613" y="4176713"/>
          <p14:tracePt t="32733" x="2333625" y="4186238"/>
          <p14:tracePt t="32737" x="2279650" y="4186238"/>
          <p14:tracePt t="32746" x="2224088" y="4195763"/>
          <p14:tracePt t="32751" x="2170113" y="4195763"/>
          <p14:tracePt t="32759" x="2087563" y="4195763"/>
          <p14:tracePt t="32767" x="2014538" y="4195763"/>
          <p14:tracePt t="32777" x="1941513" y="4195763"/>
          <p14:tracePt t="32785" x="1851025" y="4195763"/>
          <p14:tracePt t="32792" x="1768475" y="4149725"/>
          <p14:tracePt t="32800" x="1722438" y="4103688"/>
          <p14:tracePt t="32808" x="1649413" y="4040188"/>
          <p14:tracePt t="32815" x="1595438" y="3967163"/>
          <p14:tracePt t="32828" x="1568450" y="3875088"/>
          <p14:tracePt t="32831" x="1531938" y="3775075"/>
          <p14:tracePt t="32842" x="1512888" y="3702050"/>
          <p14:tracePt t="32847" x="1504950" y="3584575"/>
          <p14:tracePt t="32857" x="1485900" y="3511550"/>
          <p14:tracePt t="32863" x="1485900" y="3402013"/>
          <p14:tracePt t="32871" x="1485900" y="3309938"/>
          <p14:tracePt t="32893" x="1485900" y="3200400"/>
          <p14:tracePt t="32895" x="1485900" y="3155950"/>
          <p14:tracePt t="32903" x="1495425" y="3127375"/>
          <p14:tracePt t="32911" x="1495425" y="3109913"/>
          <p14:tracePt t="32919" x="1495425" y="3100388"/>
          <p14:tracePt t="32928" x="1504950" y="3082925"/>
          <p14:tracePt t="32944" x="1531938" y="3063875"/>
          <p14:tracePt t="32959" x="1558925" y="3063875"/>
          <p14:tracePt t="32967" x="1595438" y="3063875"/>
          <p14:tracePt t="32977" x="1631950" y="3063875"/>
          <p14:tracePt t="32986" x="1668463" y="3063875"/>
          <p14:tracePt t="32992" x="1704975" y="3063875"/>
          <p14:tracePt t="33000" x="1722438" y="3063875"/>
          <p14:tracePt t="33010" x="1768475" y="3063875"/>
          <p14:tracePt t="33017" x="1795463" y="3073400"/>
          <p14:tracePt t="33031" x="1814513" y="3073400"/>
          <p14:tracePt t="33047" x="1824038" y="3082925"/>
          <p14:tracePt t="33071" x="1831975" y="3090863"/>
          <p14:tracePt t="33087" x="1831975" y="3100388"/>
          <p14:tracePt t="33095" x="1831975" y="3109913"/>
          <p14:tracePt t="33111" x="1831975" y="3136900"/>
          <p14:tracePt t="33120" x="1831975" y="3146425"/>
          <p14:tracePt t="33127" x="1831975" y="3182938"/>
          <p14:tracePt t="33135" x="1831975" y="3200400"/>
          <p14:tracePt t="33143" x="1831975" y="3255963"/>
          <p14:tracePt t="33153" x="1831975" y="3302000"/>
          <p14:tracePt t="33159" x="1804988" y="3375025"/>
          <p14:tracePt t="33166" x="1778000" y="3455988"/>
          <p14:tracePt t="33175" x="1758950" y="3511550"/>
          <p14:tracePt t="33185" x="1731963" y="3611563"/>
          <p14:tracePt t="33191" x="1704975" y="3711575"/>
          <p14:tracePt t="33201" x="1695450" y="3767138"/>
          <p14:tracePt t="33208" x="1658938" y="3848100"/>
          <p14:tracePt t="33216" x="1649413" y="3894138"/>
          <p14:tracePt t="33224" x="1622425" y="3948113"/>
          <p14:tracePt t="33231" x="1612900" y="3994150"/>
          <p14:tracePt t="33240" x="1585913" y="4040188"/>
          <p14:tracePt t="33247" x="1576388" y="4057650"/>
          <p14:tracePt t="33255" x="1568450" y="4113213"/>
          <p14:tracePt t="33263" x="1549400" y="4130675"/>
          <p14:tracePt t="33271" x="1541463" y="4167188"/>
          <p14:tracePt t="33279" x="1531938" y="4203700"/>
          <p14:tracePt t="33287" x="1531938" y="4249738"/>
          <p14:tracePt t="33295" x="1504950" y="4276725"/>
          <p14:tracePt t="33303" x="1495425" y="4322763"/>
          <p14:tracePt t="33311" x="1495425" y="4376738"/>
          <p14:tracePt t="33319" x="1495425" y="4432300"/>
          <p14:tracePt t="33329" x="1495425" y="4486275"/>
          <p14:tracePt t="33336" x="1495425" y="4578350"/>
          <p14:tracePt t="33344" x="1495425" y="4632325"/>
          <p14:tracePt t="33352" x="1512888" y="4714875"/>
          <p14:tracePt t="33360" x="1541463" y="4814888"/>
          <p14:tracePt t="33368" x="1585913" y="4906963"/>
          <p14:tracePt t="33375" x="1622425" y="5006975"/>
          <p14:tracePt t="33384" x="1658938" y="5070475"/>
          <p14:tracePt t="33391" x="1704975" y="5189538"/>
          <p14:tracePt t="33399" x="1731963" y="5262563"/>
          <p14:tracePt t="33408" x="1787525" y="5362575"/>
          <p14:tracePt t="33415" x="1814513" y="5426075"/>
          <p14:tracePt t="33427" x="1868488" y="5526088"/>
          <p14:tracePt t="33431" x="1941513" y="5608638"/>
          <p14:tracePt t="33440" x="1968500" y="5645150"/>
          <p14:tracePt t="33447" x="2033588" y="5681663"/>
          <p14:tracePt t="33458" x="2078038" y="5699125"/>
          <p14:tracePt t="33465" x="2114550" y="5718175"/>
          <p14:tracePt t="33471" x="2151063" y="5735638"/>
          <p14:tracePt t="33480" x="2187575" y="5735638"/>
          <p14:tracePt t="33495" x="2206625" y="5735638"/>
          <p14:tracePt t="33503" x="2224088" y="5735638"/>
          <p14:tracePt t="33641" x="2224088" y="5754688"/>
          <p14:tracePt t="33650" x="2214563" y="5772150"/>
          <p14:tracePt t="33662" x="2206625" y="5772150"/>
          <p14:tracePt t="33664" x="2187575" y="5791200"/>
          <p14:tracePt t="33679" x="2170113" y="5818188"/>
          <p14:tracePt t="33687" x="2160588" y="5818188"/>
          <p14:tracePt t="33695" x="2151063" y="5827713"/>
          <p14:tracePt t="33703" x="2143125" y="5837238"/>
          <p14:tracePt t="33910" x="2124075" y="5837238"/>
          <p14:tracePt t="33911" x="2087563" y="5837238"/>
          <p14:tracePt t="33919" x="2033588" y="5837238"/>
          <p14:tracePt t="33930" x="1997075" y="5837238"/>
          <p14:tracePt t="33937" x="1924050" y="5837238"/>
          <p14:tracePt t="33945" x="1851025" y="5837238"/>
          <p14:tracePt t="33951" x="1778000" y="5837238"/>
          <p14:tracePt t="33959" x="1714500" y="5808663"/>
          <p14:tracePt t="33967" x="1685925" y="5808663"/>
          <p14:tracePt t="33975" x="1658938" y="5800725"/>
          <p14:tracePt t="33983" x="1641475" y="5800725"/>
          <p14:tracePt t="33991" x="1622425" y="5800725"/>
          <p14:tracePt t="33999" x="1612900" y="5800725"/>
          <p14:tracePt t="34048" x="1604963" y="5800725"/>
          <p14:tracePt t="34087" x="1595438" y="5800725"/>
          <p14:tracePt t="34127" x="1604963" y="5808663"/>
          <p14:tracePt t="34199" x="1604963" y="5800725"/>
          <p14:tracePt t="34207" x="1604963" y="5772150"/>
          <p14:tracePt t="34215" x="1595438" y="5754688"/>
          <p14:tracePt t="34223" x="1558925" y="5718175"/>
          <p14:tracePt t="34231" x="1541463" y="5691188"/>
          <p14:tracePt t="34240" x="1504950" y="5635625"/>
          <p14:tracePt t="34247" x="1485900" y="5599113"/>
          <p14:tracePt t="34255" x="1449388" y="5554663"/>
          <p14:tracePt t="34263" x="1412875" y="5508625"/>
          <p14:tracePt t="34271" x="1376363" y="5462588"/>
          <p14:tracePt t="34279" x="1358900" y="5416550"/>
          <p14:tracePt t="34287" x="1339850" y="5399088"/>
          <p14:tracePt t="34295" x="1330325" y="5372100"/>
          <p14:tracePt t="34304" x="1322388" y="5362575"/>
          <p14:tracePt t="34312" x="1322388" y="5343525"/>
          <p14:tracePt t="34328" x="1322388" y="5335588"/>
          <p14:tracePt t="34336" x="1322388" y="5326063"/>
          <p14:tracePt t="34343" x="1322388" y="5316538"/>
          <p14:tracePt t="34351" x="1322388" y="5307013"/>
          <p14:tracePt t="34367" x="1322388" y="5299075"/>
          <p14:tracePt t="34375" x="1322388" y="5289550"/>
          <p14:tracePt t="34383" x="1322388" y="5280025"/>
          <p14:tracePt t="34391" x="1322388" y="5262563"/>
          <p14:tracePt t="34399" x="1322388" y="5243513"/>
          <p14:tracePt t="34408" x="1322388" y="5233988"/>
          <p14:tracePt t="34424" x="1322388" y="5216525"/>
          <p14:tracePt t="34431" x="1322388" y="5207000"/>
          <p14:tracePt t="34441" x="1322388" y="5197475"/>
          <p14:tracePt t="34448" x="1322388" y="5189538"/>
          <p14:tracePt t="34456" x="1339850" y="5180013"/>
          <p14:tracePt t="34466" x="1339850" y="5170488"/>
          <p14:tracePt t="34471" x="1349375" y="5160963"/>
          <p14:tracePt t="34479" x="1358900" y="5160963"/>
          <p14:tracePt t="34487" x="1376363" y="5160963"/>
          <p14:tracePt t="34495" x="1403350" y="5160963"/>
          <p14:tracePt t="34503" x="1422400" y="5160963"/>
          <p14:tracePt t="34511" x="1458913" y="5160963"/>
          <p14:tracePt t="34519" x="1476375" y="5160963"/>
          <p14:tracePt t="34528" x="1512888" y="5160963"/>
          <p14:tracePt t="34535" x="1531938" y="5160963"/>
          <p14:tracePt t="34543" x="1558925" y="5160963"/>
          <p14:tracePt t="34551" x="1568450" y="5160963"/>
          <p14:tracePt t="34665" x="1576388" y="5153025"/>
          <p14:tracePt t="34697" x="1576388" y="5143500"/>
          <p14:tracePt t="34815" x="1576388" y="5133975"/>
          <p14:tracePt t="34847" x="1576388" y="5126038"/>
          <p14:tracePt t="34856" x="1576388" y="5116513"/>
          <p14:tracePt t="34876" x="1576388" y="5097463"/>
          <p14:tracePt t="35041" x="1576388" y="5089525"/>
          <p14:tracePt t="35050" x="1568450" y="5089525"/>
          <p14:tracePt t="35055" x="1558925" y="5080000"/>
          <p14:tracePt t="35063" x="1549400" y="5070475"/>
          <p14:tracePt t="35071" x="1531938" y="5053013"/>
          <p14:tracePt t="35079" x="1522413" y="5043488"/>
          <p14:tracePt t="35087" x="1504950" y="5033963"/>
          <p14:tracePt t="35095" x="1476375" y="5016500"/>
          <p14:tracePt t="35103" x="1468438" y="5006975"/>
          <p14:tracePt t="35111" x="1458913" y="4997450"/>
          <p14:tracePt t="35120" x="1449388" y="4987925"/>
          <p14:tracePt t="35129" x="1431925" y="4979988"/>
          <p14:tracePt t="35139" x="1412875" y="4970463"/>
          <p14:tracePt t="35143" x="1395413" y="4960938"/>
          <p14:tracePt t="35152" x="1385888" y="4951413"/>
          <p14:tracePt t="35160" x="1376363" y="4943475"/>
          <p14:tracePt t="35168" x="1330325" y="4924425"/>
          <p14:tracePt t="35175" x="1312863" y="4906963"/>
          <p14:tracePt t="35183" x="1276350" y="4860925"/>
          <p14:tracePt t="35192" x="1266825" y="4841875"/>
          <p14:tracePt t="35199" x="1230313" y="4797425"/>
          <p14:tracePt t="35207" x="1222375" y="4787900"/>
          <p14:tracePt t="35215" x="1212850" y="4751388"/>
          <p14:tracePt t="35223" x="1176338" y="4687888"/>
          <p14:tracePt t="35231" x="1166813" y="4678363"/>
          <p14:tracePt t="35240" x="1157288" y="4641850"/>
          <p14:tracePt t="35247" x="1149350" y="4614863"/>
          <p14:tracePt t="35256" x="1130300" y="4587875"/>
          <p14:tracePt t="35264" x="1130300" y="4568825"/>
          <p14:tracePt t="35271" x="1120775" y="4551363"/>
          <p14:tracePt t="35279" x="1120775" y="4541838"/>
          <p14:tracePt t="35287" x="1112838" y="4522788"/>
          <p14:tracePt t="35295" x="1112838" y="4505325"/>
          <p14:tracePt t="35304" x="1112838" y="4478338"/>
          <p14:tracePt t="35311" x="1112838" y="4468813"/>
          <p14:tracePt t="35319" x="1112838" y="4449763"/>
          <p14:tracePt t="35327" x="1112838" y="4422775"/>
          <p14:tracePt t="35335" x="1112838" y="4405313"/>
          <p14:tracePt t="35344" x="1112838" y="4376738"/>
          <p14:tracePt t="35351" x="1112838" y="4359275"/>
          <p14:tracePt t="35359" x="1130300" y="4340225"/>
          <p14:tracePt t="35367" x="1149350" y="4313238"/>
          <p14:tracePt t="35375" x="1166813" y="4295775"/>
          <p14:tracePt t="35383" x="1193800" y="4276725"/>
          <p14:tracePt t="35391" x="1222375" y="4268788"/>
          <p14:tracePt t="35399" x="1239838" y="4259263"/>
          <p14:tracePt t="35408" x="1276350" y="4259263"/>
          <p14:tracePt t="35415" x="1312863" y="4259263"/>
          <p14:tracePt t="35424" x="1330325" y="4259263"/>
          <p14:tracePt t="35432" x="1366838" y="4259263"/>
          <p14:tracePt t="35440" x="1412875" y="4259263"/>
          <p14:tracePt t="35448" x="1422400" y="4259263"/>
          <p14:tracePt t="35455" x="1458913" y="4259263"/>
          <p14:tracePt t="35469" x="1476375" y="4259263"/>
          <p14:tracePt t="35470" x="1495425" y="4276725"/>
          <p14:tracePt t="35479" x="1512888" y="4286250"/>
          <p14:tracePt t="35497" x="1522413" y="4295775"/>
          <p14:tracePt t="35655" x="1531938" y="4303713"/>
          <p14:tracePt t="35663" x="1531938" y="4313238"/>
          <p14:tracePt t="35679" x="1531938" y="4322763"/>
          <p14:tracePt t="35687" x="1531938" y="4332288"/>
          <p14:tracePt t="35695" x="1512888" y="4359275"/>
          <p14:tracePt t="35711" x="1476375" y="4359275"/>
          <p14:tracePt t="35719" x="1468438" y="4359275"/>
          <p14:tracePt t="35727" x="1458913" y="4359275"/>
          <p14:tracePt t="35736" x="1422400" y="4359275"/>
          <p14:tracePt t="35743" x="1412875" y="4359275"/>
          <p14:tracePt t="35751" x="1376363" y="4359275"/>
          <p14:tracePt t="35759" x="1358900" y="4359275"/>
          <p14:tracePt t="35767" x="1330325" y="4359275"/>
          <p14:tracePt t="35775" x="1293813" y="4359275"/>
          <p14:tracePt t="35783" x="1258888" y="4340225"/>
          <p14:tracePt t="35791" x="1203325" y="4313238"/>
          <p14:tracePt t="35799" x="1157288" y="4286250"/>
          <p14:tracePt t="35809" x="1120775" y="4249738"/>
          <p14:tracePt t="35815" x="1093788" y="4232275"/>
          <p14:tracePt t="35824" x="1030288" y="4195763"/>
          <p14:tracePt t="35831" x="984250" y="4159250"/>
          <p14:tracePt t="35842" x="966788" y="4149725"/>
          <p14:tracePt t="35847" x="947738" y="4122738"/>
          <p14:tracePt t="35856" x="930275" y="4103688"/>
          <p14:tracePt t="35863" x="893763" y="4057650"/>
          <p14:tracePt t="35871" x="884238" y="4021138"/>
          <p14:tracePt t="35879" x="874713" y="3984625"/>
          <p14:tracePt t="35892" x="874713" y="3967163"/>
          <p14:tracePt t="35895" x="874713" y="3911600"/>
          <p14:tracePt t="35903" x="874713" y="3867150"/>
          <p14:tracePt t="35912" x="874713" y="3830638"/>
          <p14:tracePt t="35920" x="874713" y="3811588"/>
          <p14:tracePt t="35927" x="874713" y="3784600"/>
          <p14:tracePt t="35935" x="884238" y="3738563"/>
          <p14:tracePt t="35943" x="893763" y="3721100"/>
          <p14:tracePt t="35951" x="903288" y="3675063"/>
          <p14:tracePt t="35959" x="911225" y="3665538"/>
          <p14:tracePt t="35967" x="939800" y="3629025"/>
          <p14:tracePt t="35975" x="957263" y="3611563"/>
          <p14:tracePt t="35984" x="974725" y="3565525"/>
          <p14:tracePt t="35992" x="1003300" y="3538538"/>
          <p14:tracePt t="35999" x="1030288" y="3502025"/>
          <p14:tracePt t="36008" x="1057275" y="3475038"/>
          <p14:tracePt t="36015" x="1066800" y="3465513"/>
          <p14:tracePt t="36023" x="1084263" y="3446463"/>
          <p14:tracePt t="36031" x="1103313" y="3429000"/>
          <p14:tracePt t="36040" x="1112838" y="3419475"/>
          <p14:tracePt t="36047" x="1130300" y="3402013"/>
          <p14:tracePt t="36058" x="1149350" y="3382963"/>
          <p14:tracePt t="36104" x="1176338" y="3382963"/>
          <p14:tracePt t="36111" x="1185863" y="3382963"/>
          <p14:tracePt t="36120" x="1203325" y="3382963"/>
          <p14:tracePt t="36127" x="1222375" y="3411538"/>
          <p14:tracePt t="36137" x="1239838" y="3438525"/>
          <p14:tracePt t="36145" x="1249363" y="3475038"/>
          <p14:tracePt t="36154" x="1276350" y="3519488"/>
          <p14:tracePt t="36159" x="1276350" y="3538538"/>
          <p14:tracePt t="36167" x="1285875" y="3584575"/>
          <p14:tracePt t="36176" x="1285875" y="3592513"/>
          <p14:tracePt t="36183" x="1285875" y="3611563"/>
          <p14:tracePt t="36191" x="1285875" y="3629025"/>
          <p14:tracePt t="36207" x="1285875" y="3638550"/>
          <p14:tracePt t="36311" x="1285875" y="3629025"/>
          <p14:tracePt t="36319" x="1285875" y="3621088"/>
          <p14:tracePt t="36327" x="1285875" y="3602038"/>
          <p14:tracePt t="36343" x="1276350" y="3592513"/>
          <p14:tracePt t="36594" x="1276350" y="3611563"/>
          <p14:tracePt t="36599" x="1276350" y="3621088"/>
          <p14:tracePt t="36607" x="1285875" y="3638550"/>
          <p14:tracePt t="36615" x="1293813" y="3657600"/>
          <p14:tracePt t="36624" x="1312863" y="3675063"/>
          <p14:tracePt t="36631" x="1330325" y="3694113"/>
          <p14:tracePt t="36641" x="1339850" y="3702050"/>
          <p14:tracePt t="36647" x="1358900" y="3711575"/>
          <p14:tracePt t="36655" x="1376363" y="3721100"/>
          <p14:tracePt t="36671" x="1385888" y="3721100"/>
          <p14:tracePt t="36679" x="1403350" y="3721100"/>
          <p14:tracePt t="36687" x="1422400" y="3721100"/>
          <p14:tracePt t="36703" x="1449388" y="3721100"/>
          <p14:tracePt t="36711" x="1468438" y="3721100"/>
          <p14:tracePt t="36719" x="1495425" y="3721100"/>
          <p14:tracePt t="36727" x="1512888" y="3721100"/>
          <p14:tracePt t="36735" x="1549400" y="3721100"/>
          <p14:tracePt t="36743" x="1576388" y="3721100"/>
          <p14:tracePt t="36751" x="1604963" y="3721100"/>
          <p14:tracePt t="36760" x="1649413" y="3730625"/>
          <p14:tracePt t="36767" x="1685925" y="3730625"/>
          <p14:tracePt t="36775" x="1741488" y="3748088"/>
          <p14:tracePt t="36783" x="1768475" y="3748088"/>
          <p14:tracePt t="36794" x="1831975" y="3767138"/>
          <p14:tracePt t="36799" x="1860550" y="3767138"/>
          <p14:tracePt t="36808" x="1905000" y="3775075"/>
          <p14:tracePt t="36815" x="1931988" y="3775075"/>
          <p14:tracePt t="36824" x="1987550" y="3784600"/>
          <p14:tracePt t="36831" x="2041525" y="3803650"/>
          <p14:tracePt t="36841" x="2124075" y="3803650"/>
          <p14:tracePt t="36847" x="2197100" y="3830638"/>
          <p14:tracePt t="36858" x="2279650" y="3840163"/>
          <p14:tracePt t="36863" x="2333625" y="3848100"/>
          <p14:tracePt t="36877" x="2397125" y="3867150"/>
          <p14:tracePt t="36879" x="2433638" y="3867150"/>
          <p14:tracePt t="36895" x="2506663" y="3867150"/>
          <p14:tracePt t="36905" x="2533650" y="3867150"/>
          <p14:tracePt t="36911" x="2543175" y="3867150"/>
          <p14:tracePt t="36920" x="2552700" y="3867150"/>
          <p14:tracePt t="37125" x="2562225" y="3875088"/>
          <p14:tracePt t="37135" x="2562225" y="3884613"/>
          <p14:tracePt t="37159" x="2562225" y="3894138"/>
          <p14:tracePt t="37255" x="2570163" y="3921125"/>
          <p14:tracePt t="37263" x="2606675" y="3940175"/>
          <p14:tracePt t="37271" x="2708275" y="3957638"/>
          <p14:tracePt t="37279" x="2817813" y="4003675"/>
          <p14:tracePt t="37287" x="2954338" y="4030663"/>
          <p14:tracePt t="37295" x="3100388" y="4076700"/>
          <p14:tracePt t="37303" x="3290888" y="4140200"/>
          <p14:tracePt t="37311" x="3455988" y="4167188"/>
          <p14:tracePt t="37319" x="3636963" y="4213225"/>
          <p14:tracePt t="37327" x="3802063" y="4232275"/>
          <p14:tracePt t="37335" x="3984625" y="4240213"/>
          <p14:tracePt t="37343" x="4129088" y="4259263"/>
          <p14:tracePt t="37351" x="4275138" y="4259263"/>
          <p14:tracePt t="37359" x="4384675" y="4259263"/>
          <p14:tracePt t="37367" x="4513263" y="4259263"/>
          <p14:tracePt t="37375" x="4603750" y="4259263"/>
          <p14:tracePt t="37383" x="4686300" y="4259263"/>
          <p14:tracePt t="37392" x="4740275" y="4259263"/>
          <p14:tracePt t="37403" x="4767263" y="4259263"/>
          <p14:tracePt t="37407" x="4795838" y="4259263"/>
          <p14:tracePt t="37415" x="4822825" y="4259263"/>
          <p14:tracePt t="37425" x="4832350" y="4259263"/>
          <p14:tracePt t="37432" x="4859338" y="4249738"/>
          <p14:tracePt t="37442" x="4876800" y="4240213"/>
          <p14:tracePt t="37451" x="4886325" y="4232275"/>
          <p14:tracePt t="37455" x="4905375" y="4222750"/>
          <p14:tracePt t="37473" x="4932363" y="4222750"/>
          <p14:tracePt t="37480" x="4941888" y="4213225"/>
          <p14:tracePt t="37527" x="4949825" y="4213225"/>
          <p14:tracePt t="37535" x="4968875" y="4213225"/>
          <p14:tracePt t="37543" x="4978400" y="4213225"/>
          <p14:tracePt t="37553" x="5005388" y="4213225"/>
          <p14:tracePt t="37562" x="5041900" y="4213225"/>
          <p14:tracePt t="37569" x="5078413" y="4213225"/>
          <p14:tracePt t="37579" x="5122863" y="4213225"/>
          <p14:tracePt t="37583" x="5178425" y="4213225"/>
          <p14:tracePt t="37593" x="5251450" y="4222750"/>
          <p14:tracePt t="37599" x="5314950" y="4240213"/>
          <p14:tracePt t="37609" x="5405438" y="4240213"/>
          <p14:tracePt t="37615" x="5497513" y="4259263"/>
          <p14:tracePt t="37623" x="5597525" y="4268788"/>
          <p14:tracePt t="37632" x="5688013" y="4268788"/>
          <p14:tracePt t="37642" x="5780088" y="4268788"/>
          <p14:tracePt t="37649" x="5853113" y="4268788"/>
          <p14:tracePt t="37655" x="5962650" y="4268788"/>
          <p14:tracePt t="37663" x="6035675" y="4268788"/>
          <p14:tracePt t="37671" x="6108700" y="4268788"/>
          <p14:tracePt t="37679" x="6162675" y="4268788"/>
          <p14:tracePt t="37688" x="6226175" y="4268788"/>
          <p14:tracePt t="37695" x="6262688" y="4268788"/>
          <p14:tracePt t="37705" x="6291263" y="4268788"/>
          <p14:tracePt t="37713" x="6308725" y="4268788"/>
          <p14:tracePt t="37721" x="6318250" y="4268788"/>
          <p14:tracePt t="37729" x="6335713" y="4268788"/>
          <p14:tracePt t="37735" x="6345238" y="4268788"/>
          <p14:tracePt t="37743" x="6354763" y="4268788"/>
          <p14:tracePt t="37751" x="6372225" y="4268788"/>
          <p14:tracePt t="37760" x="6391275" y="4268788"/>
          <p14:tracePt t="37767" x="6408738" y="4268788"/>
          <p14:tracePt t="37775" x="6435725" y="4268788"/>
          <p14:tracePt t="37784" x="6454775" y="4268788"/>
          <p14:tracePt t="37793" x="6491288" y="4268788"/>
          <p14:tracePt t="37799" x="6518275" y="4276725"/>
          <p14:tracePt t="37807" x="6564313" y="4303713"/>
          <p14:tracePt t="37815" x="6581775" y="4303713"/>
          <p14:tracePt t="37827" x="6600825" y="4303713"/>
          <p14:tracePt t="37831" x="6610350" y="4303713"/>
          <p14:tracePt t="37840" x="6618288" y="4303713"/>
          <p14:tracePt t="37849" x="6627813" y="4303713"/>
          <p14:tracePt t="37862" x="6637338" y="4303713"/>
          <p14:tracePt t="37897" x="6654800" y="4295775"/>
          <p14:tracePt t="37908" x="6664325" y="4286250"/>
          <p14:tracePt t="37919" x="6664325" y="4276725"/>
          <p14:tracePt t="37943" x="6664325" y="4268788"/>
          <p14:tracePt t="38209" x="6673850" y="4268788"/>
          <p14:tracePt t="38219" x="6710363" y="4268788"/>
          <p14:tracePt t="38223" x="6773863" y="4268788"/>
          <p14:tracePt t="38231" x="6846888" y="4268788"/>
          <p14:tracePt t="38240" x="6900863" y="4268788"/>
          <p14:tracePt t="38247" x="7000875" y="4268788"/>
          <p14:tracePt t="38258" x="7073900" y="4276725"/>
          <p14:tracePt t="38263" x="7165975" y="4276725"/>
          <p14:tracePt t="38271" x="7283450" y="4295775"/>
          <p14:tracePt t="38280" x="7356475" y="4303713"/>
          <p14:tracePt t="38287" x="7429500" y="4303713"/>
          <p14:tracePt t="38295" x="7521575" y="4303713"/>
          <p14:tracePt t="38303" x="7594600" y="4303713"/>
          <p14:tracePt t="38311" x="7648575" y="4303713"/>
          <p14:tracePt t="38319" x="7731125" y="4303713"/>
          <p14:tracePt t="38327" x="7804150" y="4303713"/>
          <p14:tracePt t="38335" x="7904163" y="4259263"/>
          <p14:tracePt t="38343" x="7977188" y="4249738"/>
          <p14:tracePt t="38351" x="8096250" y="4203700"/>
          <p14:tracePt t="38360" x="8150225" y="4195763"/>
          <p14:tracePt t="38367" x="8232775" y="4176713"/>
          <p14:tracePt t="38375" x="8313738" y="4140200"/>
          <p14:tracePt t="38384" x="8369300" y="4130675"/>
          <p14:tracePt t="38392" x="8432800" y="4113213"/>
          <p14:tracePt t="38399" x="8488363" y="4113213"/>
          <p14:tracePt t="38408" x="8542338" y="4113213"/>
          <p14:tracePt t="38415" x="8596313" y="4113213"/>
          <p14:tracePt t="38423" x="8642350" y="4113213"/>
          <p14:tracePt t="38431" x="8697913" y="4113213"/>
          <p14:tracePt t="38439" x="8724900" y="4113213"/>
          <p14:tracePt t="38448" x="8778875" y="4113213"/>
          <p14:tracePt t="38458" x="8834438" y="4113213"/>
          <p14:tracePt t="38464" x="8888413" y="4113213"/>
          <p14:tracePt t="38471" x="8980488" y="4113213"/>
          <p14:tracePt t="38480" x="9053513" y="4113213"/>
          <p14:tracePt t="38488" x="9134475" y="41132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4"/>
          <a:stretch>
            <a:fillRect/>
          </a:stretch>
        </p:blipFill>
        <p:spPr>
          <a:xfrm>
            <a:off x="-18288" y="366396"/>
            <a:ext cx="10407790" cy="5851525"/>
          </a:xfrm>
          <a:prstGeom prst="rect">
            <a:avLst/>
          </a:prstGeom>
        </p:spPr>
      </p:pic>
      <p:pic>
        <p:nvPicPr>
          <p:cNvPr id="3" name="オーディオ 2">
            <a:hlinkClick r:id="" action="ppaction://media"/>
            <a:extLst>
              <a:ext uri="{FF2B5EF4-FFF2-40B4-BE49-F238E27FC236}">
                <a16:creationId xmlns:a16="http://schemas.microsoft.com/office/drawing/2014/main" id="{D4461CDC-F0EB-4A84-9F70-C3CA05AA9F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29890054"/>
      </p:ext>
    </p:extLst>
  </p:cSld>
  <p:clrMapOvr>
    <a:masterClrMapping/>
  </p:clrMapOvr>
  <mc:AlternateContent xmlns:mc="http://schemas.openxmlformats.org/markup-compatibility/2006">
    <mc:Choice xmlns:p14="http://schemas.microsoft.com/office/powerpoint/2010/main" Requires="p14">
      <p:transition spd="slow" p14:dur="2000" advTm="70622"/>
    </mc:Choice>
    <mc:Fallback>
      <p:transition spd="slow" advTm="7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722" x="8970963" y="3375025"/>
          <p14:tracePt t="12729" x="8878888" y="3375025"/>
          <p14:tracePt t="12739" x="8770938" y="3375025"/>
          <p14:tracePt t="12745" x="8661400" y="3375025"/>
          <p14:tracePt t="12754" x="8551863" y="3375025"/>
          <p14:tracePt t="12761" x="8405813" y="3375025"/>
          <p14:tracePt t="12770" x="8277225" y="3375025"/>
          <p14:tracePt t="12777" x="8113713" y="3375025"/>
          <p14:tracePt t="12785" x="7967663" y="3375025"/>
          <p14:tracePt t="12793" x="7821613" y="3375025"/>
          <p14:tracePt t="12801" x="7675563" y="3375025"/>
          <p14:tracePt t="12809" x="7531100" y="3375025"/>
          <p14:tracePt t="12820" x="7385050" y="3375025"/>
          <p14:tracePt t="12825" x="7248525" y="3375025"/>
          <p14:tracePt t="12833" x="7102475" y="3375025"/>
          <p14:tracePt t="12841" x="6992938" y="3375025"/>
          <p14:tracePt t="12849" x="6883400" y="3375025"/>
          <p14:tracePt t="12857" x="6764338" y="3375025"/>
          <p14:tracePt t="12867" x="6673850" y="3375025"/>
          <p14:tracePt t="12873" x="6564313" y="3375025"/>
          <p14:tracePt t="12881" x="6491288" y="3375025"/>
          <p14:tracePt t="12889" x="6418263" y="3375025"/>
          <p14:tracePt t="12897" x="6362700" y="3375025"/>
          <p14:tracePt t="12905" x="6308725" y="3375025"/>
          <p14:tracePt t="12914" x="6254750" y="3375025"/>
          <p14:tracePt t="12922" x="6208713" y="3375025"/>
          <p14:tracePt t="12929" x="6189663" y="3375025"/>
          <p14:tracePt t="12937" x="6162675" y="3375025"/>
          <p14:tracePt t="12945" x="6153150" y="3375025"/>
          <p14:tracePt t="12953" x="6145213" y="3375025"/>
          <p14:tracePt t="13107" x="6153150" y="3375025"/>
          <p14:tracePt t="13154" x="6162675" y="3375025"/>
          <p14:tracePt t="13409" x="6181725" y="3375025"/>
          <p14:tracePt t="13426" x="6189663" y="3365500"/>
          <p14:tracePt t="13441" x="6189663" y="3338513"/>
          <p14:tracePt t="13465" x="6189663" y="3328988"/>
          <p14:tracePt t="13498" x="6189663" y="3319463"/>
          <p14:tracePt t="13538" x="6189663" y="3309938"/>
          <p14:tracePt t="13545" x="6189663" y="3302000"/>
          <p14:tracePt t="13561" x="6199188" y="3282950"/>
          <p14:tracePt t="13570" x="6208713" y="3273425"/>
          <p14:tracePt t="13577" x="6218238" y="3255963"/>
          <p14:tracePt t="13588" x="6235700" y="3228975"/>
          <p14:tracePt t="13593" x="6245225" y="3200400"/>
          <p14:tracePt t="13601" x="6272213" y="3155950"/>
          <p14:tracePt t="13609" x="6308725" y="3090863"/>
          <p14:tracePt t="13617" x="6335713" y="3027363"/>
          <p14:tracePt t="13625" x="6362700" y="3000375"/>
          <p14:tracePt t="13633" x="6391275" y="2900363"/>
          <p14:tracePt t="13641" x="6418263" y="2854325"/>
          <p14:tracePt t="13649" x="6427788" y="2817813"/>
          <p14:tracePt t="13657" x="6427788" y="2771775"/>
          <p14:tracePt t="13665" x="6427788" y="2735263"/>
          <p14:tracePt t="13673" x="6427788" y="2727325"/>
          <p14:tracePt t="13681" x="6427788" y="2698750"/>
          <p14:tracePt t="13697" x="6427788" y="2690813"/>
          <p14:tracePt t="13773" x="6427788" y="2681288"/>
          <p14:tracePt t="13777" x="6427788" y="2671763"/>
          <p14:tracePt t="13785" x="6427788" y="2662238"/>
          <p14:tracePt t="13802" x="6427788" y="2654300"/>
          <p14:tracePt t="14067" x="6427788" y="2644775"/>
          <p14:tracePt t="14075" x="6418263" y="2635250"/>
          <p14:tracePt t="14155" x="6418263" y="2617788"/>
          <p14:tracePt t="14166" x="6418263" y="2608263"/>
          <p14:tracePt t="14170" x="6408738" y="2608263"/>
          <p14:tracePt t="68909" x="6391275" y="2598738"/>
          <p14:tracePt t="68923" x="6391275" y="2589213"/>
          <p14:tracePt t="69036" x="6418263" y="2581275"/>
          <p14:tracePt t="69050" x="6481763" y="2544763"/>
          <p14:tracePt t="69063" x="6545263" y="2508250"/>
          <p14:tracePt t="69065" x="6610350" y="2489200"/>
          <p14:tracePt t="69073" x="6691313" y="2462213"/>
          <p14:tracePt t="69081" x="6754813" y="2416175"/>
          <p14:tracePt t="69089" x="6846888" y="2379663"/>
          <p14:tracePt t="69101" x="6929438" y="2352675"/>
          <p14:tracePt t="69105" x="7000875" y="2343150"/>
          <p14:tracePt t="69115" x="7083425" y="2298700"/>
          <p14:tracePt t="69121" x="7138988" y="2298700"/>
          <p14:tracePt t="69129" x="7183438" y="2289175"/>
          <p14:tracePt t="69137" x="7229475" y="2289175"/>
          <p14:tracePt t="69146" x="7239000" y="2289175"/>
          <p14:tracePt t="69153" x="7283450" y="2289175"/>
          <p14:tracePt t="69162" x="7319963" y="2289175"/>
          <p14:tracePt t="69169" x="7366000" y="2289175"/>
          <p14:tracePt t="69177" x="7421563" y="2289175"/>
          <p14:tracePt t="69185" x="7448550" y="2289175"/>
          <p14:tracePt t="69194" x="7521575" y="2289175"/>
          <p14:tracePt t="69201" x="7631113" y="2306638"/>
          <p14:tracePt t="69210" x="7685088" y="2306638"/>
          <p14:tracePt t="69217" x="7821613" y="2335213"/>
          <p14:tracePt t="69225" x="7913688" y="2335213"/>
          <p14:tracePt t="69233" x="8040688" y="2352675"/>
          <p14:tracePt t="69241" x="8123238" y="2379663"/>
          <p14:tracePt t="69249" x="8232775" y="2379663"/>
          <p14:tracePt t="69258" x="8323263" y="2379663"/>
          <p14:tracePt t="69265" x="8378825" y="2379663"/>
          <p14:tracePt t="69273" x="8469313" y="2379663"/>
          <p14:tracePt t="69282" x="8542338" y="2379663"/>
          <p14:tracePt t="69289" x="8615363" y="2379663"/>
          <p14:tracePt t="69298" x="8688388" y="2379663"/>
          <p14:tracePt t="69306" x="8797925" y="2379663"/>
          <p14:tracePt t="69314" x="8897938" y="2379663"/>
          <p14:tracePt t="69321" x="9024938" y="237966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1188" y="260350"/>
            <a:ext cx="8229600" cy="1139825"/>
          </a:xfrm>
        </p:spPr>
        <p:txBody>
          <a:bodyPr/>
          <a:lstStyle/>
          <a:p>
            <a:pPr eaLnBrk="1" hangingPunct="1"/>
            <a:r>
              <a:rPr lang="ja-JP" altLang="en-US"/>
              <a:t>ストレージシステム：ディスク装置</a:t>
            </a:r>
          </a:p>
        </p:txBody>
      </p:sp>
      <p:grpSp>
        <p:nvGrpSpPr>
          <p:cNvPr id="19459" name="Group 3"/>
          <p:cNvGrpSpPr>
            <a:grpSpLocks/>
          </p:cNvGrpSpPr>
          <p:nvPr/>
        </p:nvGrpSpPr>
        <p:grpSpPr bwMode="auto">
          <a:xfrm>
            <a:off x="4860925" y="3716338"/>
            <a:ext cx="3167063" cy="576262"/>
            <a:chOff x="3062" y="1797"/>
            <a:chExt cx="1995" cy="363"/>
          </a:xfrm>
        </p:grpSpPr>
        <p:grpSp>
          <p:nvGrpSpPr>
            <p:cNvPr id="19503" name="Group 4"/>
            <p:cNvGrpSpPr>
              <a:grpSpLocks/>
            </p:cNvGrpSpPr>
            <p:nvPr/>
          </p:nvGrpSpPr>
          <p:grpSpPr bwMode="auto">
            <a:xfrm>
              <a:off x="3334" y="1797"/>
              <a:ext cx="1723" cy="363"/>
              <a:chOff x="3334" y="1071"/>
              <a:chExt cx="1723" cy="363"/>
            </a:xfrm>
          </p:grpSpPr>
          <p:sp>
            <p:nvSpPr>
              <p:cNvPr id="19510" name="Oval 5"/>
              <p:cNvSpPr>
                <a:spLocks noChangeArrowheads="1"/>
              </p:cNvSpPr>
              <p:nvPr/>
            </p:nvSpPr>
            <p:spPr bwMode="auto">
              <a:xfrm>
                <a:off x="3334" y="1071"/>
                <a:ext cx="1723" cy="363"/>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11" name="Oval 6"/>
              <p:cNvSpPr>
                <a:spLocks noChangeArrowheads="1"/>
              </p:cNvSpPr>
              <p:nvPr/>
            </p:nvSpPr>
            <p:spPr bwMode="auto">
              <a:xfrm>
                <a:off x="3923" y="1162"/>
                <a:ext cx="499"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504" name="AutoShape 7"/>
            <p:cNvSpPr>
              <a:spLocks noChangeArrowheads="1"/>
            </p:cNvSpPr>
            <p:nvPr/>
          </p:nvSpPr>
          <p:spPr bwMode="auto">
            <a:xfrm rot="5872629">
              <a:off x="3357" y="1502"/>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05" name="AutoShape 8"/>
            <p:cNvSpPr>
              <a:spLocks noChangeArrowheads="1"/>
            </p:cNvSpPr>
            <p:nvPr/>
          </p:nvSpPr>
          <p:spPr bwMode="auto">
            <a:xfrm rot="5872629">
              <a:off x="4082" y="1639"/>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9506" name="Group 9"/>
            <p:cNvGrpSpPr>
              <a:grpSpLocks/>
            </p:cNvGrpSpPr>
            <p:nvPr/>
          </p:nvGrpSpPr>
          <p:grpSpPr bwMode="auto">
            <a:xfrm>
              <a:off x="3697" y="1842"/>
              <a:ext cx="952" cy="227"/>
              <a:chOff x="2971" y="3475"/>
              <a:chExt cx="952" cy="227"/>
            </a:xfrm>
          </p:grpSpPr>
          <p:sp>
            <p:nvSpPr>
              <p:cNvPr id="19508" name="Oval 10"/>
              <p:cNvSpPr>
                <a:spLocks noChangeArrowheads="1"/>
              </p:cNvSpPr>
              <p:nvPr/>
            </p:nvSpPr>
            <p:spPr bwMode="auto">
              <a:xfrm>
                <a:off x="2971" y="3475"/>
                <a:ext cx="952" cy="227"/>
              </a:xfrm>
              <a:prstGeom prst="ellipse">
                <a:avLst/>
              </a:pr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09" name="Oval 11"/>
              <p:cNvSpPr>
                <a:spLocks noChangeArrowheads="1"/>
              </p:cNvSpPr>
              <p:nvPr/>
            </p:nvSpPr>
            <p:spPr bwMode="auto">
              <a:xfrm>
                <a:off x="3016" y="3521"/>
                <a:ext cx="862" cy="135"/>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507" name="Oval 12"/>
            <p:cNvSpPr>
              <a:spLocks noChangeArrowheads="1"/>
            </p:cNvSpPr>
            <p:nvPr/>
          </p:nvSpPr>
          <p:spPr bwMode="auto">
            <a:xfrm>
              <a:off x="4014" y="1933"/>
              <a:ext cx="362"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460" name="Group 13"/>
          <p:cNvGrpSpPr>
            <a:grpSpLocks/>
          </p:cNvGrpSpPr>
          <p:nvPr/>
        </p:nvGrpSpPr>
        <p:grpSpPr bwMode="auto">
          <a:xfrm>
            <a:off x="4859338" y="3429000"/>
            <a:ext cx="3167062" cy="576263"/>
            <a:chOff x="3062" y="1797"/>
            <a:chExt cx="1995" cy="363"/>
          </a:xfrm>
        </p:grpSpPr>
        <p:grpSp>
          <p:nvGrpSpPr>
            <p:cNvPr id="19494" name="Group 14"/>
            <p:cNvGrpSpPr>
              <a:grpSpLocks/>
            </p:cNvGrpSpPr>
            <p:nvPr/>
          </p:nvGrpSpPr>
          <p:grpSpPr bwMode="auto">
            <a:xfrm>
              <a:off x="3334" y="1797"/>
              <a:ext cx="1723" cy="363"/>
              <a:chOff x="3334" y="1071"/>
              <a:chExt cx="1723" cy="363"/>
            </a:xfrm>
          </p:grpSpPr>
          <p:sp>
            <p:nvSpPr>
              <p:cNvPr id="19501" name="Oval 15"/>
              <p:cNvSpPr>
                <a:spLocks noChangeArrowheads="1"/>
              </p:cNvSpPr>
              <p:nvPr/>
            </p:nvSpPr>
            <p:spPr bwMode="auto">
              <a:xfrm>
                <a:off x="3334" y="1071"/>
                <a:ext cx="1723" cy="363"/>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02" name="Oval 16"/>
              <p:cNvSpPr>
                <a:spLocks noChangeArrowheads="1"/>
              </p:cNvSpPr>
              <p:nvPr/>
            </p:nvSpPr>
            <p:spPr bwMode="auto">
              <a:xfrm>
                <a:off x="3923" y="1162"/>
                <a:ext cx="499"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95" name="AutoShape 17"/>
            <p:cNvSpPr>
              <a:spLocks noChangeArrowheads="1"/>
            </p:cNvSpPr>
            <p:nvPr/>
          </p:nvSpPr>
          <p:spPr bwMode="auto">
            <a:xfrm rot="5872629">
              <a:off x="3357" y="1502"/>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96" name="AutoShape 18"/>
            <p:cNvSpPr>
              <a:spLocks noChangeArrowheads="1"/>
            </p:cNvSpPr>
            <p:nvPr/>
          </p:nvSpPr>
          <p:spPr bwMode="auto">
            <a:xfrm rot="5872629">
              <a:off x="4082" y="1639"/>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9497" name="Group 19"/>
            <p:cNvGrpSpPr>
              <a:grpSpLocks/>
            </p:cNvGrpSpPr>
            <p:nvPr/>
          </p:nvGrpSpPr>
          <p:grpSpPr bwMode="auto">
            <a:xfrm>
              <a:off x="3697" y="1842"/>
              <a:ext cx="952" cy="227"/>
              <a:chOff x="2971" y="3475"/>
              <a:chExt cx="952" cy="227"/>
            </a:xfrm>
          </p:grpSpPr>
          <p:sp>
            <p:nvSpPr>
              <p:cNvPr id="19499" name="Oval 20"/>
              <p:cNvSpPr>
                <a:spLocks noChangeArrowheads="1"/>
              </p:cNvSpPr>
              <p:nvPr/>
            </p:nvSpPr>
            <p:spPr bwMode="auto">
              <a:xfrm>
                <a:off x="2971" y="3475"/>
                <a:ext cx="952" cy="227"/>
              </a:xfrm>
              <a:prstGeom prst="ellipse">
                <a:avLst/>
              </a:pr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00" name="Oval 21"/>
              <p:cNvSpPr>
                <a:spLocks noChangeArrowheads="1"/>
              </p:cNvSpPr>
              <p:nvPr/>
            </p:nvSpPr>
            <p:spPr bwMode="auto">
              <a:xfrm>
                <a:off x="3016" y="3521"/>
                <a:ext cx="862" cy="135"/>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98" name="Oval 22"/>
            <p:cNvSpPr>
              <a:spLocks noChangeArrowheads="1"/>
            </p:cNvSpPr>
            <p:nvPr/>
          </p:nvSpPr>
          <p:spPr bwMode="auto">
            <a:xfrm>
              <a:off x="4014" y="1933"/>
              <a:ext cx="362"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461" name="Group 23"/>
          <p:cNvGrpSpPr>
            <a:grpSpLocks/>
          </p:cNvGrpSpPr>
          <p:nvPr/>
        </p:nvGrpSpPr>
        <p:grpSpPr bwMode="auto">
          <a:xfrm>
            <a:off x="4857750" y="3141663"/>
            <a:ext cx="3167063" cy="576262"/>
            <a:chOff x="3062" y="1797"/>
            <a:chExt cx="1995" cy="363"/>
          </a:xfrm>
        </p:grpSpPr>
        <p:grpSp>
          <p:nvGrpSpPr>
            <p:cNvPr id="19485" name="Group 24"/>
            <p:cNvGrpSpPr>
              <a:grpSpLocks/>
            </p:cNvGrpSpPr>
            <p:nvPr/>
          </p:nvGrpSpPr>
          <p:grpSpPr bwMode="auto">
            <a:xfrm>
              <a:off x="3334" y="1797"/>
              <a:ext cx="1723" cy="363"/>
              <a:chOff x="3334" y="1071"/>
              <a:chExt cx="1723" cy="363"/>
            </a:xfrm>
          </p:grpSpPr>
          <p:sp>
            <p:nvSpPr>
              <p:cNvPr id="19492" name="Oval 25"/>
              <p:cNvSpPr>
                <a:spLocks noChangeArrowheads="1"/>
              </p:cNvSpPr>
              <p:nvPr/>
            </p:nvSpPr>
            <p:spPr bwMode="auto">
              <a:xfrm>
                <a:off x="3334" y="1071"/>
                <a:ext cx="1723" cy="363"/>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93" name="Oval 26"/>
              <p:cNvSpPr>
                <a:spLocks noChangeArrowheads="1"/>
              </p:cNvSpPr>
              <p:nvPr/>
            </p:nvSpPr>
            <p:spPr bwMode="auto">
              <a:xfrm>
                <a:off x="3923" y="1162"/>
                <a:ext cx="499"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86" name="AutoShape 27"/>
            <p:cNvSpPr>
              <a:spLocks noChangeArrowheads="1"/>
            </p:cNvSpPr>
            <p:nvPr/>
          </p:nvSpPr>
          <p:spPr bwMode="auto">
            <a:xfrm rot="5872629">
              <a:off x="3357" y="1502"/>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87" name="AutoShape 28"/>
            <p:cNvSpPr>
              <a:spLocks noChangeArrowheads="1"/>
            </p:cNvSpPr>
            <p:nvPr/>
          </p:nvSpPr>
          <p:spPr bwMode="auto">
            <a:xfrm rot="5872629">
              <a:off x="4082" y="1639"/>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9488" name="Group 29"/>
            <p:cNvGrpSpPr>
              <a:grpSpLocks/>
            </p:cNvGrpSpPr>
            <p:nvPr/>
          </p:nvGrpSpPr>
          <p:grpSpPr bwMode="auto">
            <a:xfrm>
              <a:off x="3697" y="1842"/>
              <a:ext cx="952" cy="227"/>
              <a:chOff x="2971" y="3475"/>
              <a:chExt cx="952" cy="227"/>
            </a:xfrm>
          </p:grpSpPr>
          <p:sp>
            <p:nvSpPr>
              <p:cNvPr id="19490" name="Oval 30"/>
              <p:cNvSpPr>
                <a:spLocks noChangeArrowheads="1"/>
              </p:cNvSpPr>
              <p:nvPr/>
            </p:nvSpPr>
            <p:spPr bwMode="auto">
              <a:xfrm>
                <a:off x="2971" y="3475"/>
                <a:ext cx="952" cy="227"/>
              </a:xfrm>
              <a:prstGeom prst="ellipse">
                <a:avLst/>
              </a:pr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91" name="Oval 31"/>
              <p:cNvSpPr>
                <a:spLocks noChangeArrowheads="1"/>
              </p:cNvSpPr>
              <p:nvPr/>
            </p:nvSpPr>
            <p:spPr bwMode="auto">
              <a:xfrm>
                <a:off x="3016" y="3521"/>
                <a:ext cx="862" cy="135"/>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89" name="Oval 32"/>
            <p:cNvSpPr>
              <a:spLocks noChangeArrowheads="1"/>
            </p:cNvSpPr>
            <p:nvPr/>
          </p:nvSpPr>
          <p:spPr bwMode="auto">
            <a:xfrm>
              <a:off x="4014" y="1933"/>
              <a:ext cx="362"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462" name="Group 33"/>
          <p:cNvGrpSpPr>
            <a:grpSpLocks/>
          </p:cNvGrpSpPr>
          <p:nvPr/>
        </p:nvGrpSpPr>
        <p:grpSpPr bwMode="auto">
          <a:xfrm>
            <a:off x="4856163" y="2854325"/>
            <a:ext cx="3167062" cy="576263"/>
            <a:chOff x="3062" y="1797"/>
            <a:chExt cx="1995" cy="363"/>
          </a:xfrm>
        </p:grpSpPr>
        <p:grpSp>
          <p:nvGrpSpPr>
            <p:cNvPr id="19476" name="Group 34"/>
            <p:cNvGrpSpPr>
              <a:grpSpLocks/>
            </p:cNvGrpSpPr>
            <p:nvPr/>
          </p:nvGrpSpPr>
          <p:grpSpPr bwMode="auto">
            <a:xfrm>
              <a:off x="3334" y="1797"/>
              <a:ext cx="1723" cy="363"/>
              <a:chOff x="3334" y="1071"/>
              <a:chExt cx="1723" cy="363"/>
            </a:xfrm>
          </p:grpSpPr>
          <p:sp>
            <p:nvSpPr>
              <p:cNvPr id="19483" name="Oval 35"/>
              <p:cNvSpPr>
                <a:spLocks noChangeArrowheads="1"/>
              </p:cNvSpPr>
              <p:nvPr/>
            </p:nvSpPr>
            <p:spPr bwMode="auto">
              <a:xfrm>
                <a:off x="3334" y="1071"/>
                <a:ext cx="1723" cy="363"/>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84" name="Oval 36"/>
              <p:cNvSpPr>
                <a:spLocks noChangeArrowheads="1"/>
              </p:cNvSpPr>
              <p:nvPr/>
            </p:nvSpPr>
            <p:spPr bwMode="auto">
              <a:xfrm>
                <a:off x="3923" y="1162"/>
                <a:ext cx="499" cy="13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77" name="AutoShape 37"/>
            <p:cNvSpPr>
              <a:spLocks noChangeArrowheads="1"/>
            </p:cNvSpPr>
            <p:nvPr/>
          </p:nvSpPr>
          <p:spPr bwMode="auto">
            <a:xfrm rot="5872629">
              <a:off x="3357" y="1502"/>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78" name="AutoShape 38"/>
            <p:cNvSpPr>
              <a:spLocks noChangeArrowheads="1"/>
            </p:cNvSpPr>
            <p:nvPr/>
          </p:nvSpPr>
          <p:spPr bwMode="auto">
            <a:xfrm rot="5872629">
              <a:off x="4082" y="1639"/>
              <a:ext cx="90" cy="680"/>
            </a:xfrm>
            <a:prstGeom prst="triangle">
              <a:avLst>
                <a:gd name="adj"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9479" name="Group 39"/>
            <p:cNvGrpSpPr>
              <a:grpSpLocks/>
            </p:cNvGrpSpPr>
            <p:nvPr/>
          </p:nvGrpSpPr>
          <p:grpSpPr bwMode="auto">
            <a:xfrm>
              <a:off x="3697" y="1842"/>
              <a:ext cx="952" cy="227"/>
              <a:chOff x="2971" y="3475"/>
              <a:chExt cx="952" cy="227"/>
            </a:xfrm>
          </p:grpSpPr>
          <p:sp>
            <p:nvSpPr>
              <p:cNvPr id="19481" name="Oval 40"/>
              <p:cNvSpPr>
                <a:spLocks noChangeArrowheads="1"/>
              </p:cNvSpPr>
              <p:nvPr/>
            </p:nvSpPr>
            <p:spPr bwMode="auto">
              <a:xfrm>
                <a:off x="2971" y="3475"/>
                <a:ext cx="952" cy="227"/>
              </a:xfrm>
              <a:prstGeom prst="ellipse">
                <a:avLst/>
              </a:prstGeom>
              <a:solidFill>
                <a:srgbClr val="CC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82" name="Oval 41"/>
              <p:cNvSpPr>
                <a:spLocks noChangeArrowheads="1"/>
              </p:cNvSpPr>
              <p:nvPr/>
            </p:nvSpPr>
            <p:spPr bwMode="auto">
              <a:xfrm>
                <a:off x="3016" y="3521"/>
                <a:ext cx="862" cy="135"/>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80" name="Oval 42"/>
            <p:cNvSpPr>
              <a:spLocks noChangeArrowheads="1"/>
            </p:cNvSpPr>
            <p:nvPr/>
          </p:nvSpPr>
          <p:spPr bwMode="auto">
            <a:xfrm>
              <a:off x="4014" y="1933"/>
              <a:ext cx="362" cy="4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9463" name="Text Box 43"/>
          <p:cNvSpPr txBox="1">
            <a:spLocks noChangeArrowheads="1"/>
          </p:cNvSpPr>
          <p:nvPr/>
        </p:nvSpPr>
        <p:spPr bwMode="auto">
          <a:xfrm>
            <a:off x="5272088" y="1706563"/>
            <a:ext cx="2713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シリンダ：ヘッドの下にある</a:t>
            </a:r>
          </a:p>
          <a:p>
            <a:pPr eaLnBrk="1" hangingPunct="1"/>
            <a:r>
              <a:rPr lang="ja-JP" altLang="en-US"/>
              <a:t>すべてのトラックのこと</a:t>
            </a:r>
          </a:p>
        </p:txBody>
      </p:sp>
      <p:sp>
        <p:nvSpPr>
          <p:cNvPr id="19464" name="Text Box 44"/>
          <p:cNvSpPr txBox="1">
            <a:spLocks noChangeArrowheads="1"/>
          </p:cNvSpPr>
          <p:nvPr/>
        </p:nvSpPr>
        <p:spPr bwMode="auto">
          <a:xfrm>
            <a:off x="4479925" y="2341563"/>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ヘッド</a:t>
            </a:r>
          </a:p>
        </p:txBody>
      </p:sp>
      <p:sp>
        <p:nvSpPr>
          <p:cNvPr id="19465" name="Oval 45"/>
          <p:cNvSpPr>
            <a:spLocks noChangeArrowheads="1"/>
          </p:cNvSpPr>
          <p:nvPr/>
        </p:nvSpPr>
        <p:spPr bwMode="auto">
          <a:xfrm>
            <a:off x="684213" y="1917700"/>
            <a:ext cx="3382962" cy="3240088"/>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6" name="Oval 46"/>
          <p:cNvSpPr>
            <a:spLocks noChangeArrowheads="1"/>
          </p:cNvSpPr>
          <p:nvPr/>
        </p:nvSpPr>
        <p:spPr bwMode="auto">
          <a:xfrm>
            <a:off x="1979613" y="3141663"/>
            <a:ext cx="792162" cy="792162"/>
          </a:xfrm>
          <a:prstGeom prst="ellipse">
            <a:avLst/>
          </a:pr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7" name="Oval 47"/>
          <p:cNvSpPr>
            <a:spLocks noChangeArrowheads="1"/>
          </p:cNvSpPr>
          <p:nvPr/>
        </p:nvSpPr>
        <p:spPr bwMode="auto">
          <a:xfrm>
            <a:off x="1547813" y="2781300"/>
            <a:ext cx="1655762"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8" name="Oval 48"/>
          <p:cNvSpPr>
            <a:spLocks noChangeArrowheads="1"/>
          </p:cNvSpPr>
          <p:nvPr/>
        </p:nvSpPr>
        <p:spPr bwMode="auto">
          <a:xfrm>
            <a:off x="1476375" y="2708275"/>
            <a:ext cx="1800225" cy="17287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9" name="Line 49"/>
          <p:cNvSpPr>
            <a:spLocks noChangeShapeType="1"/>
          </p:cNvSpPr>
          <p:nvPr/>
        </p:nvSpPr>
        <p:spPr bwMode="auto">
          <a:xfrm>
            <a:off x="2339975" y="2708275"/>
            <a:ext cx="0"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0" name="Line 50"/>
          <p:cNvSpPr>
            <a:spLocks noChangeShapeType="1"/>
          </p:cNvSpPr>
          <p:nvPr/>
        </p:nvSpPr>
        <p:spPr bwMode="auto">
          <a:xfrm>
            <a:off x="1979613" y="2781300"/>
            <a:ext cx="0"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1" name="Line 51"/>
          <p:cNvSpPr>
            <a:spLocks noChangeShapeType="1"/>
          </p:cNvSpPr>
          <p:nvPr/>
        </p:nvSpPr>
        <p:spPr bwMode="auto">
          <a:xfrm flipH="1">
            <a:off x="2700338" y="2781300"/>
            <a:ext cx="0"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2" name="Text Box 52"/>
          <p:cNvSpPr txBox="1">
            <a:spLocks noChangeArrowheads="1"/>
          </p:cNvSpPr>
          <p:nvPr/>
        </p:nvSpPr>
        <p:spPr bwMode="auto">
          <a:xfrm>
            <a:off x="1311275" y="1274763"/>
            <a:ext cx="3616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トラック：同心円状のアクセスの単位</a:t>
            </a:r>
          </a:p>
          <a:p>
            <a:pPr eaLnBrk="1" hangingPunct="1"/>
            <a:r>
              <a:rPr lang="ja-JP" altLang="en-US"/>
              <a:t>１万</a:t>
            </a:r>
            <a:r>
              <a:rPr lang="en-US" altLang="ja-JP"/>
              <a:t>-</a:t>
            </a:r>
            <a:r>
              <a:rPr lang="ja-JP" altLang="en-US"/>
              <a:t>５万ある</a:t>
            </a:r>
          </a:p>
        </p:txBody>
      </p:sp>
      <p:sp>
        <p:nvSpPr>
          <p:cNvPr id="19473" name="Text Box 53"/>
          <p:cNvSpPr txBox="1">
            <a:spLocks noChangeArrowheads="1"/>
          </p:cNvSpPr>
          <p:nvPr/>
        </p:nvSpPr>
        <p:spPr bwMode="auto">
          <a:xfrm>
            <a:off x="179388" y="5380038"/>
            <a:ext cx="5576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セクタ：</a:t>
            </a:r>
            <a:r>
              <a:rPr lang="en-US" altLang="ja-JP"/>
              <a:t>512B</a:t>
            </a:r>
            <a:r>
              <a:rPr lang="ja-JP" altLang="en-US"/>
              <a:t>程度に分割したアクセスの単位</a:t>
            </a:r>
          </a:p>
          <a:p>
            <a:pPr eaLnBrk="1" hangingPunct="1"/>
            <a:r>
              <a:rPr lang="en-US" altLang="ja-JP"/>
              <a:t>100-500</a:t>
            </a:r>
            <a:r>
              <a:rPr lang="ja-JP" altLang="en-US"/>
              <a:t>　セクタ番号、誤り訂正符号付きのデータを含む</a:t>
            </a:r>
          </a:p>
        </p:txBody>
      </p:sp>
      <p:sp>
        <p:nvSpPr>
          <p:cNvPr id="19474" name="Line 54"/>
          <p:cNvSpPr>
            <a:spLocks noChangeShapeType="1"/>
          </p:cNvSpPr>
          <p:nvPr/>
        </p:nvSpPr>
        <p:spPr bwMode="auto">
          <a:xfrm flipV="1">
            <a:off x="1042988" y="2781300"/>
            <a:ext cx="1081087" cy="244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5" name="Text Box 55"/>
          <p:cNvSpPr txBox="1">
            <a:spLocks noChangeArrowheads="1"/>
          </p:cNvSpPr>
          <p:nvPr/>
        </p:nvSpPr>
        <p:spPr bwMode="auto">
          <a:xfrm>
            <a:off x="5867400" y="4514850"/>
            <a:ext cx="33385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磁性体の塗布された円板に</a:t>
            </a:r>
          </a:p>
          <a:p>
            <a:pPr eaLnBrk="1" hangingPunct="1"/>
            <a:r>
              <a:rPr lang="ja-JP" altLang="en-US"/>
              <a:t>データを格納</a:t>
            </a:r>
          </a:p>
          <a:p>
            <a:pPr eaLnBrk="1" hangingPunct="1"/>
            <a:r>
              <a:rPr lang="ja-JP" altLang="en-US"/>
              <a:t>可動式のヘッドを使って読み書き</a:t>
            </a:r>
          </a:p>
          <a:p>
            <a:pPr eaLnBrk="1" hangingPunct="1"/>
            <a:r>
              <a:rPr lang="ja-JP" altLang="en-US"/>
              <a:t>不揮発性</a:t>
            </a:r>
          </a:p>
        </p:txBody>
      </p:sp>
      <p:pic>
        <p:nvPicPr>
          <p:cNvPr id="2" name="オーディオ 1">
            <a:hlinkClick r:id="" action="ppaction://media"/>
            <a:extLst>
              <a:ext uri="{FF2B5EF4-FFF2-40B4-BE49-F238E27FC236}">
                <a16:creationId xmlns:a16="http://schemas.microsoft.com/office/drawing/2014/main" id="{5D18BBD5-8BDD-4D04-85F4-669C26AF0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139"/>
    </mc:Choice>
    <mc:Fallback>
      <p:transition spd="slow" advTm="11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65" x="9117013" y="3255963"/>
          <p14:tracePt t="1587" x="9097963" y="3246438"/>
          <p14:tracePt t="1608" x="9090025" y="3228975"/>
          <p14:tracePt t="1638" x="9080500" y="3219450"/>
          <p14:tracePt t="1685" x="9070975" y="3219450"/>
          <p14:tracePt t="1693" x="9061450" y="3219450"/>
          <p14:tracePt t="1701" x="9034463" y="3219450"/>
          <p14:tracePt t="1709" x="9017000" y="3219450"/>
          <p14:tracePt t="1717" x="8988425" y="3219450"/>
          <p14:tracePt t="1725" x="8961438" y="3255963"/>
          <p14:tracePt t="1732" x="8924925" y="3265488"/>
          <p14:tracePt t="1741" x="8907463" y="3273425"/>
          <p14:tracePt t="1749" x="8888413" y="3273425"/>
          <p14:tracePt t="1765" x="8861425" y="3273425"/>
          <p14:tracePt t="1773" x="8851900" y="3273425"/>
          <p14:tracePt t="1789" x="8842375" y="3273425"/>
          <p14:tracePt t="1883" x="8834438" y="3273425"/>
          <p14:tracePt t="1887" x="8815388" y="3273425"/>
          <p14:tracePt t="1895" x="8807450" y="3273425"/>
          <p14:tracePt t="1910" x="8797925" y="3273425"/>
          <p14:tracePt t="1926" x="8778875" y="3273425"/>
          <p14:tracePt t="1933" x="8770938" y="3273425"/>
          <p14:tracePt t="1941" x="8761413" y="3273425"/>
          <p14:tracePt t="1949" x="8751888" y="3273425"/>
          <p14:tracePt t="1957" x="8734425" y="3273425"/>
          <p14:tracePt t="1966" x="8715375" y="3273425"/>
          <p14:tracePt t="1974" x="8669338" y="3273425"/>
          <p14:tracePt t="1981" x="8642350" y="3273425"/>
          <p14:tracePt t="1988" x="8632825" y="3273425"/>
          <p14:tracePt t="1998" x="8615363" y="3273425"/>
          <p14:tracePt t="2006" x="8588375" y="3273425"/>
          <p14:tracePt t="2013" x="8578850" y="3273425"/>
          <p14:tracePt t="2022" x="8551863" y="3273425"/>
          <p14:tracePt t="2028" x="8542338" y="3273425"/>
          <p14:tracePt t="2045" x="8532813" y="3273425"/>
          <p14:tracePt t="2061" x="8515350" y="3273425"/>
          <p14:tracePt t="2085" x="8505825" y="3273425"/>
          <p14:tracePt t="2101" x="8496300" y="3273425"/>
          <p14:tracePt t="2125" x="8488363" y="3273425"/>
          <p14:tracePt t="2133" x="8469313" y="3273425"/>
          <p14:tracePt t="2157" x="8459788" y="3273425"/>
          <p14:tracePt t="2165" x="8451850" y="3282950"/>
          <p14:tracePt t="2181" x="8442325" y="3302000"/>
          <p14:tracePt t="2205" x="8423275" y="3319463"/>
          <p14:tracePt t="2253" x="8415338" y="3328988"/>
          <p14:tracePt t="2552" x="8415338" y="3319463"/>
          <p14:tracePt t="2565" x="8415338" y="3309938"/>
          <p14:tracePt t="2573" x="8415338" y="3302000"/>
          <p14:tracePt t="2581" x="8415338" y="3292475"/>
          <p14:tracePt t="2589" x="8415338" y="3282950"/>
          <p14:tracePt t="2612" x="8415338" y="3265488"/>
          <p14:tracePt t="2676" x="8415338" y="3255963"/>
          <p14:tracePt t="2693" x="8415338" y="3228975"/>
          <p14:tracePt t="2701" x="8405813" y="3192463"/>
          <p14:tracePt t="2709" x="8396288" y="3163888"/>
          <p14:tracePt t="2717" x="8359775" y="3109913"/>
          <p14:tracePt t="2725" x="8350250" y="3090863"/>
          <p14:tracePt t="2733" x="8342313" y="3054350"/>
          <p14:tracePt t="2741" x="8323263" y="3036888"/>
          <p14:tracePt t="2749" x="8313738" y="3009900"/>
          <p14:tracePt t="2757" x="8305800" y="3000375"/>
          <p14:tracePt t="2765" x="8305800" y="2990850"/>
          <p14:tracePt t="3212" x="8305800" y="2973388"/>
          <p14:tracePt t="3343" x="8305800" y="2990850"/>
          <p14:tracePt t="3351" x="8296275" y="3009900"/>
          <p14:tracePt t="3373" x="8296275" y="3017838"/>
          <p14:tracePt t="3581" x="8286750" y="3027363"/>
          <p14:tracePt t="3589" x="8277225" y="3027363"/>
          <p14:tracePt t="3813" x="8269288" y="3027363"/>
          <p14:tracePt t="3821" x="8259763" y="3036888"/>
          <p14:tracePt t="4077" x="8259763" y="3046413"/>
          <p14:tracePt t="4263" x="8250238" y="3054350"/>
          <p14:tracePt t="4286" x="8240713" y="3063875"/>
          <p14:tracePt t="4294" x="8240713" y="3073400"/>
          <p14:tracePt t="4788" x="8232775" y="3082925"/>
          <p14:tracePt t="5143" x="8223250" y="3073400"/>
          <p14:tracePt t="5168" x="8196263" y="3090863"/>
          <p14:tracePt t="5178" x="8186738" y="3100388"/>
          <p14:tracePt t="5181" x="8177213" y="3136900"/>
          <p14:tracePt t="5192" x="8169275" y="3146425"/>
          <p14:tracePt t="5197" x="8169275" y="3155950"/>
          <p14:tracePt t="5206" x="8169275" y="3163888"/>
          <p14:tracePt t="5213" x="8159750" y="3182938"/>
          <p14:tracePt t="5221" x="8159750" y="3192463"/>
          <p14:tracePt t="5469" x="8150225" y="3192463"/>
          <p14:tracePt t="5477" x="8150225" y="3182938"/>
          <p14:tracePt t="5493" x="8150225" y="3173413"/>
          <p14:tracePt t="5509" x="8150225" y="3163888"/>
          <p14:tracePt t="5518" x="8150225" y="3146425"/>
          <p14:tracePt t="5525" x="8150225" y="3136900"/>
          <p14:tracePt t="5582" x="8140700" y="3127375"/>
          <p14:tracePt t="5605" x="8113713" y="3136900"/>
          <p14:tracePt t="5614" x="8104188" y="3146425"/>
          <p14:tracePt t="5621" x="8104188" y="3163888"/>
          <p14:tracePt t="5630" x="8096250" y="3182938"/>
          <p14:tracePt t="5637" x="8086725" y="3228975"/>
          <p14:tracePt t="5653" x="8077200" y="3246438"/>
          <p14:tracePt t="5661" x="8067675" y="3255963"/>
          <p14:tracePt t="5670" x="8067675" y="3273425"/>
          <p14:tracePt t="5676" x="8059738" y="3282950"/>
          <p14:tracePt t="5744" x="8059738" y="3265488"/>
          <p14:tracePt t="5751" x="8059738" y="3255963"/>
          <p14:tracePt t="5758" x="8059738" y="3219450"/>
          <p14:tracePt t="5764" x="8067675" y="3173413"/>
          <p14:tracePt t="5773" x="8067675" y="3136900"/>
          <p14:tracePt t="5780" x="8067675" y="3109913"/>
          <p14:tracePt t="5789" x="8067675" y="3082925"/>
          <p14:tracePt t="5797" x="8067675" y="3063875"/>
          <p14:tracePt t="5806" x="8067675" y="3027363"/>
          <p14:tracePt t="5908" x="8067675" y="3036888"/>
          <p14:tracePt t="5926" x="8067675" y="3054350"/>
          <p14:tracePt t="5941" x="8067675" y="3063875"/>
          <p14:tracePt t="5958" x="8067675" y="3073400"/>
          <p14:tracePt t="5965" x="8067675" y="3082925"/>
          <p14:tracePt t="5973" x="8059738" y="3100388"/>
          <p14:tracePt t="5989" x="8059738" y="3109913"/>
          <p14:tracePt t="5997" x="8059738" y="3119438"/>
          <p14:tracePt t="6005" x="8059738" y="3136900"/>
          <p14:tracePt t="6167" x="8059738" y="3119438"/>
          <p14:tracePt t="6175" x="8059738" y="3109913"/>
          <p14:tracePt t="6189" x="8059738" y="3100388"/>
          <p14:tracePt t="6197" x="8059738" y="3082925"/>
          <p14:tracePt t="6206" x="8059738" y="3073400"/>
          <p14:tracePt t="6213" x="8059738" y="3054350"/>
          <p14:tracePt t="6221" x="8059738" y="3036888"/>
          <p14:tracePt t="6229" x="8059738" y="3017838"/>
          <p14:tracePt t="6245" x="8059738" y="3000375"/>
          <p14:tracePt t="6254" x="8059738" y="2990850"/>
          <p14:tracePt t="6261" x="8059738" y="2982913"/>
          <p14:tracePt t="6270" x="8059738" y="2973388"/>
          <p14:tracePt t="6327" x="8050213" y="2963863"/>
          <p14:tracePt t="6359" x="8050213" y="2973388"/>
          <p14:tracePt t="6370" x="8031163" y="3009900"/>
          <p14:tracePt t="6373" x="7994650" y="3036888"/>
          <p14:tracePt t="6380" x="7977188" y="3054350"/>
          <p14:tracePt t="6429" x="7977188" y="3046413"/>
          <p14:tracePt t="6437" x="7977188" y="3027363"/>
          <p14:tracePt t="6445" x="7977188" y="3000375"/>
          <p14:tracePt t="6454" x="7986713" y="2982913"/>
          <p14:tracePt t="6461" x="7994650" y="2954338"/>
          <p14:tracePt t="6470" x="7994650" y="2917825"/>
          <p14:tracePt t="6477" x="8004175" y="2881313"/>
          <p14:tracePt t="6488" x="8023225" y="2863850"/>
          <p14:tracePt t="6493" x="8023225" y="2854325"/>
          <p14:tracePt t="6503" x="8031163" y="2844800"/>
          <p14:tracePt t="6509" x="8031163" y="2836863"/>
          <p14:tracePt t="27527" x="8040688" y="2808288"/>
          <p14:tracePt t="27538" x="8132763" y="2781300"/>
          <p14:tracePt t="27541" x="8204200" y="2771775"/>
          <p14:tracePt t="27555" x="8277225" y="2771775"/>
          <p14:tracePt t="27557" x="8332788" y="2771775"/>
          <p14:tracePt t="27567" x="8378825" y="2771775"/>
          <p14:tracePt t="27581" x="8386763" y="2771775"/>
          <p14:tracePt t="27597" x="8386763" y="2781300"/>
          <p14:tracePt t="27605" x="8386763" y="2790825"/>
          <p14:tracePt t="27613" x="8386763" y="2800350"/>
          <p14:tracePt t="27622" x="8386763" y="2817813"/>
          <p14:tracePt t="27630" x="8386763" y="2836863"/>
          <p14:tracePt t="27637" x="8378825" y="2844800"/>
          <p14:tracePt t="27653" x="8369300" y="2854325"/>
          <p14:tracePt t="27661" x="8369300" y="2863850"/>
          <p14:tracePt t="27670" x="8359775" y="2873375"/>
          <p14:tracePt t="27687" x="8342313" y="2873375"/>
          <p14:tracePt t="27695" x="8323263" y="2873375"/>
          <p14:tracePt t="27701" x="8296275" y="2881313"/>
          <p14:tracePt t="27709" x="8277225" y="2881313"/>
          <p14:tracePt t="27717" x="8250238" y="2890838"/>
          <p14:tracePt t="27725" x="8240713" y="2900363"/>
          <p14:tracePt t="27734" x="8232775" y="2909888"/>
          <p14:tracePt t="27741" x="8232775" y="2927350"/>
          <p14:tracePt t="27756" x="8232775" y="2946400"/>
          <p14:tracePt t="27845" x="8232775" y="2954338"/>
          <p14:tracePt t="27957" x="8223250" y="2963863"/>
          <p14:tracePt t="27965" x="8150225" y="2963863"/>
          <p14:tracePt t="27973" x="8059738" y="2963863"/>
          <p14:tracePt t="27983" x="7931150" y="2973388"/>
          <p14:tracePt t="27990" x="7785100" y="2990850"/>
          <p14:tracePt t="27997" x="7667625" y="3036888"/>
          <p14:tracePt t="28004" x="7575550" y="3046413"/>
          <p14:tracePt t="28013" x="7475538" y="3090863"/>
          <p14:tracePt t="28021" x="7366000" y="3119438"/>
          <p14:tracePt t="28028" x="7292975" y="3127375"/>
          <p14:tracePt t="28037" x="7212013" y="3173413"/>
          <p14:tracePt t="28045" x="7110413" y="3182938"/>
          <p14:tracePt t="28054" x="7037388" y="3182938"/>
          <p14:tracePt t="28061" x="6946900" y="3200400"/>
          <p14:tracePt t="28069" x="6827838" y="3228975"/>
          <p14:tracePt t="28077" x="6737350" y="3236913"/>
          <p14:tracePt t="28085" x="6610350" y="3255963"/>
          <p14:tracePt t="28093" x="6500813" y="3255963"/>
          <p14:tracePt t="28101" x="6408738" y="3255963"/>
          <p14:tracePt t="28109" x="6281738" y="3255963"/>
          <p14:tracePt t="28117" x="6189663" y="3255963"/>
          <p14:tracePt t="28125" x="6080125" y="3255963"/>
          <p14:tracePt t="28133" x="5935663" y="3255963"/>
          <p14:tracePt t="28141" x="5826125" y="3255963"/>
          <p14:tracePt t="28150" x="5697538" y="3255963"/>
          <p14:tracePt t="28157" x="5570538" y="3255963"/>
          <p14:tracePt t="28166" x="5441950" y="3255963"/>
          <p14:tracePt t="28173" x="5314950" y="3255963"/>
          <p14:tracePt t="28181" x="5224463" y="3255963"/>
          <p14:tracePt t="28189" x="5114925" y="3255963"/>
          <p14:tracePt t="28198" x="5041900" y="3255963"/>
          <p14:tracePt t="28208" x="4959350" y="3255963"/>
          <p14:tracePt t="28212" x="4886325" y="3255963"/>
          <p14:tracePt t="28221" x="4795838" y="3255963"/>
          <p14:tracePt t="28229" x="4722813" y="3255963"/>
          <p14:tracePt t="28238" x="4649788" y="3255963"/>
          <p14:tracePt t="28245" x="4576763" y="3255963"/>
          <p14:tracePt t="28253" x="4476750" y="3302000"/>
          <p14:tracePt t="28261" x="4403725" y="3302000"/>
          <p14:tracePt t="28270" x="4330700" y="3309938"/>
          <p14:tracePt t="28277" x="4248150" y="3319463"/>
          <p14:tracePt t="28285" x="4194175" y="3338513"/>
          <p14:tracePt t="28293" x="4111625" y="3346450"/>
          <p14:tracePt t="28301" x="4065588" y="3365500"/>
          <p14:tracePt t="28310" x="4038600" y="3365500"/>
          <p14:tracePt t="28319" x="4021138" y="3382963"/>
          <p14:tracePt t="28325" x="3975100" y="3392488"/>
          <p14:tracePt t="28341" x="3948113" y="3411538"/>
          <p14:tracePt t="28357" x="3938588" y="3411538"/>
          <p14:tracePt t="28373" x="3929063" y="3411538"/>
          <p14:tracePt t="28381" x="3919538" y="3411538"/>
          <p14:tracePt t="28389" x="3911600" y="3411538"/>
          <p14:tracePt t="28405" x="3902075" y="3411538"/>
          <p14:tracePt t="28413" x="3892550" y="3411538"/>
          <p14:tracePt t="28421" x="3883025" y="3411538"/>
          <p14:tracePt t="28437" x="3856038" y="3411538"/>
          <p14:tracePt t="28445" x="3846513" y="3402013"/>
          <p14:tracePt t="28453" x="3819525" y="3402013"/>
          <p14:tracePt t="28460" x="3810000" y="3402013"/>
          <p14:tracePt t="28469" x="3792538" y="3402013"/>
          <p14:tracePt t="28478" x="3775075" y="3402013"/>
          <p14:tracePt t="28485" x="3765550" y="3392488"/>
          <p14:tracePt t="28493" x="3756025" y="3392488"/>
          <p14:tracePt t="28509" x="3738563" y="3392488"/>
          <p14:tracePt t="28517" x="3729038" y="3392488"/>
          <p14:tracePt t="28581" x="3719513" y="3365500"/>
          <p14:tracePt t="28589" x="3719513" y="3338513"/>
          <p14:tracePt t="28598" x="3692525" y="3309938"/>
          <p14:tracePt t="28605" x="3656013" y="3273425"/>
          <p14:tracePt t="28613" x="3629025" y="3246438"/>
          <p14:tracePt t="28621" x="3609975" y="3209925"/>
          <p14:tracePt t="28630" x="3573463" y="3155950"/>
          <p14:tracePt t="28637" x="3556000" y="3127375"/>
          <p14:tracePt t="28645" x="3519488" y="3082925"/>
          <p14:tracePt t="28653" x="3500438" y="3046413"/>
          <p14:tracePt t="28661" x="3463925" y="3000375"/>
          <p14:tracePt t="28669" x="3455988" y="2973388"/>
          <p14:tracePt t="28677" x="3427413" y="2927350"/>
          <p14:tracePt t="28685" x="3409950" y="2881313"/>
          <p14:tracePt t="28693" x="3400425" y="2863850"/>
          <p14:tracePt t="28701" x="3400425" y="2854325"/>
          <p14:tracePt t="28708" x="3390900" y="2844800"/>
          <p14:tracePt t="28718" x="3382963" y="2827338"/>
          <p14:tracePt t="28733" x="3363913" y="2800350"/>
          <p14:tracePt t="28797" x="3346450" y="2800350"/>
          <p14:tracePt t="28838" x="3336925" y="2808288"/>
          <p14:tracePt t="28949" x="3317875" y="2808288"/>
          <p14:tracePt t="28957" x="3309938" y="2808288"/>
          <p14:tracePt t="28965" x="3281363" y="2808288"/>
          <p14:tracePt t="28974" x="3263900" y="2827338"/>
          <p14:tracePt t="28981" x="3254375" y="2836863"/>
          <p14:tracePt t="28989" x="3244850" y="2854325"/>
          <p14:tracePt t="28997" x="3227388" y="2873375"/>
          <p14:tracePt t="29004" x="3208338" y="2890838"/>
          <p14:tracePt t="29013" x="3200400" y="2900363"/>
          <p14:tracePt t="29021" x="3181350" y="2936875"/>
          <p14:tracePt t="29029" x="3171825" y="2946400"/>
          <p14:tracePt t="29036" x="3171825" y="2954338"/>
          <p14:tracePt t="29045" x="3144838" y="2982913"/>
          <p14:tracePt t="29053" x="3136900" y="2990850"/>
          <p14:tracePt t="29077" x="3127375" y="3000375"/>
          <p14:tracePt t="29157" x="3127375" y="2990850"/>
          <p14:tracePt t="29165" x="3127375" y="2982913"/>
          <p14:tracePt t="29173" x="3127375" y="2973388"/>
          <p14:tracePt t="29197" x="3127375" y="2954338"/>
          <p14:tracePt t="29255" x="3117850" y="2946400"/>
          <p14:tracePt t="29269" x="3108325" y="2946400"/>
          <p14:tracePt t="29285" x="3100388" y="2946400"/>
          <p14:tracePt t="29311" x="3090863" y="2946400"/>
          <p14:tracePt t="29434" x="3081338" y="2936875"/>
          <p14:tracePt t="29439" x="3071813" y="2936875"/>
          <p14:tracePt t="29449" x="3054350" y="2927350"/>
          <p14:tracePt t="29456" x="3027363" y="2927350"/>
          <p14:tracePt t="29460" x="3008313" y="2927350"/>
          <p14:tracePt t="29469" x="2998788" y="2927350"/>
          <p14:tracePt t="29477" x="2981325" y="2917825"/>
          <p14:tracePt t="29485" x="2971800" y="2917825"/>
          <p14:tracePt t="29498" x="2962275" y="2917825"/>
          <p14:tracePt t="29507" x="2944813" y="2917825"/>
          <p14:tracePt t="29508" x="2935288" y="2917825"/>
          <p14:tracePt t="29518" x="2917825" y="2917825"/>
          <p14:tracePt t="29525" x="2889250" y="2917825"/>
          <p14:tracePt t="29536" x="2871788" y="2909888"/>
          <p14:tracePt t="29541" x="2852738" y="2900363"/>
          <p14:tracePt t="29551" x="2835275" y="2890838"/>
          <p14:tracePt t="29556" x="2825750" y="2890838"/>
          <p14:tracePt t="29567" x="2808288" y="2881313"/>
          <p14:tracePt t="29573" x="2798763" y="2881313"/>
          <p14:tracePt t="29582" x="2771775" y="2854325"/>
          <p14:tracePt t="29589" x="2762250" y="2854325"/>
          <p14:tracePt t="29597" x="2744788" y="2844800"/>
          <p14:tracePt t="29605" x="2735263" y="2836863"/>
          <p14:tracePt t="29621" x="2716213" y="2827338"/>
          <p14:tracePt t="29669" x="2708275" y="2827338"/>
          <p14:tracePt t="29677" x="2698750" y="2827338"/>
          <p14:tracePt t="29685" x="2679700" y="2827338"/>
          <p14:tracePt t="29693" x="2662238" y="2827338"/>
          <p14:tracePt t="29701" x="2643188" y="2836863"/>
          <p14:tracePt t="29709" x="2625725" y="2873375"/>
          <p14:tracePt t="29718" x="2616200" y="2881313"/>
          <p14:tracePt t="29732" x="2616200" y="2890838"/>
          <p14:tracePt t="29829" x="2616200" y="2863850"/>
          <p14:tracePt t="29999" x="2625725" y="2854325"/>
          <p14:tracePt t="30077" x="2643188" y="2854325"/>
          <p14:tracePt t="30085" x="2662238" y="2854325"/>
          <p14:tracePt t="30093" x="2671763" y="2854325"/>
          <p14:tracePt t="30101" x="2679700" y="2844800"/>
          <p14:tracePt t="30110" x="2698750" y="2836863"/>
          <p14:tracePt t="30126" x="2708275" y="2827338"/>
          <p14:tracePt t="30132" x="2708275" y="2817813"/>
          <p14:tracePt t="30176" x="2716213" y="2808288"/>
          <p14:tracePt t="30386" x="2725738" y="2817813"/>
          <p14:tracePt t="30423" x="2744788" y="2827338"/>
          <p14:tracePt t="30615" x="2735263" y="2827338"/>
          <p14:tracePt t="30637" x="2725738" y="2836863"/>
          <p14:tracePt t="30645" x="2725738" y="2844800"/>
          <p14:tracePt t="30653" x="2708275" y="2863850"/>
          <p14:tracePt t="30661" x="2698750" y="2873375"/>
          <p14:tracePt t="30677" x="2689225" y="2873375"/>
          <p14:tracePt t="30685" x="2662238" y="2881313"/>
          <p14:tracePt t="30693" x="2652713" y="2890838"/>
          <p14:tracePt t="30701" x="2643188" y="2900363"/>
          <p14:tracePt t="30709" x="2625725" y="2900363"/>
          <p14:tracePt t="30717" x="2616200" y="2900363"/>
          <p14:tracePt t="30725" x="2598738" y="2900363"/>
          <p14:tracePt t="30733" x="2562225" y="2900363"/>
          <p14:tracePt t="30741" x="2533650" y="2900363"/>
          <p14:tracePt t="30749" x="2516188" y="2900363"/>
          <p14:tracePt t="30756" x="2479675" y="2900363"/>
          <p14:tracePt t="30767" x="2433638" y="2890838"/>
          <p14:tracePt t="30773" x="2360613" y="2873375"/>
          <p14:tracePt t="30781" x="2243138" y="2836863"/>
          <p14:tracePt t="30789" x="2170113" y="2817813"/>
          <p14:tracePt t="30797" x="2070100" y="2790825"/>
          <p14:tracePt t="30804" x="1978025" y="2763838"/>
          <p14:tracePt t="30812" x="1895475" y="2763838"/>
          <p14:tracePt t="30821" x="1841500" y="2754313"/>
          <p14:tracePt t="30829" x="1814513" y="2754313"/>
          <p14:tracePt t="30837" x="1778000" y="2754313"/>
          <p14:tracePt t="30845" x="1768475" y="2754313"/>
          <p14:tracePt t="30853" x="1751013" y="2754313"/>
          <p14:tracePt t="30861" x="1741488" y="2763838"/>
          <p14:tracePt t="30869" x="1731963" y="2771775"/>
          <p14:tracePt t="30885" x="1714500" y="2790825"/>
          <p14:tracePt t="30901" x="1704975" y="2800350"/>
          <p14:tracePt t="30909" x="1695450" y="2808288"/>
          <p14:tracePt t="30933" x="1685925" y="2817813"/>
          <p14:tracePt t="30943" x="1677988" y="2817813"/>
          <p14:tracePt t="30950" x="1668463" y="2817813"/>
          <p14:tracePt t="30957" x="1658938" y="2817813"/>
          <p14:tracePt t="30966" x="1649413" y="2817813"/>
          <p14:tracePt t="30973" x="1641475" y="2817813"/>
          <p14:tracePt t="30981" x="1622425" y="2817813"/>
          <p14:tracePt t="30989" x="1604963" y="2817813"/>
          <p14:tracePt t="30997" x="1585913" y="2800350"/>
          <p14:tracePt t="31021" x="1576388" y="2800350"/>
          <p14:tracePt t="31037" x="1568450" y="2800350"/>
          <p14:tracePt t="31093" x="1568450" y="2790825"/>
          <p14:tracePt t="31109" x="1568450" y="2763838"/>
          <p14:tracePt t="31118" x="1568450" y="2744788"/>
          <p14:tracePt t="31125" x="1568450" y="2735263"/>
          <p14:tracePt t="31133" x="1568450" y="2708275"/>
          <p14:tracePt t="31149" x="1568450" y="2690813"/>
          <p14:tracePt t="31157" x="1568450" y="2671763"/>
          <p14:tracePt t="31173" x="1568450" y="2654300"/>
          <p14:tracePt t="31181" x="1576388" y="2635250"/>
          <p14:tracePt t="31189" x="1585913" y="2617788"/>
          <p14:tracePt t="31197" x="1585913" y="2608263"/>
          <p14:tracePt t="31206" x="1585913" y="2581275"/>
          <p14:tracePt t="31213" x="1604963" y="2562225"/>
          <p14:tracePt t="31221" x="1612900" y="2544763"/>
          <p14:tracePt t="31229" x="1631950" y="2508250"/>
          <p14:tracePt t="31237" x="1641475" y="2481263"/>
          <p14:tracePt t="31245" x="1658938" y="2462213"/>
          <p14:tracePt t="31253" x="1695450" y="2444750"/>
          <p14:tracePt t="31261" x="1741488" y="2408238"/>
          <p14:tracePt t="31269" x="1804988" y="2352675"/>
          <p14:tracePt t="31277" x="1841500" y="2343150"/>
          <p14:tracePt t="31285" x="1905000" y="2306638"/>
          <p14:tracePt t="31292" x="1968500" y="2279650"/>
          <p14:tracePt t="31301" x="2033588" y="2243138"/>
          <p14:tracePt t="31308" x="2114550" y="2216150"/>
          <p14:tracePt t="31318" x="2170113" y="2216150"/>
          <p14:tracePt t="31326" x="2233613" y="2206625"/>
          <p14:tracePt t="31336" x="2287588" y="2179638"/>
          <p14:tracePt t="31341" x="2389188" y="2170113"/>
          <p14:tracePt t="31349" x="2443163" y="2170113"/>
          <p14:tracePt t="31357" x="2516188" y="2152650"/>
          <p14:tracePt t="31366" x="2570163" y="2152650"/>
          <p14:tracePt t="31373" x="2635250" y="2152650"/>
          <p14:tracePt t="31381" x="2689225" y="2152650"/>
          <p14:tracePt t="31389" x="2725738" y="2152650"/>
          <p14:tracePt t="31397" x="2781300" y="2152650"/>
          <p14:tracePt t="31405" x="2808288" y="2152650"/>
          <p14:tracePt t="31413" x="2862263" y="2152650"/>
          <p14:tracePt t="31421" x="2898775" y="2152650"/>
          <p14:tracePt t="31429" x="2935288" y="2152650"/>
          <p14:tracePt t="31437" x="2981325" y="2152650"/>
          <p14:tracePt t="31444" x="3008313" y="2152650"/>
          <p14:tracePt t="31453" x="3063875" y="2152650"/>
          <p14:tracePt t="31461" x="3100388" y="2152650"/>
          <p14:tracePt t="31469" x="3144838" y="2152650"/>
          <p14:tracePt t="31477" x="3171825" y="2152650"/>
          <p14:tracePt t="31485" x="3208338" y="2152650"/>
          <p14:tracePt t="31492" x="3263900" y="2152650"/>
          <p14:tracePt t="31501" x="3336925" y="2197100"/>
          <p14:tracePt t="31509" x="3390900" y="2206625"/>
          <p14:tracePt t="31517" x="3455988" y="2243138"/>
          <p14:tracePt t="31525" x="3519488" y="2270125"/>
          <p14:tracePt t="31535" x="3582988" y="2325688"/>
          <p14:tracePt t="31541" x="3646488" y="2362200"/>
          <p14:tracePt t="31551" x="3692525" y="2398713"/>
          <p14:tracePt t="31556" x="3729038" y="2444750"/>
          <p14:tracePt t="31567" x="3783013" y="2508250"/>
          <p14:tracePt t="31573" x="3810000" y="2554288"/>
          <p14:tracePt t="31583" x="3838575" y="2608263"/>
          <p14:tracePt t="31589" x="3883025" y="2671763"/>
          <p14:tracePt t="31597" x="3902075" y="2717800"/>
          <p14:tracePt t="31605" x="3938588" y="2781300"/>
          <p14:tracePt t="31613" x="3948113" y="2817813"/>
          <p14:tracePt t="31621" x="3975100" y="2854325"/>
          <p14:tracePt t="31631" x="4011613" y="2909888"/>
          <p14:tracePt t="31638" x="4057650" y="2954338"/>
          <p14:tracePt t="31647" x="4075113" y="2982913"/>
          <p14:tracePt t="31654" x="4111625" y="3027363"/>
          <p14:tracePt t="31663" x="4148138" y="3073400"/>
          <p14:tracePt t="31672" x="4165600" y="3090863"/>
          <p14:tracePt t="31676" x="4194175" y="3119438"/>
          <p14:tracePt t="31685" x="4230688" y="3127375"/>
          <p14:tracePt t="31693" x="4257675" y="3155950"/>
          <p14:tracePt t="31702" x="4284663" y="3182938"/>
          <p14:tracePt t="31709" x="4311650" y="3200400"/>
          <p14:tracePt t="31717" x="4330700" y="3219450"/>
          <p14:tracePt t="31724" x="4348163" y="3265488"/>
          <p14:tracePt t="31734" x="4357688" y="3309938"/>
          <p14:tracePt t="31741" x="4384675" y="3338513"/>
          <p14:tracePt t="31750" x="4384675" y="3392488"/>
          <p14:tracePt t="31756" x="4394200" y="3438525"/>
          <p14:tracePt t="31767" x="4394200" y="3492500"/>
          <p14:tracePt t="31773" x="4403725" y="3556000"/>
          <p14:tracePt t="31781" x="4403725" y="3611563"/>
          <p14:tracePt t="31789" x="4430713" y="3684588"/>
          <p14:tracePt t="31797" x="4430713" y="3748088"/>
          <p14:tracePt t="31804" x="4440238" y="3803650"/>
          <p14:tracePt t="31813" x="4440238" y="3857625"/>
          <p14:tracePt t="31821" x="4440238" y="3911600"/>
          <p14:tracePt t="31830" x="4440238" y="3976688"/>
          <p14:tracePt t="31837" x="4440238" y="4030663"/>
          <p14:tracePt t="31845" x="4440238" y="4086225"/>
          <p14:tracePt t="31853" x="4440238" y="4113213"/>
          <p14:tracePt t="31862" x="4440238" y="4140200"/>
          <p14:tracePt t="31869" x="4430713" y="4186238"/>
          <p14:tracePt t="31877" x="4403725" y="4249738"/>
          <p14:tracePt t="31885" x="4384675" y="4259263"/>
          <p14:tracePt t="31893" x="4357688" y="4313238"/>
          <p14:tracePt t="31908" x="4348163" y="4349750"/>
          <p14:tracePt t="31917" x="4330700" y="4376738"/>
          <p14:tracePt t="31925" x="4321175" y="4395788"/>
          <p14:tracePt t="31934" x="4311650" y="4422775"/>
          <p14:tracePt t="31942" x="4303713" y="4459288"/>
          <p14:tracePt t="31949" x="4284663" y="4478338"/>
          <p14:tracePt t="31957" x="4275138" y="4486275"/>
          <p14:tracePt t="31966" x="4257675" y="4514850"/>
          <p14:tracePt t="31973" x="4230688" y="4541838"/>
          <p14:tracePt t="31983" x="4202113" y="4559300"/>
          <p14:tracePt t="31988" x="4175125" y="4605338"/>
          <p14:tracePt t="31997" x="4138613" y="4624388"/>
          <p14:tracePt t="32004" x="4094163" y="4668838"/>
          <p14:tracePt t="32013" x="4048125" y="4724400"/>
          <p14:tracePt t="32021" x="4002088" y="4760913"/>
          <p14:tracePt t="32035" x="3948113" y="4797425"/>
          <p14:tracePt t="32036" x="3902075" y="4841875"/>
          <p14:tracePt t="32045" x="3856038" y="4878388"/>
          <p14:tracePt t="32053" x="3819525" y="4906963"/>
          <p14:tracePt t="32061" x="3738563" y="4951413"/>
          <p14:tracePt t="32069" x="3709988" y="4970463"/>
          <p14:tracePt t="32076" x="3665538" y="5006975"/>
          <p14:tracePt t="32085" x="3636963" y="5024438"/>
          <p14:tracePt t="32093" x="3600450" y="5033963"/>
          <p14:tracePt t="32101" x="3563938" y="5060950"/>
          <p14:tracePt t="32109" x="3556000" y="5060950"/>
          <p14:tracePt t="32117" x="3527425" y="5070475"/>
          <p14:tracePt t="32125" x="3509963" y="5070475"/>
          <p14:tracePt t="32134" x="3490913" y="5080000"/>
          <p14:tracePt t="32140" x="3463925" y="5080000"/>
          <p14:tracePt t="32149" x="3446463" y="5080000"/>
          <p14:tracePt t="32157" x="3419475" y="5080000"/>
          <p14:tracePt t="32168" x="3400425" y="5080000"/>
          <p14:tracePt t="32173" x="3373438" y="5080000"/>
          <p14:tracePt t="32181" x="3317875" y="5080000"/>
          <p14:tracePt t="32190" x="3254375" y="5080000"/>
          <p14:tracePt t="32197" x="3200400" y="5080000"/>
          <p14:tracePt t="32207" x="3108325" y="5089525"/>
          <p14:tracePt t="32213" x="3044825" y="5116513"/>
          <p14:tracePt t="32221" x="2935288" y="5126038"/>
          <p14:tracePt t="32229" x="2852738" y="5143500"/>
          <p14:tracePt t="32238" x="2798763" y="5143500"/>
          <p14:tracePt t="32245" x="2725738" y="5153025"/>
          <p14:tracePt t="32254" x="2652713" y="5153025"/>
          <p14:tracePt t="32261" x="2606675" y="5180013"/>
          <p14:tracePt t="32269" x="2552700" y="5180013"/>
          <p14:tracePt t="32277" x="2489200" y="5180013"/>
          <p14:tracePt t="32285" x="2452688" y="5180013"/>
          <p14:tracePt t="32293" x="2425700" y="5180013"/>
          <p14:tracePt t="32301" x="2406650" y="5180013"/>
          <p14:tracePt t="32309" x="2370138" y="5170488"/>
          <p14:tracePt t="32317" x="2352675" y="5160963"/>
          <p14:tracePt t="32324" x="2316163" y="5153025"/>
          <p14:tracePt t="32333" x="2260600" y="5153025"/>
          <p14:tracePt t="32341" x="2197100" y="5116513"/>
          <p14:tracePt t="32350" x="2114550" y="5116513"/>
          <p14:tracePt t="32357" x="2041525" y="5106988"/>
          <p14:tracePt t="32366" x="1931988" y="5089525"/>
          <p14:tracePt t="32373" x="1851025" y="5053013"/>
          <p14:tracePt t="32381" x="1787525" y="5033963"/>
          <p14:tracePt t="32389" x="1731963" y="5024438"/>
          <p14:tracePt t="32398" x="1668463" y="4997450"/>
          <p14:tracePt t="32405" x="1641475" y="4987925"/>
          <p14:tracePt t="32413" x="1612900" y="4979988"/>
          <p14:tracePt t="32421" x="1576388" y="4979988"/>
          <p14:tracePt t="32429" x="1558925" y="4970463"/>
          <p14:tracePt t="32437" x="1512888" y="4951413"/>
          <p14:tracePt t="32453" x="1476375" y="4943475"/>
          <p14:tracePt t="32461" x="1468438" y="4933950"/>
          <p14:tracePt t="32469" x="1439863" y="4924425"/>
          <p14:tracePt t="32477" x="1412875" y="4887913"/>
          <p14:tracePt t="32485" x="1366838" y="4870450"/>
          <p14:tracePt t="32493" x="1349375" y="4851400"/>
          <p14:tracePt t="32501" x="1312863" y="4814888"/>
          <p14:tracePt t="32509" x="1293813" y="4797425"/>
          <p14:tracePt t="32518" x="1266825" y="4768850"/>
          <p14:tracePt t="32525" x="1212850" y="4714875"/>
          <p14:tracePt t="32535" x="1193800" y="4687888"/>
          <p14:tracePt t="32541" x="1149350" y="4651375"/>
          <p14:tracePt t="32550" x="1084263" y="4595813"/>
          <p14:tracePt t="32557" x="1030288" y="4551363"/>
          <p14:tracePt t="32568" x="966788" y="4486275"/>
          <p14:tracePt t="32572" x="930275" y="4432300"/>
          <p14:tracePt t="32587" x="874713" y="4349750"/>
          <p14:tracePt t="32590" x="801688" y="4268788"/>
          <p14:tracePt t="32598" x="765175" y="4203700"/>
          <p14:tracePt t="32606" x="738188" y="4140200"/>
          <p14:tracePt t="32614" x="684213" y="4049713"/>
          <p14:tracePt t="32621" x="674688" y="3984625"/>
          <p14:tracePt t="32629" x="620713" y="3884613"/>
          <p14:tracePt t="32637" x="601663" y="3811588"/>
          <p14:tracePt t="32644" x="592138" y="3730625"/>
          <p14:tracePt t="32653" x="547688" y="3648075"/>
          <p14:tracePt t="32661" x="538163" y="3592513"/>
          <p14:tracePt t="32669" x="528638" y="3529013"/>
          <p14:tracePt t="32677" x="528638" y="3502025"/>
          <p14:tracePt t="32685" x="528638" y="3465513"/>
          <p14:tracePt t="32693" x="528638" y="3438525"/>
          <p14:tracePt t="32701" x="528638" y="3402013"/>
          <p14:tracePt t="32710" x="528638" y="3375025"/>
          <p14:tracePt t="32720" x="528638" y="3355975"/>
          <p14:tracePt t="32727" x="528638" y="3319463"/>
          <p14:tracePt t="32741" x="555625" y="3200400"/>
          <p14:tracePt t="32750" x="555625" y="3155950"/>
          <p14:tracePt t="32757" x="555625" y="3082925"/>
          <p14:tracePt t="32770" x="555625" y="3027363"/>
          <p14:tracePt t="32772" x="555625" y="2973388"/>
          <p14:tracePt t="32785" x="565150" y="2900363"/>
          <p14:tracePt t="32792" x="584200" y="2836863"/>
          <p14:tracePt t="32798" x="601663" y="2754313"/>
          <p14:tracePt t="32807" x="628650" y="2717800"/>
          <p14:tracePt t="32813" x="674688" y="2662238"/>
          <p14:tracePt t="32821" x="711200" y="2617788"/>
          <p14:tracePt t="32829" x="747713" y="2581275"/>
          <p14:tracePt t="32837" x="774700" y="2554288"/>
          <p14:tracePt t="32844" x="857250" y="2525713"/>
          <p14:tracePt t="32853" x="920750" y="2489200"/>
          <p14:tracePt t="32862" x="1003300" y="2462213"/>
          <p14:tracePt t="32884" x="1176338" y="2416175"/>
          <p14:tracePt t="32893" x="1239838" y="2398713"/>
          <p14:tracePt t="32901" x="1285875" y="2379663"/>
          <p14:tracePt t="32909" x="1322388" y="2371725"/>
          <p14:tracePt t="32917" x="1339850" y="2371725"/>
          <p14:tracePt t="32926" x="1376363" y="2371725"/>
          <p14:tracePt t="32934" x="1385888" y="2371725"/>
          <p14:tracePt t="32942" x="1412875" y="2362200"/>
          <p14:tracePt t="32949" x="1422400" y="2362200"/>
          <p14:tracePt t="32956" x="1431925" y="2362200"/>
          <p14:tracePt t="32966" x="1449388" y="2362200"/>
          <p14:tracePt t="32973" x="1468438" y="2352675"/>
          <p14:tracePt t="32989" x="1476375" y="2352675"/>
          <p14:tracePt t="32996" x="1504950" y="2352675"/>
          <p14:tracePt t="33005" x="1512888" y="2352675"/>
          <p14:tracePt t="33012" x="1522413" y="2352675"/>
          <p14:tracePt t="33021" x="1541463" y="2352675"/>
          <p14:tracePt t="33029" x="1558925" y="2352675"/>
          <p14:tracePt t="33037" x="1604963" y="2352675"/>
          <p14:tracePt t="33045" x="1612900" y="2352675"/>
          <p14:tracePt t="33061" x="1622425" y="2352675"/>
          <p14:tracePt t="33110" x="1631950" y="2371725"/>
          <p14:tracePt t="33118" x="1631950" y="2408238"/>
          <p14:tracePt t="33126" x="1631950" y="2462213"/>
          <p14:tracePt t="33134" x="1631950" y="2535238"/>
          <p14:tracePt t="33141" x="1631950" y="2589213"/>
          <p14:tracePt t="33149" x="1631950" y="2681288"/>
          <p14:tracePt t="33156" x="1631950" y="2808288"/>
          <p14:tracePt t="33166" x="1631950" y="2909888"/>
          <p14:tracePt t="33173" x="1631950" y="3036888"/>
          <p14:tracePt t="33185" x="1631950" y="3163888"/>
          <p14:tracePt t="33190" x="1631950" y="3273425"/>
          <p14:tracePt t="33198" x="1631950" y="3382963"/>
          <p14:tracePt t="33209" x="1631950" y="3511550"/>
          <p14:tracePt t="33212" x="1631950" y="3621088"/>
          <p14:tracePt t="33221" x="1631950" y="3711575"/>
          <p14:tracePt t="33229" x="1631950" y="3821113"/>
          <p14:tracePt t="33237" x="1631950" y="3875088"/>
          <p14:tracePt t="33248" x="1631950" y="3930650"/>
          <p14:tracePt t="33259" x="1631950" y="3957638"/>
          <p14:tracePt t="33261" x="1631950" y="3994150"/>
          <p14:tracePt t="33277" x="1631950" y="4003675"/>
          <p14:tracePt t="33405" x="1631950" y="4021138"/>
          <p14:tracePt t="33438" x="1631950" y="4030663"/>
          <p14:tracePt t="33453" x="1631950" y="4040188"/>
          <p14:tracePt t="33477" x="1631950" y="4049713"/>
          <p14:tracePt t="33485" x="1631950" y="4057650"/>
          <p14:tracePt t="33493" x="1631950" y="4067175"/>
          <p14:tracePt t="33501" x="1631950" y="4076700"/>
          <p14:tracePt t="33509" x="1631950" y="4086225"/>
          <p14:tracePt t="33517" x="1631950" y="4103688"/>
          <p14:tracePt t="33524" x="1631950" y="4122738"/>
          <p14:tracePt t="33535" x="1631950" y="4149725"/>
          <p14:tracePt t="33541" x="1631950" y="4167188"/>
          <p14:tracePt t="33550" x="1631950" y="4195763"/>
          <p14:tracePt t="33557" x="1631950" y="4213225"/>
          <p14:tracePt t="33567" x="1631950" y="4240213"/>
          <p14:tracePt t="33572" x="1658938" y="4286250"/>
          <p14:tracePt t="33581" x="1704975" y="4313238"/>
          <p14:tracePt t="33589" x="1768475" y="4349750"/>
          <p14:tracePt t="33597" x="1831975" y="4386263"/>
          <p14:tracePt t="33605" x="1878013" y="4395788"/>
          <p14:tracePt t="33613" x="1960563" y="4441825"/>
          <p14:tracePt t="33621" x="1997075" y="4441825"/>
          <p14:tracePt t="33630" x="2060575" y="4459288"/>
          <p14:tracePt t="33637" x="2087563" y="4459288"/>
          <p14:tracePt t="33645" x="2114550" y="4459288"/>
          <p14:tracePt t="33653" x="2133600" y="4459288"/>
          <p14:tracePt t="33660" x="2160588" y="4459288"/>
          <p14:tracePt t="33669" x="2179638" y="4459288"/>
          <p14:tracePt t="33677" x="2214563" y="4449763"/>
          <p14:tracePt t="33685" x="2214563" y="4441825"/>
          <p14:tracePt t="33693" x="2224088" y="4432300"/>
          <p14:tracePt t="33701" x="2251075" y="4422775"/>
          <p14:tracePt t="33717" x="2270125" y="4405313"/>
          <p14:tracePt t="33725" x="2279650" y="4395788"/>
          <p14:tracePt t="33741" x="2287588" y="4395788"/>
          <p14:tracePt t="33757" x="2297113" y="4395788"/>
          <p14:tracePt t="33773" x="2306638" y="4386263"/>
          <p14:tracePt t="33782" x="2333625" y="4368800"/>
          <p14:tracePt t="33789" x="2343150" y="4368800"/>
          <p14:tracePt t="33797" x="2343150" y="4359275"/>
          <p14:tracePt t="33805" x="2352675" y="4359275"/>
          <p14:tracePt t="33813" x="2379663" y="4349750"/>
          <p14:tracePt t="33829" x="2389188" y="4349750"/>
          <p14:tracePt t="33839" x="2425700" y="4349750"/>
          <p14:tracePt t="33849" x="2452688" y="4340225"/>
          <p14:tracePt t="33853" x="2479675" y="4340225"/>
          <p14:tracePt t="33862" x="2516188" y="4340225"/>
          <p14:tracePt t="33869" x="2533650" y="4340225"/>
          <p14:tracePt t="33893" x="2552700" y="4322763"/>
          <p14:tracePt t="34015" x="2562225" y="4322763"/>
          <p14:tracePt t="34023" x="2562225" y="4332288"/>
          <p14:tracePt t="34031" x="2562225" y="4340225"/>
          <p14:tracePt t="34038" x="2552700" y="4349750"/>
          <p14:tracePt t="34045" x="2552700" y="4359275"/>
          <p14:tracePt t="34052" x="2533650" y="4376738"/>
          <p14:tracePt t="34061" x="2506663" y="4395788"/>
          <p14:tracePt t="34069" x="2498725" y="4395788"/>
          <p14:tracePt t="34077" x="2489200" y="4405313"/>
          <p14:tracePt t="34085" x="2479675" y="4405313"/>
          <p14:tracePt t="34094" x="2462213" y="4413250"/>
          <p14:tracePt t="34102" x="2443163" y="4413250"/>
          <p14:tracePt t="34109" x="2425700" y="4413250"/>
          <p14:tracePt t="34117" x="2406650" y="4422775"/>
          <p14:tracePt t="34125" x="2389188" y="4422775"/>
          <p14:tracePt t="34136" x="2379663" y="4422775"/>
          <p14:tracePt t="34148" x="2370138" y="4422775"/>
          <p14:tracePt t="34156" x="2360613" y="4422775"/>
          <p14:tracePt t="34166" x="2343150" y="4422775"/>
          <p14:tracePt t="34173" x="2316163" y="4422775"/>
          <p14:tracePt t="34180" x="2306638" y="4422775"/>
          <p14:tracePt t="34189" x="2279650" y="4422775"/>
          <p14:tracePt t="34197" x="2260600" y="4422775"/>
          <p14:tracePt t="34207" x="2233613" y="4422775"/>
          <p14:tracePt t="34213" x="2214563" y="4422775"/>
          <p14:tracePt t="34221" x="2187575" y="4422775"/>
          <p14:tracePt t="34229" x="2143125" y="4395788"/>
          <p14:tracePt t="34237" x="2124075" y="4395788"/>
          <p14:tracePt t="34245" x="2106613" y="4386263"/>
          <p14:tracePt t="34254" x="2060575" y="4376738"/>
          <p14:tracePt t="34261" x="2024063" y="4368800"/>
          <p14:tracePt t="34269" x="2005013" y="4359275"/>
          <p14:tracePt t="34277" x="1978025" y="4340225"/>
          <p14:tracePt t="34285" x="1960563" y="4332288"/>
          <p14:tracePt t="34293" x="1960563" y="4322763"/>
          <p14:tracePt t="34302" x="1914525" y="4303713"/>
          <p14:tracePt t="34308" x="1905000" y="4295775"/>
          <p14:tracePt t="34317" x="1905000" y="4286250"/>
          <p14:tracePt t="34324" x="1878013" y="4259263"/>
          <p14:tracePt t="34334" x="1868488" y="4249738"/>
          <p14:tracePt t="34342" x="1868488" y="4240213"/>
          <p14:tracePt t="34351" x="1860550" y="4203700"/>
          <p14:tracePt t="34359" x="1831975" y="4149725"/>
          <p14:tracePt t="34370" x="1814513" y="4103688"/>
          <p14:tracePt t="34373" x="1804988" y="4086225"/>
          <p14:tracePt t="34381" x="1778000" y="4030663"/>
          <p14:tracePt t="34389" x="1751013" y="3967163"/>
          <p14:tracePt t="34398" x="1741488" y="3903663"/>
          <p14:tracePt t="34405" x="1722438" y="3857625"/>
          <p14:tracePt t="34413" x="1704975" y="3803650"/>
          <p14:tracePt t="34421" x="1695450" y="3757613"/>
          <p14:tracePt t="34429" x="1695450" y="3702050"/>
          <p14:tracePt t="34437" x="1695450" y="3665538"/>
          <p14:tracePt t="34444" x="1695450" y="3629025"/>
          <p14:tracePt t="34453" x="1695450" y="3592513"/>
          <p14:tracePt t="34461" x="1695450" y="3565525"/>
          <p14:tracePt t="34469" x="1695450" y="3548063"/>
          <p14:tracePt t="34477" x="1695450" y="3519488"/>
          <p14:tracePt t="34485" x="1695450" y="3511550"/>
          <p14:tracePt t="34493" x="1695450" y="3502025"/>
          <p14:tracePt t="34501" x="1695450" y="3492500"/>
          <p14:tracePt t="34509" x="1695450" y="3475038"/>
          <p14:tracePt t="34517" x="1695450" y="3465513"/>
          <p14:tracePt t="34535" x="1704975" y="3446463"/>
          <p14:tracePt t="34552" x="1722438" y="3438525"/>
          <p14:tracePt t="34556" x="1731963" y="3438525"/>
          <p14:tracePt t="34568" x="1751013" y="3419475"/>
          <p14:tracePt t="34573" x="1768475" y="3411538"/>
          <p14:tracePt t="34583" x="1795463" y="3382963"/>
          <p14:tracePt t="34589" x="1814513" y="3365500"/>
          <p14:tracePt t="34597" x="1831975" y="3355975"/>
          <p14:tracePt t="34605" x="1868488" y="3338513"/>
          <p14:tracePt t="34612" x="1895475" y="3309938"/>
          <p14:tracePt t="34621" x="1914525" y="3302000"/>
          <p14:tracePt t="34628" x="1951038" y="3282950"/>
          <p14:tracePt t="34637" x="1968500" y="3265488"/>
          <p14:tracePt t="34645" x="1978025" y="3255963"/>
          <p14:tracePt t="34885" x="1968500" y="3255963"/>
          <p14:tracePt t="34894" x="1951038" y="3255963"/>
          <p14:tracePt t="34903" x="1924050" y="3255963"/>
          <p14:tracePt t="34910" x="1905000" y="3255963"/>
          <p14:tracePt t="34917" x="1895475" y="3265488"/>
          <p14:tracePt t="34925" x="1868488" y="3273425"/>
          <p14:tracePt t="34933" x="1860550" y="3273425"/>
          <p14:tracePt t="34941" x="1851025" y="3273425"/>
          <p14:tracePt t="34950" x="1831975" y="3282950"/>
          <p14:tracePt t="34957" x="1824038" y="3282950"/>
          <p14:tracePt t="34967" x="1814513" y="3282950"/>
          <p14:tracePt t="34973" x="1795463" y="3282950"/>
          <p14:tracePt t="34989" x="1787525" y="3282950"/>
          <p14:tracePt t="34997" x="1778000" y="3282950"/>
          <p14:tracePt t="35021" x="1768475" y="3282950"/>
          <p14:tracePt t="35029" x="1758950" y="3282950"/>
          <p14:tracePt t="35045" x="1751013" y="3255963"/>
          <p14:tracePt t="35053" x="1741488" y="3219450"/>
          <p14:tracePt t="35060" x="1741488" y="3192463"/>
          <p14:tracePt t="35069" x="1741488" y="3173413"/>
          <p14:tracePt t="35077" x="1741488" y="3136900"/>
          <p14:tracePt t="35085" x="1741488" y="3100388"/>
          <p14:tracePt t="35093" x="1741488" y="3073400"/>
          <p14:tracePt t="35101" x="1768475" y="3017838"/>
          <p14:tracePt t="35109" x="1787525" y="3000375"/>
          <p14:tracePt t="35117" x="1824038" y="2954338"/>
          <p14:tracePt t="35125" x="1868488" y="2917825"/>
          <p14:tracePt t="35134" x="1914525" y="2890838"/>
          <p14:tracePt t="35141" x="1960563" y="2873375"/>
          <p14:tracePt t="35149" x="2005013" y="2844800"/>
          <p14:tracePt t="35160" x="2033588" y="2827338"/>
          <p14:tracePt t="35168" x="2078038" y="2808288"/>
          <p14:tracePt t="35175" x="2124075" y="2800350"/>
          <p14:tracePt t="35183" x="2143125" y="2790825"/>
          <p14:tracePt t="35189" x="2179638" y="2771775"/>
          <p14:tracePt t="35197" x="2214563" y="2754313"/>
          <p14:tracePt t="35206" x="2243138" y="2744788"/>
          <p14:tracePt t="35213" x="2287588" y="2744788"/>
          <p14:tracePt t="35221" x="2324100" y="2735263"/>
          <p14:tracePt t="35228" x="2379663" y="2735263"/>
          <p14:tracePt t="35238" x="2443163" y="2735263"/>
          <p14:tracePt t="35245" x="2516188" y="2735263"/>
          <p14:tracePt t="35253" x="2570163" y="2735263"/>
          <p14:tracePt t="35261" x="2643188" y="2735263"/>
          <p14:tracePt t="35269" x="2725738" y="2754313"/>
          <p14:tracePt t="35277" x="2798763" y="2763838"/>
          <p14:tracePt t="35285" x="2917825" y="2827338"/>
          <p14:tracePt t="35293" x="3017838" y="2863850"/>
          <p14:tracePt t="35301" x="3100388" y="2917825"/>
          <p14:tracePt t="35309" x="3190875" y="2973388"/>
          <p14:tracePt t="35317" x="3263900" y="3027363"/>
          <p14:tracePt t="35325" x="3309938" y="3082925"/>
          <p14:tracePt t="35334" x="3346450" y="3127375"/>
          <p14:tracePt t="35341" x="3363913" y="3155950"/>
          <p14:tracePt t="35350" x="3390900" y="3200400"/>
          <p14:tracePt t="35357" x="3409950" y="3228975"/>
          <p14:tracePt t="35365" x="3409950" y="3246438"/>
          <p14:tracePt t="35373" x="3409950" y="3265488"/>
          <p14:tracePt t="35381" x="3419475" y="3282950"/>
          <p14:tracePt t="35389" x="3419475" y="3292475"/>
          <p14:tracePt t="35397" x="3419475" y="3309938"/>
          <p14:tracePt t="35405" x="3419475" y="3328988"/>
          <p14:tracePt t="35421" x="3419475" y="3346450"/>
          <p14:tracePt t="35429" x="3427413" y="3365500"/>
          <p14:tracePt t="35437" x="3427413" y="3382963"/>
          <p14:tracePt t="35445" x="3436938" y="3402013"/>
          <p14:tracePt t="35453" x="3436938" y="3419475"/>
          <p14:tracePt t="35460" x="3455988" y="3446463"/>
          <p14:tracePt t="35469" x="3455988" y="3465513"/>
          <p14:tracePt t="35477" x="3463925" y="3482975"/>
          <p14:tracePt t="35485" x="3463925" y="3511550"/>
          <p14:tracePt t="35493" x="3473450" y="3548063"/>
          <p14:tracePt t="35501" x="3473450" y="3575050"/>
          <p14:tracePt t="35508" x="3473450" y="3611563"/>
          <p14:tracePt t="35518" x="3473450" y="3638550"/>
          <p14:tracePt t="35526" x="3473450" y="3684588"/>
          <p14:tracePt t="35536" x="3473450" y="3721100"/>
          <p14:tracePt t="35541" x="3473450" y="3767138"/>
          <p14:tracePt t="35548" x="3473450" y="3794125"/>
          <p14:tracePt t="35557" x="3463925" y="3848100"/>
          <p14:tracePt t="35570" x="3455988" y="3894138"/>
          <p14:tracePt t="35572" x="3436938" y="3957638"/>
          <p14:tracePt t="35580" x="3427413" y="4013200"/>
          <p14:tracePt t="35589" x="3390900" y="4076700"/>
          <p14:tracePt t="35600" x="3382963" y="4122738"/>
          <p14:tracePt t="35606" x="3363913" y="4159250"/>
          <p14:tracePt t="35614" x="3336925" y="4195763"/>
          <p14:tracePt t="35622" x="3327400" y="4232275"/>
          <p14:tracePt t="35630" x="3317875" y="4268788"/>
          <p14:tracePt t="35636" x="3309938" y="4303713"/>
          <p14:tracePt t="35648" x="3281363" y="4322763"/>
          <p14:tracePt t="35653" x="3281363" y="4332288"/>
          <p14:tracePt t="35661" x="3281363" y="4340225"/>
          <p14:tracePt t="35772" x="3309938" y="4332288"/>
          <p14:tracePt t="35781" x="3327400" y="4322763"/>
          <p14:tracePt t="35789" x="3346450" y="4313238"/>
          <p14:tracePt t="35797" x="3382963" y="4303713"/>
          <p14:tracePt t="35805" x="3419475" y="4286250"/>
          <p14:tracePt t="35813" x="3482975" y="4276725"/>
          <p14:tracePt t="35820" x="3556000" y="4249738"/>
          <p14:tracePt t="35829" x="3619500" y="4222750"/>
          <p14:tracePt t="35837" x="3719513" y="4176713"/>
          <p14:tracePt t="35846" x="3883025" y="4130675"/>
          <p14:tracePt t="35853" x="4048125" y="4103688"/>
          <p14:tracePt t="35861" x="4238625" y="4040188"/>
          <p14:tracePt t="35869" x="4413250" y="3976688"/>
          <p14:tracePt t="35884" x="4767263" y="3875088"/>
          <p14:tracePt t="35893" x="4895850" y="3811588"/>
          <p14:tracePt t="35903" x="5014913" y="3757613"/>
          <p14:tracePt t="35909" x="5151438" y="3694113"/>
          <p14:tracePt t="35917" x="5195888" y="3675063"/>
          <p14:tracePt t="35925" x="5260975" y="3621088"/>
          <p14:tracePt t="35933" x="5305425" y="3592513"/>
          <p14:tracePt t="35942" x="5334000" y="3565525"/>
          <p14:tracePt t="35951" x="5341938" y="3538538"/>
          <p14:tracePt t="35958" x="5378450" y="3492500"/>
          <p14:tracePt t="35968" x="5387975" y="3446463"/>
          <p14:tracePt t="35974" x="5397500" y="3419475"/>
          <p14:tracePt t="35984" x="5424488" y="3382963"/>
          <p14:tracePt t="35990" x="5424488" y="3365500"/>
          <p14:tracePt t="35998" x="5434013" y="3346450"/>
          <p14:tracePt t="36008" x="5441950" y="3319463"/>
          <p14:tracePt t="36012" x="5451475" y="3302000"/>
          <p14:tracePt t="36021" x="5470525" y="3282950"/>
          <p14:tracePt t="36029" x="5478463" y="3265488"/>
          <p14:tracePt t="36037" x="5478463" y="3236913"/>
          <p14:tracePt t="36045" x="5487988" y="3228975"/>
          <p14:tracePt t="36053" x="5487988" y="3219450"/>
          <p14:tracePt t="36061" x="5497513" y="3192463"/>
          <p14:tracePt t="36069" x="5497513" y="3182938"/>
          <p14:tracePt t="36078" x="5497513" y="3173413"/>
          <p14:tracePt t="36094" x="5497513" y="3155950"/>
          <p14:tracePt t="36102" x="5497513" y="3146425"/>
          <p14:tracePt t="36120" x="5497513" y="3136900"/>
          <p14:tracePt t="36135" x="5497513" y="3127375"/>
          <p14:tracePt t="36142" x="5497513" y="3109913"/>
          <p14:tracePt t="36150" x="5497513" y="3090863"/>
          <p14:tracePt t="36165" x="5497513" y="3073400"/>
          <p14:tracePt t="36173" x="5497513" y="3054350"/>
          <p14:tracePt t="36185" x="5497513" y="3009900"/>
          <p14:tracePt t="36193" x="5497513" y="2990850"/>
          <p14:tracePt t="36200" x="5497513" y="2973388"/>
          <p14:tracePt t="36209" x="5497513" y="2963863"/>
          <p14:tracePt t="36212" x="5497513" y="2954338"/>
          <p14:tracePt t="36221" x="5497513" y="2936875"/>
          <p14:tracePt t="36229" x="5497513" y="2927350"/>
          <p14:tracePt t="36237" x="5487988" y="2927350"/>
          <p14:tracePt t="36245" x="5478463" y="2927350"/>
          <p14:tracePt t="36254" x="5461000" y="2927350"/>
          <p14:tracePt t="36261" x="5434013" y="2927350"/>
          <p14:tracePt t="36269" x="5414963" y="2927350"/>
          <p14:tracePt t="36277" x="5387975" y="2927350"/>
          <p14:tracePt t="36285" x="5368925" y="2927350"/>
          <p14:tracePt t="36293" x="5334000" y="2927350"/>
          <p14:tracePt t="36301" x="5297488" y="2927350"/>
          <p14:tracePt t="36309" x="5278438" y="2927350"/>
          <p14:tracePt t="36318" x="5251450" y="2927350"/>
          <p14:tracePt t="36325" x="5232400" y="2927350"/>
          <p14:tracePt t="36334" x="5224463" y="2927350"/>
          <p14:tracePt t="36341" x="5214938" y="2927350"/>
          <p14:tracePt t="36365" x="5205413" y="2927350"/>
          <p14:tracePt t="36559" x="5195888" y="2927350"/>
          <p14:tracePt t="36635" x="5187950" y="2927350"/>
          <p14:tracePt t="36640" x="5168900" y="2927350"/>
          <p14:tracePt t="36653" x="5159375" y="2927350"/>
          <p14:tracePt t="36669" x="5132388" y="2927350"/>
          <p14:tracePt t="36678" x="5122863" y="2927350"/>
          <p14:tracePt t="36686" x="5095875" y="2917825"/>
          <p14:tracePt t="36692" x="5068888" y="2909888"/>
          <p14:tracePt t="36701" x="5059363" y="2909888"/>
          <p14:tracePt t="36709" x="5032375" y="2900363"/>
          <p14:tracePt t="36717" x="5005388" y="2890838"/>
          <p14:tracePt t="36727" x="4995863" y="2881313"/>
          <p14:tracePt t="36739" x="4986338" y="2881313"/>
          <p14:tracePt t="36740" x="4978400" y="2881313"/>
          <p14:tracePt t="36750" x="4968875" y="2881313"/>
          <p14:tracePt t="36773" x="4949825" y="2881313"/>
          <p14:tracePt t="36789" x="4941888" y="2881313"/>
          <p14:tracePt t="36829" x="4932363" y="2881313"/>
          <p14:tracePt t="36846" x="4913313" y="2881313"/>
          <p14:tracePt t="36869" x="4905375" y="2881313"/>
          <p14:tracePt t="36877" x="4886325" y="2873375"/>
          <p14:tracePt t="36902" x="4886325" y="2863850"/>
          <p14:tracePt t="37045" x="4905375" y="2873375"/>
          <p14:tracePt t="37053" x="4913313" y="2881313"/>
          <p14:tracePt t="37061" x="4949825" y="2881313"/>
          <p14:tracePt t="37069" x="5005388" y="2890838"/>
          <p14:tracePt t="37077" x="5105400" y="2917825"/>
          <p14:tracePt t="37085" x="5195888" y="2936875"/>
          <p14:tracePt t="37093" x="5324475" y="2946400"/>
          <p14:tracePt t="37101" x="5434013" y="2963863"/>
          <p14:tracePt t="37109" x="5580063" y="2982913"/>
          <p14:tracePt t="37118" x="5716588" y="3009900"/>
          <p14:tracePt t="37125" x="5862638" y="3036888"/>
          <p14:tracePt t="37135" x="5972175" y="3054350"/>
          <p14:tracePt t="37141" x="6062663" y="3054350"/>
          <p14:tracePt t="37149" x="6162675" y="3082925"/>
          <p14:tracePt t="37156" x="6235700" y="3090863"/>
          <p14:tracePt t="37165" x="6299200" y="3100388"/>
          <p14:tracePt t="37173" x="6326188" y="3100388"/>
          <p14:tracePt t="37182" x="6372225" y="3127375"/>
          <p14:tracePt t="37189" x="6381750" y="3127375"/>
          <p14:tracePt t="37421" x="6372225" y="3127375"/>
          <p14:tracePt t="37429" x="6362700" y="3127375"/>
          <p14:tracePt t="37437" x="6354763" y="3127375"/>
          <p14:tracePt t="37445" x="6326188" y="3127375"/>
          <p14:tracePt t="37461" x="6318250" y="3127375"/>
          <p14:tracePt t="37469" x="6299200" y="3127375"/>
          <p14:tracePt t="37478" x="6291263" y="3127375"/>
          <p14:tracePt t="37494" x="6272213" y="3127375"/>
          <p14:tracePt t="37533" x="6254750" y="3127375"/>
          <p14:tracePt t="37598" x="6235700" y="3127375"/>
          <p14:tracePt t="37613" x="6208713" y="3127375"/>
          <p14:tracePt t="37621" x="6189663" y="3127375"/>
          <p14:tracePt t="37632" x="6172200" y="3127375"/>
          <p14:tracePt t="37637" x="6153150" y="3127375"/>
          <p14:tracePt t="37645" x="6126163" y="3127375"/>
          <p14:tracePt t="37653" x="6099175" y="3127375"/>
          <p14:tracePt t="37661" x="6053138" y="3127375"/>
          <p14:tracePt t="37669" x="5999163" y="3127375"/>
          <p14:tracePt t="37677" x="5962650" y="3127375"/>
          <p14:tracePt t="37686" x="5907088" y="3127375"/>
          <p14:tracePt t="37694" x="5843588" y="3127375"/>
          <p14:tracePt t="37702" x="5770563" y="3109913"/>
          <p14:tracePt t="37708" x="5724525" y="3090863"/>
          <p14:tracePt t="37717" x="5670550" y="3082925"/>
          <p14:tracePt t="37725" x="5607050" y="3063875"/>
          <p14:tracePt t="37734" x="5561013" y="3054350"/>
          <p14:tracePt t="37742" x="5514975" y="3017838"/>
          <p14:tracePt t="37751" x="5487988" y="3017838"/>
          <p14:tracePt t="37757" x="5441950" y="3009900"/>
          <p14:tracePt t="37766" x="5414963" y="3000375"/>
          <p14:tracePt t="37773" x="5387975" y="3000375"/>
          <p14:tracePt t="37785" x="5368925" y="2990850"/>
          <p14:tracePt t="37788" x="5351463" y="2982913"/>
          <p14:tracePt t="37800" x="5341938" y="2982913"/>
          <p14:tracePt t="37807" x="5324475" y="2982913"/>
          <p14:tracePt t="37813" x="5297488" y="2982913"/>
          <p14:tracePt t="37820" x="5278438" y="2982913"/>
          <p14:tracePt t="37829" x="5251450" y="2982913"/>
          <p14:tracePt t="37837" x="5195888" y="2982913"/>
          <p14:tracePt t="37845" x="5168900" y="2982913"/>
          <p14:tracePt t="37853" x="5114925" y="2982913"/>
          <p14:tracePt t="37863" x="5095875" y="2982913"/>
          <p14:tracePt t="37870" x="5049838" y="2982913"/>
          <p14:tracePt t="37877" x="5032375" y="2982913"/>
          <p14:tracePt t="37885" x="5014913" y="2982913"/>
          <p14:tracePt t="37901" x="5005388" y="2982913"/>
          <p14:tracePt t="37965" x="4995863" y="2982913"/>
          <p14:tracePt t="37973" x="4978400" y="2973388"/>
          <p14:tracePt t="37981" x="4959350" y="2963863"/>
          <p14:tracePt t="37989" x="4949825" y="2954338"/>
          <p14:tracePt t="37997" x="4932363" y="2954338"/>
          <p14:tracePt t="38006" x="4913313" y="2936875"/>
          <p14:tracePt t="38013" x="4905375" y="2927350"/>
          <p14:tracePt t="38029" x="4886325" y="2927350"/>
          <p14:tracePt t="38037" x="4886325" y="2917825"/>
          <p14:tracePt t="38085" x="4876800" y="2917825"/>
          <p14:tracePt t="38104" x="4868863" y="2917825"/>
          <p14:tracePt t="38135" x="4849813" y="2917825"/>
          <p14:tracePt t="38854" x="4849813" y="2927350"/>
          <p14:tracePt t="38877" x="4849813" y="2936875"/>
          <p14:tracePt t="39197" x="4849813" y="2946400"/>
          <p14:tracePt t="39205" x="4886325" y="2946400"/>
          <p14:tracePt t="39213" x="4922838" y="2946400"/>
          <p14:tracePt t="39221" x="4978400" y="2946400"/>
          <p14:tracePt t="39230" x="5022850" y="2946400"/>
          <p14:tracePt t="39240" x="5049838" y="2946400"/>
          <p14:tracePt t="39244" x="5078413" y="2946400"/>
          <p14:tracePt t="39254" x="5122863" y="2954338"/>
          <p14:tracePt t="39261" x="5141913" y="2973388"/>
          <p14:tracePt t="39269" x="5187950" y="2982913"/>
          <p14:tracePt t="39277" x="5187950" y="2990850"/>
          <p14:tracePt t="39286" x="5195888" y="2990850"/>
          <p14:tracePt t="39293" x="5214938" y="3000375"/>
          <p14:tracePt t="39301" x="5224463" y="3000375"/>
          <p14:tracePt t="39325" x="5232400" y="3000375"/>
          <p14:tracePt t="39341" x="5241925" y="3000375"/>
          <p14:tracePt t="39349" x="5251450" y="3000375"/>
          <p14:tracePt t="39357" x="5260975" y="3000375"/>
          <p14:tracePt t="39365" x="5268913" y="3000375"/>
          <p14:tracePt t="39382" x="5278438" y="3000375"/>
          <p14:tracePt t="39399" x="5287963" y="3000375"/>
          <p14:tracePt t="39416" x="5287963" y="2990850"/>
          <p14:tracePt t="39815" x="5287963" y="2982913"/>
          <p14:tracePt t="39824" x="5287963" y="2973388"/>
          <p14:tracePt t="39942" x="5297488" y="2973388"/>
          <p14:tracePt t="39957" x="5305425" y="2973388"/>
          <p14:tracePt t="39989" x="5314950" y="2973388"/>
          <p14:tracePt t="39997" x="5334000" y="2973388"/>
          <p14:tracePt t="40005" x="5341938" y="2973388"/>
          <p14:tracePt t="40134" x="5351463" y="2973388"/>
          <p14:tracePt t="40150" x="5351463" y="2990850"/>
          <p14:tracePt t="40161" x="5351463" y="3009900"/>
          <p14:tracePt t="40165" x="5351463" y="3017838"/>
          <p14:tracePt t="40173" x="5351463" y="3036888"/>
          <p14:tracePt t="40189" x="5351463" y="3054350"/>
          <p14:tracePt t="40207" x="5351463" y="3063875"/>
          <p14:tracePt t="40543" x="5341938" y="3063875"/>
          <p14:tracePt t="40553" x="5334000" y="3054350"/>
          <p14:tracePt t="40558" x="5314950" y="3027363"/>
          <p14:tracePt t="40565" x="5305425" y="3017838"/>
          <p14:tracePt t="40573" x="5297488" y="3000375"/>
          <p14:tracePt t="40585" x="5251450" y="2982913"/>
          <p14:tracePt t="40588" x="5205413" y="2973388"/>
          <p14:tracePt t="40598" x="5159375" y="2954338"/>
          <p14:tracePt t="40605" x="5105400" y="2954338"/>
          <p14:tracePt t="40612" x="5068888" y="2946400"/>
          <p14:tracePt t="40621" x="5022850" y="2946400"/>
          <p14:tracePt t="40629" x="4995863" y="2946400"/>
          <p14:tracePt t="40637" x="4978400" y="2946400"/>
          <p14:tracePt t="40645" x="4959350" y="2946400"/>
          <p14:tracePt t="40866" x="4986338" y="2946400"/>
          <p14:tracePt t="40869" x="5005388" y="2963863"/>
          <p14:tracePt t="40886" x="5041900" y="2963863"/>
          <p14:tracePt t="40894" x="5078413" y="2963863"/>
          <p14:tracePt t="40901" x="5132388" y="2963863"/>
          <p14:tracePt t="40910" x="5205413" y="2963863"/>
          <p14:tracePt t="40917" x="5305425" y="2963863"/>
          <p14:tracePt t="40925" x="5414963" y="2963863"/>
          <p14:tracePt t="40933" x="5524500" y="2963863"/>
          <p14:tracePt t="40942" x="5616575" y="2963863"/>
          <p14:tracePt t="40949" x="5724525" y="2963863"/>
          <p14:tracePt t="40957" x="5797550" y="2963863"/>
          <p14:tracePt t="40966" x="5853113" y="2963863"/>
          <p14:tracePt t="40974" x="5907088" y="2963863"/>
          <p14:tracePt t="40983" x="5953125" y="2963863"/>
          <p14:tracePt t="40988" x="5972175" y="2963863"/>
          <p14:tracePt t="40998" x="5989638" y="2973388"/>
          <p14:tracePt t="41005" x="5999163" y="2973388"/>
          <p14:tracePt t="41037" x="6007100" y="2982913"/>
          <p14:tracePt t="41062" x="6016625" y="2990850"/>
          <p14:tracePt t="41069" x="6016625" y="3000375"/>
          <p14:tracePt t="41093" x="6016625" y="3009900"/>
          <p14:tracePt t="41262" x="5989638" y="3036888"/>
          <p14:tracePt t="41269" x="5935663" y="3036888"/>
          <p14:tracePt t="41276" x="5889625" y="3054350"/>
          <p14:tracePt t="41286" x="5853113" y="3063875"/>
          <p14:tracePt t="41293" x="5807075" y="3073400"/>
          <p14:tracePt t="41302" x="5761038" y="3073400"/>
          <p14:tracePt t="41309" x="5724525" y="3090863"/>
          <p14:tracePt t="41317" x="5707063" y="3090863"/>
          <p14:tracePt t="41325" x="5688013" y="3090863"/>
          <p14:tracePt t="41333" x="5680075" y="3090863"/>
          <p14:tracePt t="41396" x="5661025" y="3109913"/>
          <p14:tracePt t="41397" x="5643563" y="3109913"/>
          <p14:tracePt t="41406" x="5607050" y="3119438"/>
          <p14:tracePt t="41418" x="5588000" y="3127375"/>
          <p14:tracePt t="41421" x="5514975" y="3136900"/>
          <p14:tracePt t="41430" x="5470525" y="3163888"/>
          <p14:tracePt t="41440" x="5378450" y="3173413"/>
          <p14:tracePt t="41444" x="5260975" y="3200400"/>
          <p14:tracePt t="41453" x="5132388" y="3246438"/>
          <p14:tracePt t="41461" x="5014913" y="3273425"/>
          <p14:tracePt t="41469" x="4922838" y="3302000"/>
          <p14:tracePt t="41477" x="4840288" y="3328988"/>
          <p14:tracePt t="41485" x="4786313" y="3338513"/>
          <p14:tracePt t="41493" x="4740275" y="3365500"/>
          <p14:tracePt t="41501" x="4703763" y="3375025"/>
          <p14:tracePt t="41508" x="4703763" y="3382963"/>
          <p14:tracePt t="41525" x="4695825" y="3382963"/>
          <p14:tracePt t="41557" x="4695825" y="3392488"/>
          <p14:tracePt t="41797" x="4695825" y="3382963"/>
          <p14:tracePt t="41805" x="4695825" y="3365500"/>
          <p14:tracePt t="41816" x="4703763" y="3355975"/>
          <p14:tracePt t="41821" x="4703763" y="3346450"/>
          <p14:tracePt t="41829" x="4722813" y="3328988"/>
          <p14:tracePt t="41837" x="4730750" y="3319463"/>
          <p14:tracePt t="41845" x="4749800" y="3319463"/>
          <p14:tracePt t="41853" x="4759325" y="3309938"/>
          <p14:tracePt t="41870" x="4767263" y="3309938"/>
          <p14:tracePt t="41894" x="4776788" y="3309938"/>
          <p14:tracePt t="41910" x="4795838" y="3319463"/>
          <p14:tracePt t="41917" x="4803775" y="3328988"/>
          <p14:tracePt t="41925" x="4822825" y="3338513"/>
          <p14:tracePt t="41933" x="4832350" y="3346450"/>
          <p14:tracePt t="41941" x="4859338" y="3365500"/>
          <p14:tracePt t="41950" x="4868863" y="3375025"/>
          <p14:tracePt t="41957" x="4886325" y="3392488"/>
          <p14:tracePt t="41964" x="4905375" y="3402013"/>
          <p14:tracePt t="41973" x="4922838" y="3419475"/>
          <p14:tracePt t="41984" x="4949825" y="3429000"/>
          <p14:tracePt t="41989" x="4968875" y="3438525"/>
          <p14:tracePt t="41997" x="4986338" y="3438525"/>
          <p14:tracePt t="42008" x="5014913" y="3455988"/>
          <p14:tracePt t="42012" x="5041900" y="3465513"/>
          <p14:tracePt t="42213" x="5022850" y="3502025"/>
          <p14:tracePt t="42222" x="4995863" y="3519488"/>
          <p14:tracePt t="42229" x="4978400" y="3529013"/>
          <p14:tracePt t="42238" x="4949825" y="3556000"/>
          <p14:tracePt t="42245" x="4913313" y="3584575"/>
          <p14:tracePt t="42257" x="4895850" y="3611563"/>
          <p14:tracePt t="42260" x="4886325" y="3621088"/>
          <p14:tracePt t="42269" x="4876800" y="3648075"/>
          <p14:tracePt t="42277" x="4859338" y="3684588"/>
          <p14:tracePt t="42285" x="4859338" y="3694113"/>
          <p14:tracePt t="42295" x="4859338" y="3702050"/>
          <p14:tracePt t="42303" x="4849813" y="3721100"/>
          <p14:tracePt t="42310" x="4849813" y="3730625"/>
          <p14:tracePt t="42389" x="4849813" y="3738563"/>
          <p14:tracePt t="42445" x="4868863" y="3738563"/>
          <p14:tracePt t="42453" x="4895850" y="3738563"/>
          <p14:tracePt t="42463" x="4913313" y="3738563"/>
          <p14:tracePt t="42469" x="4949825" y="3738563"/>
          <p14:tracePt t="42477" x="4995863" y="3738563"/>
          <p14:tracePt t="42485" x="5049838" y="3738563"/>
          <p14:tracePt t="42495" x="5105400" y="3721100"/>
          <p14:tracePt t="42505" x="5187950" y="3721100"/>
          <p14:tracePt t="42508" x="5260975" y="3721100"/>
          <p14:tracePt t="42517" x="5314950" y="3721100"/>
          <p14:tracePt t="42524" x="5424488" y="3721100"/>
          <p14:tracePt t="42533" x="5478463" y="3721100"/>
          <p14:tracePt t="42541" x="5524500" y="3721100"/>
          <p14:tracePt t="42551" x="5551488" y="3721100"/>
          <p14:tracePt t="42713" x="5534025" y="3721100"/>
          <p14:tracePt t="42717" x="5497513" y="3721100"/>
          <p14:tracePt t="42725" x="5451475" y="3721100"/>
          <p14:tracePt t="42735" x="5424488" y="3721100"/>
          <p14:tracePt t="42740" x="5368925" y="3738563"/>
          <p14:tracePt t="42753" x="5334000" y="3748088"/>
          <p14:tracePt t="42756" x="5297488" y="3767138"/>
          <p14:tracePt t="42765" x="5241925" y="3803650"/>
          <p14:tracePt t="42772" x="5214938" y="3830638"/>
          <p14:tracePt t="42782" x="5187950" y="3848100"/>
          <p14:tracePt t="42788" x="5159375" y="3867150"/>
          <p14:tracePt t="42798" x="5132388" y="3894138"/>
          <p14:tracePt t="42806" x="5114925" y="3903663"/>
          <p14:tracePt t="42813" x="5095875" y="3930650"/>
          <p14:tracePt t="42821" x="5059363" y="3948113"/>
          <p14:tracePt t="42829" x="5059363" y="3957638"/>
          <p14:tracePt t="42853" x="5049838" y="3976688"/>
          <p14:tracePt t="42982" x="5059363" y="3984625"/>
          <p14:tracePt t="42989" x="5086350" y="3994150"/>
          <p14:tracePt t="42997" x="5168900" y="4013200"/>
          <p14:tracePt t="43005" x="5224463" y="4013200"/>
          <p14:tracePt t="43013" x="5305425" y="4021138"/>
          <p14:tracePt t="43021" x="5360988" y="4021138"/>
          <p14:tracePt t="43029" x="5441950" y="4049713"/>
          <p14:tracePt t="43037" x="5497513" y="4049713"/>
          <p14:tracePt t="43045" x="5534025" y="4057650"/>
          <p14:tracePt t="43053" x="5543550" y="4057650"/>
          <p14:tracePt t="43063" x="5561013" y="4057650"/>
          <p14:tracePt t="43072" x="5570538" y="4057650"/>
          <p14:tracePt t="43183" x="5570538" y="4049713"/>
          <p14:tracePt t="43192" x="5561013" y="4040188"/>
          <p14:tracePt t="43212" x="5543550" y="4040188"/>
          <p14:tracePt t="43263" x="5543550" y="4030663"/>
          <p14:tracePt t="43277" x="5543550" y="4013200"/>
          <p14:tracePt t="43285" x="5543550" y="4003675"/>
          <p14:tracePt t="43294" x="5561013" y="3976688"/>
          <p14:tracePt t="43304" x="5597525" y="3957638"/>
          <p14:tracePt t="43310" x="5634038" y="3948113"/>
          <p14:tracePt t="43317" x="5697538" y="3903663"/>
          <p14:tracePt t="43325" x="5743575" y="3894138"/>
          <p14:tracePt t="43334" x="5789613" y="3875088"/>
          <p14:tracePt t="43341" x="5834063" y="3840163"/>
          <p14:tracePt t="43349" x="5880100" y="3803650"/>
          <p14:tracePt t="43357" x="5953125" y="3748088"/>
          <p14:tracePt t="43364" x="5980113" y="3721100"/>
          <p14:tracePt t="43373" x="6007100" y="3684588"/>
          <p14:tracePt t="43383" x="6062663" y="3638550"/>
          <p14:tracePt t="43389" x="6072188" y="3621088"/>
          <p14:tracePt t="43398" x="6080125" y="3584575"/>
          <p14:tracePt t="43405" x="6080125" y="3575050"/>
          <p14:tracePt t="43413" x="6099175" y="3538538"/>
          <p14:tracePt t="43421" x="6099175" y="3529013"/>
          <p14:tracePt t="43437" x="6099175" y="3519488"/>
          <p14:tracePt t="43539" x="6080125" y="3519488"/>
          <p14:tracePt t="43551" x="6072188" y="3519488"/>
          <p14:tracePt t="43637" x="6062663" y="3519488"/>
          <p14:tracePt t="43669" x="6043613" y="3502025"/>
          <p14:tracePt t="43676" x="6026150" y="3465513"/>
          <p14:tracePt t="43685" x="6016625" y="3446463"/>
          <p14:tracePt t="43693" x="6016625" y="3438525"/>
          <p14:tracePt t="43701" x="6007100" y="3429000"/>
          <p14:tracePt t="43709" x="6007100" y="3411538"/>
          <p14:tracePt t="43719" x="5999163" y="3392488"/>
          <p14:tracePt t="43726" x="5999163" y="3382963"/>
          <p14:tracePt t="43733" x="5980113" y="3355975"/>
          <p14:tracePt t="43741" x="5972175" y="3346450"/>
          <p14:tracePt t="43751" x="5972175" y="3338513"/>
          <p14:tracePt t="43757" x="5972175" y="3319463"/>
          <p14:tracePt t="43766" x="5972175" y="3309938"/>
          <p14:tracePt t="43790" x="5972175" y="3282950"/>
          <p14:tracePt t="43803" x="5972175" y="3273425"/>
          <p14:tracePt t="43807" x="5962650" y="3255963"/>
          <p14:tracePt t="43821" x="5962650" y="3228975"/>
          <p14:tracePt t="43837" x="5962650" y="3209925"/>
          <p14:tracePt t="43845" x="5962650" y="3192463"/>
          <p14:tracePt t="43862" x="5953125" y="3182938"/>
          <p14:tracePt t="43883" x="5953125" y="3173413"/>
          <p14:tracePt t="43933" x="5943600" y="3163888"/>
          <p14:tracePt t="43950" x="5935663" y="3182938"/>
          <p14:tracePt t="43965" x="5935663" y="3192463"/>
          <p14:tracePt t="43973" x="5926138" y="3209925"/>
          <p14:tracePt t="44421" x="5926138" y="3219450"/>
          <p14:tracePt t="44429" x="5926138" y="3228975"/>
          <p14:tracePt t="44453" x="5935663" y="3228975"/>
          <p14:tracePt t="44534" x="5935663" y="3246438"/>
          <p14:tracePt t="44557" x="5935663" y="3255963"/>
          <p14:tracePt t="44573" x="5935663" y="3265488"/>
          <p14:tracePt t="44743" x="5943600" y="3265488"/>
          <p14:tracePt t="44792" x="5953125" y="3255963"/>
          <p14:tracePt t="44810" x="5972175" y="3246438"/>
          <p14:tracePt t="44836" x="5980113" y="3236913"/>
          <p14:tracePt t="44845" x="5989638" y="3236913"/>
          <p14:tracePt t="45165" x="5999163" y="3236913"/>
          <p14:tracePt t="45173" x="6007100" y="3236913"/>
          <p14:tracePt t="45189" x="6016625" y="3228975"/>
          <p14:tracePt t="45198" x="6026150" y="3219450"/>
          <p14:tracePt t="45213" x="6026150" y="3209925"/>
          <p14:tracePt t="45221" x="6026150" y="3192463"/>
          <p14:tracePt t="45237" x="6026150" y="3182938"/>
          <p14:tracePt t="45576" x="6026150" y="3173413"/>
          <p14:tracePt t="45590" x="6007100" y="3155950"/>
          <p14:tracePt t="45606" x="5999163" y="3136900"/>
          <p14:tracePt t="45621" x="5999163" y="3127375"/>
          <p14:tracePt t="45646" x="5999163" y="3109913"/>
          <p14:tracePt t="45701" x="5989638" y="3100388"/>
          <p14:tracePt t="45726" x="5972175" y="3100388"/>
          <p14:tracePt t="45742" x="5962650" y="3119438"/>
          <p14:tracePt t="45749" x="5962650" y="3127375"/>
          <p14:tracePt t="45765" x="5962650" y="3136900"/>
          <p14:tracePt t="46037" x="5953125" y="3146425"/>
          <p14:tracePt t="46621" x="5935663" y="3146425"/>
          <p14:tracePt t="46637" x="5935663" y="3136900"/>
          <p14:tracePt t="46653" x="5926138" y="3127375"/>
          <p14:tracePt t="47613" x="5916613" y="3119438"/>
          <p14:tracePt t="47637" x="5916613" y="3127375"/>
          <p14:tracePt t="47654" x="5907088" y="3136900"/>
          <p14:tracePt t="50069" x="5907088" y="3146425"/>
          <p14:tracePt t="50117" x="5899150" y="3146425"/>
          <p14:tracePt t="50560" x="5889625" y="3146425"/>
          <p14:tracePt t="51473" x="5880100" y="3155950"/>
          <p14:tracePt t="51491" x="5880100" y="3173413"/>
          <p14:tracePt t="51493" x="5880100" y="3182938"/>
          <p14:tracePt t="51502" x="5880100" y="3192463"/>
          <p14:tracePt t="51509" x="5880100" y="3219450"/>
          <p14:tracePt t="51517" x="5880100" y="3228975"/>
          <p14:tracePt t="51525" x="5880100" y="3255963"/>
          <p14:tracePt t="51533" x="5880100" y="3265488"/>
          <p14:tracePt t="51549" x="5889625" y="3273425"/>
          <p14:tracePt t="51557" x="5899150" y="3273425"/>
          <p14:tracePt t="51566" x="5899150" y="3282950"/>
          <p14:tracePt t="51573" x="5916613" y="3282950"/>
          <p14:tracePt t="51583" x="5935663" y="3282950"/>
          <p14:tracePt t="51589" x="5962650" y="3282950"/>
          <p14:tracePt t="51598" x="5972175" y="3282950"/>
          <p14:tracePt t="51605" x="5989638" y="3282950"/>
          <p14:tracePt t="51614" x="6016625" y="3282950"/>
          <p14:tracePt t="51621" x="6035675" y="3282950"/>
          <p14:tracePt t="51629" x="6062663" y="3282950"/>
          <p14:tracePt t="51637" x="6099175" y="3302000"/>
          <p14:tracePt t="51645" x="6135688" y="3319463"/>
          <p14:tracePt t="51653" x="6162675" y="3319463"/>
          <p14:tracePt t="51660" x="6226175" y="3328988"/>
          <p14:tracePt t="51669" x="6262688" y="3328988"/>
          <p14:tracePt t="51677" x="6291263" y="3328988"/>
          <p14:tracePt t="51685" x="6335713" y="3338513"/>
          <p14:tracePt t="51692" x="6381750" y="3355975"/>
          <p14:tracePt t="51701" x="6435725" y="3375025"/>
          <p14:tracePt t="51709" x="6481763" y="3375025"/>
          <p14:tracePt t="51717" x="6537325" y="3382963"/>
          <p14:tracePt t="51725" x="6591300" y="3382963"/>
          <p14:tracePt t="51733" x="6627813" y="3392488"/>
          <p14:tracePt t="51741" x="6664325" y="3392488"/>
          <p14:tracePt t="51749" x="6718300" y="3419475"/>
          <p14:tracePt t="51756" x="6727825" y="3419475"/>
          <p14:tracePt t="51766" x="6764338" y="3419475"/>
          <p14:tracePt t="51773" x="6791325" y="3419475"/>
          <p14:tracePt t="51781" x="6810375" y="3429000"/>
          <p14:tracePt t="51789" x="6856413" y="3438525"/>
          <p14:tracePt t="51797" x="6864350" y="3438525"/>
          <p14:tracePt t="51805" x="6900863" y="3446463"/>
          <p14:tracePt t="51821" x="6929438" y="3455988"/>
          <p14:tracePt t="51829" x="6937375" y="3465513"/>
          <p14:tracePt t="51837" x="6946900" y="3475038"/>
          <p14:tracePt t="51856" x="6964363" y="3475038"/>
          <p14:tracePt t="52006" x="6973888" y="3475038"/>
          <p14:tracePt t="52602" x="6992938" y="3465513"/>
          <p14:tracePt t="52608" x="7010400" y="3455988"/>
          <p14:tracePt t="52616" x="7029450" y="3446463"/>
          <p14:tracePt t="52622" x="7092950" y="3438525"/>
          <p14:tracePt t="52629" x="7110413" y="3411538"/>
          <p14:tracePt t="52637" x="7146925" y="3411538"/>
          <p14:tracePt t="52646" x="7192963" y="3402013"/>
          <p14:tracePt t="52653" x="7212013" y="3392488"/>
          <p14:tracePt t="52661" x="7248525" y="3392488"/>
          <p14:tracePt t="52669" x="7265988" y="3382963"/>
          <p14:tracePt t="52677" x="7275513" y="3375025"/>
          <p14:tracePt t="52787" x="7265988" y="3382963"/>
          <p14:tracePt t="52789" x="7239000" y="3392488"/>
          <p14:tracePt t="52797" x="7202488" y="3392488"/>
          <p14:tracePt t="52805" x="7175500" y="3419475"/>
          <p14:tracePt t="52814" x="7138988" y="3429000"/>
          <p14:tracePt t="52821" x="7092950" y="3429000"/>
          <p14:tracePt t="52829" x="7073900" y="3429000"/>
          <p14:tracePt t="52837" x="7037388" y="3429000"/>
          <p14:tracePt t="52845" x="7010400" y="3429000"/>
          <p14:tracePt t="52853" x="6983413" y="3429000"/>
          <p14:tracePt t="52862" x="6946900" y="3429000"/>
          <p14:tracePt t="52869" x="6929438" y="3429000"/>
          <p14:tracePt t="52888" x="6883400" y="3429000"/>
          <p14:tracePt t="52896" x="6856413" y="3438525"/>
          <p14:tracePt t="52901" x="6846888" y="3438525"/>
          <p14:tracePt t="52908" x="6819900" y="3438525"/>
          <p14:tracePt t="52917" x="6791325" y="3438525"/>
          <p14:tracePt t="52925" x="6764338" y="3446463"/>
          <p14:tracePt t="52933" x="6718300" y="3446463"/>
          <p14:tracePt t="52941" x="6700838" y="3446463"/>
          <p14:tracePt t="52949" x="6664325" y="3465513"/>
          <p14:tracePt t="52957" x="6645275" y="3465513"/>
          <p14:tracePt t="52965" x="6600825" y="3465513"/>
          <p14:tracePt t="52973" x="6591300" y="3475038"/>
          <p14:tracePt t="52980" x="6554788" y="3475038"/>
          <p14:tracePt t="52997" x="6527800" y="3475038"/>
          <p14:tracePt t="53016" x="6518275" y="3475038"/>
          <p14:tracePt t="53037" x="6508750" y="3475038"/>
          <p14:tracePt t="53045" x="6491288" y="3475038"/>
          <p14:tracePt t="53062" x="6481763" y="3475038"/>
          <p14:tracePt t="53070" x="6472238" y="3475038"/>
          <p14:tracePt t="53084" x="6472238" y="3465513"/>
          <p14:tracePt t="53101" x="6472238" y="3446463"/>
          <p14:tracePt t="53125" x="6472238" y="3438525"/>
          <p14:tracePt t="53141" x="6472238" y="3429000"/>
          <p14:tracePt t="53149" x="6491288" y="3429000"/>
          <p14:tracePt t="53157" x="6518275" y="3429000"/>
          <p14:tracePt t="53165" x="6564313" y="3429000"/>
          <p14:tracePt t="53173" x="6581775" y="3429000"/>
          <p14:tracePt t="53189" x="6591300" y="3429000"/>
          <p14:tracePt t="53258" x="6573838" y="3438525"/>
          <p14:tracePt t="53260" x="6564313" y="3438525"/>
          <p14:tracePt t="53270" x="6527800" y="3438525"/>
          <p14:tracePt t="53280" x="6508750" y="3438525"/>
          <p14:tracePt t="53288" x="6481763" y="3438525"/>
          <p14:tracePt t="53293" x="6472238" y="3438525"/>
          <p14:tracePt t="53301" x="6445250" y="3438525"/>
          <p14:tracePt t="53310" x="6435725" y="3438525"/>
          <p14:tracePt t="53319" x="6427788" y="3438525"/>
          <p14:tracePt t="53327" x="6399213" y="3438525"/>
          <p14:tracePt t="53333" x="6391275" y="3438525"/>
          <p14:tracePt t="53341" x="6381750" y="3438525"/>
          <p14:tracePt t="53445" x="6391275" y="3438525"/>
          <p14:tracePt t="53453" x="6445250" y="3438525"/>
          <p14:tracePt t="53461" x="6508750" y="3455988"/>
          <p14:tracePt t="53469" x="6600825" y="3465513"/>
          <p14:tracePt t="53477" x="6718300" y="3511550"/>
          <p14:tracePt t="53485" x="6791325" y="3519488"/>
          <p14:tracePt t="53493" x="6856413" y="3538538"/>
          <p14:tracePt t="53501" x="6883400" y="3556000"/>
          <p14:tracePt t="53510" x="6892925" y="3565525"/>
          <p14:tracePt t="53577" x="6900863" y="3575050"/>
          <p14:tracePt t="53586" x="6883400" y="3584575"/>
          <p14:tracePt t="53589" x="6846888" y="3602038"/>
          <p14:tracePt t="53600" x="6810375" y="3611563"/>
          <p14:tracePt t="53605" x="6773863" y="3621088"/>
          <p14:tracePt t="53614" x="6718300" y="3629025"/>
          <p14:tracePt t="53621" x="6681788" y="3638550"/>
          <p14:tracePt t="53631" x="6645275" y="3665538"/>
          <p14:tracePt t="53637" x="6618288" y="3675063"/>
          <p14:tracePt t="53647" x="6591300" y="3684588"/>
          <p14:tracePt t="53653" x="6581775" y="3684588"/>
          <p14:tracePt t="53661" x="6573838" y="3694113"/>
          <p14:tracePt t="53719" x="6564313" y="3702050"/>
          <p14:tracePt t="53781" x="6564313" y="3721100"/>
          <p14:tracePt t="53789" x="6581775" y="3721100"/>
          <p14:tracePt t="53796" x="6627813" y="3748088"/>
          <p14:tracePt t="53805" x="6681788" y="3757613"/>
          <p14:tracePt t="53817" x="6746875" y="3767138"/>
          <p14:tracePt t="53821" x="6764338" y="3775075"/>
          <p14:tracePt t="53829" x="6819900" y="3794125"/>
          <p14:tracePt t="53836" x="6827838" y="3794125"/>
          <p14:tracePt t="53845" x="6837363" y="3803650"/>
          <p14:tracePt t="53869" x="6837363" y="3811588"/>
          <p14:tracePt t="53877" x="6837363" y="3821113"/>
          <p14:tracePt t="53885" x="6837363" y="3830638"/>
          <p14:tracePt t="53894" x="6837363" y="3848100"/>
          <p14:tracePt t="53901" x="6837363" y="3857625"/>
          <p14:tracePt t="53909" x="6837363" y="3867150"/>
          <p14:tracePt t="53917" x="6819900" y="3875088"/>
          <p14:tracePt t="53926" x="6810375" y="3884613"/>
          <p14:tracePt t="53933" x="6800850" y="3884613"/>
          <p14:tracePt t="53941" x="6783388" y="3884613"/>
          <p14:tracePt t="53960" x="6773863" y="3884613"/>
          <p14:tracePt t="53973" x="6764338" y="3884613"/>
          <p14:tracePt t="54077" x="6810375" y="3884613"/>
          <p14:tracePt t="54084" x="6892925" y="3911600"/>
          <p14:tracePt t="54095" x="6946900" y="3921125"/>
          <p14:tracePt t="54102" x="7046913" y="3957638"/>
          <p14:tracePt t="54109" x="7110413" y="3984625"/>
          <p14:tracePt t="54117" x="7156450" y="4013200"/>
          <p14:tracePt t="54125" x="7156450" y="4021138"/>
          <p14:tracePt t="54222" x="7146925" y="4021138"/>
          <p14:tracePt t="54229" x="7138988" y="4021138"/>
          <p14:tracePt t="54237" x="7119938" y="4021138"/>
          <p14:tracePt t="54248" x="7102475" y="4030663"/>
          <p14:tracePt t="54253" x="7083425" y="4057650"/>
          <p14:tracePt t="54261" x="7065963" y="4057650"/>
          <p14:tracePt t="54270" x="7056438" y="4057650"/>
          <p14:tracePt t="54391" x="7065963" y="4067175"/>
          <p14:tracePt t="54397" x="7073900" y="4067175"/>
          <p14:tracePt t="54405" x="7102475" y="4067175"/>
          <p14:tracePt t="54414" x="7119938" y="4067175"/>
          <p14:tracePt t="54421" x="7138988" y="4076700"/>
          <p14:tracePt t="54437" x="7146925" y="4076700"/>
          <p14:tracePt t="54509" x="7146925" y="4086225"/>
          <p14:tracePt t="54517" x="7146925" y="4094163"/>
          <p14:tracePt t="54525" x="7156450" y="4103688"/>
          <p14:tracePt t="54646" x="7165975" y="4113213"/>
          <p14:tracePt t="54650" x="7175500" y="4113213"/>
          <p14:tracePt t="54652" x="7192963" y="4113213"/>
          <p14:tracePt t="54661" x="7212013" y="4113213"/>
          <p14:tracePt t="54669" x="7229475" y="4113213"/>
          <p14:tracePt t="54676" x="7248525" y="4113213"/>
          <p14:tracePt t="54686" x="7283450" y="4113213"/>
          <p14:tracePt t="54693" x="7339013" y="4122738"/>
          <p14:tracePt t="54701" x="7385050" y="4122738"/>
          <p14:tracePt t="54708" x="7458075" y="4149725"/>
          <p14:tracePt t="54717" x="7512050" y="4159250"/>
          <p14:tracePt t="54726" x="7585075" y="4159250"/>
          <p14:tracePt t="54733" x="7685088" y="4167188"/>
          <p14:tracePt t="54741" x="7758113" y="4186238"/>
          <p14:tracePt t="54749" x="7831138" y="4186238"/>
          <p14:tracePt t="54757" x="7894638" y="4213225"/>
          <p14:tracePt t="54765" x="7950200" y="4213225"/>
          <p14:tracePt t="54773" x="7977188" y="4213225"/>
          <p14:tracePt t="54780" x="7986713" y="4213225"/>
          <p14:tracePt t="54789" x="7994650" y="4213225"/>
          <p14:tracePt t="54846" x="7986713" y="4213225"/>
          <p14:tracePt t="54853" x="7958138" y="4213225"/>
          <p14:tracePt t="54866" x="7931150" y="4213225"/>
          <p14:tracePt t="54869" x="7894638" y="4222750"/>
          <p14:tracePt t="54877" x="7813675" y="4249738"/>
          <p14:tracePt t="54886" x="7748588" y="4268788"/>
          <p14:tracePt t="54893" x="7694613" y="4286250"/>
          <p14:tracePt t="54901" x="7575550" y="4313238"/>
          <p14:tracePt t="54909" x="7448550" y="4313238"/>
          <p14:tracePt t="54917" x="7339013" y="4340225"/>
          <p14:tracePt t="54925" x="7192963" y="4349750"/>
          <p14:tracePt t="54933" x="7046913" y="4349750"/>
          <p14:tracePt t="54941" x="6900863" y="4349750"/>
          <p14:tracePt t="54950" x="6737350" y="4349750"/>
          <p14:tracePt t="54958" x="6591300" y="4349750"/>
          <p14:tracePt t="54965" x="6464300" y="4322763"/>
          <p14:tracePt t="54972" x="6326188" y="4259263"/>
          <p14:tracePt t="54982" x="6245225" y="4232275"/>
          <p14:tracePt t="54989" x="6126163" y="4159250"/>
          <p14:tracePt t="54998" x="6043613" y="4103688"/>
          <p14:tracePt t="55005" x="5943600" y="4030663"/>
          <p14:tracePt t="55016" x="5899150" y="3984625"/>
          <p14:tracePt t="55022" x="5853113" y="3930650"/>
          <p14:tracePt t="55030" x="5807075" y="3867150"/>
          <p14:tracePt t="55037" x="5789613" y="3811588"/>
          <p14:tracePt t="55048" x="5770563" y="3730625"/>
          <p14:tracePt t="55052" x="5761038" y="3675063"/>
          <p14:tracePt t="55063" x="5734050" y="3556000"/>
          <p14:tracePt t="55069" x="5734050" y="3465513"/>
          <p14:tracePt t="55078" x="5734050" y="3355975"/>
          <p14:tracePt t="55085" x="5734050" y="3246438"/>
          <p14:tracePt t="55093" x="5734050" y="3136900"/>
          <p14:tracePt t="55101" x="5734050" y="3027363"/>
          <p14:tracePt t="55109" x="5780088" y="2909888"/>
          <p14:tracePt t="55117" x="5834063" y="2827338"/>
          <p14:tracePt t="55125" x="5899150" y="2763838"/>
          <p14:tracePt t="55134" x="5972175" y="2690813"/>
          <p14:tracePt t="55141" x="6053138" y="2654300"/>
          <p14:tracePt t="55150" x="6145213" y="2625725"/>
          <p14:tracePt t="55157" x="6226175" y="2617788"/>
          <p14:tracePt t="55165" x="6318250" y="2617788"/>
          <p14:tracePt t="55180" x="6408738" y="2589213"/>
          <p14:tracePt t="55187" x="6481763" y="2589213"/>
          <p14:tracePt t="55194" x="6591300" y="2589213"/>
          <p14:tracePt t="55197" x="6727825" y="2589213"/>
          <p14:tracePt t="55206" x="6856413" y="2654300"/>
          <p14:tracePt t="55215" x="6992938" y="2681288"/>
          <p14:tracePt t="55221" x="7119938" y="2727325"/>
          <p14:tracePt t="55231" x="7248525" y="2754313"/>
          <p14:tracePt t="55238" x="7348538" y="2808288"/>
          <p14:tracePt t="55245" x="7412038" y="2836863"/>
          <p14:tracePt t="55253" x="7475538" y="2873375"/>
          <p14:tracePt t="55261" x="7512050" y="2900363"/>
          <p14:tracePt t="55270" x="7512050" y="2909888"/>
          <p14:tracePt t="55277" x="7512050" y="2927350"/>
          <p14:tracePt t="55285" x="7512050" y="2946400"/>
          <p14:tracePt t="55293" x="7512050" y="2973388"/>
          <p14:tracePt t="55301" x="7512050" y="3000375"/>
          <p14:tracePt t="55308" x="7512050" y="3017838"/>
          <p14:tracePt t="55317" x="7512050" y="3063875"/>
          <p14:tracePt t="55325" x="7494588" y="3090863"/>
          <p14:tracePt t="55333" x="7458075" y="3155950"/>
          <p14:tracePt t="55341" x="7448550" y="3182938"/>
          <p14:tracePt t="55349" x="7421563" y="3255963"/>
          <p14:tracePt t="55357" x="7392988" y="3338513"/>
          <p14:tracePt t="55365" x="7385050" y="3392488"/>
          <p14:tracePt t="55374" x="7385050" y="3465513"/>
          <p14:tracePt t="55385" x="7385050" y="3519488"/>
          <p14:tracePt t="55389" x="7356475" y="3602038"/>
          <p14:tracePt t="55398" x="7339013" y="3665538"/>
          <p14:tracePt t="55405" x="7312025" y="3711575"/>
          <p14:tracePt t="55414" x="7292975" y="3738563"/>
          <p14:tracePt t="55421" x="7256463" y="3775075"/>
          <p14:tracePt t="55430" x="7202488" y="3794125"/>
          <p14:tracePt t="55437" x="7119938" y="3821113"/>
          <p14:tracePt t="55445" x="7046913" y="3821113"/>
          <p14:tracePt t="55453" x="6956425" y="3840163"/>
          <p14:tracePt t="55461" x="6810375" y="3840163"/>
          <p14:tracePt t="55469" x="6664325" y="3840163"/>
          <p14:tracePt t="55477" x="6500813" y="3840163"/>
          <p14:tracePt t="55485" x="6354763" y="3840163"/>
          <p14:tracePt t="55493" x="6208713" y="3840163"/>
          <p14:tracePt t="55501" x="6080125" y="3821113"/>
          <p14:tracePt t="55508" x="5972175" y="3821113"/>
          <p14:tracePt t="55517" x="5907088" y="3794125"/>
          <p14:tracePt t="55525" x="5853113" y="3738563"/>
          <p14:tracePt t="55534" x="5834063" y="3730625"/>
          <p14:tracePt t="55541" x="5826125" y="3702050"/>
          <p14:tracePt t="55550" x="5826125" y="3648075"/>
          <p14:tracePt t="55557" x="5826125" y="3611563"/>
          <p14:tracePt t="55565" x="5826125" y="3538538"/>
          <p14:tracePt t="55573" x="5826125" y="3482975"/>
          <p14:tracePt t="55584" x="5826125" y="3429000"/>
          <p14:tracePt t="55589" x="5843588" y="3346450"/>
          <p14:tracePt t="55599" x="5870575" y="3246438"/>
          <p14:tracePt t="55605" x="5907088" y="3173413"/>
          <p14:tracePt t="55614" x="5935663" y="3109913"/>
          <p14:tracePt t="55621" x="5972175" y="3063875"/>
          <p14:tracePt t="55630" x="5989638" y="3027363"/>
          <p14:tracePt t="55636" x="6026150" y="2982913"/>
          <p14:tracePt t="55647" x="6072188" y="2963863"/>
          <p14:tracePt t="55653" x="6089650" y="2954338"/>
          <p14:tracePt t="55666" x="6116638" y="2936875"/>
          <p14:tracePt t="55669" x="6135688" y="2936875"/>
          <p14:tracePt t="55677" x="6189663" y="2936875"/>
          <p14:tracePt t="55685" x="6226175" y="2936875"/>
          <p14:tracePt t="55693" x="6281738" y="2936875"/>
          <p14:tracePt t="55701" x="6335713" y="2936875"/>
          <p14:tracePt t="55710" x="6391275" y="2936875"/>
          <p14:tracePt t="55717" x="6464300" y="2936875"/>
          <p14:tracePt t="55727" x="6537325" y="2936875"/>
          <p14:tracePt t="55734" x="6627813" y="2936875"/>
          <p14:tracePt t="55742" x="6718300" y="2936875"/>
          <p14:tracePt t="55750" x="6791325" y="2936875"/>
          <p14:tracePt t="55756" x="6892925" y="2936875"/>
          <p14:tracePt t="55765" x="6983413" y="2963863"/>
          <p14:tracePt t="55773" x="7046913" y="3000375"/>
          <p14:tracePt t="55782" x="7110413" y="3036888"/>
          <p14:tracePt t="55789" x="7183438" y="3090863"/>
          <p14:tracePt t="55797" x="7229475" y="3146425"/>
          <p14:tracePt t="55805" x="7248525" y="3173413"/>
          <p14:tracePt t="55814" x="7256463" y="3228975"/>
          <p14:tracePt t="55821" x="7283450" y="3292475"/>
          <p14:tracePt t="55833" x="7292975" y="3319463"/>
          <p14:tracePt t="55837" x="7292975" y="3365500"/>
          <p14:tracePt t="55845" x="7292975" y="3402013"/>
          <p14:tracePt t="55853" x="7292975" y="3446463"/>
          <p14:tracePt t="55861" x="7292975" y="3475038"/>
          <p14:tracePt t="55890" x="7219950" y="3584575"/>
          <p14:tracePt t="55903" x="7175500" y="3611563"/>
          <p14:tracePt t="55911" x="7138988" y="3621088"/>
          <p14:tracePt t="55917" x="7129463" y="3621088"/>
          <p14:tracePt t="55927" x="7102475" y="3629025"/>
          <p14:tracePt t="55941" x="7092950" y="3629025"/>
          <p14:tracePt t="55949" x="7083425" y="3629025"/>
          <p14:tracePt t="55958" x="7056438" y="3629025"/>
          <p14:tracePt t="55965" x="7046913" y="3629025"/>
          <p14:tracePt t="55973" x="7037388" y="3629025"/>
          <p14:tracePt t="55981" x="7010400" y="3629025"/>
          <p14:tracePt t="56004" x="6983413" y="3629025"/>
          <p14:tracePt t="56014" x="6973888" y="3629025"/>
          <p14:tracePt t="56037" x="6964363" y="3629025"/>
          <p14:tracePt t="56045" x="6956425" y="3629025"/>
          <p14:tracePt t="56061" x="6937375" y="3638550"/>
          <p14:tracePt t="56078" x="6929438" y="3648075"/>
          <p14:tracePt t="56094" x="6929438" y="3657600"/>
          <p14:tracePt t="56109" x="6929438" y="3665538"/>
          <p14:tracePt t="56213" x="6929438" y="3675063"/>
          <p14:tracePt t="56222" x="6929438" y="3694113"/>
          <p14:tracePt t="56237" x="6929438" y="3702050"/>
          <p14:tracePt t="56263" x="6929438" y="3711575"/>
          <p14:tracePt t="56415" x="6929438" y="3721100"/>
          <p14:tracePt t="56447" x="6929438" y="3711575"/>
          <p14:tracePt t="56469" x="6929438" y="3702050"/>
          <p14:tracePt t="56573" x="6929438" y="3711575"/>
          <p14:tracePt t="56583" x="6929438" y="3730625"/>
          <p14:tracePt t="56589" x="6929438" y="3738563"/>
          <p14:tracePt t="56716" x="6919913" y="3738563"/>
          <p14:tracePt t="56791" x="6900863" y="3738563"/>
          <p14:tracePt t="56803" x="6892925" y="3738563"/>
          <p14:tracePt t="56804" x="6892925" y="3748088"/>
          <p14:tracePt t="56815" x="6883400" y="3748088"/>
          <p14:tracePt t="56821" x="6883400" y="3767138"/>
          <p14:tracePt t="56901" x="6883400" y="3775075"/>
          <p14:tracePt t="56910" x="6892925" y="3784600"/>
          <p14:tracePt t="56974" x="6900863" y="3784600"/>
          <p14:tracePt t="56990" x="6910388" y="3794125"/>
          <p14:tracePt t="57009" x="6919913" y="3803650"/>
          <p14:tracePt t="57029" x="6919913" y="3811588"/>
          <p14:tracePt t="57375" x="6919913" y="3821113"/>
          <p14:tracePt t="57413" x="6910388" y="3830638"/>
          <p14:tracePt t="57421" x="6900863" y="3840163"/>
          <p14:tracePt t="57429" x="6892925" y="3848100"/>
          <p14:tracePt t="57445" x="6883400" y="3857625"/>
          <p14:tracePt t="57461" x="6883400" y="3867150"/>
          <p14:tracePt t="57477" x="6883400" y="3884613"/>
          <p14:tracePt t="57485" x="6873875" y="3894138"/>
          <p14:tracePt t="57517" x="6873875" y="3903663"/>
          <p14:tracePt t="58014" x="6873875" y="3894138"/>
          <p14:tracePt t="58037" x="6873875" y="3884613"/>
          <p14:tracePt t="58327" x="6873875" y="3875088"/>
          <p14:tracePt t="58482" x="6873875" y="3867150"/>
          <p14:tracePt t="58508" x="6873875" y="3857625"/>
          <p14:tracePt t="58720" x="6864350" y="3848100"/>
          <p14:tracePt t="58727" x="6856413" y="3848100"/>
          <p14:tracePt t="58736" x="6837363" y="3848100"/>
          <p14:tracePt t="58745" x="6791325" y="3857625"/>
          <p14:tracePt t="58750" x="6783388" y="3857625"/>
          <p14:tracePt t="58756" x="6754813" y="3867150"/>
          <p14:tracePt t="58765" x="6737350" y="3867150"/>
          <p14:tracePt t="58773" x="6700838" y="3867150"/>
          <p14:tracePt t="58782" x="6673850" y="3867150"/>
          <p14:tracePt t="58788" x="6645275" y="3867150"/>
          <p14:tracePt t="58796" x="6610350" y="3867150"/>
          <p14:tracePt t="58805" x="6591300" y="3867150"/>
          <p14:tracePt t="58814" x="6564313" y="3867150"/>
          <p14:tracePt t="58821" x="6527800" y="3867150"/>
          <p14:tracePt t="58831" x="6500813" y="3867150"/>
          <p14:tracePt t="58837" x="6454775" y="3867150"/>
          <p14:tracePt t="58846" x="6418263" y="3867150"/>
          <p14:tracePt t="58853" x="6381750" y="3867150"/>
          <p14:tracePt t="58863" x="6354763" y="3867150"/>
          <p14:tracePt t="58869" x="6318250" y="3867150"/>
          <p14:tracePt t="58882" x="6254750" y="3875088"/>
          <p14:tracePt t="58885" x="6226175" y="3894138"/>
          <p14:tracePt t="58892" x="6172200" y="3894138"/>
          <p14:tracePt t="58901" x="6135688" y="3894138"/>
          <p14:tracePt t="58910" x="6080125" y="3894138"/>
          <p14:tracePt t="58917" x="6026150" y="3894138"/>
          <p14:tracePt t="58926" x="5962650" y="3894138"/>
          <p14:tracePt t="58933" x="5926138" y="3894138"/>
          <p14:tracePt t="58943" x="5899150" y="3894138"/>
          <p14:tracePt t="58950" x="5862638" y="3884613"/>
          <p14:tracePt t="58959" x="5816600" y="3857625"/>
          <p14:tracePt t="58973" x="5797550" y="3848100"/>
          <p14:tracePt t="58982" x="5797550" y="3840163"/>
          <p14:tracePt t="58997" x="5780088" y="3830638"/>
          <p14:tracePt t="59016" x="5770563" y="3811588"/>
          <p14:tracePt t="59020" x="5761038" y="3803650"/>
          <p14:tracePt t="59029" x="5753100" y="3803650"/>
          <p14:tracePt t="59037" x="5743575" y="3794125"/>
          <p14:tracePt t="59045" x="5734050" y="3794125"/>
          <p14:tracePt t="59053" x="5707063" y="3775075"/>
          <p14:tracePt t="59061" x="5688013" y="3775075"/>
          <p14:tracePt t="59069" x="5661025" y="3775075"/>
          <p14:tracePt t="59077" x="5643563" y="3775075"/>
          <p14:tracePt t="59084" x="5607050" y="3767138"/>
          <p14:tracePt t="59093" x="5588000" y="3767138"/>
          <p14:tracePt t="59101" x="5551488" y="3757613"/>
          <p14:tracePt t="59109" x="5534025" y="3757613"/>
          <p14:tracePt t="59117" x="5507038" y="3757613"/>
          <p14:tracePt t="59125" x="5497513" y="3748088"/>
          <p14:tracePt t="59141" x="5478463" y="3730625"/>
          <p14:tracePt t="59149" x="5461000" y="3721100"/>
          <p14:tracePt t="59159" x="5424488" y="3721100"/>
          <p14:tracePt t="59165" x="5405438" y="3711575"/>
          <p14:tracePt t="59173" x="5378450" y="3702050"/>
          <p14:tracePt t="59183" x="5360988" y="3702050"/>
          <p14:tracePt t="59191" x="5324475" y="3702050"/>
          <p14:tracePt t="59202" x="5305425" y="3684588"/>
          <p14:tracePt t="59210" x="5260975" y="3684588"/>
          <p14:tracePt t="59213" x="5224463" y="3684588"/>
          <p14:tracePt t="59222" x="5187950" y="3684588"/>
          <p14:tracePt t="59233" x="5151438" y="3684588"/>
          <p14:tracePt t="59240" x="5122863" y="3684588"/>
          <p14:tracePt t="59244" x="5078413" y="3684588"/>
          <p14:tracePt t="59254" x="5059363" y="3684588"/>
          <p14:tracePt t="59261" x="5022850" y="3684588"/>
          <p14:tracePt t="59268" x="4978400" y="3684588"/>
          <p14:tracePt t="59277" x="4949825" y="3684588"/>
          <p14:tracePt t="59286" x="4913313" y="3684588"/>
          <p14:tracePt t="59293" x="4868863" y="3684588"/>
          <p14:tracePt t="59301" x="4822825" y="3684588"/>
          <p14:tracePt t="59308" x="4786313" y="3684588"/>
          <p14:tracePt t="59317" x="4740275" y="3694113"/>
          <p14:tracePt t="59325" x="4667250" y="3711575"/>
          <p14:tracePt t="59333" x="4630738" y="3711575"/>
          <p14:tracePt t="59341" x="4567238" y="3721100"/>
          <p14:tracePt t="59349" x="4530725" y="3730625"/>
          <p14:tracePt t="59357" x="4484688" y="3738563"/>
          <p14:tracePt t="59365" x="4448175" y="3738563"/>
          <p14:tracePt t="59373" x="4413250" y="3738563"/>
          <p14:tracePt t="59381" x="4357688" y="3748088"/>
          <p14:tracePt t="59388" x="4340225" y="3748088"/>
          <p14:tracePt t="59397" x="4321175" y="3748088"/>
          <p14:tracePt t="59405" x="4294188" y="3748088"/>
          <p14:tracePt t="59413" x="4275138" y="3748088"/>
          <p14:tracePt t="59421" x="4248150" y="3748088"/>
          <p14:tracePt t="59430" x="4230688" y="3748088"/>
          <p14:tracePt t="59437" x="4221163" y="3748088"/>
          <p14:tracePt t="59445" x="4184650" y="3748088"/>
          <p14:tracePt t="59453" x="4175125" y="3748088"/>
          <p14:tracePt t="59466" x="4148138" y="3748088"/>
          <p14:tracePt t="59469" x="4102100" y="3767138"/>
          <p14:tracePt t="59477" x="4084638" y="3767138"/>
          <p14:tracePt t="59485" x="4048125" y="3767138"/>
          <p14:tracePt t="59493" x="3992563" y="3767138"/>
          <p14:tracePt t="59501" x="3948113" y="3767138"/>
          <p14:tracePt t="59509" x="3911600" y="3767138"/>
          <p14:tracePt t="59517" x="3875088" y="3767138"/>
          <p14:tracePt t="59525" x="3819525" y="3767138"/>
          <p14:tracePt t="59534" x="3783013" y="3767138"/>
          <p14:tracePt t="59542" x="3738563" y="3767138"/>
          <p14:tracePt t="59553" x="3702050" y="3767138"/>
          <p14:tracePt t="59557" x="3673475" y="3767138"/>
          <p14:tracePt t="59565" x="3646488" y="3767138"/>
          <p14:tracePt t="59573" x="3636963" y="3767138"/>
          <p14:tracePt t="59583" x="3629025" y="3767138"/>
          <p14:tracePt t="59596" x="3619500" y="3767138"/>
          <p14:tracePt t="59605" x="3619500" y="3757613"/>
          <p14:tracePt t="59613" x="3600450" y="3738563"/>
          <p14:tracePt t="59621" x="3582988" y="3721100"/>
          <p14:tracePt t="59631" x="3546475" y="3684588"/>
          <p14:tracePt t="59637" x="3509963" y="3675063"/>
          <p14:tracePt t="59645" x="3463925" y="3638550"/>
          <p14:tracePt t="59653" x="3382963" y="3611563"/>
          <p14:tracePt t="59660" x="3317875" y="3602038"/>
          <p14:tracePt t="59669" x="3227388" y="3575050"/>
          <p14:tracePt t="59676" x="3171825" y="3575050"/>
          <p14:tracePt t="59685" x="3090863" y="3565525"/>
          <p14:tracePt t="59693" x="3035300" y="3565525"/>
          <p14:tracePt t="59701" x="2981325" y="3565525"/>
          <p14:tracePt t="59708" x="2935288" y="3565525"/>
          <p14:tracePt t="59717" x="2908300" y="3565525"/>
          <p14:tracePt t="59725" x="2889250" y="3565525"/>
          <p14:tracePt t="59733" x="2881313" y="3565525"/>
          <p14:tracePt t="59741" x="2871788" y="3556000"/>
          <p14:tracePt t="59749" x="2862263" y="3556000"/>
          <p14:tracePt t="59765" x="2852738" y="3556000"/>
          <p14:tracePt t="59773" x="2844800" y="3548063"/>
          <p14:tracePt t="59781" x="2825750" y="3548063"/>
          <p14:tracePt t="59789" x="2817813" y="3548063"/>
          <p14:tracePt t="59797" x="2817813" y="3538538"/>
          <p14:tracePt t="59805" x="2808288" y="3529013"/>
          <p14:tracePt t="59813" x="2789238" y="3529013"/>
          <p14:tracePt t="59821" x="2781300" y="3519488"/>
          <p14:tracePt t="59837" x="2735263" y="3511550"/>
          <p14:tracePt t="59844" x="2716213" y="3511550"/>
          <p14:tracePt t="59853" x="2698750" y="3502025"/>
          <p14:tracePt t="59861" x="2679700" y="3482975"/>
          <p14:tracePt t="59869" x="2643188" y="3475038"/>
          <p14:tracePt t="59885" x="2625725" y="3465513"/>
          <p14:tracePt t="59926" x="2606675" y="3455988"/>
          <p14:tracePt t="60047" x="2606675" y="3446463"/>
          <p14:tracePt t="60054" x="2606675" y="3438525"/>
          <p14:tracePt t="60063" x="2606675" y="3429000"/>
          <p14:tracePt t="60074" x="2606675" y="3402013"/>
          <p14:tracePt t="60085" x="2606675" y="3375025"/>
          <p14:tracePt t="60093" x="2606675" y="3355975"/>
          <p14:tracePt t="60101" x="2606675" y="3338513"/>
          <p14:tracePt t="60109" x="2606675" y="3309938"/>
          <p14:tracePt t="60117" x="2606675" y="3292475"/>
          <p14:tracePt t="60125" x="2606675" y="3273425"/>
          <p14:tracePt t="60133" x="2606675" y="3265488"/>
          <p14:tracePt t="60141" x="2606675" y="3255963"/>
          <p14:tracePt t="60209" x="2606675" y="3246438"/>
          <p14:tracePt t="60221" x="2625725" y="3236913"/>
          <p14:tracePt t="60238" x="2635250" y="3236913"/>
          <p14:tracePt t="60256" x="2643188" y="3228975"/>
          <p14:tracePt t="60277" x="2652713" y="3209925"/>
          <p14:tracePt t="60463" x="2662238" y="3209925"/>
          <p14:tracePt t="60555" x="2671763" y="3209925"/>
          <p14:tracePt t="60588" x="2671763" y="3228975"/>
          <p14:tracePt t="60589" x="2671763" y="3236913"/>
          <p14:tracePt t="60600" x="2662238" y="3246438"/>
          <p14:tracePt t="60611" x="2662238" y="3265488"/>
          <p14:tracePt t="60617" x="2662238" y="3273425"/>
          <p14:tracePt t="60621" x="2662238" y="3292475"/>
          <p14:tracePt t="60631" x="2689225" y="3309938"/>
          <p14:tracePt t="60637" x="2771775" y="3319463"/>
          <p14:tracePt t="60879" x="2744788" y="3319463"/>
          <p14:tracePt t="60885" x="2725738" y="3319463"/>
          <p14:tracePt t="60893" x="2708275" y="3309938"/>
          <p14:tracePt t="60901" x="2652713" y="3309938"/>
          <p14:tracePt t="60914" x="2598738" y="3302000"/>
          <p14:tracePt t="60917" x="2552700" y="3302000"/>
          <p14:tracePt t="60926" x="2525713" y="3302000"/>
          <p14:tracePt t="60933" x="2479675" y="3302000"/>
          <p14:tracePt t="60941" x="2443163" y="3302000"/>
          <p14:tracePt t="60949" x="2425700" y="3302000"/>
          <p14:tracePt t="60957" x="2379663" y="3302000"/>
          <p14:tracePt t="60966" x="2352675" y="3292475"/>
          <p14:tracePt t="60974" x="2324100" y="3292475"/>
          <p14:tracePt t="60981" x="2270125" y="3282950"/>
          <p14:tracePt t="60990" x="2206625" y="3255963"/>
          <p14:tracePt t="60998" x="2151063" y="3255963"/>
          <p14:tracePt t="61005" x="2060575" y="3236913"/>
          <p14:tracePt t="61014" x="1997075" y="3228975"/>
          <p14:tracePt t="61021" x="1968500" y="3219450"/>
          <p14:tracePt t="61030" x="1924050" y="3200400"/>
          <p14:tracePt t="61036" x="1895475" y="3192463"/>
          <p14:tracePt t="61045" x="1878013" y="3192463"/>
          <p14:tracePt t="61053" x="1860550" y="3182938"/>
          <p14:tracePt t="61061" x="1841500" y="3182938"/>
          <p14:tracePt t="61227" x="1831975" y="3173413"/>
          <p14:tracePt t="61233" x="1831975" y="3163888"/>
          <p14:tracePt t="61242" x="1841500" y="3155950"/>
          <p14:tracePt t="61327" x="1841500" y="3146425"/>
          <p14:tracePt t="61343" x="1841500" y="3136900"/>
          <p14:tracePt t="61390" x="1841500" y="3119438"/>
          <p14:tracePt t="61405" x="1841500" y="3109913"/>
          <p14:tracePt t="61413" x="1841500" y="3100388"/>
          <p14:tracePt t="61421" x="1841500" y="3082925"/>
          <p14:tracePt t="61430" x="1841500" y="3063875"/>
          <p14:tracePt t="61437" x="1841500" y="3036888"/>
          <p14:tracePt t="61447" x="1841500" y="3017838"/>
          <p14:tracePt t="61453" x="1851025" y="2973388"/>
          <p14:tracePt t="61461" x="1851025" y="2963863"/>
          <p14:tracePt t="61469" x="1860550" y="2936875"/>
          <p14:tracePt t="61477" x="1878013" y="2909888"/>
          <p14:tracePt t="61485" x="1887538" y="2890838"/>
          <p14:tracePt t="61493" x="1895475" y="2873375"/>
          <p14:tracePt t="61501" x="1924050" y="2844800"/>
          <p14:tracePt t="61510" x="1951038" y="2808288"/>
          <p14:tracePt t="61522" x="1978025" y="2800350"/>
          <p14:tracePt t="61524" x="2005013" y="2771775"/>
          <p14:tracePt t="61533" x="2024063" y="2763838"/>
          <p14:tracePt t="61541" x="2087563" y="2744788"/>
          <p14:tracePt t="61551" x="2133600" y="2727325"/>
          <p14:tracePt t="61558" x="2206625" y="2717800"/>
          <p14:tracePt t="61567" x="2260600" y="2717800"/>
          <p14:tracePt t="61574" x="2343150" y="2698750"/>
          <p14:tracePt t="61582" x="2452688" y="2698750"/>
          <p14:tracePt t="61590" x="2525713" y="2698750"/>
          <p14:tracePt t="61597" x="2616200" y="2690813"/>
          <p14:tracePt t="61605" x="2671763" y="2690813"/>
          <p14:tracePt t="61614" x="2735263" y="2690813"/>
          <p14:tracePt t="61621" x="2789238" y="2690813"/>
          <p14:tracePt t="61632" x="2817813" y="2690813"/>
          <p14:tracePt t="61637" x="2835275" y="2690813"/>
          <p14:tracePt t="61648" x="2852738" y="2690813"/>
          <p14:tracePt t="61653" x="2871788" y="2698750"/>
          <p14:tracePt t="61661" x="2881313" y="2708275"/>
          <p14:tracePt t="61669" x="2898775" y="2727325"/>
          <p14:tracePt t="61677" x="2908300" y="2744788"/>
          <p14:tracePt t="61685" x="2917825" y="2763838"/>
          <p14:tracePt t="61693" x="2935288" y="2790825"/>
          <p14:tracePt t="61701" x="2954338" y="2808288"/>
          <p14:tracePt t="61708" x="2990850" y="2844800"/>
          <p14:tracePt t="61717" x="3017838" y="2873375"/>
          <p14:tracePt t="61725" x="3081338" y="2909888"/>
          <p14:tracePt t="61733" x="3127375" y="2936875"/>
          <p14:tracePt t="61740" x="3208338" y="2990850"/>
          <p14:tracePt t="61749" x="3254375" y="3009900"/>
          <p14:tracePt t="61757" x="3300413" y="3046413"/>
          <p14:tracePt t="61765" x="3336925" y="3063875"/>
          <p14:tracePt t="61772" x="3363913" y="3100388"/>
          <p14:tracePt t="61783" x="3373438" y="3109913"/>
          <p14:tracePt t="61789" x="3382963" y="3136900"/>
          <p14:tracePt t="61798" x="3390900" y="3136900"/>
          <p14:tracePt t="61804" x="3390900" y="3163888"/>
          <p14:tracePt t="61814" x="3390900" y="3173413"/>
          <p14:tracePt t="61821" x="3390900" y="3192463"/>
          <p14:tracePt t="61833" x="3390900" y="3219450"/>
          <p14:tracePt t="61837" x="3390900" y="3228975"/>
          <p14:tracePt t="61845" x="3390900" y="3255963"/>
          <p14:tracePt t="61853" x="3390900" y="3273425"/>
          <p14:tracePt t="61863" x="3390900" y="3302000"/>
          <p14:tracePt t="61884" x="3390900" y="3355975"/>
          <p14:tracePt t="61885" x="3400425" y="3392488"/>
          <p14:tracePt t="61894" x="3409950" y="3411538"/>
          <p14:tracePt t="61901" x="3419475" y="3429000"/>
          <p14:tracePt t="61910" x="3419475" y="3455988"/>
          <p14:tracePt t="61917" x="3427413" y="3502025"/>
          <p14:tracePt t="61925" x="3427413" y="3538538"/>
          <p14:tracePt t="61933" x="3427413" y="3584575"/>
          <p14:tracePt t="61941" x="3427413" y="3621088"/>
          <p14:tracePt t="61949" x="3427413" y="3665538"/>
          <p14:tracePt t="61958" x="3427413" y="3721100"/>
          <p14:tracePt t="61965" x="3427413" y="3775075"/>
          <p14:tracePt t="61973" x="3427413" y="3811588"/>
          <p14:tracePt t="61981" x="3427413" y="3840163"/>
          <p14:tracePt t="61989" x="3409950" y="3903663"/>
          <p14:tracePt t="61998" x="3390900" y="3948113"/>
          <p14:tracePt t="62005" x="3354388" y="3976688"/>
          <p14:tracePt t="62013" x="3336925" y="4040188"/>
          <p14:tracePt t="62021" x="3300413" y="4086225"/>
          <p14:tracePt t="62029" x="3263900" y="4130675"/>
          <p14:tracePt t="62037" x="3208338" y="4203700"/>
          <p14:tracePt t="62046" x="3154363" y="4268788"/>
          <p14:tracePt t="62053" x="3117850" y="4313238"/>
          <p14:tracePt t="62061" x="3071813" y="4359275"/>
          <p14:tracePt t="62069" x="3044825" y="4395788"/>
          <p14:tracePt t="62076" x="2981325" y="4432300"/>
          <p14:tracePt t="62085" x="2935288" y="4459288"/>
          <p14:tracePt t="62093" x="2881313" y="4495800"/>
          <p14:tracePt t="62101" x="2852738" y="4514850"/>
          <p14:tracePt t="62109" x="2808288" y="4532313"/>
          <p14:tracePt t="62117" x="2798763" y="4541838"/>
          <p14:tracePt t="62124" x="2771775" y="4551363"/>
          <p14:tracePt t="62133" x="2762250" y="4551363"/>
          <p14:tracePt t="62141" x="2725738" y="4559300"/>
          <p14:tracePt t="62149" x="2698750" y="4578350"/>
          <p14:tracePt t="62156" x="2679700" y="4587875"/>
          <p14:tracePt t="62165" x="2635250" y="4587875"/>
          <p14:tracePt t="62173" x="2606675" y="4595813"/>
          <p14:tracePt t="62181" x="2579688" y="4595813"/>
          <p14:tracePt t="62189" x="2552700" y="4614863"/>
          <p14:tracePt t="62198" x="2498725" y="4614863"/>
          <p14:tracePt t="62206" x="2452688" y="4614863"/>
          <p14:tracePt t="62212" x="2389188" y="4614863"/>
          <p14:tracePt t="62221" x="2287588" y="4614863"/>
          <p14:tracePt t="62230" x="2233613" y="4614863"/>
          <p14:tracePt t="62238" x="2179638" y="4614863"/>
          <p14:tracePt t="62247" x="2124075" y="4614863"/>
          <p14:tracePt t="62253" x="2106613" y="4614863"/>
          <p14:tracePt t="62261" x="2060575" y="4587875"/>
          <p14:tracePt t="62270" x="2014538" y="4568825"/>
          <p14:tracePt t="62277" x="1987550" y="4532313"/>
          <p14:tracePt t="62285" x="1941513" y="4468813"/>
          <p14:tracePt t="62293" x="1924050" y="4449763"/>
          <p14:tracePt t="62302" x="1895475" y="4405313"/>
          <p14:tracePt t="62308" x="1868488" y="4340225"/>
          <p14:tracePt t="62316" x="1814513" y="4259263"/>
          <p14:tracePt t="62325" x="1768475" y="4176713"/>
          <p14:tracePt t="62333" x="1731963" y="4103688"/>
          <p14:tracePt t="62342" x="1695450" y="4040188"/>
          <p14:tracePt t="62351" x="1668463" y="3976688"/>
          <p14:tracePt t="62358" x="1631950" y="3911600"/>
          <p14:tracePt t="62367" x="1604963" y="3848100"/>
          <p14:tracePt t="62374" x="1576388" y="3784600"/>
          <p14:tracePt t="62381" x="1568450" y="3757613"/>
          <p14:tracePt t="62390" x="1558925" y="3702050"/>
          <p14:tracePt t="62399" x="1522413" y="3638550"/>
          <p14:tracePt t="62405" x="1495425" y="3592513"/>
          <p14:tracePt t="62413" x="1476375" y="3529013"/>
          <p14:tracePt t="62421" x="1439863" y="3482975"/>
          <p14:tracePt t="62430" x="1385888" y="3419475"/>
          <p14:tracePt t="62437" x="1376363" y="3382963"/>
          <p14:tracePt t="62445" x="1358900" y="3346450"/>
          <p14:tracePt t="62453" x="1330325" y="3319463"/>
          <p14:tracePt t="62460" x="1322388" y="3292475"/>
          <p14:tracePt t="62479" x="1322388" y="3273425"/>
          <p14:tracePt t="62486" x="1322388" y="3265488"/>
          <p14:tracePt t="62494" x="1322388" y="3255963"/>
          <p14:tracePt t="62510" x="1322388" y="3228975"/>
          <p14:tracePt t="62522" x="1322388" y="3219450"/>
          <p14:tracePt t="62524" x="1322388" y="3192463"/>
          <p14:tracePt t="62534" x="1339850" y="3163888"/>
          <p14:tracePt t="62541" x="1358900" y="3146425"/>
          <p14:tracePt t="62550" x="1385888" y="3109913"/>
          <p14:tracePt t="62557" x="1431925" y="3073400"/>
          <p14:tracePt t="62565" x="1485900" y="3036888"/>
          <p14:tracePt t="62573" x="1549400" y="3000375"/>
          <p14:tracePt t="62582" x="1576388" y="2982913"/>
          <p14:tracePt t="62589" x="1649413" y="2946400"/>
          <p14:tracePt t="62599" x="1731963" y="2917825"/>
          <p14:tracePt t="62604" x="1787525" y="2890838"/>
          <p14:tracePt t="62615" x="1868488" y="2881313"/>
          <p14:tracePt t="62621" x="1924050" y="2873375"/>
          <p14:tracePt t="62633" x="1987550" y="2854325"/>
          <p14:tracePt t="62639" x="2024063" y="2854325"/>
          <p14:tracePt t="62653" x="2106613" y="2836863"/>
          <p14:tracePt t="62660" x="2143125" y="2836863"/>
          <p14:tracePt t="62669" x="2170113" y="2836863"/>
          <p14:tracePt t="62677" x="2197100" y="2836863"/>
          <p14:tracePt t="62685" x="2214563" y="2836863"/>
          <p14:tracePt t="62692" x="2260600" y="2836863"/>
          <p14:tracePt t="62701" x="2270125" y="2836863"/>
          <p14:tracePt t="62708" x="2306638" y="2836863"/>
          <p14:tracePt t="62717" x="2316163" y="2836863"/>
          <p14:tracePt t="62725" x="2333625" y="2836863"/>
          <p14:tracePt t="62733" x="2370138" y="2836863"/>
          <p14:tracePt t="62741" x="2397125" y="2836863"/>
          <p14:tracePt t="62749" x="2425700" y="2836863"/>
          <p14:tracePt t="62758" x="2443163" y="2836863"/>
          <p14:tracePt t="62765" x="2479675" y="2836863"/>
          <p14:tracePt t="62773" x="2498725" y="2836863"/>
          <p14:tracePt t="62782" x="2543175" y="2836863"/>
          <p14:tracePt t="62789" x="2579688" y="2836863"/>
          <p14:tracePt t="62797" x="2625725" y="2836863"/>
          <p14:tracePt t="62805" x="2643188" y="2844800"/>
          <p14:tracePt t="62813" x="2679700" y="2844800"/>
          <p14:tracePt t="62821" x="2725738" y="2844800"/>
          <p14:tracePt t="62833" x="2744788" y="2854325"/>
          <p14:tracePt t="62836" x="2762250" y="2854325"/>
          <p14:tracePt t="62847" x="2771775" y="2854325"/>
          <p14:tracePt t="62853" x="2781300" y="2854325"/>
          <p14:tracePt t="62885" x="2798763" y="2863850"/>
          <p14:tracePt t="62901" x="2808288" y="2873375"/>
          <p14:tracePt t="62909" x="2817813" y="2881313"/>
          <p14:tracePt t="62917" x="2825750" y="2881313"/>
          <p14:tracePt t="62926" x="2835275" y="2890838"/>
          <p14:tracePt t="62942" x="2835275" y="2900363"/>
          <p14:tracePt t="63150" x="2844800" y="2909888"/>
          <p14:tracePt t="63181" x="2844800" y="2917825"/>
          <p14:tracePt t="63189" x="2844800" y="2927350"/>
          <p14:tracePt t="63431" x="2835275" y="2927350"/>
          <p14:tracePt t="63441" x="2817813" y="2946400"/>
          <p14:tracePt t="63458" x="2808288" y="2954338"/>
          <p14:tracePt t="63460" x="2798763" y="2963863"/>
          <p14:tracePt t="63469" x="2789238" y="2963863"/>
          <p14:tracePt t="63495" x="2781300" y="2973388"/>
          <p14:tracePt t="63511" x="2771775" y="2973388"/>
          <p14:tracePt t="63521" x="2752725" y="2973388"/>
          <p14:tracePt t="63524" x="2744788" y="2973388"/>
          <p14:tracePt t="63534" x="2725738" y="2973388"/>
          <p14:tracePt t="63541" x="2698750" y="2973388"/>
          <p14:tracePt t="63550" x="2689225" y="2973388"/>
          <p14:tracePt t="63556" x="2662238" y="2973388"/>
          <p14:tracePt t="63573" x="2635250" y="2973388"/>
          <p14:tracePt t="63582" x="2598738" y="2973388"/>
          <p14:tracePt t="63589" x="2570163" y="2973388"/>
          <p14:tracePt t="63597" x="2543175" y="2973388"/>
          <p14:tracePt t="63605" x="2516188" y="2973388"/>
          <p14:tracePt t="63613" x="2470150" y="2973388"/>
          <p14:tracePt t="63621" x="2452688" y="2973388"/>
          <p14:tracePt t="63631" x="2416175" y="2973388"/>
          <p14:tracePt t="63637" x="2397125" y="2973388"/>
          <p14:tracePt t="63646" x="2370138" y="2973388"/>
          <p14:tracePt t="63653" x="2352675" y="2973388"/>
          <p14:tracePt t="63660" x="2306638" y="2963863"/>
          <p14:tracePt t="63669" x="2287588" y="2946400"/>
          <p14:tracePt t="63677" x="2260600" y="2936875"/>
          <p14:tracePt t="63685" x="2251075" y="2936875"/>
          <p14:tracePt t="63693" x="2224088" y="2927350"/>
          <p14:tracePt t="63701" x="2214563" y="2927350"/>
          <p14:tracePt t="63709" x="2197100" y="2909888"/>
          <p14:tracePt t="63837" x="2187575" y="2900363"/>
          <p14:tracePt t="63853" x="2179638" y="2890838"/>
          <p14:tracePt t="63861" x="2170113" y="2890838"/>
          <p14:tracePt t="63869" x="2151063" y="2890838"/>
          <p14:tracePt t="63883" x="2133600" y="2881313"/>
          <p14:tracePt t="63885" x="2106613" y="2881313"/>
          <p14:tracePt t="63894" x="2087563" y="2863850"/>
          <p14:tracePt t="63901" x="2078038" y="2863850"/>
          <p14:tracePt t="63909" x="2051050" y="2854325"/>
          <p14:tracePt t="63917" x="2041525" y="2854325"/>
          <p14:tracePt t="63924" x="2033588" y="2854325"/>
          <p14:tracePt t="64037" x="2024063" y="2844800"/>
          <p14:tracePt t="64045" x="2014538" y="2844800"/>
          <p14:tracePt t="64053" x="2014538" y="2836863"/>
          <p14:tracePt t="64061" x="2005013" y="2827338"/>
          <p14:tracePt t="64069" x="1997075" y="2817813"/>
          <p14:tracePt t="64076" x="1987550" y="2817813"/>
          <p14:tracePt t="64084" x="1968500" y="2800350"/>
          <p14:tracePt t="64093" x="1960563" y="2781300"/>
          <p14:tracePt t="64109" x="1951038" y="2763838"/>
          <p14:tracePt t="64117" x="1951038" y="2744788"/>
          <p14:tracePt t="64133" x="1951038" y="2735263"/>
          <p14:tracePt t="64142" x="1951038" y="2727325"/>
          <p14:tracePt t="64253" x="1951038" y="2744788"/>
          <p14:tracePt t="64262" x="1951038" y="2771775"/>
          <p14:tracePt t="64271" x="1960563" y="2781300"/>
          <p14:tracePt t="64277" x="1968500" y="2800350"/>
          <p14:tracePt t="64293" x="1968500" y="2808288"/>
          <p14:tracePt t="64301" x="1978025" y="2827338"/>
          <p14:tracePt t="64325" x="1987550" y="2836863"/>
          <p14:tracePt t="64357" x="1997075" y="2854325"/>
          <p14:tracePt t="64390" x="2005013" y="2854325"/>
          <p14:tracePt t="64439" x="2014538" y="2863850"/>
          <p14:tracePt t="64461" x="2033588" y="2873375"/>
          <p14:tracePt t="64469" x="2041525" y="2873375"/>
          <p14:tracePt t="64477" x="2051050" y="2881313"/>
          <p14:tracePt t="64556" x="2060575" y="2881313"/>
          <p14:tracePt t="64557" x="2087563" y="2881313"/>
          <p14:tracePt t="64577" x="2106613" y="2881313"/>
          <p14:tracePt t="64588" x="2143125" y="2854325"/>
          <p14:tracePt t="64598" x="2160588" y="2844800"/>
          <p14:tracePt t="64605" x="2170113" y="2836863"/>
          <p14:tracePt t="64613" x="2187575" y="2827338"/>
          <p14:tracePt t="64621" x="2197100" y="2817813"/>
          <p14:tracePt t="64631" x="2214563" y="2800350"/>
          <p14:tracePt t="64637" x="2224088" y="2790825"/>
          <p14:tracePt t="64645" x="2233613" y="2790825"/>
          <p14:tracePt t="64653" x="2260600" y="2781300"/>
          <p14:tracePt t="64677" x="2270125" y="2763838"/>
          <p14:tracePt t="64709" x="2279650" y="2744788"/>
          <p14:tracePt t="64720" x="2279650" y="2735263"/>
          <p14:tracePt t="64742" x="2279650" y="2727325"/>
          <p14:tracePt t="64989" x="2279650" y="2754313"/>
          <p14:tracePt t="64997" x="2279650" y="2763838"/>
          <p14:tracePt t="65005" x="2279650" y="2771775"/>
          <p14:tracePt t="65013" x="2279650" y="2781300"/>
          <p14:tracePt t="65022" x="2279650" y="2790825"/>
          <p14:tracePt t="65029" x="2279650" y="2800350"/>
          <p14:tracePt t="65037" x="2279650" y="2808288"/>
          <p14:tracePt t="65046" x="2279650" y="2817813"/>
          <p14:tracePt t="65054" x="2279650" y="2836863"/>
          <p14:tracePt t="65066" x="2279650" y="2844800"/>
          <p14:tracePt t="65070" x="2279650" y="2863850"/>
          <p14:tracePt t="65078" x="2297113" y="2890838"/>
          <p14:tracePt t="65085" x="2316163" y="2909888"/>
          <p14:tracePt t="65093" x="2324100" y="2917825"/>
          <p14:tracePt t="65100" x="2343150" y="2936875"/>
          <p14:tracePt t="65109" x="2370138" y="2946400"/>
          <p14:tracePt t="65117" x="2389188" y="2946400"/>
          <p14:tracePt t="65125" x="2406650" y="2954338"/>
          <p14:tracePt t="65133" x="2443163" y="2954338"/>
          <p14:tracePt t="65141" x="2462213" y="2954338"/>
          <p14:tracePt t="65149" x="2498725" y="2954338"/>
          <p14:tracePt t="65157" x="2516188" y="2954338"/>
          <p14:tracePt t="65165" x="2525713" y="2954338"/>
          <p14:tracePt t="65173" x="2543175" y="2954338"/>
          <p14:tracePt t="65181" x="2552700" y="2954338"/>
          <p14:tracePt t="65189" x="2570163" y="2954338"/>
          <p14:tracePt t="65197" x="2579688" y="2954338"/>
          <p14:tracePt t="65207" x="2589213" y="2954338"/>
          <p14:tracePt t="65212" x="2598738" y="2946400"/>
          <p14:tracePt t="65318" x="2598738" y="2936875"/>
          <p14:tracePt t="65341" x="2606675" y="2936875"/>
          <p14:tracePt t="65349" x="2616200" y="2927350"/>
          <p14:tracePt t="65358" x="2616200" y="2917825"/>
          <p14:tracePt t="65373" x="2625725" y="2909888"/>
          <p14:tracePt t="65405" x="2635250" y="2900363"/>
          <p14:tracePt t="65461" x="2652713" y="2890838"/>
          <p14:tracePt t="65477" x="2671763" y="2881313"/>
          <p14:tracePt t="65493" x="2689225" y="2873375"/>
          <p14:tracePt t="65501" x="2698750" y="2863850"/>
          <p14:tracePt t="65509" x="2708275" y="2863850"/>
          <p14:tracePt t="65518" x="2716213" y="2854325"/>
          <p14:tracePt t="65651" x="2716213" y="2863850"/>
          <p14:tracePt t="65653" x="2725738" y="2873375"/>
          <p14:tracePt t="65670" x="2725738" y="2900363"/>
          <p14:tracePt t="65676" x="2725738" y="2909888"/>
          <p14:tracePt t="65693" x="2725738" y="2936875"/>
          <p14:tracePt t="65701" x="2725738" y="2954338"/>
          <p14:tracePt t="65709" x="2725738" y="2982913"/>
          <p14:tracePt t="65717" x="2725738" y="2990850"/>
          <p14:tracePt t="65725" x="2744788" y="3036888"/>
          <p14:tracePt t="65733" x="2752725" y="3036888"/>
          <p14:tracePt t="65741" x="2771775" y="3054350"/>
          <p14:tracePt t="65749" x="2771775" y="3063875"/>
          <p14:tracePt t="65756" x="2781300" y="3090863"/>
          <p14:tracePt t="65765" x="2789238" y="3100388"/>
          <p14:tracePt t="65773" x="2798763" y="3119438"/>
          <p14:tracePt t="65789" x="2808288" y="3127375"/>
          <p14:tracePt t="65798" x="2808288" y="3136900"/>
          <p14:tracePt t="65812" x="2808288" y="3146425"/>
          <p14:tracePt t="65833" x="2817813" y="3155950"/>
          <p14:tracePt t="65910" x="2817813" y="3163888"/>
          <p14:tracePt t="65917" x="2825750" y="3173413"/>
          <p14:tracePt t="65933" x="2835275" y="3173413"/>
          <p14:tracePt t="65941" x="2844800" y="3173413"/>
          <p14:tracePt t="65950" x="2852738" y="3182938"/>
          <p14:tracePt t="65958" x="2862263" y="3182938"/>
          <p14:tracePt t="65965" x="2871788" y="3182938"/>
          <p14:tracePt t="65981" x="2881313" y="3182938"/>
          <p14:tracePt t="65989" x="2898775" y="3182938"/>
          <p14:tracePt t="66005" x="2908300" y="3182938"/>
          <p14:tracePt t="66014" x="2917825" y="3182938"/>
          <p14:tracePt t="66197" x="2925763" y="3182938"/>
          <p14:tracePt t="66213" x="2935288" y="3182938"/>
          <p14:tracePt t="66222" x="2944813" y="3182938"/>
          <p14:tracePt t="66241" x="2962275" y="3182938"/>
          <p14:tracePt t="66253" x="2981325" y="3163888"/>
          <p14:tracePt t="66261" x="2990850" y="3163888"/>
          <p14:tracePt t="66277" x="2998788" y="3163888"/>
          <p14:tracePt t="66285" x="3008313" y="3155950"/>
          <p14:tracePt t="66317" x="3027363" y="3155950"/>
          <p14:tracePt t="66325" x="3035300" y="3155950"/>
          <p14:tracePt t="66333" x="3035300" y="3146425"/>
          <p14:tracePt t="66490" x="3035300" y="3163888"/>
          <p14:tracePt t="66503" x="3035300" y="3192463"/>
          <p14:tracePt t="66525" x="3035300" y="3209925"/>
          <p14:tracePt t="66528" x="3035300" y="3246438"/>
          <p14:tracePt t="66534" x="3035300" y="3255963"/>
          <p14:tracePt t="66541" x="3035300" y="3292475"/>
          <p14:tracePt t="66550" x="3035300" y="3309938"/>
          <p14:tracePt t="66559" x="3044825" y="3338513"/>
          <p14:tracePt t="66571" x="3054350" y="3382963"/>
          <p14:tracePt t="66574" x="3063875" y="3402013"/>
          <p14:tracePt t="66584" x="3081338" y="3429000"/>
          <p14:tracePt t="66588" x="3081338" y="3446463"/>
          <p14:tracePt t="66598" x="3090863" y="3455988"/>
          <p14:tracePt t="66605" x="3100388" y="3475038"/>
          <p14:tracePt t="66615" x="3108325" y="3482975"/>
          <p14:tracePt t="66621" x="3127375" y="3492500"/>
          <p14:tracePt t="66649" x="3136900" y="3502025"/>
          <p14:tracePt t="66702" x="3154363" y="3502025"/>
          <p14:tracePt t="66711" x="3163888" y="3502025"/>
          <p14:tracePt t="66733" x="3171825" y="3492500"/>
          <p14:tracePt t="66866" x="3181350" y="3492500"/>
          <p14:tracePt t="66877" x="3208338" y="3492500"/>
          <p14:tracePt t="66884" x="3227388" y="3492500"/>
          <p14:tracePt t="66895" x="3254375" y="3482975"/>
          <p14:tracePt t="66901" x="3263900" y="3482975"/>
          <p14:tracePt t="66910" x="3290888" y="3475038"/>
          <p14:tracePt t="66931" x="3300413" y="3475038"/>
          <p14:tracePt t="66935" x="3309938" y="3475038"/>
          <p14:tracePt t="66942" x="3317875" y="3465513"/>
          <p14:tracePt t="66950" x="3327400" y="3465513"/>
          <p14:tracePt t="67213" x="3317875" y="3475038"/>
          <p14:tracePt t="67222" x="3309938" y="3475038"/>
          <p14:tracePt t="67229" x="3281363" y="3482975"/>
          <p14:tracePt t="67253" x="3281363" y="3492500"/>
          <p14:tracePt t="67261" x="3281363" y="3502025"/>
          <p14:tracePt t="67269" x="3263900" y="3519488"/>
          <p14:tracePt t="67293" x="3254375" y="3529013"/>
          <p14:tracePt t="67957" x="3236913" y="3548063"/>
          <p14:tracePt t="67966" x="3227388" y="3565525"/>
          <p14:tracePt t="67973" x="3217863" y="3575050"/>
          <p14:tracePt t="67981" x="3208338" y="3575050"/>
          <p14:tracePt t="67989" x="3190875" y="3592513"/>
          <p14:tracePt t="67997" x="3171825" y="3621088"/>
          <p14:tracePt t="68005" x="3154363" y="3629025"/>
          <p14:tracePt t="68014" x="3127375" y="3648075"/>
          <p14:tracePt t="68021" x="3108325" y="3665538"/>
          <p14:tracePt t="68029" x="3090863" y="3665538"/>
          <p14:tracePt t="68037" x="3054350" y="3694113"/>
          <p14:tracePt t="68046" x="3027363" y="3721100"/>
          <p14:tracePt t="68054" x="2981325" y="3738563"/>
          <p14:tracePt t="68061" x="2954338" y="3775075"/>
          <p14:tracePt t="68069" x="2925763" y="3794125"/>
          <p14:tracePt t="68077" x="2898775" y="3821113"/>
          <p14:tracePt t="68084" x="2881313" y="3840163"/>
          <p14:tracePt t="68093" x="2844800" y="3884613"/>
          <p14:tracePt t="68101" x="2835275" y="3911600"/>
          <p14:tracePt t="68109" x="2817813" y="3948113"/>
          <p14:tracePt t="68117" x="2808288" y="3976688"/>
          <p14:tracePt t="68125" x="2798763" y="4021138"/>
          <p14:tracePt t="68133" x="2781300" y="4049713"/>
          <p14:tracePt t="68141" x="2781300" y="4076700"/>
          <p14:tracePt t="68149" x="2762250" y="4122738"/>
          <p14:tracePt t="68157" x="2762250" y="4140200"/>
          <p14:tracePt t="68165" x="2752725" y="4167188"/>
          <p14:tracePt t="68173" x="2744788" y="4186238"/>
          <p14:tracePt t="68190" x="2744788" y="4203700"/>
          <p14:tracePt t="68237" x="2744788" y="4213225"/>
          <p14:tracePt t="68253" x="2744788" y="4222750"/>
          <p14:tracePt t="68269" x="2744788" y="4232275"/>
          <p14:tracePt t="68277" x="2744788" y="4249738"/>
          <p14:tracePt t="68285" x="2735263" y="4268788"/>
          <p14:tracePt t="68293" x="2725738" y="4268788"/>
          <p14:tracePt t="68301" x="2716213" y="4276725"/>
          <p14:tracePt t="68309" x="2708275" y="4295775"/>
          <p14:tracePt t="68317" x="2698750" y="4303713"/>
          <p14:tracePt t="68325" x="2671763" y="4340225"/>
          <p14:tracePt t="68333" x="2662238" y="4349750"/>
          <p14:tracePt t="68343" x="2643188" y="4368800"/>
          <p14:tracePt t="68350" x="2625725" y="4395788"/>
          <p14:tracePt t="68358" x="2606675" y="4432300"/>
          <p14:tracePt t="68368" x="2606675" y="4449763"/>
          <p14:tracePt t="68373" x="2598738" y="4478338"/>
          <p14:tracePt t="68382" x="2589213" y="4505325"/>
          <p14:tracePt t="68389" x="2579688" y="4522788"/>
          <p14:tracePt t="68397" x="2579688" y="4541838"/>
          <p14:tracePt t="68405" x="2570163" y="4551363"/>
          <p14:tracePt t="68414" x="2562225" y="4568825"/>
          <p14:tracePt t="68422" x="2562225" y="4578350"/>
          <p14:tracePt t="68432" x="2552700" y="4587875"/>
          <p14:tracePt t="68438" x="2525713" y="4624388"/>
          <p14:tracePt t="68449" x="2516188" y="4632325"/>
          <p14:tracePt t="68453" x="2506663" y="4641850"/>
          <p14:tracePt t="68460" x="2489200" y="4651375"/>
          <p14:tracePt t="68469" x="2470150" y="4668838"/>
          <p14:tracePt t="68480" x="2462213" y="4678363"/>
          <p14:tracePt t="68485" x="2443163" y="4687888"/>
          <p14:tracePt t="68493" x="2433638" y="4697413"/>
          <p14:tracePt t="68517" x="2416175" y="4697413"/>
          <p14:tracePt t="68525" x="2406650" y="4697413"/>
          <p14:tracePt t="68535" x="2397125" y="4705350"/>
          <p14:tracePt t="68543" x="2379663" y="4724400"/>
          <p14:tracePt t="68553" x="2370138" y="4724400"/>
          <p14:tracePt t="68556" x="2352675" y="4741863"/>
          <p14:tracePt t="68565" x="2333625" y="4760913"/>
          <p14:tracePt t="68573" x="2316163" y="4768850"/>
          <p14:tracePt t="68584" x="2287588" y="4805363"/>
          <p14:tracePt t="68589" x="2279650" y="4814888"/>
          <p14:tracePt t="68598" x="2260600" y="4824413"/>
          <p14:tracePt t="68605" x="2251075" y="4851400"/>
          <p14:tracePt t="68614" x="2243138" y="4870450"/>
          <p14:tracePt t="68620" x="2224088" y="4906963"/>
          <p14:tracePt t="68631" x="2197100" y="4924425"/>
          <p14:tracePt t="68637" x="2187575" y="4960938"/>
          <p14:tracePt t="68645" x="2160588" y="5006975"/>
          <p14:tracePt t="68652" x="2160588" y="5016500"/>
          <p14:tracePt t="68666" x="2143125" y="5043488"/>
          <p14:tracePt t="68669" x="2124075" y="5060950"/>
          <p14:tracePt t="68681" x="2114550" y="5070475"/>
          <p14:tracePt t="68688" x="2097088" y="5080000"/>
          <p14:tracePt t="68694" x="2060575" y="5106988"/>
          <p14:tracePt t="68708" x="2041525" y="5116513"/>
          <p14:tracePt t="68717" x="2024063" y="5133975"/>
          <p14:tracePt t="68725" x="2014538" y="5143500"/>
          <p14:tracePt t="68733" x="2005013" y="5143500"/>
          <p14:tracePt t="68741" x="1997075" y="5153025"/>
          <p14:tracePt t="68749" x="1978025" y="5170488"/>
          <p14:tracePt t="68757" x="1968500" y="5189538"/>
          <p14:tracePt t="68765" x="1941513" y="5216525"/>
          <p14:tracePt t="68773" x="1931988" y="5233988"/>
          <p14:tracePt t="68781" x="1905000" y="5262563"/>
          <p14:tracePt t="68789" x="1887538" y="5289550"/>
          <p14:tracePt t="68797" x="1878013" y="5307013"/>
          <p14:tracePt t="68805" x="1868488" y="5326063"/>
          <p14:tracePt t="68813" x="1860550" y="5343525"/>
          <p14:tracePt t="68821" x="1860550" y="5380038"/>
          <p14:tracePt t="68829" x="1851025" y="5399088"/>
          <p14:tracePt t="68837" x="1841500" y="5426075"/>
          <p14:tracePt t="68849" x="1841500" y="5435600"/>
          <p14:tracePt t="68853" x="1841500" y="5445125"/>
          <p14:tracePt t="68881" x="1841500" y="5472113"/>
          <p14:tracePt t="68917" x="1841500" y="5481638"/>
          <p14:tracePt t="68949" x="1841500" y="5499100"/>
          <p14:tracePt t="68965" x="1841500" y="5508625"/>
          <p14:tracePt t="68973" x="1841500" y="5518150"/>
          <p14:tracePt t="68989" x="1841500" y="5526088"/>
          <p14:tracePt t="69005" x="1841500" y="5535613"/>
          <p14:tracePt t="69013" x="1851025" y="5545138"/>
          <p14:tracePt t="69029" x="1851025" y="5554663"/>
          <p14:tracePt t="69037" x="1851025" y="5562600"/>
          <p14:tracePt t="69046" x="1851025" y="5581650"/>
          <p14:tracePt t="69053" x="1851025" y="5589588"/>
          <p14:tracePt t="69061" x="1851025" y="5599113"/>
          <p14:tracePt t="69102" x="1851025" y="5618163"/>
          <p14:tracePt t="69180" x="1851025" y="5626100"/>
          <p14:tracePt t="69199" x="1841500" y="5626100"/>
          <p14:tracePt t="69213" x="1841500" y="5618163"/>
          <p14:tracePt t="69238" x="1841500" y="5608638"/>
          <p14:tracePt t="69278" x="1841500" y="5599113"/>
          <p14:tracePt t="69287" x="1878013" y="5589588"/>
          <p14:tracePt t="69293" x="1887538" y="5589588"/>
          <p14:tracePt t="69301" x="1924050" y="5589588"/>
          <p14:tracePt t="69310" x="1941513" y="5589588"/>
          <p14:tracePt t="69320" x="1978025" y="5589588"/>
          <p14:tracePt t="69326" x="2024063" y="5589588"/>
          <p14:tracePt t="69341" x="2033588" y="5589588"/>
          <p14:tracePt t="69349" x="2051050" y="5589588"/>
          <p14:tracePt t="69423" x="2060575" y="5589588"/>
          <p14:tracePt t="69439" x="2070100" y="5589588"/>
          <p14:tracePt t="69454" x="2078038" y="5589588"/>
          <p14:tracePt t="69472" x="2087563" y="5589588"/>
          <p14:tracePt t="69477" x="2097088" y="5589588"/>
          <p14:tracePt t="69485" x="2106613" y="5589588"/>
          <p14:tracePt t="69493" x="2114550" y="5589588"/>
          <p14:tracePt t="69501" x="2143125" y="5599113"/>
          <p14:tracePt t="69510" x="2160588" y="5618163"/>
          <p14:tracePt t="69516" x="2170113" y="5626100"/>
          <p14:tracePt t="69525" x="2187575" y="5645150"/>
          <p14:tracePt t="69534" x="2206625" y="5662613"/>
          <p14:tracePt t="69541" x="2214563" y="5681663"/>
          <p14:tracePt t="69553" x="2233613" y="5699125"/>
          <p14:tracePt t="69645" x="2233613" y="5708650"/>
          <p14:tracePt t="69680" x="2224088" y="5727700"/>
          <p14:tracePt t="69818" x="2233613" y="5727700"/>
          <p14:tracePt t="69821" x="2243138" y="5727700"/>
          <p14:tracePt t="69829" x="2251075" y="5727700"/>
          <p14:tracePt t="69837" x="2270125" y="5727700"/>
          <p14:tracePt t="69847" x="2279650" y="5727700"/>
          <p14:tracePt t="69853" x="2287588" y="5727700"/>
          <p14:tracePt t="69861" x="2306638" y="5727700"/>
          <p14:tracePt t="69882" x="2333625" y="5727700"/>
          <p14:tracePt t="69885" x="2352675" y="5727700"/>
          <p14:tracePt t="69893" x="2370138" y="5718175"/>
          <p14:tracePt t="69901" x="2379663" y="5718175"/>
          <p14:tracePt t="69913" x="2406650" y="5708650"/>
          <p14:tracePt t="69926" x="2416175" y="5708650"/>
          <p14:tracePt t="69949" x="2443163" y="5708650"/>
          <p14:tracePt t="69956" x="2462213" y="5708650"/>
          <p14:tracePt t="69965" x="2489200" y="5708650"/>
          <p14:tracePt t="69972" x="2525713" y="5708650"/>
          <p14:tracePt t="69982" x="2552700" y="5708650"/>
          <p14:tracePt t="69989" x="2598738" y="5727700"/>
          <p14:tracePt t="69997" x="2616200" y="5735638"/>
          <p14:tracePt t="70005" x="2643188" y="5754688"/>
          <p14:tracePt t="70014" x="2652713" y="5754688"/>
          <p14:tracePt t="70021" x="2671763" y="5764213"/>
          <p14:tracePt t="70262" x="2679700" y="5772150"/>
          <p14:tracePt t="70269" x="2689225" y="5772150"/>
          <p14:tracePt t="70285" x="2716213" y="5772150"/>
          <p14:tracePt t="70293" x="2735263" y="5781675"/>
          <p14:tracePt t="70301" x="2771775" y="5781675"/>
          <p14:tracePt t="70317" x="2789238" y="5781675"/>
          <p14:tracePt t="70324" x="2808288" y="5781675"/>
          <p14:tracePt t="70333" x="2817813" y="5781675"/>
          <p14:tracePt t="70341" x="2825750" y="5781675"/>
          <p14:tracePt t="70349" x="2852738" y="5781675"/>
          <p14:tracePt t="70357" x="2862263" y="5781675"/>
          <p14:tracePt t="70374" x="2881313" y="5781675"/>
          <p14:tracePt t="70381" x="2898775" y="5781675"/>
          <p14:tracePt t="70389" x="2908300" y="5781675"/>
          <p14:tracePt t="70397" x="2917825" y="5781675"/>
          <p14:tracePt t="70405" x="2935288" y="5781675"/>
          <p14:tracePt t="70421" x="2954338" y="5791200"/>
          <p14:tracePt t="70453" x="2962275" y="5800725"/>
          <p14:tracePt t="70469" x="2971800" y="5800725"/>
          <p14:tracePt t="70509" x="2990850" y="5800725"/>
          <p14:tracePt t="70525" x="2998788" y="5800725"/>
          <p14:tracePt t="70533" x="3017838" y="5800725"/>
          <p14:tracePt t="70541" x="3027363" y="5800725"/>
          <p14:tracePt t="70557" x="3035300" y="5800725"/>
          <p14:tracePt t="70565" x="3044825" y="5800725"/>
          <p14:tracePt t="70573" x="3063875" y="5791200"/>
          <p14:tracePt t="70589" x="3071813" y="5781675"/>
          <p14:tracePt t="70597" x="3081338" y="5781675"/>
          <p14:tracePt t="70607" x="3090863" y="5772150"/>
          <p14:tracePt t="70616" x="3100388" y="5772150"/>
          <p14:tracePt t="70622" x="3117850" y="5772150"/>
          <p14:tracePt t="70633" x="3154363" y="5772150"/>
          <p14:tracePt t="70638" x="3227388" y="5772150"/>
          <p14:tracePt t="70649" x="3336925" y="5772150"/>
          <p14:tracePt t="70655" x="3446463" y="5772150"/>
          <p14:tracePt t="70664" x="3573463" y="5772150"/>
          <p14:tracePt t="70669" x="3719513" y="5772150"/>
          <p14:tracePt t="70680" x="3883025" y="5791200"/>
          <p14:tracePt t="70685" x="4011613" y="5808663"/>
          <p14:tracePt t="70693" x="4138613" y="5818188"/>
          <p14:tracePt t="70701" x="4238625" y="5864225"/>
          <p14:tracePt t="70709" x="4294188" y="5864225"/>
          <p14:tracePt t="70717" x="4340225" y="5873750"/>
          <p14:tracePt t="70725" x="4348163" y="5873750"/>
          <p14:tracePt t="71013" x="4357688" y="5873750"/>
          <p14:tracePt t="71053" x="4357688" y="5864225"/>
          <p14:tracePt t="71086" x="4357688" y="5854700"/>
          <p14:tracePt t="71141" x="4357688" y="5845175"/>
          <p14:tracePt t="71158" x="4357688" y="5837238"/>
          <p14:tracePt t="71166" x="4357688" y="5827713"/>
          <p14:tracePt t="71179" x="4367213" y="5827713"/>
          <p14:tracePt t="71182" x="4376738" y="5818188"/>
          <p14:tracePt t="71207" x="4384675" y="5808663"/>
          <p14:tracePt t="71221" x="4394200" y="5800725"/>
          <p14:tracePt t="71239" x="4403725" y="5781675"/>
          <p14:tracePt t="71974" x="4394200" y="5791200"/>
          <p14:tracePt t="71989" x="4384675" y="5791200"/>
          <p14:tracePt t="72190" x="4367213" y="5791200"/>
          <p14:tracePt t="72197" x="4348163" y="5781675"/>
          <p14:tracePt t="72207" x="4330700" y="5764213"/>
          <p14:tracePt t="72213" x="4311650" y="5745163"/>
          <p14:tracePt t="72221" x="4294188" y="5708650"/>
          <p14:tracePt t="72230" x="4257675" y="5681663"/>
          <p14:tracePt t="72237" x="4230688" y="5645150"/>
          <p14:tracePt t="72245" x="4165600" y="5599113"/>
          <p14:tracePt t="72253" x="4075113" y="5526088"/>
          <p14:tracePt t="72262" x="3965575" y="5453063"/>
          <p14:tracePt t="72271" x="3865563" y="5380038"/>
          <p14:tracePt t="72276" x="3738563" y="5280025"/>
          <p14:tracePt t="72285" x="3636963" y="5189538"/>
          <p14:tracePt t="72293" x="3556000" y="5089525"/>
          <p14:tracePt t="72301" x="3427413" y="4970463"/>
          <p14:tracePt t="72309" x="3346450" y="4878388"/>
          <p14:tracePt t="72317" x="3254375" y="4760913"/>
          <p14:tracePt t="72325" x="3171825" y="4660900"/>
          <p14:tracePt t="72333" x="3100388" y="4541838"/>
          <p14:tracePt t="72342" x="3008313" y="4422775"/>
          <p14:tracePt t="72352" x="2917825" y="4322763"/>
          <p14:tracePt t="72358" x="2852738" y="4240213"/>
          <p14:tracePt t="72368" x="2762250" y="4159250"/>
          <p14:tracePt t="72374" x="2652713" y="4086225"/>
          <p14:tracePt t="72382" x="2570163" y="4021138"/>
          <p14:tracePt t="72390" x="2470150" y="3967163"/>
          <p14:tracePt t="72400" x="2425700" y="3948113"/>
          <p14:tracePt t="72406" x="2360613" y="3930650"/>
          <p14:tracePt t="72413" x="2333625" y="3911600"/>
          <p14:tracePt t="72453" x="2324100" y="3911600"/>
          <p14:tracePt t="72477" x="2316163" y="3911600"/>
          <p14:tracePt t="72488" x="2306638" y="3911600"/>
          <p14:tracePt t="72585" x="2306638" y="3921125"/>
          <p14:tracePt t="72588" x="2306638" y="3940175"/>
          <p14:tracePt t="72607" x="2306638" y="3948113"/>
          <p14:tracePt t="72631" x="2306638" y="3957638"/>
          <p14:tracePt t="72638" x="2306638" y="3976688"/>
          <p14:tracePt t="72649" x="2306638" y="3994150"/>
          <p14:tracePt t="72652" x="2297113" y="4021138"/>
          <p14:tracePt t="72660" x="2279650" y="4057650"/>
          <p14:tracePt t="72669" x="2260600" y="4103688"/>
          <p14:tracePt t="72677" x="2243138" y="4130675"/>
          <p14:tracePt t="72685" x="2214563" y="4159250"/>
          <p14:tracePt t="72695" x="2197100" y="4195763"/>
          <p14:tracePt t="72701" x="2179638" y="4222750"/>
          <p14:tracePt t="72709" x="2143125" y="4268788"/>
          <p14:tracePt t="72717" x="2078038" y="4322763"/>
          <p14:tracePt t="72725" x="2024063" y="4359275"/>
          <p14:tracePt t="72733" x="1978025" y="4376738"/>
          <p14:tracePt t="72740" x="1924050" y="4386263"/>
          <p14:tracePt t="72749" x="1895475" y="4395788"/>
          <p14:tracePt t="72757" x="1860550" y="4395788"/>
          <p14:tracePt t="72765" x="1831975" y="4395788"/>
          <p14:tracePt t="72775" x="1814513" y="4395788"/>
          <p14:tracePt t="72785" x="1795463" y="4395788"/>
          <p14:tracePt t="72797" x="1778000" y="4386263"/>
          <p14:tracePt t="72807" x="1778000" y="4340225"/>
          <p14:tracePt t="72813" x="1758950" y="4286250"/>
          <p14:tracePt t="72820" x="1758950" y="4213225"/>
          <p14:tracePt t="72844" x="1731963" y="4076700"/>
          <p14:tracePt t="72848" x="1731963" y="4003675"/>
          <p14:tracePt t="72853" x="1731963" y="3948113"/>
          <p14:tracePt t="72867" x="1731963" y="3848100"/>
          <p14:tracePt t="72881" x="1751013" y="3730625"/>
          <p14:tracePt t="72886" x="1768475" y="3657600"/>
          <p14:tracePt t="72893" x="1804988" y="3592513"/>
          <p14:tracePt t="72900" x="1804988" y="3538538"/>
          <p14:tracePt t="72916" x="1814513" y="3492500"/>
          <p14:tracePt t="72917" x="1824038" y="3438525"/>
          <p14:tracePt t="72926" x="1824038" y="3365500"/>
          <p14:tracePt t="72933" x="1824038" y="3302000"/>
          <p14:tracePt t="72941" x="1824038" y="3246438"/>
          <p14:tracePt t="72949" x="1824038" y="3209925"/>
          <p14:tracePt t="72957" x="1824038" y="3182938"/>
          <p14:tracePt t="72966" x="1841500" y="3146425"/>
          <p14:tracePt t="72973" x="1868488" y="3100388"/>
          <p14:tracePt t="72989" x="1878013" y="3100388"/>
          <p14:tracePt t="72997" x="1895475" y="3082925"/>
          <p14:tracePt t="73005" x="1895475" y="3073400"/>
          <p14:tracePt t="73021" x="1914525" y="3073400"/>
          <p14:tracePt t="73028" x="1941513" y="3073400"/>
          <p14:tracePt t="73036" x="1987550" y="3046413"/>
          <p14:tracePt t="73053" x="2087563" y="3027363"/>
          <p14:tracePt t="73062" x="2187575" y="3027363"/>
          <p14:tracePt t="73068" x="2260600" y="3017838"/>
          <p14:tracePt t="73078" x="2370138" y="2982913"/>
          <p14:tracePt t="73084" x="2498725" y="2982913"/>
          <p14:tracePt t="73095" x="2589213" y="2982913"/>
          <p14:tracePt t="73102" x="2716213" y="2982913"/>
          <p14:tracePt t="73111" x="2817813" y="2982913"/>
          <p14:tracePt t="73119" x="2925763" y="2982913"/>
          <p14:tracePt t="73126" x="3035300" y="3009900"/>
          <p14:tracePt t="73135" x="3136900" y="3046413"/>
          <p14:tracePt t="73142" x="3217863" y="3090863"/>
          <p14:tracePt t="73150" x="3263900" y="3136900"/>
          <p14:tracePt t="73156" x="3309938" y="3182938"/>
          <p14:tracePt t="73165" x="3363913" y="3236913"/>
          <p14:tracePt t="73173" x="3400425" y="3319463"/>
          <p14:tracePt t="73181" x="3419475" y="3375025"/>
          <p14:tracePt t="73189" x="3427413" y="3455988"/>
          <p14:tracePt t="73198" x="3427413" y="3565525"/>
          <p14:tracePt t="73206" x="3427413" y="3657600"/>
          <p14:tracePt t="73213" x="3427413" y="3730625"/>
          <p14:tracePt t="73223" x="3419475" y="3840163"/>
          <p14:tracePt t="73231" x="3400425" y="3921125"/>
          <p14:tracePt t="73240" x="3373438" y="3967163"/>
          <p14:tracePt t="73245" x="3336925" y="4030663"/>
          <p14:tracePt t="73253" x="3317875" y="4057650"/>
          <p14:tracePt t="73266" x="3281363" y="4103688"/>
          <p14:tracePt t="73272" x="3273425" y="4113213"/>
          <p14:tracePt t="73276" x="3263900" y="4122738"/>
          <p14:tracePt t="73285" x="3244850" y="4140200"/>
          <p14:tracePt t="73295" x="3236913" y="4140200"/>
          <p14:tracePt t="73304" x="3227388" y="4140200"/>
          <p14:tracePt t="73310" x="3190875" y="4149725"/>
          <p14:tracePt t="73320" x="3181350" y="4149725"/>
          <p14:tracePt t="73325" x="3163888" y="4167188"/>
          <p14:tracePt t="73333" x="3144838" y="4167188"/>
          <p14:tracePt t="73342" x="3100388" y="4176713"/>
          <p14:tracePt t="73350" x="3035300" y="4186238"/>
          <p14:tracePt t="73358" x="2981325" y="4195763"/>
          <p14:tracePt t="73367" x="2925763" y="4195763"/>
          <p14:tracePt t="73374" x="2862263" y="4222750"/>
          <p14:tracePt t="73383" x="2789238" y="4222750"/>
          <p14:tracePt t="73390" x="2725738" y="4232275"/>
          <p14:tracePt t="73397" x="2671763" y="4249738"/>
          <p14:tracePt t="73405" x="2643188" y="4249738"/>
          <p14:tracePt t="73413" x="2625725" y="4249738"/>
          <p14:tracePt t="73421" x="2616200" y="4259263"/>
          <p14:tracePt t="73429" x="2606675" y="4259263"/>
          <p14:tracePt t="73453" x="2606675" y="4268788"/>
          <p14:tracePt t="73537" x="2606675" y="4276725"/>
          <p14:tracePt t="73550" x="2606675" y="4286250"/>
          <p14:tracePt t="73557" x="2606675" y="4313238"/>
          <p14:tracePt t="73565" x="2606675" y="4322763"/>
          <p14:tracePt t="73573" x="2606675" y="4349750"/>
          <p14:tracePt t="73582" x="2606675" y="4368800"/>
          <p14:tracePt t="73589" x="2570163" y="4405313"/>
          <p14:tracePt t="73597" x="2543175" y="4441825"/>
          <p14:tracePt t="73605" x="2506663" y="4486275"/>
          <p14:tracePt t="73615" x="2452688" y="4551363"/>
          <p14:tracePt t="73621" x="2389188" y="4641850"/>
          <p14:tracePt t="73630" x="2316163" y="4741863"/>
          <p14:tracePt t="73637" x="2260600" y="4824413"/>
          <p14:tracePt t="73646" x="2187575" y="4906963"/>
          <p14:tracePt t="73653" x="2114550" y="5006975"/>
          <p14:tracePt t="73662" x="2060575" y="5106988"/>
          <p14:tracePt t="73669" x="2005013" y="5189538"/>
          <p14:tracePt t="73676" x="1931988" y="5307013"/>
          <p14:tracePt t="73685" x="1878013" y="5372100"/>
          <p14:tracePt t="73693" x="1824038" y="5435600"/>
          <p14:tracePt t="73701" x="1795463" y="5518150"/>
          <p14:tracePt t="73709" x="1758950" y="5562600"/>
          <p14:tracePt t="73717" x="1741488" y="5608638"/>
          <p14:tracePt t="73725" x="1722438" y="5635625"/>
          <p14:tracePt t="73733" x="1704975" y="5654675"/>
          <p14:tracePt t="73742" x="1695450" y="5672138"/>
          <p14:tracePt t="73751" x="1685925" y="5691188"/>
          <p14:tracePt t="73757" x="1658938" y="5718175"/>
          <p14:tracePt t="73781" x="1631950" y="5727700"/>
          <p14:tracePt t="73789" x="1612900" y="5727700"/>
          <p14:tracePt t="73797" x="1595438" y="5735638"/>
          <p14:tracePt t="73805" x="1585913" y="5735638"/>
          <p14:tracePt t="73813" x="1558925" y="5754688"/>
          <p14:tracePt t="73828" x="1531938" y="5772150"/>
          <p14:tracePt t="73837" x="1522413" y="5772150"/>
          <p14:tracePt t="73847" x="1504950" y="5772150"/>
          <p14:tracePt t="73852" x="1495425" y="5781675"/>
          <p14:tracePt t="73862" x="1476375" y="5800725"/>
          <p14:tracePt t="73880" x="1468438" y="5808663"/>
          <p14:tracePt t="73887" x="1449388" y="5818188"/>
          <p14:tracePt t="73904" x="1449388" y="5827713"/>
          <p14:tracePt t="73910" x="1431925" y="5837238"/>
          <p14:tracePt t="73917" x="1412875" y="5854700"/>
          <p14:tracePt t="73926" x="1403350" y="5854700"/>
          <p14:tracePt t="73933" x="1376363" y="5864225"/>
          <p14:tracePt t="73941" x="1366838" y="5864225"/>
          <p14:tracePt t="73949" x="1358900" y="5873750"/>
          <p14:tracePt t="73981" x="1349375" y="5873750"/>
          <p14:tracePt t="74095" x="1339850" y="5881688"/>
          <p14:tracePt t="74294" x="1330325" y="5881688"/>
          <p14:tracePt t="74310" x="1322388" y="5881688"/>
          <p14:tracePt t="74326" x="1312863" y="5891213"/>
          <p14:tracePt t="74334" x="1303338" y="5900738"/>
          <p14:tracePt t="74349" x="1303338" y="5918200"/>
          <p14:tracePt t="74374" x="1303338" y="5927725"/>
          <p14:tracePt t="74460" x="1303338" y="5937250"/>
          <p14:tracePt t="74469" x="1322388" y="5937250"/>
          <p14:tracePt t="74485" x="1330325" y="5937250"/>
          <p14:tracePt t="74517" x="1349375" y="5937250"/>
          <p14:tracePt t="74525" x="1366838" y="5946775"/>
          <p14:tracePt t="74537" x="1376363" y="5946775"/>
          <p14:tracePt t="74540" x="1395413" y="5964238"/>
          <p14:tracePt t="74549" x="1422400" y="5991225"/>
          <p14:tracePt t="74557" x="1458913" y="6000750"/>
          <p14:tracePt t="74565" x="1476375" y="6018213"/>
          <p14:tracePt t="74573" x="1495425" y="6027738"/>
          <p14:tracePt t="74582" x="1512888" y="6037263"/>
          <p14:tracePt t="74589" x="1522413" y="6037263"/>
          <p14:tracePt t="74597" x="1549400" y="6037263"/>
          <p14:tracePt t="74614" x="1558925" y="6037263"/>
          <p14:tracePt t="74717" x="1568450" y="6037263"/>
          <p14:tracePt t="74869" x="1576388" y="6027738"/>
          <p14:tracePt t="74877" x="1585913" y="6018213"/>
          <p14:tracePt t="74885" x="1595438" y="6018213"/>
          <p14:tracePt t="74893" x="1604963" y="6018213"/>
          <p14:tracePt t="74901" x="1622425" y="6010275"/>
          <p14:tracePt t="74910" x="1622425" y="6000750"/>
          <p14:tracePt t="74917" x="1631950" y="5991225"/>
          <p14:tracePt t="74927" x="1641475" y="5991225"/>
          <p14:tracePt t="74941" x="1658938" y="5983288"/>
          <p14:tracePt t="74989" x="1668463" y="5983288"/>
          <p14:tracePt t="75005" x="1677988" y="5983288"/>
          <p14:tracePt t="75024" x="1695450" y="5983288"/>
          <p14:tracePt t="75037" x="1695450" y="5991225"/>
          <p14:tracePt t="75309" x="1704975" y="5991225"/>
          <p14:tracePt t="75317" x="1714500" y="5991225"/>
          <p14:tracePt t="75325" x="1731963" y="5991225"/>
          <p14:tracePt t="75333" x="1751013" y="5991225"/>
          <p14:tracePt t="75341" x="1768475" y="5991225"/>
          <p14:tracePt t="75350" x="1787525" y="5991225"/>
          <p14:tracePt t="75357" x="1795463" y="5991225"/>
          <p14:tracePt t="75437" x="1804988" y="5991225"/>
          <p14:tracePt t="75453" x="1824038" y="5991225"/>
          <p14:tracePt t="75470" x="1831975" y="5991225"/>
          <p14:tracePt t="75489" x="1851025" y="6000750"/>
          <p14:tracePt t="75567" x="1860550" y="6010275"/>
          <p14:tracePt t="75585" x="1868488" y="6010275"/>
          <p14:tracePt t="75613" x="1887538" y="5991225"/>
          <p14:tracePt t="75651" x="1905000" y="5991225"/>
          <p14:tracePt t="75661" x="1924050" y="5991225"/>
          <p14:tracePt t="75670" x="1931988" y="5991225"/>
          <p14:tracePt t="75677" x="1968500" y="5991225"/>
          <p14:tracePt t="75685" x="2005013" y="5991225"/>
          <p14:tracePt t="75693" x="2014538" y="5991225"/>
          <p14:tracePt t="75701" x="2051050" y="5991225"/>
          <p14:tracePt t="75709" x="2060575" y="6000750"/>
          <p14:tracePt t="75717" x="2087563" y="6000750"/>
          <p14:tracePt t="75725" x="2106613" y="6010275"/>
          <p14:tracePt t="75733" x="2114550" y="6010275"/>
          <p14:tracePt t="75741" x="2133600" y="6010275"/>
          <p14:tracePt t="75749" x="2143125" y="6010275"/>
          <p14:tracePt t="75773" x="2151063" y="6010275"/>
          <p14:tracePt t="75781" x="2170113" y="6010275"/>
          <p14:tracePt t="75797" x="2179638" y="6010275"/>
          <p14:tracePt t="75967" x="2187575" y="6010275"/>
          <p14:tracePt t="75983" x="2197100" y="6010275"/>
          <p14:tracePt t="75992" x="2214563" y="6010275"/>
          <p14:tracePt t="76005" x="2224088" y="6010275"/>
          <p14:tracePt t="76013" x="2233613" y="6010275"/>
          <p14:tracePt t="76021" x="2270125" y="6010275"/>
          <p14:tracePt t="76030" x="2279650" y="6010275"/>
          <p14:tracePt t="76037" x="2306638" y="6010275"/>
          <p14:tracePt t="76051" x="2324100" y="6010275"/>
          <p14:tracePt t="76054" x="2352675" y="6010275"/>
          <p14:tracePt t="76064" x="2379663" y="6010275"/>
          <p14:tracePt t="76070" x="2397125" y="6010275"/>
          <p14:tracePt t="76085" x="2443163" y="6010275"/>
          <p14:tracePt t="76093" x="2489200" y="6010275"/>
          <p14:tracePt t="76109" x="2506663" y="6010275"/>
          <p14:tracePt t="76117" x="2525713" y="6010275"/>
          <p14:tracePt t="76125" x="2533650" y="6010275"/>
          <p14:tracePt t="76133" x="2543175" y="6010275"/>
          <p14:tracePt t="76141" x="2552700" y="6010275"/>
          <p14:tracePt t="76149" x="2570163" y="6010275"/>
          <p14:tracePt t="76160" x="2579688" y="6010275"/>
          <p14:tracePt t="76167" x="2589213" y="6010275"/>
          <p14:tracePt t="76176" x="2606675" y="6010275"/>
          <p14:tracePt t="76181" x="2616200" y="6010275"/>
          <p14:tracePt t="76277" x="2625725" y="6010275"/>
          <p14:tracePt t="76413" x="2635250" y="6010275"/>
          <p14:tracePt t="76455" x="2652713" y="6010275"/>
          <p14:tracePt t="76477" x="2671763" y="6000750"/>
          <p14:tracePt t="76493" x="2671763" y="5991225"/>
          <p14:tracePt t="76501" x="2679700" y="5983288"/>
          <p14:tracePt t="76519" x="2689225" y="5973763"/>
          <p14:tracePt t="76583" x="2698750" y="5973763"/>
          <p14:tracePt t="76671" x="2708275" y="5973763"/>
          <p14:tracePt t="76680" x="2716213" y="5973763"/>
          <p14:tracePt t="76686" x="2735263" y="5973763"/>
          <p14:tracePt t="76694" x="2752725" y="5973763"/>
          <p14:tracePt t="76701" x="2798763" y="5946775"/>
          <p14:tracePt t="76711" x="2817813" y="5918200"/>
          <p14:tracePt t="76720" x="2852738" y="5900738"/>
          <p14:tracePt t="76725" x="2881313" y="5873750"/>
          <p14:tracePt t="76733" x="2898775" y="5837238"/>
          <p14:tracePt t="76741" x="2908300" y="5837238"/>
          <p14:tracePt t="76749" x="2917825" y="5808663"/>
          <p14:tracePt t="76757" x="2935288" y="5781675"/>
          <p14:tracePt t="76765" x="2944813" y="5781675"/>
          <p14:tracePt t="76773" x="2944813" y="5754688"/>
          <p14:tracePt t="76781" x="2954338" y="5718175"/>
          <p14:tracePt t="76789" x="2954338" y="5708650"/>
          <p14:tracePt t="76797" x="2962275" y="5681663"/>
          <p14:tracePt t="76805" x="2962275" y="5654675"/>
          <p14:tracePt t="76813" x="2990850" y="5626100"/>
          <p14:tracePt t="76823" x="2998788" y="5581650"/>
          <p14:tracePt t="76836" x="3017838" y="5499100"/>
          <p14:tracePt t="76848" x="3044825" y="5453063"/>
          <p14:tracePt t="76853" x="3044825" y="5399088"/>
          <p14:tracePt t="76863" x="3044825" y="5326063"/>
          <p14:tracePt t="76869" x="3054350" y="5280025"/>
          <p14:tracePt t="76880" x="3054350" y="5189538"/>
          <p14:tracePt t="76886" x="3054350" y="5133975"/>
          <p14:tracePt t="76897" x="3054350" y="5060950"/>
          <p14:tracePt t="76901" x="3054350" y="4970463"/>
          <p14:tracePt t="76910" x="3054350" y="4887913"/>
          <p14:tracePt t="76917" x="3054350" y="4814888"/>
          <p14:tracePt t="76925" x="3054350" y="4741863"/>
          <p14:tracePt t="76933" x="3054350" y="4668838"/>
          <p14:tracePt t="76941" x="3054350" y="4578350"/>
          <p14:tracePt t="76949" x="3063875" y="4514850"/>
          <p14:tracePt t="76956" x="3063875" y="4459288"/>
          <p14:tracePt t="76965" x="3063875" y="4405313"/>
          <p14:tracePt t="76973" x="3071813" y="4349750"/>
          <p14:tracePt t="76981" x="3071813" y="4303713"/>
          <p14:tracePt t="76989" x="3100388" y="4276725"/>
          <p14:tracePt t="76997" x="3100388" y="4249738"/>
          <p14:tracePt t="77005" x="3108325" y="4222750"/>
          <p14:tracePt t="77013" x="3108325" y="4195763"/>
          <p14:tracePt t="77024" x="3108325" y="4186238"/>
          <p14:tracePt t="77029" x="3108325" y="4167188"/>
          <p14:tracePt t="77045" x="3108325" y="4159250"/>
          <p14:tracePt t="77085" x="3136900" y="4159250"/>
          <p14:tracePt t="77093" x="3154363" y="4149725"/>
          <p14:tracePt t="77101" x="3190875" y="4149725"/>
          <p14:tracePt t="77112" x="3227388" y="4140200"/>
          <p14:tracePt t="77119" x="3254375" y="4122738"/>
          <p14:tracePt t="77125" x="3327400" y="4103688"/>
          <p14:tracePt t="77133" x="3409950" y="4103688"/>
          <p14:tracePt t="77141" x="3482975" y="4086225"/>
          <p14:tracePt t="77149" x="3556000" y="4086225"/>
          <p14:tracePt t="77158" x="3646488" y="4076700"/>
          <p14:tracePt t="77165" x="3746500" y="4057650"/>
          <p14:tracePt t="77178" x="3875088" y="4057650"/>
          <p14:tracePt t="77181" x="4021138" y="4057650"/>
          <p14:tracePt t="77189" x="4165600" y="4057650"/>
          <p14:tracePt t="77198" x="4311650" y="4057650"/>
          <p14:tracePt t="77206" x="4467225" y="4057650"/>
          <p14:tracePt t="77213" x="4613275" y="4057650"/>
          <p14:tracePt t="77221" x="4759325" y="4057650"/>
          <p14:tracePt t="77228" x="4886325" y="4057650"/>
          <p14:tracePt t="77237" x="4995863" y="4057650"/>
          <p14:tracePt t="77246" x="5132388" y="4030663"/>
          <p14:tracePt t="77253" x="5260975" y="4003675"/>
          <p14:tracePt t="77263" x="5341938" y="3967163"/>
          <p14:tracePt t="77269" x="5378450" y="3948113"/>
          <p14:tracePt t="77277" x="5414963" y="3930650"/>
          <p14:tracePt t="77285" x="5441950" y="3911600"/>
          <p14:tracePt t="77293" x="5451475" y="3903663"/>
          <p14:tracePt t="77302" x="5461000" y="3894138"/>
          <p14:tracePt t="77309" x="5461000" y="3875088"/>
          <p14:tracePt t="77317" x="5478463" y="3857625"/>
          <p14:tracePt t="77341" x="5478463" y="3848100"/>
          <p14:tracePt t="77349" x="5487988" y="3830638"/>
          <p14:tracePt t="77374" x="5487988" y="3821113"/>
          <p14:tracePt t="77382" x="5487988" y="3803650"/>
          <p14:tracePt t="77389" x="5497513" y="3784600"/>
          <p14:tracePt t="77397" x="5497513" y="3767138"/>
          <p14:tracePt t="77405" x="5507038" y="3748088"/>
          <p14:tracePt t="77413" x="5524500" y="3721100"/>
          <p14:tracePt t="77421" x="5524500" y="3702050"/>
          <p14:tracePt t="77429" x="5524500" y="3684588"/>
          <p14:tracePt t="77437" x="5534025" y="3648075"/>
          <p14:tracePt t="77446" x="5534025" y="3629025"/>
          <p14:tracePt t="77453" x="5534025" y="3602038"/>
          <p14:tracePt t="77463" x="5534025" y="3584575"/>
          <p14:tracePt t="77469" x="5534025" y="3548063"/>
          <p14:tracePt t="77477" x="5534025" y="3519488"/>
          <p14:tracePt t="77485" x="5534025" y="3482975"/>
          <p14:tracePt t="77492" x="5534025" y="3446463"/>
          <p14:tracePt t="77501" x="5534025" y="3429000"/>
          <p14:tracePt t="77511" x="5534025" y="3392488"/>
          <p14:tracePt t="77518" x="5534025" y="3346450"/>
          <p14:tracePt t="77527" x="5534025" y="3338513"/>
          <p14:tracePt t="77534" x="5534025" y="3309938"/>
          <p14:tracePt t="77542" x="5534025" y="3302000"/>
          <p14:tracePt t="77565" x="5534025" y="3292475"/>
          <p14:tracePt t="77583" x="5534025" y="3273425"/>
          <p14:tracePt t="77605" x="5534025" y="3265488"/>
          <p14:tracePt t="77629" x="5534025" y="3255963"/>
          <p14:tracePt t="77717" x="5534025" y="3246438"/>
          <p14:tracePt t="77813" x="5543550" y="3246438"/>
          <p14:tracePt t="77821" x="5561013" y="3246438"/>
          <p14:tracePt t="77829" x="5580063" y="3246438"/>
          <p14:tracePt t="77837" x="5607050" y="3246438"/>
          <p14:tracePt t="77846" x="5643563" y="3236913"/>
          <p14:tracePt t="77853" x="5697538" y="3219450"/>
          <p14:tracePt t="77862" x="5789613" y="3200400"/>
          <p14:tracePt t="77883" x="5943600" y="3192463"/>
          <p14:tracePt t="77884" x="5999163" y="3182938"/>
          <p14:tracePt t="77893" x="6062663" y="3182938"/>
          <p14:tracePt t="77902" x="6099175" y="3182938"/>
          <p14:tracePt t="77909" x="6116638" y="3182938"/>
          <p14:tracePt t="77918" x="6135688" y="3182938"/>
          <p14:tracePt t="77935" x="6145213" y="3173413"/>
          <p14:tracePt t="78109" x="6145213" y="3163888"/>
          <p14:tracePt t="78142" x="6135688" y="3163888"/>
          <p14:tracePt t="78151" x="6116638" y="3163888"/>
          <p14:tracePt t="78163" x="6099175" y="3155950"/>
          <p14:tracePt t="78289" x="6089650" y="3146425"/>
          <p14:tracePt t="78301" x="6072188" y="3136900"/>
          <p14:tracePt t="78309" x="6072188" y="3127375"/>
          <p14:tracePt t="78333" x="6072188" y="3119438"/>
          <p14:tracePt t="78439" x="6062663" y="3119438"/>
          <p14:tracePt t="78445" x="6053138" y="3119438"/>
          <p14:tracePt t="78783" x="6035675" y="3119438"/>
          <p14:tracePt t="78895" x="6026150" y="3119438"/>
          <p14:tracePt t="78901" x="6016625" y="3119438"/>
          <p14:tracePt t="79226" x="6016625" y="3127375"/>
          <p14:tracePt t="80008" x="6016625" y="3136900"/>
          <p14:tracePt t="80015" x="6026150" y="3136900"/>
          <p14:tracePt t="80023" x="6035675" y="3136900"/>
          <p14:tracePt t="80032" x="6072188" y="3155950"/>
          <p14:tracePt t="80047" x="6099175" y="3155950"/>
          <p14:tracePt t="80053" x="6116638" y="3155950"/>
          <p14:tracePt t="80062" x="6126163" y="3155950"/>
          <p14:tracePt t="80069" x="6153150" y="3163888"/>
          <p14:tracePt t="80093" x="6162675" y="3163888"/>
          <p14:tracePt t="80285" x="6172200" y="3173413"/>
          <p14:tracePt t="80309" x="6172200" y="3192463"/>
          <p14:tracePt t="81279" x="6162675" y="3182938"/>
          <p14:tracePt t="81289" x="6126163" y="3155950"/>
          <p14:tracePt t="81301" x="6108700" y="3146425"/>
          <p14:tracePt t="81309" x="6089650" y="3127375"/>
          <p14:tracePt t="81317" x="6072188" y="3127375"/>
          <p14:tracePt t="81325" x="6043613" y="3109913"/>
          <p14:tracePt t="81340" x="6016625" y="3100388"/>
          <p14:tracePt t="81366" x="6007100" y="3090863"/>
          <p14:tracePt t="81373" x="5999163" y="3082925"/>
          <p14:tracePt t="81389" x="5989638" y="3073400"/>
          <p14:tracePt t="81398" x="5972175" y="3054350"/>
          <p14:tracePt t="81406" x="5962650" y="3046413"/>
          <p14:tracePt t="81413" x="5962650" y="3036888"/>
          <p14:tracePt t="81421" x="5962650" y="3017838"/>
          <p14:tracePt t="81429" x="5962650" y="2973388"/>
          <p14:tracePt t="81441" x="5962650" y="2954338"/>
          <p14:tracePt t="81446" x="5962650" y="2927350"/>
          <p14:tracePt t="81453" x="5962650" y="2900363"/>
          <p14:tracePt t="81461" x="5989638" y="2863850"/>
          <p14:tracePt t="81469" x="6016625" y="2836863"/>
          <p14:tracePt t="81478" x="6062663" y="2817813"/>
          <p14:tracePt t="81485" x="6108700" y="2790825"/>
          <p14:tracePt t="81493" x="6172200" y="2763838"/>
          <p14:tracePt t="81501" x="6208713" y="2763838"/>
          <p14:tracePt t="81509" x="6262688" y="2754313"/>
          <p14:tracePt t="81517" x="6326188" y="2744788"/>
          <p14:tracePt t="81525" x="6418263" y="2744788"/>
          <p14:tracePt t="81535" x="6491288" y="2744788"/>
          <p14:tracePt t="81542" x="6581775" y="2744788"/>
          <p14:tracePt t="81551" x="6710363" y="2744788"/>
          <p14:tracePt t="81557" x="6819900" y="2744788"/>
          <p14:tracePt t="81565" x="6956425" y="2763838"/>
          <p14:tracePt t="81573" x="7065963" y="2790825"/>
          <p14:tracePt t="81582" x="7192963" y="2836863"/>
          <p14:tracePt t="81589" x="7292975" y="2863850"/>
          <p14:tracePt t="81598" x="7439025" y="2909888"/>
          <p14:tracePt t="81606" x="7539038" y="2936875"/>
          <p14:tracePt t="81616" x="7621588" y="2973388"/>
          <p14:tracePt t="81622" x="7685088" y="3000375"/>
          <p14:tracePt t="81632" x="7704138" y="3009900"/>
          <p14:tracePt t="81636" x="7758113" y="3046413"/>
          <p14:tracePt t="81663" x="7758113" y="3054350"/>
          <p14:tracePt t="81670" x="7758113" y="3073400"/>
          <p14:tracePt t="81686" x="7758113" y="3090863"/>
          <p14:tracePt t="81697" x="7740650" y="3100388"/>
          <p14:tracePt t="81702" x="7685088" y="3127375"/>
          <p14:tracePt t="81710" x="7621588" y="3155950"/>
          <p14:tracePt t="81717" x="7558088" y="3163888"/>
          <p14:tracePt t="81726" x="7502525" y="3192463"/>
          <p14:tracePt t="81733" x="7421563" y="3200400"/>
          <p14:tracePt t="81741" x="7329488" y="3228975"/>
          <p14:tracePt t="81749" x="7265988" y="3255963"/>
          <p14:tracePt t="81757" x="7202488" y="3265488"/>
          <p14:tracePt t="81765" x="7129463" y="3273425"/>
          <p14:tracePt t="81773" x="7046913" y="3302000"/>
          <p14:tracePt t="81781" x="6973888" y="3328988"/>
          <p14:tracePt t="81790" x="6883400" y="3328988"/>
          <p14:tracePt t="81802" x="6810375" y="3328988"/>
          <p14:tracePt t="81804" x="6727825" y="3328988"/>
          <p14:tracePt t="81816" x="6618288" y="3328988"/>
          <p14:tracePt t="81822" x="6527800" y="3328988"/>
          <p14:tracePt t="81835" x="6418263" y="3328988"/>
          <p14:tracePt t="81836" x="6345238" y="3328988"/>
          <p14:tracePt t="81845" x="6262688" y="3309938"/>
          <p14:tracePt t="81853" x="6172200" y="3282950"/>
          <p14:tracePt t="81861" x="6126163" y="3265488"/>
          <p14:tracePt t="81880" x="6016625" y="3200400"/>
          <p14:tracePt t="81884" x="5999163" y="3182938"/>
          <p14:tracePt t="81896" x="5962650" y="3155950"/>
          <p14:tracePt t="81901" x="5962650" y="3146425"/>
          <p14:tracePt t="81909" x="5953125" y="3119438"/>
          <p14:tracePt t="81917" x="5926138" y="3100388"/>
          <p14:tracePt t="81925" x="5926138" y="3063875"/>
          <p14:tracePt t="81933" x="5926138" y="3036888"/>
          <p14:tracePt t="81941" x="5926138" y="3009900"/>
          <p14:tracePt t="81949" x="5926138" y="2973388"/>
          <p14:tracePt t="81957" x="5926138" y="2954338"/>
          <p14:tracePt t="81965" x="5943600" y="2917825"/>
          <p14:tracePt t="81972" x="5972175" y="2890838"/>
          <p14:tracePt t="81981" x="6035675" y="2863850"/>
          <p14:tracePt t="81990" x="6099175" y="2836863"/>
          <p14:tracePt t="81999" x="6189663" y="2827338"/>
          <p14:tracePt t="82006" x="6318250" y="2827338"/>
          <p14:tracePt t="82014" x="6464300" y="2808288"/>
          <p14:tracePt t="82022" x="6627813" y="2808288"/>
          <p14:tracePt t="82029" x="6754813" y="2808288"/>
          <p14:tracePt t="82036" x="6883400" y="2808288"/>
          <p14:tracePt t="82045" x="7029450" y="2808288"/>
          <p14:tracePt t="82055" x="7138988" y="2817813"/>
          <p14:tracePt t="82061" x="7239000" y="2854325"/>
          <p14:tracePt t="82069" x="7302500" y="2881313"/>
          <p14:tracePt t="82084" x="7329488" y="2900363"/>
          <p14:tracePt t="82087" x="7366000" y="2936875"/>
          <p14:tracePt t="82093" x="7366000" y="2946400"/>
          <p14:tracePt t="82101" x="7366000" y="2954338"/>
          <p14:tracePt t="82113" x="7366000" y="2973388"/>
          <p14:tracePt t="82116" x="7366000" y="2990850"/>
          <p14:tracePt t="82125" x="7348538" y="3027363"/>
          <p14:tracePt t="82133" x="7329488" y="3046413"/>
          <p14:tracePt t="82141" x="7283450" y="3063875"/>
          <p14:tracePt t="82149" x="7239000" y="3073400"/>
          <p14:tracePt t="82157" x="7165975" y="3119438"/>
          <p14:tracePt t="82165" x="7102475" y="3146425"/>
          <p14:tracePt t="82173" x="7019925" y="3182938"/>
          <p14:tracePt t="82182" x="6937375" y="3209925"/>
          <p14:tracePt t="82189" x="6864350" y="3236913"/>
          <p14:tracePt t="82197" x="6800850" y="3246438"/>
          <p14:tracePt t="82207" x="6727825" y="3255963"/>
          <p14:tracePt t="82213" x="6664325" y="3273425"/>
          <p14:tracePt t="82221" x="6627813" y="3273425"/>
          <p14:tracePt t="82230" x="6581775" y="3273425"/>
          <p14:tracePt t="82237" x="6554788" y="3273425"/>
          <p14:tracePt t="82246" x="6527800" y="3273425"/>
          <p14:tracePt t="82254" x="6518275" y="3273425"/>
          <p14:tracePt t="82262" x="6491288" y="3273425"/>
          <p14:tracePt t="82270" x="6472238" y="3273425"/>
          <p14:tracePt t="82278" x="6454775" y="3255963"/>
          <p14:tracePt t="82286" x="6445250" y="3246438"/>
          <p14:tracePt t="82297" x="6427788" y="3228975"/>
          <p14:tracePt t="82305" x="6408738" y="3209925"/>
          <p14:tracePt t="82320" x="6391275" y="3192463"/>
          <p14:tracePt t="82332" x="6391275" y="3173413"/>
          <p14:tracePt t="82341" x="6391275" y="3163888"/>
          <p14:tracePt t="82357" x="6391275" y="3146425"/>
          <p14:tracePt t="82373" x="6391275" y="3127375"/>
          <p14:tracePt t="82380" x="6399213" y="3109913"/>
          <p14:tracePt t="82388" x="6454775" y="3109913"/>
          <p14:tracePt t="82397" x="6508750" y="3109913"/>
          <p14:tracePt t="82405" x="6591300" y="3100388"/>
          <p14:tracePt t="82413" x="6664325" y="3100388"/>
          <p14:tracePt t="82421" x="6737350" y="3100388"/>
          <p14:tracePt t="82430" x="6810375" y="3100388"/>
          <p14:tracePt t="82437" x="6864350" y="3100388"/>
          <p14:tracePt t="82445" x="6946900" y="3109913"/>
          <p14:tracePt t="82453" x="6983413" y="3127375"/>
          <p14:tracePt t="82461" x="6992938" y="3127375"/>
          <p14:tracePt t="82469" x="7019925" y="3146425"/>
          <p14:tracePt t="82478" x="7029450" y="3182938"/>
          <p14:tracePt t="82485" x="7029450" y="3209925"/>
          <p14:tracePt t="82495" x="7029450" y="3228975"/>
          <p14:tracePt t="82502" x="7029450" y="3246438"/>
          <p14:tracePt t="82509" x="7019925" y="3273425"/>
          <p14:tracePt t="82516" x="7000875" y="3302000"/>
          <p14:tracePt t="82525" x="6983413" y="3328988"/>
          <p14:tracePt t="82534" x="6937375" y="3375025"/>
          <p14:tracePt t="82543" x="6910388" y="3392488"/>
          <p14:tracePt t="82555" x="6856413" y="3429000"/>
          <p14:tracePt t="82556" x="6827838" y="3446463"/>
          <p14:tracePt t="82565" x="6791325" y="3475038"/>
          <p14:tracePt t="82575" x="6764338" y="3502025"/>
          <p14:tracePt t="82585" x="6727825" y="3529013"/>
          <p14:tracePt t="82591" x="6710363" y="3548063"/>
          <p14:tracePt t="82597" x="6664325" y="3584575"/>
          <p14:tracePt t="82605" x="6637338" y="3611563"/>
          <p14:tracePt t="82613" x="6591300" y="3638550"/>
          <p14:tracePt t="82623" x="6545263" y="3657600"/>
          <p14:tracePt t="82639" x="6418263" y="3711575"/>
          <p14:tracePt t="82646" x="6362700" y="3711575"/>
          <p14:tracePt t="82653" x="6308725" y="3721100"/>
          <p14:tracePt t="82662" x="6254750" y="3721100"/>
          <p14:tracePt t="82669" x="6208713" y="3721100"/>
          <p14:tracePt t="82678" x="6181725" y="3721100"/>
          <p14:tracePt t="82687" x="6126163" y="3721100"/>
          <p14:tracePt t="82698" x="6099175" y="3721100"/>
          <p14:tracePt t="82702" x="6080125" y="3721100"/>
          <p14:tracePt t="82711" x="6062663" y="3721100"/>
          <p14:tracePt t="82716" x="6043613" y="3721100"/>
          <p14:tracePt t="82725" x="6043613" y="3702050"/>
          <p14:tracePt t="82733" x="6043613" y="3684588"/>
          <p14:tracePt t="82742" x="6043613" y="3657600"/>
          <p14:tracePt t="82750" x="6043613" y="3629025"/>
          <p14:tracePt t="82757" x="6043613" y="3602038"/>
          <p14:tracePt t="82765" x="6072188" y="3556000"/>
          <p14:tracePt t="82772" x="6099175" y="3519488"/>
          <p14:tracePt t="82781" x="6126163" y="3492500"/>
          <p14:tracePt t="82789" x="6162675" y="3475038"/>
          <p14:tracePt t="82797" x="6235700" y="3438525"/>
          <p14:tracePt t="82805" x="6272213" y="3419475"/>
          <p14:tracePt t="82814" x="6318250" y="3411538"/>
          <p14:tracePt t="82821" x="6381750" y="3392488"/>
          <p14:tracePt t="82831" x="6435725" y="3375025"/>
          <p14:tracePt t="82837" x="6500813" y="3365500"/>
          <p14:tracePt t="82844" x="6573838" y="3365500"/>
          <p14:tracePt t="82853" x="6645275" y="3365500"/>
          <p14:tracePt t="82865" x="6700838" y="3365500"/>
          <p14:tracePt t="82868" x="6764338" y="3365500"/>
          <p14:tracePt t="82881" x="6791325" y="3365500"/>
          <p14:tracePt t="82884" x="6819900" y="3375025"/>
          <p14:tracePt t="82893" x="6837363" y="3392488"/>
          <p14:tracePt t="82901" x="6864350" y="3429000"/>
          <p14:tracePt t="82911" x="6864350" y="3446463"/>
          <p14:tracePt t="82917" x="6864350" y="3482975"/>
          <p14:tracePt t="82925" x="6864350" y="3538538"/>
          <p14:tracePt t="82933" x="6864350" y="3592513"/>
          <p14:tracePt t="82941" x="6864350" y="3665538"/>
          <p14:tracePt t="82949" x="6864350" y="3730625"/>
          <p14:tracePt t="82957" x="6856413" y="3784600"/>
          <p14:tracePt t="82967" x="6819900" y="3830638"/>
          <p14:tracePt t="82975" x="6783388" y="3894138"/>
          <p14:tracePt t="82981" x="6737350" y="3921125"/>
          <p14:tracePt t="82988" x="6673850" y="3957638"/>
          <p14:tracePt t="82997" x="6645275" y="3967163"/>
          <p14:tracePt t="83005" x="6554788" y="3976688"/>
          <p14:tracePt t="83014" x="6481763" y="3976688"/>
          <p14:tracePt t="83021" x="6427788" y="3976688"/>
          <p14:tracePt t="83029" x="6354763" y="3976688"/>
          <p14:tracePt t="83037" x="6318250" y="3976688"/>
          <p14:tracePt t="83047" x="6254750" y="3976688"/>
          <p14:tracePt t="83054" x="6208713" y="3940175"/>
          <p14:tracePt t="83064" x="6181725" y="3921125"/>
          <p14:tracePt t="83069" x="6145213" y="3894138"/>
          <p14:tracePt t="83078" x="6126163" y="3875088"/>
          <p14:tracePt t="83085" x="6099175" y="3840163"/>
          <p14:tracePt t="83101" x="6089650" y="3811588"/>
          <p14:tracePt t="83117" x="6089650" y="3803650"/>
          <p14:tracePt t="83133" x="6089650" y="3794125"/>
          <p14:tracePt t="83157" x="6099175" y="3775075"/>
          <p14:tracePt t="83181" x="6126163" y="3757613"/>
          <p14:tracePt t="83192" x="6135688" y="3757613"/>
          <p14:tracePt t="83197" x="6145213" y="3757613"/>
          <p14:tracePt t="83209" x="6153150" y="3757613"/>
          <p14:tracePt t="83213" x="6162675" y="3748088"/>
          <p14:tracePt t="83221" x="6172200" y="3748088"/>
          <p14:tracePt t="83350" x="6172200" y="3757613"/>
          <p14:tracePt t="83357" x="6145213" y="3767138"/>
          <p14:tracePt t="83365" x="6135688" y="3767138"/>
          <p14:tracePt t="83373" x="6108700" y="3775075"/>
          <p14:tracePt t="83381" x="6099175" y="3775075"/>
          <p14:tracePt t="83391" x="6089650" y="3775075"/>
          <p14:tracePt t="83401" x="6080125" y="3775075"/>
          <p14:tracePt t="83543" x="6072188" y="3775075"/>
          <p14:tracePt t="83554" x="6072188" y="3767138"/>
          <p14:tracePt t="83559" x="6072188" y="3757613"/>
          <p14:tracePt t="83574" x="6072188" y="3748088"/>
          <p14:tracePt t="83605" x="6072188" y="3738563"/>
          <p14:tracePt t="83613" x="6089650" y="3738563"/>
          <p14:tracePt t="83621" x="6108700" y="3738563"/>
          <p14:tracePt t="83629" x="6145213" y="3738563"/>
          <p14:tracePt t="83637" x="6199188" y="3738563"/>
          <p14:tracePt t="83646" x="6299200" y="3738563"/>
          <p14:tracePt t="83654" x="6391275" y="3738563"/>
          <p14:tracePt t="83664" x="6518275" y="3738563"/>
          <p14:tracePt t="83670" x="6645275" y="3738563"/>
          <p14:tracePt t="83681" x="6773863" y="3738563"/>
          <p14:tracePt t="83686" x="6919913" y="3738563"/>
          <p14:tracePt t="83700" x="7046913" y="3767138"/>
          <p14:tracePt t="83703" x="7175500" y="3775075"/>
          <p14:tracePt t="83708" x="7248525" y="3775075"/>
          <p14:tracePt t="83717" x="7329488" y="3794125"/>
          <p14:tracePt t="83725" x="7366000" y="3803650"/>
          <p14:tracePt t="83733" x="7392988" y="3803650"/>
          <p14:tracePt t="83740" x="7412038" y="3803650"/>
          <p14:tracePt t="83749" x="7439025" y="3821113"/>
          <p14:tracePt t="83781" x="7439025" y="3830638"/>
          <p14:tracePt t="83789" x="7439025" y="3857625"/>
          <p14:tracePt t="83806" x="7439025" y="3867150"/>
          <p14:tracePt t="83815" x="7439025" y="3875088"/>
          <p14:tracePt t="83823" x="7439025" y="3894138"/>
          <p14:tracePt t="83830" x="7412038" y="3921125"/>
          <p14:tracePt t="83846" x="7402513" y="3940175"/>
          <p14:tracePt t="83853" x="7392988" y="3948113"/>
          <p14:tracePt t="83861" x="7392988" y="3957638"/>
          <p14:tracePt t="83869" x="7366000" y="3984625"/>
          <p14:tracePt t="83880" x="7339013" y="4003675"/>
          <p14:tracePt t="83885" x="7292975" y="4049713"/>
          <p14:tracePt t="83897" x="7275513" y="4057650"/>
          <p14:tracePt t="83901" x="7256463" y="4076700"/>
          <p14:tracePt t="83908" x="7212013" y="4113213"/>
          <p14:tracePt t="83917" x="7165975" y="4140200"/>
          <p14:tracePt t="83924" x="7146925" y="4149725"/>
          <p14:tracePt t="83933" x="7129463" y="4167188"/>
          <p14:tracePt t="83941" x="7119938" y="4176713"/>
          <p14:tracePt t="83949" x="7110413" y="4176713"/>
          <p14:tracePt t="83967" x="7092950" y="4186238"/>
          <p14:tracePt t="84073" x="7083425" y="4186238"/>
          <p14:tracePt t="84103" x="7073900" y="4186238"/>
          <p14:tracePt t="84118" x="7073900" y="4195763"/>
          <p14:tracePt t="84126" x="7065963" y="4203700"/>
          <p14:tracePt t="84157" x="7056438" y="4213225"/>
          <p14:tracePt t="84375" x="7056438" y="4232275"/>
          <p14:tracePt t="84384" x="7056438" y="4240213"/>
          <p14:tracePt t="84461" x="7046913" y="4249738"/>
          <p14:tracePt t="84557" x="7037388" y="4249738"/>
          <p14:tracePt t="84565" x="7029450" y="4249738"/>
          <p14:tracePt t="84573" x="7019925" y="4249738"/>
          <p14:tracePt t="84582" x="6992938" y="4259263"/>
          <p14:tracePt t="84589" x="6983413" y="4276725"/>
          <p14:tracePt t="84605" x="6973888" y="4286250"/>
          <p14:tracePt t="84613" x="6973888" y="4295775"/>
          <p14:tracePt t="84623" x="6973888" y="4313238"/>
          <p14:tracePt t="84639" x="6973888" y="4322763"/>
          <p14:tracePt t="84830" x="6973888" y="4332288"/>
          <p14:tracePt t="84837" x="6983413" y="4332288"/>
          <p14:tracePt t="85151" x="6983413" y="4322763"/>
          <p14:tracePt t="85167" x="6983413" y="4313238"/>
          <p14:tracePt t="85179" x="6983413" y="4295775"/>
          <p14:tracePt t="85221" x="6983413" y="4286250"/>
          <p14:tracePt t="85292" x="6992938" y="4286250"/>
          <p14:tracePt t="85305" x="6992938" y="4295775"/>
          <p14:tracePt t="85319" x="6992938" y="4313238"/>
          <p14:tracePt t="85510" x="6992938" y="4322763"/>
          <p14:tracePt t="85517" x="6992938" y="4332288"/>
          <p14:tracePt t="85525" x="6983413" y="4349750"/>
          <p14:tracePt t="85534" x="6973888" y="4349750"/>
          <p14:tracePt t="85541" x="6964363" y="4368800"/>
          <p14:tracePt t="85549" x="6956425" y="4376738"/>
          <p14:tracePt t="85559" x="6946900" y="4376738"/>
          <p14:tracePt t="85568" x="6937375" y="4386263"/>
          <p14:tracePt t="85600" x="6929438" y="4405313"/>
          <p14:tracePt t="85607" x="6919913" y="4405313"/>
          <p14:tracePt t="85629" x="6910388" y="4413250"/>
          <p14:tracePt t="85637" x="6900863" y="4413250"/>
          <p14:tracePt t="85653" x="6883400" y="4422775"/>
          <p14:tracePt t="85663" x="6873875" y="4422775"/>
          <p14:tracePt t="85669" x="6864350" y="4422775"/>
          <p14:tracePt t="85678" x="6856413" y="4432300"/>
          <p14:tracePt t="85685" x="6819900" y="4441825"/>
          <p14:tracePt t="85695" x="6810375" y="4449763"/>
          <p14:tracePt t="85708" x="6773863" y="4459288"/>
          <p14:tracePt t="85725" x="6764338" y="4459288"/>
          <p14:tracePt t="85733" x="6754813" y="4468813"/>
          <p14:tracePt t="85781" x="6746875" y="4468813"/>
          <p14:tracePt t="85789" x="6737350" y="4468813"/>
          <p14:tracePt t="85797" x="6727825" y="4468813"/>
          <p14:tracePt t="85805" x="6700838" y="4468813"/>
          <p14:tracePt t="85814" x="6681788" y="4468813"/>
          <p14:tracePt t="85821" x="6673850" y="4468813"/>
          <p14:tracePt t="85829" x="6654800" y="4468813"/>
          <p14:tracePt t="85837" x="6637338" y="4468813"/>
          <p14:tracePt t="85845" x="6618288" y="4468813"/>
          <p14:tracePt t="85853" x="6610350" y="4468813"/>
          <p14:tracePt t="85880" x="6591300" y="4468813"/>
          <p14:tracePt t="85884" x="6573838" y="4486275"/>
          <p14:tracePt t="85897" x="6564313" y="4495800"/>
          <p14:tracePt t="85901" x="6554788" y="4505325"/>
          <p14:tracePt t="85911" x="6537325" y="4514850"/>
          <p14:tracePt t="85917" x="6508750" y="4532313"/>
          <p14:tracePt t="85932" x="6508750" y="4541838"/>
          <p14:tracePt t="85935" x="6500813" y="4551363"/>
          <p14:tracePt t="85943" x="6472238" y="4578350"/>
          <p14:tracePt t="85959" x="6464300" y="4587875"/>
          <p14:tracePt t="85965" x="6454775" y="4595813"/>
          <p14:tracePt t="86085" x="6445250" y="4595813"/>
          <p14:tracePt t="86089" x="6435725" y="4595813"/>
          <p14:tracePt t="86093" x="6427788" y="4605338"/>
          <p14:tracePt t="86101" x="6418263" y="4624388"/>
          <p14:tracePt t="86109" x="6391275" y="4641850"/>
          <p14:tracePt t="86117" x="6381750" y="4651375"/>
          <p14:tracePt t="86125" x="6362700" y="4668838"/>
          <p14:tracePt t="86133" x="6345238" y="4687888"/>
          <p14:tracePt t="86141" x="6326188" y="4724400"/>
          <p14:tracePt t="86149" x="6318250" y="4732338"/>
          <p14:tracePt t="86156" x="6291263" y="4778375"/>
          <p14:tracePt t="86165" x="6281738" y="4787900"/>
          <p14:tracePt t="86173" x="6272213" y="4814888"/>
          <p14:tracePt t="86181" x="6235700" y="4860925"/>
          <p14:tracePt t="86190" x="6226175" y="4870450"/>
          <p14:tracePt t="86201" x="6218238" y="4878388"/>
          <p14:tracePt t="86209" x="6199188" y="4914900"/>
          <p14:tracePt t="86221" x="6181725" y="4924425"/>
          <p14:tracePt t="86253" x="6162675" y="4924425"/>
          <p14:tracePt t="86301" x="6153150" y="4924425"/>
          <p14:tracePt t="86309" x="6145213" y="4914900"/>
          <p14:tracePt t="86395" x="6135688" y="4906963"/>
          <p14:tracePt t="86405" x="6116638" y="4906963"/>
          <p14:tracePt t="86415" x="6099175" y="4906963"/>
          <p14:tracePt t="86421" x="6072188" y="4924425"/>
          <p14:tracePt t="86429" x="6062663" y="4924425"/>
          <p14:tracePt t="86437" x="6035675" y="4933950"/>
          <p14:tracePt t="86445" x="6007100" y="4970463"/>
          <p14:tracePt t="86453" x="5989638" y="4979988"/>
          <p14:tracePt t="86460" x="5980113" y="4987925"/>
          <p14:tracePt t="86469" x="5953125" y="4997450"/>
          <p14:tracePt t="86477" x="5935663" y="5006975"/>
          <p14:tracePt t="86485" x="5926138" y="5016500"/>
          <p14:tracePt t="86498" x="5916613" y="5016500"/>
          <p14:tracePt t="86502" x="5907088" y="5016500"/>
          <p14:tracePt t="86512" x="5899150" y="5016500"/>
          <p14:tracePt t="86521" x="5889625" y="5016500"/>
          <p14:tracePt t="86524" x="5889625" y="5024438"/>
          <p14:tracePt t="86541" x="5880100" y="5033963"/>
          <p14:tracePt t="86549" x="5880100" y="5043488"/>
          <p14:tracePt t="86557" x="5870575" y="5053013"/>
          <p14:tracePt t="86565" x="5862638" y="5060950"/>
          <p14:tracePt t="86573" x="5853113" y="5070475"/>
          <p14:tracePt t="86581" x="5834063" y="5080000"/>
          <p14:tracePt t="86589" x="5826125" y="5089525"/>
          <p14:tracePt t="86597" x="5816600" y="5106988"/>
          <p14:tracePt t="86605" x="5789613" y="5126038"/>
          <p14:tracePt t="86613" x="5761038" y="5160963"/>
          <p14:tracePt t="86621" x="5724525" y="5189538"/>
          <p14:tracePt t="86629" x="5697538" y="5216525"/>
          <p14:tracePt t="86637" x="5643563" y="5262563"/>
          <p14:tracePt t="86647" x="5597525" y="5280025"/>
          <p14:tracePt t="86653" x="5561013" y="5316538"/>
          <p14:tracePt t="86662" x="5514975" y="5353050"/>
          <p14:tracePt t="86669" x="5470525" y="5389563"/>
          <p14:tracePt t="86677" x="5451475" y="5408613"/>
          <p14:tracePt t="86685" x="5405438" y="5426075"/>
          <p14:tracePt t="86696" x="5387975" y="5435600"/>
          <p14:tracePt t="86701" x="5368925" y="5445125"/>
          <p14:tracePt t="86709" x="5360988" y="5453063"/>
          <p14:tracePt t="86725" x="5351463" y="5462588"/>
          <p14:tracePt t="86791" x="5341938" y="5462588"/>
          <p14:tracePt t="86802" x="5334000" y="5462588"/>
          <p14:tracePt t="86811" x="5324475" y="5462588"/>
          <p14:tracePt t="86822" x="5305425" y="5462588"/>
          <p14:tracePt t="86830" x="5297488" y="5472113"/>
          <p14:tracePt t="86845" x="5287963" y="5472113"/>
          <p14:tracePt t="86862" x="5278438" y="5472113"/>
          <p14:tracePt t="86894" x="5260975" y="5481638"/>
          <p14:tracePt t="86910" x="5251450" y="5481638"/>
          <p14:tracePt t="86935" x="5241925" y="5481638"/>
          <p14:tracePt t="86945" x="5224463" y="5499100"/>
          <p14:tracePt t="86963" x="5214938" y="5499100"/>
          <p14:tracePt t="86965" x="5205413" y="5499100"/>
          <p14:tracePt t="86973" x="5195888" y="5499100"/>
          <p14:tracePt t="86981" x="5168900" y="5499100"/>
          <p14:tracePt t="86989" x="5151438" y="5499100"/>
          <p14:tracePt t="86997" x="5122863" y="5508625"/>
          <p14:tracePt t="87007" x="5086350" y="5518150"/>
          <p14:tracePt t="87013" x="5068888" y="5526088"/>
          <p14:tracePt t="87021" x="5032375" y="5526088"/>
          <p14:tracePt t="87029" x="5014913" y="5545138"/>
          <p14:tracePt t="87037" x="5005388" y="5554663"/>
          <p14:tracePt t="87046" x="4978400" y="5562600"/>
          <p14:tracePt t="87053" x="4949825" y="5572125"/>
          <p14:tracePt t="87060" x="4932363" y="5581650"/>
          <p14:tracePt t="87069" x="4922838" y="5589588"/>
          <p14:tracePt t="87077" x="4913313" y="5599113"/>
          <p14:tracePt t="87085" x="4886325" y="5608638"/>
          <p14:tracePt t="87101" x="4886325" y="5618163"/>
          <p14:tracePt t="87109" x="4876800" y="5626100"/>
          <p14:tracePt t="87117" x="4868863" y="5645150"/>
          <p14:tracePt t="87125" x="4859338" y="5672138"/>
          <p14:tracePt t="87133" x="4849813" y="5681663"/>
          <p14:tracePt t="87141" x="4840288" y="5691188"/>
          <p14:tracePt t="87157" x="4832350" y="5718175"/>
          <p14:tracePt t="87214" x="4822825" y="5727700"/>
          <p14:tracePt t="87240" x="4813300" y="5727700"/>
          <p14:tracePt t="87253" x="4803775" y="5735638"/>
          <p14:tracePt t="87272" x="4803775" y="5745163"/>
          <p14:tracePt t="87293" x="4795838" y="5745163"/>
          <p14:tracePt t="87301" x="4786313" y="5754688"/>
          <p14:tracePt t="87309" x="4776788" y="5764213"/>
          <p14:tracePt t="87317" x="4767263" y="5772150"/>
          <p14:tracePt t="87336" x="4759325" y="5781675"/>
          <p14:tracePt t="87341" x="4759325" y="5791200"/>
          <p14:tracePt t="87357" x="4759325" y="5800725"/>
          <p14:tracePt t="87364" x="4759325" y="5808663"/>
          <p14:tracePt t="87373" x="4759325" y="5827713"/>
          <p14:tracePt t="87389" x="4759325" y="5837238"/>
          <p14:tracePt t="87582" x="4759325" y="5845175"/>
          <p14:tracePt t="87589" x="4759325" y="5854700"/>
          <p14:tracePt t="87597" x="4759325" y="5864225"/>
          <p14:tracePt t="87613" x="4759325" y="5873750"/>
          <p14:tracePt t="87758" x="4759325" y="5881688"/>
          <p14:tracePt t="87781" x="4767263" y="5891213"/>
          <p14:tracePt t="87789" x="4776788" y="5900738"/>
          <p14:tracePt t="87805" x="4786313" y="5910263"/>
          <p14:tracePt t="87813" x="4795838" y="5918200"/>
          <p14:tracePt t="87838" x="4803775" y="5927725"/>
          <p14:tracePt t="87864" x="4813300" y="5937250"/>
          <p14:tracePt t="87910" x="4813300" y="5946775"/>
          <p14:tracePt t="87930" x="4822825" y="5954713"/>
          <p14:tracePt t="87941" x="4832350" y="5964238"/>
          <p14:tracePt t="87949" x="4849813" y="5964238"/>
          <p14:tracePt t="87956" x="4859338" y="5964238"/>
          <p14:tracePt t="87965" x="4876800" y="5973763"/>
          <p14:tracePt t="87973" x="4886325" y="5973763"/>
          <p14:tracePt t="87981" x="4905375" y="5983288"/>
          <p14:tracePt t="87989" x="4913313" y="5983288"/>
          <p14:tracePt t="87997" x="4941888" y="6000750"/>
          <p14:tracePt t="88005" x="4949825" y="6000750"/>
          <p14:tracePt t="88013" x="4978400" y="6010275"/>
          <p14:tracePt t="88021" x="4986338" y="6018213"/>
          <p14:tracePt t="88029" x="5014913" y="6027738"/>
          <p14:tracePt t="88037" x="5014913" y="6037263"/>
          <p14:tracePt t="88045" x="5022850" y="6046788"/>
          <p14:tracePt t="88053" x="5049838" y="6054725"/>
          <p14:tracePt t="88069" x="5059363" y="6064250"/>
          <p14:tracePt t="88389" x="5095875" y="6064250"/>
          <p14:tracePt t="88401" x="5105400" y="6054725"/>
          <p14:tracePt t="88405" x="5114925" y="6046788"/>
          <p14:tracePt t="88413" x="5114925" y="6037263"/>
          <p14:tracePt t="88433" x="5122863" y="6037263"/>
          <p14:tracePt t="88440" x="5132388" y="6037263"/>
          <p14:tracePt t="88445" x="5141913" y="6037263"/>
          <p14:tracePt t="88456" x="5151438" y="6037263"/>
          <p14:tracePt t="88461" x="5168900" y="6037263"/>
          <p14:tracePt t="88477" x="5178425" y="6037263"/>
          <p14:tracePt t="88485" x="5187950" y="6037263"/>
          <p14:tracePt t="88494" x="5205413" y="6037263"/>
          <p14:tracePt t="88501" x="5214938" y="6037263"/>
          <p14:tracePt t="88509" x="5224463" y="6037263"/>
          <p14:tracePt t="88525" x="5232400" y="6037263"/>
          <p14:tracePt t="88534" x="5241925" y="6037263"/>
          <p14:tracePt t="88541" x="5251450" y="6037263"/>
          <p14:tracePt t="88550" x="5260975" y="6037263"/>
          <p14:tracePt t="88565" x="5268913" y="6037263"/>
          <p14:tracePt t="88573" x="5287963" y="6037263"/>
          <p14:tracePt t="88589" x="5297488" y="6027738"/>
          <p14:tracePt t="88942" x="5305425" y="6027738"/>
          <p14:tracePt t="89057" x="5324475" y="6027738"/>
          <p14:tracePt t="89085" x="5334000" y="6027738"/>
          <p14:tracePt t="89093" x="5341938" y="6027738"/>
          <p14:tracePt t="89133" x="5351463" y="6027738"/>
          <p14:tracePt t="89149" x="5360988" y="6027738"/>
          <p14:tracePt t="89174" x="5368925" y="6027738"/>
          <p14:tracePt t="89213" x="5378450" y="6027738"/>
          <p14:tracePt t="89245" x="5387975" y="6027738"/>
          <p14:tracePt t="89262" x="5405438" y="6027738"/>
          <p14:tracePt t="89277" x="5424488" y="6000750"/>
          <p14:tracePt t="89309" x="5434013" y="6000750"/>
          <p14:tracePt t="89533" x="5441950" y="5991225"/>
          <p14:tracePt t="89557" x="5441950" y="5973763"/>
          <p14:tracePt t="89565" x="5461000" y="5954713"/>
          <p14:tracePt t="89629" x="5470525" y="5954713"/>
          <p14:tracePt t="89671" x="5478463" y="5954713"/>
          <p14:tracePt t="89687" x="5487988" y="5946775"/>
          <p14:tracePt t="89698" x="5497513" y="5937250"/>
          <p14:tracePt t="89701" x="5507038" y="5927725"/>
          <p14:tracePt t="89708" x="5514975" y="5918200"/>
          <p14:tracePt t="89725" x="5514975" y="5910263"/>
          <p14:tracePt t="89733" x="5524500" y="5910263"/>
          <p14:tracePt t="89749" x="5524500" y="5881688"/>
          <p14:tracePt t="89758" x="5524500" y="5873750"/>
          <p14:tracePt t="89766" x="5534025" y="5864225"/>
          <p14:tracePt t="89782" x="5543550" y="5854700"/>
          <p14:tracePt t="89789" x="5543550" y="5845175"/>
          <p14:tracePt t="89797" x="5551488" y="5827713"/>
          <p14:tracePt t="89804" x="5561013" y="5818188"/>
          <p14:tracePt t="89821" x="5570538" y="5800725"/>
          <p14:tracePt t="89829" x="5580063" y="5791200"/>
          <p14:tracePt t="89845" x="5588000" y="5781675"/>
          <p14:tracePt t="89853" x="5597525" y="5772150"/>
          <p14:tracePt t="89862" x="5607050" y="5754688"/>
          <p14:tracePt t="89869" x="5616575" y="5735638"/>
          <p14:tracePt t="89879" x="5624513" y="5718175"/>
          <p14:tracePt t="89885" x="5634038" y="5699125"/>
          <p14:tracePt t="89896" x="5643563" y="5691188"/>
          <p14:tracePt t="89901" x="5653088" y="5662613"/>
          <p14:tracePt t="89910" x="5680075" y="5608638"/>
          <p14:tracePt t="89917" x="5688013" y="5599113"/>
          <p14:tracePt t="89925" x="5707063" y="5562600"/>
          <p14:tracePt t="89933" x="5743575" y="5526088"/>
          <p14:tracePt t="89941" x="5780088" y="5481638"/>
          <p14:tracePt t="89949" x="5789613" y="5453063"/>
          <p14:tracePt t="89957" x="5807075" y="5389563"/>
          <p14:tracePt t="89965" x="5834063" y="5335588"/>
          <p14:tracePt t="89972" x="5862638" y="5289550"/>
          <p14:tracePt t="89981" x="5899150" y="5189538"/>
          <p14:tracePt t="89989" x="5935663" y="5126038"/>
          <p14:tracePt t="89997" x="5980113" y="5043488"/>
          <p14:tracePt t="90005" x="6035675" y="4906963"/>
          <p14:tracePt t="90013" x="6062663" y="4833938"/>
          <p14:tracePt t="90020" x="6126163" y="4714875"/>
          <p14:tracePt t="90029" x="6145213" y="4632325"/>
          <p14:tracePt t="90037" x="6189663" y="4541838"/>
          <p14:tracePt t="90045" x="6235700" y="4422775"/>
          <p14:tracePt t="90053" x="6272213" y="4340225"/>
          <p14:tracePt t="90062" x="6318250" y="4249738"/>
          <p14:tracePt t="90070" x="6335713" y="4186238"/>
          <p14:tracePt t="90077" x="6381750" y="4103688"/>
          <p14:tracePt t="90085" x="6408738" y="4040188"/>
          <p14:tracePt t="90094" x="6445250" y="3957638"/>
          <p14:tracePt t="90101" x="6454775" y="3930650"/>
          <p14:tracePt t="90109" x="6464300" y="3903663"/>
          <p14:tracePt t="90117" x="6472238" y="3867150"/>
          <p14:tracePt t="90125" x="6491288" y="3848100"/>
          <p14:tracePt t="90133" x="6508750" y="3830638"/>
          <p14:tracePt t="90141" x="6508750" y="3821113"/>
          <p14:tracePt t="90157" x="6508750" y="3811588"/>
          <p14:tracePt t="90165" x="6518275" y="3811588"/>
          <p14:tracePt t="90181" x="6527800" y="3803650"/>
          <p14:tracePt t="90189" x="6545263" y="3794125"/>
          <p14:tracePt t="90197" x="6554788" y="3784600"/>
          <p14:tracePt t="90205" x="6573838" y="3767138"/>
          <p14:tracePt t="90213" x="6581775" y="3757613"/>
          <p14:tracePt t="90229" x="6610350" y="3730625"/>
          <p14:tracePt t="90237" x="6618288" y="3721100"/>
          <p14:tracePt t="90246" x="6645275" y="3702050"/>
          <p14:tracePt t="90254" x="6664325" y="3684588"/>
          <p14:tracePt t="90261" x="6691313" y="3665538"/>
          <p14:tracePt t="90268" x="6727825" y="3648075"/>
          <p14:tracePt t="90278" x="6737350" y="3638550"/>
          <p14:tracePt t="90285" x="6754813" y="3629025"/>
          <p14:tracePt t="90296" x="6773863" y="3629025"/>
          <p14:tracePt t="90304" x="6783388" y="3621088"/>
          <p14:tracePt t="90308" x="6819900" y="3611563"/>
          <p14:tracePt t="90317" x="6827838" y="3602038"/>
          <p14:tracePt t="90325" x="6846888" y="3592513"/>
          <p14:tracePt t="90341" x="6864350" y="3584575"/>
          <p14:tracePt t="90349" x="6883400" y="3584575"/>
          <p14:tracePt t="90358" x="6900863" y="3584575"/>
          <p14:tracePt t="90374" x="6910388" y="3584575"/>
          <p14:tracePt t="90502" x="6919913" y="3584575"/>
          <p14:tracePt t="90509" x="6919913" y="3602038"/>
          <p14:tracePt t="90517" x="6919913" y="3621088"/>
          <p14:tracePt t="90525" x="6900863" y="3648075"/>
          <p14:tracePt t="90534" x="6873875" y="3675063"/>
          <p14:tracePt t="90541" x="6846888" y="3702050"/>
          <p14:tracePt t="90550" x="6837363" y="3711575"/>
          <p14:tracePt t="90557" x="6800850" y="3721100"/>
          <p14:tracePt t="90565" x="6754813" y="3738563"/>
          <p14:tracePt t="90573" x="6727825" y="3748088"/>
          <p14:tracePt t="90581" x="6681788" y="3748088"/>
          <p14:tracePt t="90588" x="6654800" y="3748088"/>
          <p14:tracePt t="90597" x="6627813" y="3748088"/>
          <p14:tracePt t="90605" x="6591300" y="3748088"/>
          <p14:tracePt t="90613" x="6545263" y="3748088"/>
          <p14:tracePt t="90624" x="6508750" y="3748088"/>
          <p14:tracePt t="90629" x="6472238" y="3730625"/>
          <p14:tracePt t="90638" x="6427788" y="3694113"/>
          <p14:tracePt t="90650" x="6391275" y="3665538"/>
          <p14:tracePt t="90654" x="6354763" y="3611563"/>
          <p14:tracePt t="90664" x="6318250" y="3548063"/>
          <p14:tracePt t="90671" x="6281738" y="3482975"/>
          <p14:tracePt t="90677" x="6245225" y="3419475"/>
          <p14:tracePt t="90685" x="6235700" y="3365500"/>
          <p14:tracePt t="90694" x="6218238" y="3319463"/>
          <p14:tracePt t="90701" x="6181725" y="3255963"/>
          <p14:tracePt t="90711" x="6172200" y="3228975"/>
          <p14:tracePt t="90717" x="6162675" y="3200400"/>
          <p14:tracePt t="90725" x="6162675" y="3182938"/>
          <p14:tracePt t="90733" x="6145213" y="3163888"/>
          <p14:tracePt t="90741" x="6145213" y="3155950"/>
          <p14:tracePt t="90749" x="6135688" y="3136900"/>
          <p14:tracePt t="90757" x="6135688" y="3127375"/>
          <p14:tracePt t="90765" x="6135688" y="3109913"/>
          <p14:tracePt t="90773" x="6135688" y="3090863"/>
          <p14:tracePt t="90781" x="6126163" y="3063875"/>
          <p14:tracePt t="90788" x="6126163" y="3046413"/>
          <p14:tracePt t="90797" x="6126163" y="3027363"/>
          <p14:tracePt t="90805" x="6126163" y="3017838"/>
          <p14:tracePt t="90816" x="6126163" y="2990850"/>
          <p14:tracePt t="90822" x="6126163" y="2973388"/>
          <p14:tracePt t="90833" x="6126163" y="2946400"/>
          <p14:tracePt t="90837" x="6126163" y="2927350"/>
          <p14:tracePt t="90848" x="6135688" y="2890838"/>
          <p14:tracePt t="90854" x="6145213" y="2881313"/>
          <p14:tracePt t="90864" x="6181725" y="2873375"/>
          <p14:tracePt t="90881" x="6254750" y="2836863"/>
          <p14:tracePt t="90884" x="6318250" y="2827338"/>
          <p14:tracePt t="90897" x="6345238" y="2827338"/>
          <p14:tracePt t="90900" x="6381750" y="2827338"/>
          <p14:tracePt t="90913" x="6408738" y="2827338"/>
          <p14:tracePt t="90916" x="6464300" y="2827338"/>
          <p14:tracePt t="90929" x="6508750" y="2827338"/>
          <p14:tracePt t="90933" x="6564313" y="2827338"/>
          <p14:tracePt t="90941" x="6618288" y="2827338"/>
          <p14:tracePt t="90949" x="6691313" y="2827338"/>
          <p14:tracePt t="90961" x="6783388" y="2827338"/>
          <p14:tracePt t="90964" x="6864350" y="2844800"/>
          <p14:tracePt t="90972" x="6946900" y="2873375"/>
          <p14:tracePt t="90981" x="7000875" y="2881313"/>
          <p14:tracePt t="90988" x="7046913" y="2900363"/>
          <p14:tracePt t="90997" x="7110413" y="2927350"/>
          <p14:tracePt t="91005" x="7138988" y="2963863"/>
          <p14:tracePt t="91013" x="7175500" y="2982913"/>
          <p14:tracePt t="91020" x="7192963" y="3009900"/>
          <p14:tracePt t="91029" x="7212013" y="3073400"/>
          <p14:tracePt t="91037" x="7219950" y="3090863"/>
          <p14:tracePt t="91045" x="7239000" y="3127375"/>
          <p14:tracePt t="91053" x="7239000" y="3155950"/>
          <p14:tracePt t="91061" x="7239000" y="3173413"/>
          <p14:tracePt t="91070" x="7239000" y="3219450"/>
          <p14:tracePt t="91080" x="7239000" y="3228975"/>
          <p14:tracePt t="91095" x="7229475" y="3246438"/>
          <p14:tracePt t="91101" x="7219950" y="3255963"/>
          <p14:tracePt t="91109" x="7212013" y="3265488"/>
          <p14:tracePt t="91117" x="7202488" y="3273425"/>
          <p14:tracePt t="91125" x="7183438" y="3273425"/>
          <p14:tracePt t="91133" x="7156450" y="3282950"/>
          <p14:tracePt t="91141" x="7129463" y="3282950"/>
          <p14:tracePt t="91149" x="7073900" y="3282950"/>
          <p14:tracePt t="91157" x="7019925" y="3282950"/>
          <p14:tracePt t="91165" x="6956425" y="3282950"/>
          <p14:tracePt t="91173" x="6883400" y="3282950"/>
          <p14:tracePt t="91181" x="6827838" y="3282950"/>
          <p14:tracePt t="91189" x="6773863" y="3282950"/>
          <p14:tracePt t="91197" x="6718300" y="3282950"/>
          <p14:tracePt t="91206" x="6664325" y="3282950"/>
          <p14:tracePt t="91214" x="6618288" y="3282950"/>
          <p14:tracePt t="91221" x="6564313" y="3282950"/>
          <p14:tracePt t="91229" x="6537325" y="3282950"/>
          <p14:tracePt t="91237" x="6518275" y="3282950"/>
          <p14:tracePt t="91245" x="6500813" y="3282950"/>
          <p14:tracePt t="91255" x="6491288" y="3282950"/>
          <p14:tracePt t="91264" x="6481763" y="3282950"/>
          <p14:tracePt t="91271" x="6464300" y="3273425"/>
          <p14:tracePt t="91285" x="6464300" y="3265488"/>
          <p14:tracePt t="91295" x="6454775" y="3255963"/>
          <p14:tracePt t="91309" x="6445250" y="3246438"/>
          <p14:tracePt t="91317" x="6435725" y="3228975"/>
          <p14:tracePt t="91325" x="6427788" y="3200400"/>
          <p14:tracePt t="91333" x="6418263" y="3163888"/>
          <p14:tracePt t="91342" x="6391275" y="3136900"/>
          <p14:tracePt t="91352" x="6372225" y="3100388"/>
          <p14:tracePt t="91357" x="6362700" y="3063875"/>
          <p14:tracePt t="91365" x="6345238" y="3017838"/>
          <p14:tracePt t="91373" x="6335713" y="3000375"/>
          <p14:tracePt t="91381" x="6318250" y="2954338"/>
          <p14:tracePt t="91391" x="6308725" y="2936875"/>
          <p14:tracePt t="91398" x="6308725" y="2927350"/>
          <p14:tracePt t="91406" x="6308725" y="2917825"/>
          <p14:tracePt t="91416" x="6308725" y="2909888"/>
          <p14:tracePt t="91493" x="6335713" y="2900363"/>
          <p14:tracePt t="91501" x="6408738" y="2900363"/>
          <p14:tracePt t="91509" x="6527800" y="2900363"/>
          <p14:tracePt t="91517" x="6618288" y="2900363"/>
          <p14:tracePt t="91525" x="6710363" y="2900363"/>
          <p14:tracePt t="91534" x="6800850" y="2900363"/>
          <p14:tracePt t="91540" x="6910388" y="2900363"/>
          <p14:tracePt t="91550" x="6983413" y="2900363"/>
          <p14:tracePt t="91557" x="7056438" y="2900363"/>
          <p14:tracePt t="91565" x="7110413" y="2900363"/>
          <p14:tracePt t="91573" x="7156450" y="2900363"/>
          <p14:tracePt t="91583" x="7175500" y="2900363"/>
          <p14:tracePt t="91589" x="7192963" y="2900363"/>
          <p14:tracePt t="91613" x="7202488" y="2900363"/>
          <p14:tracePt t="91621" x="7202488" y="2909888"/>
          <p14:tracePt t="91629" x="7202488" y="2927350"/>
          <p14:tracePt t="91638" x="7202488" y="2954338"/>
          <p14:tracePt t="91645" x="7202488" y="2973388"/>
          <p14:tracePt t="91653" x="7202488" y="3017838"/>
          <p14:tracePt t="91661" x="7202488" y="3046413"/>
          <p14:tracePt t="91669" x="7202488" y="3073400"/>
          <p14:tracePt t="91679" x="7202488" y="3119438"/>
          <p14:tracePt t="91685" x="7192963" y="3127375"/>
          <p14:tracePt t="91695" x="7183438" y="3146425"/>
          <p14:tracePt t="91701" x="7175500" y="3182938"/>
          <p14:tracePt t="91711" x="7156450" y="3209925"/>
          <p14:tracePt t="91717" x="7146925" y="3219450"/>
          <p14:tracePt t="91725" x="7138988" y="3236913"/>
          <p14:tracePt t="91733" x="7138988" y="3246438"/>
          <p14:tracePt t="91741" x="7129463" y="3265488"/>
          <p14:tracePt t="91749" x="7119938" y="3265488"/>
          <p14:tracePt t="91757" x="7110413" y="3282950"/>
          <p14:tracePt t="91765" x="7102475" y="3292475"/>
          <p14:tracePt t="91772" x="7092950" y="3302000"/>
          <p14:tracePt t="91781" x="7073900" y="3309938"/>
          <p14:tracePt t="91797" x="7056438" y="3328988"/>
          <p14:tracePt t="91813" x="7046913" y="3338513"/>
          <p14:tracePt t="91822" x="7037388" y="3338513"/>
          <p14:tracePt t="91837" x="7029450" y="3346450"/>
          <p14:tracePt t="91862" x="7019925" y="3355975"/>
          <p14:tracePt t="91883" x="7000875" y="3375025"/>
          <p14:tracePt t="91896" x="6983413" y="3392488"/>
          <p14:tracePt t="91910" x="6973888" y="3419475"/>
          <p14:tracePt t="91917" x="6973888" y="3438525"/>
          <p14:tracePt t="91926" x="6964363" y="3465513"/>
          <p14:tracePt t="91933" x="6956425" y="3482975"/>
          <p14:tracePt t="91942" x="6937375" y="3519488"/>
          <p14:tracePt t="91949" x="6929438" y="3538538"/>
          <p14:tracePt t="91964" x="6883400" y="3592513"/>
          <p14:tracePt t="91981" x="6856413" y="3621088"/>
          <p14:tracePt t="91989" x="6819900" y="3638550"/>
          <p14:tracePt t="91997" x="6791325" y="3638550"/>
          <p14:tracePt t="92005" x="6773863" y="3638550"/>
          <p14:tracePt t="92013" x="6737350" y="3638550"/>
          <p14:tracePt t="92028" x="6681788" y="3638550"/>
          <p14:tracePt t="92031" x="6637338" y="3638550"/>
          <p14:tracePt t="92038" x="6581775" y="3638550"/>
          <p14:tracePt t="92045" x="6564313" y="3638550"/>
          <p14:tracePt t="92052" x="6518275" y="3611563"/>
          <p14:tracePt t="92062" x="6481763" y="3602038"/>
          <p14:tracePt t="92069" x="6464300" y="3592513"/>
          <p14:tracePt t="92078" x="6445250" y="3592513"/>
          <p14:tracePt t="92085" x="6427788" y="3575050"/>
          <p14:tracePt t="92095" x="6418263" y="3565525"/>
          <p14:tracePt t="92113" x="6408738" y="3556000"/>
          <p14:tracePt t="92146" x="6391275" y="3538538"/>
          <p14:tracePt t="92162" x="6391275" y="3529013"/>
          <p14:tracePt t="92238" x="6391275" y="3519488"/>
          <p14:tracePt t="92253" x="6391275" y="3511550"/>
          <p14:tracePt t="92261" x="6391275" y="3502025"/>
          <p14:tracePt t="92278" x="6391275" y="3475038"/>
          <p14:tracePt t="92286" x="6399213" y="3475038"/>
          <p14:tracePt t="92294" x="6418263" y="3475038"/>
          <p14:tracePt t="92302" x="6435725" y="3465513"/>
          <p14:tracePt t="92310" x="6454775" y="3438525"/>
          <p14:tracePt t="92317" x="6472238" y="3429000"/>
          <p14:tracePt t="92328" x="6481763" y="3429000"/>
          <p14:tracePt t="92334" x="6491288" y="3429000"/>
          <p14:tracePt t="92349" x="6500813" y="3429000"/>
          <p14:tracePt t="92373" x="6508750" y="3429000"/>
          <p14:tracePt t="92390" x="6518275" y="3429000"/>
          <p14:tracePt t="92405" x="6527800" y="3429000"/>
          <p14:tracePt t="92431" x="6537325" y="3429000"/>
          <p14:tracePt t="92566" x="6537325" y="3438525"/>
          <p14:tracePt t="92573" x="6527800" y="3446463"/>
          <p14:tracePt t="92583" x="6518275" y="3446463"/>
          <p14:tracePt t="92589" x="6508750" y="3455988"/>
          <p14:tracePt t="92605" x="6491288" y="3455988"/>
          <p14:tracePt t="92613" x="6481763" y="3455988"/>
          <p14:tracePt t="92629" x="6472238" y="3455988"/>
          <p14:tracePt t="92653" x="6464300" y="3455988"/>
          <p14:tracePt t="92670" x="6445250" y="3455988"/>
          <p14:tracePt t="92685" x="6435725" y="3455988"/>
          <p14:tracePt t="92717" x="6427788" y="3455988"/>
          <p14:tracePt t="92725" x="6418263" y="3455988"/>
          <p14:tracePt t="92741" x="6418263" y="3446463"/>
          <p14:tracePt t="92749" x="6418263" y="3429000"/>
          <p14:tracePt t="92757" x="6418263" y="3419475"/>
          <p14:tracePt t="92765" x="6418263" y="3411538"/>
          <p14:tracePt t="92773" x="6418263" y="3402013"/>
          <p14:tracePt t="92781" x="6418263" y="3392488"/>
          <p14:tracePt t="92788" x="6418263" y="3365500"/>
          <p14:tracePt t="92797" x="6445250" y="3346450"/>
          <p14:tracePt t="92805" x="6454775" y="3338513"/>
          <p14:tracePt t="92813" x="6481763" y="3328988"/>
          <p14:tracePt t="92821" x="6527800" y="3328988"/>
          <p14:tracePt t="92829" x="6554788" y="3328988"/>
          <p14:tracePt t="92837" x="6610350" y="3328988"/>
          <p14:tracePt t="92845" x="6664325" y="3328988"/>
          <p14:tracePt t="92853" x="6718300" y="3328988"/>
          <p14:tracePt t="92861" x="6827838" y="3328988"/>
          <p14:tracePt t="92880" x="6983413" y="3355975"/>
          <p14:tracePt t="92884" x="7102475" y="3382963"/>
          <p14:tracePt t="92897" x="7192963" y="3429000"/>
          <p14:tracePt t="92900" x="7256463" y="3465513"/>
          <p14:tracePt t="92913" x="7319963" y="3502025"/>
          <p14:tracePt t="92917" x="7356475" y="3529013"/>
          <p14:tracePt t="92926" x="7385050" y="3556000"/>
          <p14:tracePt t="92941" x="7385050" y="3565525"/>
          <p14:tracePt t="93053" x="7385050" y="3584575"/>
          <p14:tracePt t="93061" x="7385050" y="3592513"/>
          <p14:tracePt t="93079" x="7366000" y="3611563"/>
          <p14:tracePt t="93085" x="7356475" y="3611563"/>
          <p14:tracePt t="93094" x="7356475" y="3621088"/>
          <p14:tracePt t="93109" x="7356475" y="3638550"/>
          <p14:tracePt t="93125" x="7356475" y="3648075"/>
          <p14:tracePt t="93318" x="7348538" y="3657600"/>
          <p14:tracePt t="93325" x="7339013" y="3657600"/>
          <p14:tracePt t="93333" x="7329488" y="3657600"/>
          <p14:tracePt t="93341" x="7319963" y="3657600"/>
          <p14:tracePt t="93349" x="7312025" y="3675063"/>
          <p14:tracePt t="93357" x="7302500" y="3684588"/>
          <p14:tracePt t="93582" x="7283450" y="3730625"/>
          <p14:tracePt t="93589" x="7265988" y="3748088"/>
          <p14:tracePt t="93597" x="7256463" y="3757613"/>
          <p14:tracePt t="93605" x="7239000" y="3775075"/>
          <p14:tracePt t="93612" x="7219950" y="3794125"/>
          <p14:tracePt t="93621" x="7212013" y="3803650"/>
          <p14:tracePt t="93629" x="7183438" y="3821113"/>
          <p14:tracePt t="93637" x="7156450" y="3840163"/>
          <p14:tracePt t="93645" x="7138988" y="3857625"/>
          <p14:tracePt t="93653" x="7110413" y="3875088"/>
          <p14:tracePt t="93663" x="7065963" y="3911600"/>
          <p14:tracePt t="93669" x="7046913" y="3921125"/>
          <p14:tracePt t="93676" x="6983413" y="3930650"/>
          <p14:tracePt t="93685" x="6956425" y="3967163"/>
          <p14:tracePt t="93696" x="6910388" y="3984625"/>
          <p14:tracePt t="93700" x="6864350" y="3994150"/>
          <p14:tracePt t="93709" x="6800850" y="4030663"/>
          <p14:tracePt t="93717" x="6773863" y="4049713"/>
          <p14:tracePt t="93725" x="6746875" y="4057650"/>
          <p14:tracePt t="93733" x="6681788" y="4076700"/>
          <p14:tracePt t="93740" x="6654800" y="4086225"/>
          <p14:tracePt t="93749" x="6637338" y="4086225"/>
          <p14:tracePt t="93757" x="6610350" y="4094163"/>
          <p14:tracePt t="93765" x="6591300" y="4103688"/>
          <p14:tracePt t="93773" x="6564313" y="4103688"/>
          <p14:tracePt t="93781" x="6537325" y="4130675"/>
          <p14:tracePt t="93885" x="6537325" y="4122738"/>
          <p14:tracePt t="93910" x="6537325" y="4103688"/>
          <p14:tracePt t="93917" x="6537325" y="4094163"/>
          <p14:tracePt t="93926" x="6545263" y="4094163"/>
          <p14:tracePt t="93933" x="6564313" y="4094163"/>
          <p14:tracePt t="93944" x="6591300" y="4094163"/>
          <p14:tracePt t="93949" x="6645275" y="4094163"/>
          <p14:tracePt t="93960" x="6700838" y="4094163"/>
          <p14:tracePt t="93966" x="6764338" y="4094163"/>
          <p14:tracePt t="93973" x="6837363" y="4094163"/>
          <p14:tracePt t="93981" x="6910388" y="4094163"/>
          <p14:tracePt t="93989" x="6964363" y="4094163"/>
          <p14:tracePt t="93997" x="7037388" y="4094163"/>
          <p14:tracePt t="94004" x="7083425" y="4094163"/>
          <p14:tracePt t="94013" x="7138988" y="4094163"/>
          <p14:tracePt t="94020" x="7175500" y="4094163"/>
          <p14:tracePt t="94029" x="7219950" y="4094163"/>
          <p14:tracePt t="94036" x="7239000" y="4094163"/>
          <p14:tracePt t="94045" x="7256463" y="4094163"/>
          <p14:tracePt t="94118" x="7265988" y="4094163"/>
          <p14:tracePt t="94230" x="7256463" y="4094163"/>
          <p14:tracePt t="94237" x="7212013" y="4103688"/>
          <p14:tracePt t="94245" x="7175500" y="4113213"/>
          <p14:tracePt t="94253" x="7119938" y="4149725"/>
          <p14:tracePt t="94261" x="7092950" y="4159250"/>
          <p14:tracePt t="94269" x="7037388" y="4167188"/>
          <p14:tracePt t="94276" x="6992938" y="4176713"/>
          <p14:tracePt t="94284" x="6946900" y="4203700"/>
          <p14:tracePt t="94294" x="6929438" y="4213225"/>
          <p14:tracePt t="94301" x="6900863" y="4222750"/>
          <p14:tracePt t="94310" x="6856413" y="4222750"/>
          <p14:tracePt t="94317" x="6837363" y="4232275"/>
          <p14:tracePt t="94325" x="6810375" y="4232275"/>
          <p14:tracePt t="94333" x="6791325" y="4232275"/>
          <p14:tracePt t="94341" x="6764338" y="4232275"/>
          <p14:tracePt t="94349" x="6746875" y="4232275"/>
          <p14:tracePt t="94357" x="6710363" y="4232275"/>
          <p14:tracePt t="94365" x="6681788" y="4232275"/>
          <p14:tracePt t="94373" x="6645275" y="4232275"/>
          <p14:tracePt t="94381" x="6610350" y="4232275"/>
          <p14:tracePt t="94389" x="6591300" y="4232275"/>
          <p14:tracePt t="94397" x="6545263" y="4232275"/>
          <p14:tracePt t="94406" x="6508750" y="4232275"/>
          <p14:tracePt t="94415" x="6491288" y="4232275"/>
          <p14:tracePt t="94422" x="6464300" y="4232275"/>
          <p14:tracePt t="94430" x="6445250" y="4232275"/>
          <p14:tracePt t="94438" x="6418263" y="4232275"/>
          <p14:tracePt t="94447" x="6408738" y="4232275"/>
          <p14:tracePt t="94458" x="6381750" y="4232275"/>
          <p14:tracePt t="94461" x="6372225" y="4232275"/>
          <p14:tracePt t="94478" x="6362700" y="4222750"/>
          <p14:tracePt t="94525" x="6362700" y="4213225"/>
          <p14:tracePt t="94541" x="6354763" y="4203700"/>
          <p14:tracePt t="94575" x="6354763" y="4176713"/>
          <p14:tracePt t="94592" x="6345238" y="4149725"/>
          <p14:tracePt t="94601" x="6345238" y="4140200"/>
          <p14:tracePt t="94605" x="6345238" y="4130675"/>
          <p14:tracePt t="94613" x="6345238" y="4122738"/>
          <p14:tracePt t="94631" x="6345238" y="4113213"/>
          <p14:tracePt t="94726" x="6335713" y="4113213"/>
          <p14:tracePt t="94791" x="6326188" y="4113213"/>
          <p14:tracePt t="94799" x="6318250" y="4113213"/>
          <p14:tracePt t="94806" x="6308725" y="4103688"/>
          <p14:tracePt t="94813" x="6308725" y="4086225"/>
          <p14:tracePt t="94821" x="6299200" y="4067175"/>
          <p14:tracePt t="94829" x="6291263" y="4049713"/>
          <p14:tracePt t="94836" x="6291263" y="4040188"/>
          <p14:tracePt t="94845" x="6291263" y="4030663"/>
          <p14:tracePt t="94885" x="6291263" y="4013200"/>
          <p14:tracePt t="94967" x="6299200" y="4013200"/>
          <p14:tracePt t="95117" x="6308725" y="4013200"/>
          <p14:tracePt t="95143" x="6308725" y="4030663"/>
          <p14:tracePt t="95149" x="6308725" y="4040188"/>
          <p14:tracePt t="95157" x="6308725" y="4049713"/>
          <p14:tracePt t="95173" x="6308725" y="4057650"/>
          <p14:tracePt t="95359" x="6318250" y="4057650"/>
          <p14:tracePt t="95376" x="6335713" y="4076700"/>
          <p14:tracePt t="95389" x="6372225" y="4076700"/>
          <p14:tracePt t="95392" x="6381750" y="4076700"/>
          <p14:tracePt t="95397" x="6399213" y="4076700"/>
          <p14:tracePt t="95405" x="6408738" y="4076700"/>
          <p14:tracePt t="95445" x="6418263" y="4076700"/>
          <p14:tracePt t="95477" x="6427788" y="4076700"/>
          <p14:tracePt t="95862" x="6435725" y="4076700"/>
          <p14:tracePt t="95957" x="6435725" y="4086225"/>
          <p14:tracePt t="96037" x="6435725" y="4094163"/>
          <p14:tracePt t="96231" x="6435725" y="4113213"/>
          <p14:tracePt t="96246" x="6435725" y="4122738"/>
          <p14:tracePt t="96262" x="6435725" y="4130675"/>
          <p14:tracePt t="96290" x="6435725" y="4149725"/>
          <p14:tracePt t="96295" x="6435725" y="4159250"/>
          <p14:tracePt t="96302" x="6435725" y="4195763"/>
          <p14:tracePt t="96310" x="6435725" y="4222750"/>
          <p14:tracePt t="96317" x="6435725" y="4276725"/>
          <p14:tracePt t="96326" x="6435725" y="4322763"/>
          <p14:tracePt t="96333" x="6435725" y="4376738"/>
          <p14:tracePt t="96341" x="6435725" y="4413250"/>
          <p14:tracePt t="96349" x="6435725" y="4468813"/>
          <p14:tracePt t="96358" x="6435725" y="4514850"/>
          <p14:tracePt t="96365" x="6435725" y="4541838"/>
          <p14:tracePt t="96373" x="6435725" y="4578350"/>
          <p14:tracePt t="96381" x="6435725" y="4614863"/>
          <p14:tracePt t="96390" x="6435725" y="4624388"/>
          <p14:tracePt t="96430" x="6435725" y="4632325"/>
          <p14:tracePt t="96598" x="6445250" y="4632325"/>
          <p14:tracePt t="96637" x="6454775" y="4632325"/>
          <p14:tracePt t="96952" x="6454775" y="4624388"/>
          <p14:tracePt t="96957" x="6454775" y="4614863"/>
          <p14:tracePt t="97135" x="6464300" y="4595813"/>
          <p14:tracePt t="97143" x="6481763" y="4587875"/>
          <p14:tracePt t="97151" x="6500813" y="4568825"/>
          <p14:tracePt t="97166" x="6508750" y="4568825"/>
          <p14:tracePt t="97175" x="6527800" y="4559300"/>
          <p14:tracePt t="97182" x="6537325" y="4559300"/>
          <p14:tracePt t="97189" x="6545263" y="4559300"/>
          <p14:tracePt t="97207" x="6554788" y="4559300"/>
          <p14:tracePt t="97222" x="6573838" y="4559300"/>
          <p14:tracePt t="97238" x="6591300" y="4541838"/>
          <p14:tracePt t="97253" x="6600825" y="4532313"/>
          <p14:tracePt t="97261" x="6618288" y="4522788"/>
          <p14:tracePt t="97278" x="6645275" y="4495800"/>
          <p14:tracePt t="97286" x="6664325" y="4468813"/>
          <p14:tracePt t="97296" x="6681788" y="4449763"/>
          <p14:tracePt t="97305" x="6700838" y="4432300"/>
          <p14:tracePt t="97310" x="6727825" y="4386263"/>
          <p14:tracePt t="97326" x="6737350" y="4376738"/>
          <p14:tracePt t="97333" x="6754813" y="4368800"/>
          <p14:tracePt t="97341" x="6773863" y="4349750"/>
          <p14:tracePt t="97349" x="6783388" y="4340225"/>
          <p14:tracePt t="97365" x="6791325" y="4332288"/>
          <p14:tracePt t="97421" x="6800850" y="4332288"/>
          <p14:tracePt t="97437" x="6810375" y="4332288"/>
          <p14:tracePt t="97679" x="6819900" y="4332288"/>
          <p14:tracePt t="97743" x="6837363" y="4332288"/>
          <p14:tracePt t="97751" x="6856413" y="4332288"/>
          <p14:tracePt t="97759" x="6864350" y="4322763"/>
          <p14:tracePt t="97768" x="6883400" y="4303713"/>
          <p14:tracePt t="97773" x="6900863" y="4295775"/>
          <p14:tracePt t="97781" x="6910388" y="4295775"/>
          <p14:tracePt t="97789" x="6937375" y="4286250"/>
          <p14:tracePt t="97797" x="6946900" y="4276725"/>
          <p14:tracePt t="97813" x="6964363" y="4259263"/>
          <p14:tracePt t="97829" x="6973888" y="4259263"/>
          <p14:tracePt t="97837" x="6983413" y="4259263"/>
          <p14:tracePt t="97853" x="6992938" y="4259263"/>
          <p14:tracePt t="97861" x="7010400" y="4259263"/>
          <p14:tracePt t="97869" x="7019925" y="4259263"/>
          <p14:tracePt t="97901" x="7029450" y="4259263"/>
          <p14:tracePt t="97917" x="7046913" y="4259263"/>
          <p14:tracePt t="97935" x="7056438" y="4259263"/>
          <p14:tracePt t="97991" x="7065963" y="4259263"/>
          <p14:tracePt t="98008" x="7083425" y="4259263"/>
          <p14:tracePt t="98014" x="7102475" y="4249738"/>
          <p14:tracePt t="98032" x="7119938" y="4240213"/>
          <p14:tracePt t="98037" x="7129463" y="4232275"/>
          <p14:tracePt t="98054" x="7138988" y="4232275"/>
          <p14:tracePt t="98062" x="7146925" y="4232275"/>
          <p14:tracePt t="98069" x="7165975" y="4213225"/>
          <p14:tracePt t="98085" x="7175500" y="4213225"/>
          <p14:tracePt t="98094" x="7183438" y="4203700"/>
          <p14:tracePt t="98116" x="7192963" y="4195763"/>
          <p14:tracePt t="98119" x="7212013" y="4186238"/>
          <p14:tracePt t="98128" x="7229475" y="4176713"/>
          <p14:tracePt t="98133" x="7248525" y="4167188"/>
          <p14:tracePt t="98149" x="7275513" y="4159250"/>
          <p14:tracePt t="98166" x="7312025" y="4159250"/>
          <p14:tracePt t="98175" x="7319963" y="4149725"/>
          <p14:tracePt t="98191" x="7348538" y="4130675"/>
          <p14:tracePt t="98197" x="7356475" y="4130675"/>
          <p14:tracePt t="98205" x="7366000" y="4122738"/>
          <p14:tracePt t="98213" x="7385050" y="4113213"/>
          <p14:tracePt t="98229" x="7392988" y="4103688"/>
          <p14:tracePt t="98238" x="7402513" y="4094163"/>
          <p14:tracePt t="98261" x="7412038" y="4086225"/>
          <p14:tracePt t="99438" x="7412038" y="4076700"/>
          <p14:tracePt t="99555" x="7402513" y="4067175"/>
          <p14:tracePt t="99789" x="7392988" y="4067175"/>
          <p14:tracePt t="99999" x="7392988" y="4076700"/>
          <p14:tracePt t="100375" x="7366000" y="4094163"/>
          <p14:tracePt t="100382" x="7356475" y="4103688"/>
          <p14:tracePt t="100389" x="7348538" y="4103688"/>
          <p14:tracePt t="100398" x="7312025" y="4130675"/>
          <p14:tracePt t="100405" x="7283450" y="4149725"/>
          <p14:tracePt t="100413" x="7219950" y="4186238"/>
          <p14:tracePt t="100421" x="7146925" y="4213225"/>
          <p14:tracePt t="100429" x="7065963" y="4249738"/>
          <p14:tracePt t="100437" x="7000875" y="4276725"/>
          <p14:tracePt t="100445" x="6919913" y="4313238"/>
          <p14:tracePt t="100453" x="6737350" y="4332288"/>
          <p14:tracePt t="100462" x="6554788" y="4340225"/>
          <p14:tracePt t="100469" x="6345238" y="4395788"/>
          <p14:tracePt t="100478" x="6181725" y="4395788"/>
          <p14:tracePt t="100485" x="6016625" y="4395788"/>
          <p14:tracePt t="100493" x="5870575" y="4395788"/>
          <p14:tracePt t="100501" x="5761038" y="4395788"/>
          <p14:tracePt t="100510" x="5688013" y="4395788"/>
          <p14:tracePt t="100517" x="5607050" y="4359275"/>
          <p14:tracePt t="100525" x="5580063" y="4332288"/>
          <p14:tracePt t="100534" x="5561013" y="4313238"/>
          <p14:tracePt t="100541" x="5543550" y="4295775"/>
          <p14:tracePt t="100549" x="5514975" y="4259263"/>
          <p14:tracePt t="100557" x="5507038" y="4232275"/>
          <p14:tracePt t="100565" x="5507038" y="4222750"/>
          <p14:tracePt t="100573" x="5507038" y="4203700"/>
          <p14:tracePt t="100582" x="5497513" y="4195763"/>
          <p14:tracePt t="100606" x="5487988" y="4176713"/>
          <p14:tracePt t="100650" x="5470525" y="4159250"/>
          <p14:tracePt t="100672" x="5461000" y="4159250"/>
          <p14:tracePt t="100678" x="5451475" y="4159250"/>
          <p14:tracePt t="100686" x="5434013" y="4159250"/>
          <p14:tracePt t="100695" x="5414963" y="4149725"/>
          <p14:tracePt t="100701" x="5397500" y="4149725"/>
          <p14:tracePt t="100709" x="5387975" y="4140200"/>
          <p14:tracePt t="100716" x="5351463" y="4130675"/>
          <p14:tracePt t="100726" x="5334000" y="4113213"/>
          <p14:tracePt t="100733" x="5324475" y="4103688"/>
          <p14:tracePt t="100741" x="5305425" y="4094163"/>
          <p14:tracePt t="100749" x="5305425" y="4086225"/>
          <p14:tracePt t="100757" x="5287963" y="4067175"/>
          <p14:tracePt t="100765" x="5268913" y="4057650"/>
          <p14:tracePt t="100785" x="5260975" y="4049713"/>
          <p14:tracePt t="100789" x="5251450" y="4049713"/>
          <p14:tracePt t="100847" x="5241925" y="4049713"/>
          <p14:tracePt t="100870" x="5224463" y="4049713"/>
          <p14:tracePt t="100877" x="5205413" y="4049713"/>
          <p14:tracePt t="100885" x="5195888" y="4049713"/>
          <p14:tracePt t="100894" x="5178425" y="4049713"/>
          <p14:tracePt t="100901" x="5168900" y="4067175"/>
          <p14:tracePt t="100913" x="5141913" y="4086225"/>
          <p14:tracePt t="100917" x="5122863" y="4130675"/>
          <p14:tracePt t="100928" x="5122863" y="4149725"/>
          <p14:tracePt t="100933" x="5114925" y="4167188"/>
          <p14:tracePt t="100941" x="5105400" y="4213225"/>
          <p14:tracePt t="100949" x="5095875" y="4232275"/>
          <p14:tracePt t="100957" x="5086350" y="4259263"/>
          <p14:tracePt t="100965" x="5078413" y="4268788"/>
          <p14:tracePt t="100974" x="5068888" y="4276725"/>
          <p14:tracePt t="100981" x="5059363" y="4303713"/>
          <p14:tracePt t="101047" x="5049838" y="4313238"/>
          <p14:tracePt t="101063" x="5041900" y="4313238"/>
          <p14:tracePt t="101086" x="5032375" y="4313238"/>
          <p14:tracePt t="101312" x="5032375" y="4322763"/>
          <p14:tracePt t="101319" x="5022850" y="4322763"/>
          <p14:tracePt t="101326" x="5022850" y="4340225"/>
          <p14:tracePt t="101333" x="5022850" y="4359275"/>
          <p14:tracePt t="101341" x="5022850" y="4405313"/>
          <p14:tracePt t="101349" x="5022850" y="4432300"/>
          <p14:tracePt t="101357" x="5022850" y="4459288"/>
          <p14:tracePt t="101365" x="5022850" y="4495800"/>
          <p14:tracePt t="101373" x="5022850" y="4532313"/>
          <p14:tracePt t="101381" x="5022850" y="4559300"/>
          <p14:tracePt t="101389" x="5022850" y="4587875"/>
          <p14:tracePt t="101396" x="5032375" y="4605338"/>
          <p14:tracePt t="101405" x="5041900" y="4641850"/>
          <p14:tracePt t="101412" x="5059363" y="4668838"/>
          <p14:tracePt t="101420" x="5059363" y="4678363"/>
          <p14:tracePt t="101429" x="5078413" y="4697413"/>
          <p14:tracePt t="101573" x="5078413" y="4705350"/>
          <p14:tracePt t="101589" x="5078413" y="4714875"/>
          <p14:tracePt t="101605" x="5078413" y="4724400"/>
          <p14:tracePt t="101621" x="5086350" y="4732338"/>
          <p14:tracePt t="101629" x="5086350" y="4741863"/>
          <p14:tracePt t="101647" x="5095875" y="4760913"/>
          <p14:tracePt t="101709" x="5105400" y="4768850"/>
          <p14:tracePt t="101757" x="5114925" y="4768850"/>
          <p14:tracePt t="101861" x="5114925" y="4805363"/>
          <p14:tracePt t="101869" x="5114925" y="4824413"/>
          <p14:tracePt t="101879" x="5114925" y="4860925"/>
          <p14:tracePt t="101885" x="5114925" y="4870450"/>
          <p14:tracePt t="101895" x="5114925" y="4914900"/>
          <p14:tracePt t="101901" x="5114925" y="4943475"/>
          <p14:tracePt t="101911" x="5114925" y="4960938"/>
          <p14:tracePt t="101920" x="5114925" y="4987925"/>
          <p14:tracePt t="101926" x="5105400" y="5006975"/>
          <p14:tracePt t="101933" x="5105400" y="5016500"/>
          <p14:tracePt t="101957" x="5105400" y="5033963"/>
          <p14:tracePt t="102029" x="5105400" y="5043488"/>
          <p14:tracePt t="102037" x="5105400" y="5053013"/>
          <p14:tracePt t="102045" x="5105400" y="5060950"/>
          <p14:tracePt t="102053" x="5095875" y="5080000"/>
          <p14:tracePt t="102077" x="5095875" y="5089525"/>
          <p14:tracePt t="102086" x="5095875" y="5097463"/>
          <p14:tracePt t="102296" x="5095875" y="5116513"/>
          <p14:tracePt t="102311" x="5095875" y="5126038"/>
          <p14:tracePt t="102328" x="5095875" y="5133975"/>
          <p14:tracePt t="102438" x="5105400" y="5143500"/>
          <p14:tracePt t="102445" x="5114925" y="5143500"/>
          <p14:tracePt t="102461" x="5114925" y="5133975"/>
          <p14:tracePt t="102471" x="5114925" y="5126038"/>
          <p14:tracePt t="102486" x="5114925" y="5116513"/>
          <p14:tracePt t="102493" x="5122863" y="5106988"/>
          <p14:tracePt t="102617" x="5122863" y="5116513"/>
          <p14:tracePt t="102630" x="5122863" y="5126038"/>
          <p14:tracePt t="102782" x="5132388" y="5133975"/>
          <p14:tracePt t="102797" x="5141913" y="5143500"/>
          <p14:tracePt t="103189" x="5151438" y="5143500"/>
          <p14:tracePt t="103213" x="5159375" y="5143500"/>
          <p14:tracePt t="103259" x="5168900" y="5143500"/>
          <p14:tracePt t="103271" x="5187950" y="5143500"/>
          <p14:tracePt t="103285" x="5195888" y="5143500"/>
          <p14:tracePt t="103407" x="5205413" y="5143500"/>
          <p14:tracePt t="103438" x="5224463" y="5143500"/>
          <p14:tracePt t="103629" x="5232400" y="5143500"/>
          <p14:tracePt t="103653" x="5241925" y="5143500"/>
          <p14:tracePt t="104141" x="5241925" y="5133975"/>
          <p14:tracePt t="104149" x="5241925" y="5126038"/>
          <p14:tracePt t="104165" x="5241925" y="5116513"/>
          <p14:tracePt t="104910" x="5241925" y="5106988"/>
          <p14:tracePt t="104925" x="5241925" y="5116513"/>
          <p14:tracePt t="104949" x="5232400" y="5126038"/>
          <p14:tracePt t="105062" x="5224463" y="5116513"/>
          <p14:tracePt t="105319" x="5224463" y="5097463"/>
          <p14:tracePt t="105574" x="5224463" y="5089525"/>
          <p14:tracePt t="105584" x="5224463" y="5080000"/>
          <p14:tracePt t="105597" x="5232400" y="5070475"/>
          <p14:tracePt t="105612" x="5232400" y="5060950"/>
          <p14:tracePt t="105742" x="5232400" y="5053013"/>
          <p14:tracePt t="105965" x="5232400" y="5043488"/>
          <p14:tracePt t="105989" x="5232400" y="5033963"/>
          <p14:tracePt t="106910" x="5232400" y="5024438"/>
          <p14:tracePt t="106917" x="5232400" y="5016500"/>
          <p14:tracePt t="107045" x="5232400" y="5006975"/>
          <p14:tracePt t="107061" x="5232400" y="4997450"/>
          <p14:tracePt t="107069" x="5241925" y="4979988"/>
          <p14:tracePt t="107077" x="5251450" y="4960938"/>
          <p14:tracePt t="107085" x="5260975" y="4951413"/>
          <p14:tracePt t="107094" x="5260975" y="4933950"/>
          <p14:tracePt t="107101" x="5278438" y="4914900"/>
          <p14:tracePt t="107110" x="5297488" y="4897438"/>
          <p14:tracePt t="107117" x="5297488" y="4878388"/>
          <p14:tracePt t="107129" x="5305425" y="4870450"/>
          <p14:tracePt t="107132" x="5324475" y="4841875"/>
          <p14:tracePt t="107141" x="5334000" y="4841875"/>
          <p14:tracePt t="107148" x="5334000" y="4833938"/>
          <p14:tracePt t="107157" x="5334000" y="4824413"/>
          <p14:tracePt t="107165" x="5341938" y="4814888"/>
          <p14:tracePt t="107181" x="5341938" y="4805363"/>
          <p14:tracePt t="107653" x="5341938" y="4824413"/>
          <p14:tracePt t="107669" x="5341938" y="4833938"/>
          <p14:tracePt t="107718" x="5341938" y="4841875"/>
          <p14:tracePt t="107964" x="5341938" y="4860925"/>
          <p14:tracePt t="107970" x="5341938" y="4878388"/>
          <p14:tracePt t="107978" x="5334000" y="4897438"/>
          <p14:tracePt t="107984" x="5324475" y="4906963"/>
          <p14:tracePt t="107988" x="5324475" y="4914900"/>
          <p14:tracePt t="107997" x="5324475" y="4924425"/>
          <p14:tracePt t="108013" x="5324475" y="4933950"/>
          <p14:tracePt t="108599" x="5341938" y="4924425"/>
          <p14:tracePt t="108615" x="5351463" y="4924425"/>
          <p14:tracePt t="108622" x="5360988" y="4924425"/>
          <p14:tracePt t="108633" x="5368925" y="4924425"/>
          <p14:tracePt t="108637" x="5397500" y="4924425"/>
          <p14:tracePt t="108645" x="5405438" y="4924425"/>
          <p14:tracePt t="108653" x="5414963" y="4924425"/>
          <p14:tracePt t="108662" x="5451475" y="4924425"/>
          <p14:tracePt t="108670" x="5470525" y="4914900"/>
          <p14:tracePt t="108682" x="5497513" y="4906963"/>
          <p14:tracePt t="108686" x="5534025" y="4906963"/>
          <p14:tracePt t="108693" x="5580063" y="4870450"/>
          <p14:tracePt t="108704" x="5597525" y="4870450"/>
          <p14:tracePt t="108711" x="5616575" y="4860925"/>
          <p14:tracePt t="108719" x="5670550" y="4851400"/>
          <p14:tracePt t="108729" x="5697538" y="4841875"/>
          <p14:tracePt t="108733" x="5724525" y="4814888"/>
          <p14:tracePt t="108742" x="5743575" y="4805363"/>
          <p14:tracePt t="108749" x="5770563" y="4797425"/>
          <p14:tracePt t="108757" x="5789613" y="4797425"/>
          <p14:tracePt t="108765" x="5834063" y="4797425"/>
          <p14:tracePt t="108773" x="5870575" y="4787900"/>
          <p14:tracePt t="108781" x="5962650" y="4787900"/>
          <p14:tracePt t="108789" x="6035675" y="4787900"/>
          <p14:tracePt t="108797" x="6099175" y="4787900"/>
          <p14:tracePt t="108805" x="6153150" y="4787900"/>
          <p14:tracePt t="108813" x="6208713" y="4787900"/>
          <p14:tracePt t="108821" x="6226175" y="4787900"/>
          <p14:tracePt t="108829" x="6254750" y="4787900"/>
          <p14:tracePt t="108839" x="6272213" y="4787900"/>
          <p14:tracePt t="108848" x="6291263" y="4787900"/>
          <p14:tracePt t="109159" x="6299200" y="4787900"/>
          <p14:tracePt t="109166" x="6308725" y="4778375"/>
          <p14:tracePt t="109173" x="6318250" y="4768850"/>
          <p14:tracePt t="109225" x="6326188" y="4768850"/>
          <p14:tracePt t="109229" x="6335713" y="4768850"/>
          <p14:tracePt t="109237" x="6345238" y="4768850"/>
          <p14:tracePt t="109245" x="6354763" y="4768850"/>
          <p14:tracePt t="109252" x="6372225" y="4768850"/>
          <p14:tracePt t="109270" x="6381750" y="4768850"/>
          <p14:tracePt t="109293" x="6391275" y="4768850"/>
          <p14:tracePt t="109301" x="6408738" y="4768850"/>
          <p14:tracePt t="109310" x="6427788" y="4768850"/>
          <p14:tracePt t="109332" x="6435725" y="4768850"/>
          <p14:tracePt t="109342" x="6454775" y="4768850"/>
          <p14:tracePt t="109349" x="6464300" y="4768850"/>
          <p14:tracePt t="109375" x="6472238" y="4768850"/>
          <p14:tracePt t="109382" x="6481763" y="4768850"/>
          <p14:tracePt t="109390" x="6491288" y="4768850"/>
          <p14:tracePt t="109401" x="6500813" y="4760913"/>
          <p14:tracePt t="109523" x="6500813" y="4778375"/>
          <p14:tracePt t="109524" x="6500813" y="4797425"/>
          <p14:tracePt t="109534" x="6500813" y="4805363"/>
          <p14:tracePt t="109669" x="6500813" y="4797425"/>
          <p14:tracePt t="109677" x="6500813" y="4778375"/>
          <p14:tracePt t="109685" x="6508750" y="4778375"/>
          <p14:tracePt t="109693" x="6518275" y="4760913"/>
          <p14:tracePt t="109709" x="6527800" y="4751388"/>
          <p14:tracePt t="109725" x="6537325" y="4741863"/>
          <p14:tracePt t="109767" x="6545263" y="4732338"/>
          <p14:tracePt t="109778" x="6554788" y="4732338"/>
          <p14:tracePt t="109786" x="6573838" y="4732338"/>
          <p14:tracePt t="109788" x="6591300" y="4732338"/>
          <p14:tracePt t="109797" x="6618288" y="4732338"/>
          <p14:tracePt t="109805" x="6637338" y="4732338"/>
          <p14:tracePt t="109813" x="6673850" y="4732338"/>
          <p14:tracePt t="109822" x="6710363" y="4732338"/>
          <p14:tracePt t="109829" x="6746875" y="4724400"/>
          <p14:tracePt t="109837" x="6800850" y="4724400"/>
          <p14:tracePt t="109846" x="6846888" y="4714875"/>
          <p14:tracePt t="109853" x="6919913" y="4714875"/>
          <p14:tracePt t="109863" x="6983413" y="4697413"/>
          <p14:tracePt t="109880" x="7073900" y="4697413"/>
          <p14:tracePt t="109887" x="7129463" y="4697413"/>
          <p14:tracePt t="109900" x="7175500" y="4697413"/>
          <p14:tracePt t="109900" x="7229475" y="4697413"/>
          <p14:tracePt t="109914" x="7265988" y="4697413"/>
          <p14:tracePt t="109918" x="7302500" y="4697413"/>
          <p14:tracePt t="109929" x="7329488" y="4697413"/>
          <p14:tracePt t="109934" x="7366000" y="4697413"/>
          <p14:tracePt t="109942" x="7385050" y="4697413"/>
          <p14:tracePt t="109949" x="7412038" y="4697413"/>
          <p14:tracePt t="109957" x="7429500" y="4697413"/>
          <p14:tracePt t="109965" x="7458075" y="4697413"/>
          <p14:tracePt t="109973" x="7466013" y="4697413"/>
          <p14:tracePt t="109981" x="7502525" y="4697413"/>
          <p14:tracePt t="109989" x="7521575" y="4697413"/>
          <p14:tracePt t="109997" x="7567613" y="4697413"/>
          <p14:tracePt t="110005" x="7585075" y="4697413"/>
          <p14:tracePt t="110013" x="7621588" y="4697413"/>
          <p14:tracePt t="110022" x="7667625" y="4697413"/>
          <p14:tracePt t="110029" x="7721600" y="4697413"/>
          <p14:tracePt t="110037" x="7731125" y="4697413"/>
          <p14:tracePt t="110045" x="7794625" y="4678363"/>
          <p14:tracePt t="110053" x="7831138" y="4668838"/>
          <p14:tracePt t="110061" x="7894638" y="4660900"/>
          <p14:tracePt t="110069" x="7950200" y="4641850"/>
          <p14:tracePt t="110077" x="8013700" y="4605338"/>
          <p14:tracePt t="110085" x="8077200" y="4595813"/>
          <p14:tracePt t="110094" x="8132763" y="4578350"/>
          <p14:tracePt t="110101" x="8196263" y="4559300"/>
          <p14:tracePt t="110110" x="8277225" y="4541838"/>
          <p14:tracePt t="110117" x="8350250" y="4514850"/>
          <p14:tracePt t="110126" x="8415338" y="4495800"/>
          <p14:tracePt t="110133" x="8496300" y="4478338"/>
          <p14:tracePt t="110142" x="8569325" y="4468813"/>
          <p14:tracePt t="110148" x="8624888" y="4459288"/>
          <p14:tracePt t="110157" x="8669338" y="4459288"/>
          <p14:tracePt t="110165" x="8724900" y="4432300"/>
          <p14:tracePt t="110173" x="8751888" y="4432300"/>
          <p14:tracePt t="110181" x="8788400" y="4432300"/>
          <p14:tracePt t="110189" x="8807450" y="4422775"/>
          <p14:tracePt t="110197" x="8824913" y="4422775"/>
          <p14:tracePt t="110206" x="8842375" y="4413250"/>
          <p14:tracePt t="110227" x="8870950" y="4405313"/>
          <p14:tracePt t="110229" x="8878888" y="4395788"/>
          <p14:tracePt t="110238" x="8888413" y="4386263"/>
          <p14:tracePt t="110247" x="8897938" y="4376738"/>
          <p14:tracePt t="110256" x="8897938" y="4368800"/>
          <p14:tracePt t="110261" x="8907463" y="4368800"/>
          <p14:tracePt t="110272" x="8915400" y="4368800"/>
          <p14:tracePt t="110277" x="8924925" y="4368800"/>
          <p14:tracePt t="110287" x="8943975" y="4349750"/>
          <p14:tracePt t="110303" x="8951913" y="4349750"/>
          <p14:tracePt t="110311" x="8961438" y="4349750"/>
          <p14:tracePt t="110320" x="8961438" y="4340225"/>
          <p14:tracePt t="110329" x="8988425" y="4340225"/>
          <p14:tracePt t="110336" x="8997950" y="4340225"/>
          <p14:tracePt t="110342" x="9017000" y="4332288"/>
          <p14:tracePt t="110349" x="9034463" y="4322763"/>
          <p14:tracePt t="110357" x="9043988" y="4322763"/>
          <p14:tracePt t="110365" x="9061450" y="4303713"/>
          <p14:tracePt t="110381" x="9090025" y="4295775"/>
          <p14:tracePt t="110511" x="9097963" y="4286250"/>
          <p14:tracePt t="110523" x="9126538" y="4276725"/>
          <p14:tracePt t="110524" x="9134475" y="42767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記憶システム</a:t>
            </a:r>
          </a:p>
        </p:txBody>
      </p:sp>
      <p:sp>
        <p:nvSpPr>
          <p:cNvPr id="6147" name="Rectangle 3"/>
          <p:cNvSpPr>
            <a:spLocks noGrp="1" noChangeArrowheads="1"/>
          </p:cNvSpPr>
          <p:nvPr>
            <p:ph type="body" idx="1"/>
          </p:nvPr>
        </p:nvSpPr>
        <p:spPr/>
        <p:txBody>
          <a:bodyPr/>
          <a:lstStyle/>
          <a:p>
            <a:pPr eaLnBrk="1" hangingPunct="1">
              <a:lnSpc>
                <a:spcPct val="90000"/>
              </a:lnSpc>
            </a:pPr>
            <a:r>
              <a:rPr lang="ja-JP" altLang="en-US" sz="2600" dirty="0"/>
              <a:t>膨大な容量を持ち、アクセス時間（読み出し、書き込み）が短いメモリが欲しい！</a:t>
            </a:r>
          </a:p>
          <a:p>
            <a:pPr eaLnBrk="1" hangingPunct="1">
              <a:lnSpc>
                <a:spcPct val="90000"/>
              </a:lnSpc>
              <a:buFont typeface="Wingdings" panose="05000000000000000000" pitchFamily="2" charset="2"/>
              <a:buNone/>
            </a:pPr>
            <a:r>
              <a:rPr lang="ja-JP" altLang="en-US" sz="2600" dirty="0"/>
              <a:t>しかし</a:t>
            </a:r>
          </a:p>
          <a:p>
            <a:pPr lvl="1" eaLnBrk="1" hangingPunct="1">
              <a:lnSpc>
                <a:spcPct val="90000"/>
              </a:lnSpc>
            </a:pPr>
            <a:r>
              <a:rPr lang="ja-JP" altLang="en-US" sz="2200" dirty="0"/>
              <a:t>容量の大きい（ビット単価が安い）メモリは遅い</a:t>
            </a:r>
          </a:p>
          <a:p>
            <a:pPr lvl="1" eaLnBrk="1" hangingPunct="1">
              <a:lnSpc>
                <a:spcPct val="90000"/>
              </a:lnSpc>
            </a:pPr>
            <a:r>
              <a:rPr lang="ja-JP" altLang="en-US" sz="2200" dirty="0"/>
              <a:t>高速なメモリは容量が小さい</a:t>
            </a:r>
          </a:p>
          <a:p>
            <a:pPr lvl="2" eaLnBrk="1" hangingPunct="1">
              <a:lnSpc>
                <a:spcPct val="90000"/>
              </a:lnSpc>
              <a:buFont typeface="Wingdings" panose="05000000000000000000" pitchFamily="2" charset="2"/>
              <a:buNone/>
            </a:pPr>
            <a:r>
              <a:rPr lang="ja-JP" altLang="en-US" sz="2000" dirty="0"/>
              <a:t>お金にモノを言わせて高速なメモリをたくさん揃えても大容量化の段階で遅くなってしまう</a:t>
            </a:r>
          </a:p>
          <a:p>
            <a:pPr eaLnBrk="1" hangingPunct="1">
              <a:lnSpc>
                <a:spcPct val="90000"/>
              </a:lnSpc>
            </a:pPr>
            <a:r>
              <a:rPr lang="ja-JP" altLang="en-US" sz="2600" dirty="0"/>
              <a:t>そこでアクセスの局所性</a:t>
            </a:r>
            <a:r>
              <a:rPr lang="en-US" altLang="ja-JP" sz="2600" dirty="0"/>
              <a:t>(Locality)</a:t>
            </a:r>
            <a:r>
              <a:rPr lang="ja-JP" altLang="en-US" sz="2600" dirty="0"/>
              <a:t>を利用</a:t>
            </a:r>
          </a:p>
          <a:p>
            <a:pPr lvl="1" eaLnBrk="1" hangingPunct="1">
              <a:lnSpc>
                <a:spcPct val="90000"/>
              </a:lnSpc>
            </a:pPr>
            <a:r>
              <a:rPr lang="ja-JP" altLang="en-US" sz="2200" dirty="0"/>
              <a:t>時間的局所性</a:t>
            </a:r>
            <a:r>
              <a:rPr lang="en-US" altLang="ja-JP" sz="2200" dirty="0"/>
              <a:t>(Temporal Locality)</a:t>
            </a:r>
          </a:p>
          <a:p>
            <a:pPr lvl="2" eaLnBrk="1" hangingPunct="1">
              <a:lnSpc>
                <a:spcPct val="90000"/>
              </a:lnSpc>
            </a:pPr>
            <a:r>
              <a:rPr lang="ja-JP" altLang="en-US" sz="2000" dirty="0"/>
              <a:t>一度アクセスされたアドレスは近いうちにまたアクセスされる</a:t>
            </a:r>
          </a:p>
          <a:p>
            <a:pPr lvl="1" eaLnBrk="1" hangingPunct="1">
              <a:lnSpc>
                <a:spcPct val="90000"/>
              </a:lnSpc>
            </a:pPr>
            <a:r>
              <a:rPr lang="ja-JP" altLang="en-US" sz="2200" dirty="0"/>
              <a:t>空間的局所性</a:t>
            </a:r>
            <a:r>
              <a:rPr lang="en-US" altLang="ja-JP" sz="2200" dirty="0"/>
              <a:t>(</a:t>
            </a:r>
            <a:r>
              <a:rPr lang="en-US" altLang="ja-JP" sz="2200" dirty="0" err="1"/>
              <a:t>Spacial</a:t>
            </a:r>
            <a:r>
              <a:rPr lang="en-US" altLang="ja-JP" sz="2200" dirty="0"/>
              <a:t> Locality)</a:t>
            </a:r>
          </a:p>
          <a:p>
            <a:pPr lvl="2" eaLnBrk="1" hangingPunct="1">
              <a:lnSpc>
                <a:spcPct val="90000"/>
              </a:lnSpc>
            </a:pPr>
            <a:r>
              <a:rPr lang="ja-JP" altLang="en-US" sz="2000" dirty="0"/>
              <a:t>一度アクセスされたアドレスに近い場所がまたアクセスされる</a:t>
            </a:r>
          </a:p>
          <a:p>
            <a:pPr lvl="2" eaLnBrk="1" hangingPunct="1">
              <a:lnSpc>
                <a:spcPct val="90000"/>
              </a:lnSpc>
              <a:buFont typeface="Wingdings" panose="05000000000000000000" pitchFamily="2" charset="2"/>
              <a:buNone/>
            </a:pPr>
            <a:endParaRPr lang="en-US" altLang="ja-JP" sz="2000" dirty="0"/>
          </a:p>
        </p:txBody>
      </p:sp>
      <p:pic>
        <p:nvPicPr>
          <p:cNvPr id="2" name="オーディオ 1">
            <a:hlinkClick r:id="" action="ppaction://media"/>
            <a:extLst>
              <a:ext uri="{FF2B5EF4-FFF2-40B4-BE49-F238E27FC236}">
                <a16:creationId xmlns:a16="http://schemas.microsoft.com/office/drawing/2014/main" id="{D7B1753C-1EEC-4118-A279-628E5D445A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442"/>
    </mc:Choice>
    <mc:Fallback>
      <p:transition spd="slow" advTm="8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ja-JP" altLang="en-US" dirty="0"/>
              <a:t>ディスクの容量と動作速度</a:t>
            </a:r>
          </a:p>
        </p:txBody>
      </p:sp>
      <p:sp>
        <p:nvSpPr>
          <p:cNvPr id="20483" name="Rectangle 3"/>
          <p:cNvSpPr>
            <a:spLocks noGrp="1" noChangeArrowheads="1"/>
          </p:cNvSpPr>
          <p:nvPr>
            <p:ph type="body" idx="1"/>
          </p:nvPr>
        </p:nvSpPr>
        <p:spPr>
          <a:xfrm>
            <a:off x="457200" y="1125538"/>
            <a:ext cx="8229600" cy="5005387"/>
          </a:xfrm>
        </p:spPr>
        <p:txBody>
          <a:bodyPr/>
          <a:lstStyle/>
          <a:p>
            <a:pPr eaLnBrk="1" hangingPunct="1">
              <a:lnSpc>
                <a:spcPct val="80000"/>
              </a:lnSpc>
            </a:pPr>
            <a:r>
              <a:rPr lang="en-US" altLang="ja-JP" sz="2600"/>
              <a:t>2.5</a:t>
            </a:r>
            <a:r>
              <a:rPr lang="ja-JP" altLang="en-US" sz="2600"/>
              <a:t>インチー</a:t>
            </a:r>
            <a:r>
              <a:rPr lang="en-US" altLang="ja-JP" sz="2600"/>
              <a:t>3.5</a:t>
            </a:r>
            <a:r>
              <a:rPr lang="ja-JP" altLang="en-US" sz="2600"/>
              <a:t>インチ</a:t>
            </a:r>
          </a:p>
          <a:p>
            <a:pPr eaLnBrk="1" hangingPunct="1">
              <a:lnSpc>
                <a:spcPct val="80000"/>
              </a:lnSpc>
            </a:pPr>
            <a:r>
              <a:rPr lang="ja-JP" altLang="en-US" sz="2600"/>
              <a:t>ヘッド数：</a:t>
            </a:r>
            <a:r>
              <a:rPr lang="en-US" altLang="ja-JP" sz="2600"/>
              <a:t>2-4</a:t>
            </a:r>
          </a:p>
          <a:p>
            <a:pPr eaLnBrk="1" hangingPunct="1">
              <a:lnSpc>
                <a:spcPct val="80000"/>
              </a:lnSpc>
            </a:pPr>
            <a:r>
              <a:rPr lang="ja-JP" altLang="en-US" sz="2600"/>
              <a:t>容量：　１００</a:t>
            </a:r>
            <a:r>
              <a:rPr lang="en-US" altLang="ja-JP" sz="2600"/>
              <a:t>GB-1TB</a:t>
            </a:r>
          </a:p>
          <a:p>
            <a:pPr eaLnBrk="1" hangingPunct="1">
              <a:lnSpc>
                <a:spcPct val="80000"/>
              </a:lnSpc>
            </a:pPr>
            <a:r>
              <a:rPr lang="ja-JP" altLang="en-US" sz="2600"/>
              <a:t>平均ディスクアクセス時間＝</a:t>
            </a:r>
          </a:p>
          <a:p>
            <a:pPr eaLnBrk="1" hangingPunct="1">
              <a:lnSpc>
                <a:spcPct val="80000"/>
              </a:lnSpc>
              <a:buFont typeface="Wingdings" panose="05000000000000000000" pitchFamily="2" charset="2"/>
              <a:buNone/>
            </a:pPr>
            <a:r>
              <a:rPr lang="ja-JP" altLang="en-US" sz="2600"/>
              <a:t>　　平均シーク時間（ヘッドを動かす時間）＋</a:t>
            </a:r>
          </a:p>
          <a:p>
            <a:pPr eaLnBrk="1" hangingPunct="1">
              <a:lnSpc>
                <a:spcPct val="80000"/>
              </a:lnSpc>
              <a:buFont typeface="Wingdings" panose="05000000000000000000" pitchFamily="2" charset="2"/>
              <a:buNone/>
            </a:pPr>
            <a:r>
              <a:rPr lang="ja-JP" altLang="en-US" sz="2600"/>
              <a:t>　　平均回転待ち時間＋転送時間→数</a:t>
            </a:r>
            <a:r>
              <a:rPr lang="en-US" altLang="ja-JP" sz="2600"/>
              <a:t>msec</a:t>
            </a:r>
          </a:p>
          <a:p>
            <a:pPr eaLnBrk="1" hangingPunct="1">
              <a:lnSpc>
                <a:spcPct val="80000"/>
              </a:lnSpc>
            </a:pPr>
            <a:r>
              <a:rPr lang="ja-JP" altLang="en-US" sz="2600"/>
              <a:t>インタフェース</a:t>
            </a:r>
          </a:p>
          <a:p>
            <a:pPr lvl="1" eaLnBrk="1" hangingPunct="1">
              <a:lnSpc>
                <a:spcPct val="80000"/>
              </a:lnSpc>
            </a:pPr>
            <a:r>
              <a:rPr lang="en-US" altLang="ja-JP" sz="2200"/>
              <a:t>ATA(Advanced Technology Attachment)</a:t>
            </a:r>
          </a:p>
          <a:p>
            <a:pPr lvl="1" eaLnBrk="1" hangingPunct="1">
              <a:lnSpc>
                <a:spcPct val="80000"/>
              </a:lnSpc>
            </a:pPr>
            <a:r>
              <a:rPr lang="en-US" altLang="ja-JP" sz="2200"/>
              <a:t>SCSI(Small Computer Systems Interface)</a:t>
            </a:r>
          </a:p>
          <a:p>
            <a:pPr eaLnBrk="1" hangingPunct="1">
              <a:lnSpc>
                <a:spcPct val="80000"/>
              </a:lnSpc>
            </a:pPr>
            <a:r>
              <a:rPr lang="ja-JP" altLang="en-US" sz="2600"/>
              <a:t>ディスク内にマイクロプロセッサを装備し、アクセス時間を最適化</a:t>
            </a:r>
          </a:p>
          <a:p>
            <a:pPr eaLnBrk="1" hangingPunct="1">
              <a:lnSpc>
                <a:spcPct val="80000"/>
              </a:lnSpc>
            </a:pPr>
            <a:r>
              <a:rPr lang="ja-JP" altLang="en-US" sz="2600"/>
              <a:t>ディスクキャッシュの利用</a:t>
            </a:r>
          </a:p>
          <a:p>
            <a:pPr eaLnBrk="1" hangingPunct="1">
              <a:lnSpc>
                <a:spcPct val="80000"/>
              </a:lnSpc>
            </a:pPr>
            <a:endParaRPr lang="en-US" altLang="ja-JP" sz="2600"/>
          </a:p>
        </p:txBody>
      </p:sp>
      <p:pic>
        <p:nvPicPr>
          <p:cNvPr id="2" name="オーディオ 1">
            <a:hlinkClick r:id="" action="ppaction://media"/>
            <a:extLst>
              <a:ext uri="{FF2B5EF4-FFF2-40B4-BE49-F238E27FC236}">
                <a16:creationId xmlns:a16="http://schemas.microsoft.com/office/drawing/2014/main" id="{CC84EC59-CD00-410E-95A9-A287EAB10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24"/>
    </mc:Choice>
    <mc:Fallback>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53" x="8970963" y="3375025"/>
          <p14:tracePt t="1561" x="8834438" y="3346450"/>
          <p14:tracePt t="1569" x="8688388" y="3282950"/>
          <p14:tracePt t="1576" x="8578850" y="3273425"/>
          <p14:tracePt t="1583" x="8459788" y="3209925"/>
          <p14:tracePt t="1592" x="8342313" y="3155950"/>
          <p14:tracePt t="1599" x="8269288" y="3127375"/>
          <p14:tracePt t="1608" x="8169275" y="3054350"/>
          <p14:tracePt t="1615" x="8067675" y="3000375"/>
          <p14:tracePt t="1624" x="8004175" y="2990850"/>
          <p14:tracePt t="1631" x="7940675" y="2954338"/>
          <p14:tracePt t="1639" x="7877175" y="2927350"/>
          <p14:tracePt t="1647" x="7785100" y="2881313"/>
          <p14:tracePt t="1655" x="7740650" y="2873375"/>
          <p14:tracePt t="1663" x="7675563" y="2844800"/>
          <p14:tracePt t="1671" x="7612063" y="2827338"/>
          <p14:tracePt t="1679" x="7539038" y="2808288"/>
          <p14:tracePt t="1687" x="7439025" y="2781300"/>
          <p14:tracePt t="1695" x="7348538" y="2754313"/>
          <p14:tracePt t="1703" x="7239000" y="2744788"/>
          <p14:tracePt t="1711" x="7138988" y="2717800"/>
          <p14:tracePt t="1719" x="7029450" y="2671763"/>
          <p14:tracePt t="1727" x="6929438" y="2662238"/>
          <p14:tracePt t="1735" x="6800850" y="2617788"/>
          <p14:tracePt t="1743" x="6718300" y="2589213"/>
          <p14:tracePt t="1751" x="6591300" y="2544763"/>
          <p14:tracePt t="1759" x="6508750" y="2535238"/>
          <p14:tracePt t="1767" x="6418263" y="2508250"/>
          <p14:tracePt t="1779" x="6335713" y="2462213"/>
          <p14:tracePt t="1783" x="6262688" y="2462213"/>
          <p14:tracePt t="1791" x="6199188" y="2435225"/>
          <p14:tracePt t="1799" x="6135688" y="2398713"/>
          <p14:tracePt t="1808" x="6089650" y="2379663"/>
          <p14:tracePt t="1815" x="6026150" y="2352675"/>
          <p14:tracePt t="1823" x="5980113" y="2335213"/>
          <p14:tracePt t="1831" x="5935663" y="2298700"/>
          <p14:tracePt t="1841" x="5907088" y="2270125"/>
          <p14:tracePt t="1847" x="5843588" y="2243138"/>
          <p14:tracePt t="1855" x="5780088" y="2216150"/>
          <p14:tracePt t="1863" x="5743575" y="2206625"/>
          <p14:tracePt t="1871" x="5697538" y="2179638"/>
          <p14:tracePt t="1892" x="5607050" y="2143125"/>
          <p14:tracePt t="1895" x="5543550" y="2116138"/>
          <p14:tracePt t="1902" x="5487988" y="2097088"/>
          <p14:tracePt t="1912" x="5424488" y="2060575"/>
          <p14:tracePt t="1919" x="5360988" y="2052638"/>
          <p14:tracePt t="1927" x="5297488" y="2024063"/>
          <p14:tracePt t="1935" x="5241925" y="1997075"/>
          <p14:tracePt t="1943" x="5195888" y="1979613"/>
          <p14:tracePt t="1954" x="5151438" y="1951038"/>
          <p14:tracePt t="1964" x="5105400" y="1914525"/>
          <p14:tracePt t="1967" x="5041900" y="1878013"/>
          <p14:tracePt t="1976" x="5005388" y="1860550"/>
          <p14:tracePt t="1986" x="4949825" y="1851025"/>
          <p14:tracePt t="1991" x="4886325" y="1814513"/>
          <p14:tracePt t="1999" x="4822825" y="1797050"/>
          <p14:tracePt t="2007" x="4786313" y="1787525"/>
          <p14:tracePt t="2018" x="4722813" y="1760538"/>
          <p14:tracePt t="2024" x="4676775" y="1751013"/>
          <p14:tracePt t="2031" x="4640263" y="1741488"/>
          <p14:tracePt t="2045" x="4603750" y="1731963"/>
          <p14:tracePt t="2049" x="4576763" y="1714500"/>
          <p14:tracePt t="2055" x="4557713" y="1714500"/>
          <p14:tracePt t="2063" x="4513263" y="1687513"/>
          <p14:tracePt t="2079" x="4484688" y="1651000"/>
          <p14:tracePt t="2087" x="4476750" y="1651000"/>
          <p14:tracePt t="2095" x="4467225" y="1624013"/>
          <p14:tracePt t="2103" x="4457700" y="1604963"/>
          <p14:tracePt t="2111" x="4457700" y="1587500"/>
          <p14:tracePt t="2120" x="4448175" y="1568450"/>
          <p14:tracePt t="2127" x="4440238" y="1558925"/>
          <p14:tracePt t="2136" x="4430713" y="1541463"/>
          <p14:tracePt t="2143" x="4430713" y="1531938"/>
          <p14:tracePt t="2152" x="4430713" y="1522413"/>
          <p14:tracePt t="2159" x="4421188" y="1504950"/>
          <p14:tracePt t="2167" x="4413250" y="1485900"/>
          <p14:tracePt t="2175" x="4394200" y="1468438"/>
          <p14:tracePt t="2191" x="4384675" y="1449388"/>
          <p14:tracePt t="2206" x="4376738" y="1441450"/>
          <p14:tracePt t="2281" x="4367213" y="1431925"/>
          <p14:tracePt t="2287" x="4348163" y="1422400"/>
          <p14:tracePt t="2295" x="4340225" y="1404938"/>
          <p14:tracePt t="2303" x="4330700" y="1385888"/>
          <p14:tracePt t="2311" x="4321175" y="1385888"/>
          <p14:tracePt t="2319" x="4303713" y="1339850"/>
          <p14:tracePt t="2327" x="4294188" y="1339850"/>
          <p14:tracePt t="2335" x="4284663" y="1312863"/>
          <p14:tracePt t="2343" x="4275138" y="1303338"/>
          <p14:tracePt t="2352" x="4267200" y="1285875"/>
          <p14:tracePt t="2363" x="4257675" y="1276350"/>
          <p14:tracePt t="2378" x="4248150" y="1268413"/>
          <p14:tracePt t="2403" x="4238625" y="1258888"/>
          <p14:tracePt t="2424" x="4230688" y="1258888"/>
          <p14:tracePt t="2432" x="4221163" y="1258888"/>
          <p14:tracePt t="2440" x="4211638" y="1258888"/>
          <p14:tracePt t="2455" x="4194175" y="1258888"/>
          <p14:tracePt t="2477" x="4184650" y="1258888"/>
          <p14:tracePt t="2481" x="4175125" y="1258888"/>
          <p14:tracePt t="2513" x="4165600" y="1258888"/>
          <p14:tracePt t="2530" x="4148138" y="1258888"/>
          <p14:tracePt t="2551" x="4138613" y="1258888"/>
          <p14:tracePt t="2583" x="4129088" y="1249363"/>
          <p14:tracePt t="2591" x="4121150" y="1249363"/>
          <p14:tracePt t="2615" x="4121150" y="1239838"/>
          <p14:tracePt t="2691" x="4111625" y="1231900"/>
          <p14:tracePt t="2865" x="4129088" y="1231900"/>
          <p14:tracePt t="2873" x="4184650" y="1231900"/>
          <p14:tracePt t="2882" x="4238625" y="1231900"/>
          <p14:tracePt t="2887" x="4303713" y="1249363"/>
          <p14:tracePt t="2895" x="4403725" y="1285875"/>
          <p14:tracePt t="2903" x="4457700" y="1312863"/>
          <p14:tracePt t="2911" x="4576763" y="1358900"/>
          <p14:tracePt t="2919" x="4667250" y="1368425"/>
          <p14:tracePt t="2927" x="4767263" y="1395413"/>
          <p14:tracePt t="2935" x="4876800" y="1422400"/>
          <p14:tracePt t="2943" x="4941888" y="1431925"/>
          <p14:tracePt t="2951" x="5014913" y="1431925"/>
          <p14:tracePt t="2959" x="5041900" y="1431925"/>
          <p14:tracePt t="2967" x="5059363" y="1431925"/>
          <p14:tracePt t="2975" x="5078413" y="1431925"/>
          <p14:tracePt t="2983" x="5095875" y="1431925"/>
          <p14:tracePt t="2991" x="5105400" y="1431925"/>
          <p14:tracePt t="3007" x="5132388" y="1431925"/>
          <p14:tracePt t="3016" x="5141913" y="1431925"/>
          <p14:tracePt t="3031" x="5151438" y="1412875"/>
          <p14:tracePt t="3042" x="5151438" y="1404938"/>
          <p14:tracePt t="3047" x="5151438" y="1385888"/>
          <p14:tracePt t="3055" x="5159375" y="1376363"/>
          <p14:tracePt t="3063" x="5168900" y="1368425"/>
          <p14:tracePt t="3071" x="5168900" y="1358900"/>
          <p14:tracePt t="3095" x="5178425" y="1358900"/>
          <p14:tracePt t="3119" x="5178425" y="1349375"/>
          <p14:tracePt t="3135" x="5178425" y="1339850"/>
          <p14:tracePt t="3161" x="5178425" y="1322388"/>
          <p14:tracePt t="3193" x="5178425" y="1303338"/>
          <p14:tracePt t="3218" x="5168900" y="1295400"/>
          <p14:tracePt t="3223" x="5168900" y="1268413"/>
          <p14:tracePt t="3231" x="5159375" y="1258888"/>
          <p14:tracePt t="3240" x="5151438" y="1222375"/>
          <p14:tracePt t="3257" x="5132388" y="1203325"/>
          <p14:tracePt t="3266" x="5122863" y="1185863"/>
          <p14:tracePt t="3271" x="5105400" y="1149350"/>
          <p14:tracePt t="3279" x="5095875" y="1122363"/>
          <p14:tracePt t="3287" x="5086350" y="1112838"/>
          <p14:tracePt t="3295" x="5078413" y="1103313"/>
          <p14:tracePt t="3303" x="5068888" y="1085850"/>
          <p14:tracePt t="3908" x="5068888" y="1076325"/>
          <p14:tracePt t="3921" x="5068888" y="1057275"/>
          <p14:tracePt t="3937" x="5068888" y="1049338"/>
          <p14:tracePt t="3945" x="5068888" y="1039813"/>
          <p14:tracePt t="3968" x="5068888" y="1030288"/>
          <p14:tracePt t="27865" x="5068888" y="1049338"/>
          <p14:tracePt t="27875" x="5041900" y="1066800"/>
          <p14:tracePt t="27879" x="5032375" y="1093788"/>
          <p14:tracePt t="27887" x="5022850" y="1139825"/>
          <p14:tracePt t="27897" x="5014913" y="1149350"/>
          <p14:tracePt t="27910" x="4986338" y="1195388"/>
          <p14:tracePt t="27913" x="4968875" y="1222375"/>
          <p14:tracePt t="27919" x="4949825" y="1249363"/>
          <p14:tracePt t="27927" x="4922838" y="1268413"/>
          <p14:tracePt t="27935" x="4922838" y="1276350"/>
          <p14:tracePt t="27943" x="4905375" y="1295400"/>
          <p14:tracePt t="28114" x="4905375" y="1303338"/>
          <p14:tracePt t="28131" x="4905375" y="1322388"/>
          <p14:tracePt t="28135" x="4905375" y="1331913"/>
          <p14:tracePt t="28145" x="4905375" y="1339850"/>
          <p14:tracePt t="28155" x="4905375" y="1368425"/>
          <p14:tracePt t="28160" x="4905375" y="1376363"/>
          <p14:tracePt t="28167" x="4905375" y="1404938"/>
          <p14:tracePt t="28175" x="4905375" y="1422400"/>
          <p14:tracePt t="28190" x="4905375" y="1441450"/>
          <p14:tracePt t="28191" x="4905375" y="1449388"/>
          <p14:tracePt t="28199" x="4905375" y="1468438"/>
          <p14:tracePt t="28207" x="4905375" y="1504950"/>
          <p14:tracePt t="28223" x="4905375" y="1514475"/>
          <p14:tracePt t="28231" x="4905375" y="1531938"/>
          <p14:tracePt t="28239" x="4905375" y="1541463"/>
          <p14:tracePt t="28247" x="4905375" y="1550988"/>
          <p14:tracePt t="28255" x="4913313" y="1558925"/>
          <p14:tracePt t="28263" x="4932363" y="1587500"/>
          <p14:tracePt t="28279" x="4941888" y="1604963"/>
          <p14:tracePt t="28288" x="4941888" y="1624013"/>
          <p14:tracePt t="28295" x="4941888" y="1631950"/>
          <p14:tracePt t="28303" x="4949825" y="1631950"/>
          <p14:tracePt t="28319" x="4959350" y="1641475"/>
          <p14:tracePt t="28335" x="4968875" y="1651000"/>
          <p14:tracePt t="28343" x="4978400" y="1660525"/>
          <p14:tracePt t="28375" x="4986338" y="1668463"/>
          <p14:tracePt t="28385" x="4986338" y="1677988"/>
          <p14:tracePt t="28420" x="4995863" y="1697038"/>
          <p14:tracePt t="28423" x="5005388" y="1714500"/>
          <p14:tracePt t="28432" x="5014913" y="1714500"/>
          <p14:tracePt t="28441" x="5022850" y="1724025"/>
          <p14:tracePt t="28450" x="5032375" y="1751013"/>
          <p14:tracePt t="28457" x="5049838" y="1787525"/>
          <p14:tracePt t="28465" x="5086350" y="1814513"/>
          <p14:tracePt t="28473" x="5122863" y="1860550"/>
          <p14:tracePt t="28481" x="5151438" y="1897063"/>
          <p14:tracePt t="28488" x="5168900" y="1924050"/>
          <p14:tracePt t="28495" x="5232400" y="1987550"/>
          <p14:tracePt t="28503" x="5268913" y="2016125"/>
          <p14:tracePt t="28511" x="5314950" y="2052638"/>
          <p14:tracePt t="28519" x="5378450" y="2106613"/>
          <p14:tracePt t="28527" x="5461000" y="2160588"/>
          <p14:tracePt t="28537" x="5507038" y="2179638"/>
          <p14:tracePt t="28544" x="5624513" y="2243138"/>
          <p14:tracePt t="28551" x="5724525" y="2316163"/>
          <p14:tracePt t="28560" x="5834063" y="2352675"/>
          <p14:tracePt t="28569" x="5935663" y="2398713"/>
          <p14:tracePt t="28577" x="6072188" y="2452688"/>
          <p14:tracePt t="28584" x="6199188" y="2517775"/>
          <p14:tracePt t="28592" x="6372225" y="2562225"/>
          <p14:tracePt t="28599" x="6537325" y="2608263"/>
          <p14:tracePt t="28607" x="6727825" y="2671763"/>
          <p14:tracePt t="28616" x="6910388" y="2717800"/>
          <p14:tracePt t="28623" x="7056438" y="2763838"/>
          <p14:tracePt t="28632" x="7229475" y="2808288"/>
          <p14:tracePt t="28640" x="7356475" y="2836863"/>
          <p14:tracePt t="28648" x="7502525" y="2900363"/>
          <p14:tracePt t="28655" x="7567613" y="2909888"/>
          <p14:tracePt t="28667" x="7639050" y="2917825"/>
          <p14:tracePt t="28671" x="7731125" y="2917825"/>
          <p14:tracePt t="28679" x="7794625" y="2936875"/>
          <p14:tracePt t="28688" x="7850188" y="2936875"/>
          <p14:tracePt t="28696" x="7921625" y="2936875"/>
          <p14:tracePt t="28709" x="7986713" y="2954338"/>
          <p14:tracePt t="28715" x="8059738" y="2954338"/>
          <p14:tracePt t="28719" x="8159750" y="2973388"/>
          <p14:tracePt t="28729" x="8269288" y="2982913"/>
          <p14:tracePt t="28737" x="8396288" y="3000375"/>
          <p14:tracePt t="28750" x="8669338" y="3046413"/>
          <p14:tracePt t="28759" x="8824913" y="3073400"/>
          <p14:tracePt t="28768" x="8970963" y="3100388"/>
          <p14:tracePt t="28778" x="9117013" y="31194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キャッシュ</a:t>
            </a:r>
          </a:p>
        </p:txBody>
      </p:sp>
      <p:sp>
        <p:nvSpPr>
          <p:cNvPr id="21507" name="Rectangle 3"/>
          <p:cNvSpPr>
            <a:spLocks noGrp="1" noChangeArrowheads="1"/>
          </p:cNvSpPr>
          <p:nvPr>
            <p:ph type="body" idx="1"/>
          </p:nvPr>
        </p:nvSpPr>
        <p:spPr>
          <a:xfrm>
            <a:off x="457200" y="1412875"/>
            <a:ext cx="8229600" cy="4530725"/>
          </a:xfrm>
        </p:spPr>
        <p:txBody>
          <a:bodyPr/>
          <a:lstStyle/>
          <a:p>
            <a:pPr eaLnBrk="1" hangingPunct="1">
              <a:lnSpc>
                <a:spcPct val="80000"/>
              </a:lnSpc>
            </a:pPr>
            <a:r>
              <a:rPr lang="ja-JP" altLang="en-US" sz="2100"/>
              <a:t>頻繁にアクセスされるデータを入れておく小規模高速なメモリ</a:t>
            </a:r>
          </a:p>
          <a:p>
            <a:pPr lvl="1" eaLnBrk="1" hangingPunct="1">
              <a:lnSpc>
                <a:spcPct val="80000"/>
              </a:lnSpc>
            </a:pPr>
            <a:r>
              <a:rPr lang="en-US" altLang="ja-JP" sz="2000"/>
              <a:t>Cache</a:t>
            </a:r>
            <a:r>
              <a:rPr lang="ja-JP" altLang="en-US" sz="2000"/>
              <a:t>であって</a:t>
            </a:r>
            <a:r>
              <a:rPr lang="en-US" altLang="ja-JP" sz="2000"/>
              <a:t>Cash</a:t>
            </a:r>
            <a:r>
              <a:rPr lang="ja-JP" altLang="en-US" sz="2000"/>
              <a:t>ではないので注意</a:t>
            </a:r>
          </a:p>
          <a:p>
            <a:pPr lvl="1" eaLnBrk="1" hangingPunct="1">
              <a:lnSpc>
                <a:spcPct val="80000"/>
              </a:lnSpc>
            </a:pPr>
            <a:r>
              <a:rPr lang="ja-JP" altLang="en-US" sz="2000"/>
              <a:t>元々はコンピュータの主記憶に対するものだが、</a:t>
            </a:r>
            <a:r>
              <a:rPr lang="en-US" altLang="ja-JP" sz="2000"/>
              <a:t>IT</a:t>
            </a:r>
            <a:r>
              <a:rPr lang="ja-JP" altLang="en-US" sz="2000"/>
              <a:t>装置の色々なところに使われるようになった</a:t>
            </a:r>
          </a:p>
          <a:p>
            <a:pPr lvl="2" eaLnBrk="1" hangingPunct="1">
              <a:lnSpc>
                <a:spcPct val="80000"/>
              </a:lnSpc>
            </a:pPr>
            <a:r>
              <a:rPr lang="ja-JP" altLang="en-US" sz="1800"/>
              <a:t>ディスクキャッシュ、ページキャッシュ</a:t>
            </a:r>
            <a:r>
              <a:rPr lang="en-US" altLang="ja-JP" sz="1800"/>
              <a:t>..etc..</a:t>
            </a:r>
          </a:p>
          <a:p>
            <a:pPr eaLnBrk="1" hangingPunct="1">
              <a:lnSpc>
                <a:spcPct val="80000"/>
              </a:lnSpc>
            </a:pPr>
            <a:r>
              <a:rPr lang="ja-JP" altLang="en-US" sz="2100"/>
              <a:t>当たる</a:t>
            </a:r>
            <a:r>
              <a:rPr lang="en-US" altLang="ja-JP" sz="2100"/>
              <a:t>(</a:t>
            </a:r>
            <a:r>
              <a:rPr lang="ja-JP" altLang="en-US" sz="2100"/>
              <a:t>ヒット）、はずれる（ミスヒット）</a:t>
            </a:r>
          </a:p>
          <a:p>
            <a:pPr lvl="1" eaLnBrk="1" hangingPunct="1">
              <a:lnSpc>
                <a:spcPct val="80000"/>
              </a:lnSpc>
            </a:pPr>
            <a:r>
              <a:rPr lang="ja-JP" altLang="en-US" sz="2000"/>
              <a:t>ミスヒットしたら、下のメモリ階層から取ってきて入れ替える</a:t>
            </a:r>
            <a:r>
              <a:rPr lang="en-US" altLang="ja-JP" sz="2000"/>
              <a:t>(</a:t>
            </a:r>
            <a:r>
              <a:rPr lang="ja-JP" altLang="en-US" sz="2000"/>
              <a:t>リプレイス）</a:t>
            </a:r>
          </a:p>
          <a:p>
            <a:pPr eaLnBrk="1" hangingPunct="1">
              <a:lnSpc>
                <a:spcPct val="80000"/>
              </a:lnSpc>
            </a:pPr>
            <a:r>
              <a:rPr lang="ja-JP" altLang="en-US" sz="2100"/>
              <a:t>マッピング（割り付け）</a:t>
            </a:r>
          </a:p>
          <a:p>
            <a:pPr lvl="1" eaLnBrk="1" hangingPunct="1">
              <a:lnSpc>
                <a:spcPct val="80000"/>
              </a:lnSpc>
            </a:pPr>
            <a:r>
              <a:rPr lang="ja-JP" altLang="en-US" sz="2000"/>
              <a:t>主記憶とキャッシュのアドレスを高速に対応付ける</a:t>
            </a:r>
          </a:p>
          <a:p>
            <a:pPr lvl="1" eaLnBrk="1" hangingPunct="1">
              <a:lnSpc>
                <a:spcPct val="80000"/>
              </a:lnSpc>
            </a:pPr>
            <a:r>
              <a:rPr lang="en-US" altLang="ja-JP" sz="2000"/>
              <a:t>Direct map</a:t>
            </a:r>
            <a:r>
              <a:rPr lang="ja-JP" altLang="en-US" sz="2000"/>
              <a:t>　⇔　</a:t>
            </a:r>
            <a:r>
              <a:rPr lang="en-US" altLang="ja-JP" sz="2000"/>
              <a:t>Full associative cache</a:t>
            </a:r>
          </a:p>
          <a:p>
            <a:pPr eaLnBrk="1" hangingPunct="1">
              <a:lnSpc>
                <a:spcPct val="80000"/>
              </a:lnSpc>
            </a:pPr>
            <a:r>
              <a:rPr lang="ja-JP" altLang="en-US" sz="2100"/>
              <a:t>書き込みポリシー</a:t>
            </a:r>
          </a:p>
          <a:p>
            <a:pPr lvl="1" eaLnBrk="1" hangingPunct="1">
              <a:lnSpc>
                <a:spcPct val="80000"/>
              </a:lnSpc>
            </a:pPr>
            <a:r>
              <a:rPr lang="ja-JP" altLang="en-US" sz="2000"/>
              <a:t>ライトスルー、ライトバック</a:t>
            </a:r>
          </a:p>
          <a:p>
            <a:pPr eaLnBrk="1" hangingPunct="1">
              <a:lnSpc>
                <a:spcPct val="80000"/>
              </a:lnSpc>
            </a:pPr>
            <a:r>
              <a:rPr lang="ja-JP" altLang="en-US" sz="2100"/>
              <a:t>リプレイス（追い出し）ポリシー</a:t>
            </a:r>
          </a:p>
          <a:p>
            <a:pPr lvl="1" eaLnBrk="1" hangingPunct="1">
              <a:lnSpc>
                <a:spcPct val="80000"/>
              </a:lnSpc>
            </a:pPr>
            <a:r>
              <a:rPr lang="en-US" altLang="ja-JP" sz="2000"/>
              <a:t>LRU</a:t>
            </a:r>
            <a:r>
              <a:rPr lang="ja-JP" altLang="en-US" sz="2000"/>
              <a:t>　</a:t>
            </a:r>
            <a:r>
              <a:rPr lang="en-US" altLang="ja-JP" sz="2000"/>
              <a:t>(Least Recently Used)</a:t>
            </a:r>
          </a:p>
        </p:txBody>
      </p:sp>
      <p:pic>
        <p:nvPicPr>
          <p:cNvPr id="2" name="オーディオ 1">
            <a:hlinkClick r:id="" action="ppaction://media"/>
            <a:extLst>
              <a:ext uri="{FF2B5EF4-FFF2-40B4-BE49-F238E27FC236}">
                <a16:creationId xmlns:a16="http://schemas.microsoft.com/office/drawing/2014/main" id="{C1B5ECC7-A3BB-4E02-B23C-B62F75D98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130"/>
    </mc:Choice>
    <mc:Fallback>
      <p:transition spd="slow" advTm="19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11" x="9097963" y="3921125"/>
          <p14:tracePt t="3219" x="9090025" y="3921125"/>
          <p14:tracePt t="3227" x="9061450" y="3940175"/>
          <p14:tracePt t="3237" x="9043988" y="3940175"/>
          <p14:tracePt t="3244" x="9017000" y="3948113"/>
          <p14:tracePt t="3252" x="8997950" y="3957638"/>
          <p14:tracePt t="3259" x="8961438" y="3967163"/>
          <p14:tracePt t="3268" x="8934450" y="3976688"/>
          <p14:tracePt t="3274" x="8915400" y="3984625"/>
          <p14:tracePt t="3289" x="8907463" y="3984625"/>
          <p14:tracePt t="3291" x="8897938" y="3994150"/>
          <p14:tracePt t="3315" x="8888413" y="3994150"/>
          <p14:tracePt t="3332" x="8861425" y="3994150"/>
          <p14:tracePt t="3459" x="8851900" y="3994150"/>
          <p14:tracePt t="3467" x="8797925" y="3994150"/>
          <p14:tracePt t="3476" x="8770938" y="3994150"/>
          <p14:tracePt t="3489" x="8751888" y="3994150"/>
          <p14:tracePt t="3493" x="8724900" y="3994150"/>
          <p14:tracePt t="3499" x="8705850" y="4003675"/>
          <p14:tracePt t="3509" x="8697913" y="4013200"/>
          <p14:tracePt t="3520" x="8678863" y="4013200"/>
          <p14:tracePt t="3523" x="8661400" y="4030663"/>
          <p14:tracePt t="3531" x="8642350" y="4040188"/>
          <p14:tracePt t="3652" x="8632825" y="4040188"/>
          <p14:tracePt t="3776" x="8624888" y="4040188"/>
          <p14:tracePt t="3805" x="8605838" y="4040188"/>
          <p14:tracePt t="3817" x="8596313" y="4040188"/>
          <p14:tracePt t="3822" x="8578850" y="4049713"/>
          <p14:tracePt t="3834" x="8569325" y="4067175"/>
          <p14:tracePt t="3852" x="8569325" y="4076700"/>
          <p14:tracePt t="4029" x="8569325" y="4067175"/>
          <p14:tracePt t="4325" x="8578850" y="4076700"/>
          <p14:tracePt t="4339" x="8588375" y="4076700"/>
          <p14:tracePt t="4347" x="8588375" y="4067175"/>
          <p14:tracePt t="4363" x="8596313" y="4067175"/>
          <p14:tracePt t="4510" x="8596313" y="4076700"/>
          <p14:tracePt t="4829" x="8605838" y="4086225"/>
          <p14:tracePt t="4981" x="8615363" y="4086225"/>
          <p14:tracePt t="4989" x="8624888" y="4076700"/>
          <p14:tracePt t="5003" x="8632825" y="4076700"/>
          <p14:tracePt t="5020" x="8642350" y="4049713"/>
          <p14:tracePt t="5084" x="8642350" y="4040188"/>
          <p14:tracePt t="5341" x="8642350" y="4030663"/>
          <p14:tracePt t="5351" x="8651875" y="4003675"/>
          <p14:tracePt t="5357" x="8661400" y="3994150"/>
          <p14:tracePt t="5366" x="8669338" y="3984625"/>
          <p14:tracePt t="5379" x="8678863" y="3976688"/>
          <p14:tracePt t="5387" x="8688388" y="3976688"/>
          <p14:tracePt t="5394" x="8697913" y="3967163"/>
          <p14:tracePt t="5483" x="8705850" y="3967163"/>
          <p14:tracePt t="5693" x="8705850" y="3957638"/>
          <p14:tracePt t="5701" x="8705850" y="3948113"/>
          <p14:tracePt t="5712" x="8705850" y="3930650"/>
          <p14:tracePt t="5714" x="8705850" y="3921125"/>
          <p14:tracePt t="5924" x="8715375" y="3930650"/>
          <p14:tracePt t="5963" x="8751888" y="3930650"/>
          <p14:tracePt t="5971" x="8761413" y="3921125"/>
          <p14:tracePt t="5979" x="8770938" y="3921125"/>
          <p14:tracePt t="5987" x="8788400" y="3911600"/>
          <p14:tracePt t="5995" x="8788400" y="3903663"/>
          <p14:tracePt t="6003" x="8797925" y="3903663"/>
          <p14:tracePt t="6011" x="8815388" y="3903663"/>
          <p14:tracePt t="6022" x="8834438" y="3884613"/>
          <p14:tracePt t="6026" x="8842375" y="3875088"/>
          <p14:tracePt t="6038" x="8851900" y="3867150"/>
          <p14:tracePt t="6044" x="8870950" y="3867150"/>
          <p14:tracePt t="6055" x="8878888" y="3857625"/>
          <p14:tracePt t="6131" x="8888413" y="3857625"/>
          <p14:tracePt t="6139" x="8888413" y="3867150"/>
          <p14:tracePt t="6147" x="8888413" y="3875088"/>
          <p14:tracePt t="6163" x="8888413" y="3884613"/>
          <p14:tracePt t="6171" x="8888413" y="3903663"/>
          <p14:tracePt t="6178" x="8888413" y="3921125"/>
          <p14:tracePt t="6187" x="8888413" y="3930650"/>
          <p14:tracePt t="6203" x="8888413" y="3957638"/>
          <p14:tracePt t="6309" x="8888413" y="3948113"/>
          <p14:tracePt t="6325" x="8888413" y="3930650"/>
          <p14:tracePt t="6347" x="8888413" y="3921125"/>
          <p14:tracePt t="6454" x="8888413" y="3930650"/>
          <p14:tracePt t="6466" x="8888413" y="3948113"/>
          <p14:tracePt t="6467" x="8870950" y="3976688"/>
          <p14:tracePt t="6492" x="8861425" y="3994150"/>
          <p14:tracePt t="6508" x="8861425" y="4003675"/>
          <p14:tracePt t="6531" x="8851900" y="4003675"/>
          <p14:tracePt t="7323" x="8851900" y="3994150"/>
          <p14:tracePt t="7332" x="8861425" y="3976688"/>
          <p14:tracePt t="8013" x="8861425" y="3967163"/>
          <p14:tracePt t="8044" x="8870950" y="3957638"/>
          <p14:tracePt t="8192" x="8870950" y="3967163"/>
          <p14:tracePt t="8338" x="8861425" y="3967163"/>
          <p14:tracePt t="8365" x="8851900" y="3957638"/>
          <p14:tracePt t="8821" x="8842375" y="3948113"/>
          <p14:tracePt t="8839" x="8834438" y="3948113"/>
          <p14:tracePt t="8852" x="8815388" y="3957638"/>
          <p14:tracePt t="8867" x="8807450" y="3967163"/>
          <p14:tracePt t="8940" x="8797925" y="3976688"/>
          <p14:tracePt t="9085" x="8788400" y="3976688"/>
          <p14:tracePt t="9165" x="8778875" y="3967163"/>
          <p14:tracePt t="9315" x="8770938" y="3967163"/>
          <p14:tracePt t="9340" x="8761413" y="3967163"/>
          <p14:tracePt t="9389" x="8751888" y="3967163"/>
          <p14:tracePt t="9707" x="8751888" y="3957638"/>
          <p14:tracePt t="9897" x="8751888" y="3967163"/>
          <p14:tracePt t="10052" x="8751888" y="3957638"/>
          <p14:tracePt t="10123" x="8761413" y="3957638"/>
          <p14:tracePt t="10195" x="8761413" y="3967163"/>
          <p14:tracePt t="10219" x="8761413" y="3976688"/>
          <p14:tracePt t="10238" x="8761413" y="3994150"/>
          <p14:tracePt t="10405" x="8761413" y="3976688"/>
          <p14:tracePt t="10755" x="8761413" y="3967163"/>
          <p14:tracePt t="11029" x="8761413" y="3957638"/>
          <p14:tracePt t="11061" x="8761413" y="3940175"/>
          <p14:tracePt t="11071" x="8770938" y="3930650"/>
          <p14:tracePt t="11083" x="8778875" y="3911600"/>
          <p14:tracePt t="11145" x="8788400" y="3911600"/>
          <p14:tracePt t="11155" x="8788400" y="3921125"/>
          <p14:tracePt t="11163" x="8788400" y="3930650"/>
          <p14:tracePt t="11509" x="8788400" y="3940175"/>
          <p14:tracePt t="11539" x="8778875" y="3948113"/>
          <p14:tracePt t="11635" x="8770938" y="3957638"/>
          <p14:tracePt t="11645" x="8761413" y="3957638"/>
          <p14:tracePt t="11651" x="8751888" y="3957638"/>
          <p14:tracePt t="11677" x="8742363" y="3957638"/>
          <p14:tracePt t="11694" x="8724900" y="3957638"/>
          <p14:tracePt t="11883" x="8715375" y="3967163"/>
          <p14:tracePt t="11915" x="8715375" y="3976688"/>
          <p14:tracePt t="12227" x="8715375" y="3994150"/>
          <p14:tracePt t="12259" x="8715375" y="4003675"/>
          <p14:tracePt t="12323" x="8705850" y="4013200"/>
          <p14:tracePt t="12467" x="8705850" y="3994150"/>
          <p14:tracePt t="14141" x="8715375" y="3994150"/>
          <p14:tracePt t="14773" x="8715375" y="3976688"/>
          <p14:tracePt t="15955" x="8715375" y="3984625"/>
          <p14:tracePt t="16915" x="8705850" y="3984625"/>
          <p14:tracePt t="16931" x="8697913" y="3984625"/>
          <p14:tracePt t="16940" x="8697913" y="3994150"/>
          <p14:tracePt t="17003" x="8688388" y="4003675"/>
          <p14:tracePt t="17109" x="8678863" y="4003675"/>
          <p14:tracePt t="17995" x="8669338" y="4003675"/>
          <p14:tracePt t="18292" x="8661400" y="4003675"/>
          <p14:tracePt t="18443" x="8642350" y="4003675"/>
          <p14:tracePt t="18956" x="8632825" y="4013200"/>
          <p14:tracePt t="19135" x="8624888" y="4013200"/>
          <p14:tracePt t="19165" x="8624888" y="4003675"/>
          <p14:tracePt t="19781" x="8624888" y="3984625"/>
          <p14:tracePt t="19791" x="8624888" y="3976688"/>
          <p14:tracePt t="19795" x="8624888" y="3967163"/>
          <p14:tracePt t="19803" x="8624888" y="3948113"/>
          <p14:tracePt t="19820" x="8632825" y="3940175"/>
          <p14:tracePt t="19827" x="8632825" y="3930650"/>
          <p14:tracePt t="19835" x="8632825" y="3921125"/>
          <p14:tracePt t="19843" x="8642350" y="3911600"/>
          <p14:tracePt t="20005" x="8642350" y="3930650"/>
          <p14:tracePt t="20021" x="8632825" y="3930650"/>
          <p14:tracePt t="20355" x="8615363" y="3940175"/>
          <p14:tracePt t="20371" x="8615363" y="3948113"/>
          <p14:tracePt t="20379" x="8615363" y="3957638"/>
          <p14:tracePt t="20405" x="8615363" y="3967163"/>
          <p14:tracePt t="20412" x="8605838" y="3976688"/>
          <p14:tracePt t="20467" x="8596313" y="3976688"/>
          <p14:tracePt t="20476" x="8588375" y="3976688"/>
          <p14:tracePt t="20501" x="8578850" y="3976688"/>
          <p14:tracePt t="20668" x="8569325" y="3976688"/>
          <p14:tracePt t="20884" x="8559800" y="3976688"/>
          <p14:tracePt t="21194" x="8559800" y="3967163"/>
          <p14:tracePt t="21451" x="8559800" y="3957638"/>
          <p14:tracePt t="21701" x="8578850" y="3957638"/>
          <p14:tracePt t="21727" x="8588375" y="3957638"/>
          <p14:tracePt t="22043" x="8588375" y="3967163"/>
          <p14:tracePt t="22221" x="8588375" y="3957638"/>
          <p14:tracePt t="22331" x="8578850" y="3957638"/>
          <p14:tracePt t="22363" x="8578850" y="3967163"/>
          <p14:tracePt t="22395" x="8578850" y="3976688"/>
          <p14:tracePt t="22915" x="8578850" y="3967163"/>
          <p14:tracePt t="23003" x="8578850" y="3957638"/>
          <p14:tracePt t="23181" x="8578850" y="3967163"/>
          <p14:tracePt t="23229" x="8588375" y="3967163"/>
          <p14:tracePt t="23245" x="8596313" y="3957638"/>
          <p14:tracePt t="23332" x="8605838" y="3957638"/>
          <p14:tracePt t="23364" x="8615363" y="3957638"/>
          <p14:tracePt t="23404" x="8615363" y="3967163"/>
          <p14:tracePt t="23435" x="8615363" y="3976688"/>
          <p14:tracePt t="23717" x="8615363" y="3984625"/>
          <p14:tracePt t="23757" x="8615363" y="3994150"/>
          <p14:tracePt t="24193" x="8615363" y="3984625"/>
          <p14:tracePt t="24200" x="8615363" y="3976688"/>
          <p14:tracePt t="24209" x="8615363" y="3967163"/>
          <p14:tracePt t="24216" x="8615363" y="3957638"/>
          <p14:tracePt t="24220" x="8615363" y="3948113"/>
          <p14:tracePt t="24227" x="8615363" y="3930650"/>
          <p14:tracePt t="24237" x="8615363" y="3921125"/>
          <p14:tracePt t="24260" x="8615363" y="3911600"/>
          <p14:tracePt t="24277" x="8615363" y="3894138"/>
          <p14:tracePt t="24291" x="8615363" y="3884613"/>
          <p14:tracePt t="24302" x="8615363" y="3875088"/>
          <p14:tracePt t="24307" x="8615363" y="3867150"/>
          <p14:tracePt t="24323" x="8615363" y="3857625"/>
          <p14:tracePt t="24339" x="8615363" y="3848100"/>
          <p14:tracePt t="24355" x="8615363" y="3840163"/>
          <p14:tracePt t="24379" x="8615363" y="3830638"/>
          <p14:tracePt t="24387" x="8615363" y="3821113"/>
          <p14:tracePt t="24395" x="8615363" y="3803650"/>
          <p14:tracePt t="24403" x="8596313" y="3794125"/>
          <p14:tracePt t="24411" x="8588375" y="3784600"/>
          <p14:tracePt t="24427" x="8578850" y="3767138"/>
          <p14:tracePt t="24435" x="8578850" y="3757613"/>
          <p14:tracePt t="24444" x="8578850" y="3748088"/>
          <p14:tracePt t="24452" x="8569325" y="3730625"/>
          <p14:tracePt t="24459" x="8569325" y="3721100"/>
          <p14:tracePt t="24468" x="8569325" y="3711575"/>
          <p14:tracePt t="24475" x="8569325" y="3684588"/>
          <p14:tracePt t="24486" x="8569325" y="3675063"/>
          <p14:tracePt t="24491" x="8569325" y="3665538"/>
          <p14:tracePt t="24499" x="8569325" y="3648075"/>
          <p14:tracePt t="24507" x="8569325" y="3629025"/>
          <p14:tracePt t="24515" x="8569325" y="3592513"/>
          <p14:tracePt t="24531" x="8588375" y="3575050"/>
          <p14:tracePt t="24547" x="8588375" y="3538538"/>
          <p14:tracePt t="24555" x="8596313" y="3519488"/>
          <p14:tracePt t="24571" x="8605838" y="3492500"/>
          <p14:tracePt t="24587" x="8615363" y="3482975"/>
          <p14:tracePt t="24595" x="8624888" y="3475038"/>
          <p14:tracePt t="24603" x="8632825" y="3475038"/>
          <p14:tracePt t="24615" x="8642350" y="3455988"/>
          <p14:tracePt t="24795" x="8632825" y="3455988"/>
          <p14:tracePt t="24811" x="8605838" y="3455988"/>
          <p14:tracePt t="24819" x="8588375" y="3455988"/>
          <p14:tracePt t="24827" x="8578850" y="3455988"/>
          <p14:tracePt t="24843" x="8559800" y="3455988"/>
          <p14:tracePt t="24893" x="8551863" y="3455988"/>
          <p14:tracePt t="24965" x="8542338" y="3455988"/>
          <p14:tracePt t="25100" x="8559800" y="3455988"/>
          <p14:tracePt t="25319" x="8578850" y="3465513"/>
          <p14:tracePt t="25323" x="8588375" y="3465513"/>
          <p14:tracePt t="25331" x="8596313" y="3465513"/>
          <p14:tracePt t="25339" x="8605838" y="3465513"/>
          <p14:tracePt t="25363" x="8624888" y="3465513"/>
          <p14:tracePt t="25387" x="8642350" y="3465513"/>
          <p14:tracePt t="25438" x="8651875" y="3475038"/>
          <p14:tracePt t="25509" x="8651875" y="3482975"/>
          <p14:tracePt t="25525" x="8651875" y="3492500"/>
          <p14:tracePt t="25619" x="8651875" y="3502025"/>
          <p14:tracePt t="25661" x="8661400" y="3511550"/>
          <p14:tracePt t="25675" x="8669338" y="3511550"/>
          <p14:tracePt t="25723" x="8678863" y="3511550"/>
          <p14:tracePt t="25739" x="8688388" y="3519488"/>
          <p14:tracePt t="25747" x="8688388" y="3529013"/>
          <p14:tracePt t="25755" x="8697913" y="3565525"/>
          <p14:tracePt t="25770" x="8697913" y="3584575"/>
          <p14:tracePt t="25780" x="8697913" y="3602038"/>
          <p14:tracePt t="25788" x="8697913" y="3611563"/>
          <p14:tracePt t="25803" x="8697913" y="3621088"/>
          <p14:tracePt t="25819" x="8697913" y="3629025"/>
          <p14:tracePt t="25843" x="8697913" y="3648075"/>
          <p14:tracePt t="25870" x="8697913" y="3657600"/>
          <p14:tracePt t="25915" x="8697913" y="3665538"/>
          <p14:tracePt t="25922" x="8688388" y="3665538"/>
          <p14:tracePt t="25940" x="8678863" y="3665538"/>
          <p14:tracePt t="25955" x="8669338" y="3665538"/>
          <p14:tracePt t="26043" x="8669338" y="3675063"/>
          <p14:tracePt t="26051" x="8632825" y="3684588"/>
          <p14:tracePt t="26059" x="8596313" y="3702050"/>
          <p14:tracePt t="26067" x="8569325" y="3730625"/>
          <p14:tracePt t="26075" x="8523288" y="3748088"/>
          <p14:tracePt t="26082" x="8515350" y="3757613"/>
          <p14:tracePt t="26091" x="8488363" y="3767138"/>
          <p14:tracePt t="26099" x="8459788" y="3784600"/>
          <p14:tracePt t="26107" x="8451850" y="3794125"/>
          <p14:tracePt t="26115" x="8432800" y="3803650"/>
          <p14:tracePt t="26123" x="8423275" y="3803650"/>
          <p14:tracePt t="26130" x="8405813" y="3811588"/>
          <p14:tracePt t="26147" x="8386763" y="3821113"/>
          <p14:tracePt t="26325" x="8378825" y="3821113"/>
          <p14:tracePt t="26335" x="8378825" y="3803650"/>
          <p14:tracePt t="26339" x="8386763" y="3794125"/>
          <p14:tracePt t="26346" x="8396288" y="3784600"/>
          <p14:tracePt t="26355" x="8423275" y="3775075"/>
          <p14:tracePt t="26363" x="8451850" y="3767138"/>
          <p14:tracePt t="26371" x="8459788" y="3757613"/>
          <p14:tracePt t="26379" x="8469313" y="3748088"/>
          <p14:tracePt t="26395" x="8478838" y="3738563"/>
          <p14:tracePt t="26427" x="8488363" y="3738563"/>
          <p14:tracePt t="26444" x="8496300" y="3738563"/>
          <p14:tracePt t="26531" x="8505825" y="3738563"/>
          <p14:tracePt t="26539" x="8505825" y="3748088"/>
          <p14:tracePt t="26547" x="8505825" y="3757613"/>
          <p14:tracePt t="26555" x="8505825" y="3784600"/>
          <p14:tracePt t="26564" x="8505825" y="3794125"/>
          <p14:tracePt t="26571" x="8505825" y="3811588"/>
          <p14:tracePt t="26579" x="8505825" y="3821113"/>
          <p14:tracePt t="26587" x="8505825" y="3830638"/>
          <p14:tracePt t="26596" x="8505825" y="3840163"/>
          <p14:tracePt t="26603" x="8505825" y="3848100"/>
          <p14:tracePt t="26611" x="8505825" y="3875088"/>
          <p14:tracePt t="26619" x="8505825" y="3884613"/>
          <p14:tracePt t="26628" x="8505825" y="3894138"/>
          <p14:tracePt t="26635" x="8505825" y="3911600"/>
          <p14:tracePt t="26643" x="8505825" y="3921125"/>
          <p14:tracePt t="26661" x="8505825" y="3930650"/>
          <p14:tracePt t="26864" x="8505825" y="3940175"/>
          <p14:tracePt t="26871" x="8488363" y="3940175"/>
          <p14:tracePt t="26878" x="8478838" y="3940175"/>
          <p14:tracePt t="26887" x="8469313" y="3940175"/>
          <p14:tracePt t="26891" x="8459788" y="3940175"/>
          <p14:tracePt t="26900" x="8451850" y="3940175"/>
          <p14:tracePt t="26948" x="8442325" y="3940175"/>
          <p14:tracePt t="26965" x="8432800" y="3940175"/>
          <p14:tracePt t="26979" x="8415338" y="3940175"/>
          <p14:tracePt t="27003" x="8405813" y="3940175"/>
          <p14:tracePt t="27027" x="8405813" y="3930650"/>
          <p14:tracePt t="27043" x="8405813" y="3921125"/>
          <p14:tracePt t="27243" x="8405813" y="3911600"/>
          <p14:tracePt t="27268" x="8405813" y="3921125"/>
          <p14:tracePt t="27275" x="8405813" y="3940175"/>
          <p14:tracePt t="27285" x="8405813" y="3948113"/>
          <p14:tracePt t="27291" x="8405813" y="3967163"/>
          <p14:tracePt t="27300" x="8415338" y="3984625"/>
          <p14:tracePt t="27539" x="8415338" y="3976688"/>
          <p14:tracePt t="27547" x="8423275" y="3967163"/>
          <p14:tracePt t="27635" x="8442325" y="3940175"/>
          <p14:tracePt t="27643" x="8451850" y="3921125"/>
          <p14:tracePt t="27667" x="8459788" y="3903663"/>
          <p14:tracePt t="27677" x="8459788" y="3894138"/>
          <p14:tracePt t="27685" x="8469313" y="3884613"/>
          <p14:tracePt t="27702" x="8478838" y="3875088"/>
          <p14:tracePt t="27711" x="8488363" y="3867150"/>
          <p14:tracePt t="27715" x="8496300" y="3867150"/>
          <p14:tracePt t="27722" x="8505825" y="3848100"/>
          <p14:tracePt t="27731" x="8515350" y="3848100"/>
          <p14:tracePt t="27739" x="8532813" y="3840163"/>
          <p14:tracePt t="27747" x="8542338" y="3840163"/>
          <p14:tracePt t="27755" x="8569325" y="3830638"/>
          <p14:tracePt t="27762" x="8605838" y="3830638"/>
          <p14:tracePt t="27771" x="8632825" y="3821113"/>
          <p14:tracePt t="27781" x="8688388" y="3821113"/>
          <p14:tracePt t="27794" x="8724900" y="3821113"/>
          <p14:tracePt t="27797" x="8761413" y="3821113"/>
          <p14:tracePt t="27805" x="8797925" y="3821113"/>
          <p14:tracePt t="27811" x="8824913" y="3821113"/>
          <p14:tracePt t="27820" x="8861425" y="3821113"/>
          <p14:tracePt t="27827" x="8897938" y="3821113"/>
          <p14:tracePt t="27835" x="8924925" y="3821113"/>
          <p14:tracePt t="27843" x="8961438" y="3821113"/>
          <p14:tracePt t="27851" x="8980488" y="3821113"/>
          <p14:tracePt t="27859" x="8988425" y="3821113"/>
          <p14:tracePt t="27867" x="9007475" y="3821113"/>
          <p14:tracePt t="27876" x="9017000" y="3811588"/>
          <p14:tracePt t="27895" x="9024938" y="3803650"/>
          <p14:tracePt t="28127" x="9017000" y="3830638"/>
          <p14:tracePt t="28131" x="9007475" y="3848100"/>
          <p14:tracePt t="28139" x="8997950" y="3884613"/>
          <p14:tracePt t="28147" x="8970963" y="3911600"/>
          <p14:tracePt t="28163" x="8961438" y="3930650"/>
          <p14:tracePt t="28171" x="8961438" y="3940175"/>
          <p14:tracePt t="28179" x="8951913" y="3948113"/>
          <p14:tracePt t="28221" x="8943975" y="3957638"/>
          <p14:tracePt t="28251" x="8934450" y="3957638"/>
          <p14:tracePt t="28259" x="8924925" y="3957638"/>
          <p14:tracePt t="28275" x="8915400" y="3957638"/>
          <p14:tracePt t="28293" x="8888413" y="3957638"/>
          <p14:tracePt t="28308" x="8861425" y="3957638"/>
          <p14:tracePt t="28320" x="8834438" y="3957638"/>
          <p14:tracePt t="28324" x="8797925" y="3957638"/>
          <p14:tracePt t="28331" x="8761413" y="3957638"/>
          <p14:tracePt t="28339" x="8734425" y="3957638"/>
          <p14:tracePt t="28347" x="8697913" y="3957638"/>
          <p14:tracePt t="28355" x="8661400" y="3957638"/>
          <p14:tracePt t="28363" x="8642350" y="3957638"/>
          <p14:tracePt t="28371" x="8632825" y="3957638"/>
          <p14:tracePt t="28379" x="8605838" y="3940175"/>
          <p14:tracePt t="28387" x="8588375" y="3930650"/>
          <p14:tracePt t="28395" x="8569325" y="3921125"/>
          <p14:tracePt t="28403" x="8559800" y="3911600"/>
          <p14:tracePt t="28412" x="8542338" y="3903663"/>
          <p14:tracePt t="28427" x="8542338" y="3894138"/>
          <p14:tracePt t="28525" x="8542338" y="3903663"/>
          <p14:tracePt t="28538" x="8542338" y="3921125"/>
          <p14:tracePt t="28539" x="8542338" y="3930650"/>
          <p14:tracePt t="28555" x="8542338" y="3940175"/>
          <p14:tracePt t="28715" x="8551863" y="3940175"/>
          <p14:tracePt t="28722" x="8559800" y="3940175"/>
          <p14:tracePt t="28731" x="8569325" y="3940175"/>
          <p14:tracePt t="28739" x="8588375" y="3940175"/>
          <p14:tracePt t="28747" x="8615363" y="3930650"/>
          <p14:tracePt t="28764" x="8642350" y="3930650"/>
          <p14:tracePt t="28771" x="8651875" y="3930650"/>
          <p14:tracePt t="28781" x="8678863" y="3921125"/>
          <p14:tracePt t="28791" x="8688388" y="3921125"/>
          <p14:tracePt t="28795" x="8697913" y="3921125"/>
          <p14:tracePt t="28863" x="8715375" y="3921125"/>
          <p14:tracePt t="28875" x="8724900" y="3921125"/>
          <p14:tracePt t="28923" x="8734425" y="3921125"/>
          <p14:tracePt t="28956" x="8734425" y="3930650"/>
          <p14:tracePt t="28979" x="8734425" y="3948113"/>
          <p14:tracePt t="28995" x="8724900" y="3957638"/>
          <p14:tracePt t="29043" x="8715375" y="3967163"/>
          <p14:tracePt t="29075" x="8705850" y="3967163"/>
          <p14:tracePt t="29419" x="8705850" y="3957638"/>
          <p14:tracePt t="29427" x="8705850" y="3940175"/>
          <p14:tracePt t="29451" x="8705850" y="3930650"/>
          <p14:tracePt t="29491" x="8705850" y="3921125"/>
          <p14:tracePt t="30211" x="8705850" y="3911600"/>
          <p14:tracePt t="30621" x="8715375" y="3911600"/>
          <p14:tracePt t="30979" x="8724900" y="3911600"/>
          <p14:tracePt t="31363" x="8724900" y="3921125"/>
          <p14:tracePt t="31686" x="8734425" y="3921125"/>
          <p14:tracePt t="32603" x="8734425" y="3911600"/>
          <p14:tracePt t="32611" x="8742363" y="3911600"/>
          <p14:tracePt t="32987" x="8751888" y="3911600"/>
          <p14:tracePt t="33003" x="8770938" y="3940175"/>
          <p14:tracePt t="33027" x="8770938" y="3957638"/>
          <p14:tracePt t="33035" x="8770938" y="3967163"/>
          <p14:tracePt t="33043" x="8778875" y="3976688"/>
          <p14:tracePt t="33067" x="8778875" y="3984625"/>
          <p14:tracePt t="33100" x="8788400" y="3994150"/>
          <p14:tracePt t="33109" x="8788400" y="4003675"/>
          <p14:tracePt t="33117" x="8797925" y="4003675"/>
          <p14:tracePt t="33133" x="8807450" y="4013200"/>
          <p14:tracePt t="33147" x="8815388" y="4021138"/>
          <p14:tracePt t="33163" x="8815388" y="4040188"/>
          <p14:tracePt t="33181" x="8815388" y="4049713"/>
          <p14:tracePt t="33190" x="8815388" y="4057650"/>
          <p14:tracePt t="33229" x="8815388" y="4076700"/>
          <p14:tracePt t="33252" x="8815388" y="4086225"/>
          <p14:tracePt t="33269" x="8815388" y="4094163"/>
          <p14:tracePt t="33275" x="8815388" y="4103688"/>
          <p14:tracePt t="33285" x="8815388" y="4122738"/>
          <p14:tracePt t="33299" x="8815388" y="4140200"/>
          <p14:tracePt t="33323" x="8815388" y="4159250"/>
          <p14:tracePt t="33331" x="8815388" y="4167188"/>
          <p14:tracePt t="33339" x="8815388" y="4176713"/>
          <p14:tracePt t="33349" x="8815388" y="4186238"/>
          <p14:tracePt t="33355" x="8815388" y="4213225"/>
          <p14:tracePt t="33363" x="8807450" y="4222750"/>
          <p14:tracePt t="33379" x="8807450" y="4240213"/>
          <p14:tracePt t="33387" x="8797925" y="4249738"/>
          <p14:tracePt t="33395" x="8797925" y="4259263"/>
          <p14:tracePt t="33419" x="8788400" y="4268788"/>
          <p14:tracePt t="33532" x="8788400" y="4276725"/>
          <p14:tracePt t="33547" x="8778875" y="4276725"/>
          <p14:tracePt t="33580" x="8770938" y="4276725"/>
          <p14:tracePt t="33588" x="8761413" y="4276725"/>
          <p14:tracePt t="33604" x="8742363" y="4276725"/>
          <p14:tracePt t="33621" x="8734425" y="4286250"/>
          <p14:tracePt t="33629" x="8724900" y="4286250"/>
          <p14:tracePt t="33684" x="8705850" y="4295775"/>
          <p14:tracePt t="33691" x="8688388" y="4303713"/>
          <p14:tracePt t="33699" x="8642350" y="4313238"/>
          <p14:tracePt t="33707" x="8596313" y="4340225"/>
          <p14:tracePt t="33720" x="8578850" y="4349750"/>
          <p14:tracePt t="33725" x="8505825" y="4376738"/>
          <p14:tracePt t="33730" x="8459788" y="4395788"/>
          <p14:tracePt t="33739" x="8432800" y="4405313"/>
          <p14:tracePt t="33747" x="8405813" y="4413250"/>
          <p14:tracePt t="33755" x="8359775" y="4422775"/>
          <p14:tracePt t="33763" x="8332788" y="4422775"/>
          <p14:tracePt t="33771" x="8313738" y="4422775"/>
          <p14:tracePt t="33779" x="8286750" y="4422775"/>
          <p14:tracePt t="33787" x="8269288" y="4422775"/>
          <p14:tracePt t="33795" x="8259763" y="4422775"/>
          <p14:tracePt t="33803" x="8240713" y="4422775"/>
          <p14:tracePt t="33811" x="8232775" y="4422775"/>
          <p14:tracePt t="33820" x="8213725" y="4422775"/>
          <p14:tracePt t="33836" x="8196263" y="4405313"/>
          <p14:tracePt t="33851" x="8177213" y="4368800"/>
          <p14:tracePt t="33860" x="8169275" y="4349750"/>
          <p14:tracePt t="33878" x="8159750" y="4303713"/>
          <p14:tracePt t="33884" x="8159750" y="4268788"/>
          <p14:tracePt t="33892" x="8140700" y="4249738"/>
          <p14:tracePt t="33899" x="8132763" y="4195763"/>
          <p14:tracePt t="33909" x="8123238" y="4149725"/>
          <p14:tracePt t="33919" x="8113713" y="4094163"/>
          <p14:tracePt t="33924" x="8067675" y="4030663"/>
          <p14:tracePt t="33934" x="8067675" y="3984625"/>
          <p14:tracePt t="33943" x="8059738" y="3930650"/>
          <p14:tracePt t="33946" x="8059738" y="3884613"/>
          <p14:tracePt t="33956" x="8059738" y="3867150"/>
          <p14:tracePt t="33963" x="8059738" y="3840163"/>
          <p14:tracePt t="33971" x="8059738" y="3811588"/>
          <p14:tracePt t="33979" x="8059738" y="3775075"/>
          <p14:tracePt t="33986" x="8059738" y="3738563"/>
          <p14:tracePt t="33995" x="8059738" y="3711575"/>
          <p14:tracePt t="34003" x="8059738" y="3684588"/>
          <p14:tracePt t="34011" x="8059738" y="3665538"/>
          <p14:tracePt t="34020" x="8059738" y="3629025"/>
          <p14:tracePt t="34027" x="8059738" y="3592513"/>
          <p14:tracePt t="34036" x="8059738" y="3575050"/>
          <p14:tracePt t="34043" x="8059738" y="3548063"/>
          <p14:tracePt t="34051" x="8059738" y="3538538"/>
          <p14:tracePt t="34067" x="8059738" y="3511550"/>
          <p14:tracePt t="34075" x="8059738" y="3502025"/>
          <p14:tracePt t="34083" x="8059738" y="3492500"/>
          <p14:tracePt t="34091" x="8059738" y="3465513"/>
          <p14:tracePt t="34099" x="8059738" y="3455988"/>
          <p14:tracePt t="34107" x="8059738" y="3446463"/>
          <p14:tracePt t="34116" x="8059738" y="3419475"/>
          <p14:tracePt t="34139" x="8059738" y="3402013"/>
          <p14:tracePt t="34150" x="8067675" y="3392488"/>
          <p14:tracePt t="34157" x="8077200" y="3375025"/>
          <p14:tracePt t="34164" x="8086725" y="3365500"/>
          <p14:tracePt t="34179" x="8096250" y="3355975"/>
          <p14:tracePt t="34196" x="8096250" y="3346450"/>
          <p14:tracePt t="34204" x="8113713" y="3338513"/>
          <p14:tracePt t="34212" x="8123238" y="3328988"/>
          <p14:tracePt t="34223" x="8132763" y="3319463"/>
          <p14:tracePt t="34226" x="8150225" y="3309938"/>
          <p14:tracePt t="34237" x="8169275" y="3292475"/>
          <p14:tracePt t="34251" x="8196263" y="3273425"/>
          <p14:tracePt t="34259" x="8223250" y="3255963"/>
          <p14:tracePt t="34270" x="8250238" y="3236913"/>
          <p14:tracePt t="34276" x="8269288" y="3236913"/>
          <p14:tracePt t="34288" x="8296275" y="3228975"/>
          <p14:tracePt t="34290" x="8350250" y="3219450"/>
          <p14:tracePt t="34301" x="8386763" y="3219450"/>
          <p14:tracePt t="34310" x="8423275" y="3209925"/>
          <p14:tracePt t="34316" x="8469313" y="3182938"/>
          <p14:tracePt t="34323" x="8523288" y="3182938"/>
          <p14:tracePt t="34331" x="8569325" y="3173413"/>
          <p14:tracePt t="34339" x="8588375" y="3173413"/>
          <p14:tracePt t="34346" x="8624888" y="3173413"/>
          <p14:tracePt t="34355" x="8661400" y="3163888"/>
          <p14:tracePt t="34363" x="8669338" y="3163888"/>
          <p14:tracePt t="34371" x="8678863" y="3163888"/>
          <p14:tracePt t="34379" x="8705850" y="3163888"/>
          <p14:tracePt t="34387" x="8715375" y="3163888"/>
          <p14:tracePt t="34395" x="8724900" y="3163888"/>
          <p14:tracePt t="34403" x="8742363" y="3163888"/>
          <p14:tracePt t="34415" x="8761413" y="3163888"/>
          <p14:tracePt t="34419" x="8788400" y="3173413"/>
          <p14:tracePt t="34427" x="8807450" y="3182938"/>
          <p14:tracePt t="34435" x="8834438" y="3209925"/>
          <p14:tracePt t="34443" x="8870950" y="3219450"/>
          <p14:tracePt t="34451" x="8897938" y="3246438"/>
          <p14:tracePt t="34458" x="8915400" y="3255963"/>
          <p14:tracePt t="34467" x="8951913" y="3292475"/>
          <p14:tracePt t="34475" x="8961438" y="3292475"/>
          <p14:tracePt t="34491" x="8980488" y="3302000"/>
          <p14:tracePt t="34507" x="8988425" y="3309938"/>
          <p14:tracePt t="34517" x="8988425" y="3319463"/>
          <p14:tracePt t="34522" x="8997950" y="3328988"/>
          <p14:tracePt t="34538" x="8997950" y="3355975"/>
          <p14:tracePt t="34547" x="8997950" y="3365500"/>
          <p14:tracePt t="34555" x="8997950" y="3375025"/>
          <p14:tracePt t="34563" x="8997950" y="3392488"/>
          <p14:tracePt t="34571" x="9007475" y="3429000"/>
          <p14:tracePt t="34587" x="9007475" y="3455988"/>
          <p14:tracePt t="34595" x="9007475" y="3475038"/>
          <p14:tracePt t="34603" x="9007475" y="3502025"/>
          <p14:tracePt t="34610" x="9007475" y="3538538"/>
          <p14:tracePt t="34619" x="9007475" y="3575050"/>
          <p14:tracePt t="34627" x="9007475" y="3602038"/>
          <p14:tracePt t="34635" x="9007475" y="3638550"/>
          <p14:tracePt t="34646" x="9007475" y="3675063"/>
          <p14:tracePt t="34651" x="9007475" y="3702050"/>
          <p14:tracePt t="34665" x="9007475" y="3721100"/>
          <p14:tracePt t="34667" x="9007475" y="3748088"/>
          <p14:tracePt t="34675" x="9007475" y="3757613"/>
          <p14:tracePt t="34684" x="9007475" y="3767138"/>
          <p14:tracePt t="34698" x="8997950" y="3775075"/>
          <p14:tracePt t="34707" x="8997950" y="3784600"/>
          <p14:tracePt t="34718" x="8997950" y="3794125"/>
          <p14:tracePt t="34724" x="8980488" y="3821113"/>
          <p14:tracePt t="34731" x="8943975" y="3848100"/>
          <p14:tracePt t="34739" x="8924925" y="3875088"/>
          <p14:tracePt t="34746" x="8878888" y="3921125"/>
          <p14:tracePt t="34754" x="8842375" y="3948113"/>
          <p14:tracePt t="34763" x="8815388" y="3994150"/>
          <p14:tracePt t="34771" x="8788400" y="4013200"/>
          <p14:tracePt t="34779" x="8761413" y="4049713"/>
          <p14:tracePt t="34787" x="8724900" y="4076700"/>
          <p14:tracePt t="34795" x="8697913" y="4113213"/>
          <p14:tracePt t="34803" x="8651875" y="4149725"/>
          <p14:tracePt t="34811" x="8615363" y="4167188"/>
          <p14:tracePt t="34819" x="8578850" y="4186238"/>
          <p14:tracePt t="34827" x="8559800" y="4186238"/>
          <p14:tracePt t="34835" x="8515350" y="4213225"/>
          <p14:tracePt t="34843" x="8469313" y="4213225"/>
          <p14:tracePt t="34851" x="8432800" y="4213225"/>
          <p14:tracePt t="34859" x="8405813" y="4213225"/>
          <p14:tracePt t="34867" x="8350250" y="4213225"/>
          <p14:tracePt t="34875" x="8305800" y="4213225"/>
          <p14:tracePt t="34884" x="8269288" y="4213225"/>
          <p14:tracePt t="34891" x="8259763" y="4213225"/>
          <p14:tracePt t="34899" x="8223250" y="4213225"/>
          <p14:tracePt t="34907" x="8213725" y="4203700"/>
          <p14:tracePt t="34916" x="8204200" y="4195763"/>
          <p14:tracePt t="34931" x="8204200" y="4186238"/>
          <p14:tracePt t="34950" x="8204200" y="4176713"/>
          <p14:tracePt t="34987" x="8204200" y="4149725"/>
          <p14:tracePt t="35003" x="8204200" y="4140200"/>
          <p14:tracePt t="35011" x="8204200" y="4130675"/>
          <p14:tracePt t="35019" x="8204200" y="4122738"/>
          <p14:tracePt t="35027" x="8213725" y="4103688"/>
          <p14:tracePt t="35035" x="8232775" y="4086225"/>
          <p14:tracePt t="35043" x="8240713" y="4076700"/>
          <p14:tracePt t="35051" x="8259763" y="4067175"/>
          <p14:tracePt t="35059" x="8269288" y="4067175"/>
          <p14:tracePt t="35067" x="8286750" y="4049713"/>
          <p14:tracePt t="35083" x="8296275" y="4040188"/>
          <p14:tracePt t="35125" x="8305800" y="4040188"/>
          <p14:tracePt t="35140" x="8313738" y="4030663"/>
          <p14:tracePt t="35151" x="8332788" y="4030663"/>
          <p14:tracePt t="35156" x="8350250" y="4013200"/>
          <p14:tracePt t="35163" x="8359775" y="4003675"/>
          <p14:tracePt t="35179" x="8369300" y="3994150"/>
          <p14:tracePt t="35195" x="8378825" y="3984625"/>
          <p14:tracePt t="35211" x="8386763" y="3976688"/>
          <p14:tracePt t="35252" x="8386763" y="3967163"/>
          <p14:tracePt t="35493" x="8396288" y="3967163"/>
          <p14:tracePt t="35510" x="8423275" y="3967163"/>
          <p14:tracePt t="35524" x="8432800" y="3976688"/>
          <p14:tracePt t="35565" x="8442325" y="3984625"/>
          <p14:tracePt t="35571" x="8442325" y="3994150"/>
          <p14:tracePt t="35579" x="8442325" y="4003675"/>
          <p14:tracePt t="35616" x="8442325" y="4013200"/>
          <p14:tracePt t="35620" x="8432800" y="4030663"/>
          <p14:tracePt t="35628" x="8423275" y="4040188"/>
          <p14:tracePt t="35638" x="8415338" y="4049713"/>
          <p14:tracePt t="35653" x="8378825" y="4049713"/>
          <p14:tracePt t="35662" x="8369300" y="4057650"/>
          <p14:tracePt t="35675" x="8359775" y="4057650"/>
          <p14:tracePt t="35756" x="8369300" y="4049713"/>
          <p14:tracePt t="35771" x="8378825" y="4049713"/>
          <p14:tracePt t="35779" x="8386763" y="4049713"/>
          <p14:tracePt t="35787" x="8396288" y="4049713"/>
          <p14:tracePt t="35803" x="8415338" y="4049713"/>
          <p14:tracePt t="35819" x="8423275" y="4049713"/>
          <p14:tracePt t="36028" x="8415338" y="4049713"/>
          <p14:tracePt t="36035" x="8396288" y="4049713"/>
          <p14:tracePt t="36043" x="8386763" y="4040188"/>
          <p14:tracePt t="36052" x="8378825" y="4030663"/>
          <p14:tracePt t="36067" x="8378825" y="4021138"/>
          <p14:tracePt t="36075" x="8369300" y="4013200"/>
          <p14:tracePt t="36083" x="8359775" y="4013200"/>
          <p14:tracePt t="36091" x="8350250" y="4003675"/>
          <p14:tracePt t="36115" x="8342313" y="4003675"/>
          <p14:tracePt t="36123" x="8332788" y="4003675"/>
          <p14:tracePt t="36133" x="8296275" y="4003675"/>
          <p14:tracePt t="36139" x="8269288" y="4003675"/>
          <p14:tracePt t="36146" x="8250238" y="4003675"/>
          <p14:tracePt t="36155" x="8213725" y="4003675"/>
          <p14:tracePt t="36163" x="8204200" y="4013200"/>
          <p14:tracePt t="36171" x="8177213" y="4021138"/>
          <p14:tracePt t="36179" x="8159750" y="4021138"/>
          <p14:tracePt t="36187" x="8132763" y="4030663"/>
          <p14:tracePt t="36196" x="8123238" y="4030663"/>
          <p14:tracePt t="36213" x="8104188" y="4049713"/>
          <p14:tracePt t="36254" x="8086725" y="4049713"/>
          <p14:tracePt t="36259" x="8077200" y="4049713"/>
          <p14:tracePt t="36270" x="8059738" y="4057650"/>
          <p14:tracePt t="36285" x="8040688" y="4057650"/>
          <p14:tracePt t="36291" x="8031163" y="4067175"/>
          <p14:tracePt t="36365" x="8023225" y="4067175"/>
          <p14:tracePt t="36389" x="8013700" y="4076700"/>
          <p14:tracePt t="36435" x="8013700" y="4086225"/>
          <p14:tracePt t="36442" x="8013700" y="4094163"/>
          <p14:tracePt t="36458" x="8013700" y="4113213"/>
          <p14:tracePt t="36467" x="8013700" y="4130675"/>
          <p14:tracePt t="36475" x="8013700" y="4159250"/>
          <p14:tracePt t="36483" x="8004175" y="4186238"/>
          <p14:tracePt t="36491" x="7994650" y="4195763"/>
          <p14:tracePt t="36498" x="7994650" y="4222750"/>
          <p14:tracePt t="36507" x="7994650" y="4240213"/>
          <p14:tracePt t="36518" x="7994650" y="4268788"/>
          <p14:tracePt t="36522" x="7994650" y="4276725"/>
          <p14:tracePt t="36538" x="7994650" y="4303713"/>
          <p14:tracePt t="36571" x="7994650" y="4313238"/>
          <p14:tracePt t="36580" x="7994650" y="4322763"/>
          <p14:tracePt t="36596" x="7994650" y="4340225"/>
          <p14:tracePt t="36603" x="7994650" y="4349750"/>
          <p14:tracePt t="36611" x="7994650" y="4359275"/>
          <p14:tracePt t="36619" x="7994650" y="4368800"/>
          <p14:tracePt t="36627" x="7994650" y="4376738"/>
          <p14:tracePt t="36636" x="7994650" y="4386263"/>
          <p14:tracePt t="36651" x="7994650" y="4395788"/>
          <p14:tracePt t="36828" x="8004175" y="4413250"/>
          <p14:tracePt t="36851" x="8031163" y="4422775"/>
          <p14:tracePt t="36860" x="8040688" y="4441825"/>
          <p14:tracePt t="36875" x="8050213" y="4449763"/>
          <p14:tracePt t="36883" x="8059738" y="4459288"/>
          <p14:tracePt t="36892" x="8067675" y="4478338"/>
          <p14:tracePt t="36899" x="8077200" y="4486275"/>
          <p14:tracePt t="36923" x="8086725" y="4495800"/>
          <p14:tracePt t="36940" x="8086725" y="4505325"/>
          <p14:tracePt t="36995" x="8086725" y="4514850"/>
          <p14:tracePt t="37004" x="8086725" y="4522788"/>
          <p14:tracePt t="37226" x="8104188" y="4522788"/>
          <p14:tracePt t="37237" x="8113713" y="4532313"/>
          <p14:tracePt t="37475" x="8113713" y="4541838"/>
          <p14:tracePt t="37483" x="8104188" y="4541838"/>
          <p14:tracePt t="37491" x="8077200" y="4541838"/>
          <p14:tracePt t="37499" x="8059738" y="4559300"/>
          <p14:tracePt t="37507" x="8040688" y="4559300"/>
          <p14:tracePt t="37555" x="8031163" y="4559300"/>
          <p14:tracePt t="37686" x="8023225" y="4559300"/>
          <p14:tracePt t="37701" x="8023225" y="4551363"/>
          <p14:tracePt t="37717" x="8023225" y="4532313"/>
          <p14:tracePt t="37723" x="8013700" y="4522788"/>
          <p14:tracePt t="37747" x="8013700" y="4495800"/>
          <p14:tracePt t="37763" x="8013700" y="4486275"/>
          <p14:tracePt t="37779" x="8013700" y="4478338"/>
          <p14:tracePt t="37949" x="8013700" y="4486275"/>
          <p14:tracePt t="37961" x="8013700" y="4495800"/>
          <p14:tracePt t="37962" x="8013700" y="4505325"/>
          <p14:tracePt t="37972" x="8013700" y="4522788"/>
          <p14:tracePt t="37979" x="8013700" y="4532313"/>
          <p14:tracePt t="37995" x="8013700" y="4551363"/>
          <p14:tracePt t="38003" x="8013700" y="4559300"/>
          <p14:tracePt t="38085" x="8013700" y="4568825"/>
          <p14:tracePt t="38093" x="8023225" y="4568825"/>
          <p14:tracePt t="38109" x="8040688" y="4568825"/>
          <p14:tracePt t="38114" x="8059738" y="4568825"/>
          <p14:tracePt t="38123" x="8096250" y="4568825"/>
          <p14:tracePt t="38132" x="8096250" y="4559300"/>
          <p14:tracePt t="38139" x="8104188" y="4559300"/>
          <p14:tracePt t="38147" x="8123238" y="4551363"/>
          <p14:tracePt t="38163" x="8150225" y="4551363"/>
          <p14:tracePt t="38171" x="8159750" y="4541838"/>
          <p14:tracePt t="38179" x="8169275" y="4532313"/>
          <p14:tracePt t="38187" x="8177213" y="4522788"/>
          <p14:tracePt t="38196" x="8196263" y="4514850"/>
          <p14:tracePt t="38204" x="8204200" y="4505325"/>
          <p14:tracePt t="38212" x="8213725" y="4505325"/>
          <p14:tracePt t="38224" x="8250238" y="4486275"/>
          <p14:tracePt t="38226" x="8259763" y="4478338"/>
          <p14:tracePt t="38236" x="8269288" y="4468813"/>
          <p14:tracePt t="38259" x="8269288" y="4459288"/>
          <p14:tracePt t="38523" x="8259763" y="4459288"/>
          <p14:tracePt t="38531" x="8232775" y="4459288"/>
          <p14:tracePt t="38541" x="8232775" y="4468813"/>
          <p14:tracePt t="38553" x="8204200" y="4495800"/>
          <p14:tracePt t="38559" x="8169275" y="4505325"/>
          <p14:tracePt t="38572" x="8123238" y="4551363"/>
          <p14:tracePt t="38579" x="8086725" y="4578350"/>
          <p14:tracePt t="38590" x="8059738" y="4595813"/>
          <p14:tracePt t="38598" x="8031163" y="4624388"/>
          <p14:tracePt t="38603" x="7994650" y="4660900"/>
          <p14:tracePt t="38612" x="7977188" y="4678363"/>
          <p14:tracePt t="38619" x="7950200" y="4705350"/>
          <p14:tracePt t="38628" x="7931150" y="4741863"/>
          <p14:tracePt t="38635" x="7904163" y="4768850"/>
          <p14:tracePt t="38642" x="7894638" y="4797425"/>
          <p14:tracePt t="38651" x="7867650" y="4841875"/>
          <p14:tracePt t="38658" x="7850188" y="4878388"/>
          <p14:tracePt t="38668" x="7840663" y="4914900"/>
          <p14:tracePt t="38675" x="7821613" y="4960938"/>
          <p14:tracePt t="38684" x="7794625" y="5006975"/>
          <p14:tracePt t="38690" x="7767638" y="5070475"/>
          <p14:tracePt t="38699" x="7731125" y="5133975"/>
          <p14:tracePt t="38707" x="7712075" y="5160963"/>
          <p14:tracePt t="38716" x="7704138" y="5189538"/>
          <p14:tracePt t="38723" x="7667625" y="5233988"/>
          <p14:tracePt t="38734" x="7658100" y="5270500"/>
          <p14:tracePt t="38740" x="7648575" y="5280025"/>
          <p14:tracePt t="38749" x="7639050" y="5289550"/>
          <p14:tracePt t="38755" x="7631113" y="5299075"/>
          <p14:tracePt t="38771" x="7631113" y="5307013"/>
          <p14:tracePt t="38864" x="7631113" y="5316538"/>
          <p14:tracePt t="38876" x="7602538" y="5326063"/>
          <p14:tracePt t="38887" x="7567613" y="5326063"/>
          <p14:tracePt t="38895" x="7539038" y="5326063"/>
          <p14:tracePt t="38899" x="7521575" y="5326063"/>
          <p14:tracePt t="38907" x="7502525" y="5326063"/>
          <p14:tracePt t="38923" x="7485063" y="5326063"/>
          <p14:tracePt t="38947" x="7466013" y="5326063"/>
          <p14:tracePt t="38963" x="7458075" y="5326063"/>
          <p14:tracePt t="39125" x="7458075" y="5316538"/>
          <p14:tracePt t="39150" x="7458075" y="5307013"/>
          <p14:tracePt t="39162" x="7458075" y="5299075"/>
          <p14:tracePt t="39171" x="7466013" y="5289550"/>
          <p14:tracePt t="39227" x="7475538" y="5280025"/>
          <p14:tracePt t="39275" x="7485063" y="5280025"/>
          <p14:tracePt t="39285" x="7494588" y="5280025"/>
          <p14:tracePt t="39309" x="7502525" y="5289550"/>
          <p14:tracePt t="39335" x="7502525" y="5307013"/>
          <p14:tracePt t="39341" x="7502525" y="5316538"/>
          <p14:tracePt t="39459" x="7502525" y="5307013"/>
          <p14:tracePt t="39467" x="7502525" y="5299075"/>
          <p14:tracePt t="39475" x="7512050" y="5270500"/>
          <p14:tracePt t="39491" x="7512050" y="5253038"/>
          <p14:tracePt t="39499" x="7512050" y="5243513"/>
          <p14:tracePt t="39507" x="7512050" y="5226050"/>
          <p14:tracePt t="39523" x="7512050" y="5189538"/>
          <p14:tracePt t="39531" x="7512050" y="5180013"/>
          <p14:tracePt t="39539" x="7512050" y="5153025"/>
          <p14:tracePt t="39547" x="7512050" y="5133975"/>
          <p14:tracePt t="39555" x="7512050" y="5106988"/>
          <p14:tracePt t="39574" x="7512050" y="5033963"/>
          <p14:tracePt t="39580" x="7512050" y="4997450"/>
          <p14:tracePt t="39587" x="7494588" y="4951413"/>
          <p14:tracePt t="39597" x="7475538" y="4906963"/>
          <p14:tracePt t="39604" x="7466013" y="4878388"/>
          <p14:tracePt t="39614" x="7466013" y="4833938"/>
          <p14:tracePt t="39619" x="7458075" y="4797425"/>
          <p14:tracePt t="39628" x="7458075" y="4778375"/>
          <p14:tracePt t="39636" x="7458075" y="4732338"/>
          <p14:tracePt t="39643" x="7458075" y="4724400"/>
          <p14:tracePt t="39651" x="7458075" y="4714875"/>
          <p14:tracePt t="39661" x="7458075" y="4705350"/>
          <p14:tracePt t="39731" x="7448550" y="4697413"/>
          <p14:tracePt t="39845" x="7475538" y="4687888"/>
          <p14:tracePt t="39851" x="7494588" y="4687888"/>
          <p14:tracePt t="39859" x="7521575" y="4687888"/>
          <p14:tracePt t="39867" x="7539038" y="4687888"/>
          <p14:tracePt t="39875" x="7567613" y="4687888"/>
          <p14:tracePt t="39883" x="7585075" y="4687888"/>
          <p14:tracePt t="39901" x="7658100" y="4687888"/>
          <p14:tracePt t="39907" x="7712075" y="4687888"/>
          <p14:tracePt t="39917" x="7740650" y="4687888"/>
          <p14:tracePt t="39923" x="7821613" y="4687888"/>
          <p14:tracePt t="39931" x="7894638" y="4687888"/>
          <p14:tracePt t="39938" x="7977188" y="4687888"/>
          <p14:tracePt t="39951" x="8050213" y="4687888"/>
          <p14:tracePt t="39959" x="8159750" y="4668838"/>
          <p14:tracePt t="39962" x="8240713" y="4651375"/>
          <p14:tracePt t="39972" x="8313738" y="4651375"/>
          <p14:tracePt t="39979" x="8369300" y="4651375"/>
          <p14:tracePt t="39987" x="8405813" y="4651375"/>
          <p14:tracePt t="39995" x="8451850" y="4651375"/>
          <p14:tracePt t="40003" x="8459788" y="4651375"/>
          <p14:tracePt t="40011" x="8469313" y="4651375"/>
          <p14:tracePt t="40019" x="8478838" y="4651375"/>
          <p14:tracePt t="40027" x="8488363" y="4651375"/>
          <p14:tracePt t="40036" x="8496300" y="4651375"/>
          <p14:tracePt t="40043" x="8505825" y="4651375"/>
          <p14:tracePt t="40052" x="8523288" y="4651375"/>
          <p14:tracePt t="40059" x="8532813" y="4651375"/>
          <p14:tracePt t="40067" x="8551863" y="4641850"/>
          <p14:tracePt t="40075" x="8578850" y="4641850"/>
          <p14:tracePt t="40083" x="8588375" y="4641850"/>
          <p14:tracePt t="40091" x="8605838" y="4641850"/>
          <p14:tracePt t="40099" x="8615363" y="4641850"/>
          <p14:tracePt t="40107" x="8651875" y="4641850"/>
          <p14:tracePt t="40116" x="8661400" y="4641850"/>
          <p14:tracePt t="40123" x="8678863" y="4641850"/>
          <p14:tracePt t="40131" x="8697913" y="4641850"/>
          <p14:tracePt t="40139" x="8715375" y="4641850"/>
          <p14:tracePt t="40148" x="8724900" y="4641850"/>
          <p14:tracePt t="40155" x="8751888" y="4632325"/>
          <p14:tracePt t="40203" x="8761413" y="4632325"/>
          <p14:tracePt t="40219" x="8778875" y="4632325"/>
          <p14:tracePt t="40227" x="8797925" y="4632325"/>
          <p14:tracePt t="40243" x="8807450" y="4632325"/>
          <p14:tracePt t="40251" x="8824913" y="4632325"/>
          <p14:tracePt t="40259" x="8842375" y="4632325"/>
          <p14:tracePt t="40291" x="8861425" y="4632325"/>
          <p14:tracePt t="40460" x="8870950" y="4632325"/>
          <p14:tracePt t="40515" x="8870950" y="4641850"/>
          <p14:tracePt t="40523" x="8870950" y="4651375"/>
          <p14:tracePt t="40532" x="8870950" y="4668838"/>
          <p14:tracePt t="40538" x="8870950" y="4687888"/>
          <p14:tracePt t="40548" x="8870950" y="4714875"/>
          <p14:tracePt t="40555" x="8870950" y="4741863"/>
          <p14:tracePt t="40564" x="8870950" y="4787900"/>
          <p14:tracePt t="40571" x="8870950" y="4824413"/>
          <p14:tracePt t="40583" x="8870950" y="4878388"/>
          <p14:tracePt t="40587" x="8861425" y="4897438"/>
          <p14:tracePt t="40596" x="8851900" y="4960938"/>
          <p14:tracePt t="40603" x="8824913" y="5006975"/>
          <p14:tracePt t="40621" x="8815388" y="5033963"/>
          <p14:tracePt t="40637" x="8815388" y="5043488"/>
          <p14:tracePt t="40800" x="8815388" y="5053013"/>
          <p14:tracePt t="40805" x="8797925" y="5070475"/>
          <p14:tracePt t="40818" x="8778875" y="5080000"/>
          <p14:tracePt t="40822" x="8742363" y="5080000"/>
          <p14:tracePt t="40827" x="8724900" y="5089525"/>
          <p14:tracePt t="40835" x="8715375" y="5089525"/>
          <p14:tracePt t="40843" x="8697913" y="5089525"/>
          <p14:tracePt t="40851" x="8688388" y="5089525"/>
          <p14:tracePt t="40865" x="8669338" y="5089525"/>
          <p14:tracePt t="40867" x="8642350" y="5089525"/>
          <p14:tracePt t="40875" x="8632825" y="5089525"/>
          <p14:tracePt t="40884" x="8615363" y="5089525"/>
          <p14:tracePt t="40892" x="8596313" y="5080000"/>
          <p14:tracePt t="40899" x="8588375" y="5080000"/>
          <p14:tracePt t="40908" x="8578850" y="5070475"/>
          <p14:tracePt t="40917" x="8559800" y="5070475"/>
          <p14:tracePt t="40932" x="8542338" y="5070475"/>
          <p14:tracePt t="40939" x="8523288" y="5070475"/>
          <p14:tracePt t="40948" x="8505825" y="5070475"/>
          <p14:tracePt t="40955" x="8478838" y="5070475"/>
          <p14:tracePt t="40963" x="8459788" y="5070475"/>
          <p14:tracePt t="40971" x="8423275" y="5080000"/>
          <p14:tracePt t="40979" x="8405813" y="5097463"/>
          <p14:tracePt t="40987" x="8396288" y="5106988"/>
          <p14:tracePt t="40995" x="8369300" y="5133975"/>
          <p14:tracePt t="41003" x="8369300" y="5143500"/>
          <p14:tracePt t="41011" x="8342313" y="5153025"/>
          <p14:tracePt t="41019" x="8323263" y="5170488"/>
          <p14:tracePt t="41027" x="8313738" y="5180013"/>
          <p14:tracePt t="41034" x="8305800" y="5189538"/>
          <p14:tracePt t="41043" x="8286750" y="5197475"/>
          <p14:tracePt t="41052" x="8277225" y="5207000"/>
          <p14:tracePt t="41059" x="8269288" y="5216525"/>
          <p14:tracePt t="41229" x="8259763" y="5226050"/>
          <p14:tracePt t="41245" x="8259763" y="5243513"/>
          <p14:tracePt t="41261" x="8259763" y="5253038"/>
          <p14:tracePt t="41283" x="8259763" y="5262563"/>
          <p14:tracePt t="41307" x="8259763" y="5270500"/>
          <p14:tracePt t="41315" x="8259763" y="5289550"/>
          <p14:tracePt t="41331" x="8250238" y="5299075"/>
          <p14:tracePt t="41363" x="8240713" y="5307013"/>
          <p14:tracePt t="41421" x="8240713" y="5316538"/>
          <p14:tracePt t="41444" x="8250238" y="5316538"/>
          <p14:tracePt t="41483" x="8269288" y="5316538"/>
          <p14:tracePt t="41500" x="8277225" y="5316538"/>
          <p14:tracePt t="41520" x="8286750" y="5307013"/>
          <p14:tracePt t="41523" x="8296275" y="5299075"/>
          <p14:tracePt t="41541" x="8305800" y="5299075"/>
          <p14:tracePt t="41550" x="8305800" y="5289550"/>
          <p14:tracePt t="41557" x="8313738" y="5289550"/>
          <p14:tracePt t="41569" x="8332788" y="5280025"/>
          <p14:tracePt t="41580" x="8350250" y="5280025"/>
          <p14:tracePt t="41587" x="8359775" y="5280025"/>
          <p14:tracePt t="41595" x="8369300" y="5270500"/>
          <p14:tracePt t="41635" x="8378825" y="5262563"/>
          <p14:tracePt t="41659" x="8405813" y="5262563"/>
          <p14:tracePt t="41700" x="8405813" y="5270500"/>
          <p14:tracePt t="41718" x="8405813" y="5289550"/>
          <p14:tracePt t="41724" x="8405813" y="5299075"/>
          <p14:tracePt t="41741" x="8405813" y="5307013"/>
          <p14:tracePt t="41750" x="8405813" y="5343525"/>
          <p14:tracePt t="41758" x="8396288" y="5353050"/>
          <p14:tracePt t="41763" x="8378825" y="5353050"/>
          <p14:tracePt t="41771" x="8369300" y="5362575"/>
          <p14:tracePt t="41779" x="8350250" y="5372100"/>
          <p14:tracePt t="41786" x="8342313" y="5380038"/>
          <p14:tracePt t="41795" x="8332788" y="5380038"/>
          <p14:tracePt t="41811" x="8323263" y="5389563"/>
          <p14:tracePt t="42019" x="8323263" y="5380038"/>
          <p14:tracePt t="42037" x="8323263" y="5372100"/>
          <p14:tracePt t="42043" x="8323263" y="5362575"/>
          <p14:tracePt t="42051" x="8323263" y="5353050"/>
          <p14:tracePt t="42059" x="8323263" y="5343525"/>
          <p14:tracePt t="42067" x="8323263" y="5335588"/>
          <p14:tracePt t="42076" x="8313738" y="5316538"/>
          <p14:tracePt t="42166" x="8313738" y="5307013"/>
          <p14:tracePt t="42195" x="8305800" y="5299075"/>
          <p14:tracePt t="42203" x="8296275" y="5299075"/>
          <p14:tracePt t="42211" x="8277225" y="5289550"/>
          <p14:tracePt t="42227" x="8269288" y="5289550"/>
          <p14:tracePt t="42235" x="8240713" y="5289550"/>
          <p14:tracePt t="42243" x="8223250" y="5289550"/>
          <p14:tracePt t="42251" x="8204200" y="5280025"/>
          <p14:tracePt t="42268" x="8186738" y="5280025"/>
          <p14:tracePt t="42275" x="8169275" y="5262563"/>
          <p14:tracePt t="42286" x="8159750" y="5262563"/>
          <p14:tracePt t="42291" x="8140700" y="5262563"/>
          <p14:tracePt t="42299" x="8113713" y="5243513"/>
          <p14:tracePt t="42307" x="8067675" y="5233988"/>
          <p14:tracePt t="42314" x="8050213" y="5216525"/>
          <p14:tracePt t="42323" x="8023225" y="5207000"/>
          <p14:tracePt t="42331" x="7958138" y="5189538"/>
          <p14:tracePt t="42339" x="7931150" y="5160963"/>
          <p14:tracePt t="42349" x="7913688" y="5153025"/>
          <p14:tracePt t="42355" x="7885113" y="5143500"/>
          <p14:tracePt t="42363" x="7850188" y="5133975"/>
          <p14:tracePt t="42371" x="7821613" y="5116513"/>
          <p14:tracePt t="42380" x="7813675" y="5116513"/>
          <p14:tracePt t="42387" x="7785100" y="5106988"/>
          <p14:tracePt t="42403" x="7758113" y="5097463"/>
          <p14:tracePt t="42419" x="7740650" y="5089525"/>
          <p14:tracePt t="42427" x="7721600" y="5070475"/>
          <p14:tracePt t="42435" x="7694613" y="5043488"/>
          <p14:tracePt t="42443" x="7675563" y="5016500"/>
          <p14:tracePt t="42451" x="7658100" y="4970463"/>
          <p14:tracePt t="42459" x="7639050" y="4943475"/>
          <p14:tracePt t="42467" x="7612063" y="4887913"/>
          <p14:tracePt t="42475" x="7575550" y="4833938"/>
          <p14:tracePt t="42483" x="7531100" y="4787900"/>
          <p14:tracePt t="42491" x="7502525" y="4760913"/>
          <p14:tracePt t="42502" x="7475538" y="4714875"/>
          <p14:tracePt t="42507" x="7429500" y="4687888"/>
          <p14:tracePt t="42515" x="7412038" y="4668838"/>
          <p14:tracePt t="42523" x="7366000" y="4651375"/>
          <p14:tracePt t="42535" x="7319963" y="4624388"/>
          <p14:tracePt t="42539" x="7292975" y="4614863"/>
          <p14:tracePt t="42548" x="7256463" y="4605338"/>
          <p14:tracePt t="42555" x="7219950" y="4595813"/>
          <p14:tracePt t="42566" x="7175500" y="4568825"/>
          <p14:tracePt t="42573" x="7110413" y="4559300"/>
          <p14:tracePt t="42585" x="7056438" y="4551363"/>
          <p14:tracePt t="42588" x="6992938" y="4514850"/>
          <p14:tracePt t="42596" x="6946900" y="4495800"/>
          <p14:tracePt t="42603" x="6919913" y="4486275"/>
          <p14:tracePt t="42611" x="6900863" y="4478338"/>
          <p14:tracePt t="42619" x="6883400" y="4468813"/>
          <p14:tracePt t="42627" x="6864350" y="4449763"/>
          <p14:tracePt t="42643" x="6856413" y="4441825"/>
          <p14:tracePt t="42654" x="6856413" y="4422775"/>
          <p14:tracePt t="42669" x="6837363" y="4405313"/>
          <p14:tracePt t="42675" x="6837363" y="4386263"/>
          <p14:tracePt t="42683" x="6827838" y="4376738"/>
          <p14:tracePt t="42691" x="6819900" y="4359275"/>
          <p14:tracePt t="42699" x="6819900" y="4340225"/>
          <p14:tracePt t="42707" x="6810375" y="4322763"/>
          <p14:tracePt t="42714" x="6810375" y="4295775"/>
          <p14:tracePt t="42723" x="6791325" y="4276725"/>
          <p14:tracePt t="42732" x="6783388" y="4268788"/>
          <p14:tracePt t="42739" x="6764338" y="4232275"/>
          <p14:tracePt t="42748" x="6746875" y="4213225"/>
          <p14:tracePt t="42755" x="6710363" y="4176713"/>
          <p14:tracePt t="42763" x="6691313" y="4159250"/>
          <p14:tracePt t="42771" x="6637338" y="4122738"/>
          <p14:tracePt t="42780" x="6610350" y="4113213"/>
          <p14:tracePt t="42787" x="6564313" y="4076700"/>
          <p14:tracePt t="42796" x="6518275" y="4057650"/>
          <p14:tracePt t="42804" x="6454775" y="4040188"/>
          <p14:tracePt t="42814" x="6408738" y="4021138"/>
          <p14:tracePt t="42819" x="6345238" y="3994150"/>
          <p14:tracePt t="42827" x="6318250" y="3976688"/>
          <p14:tracePt t="42835" x="6291263" y="3967163"/>
          <p14:tracePt t="42844" x="6254750" y="3948113"/>
          <p14:tracePt t="42852" x="6208713" y="3911600"/>
          <p14:tracePt t="42861" x="6181725" y="3903663"/>
          <p14:tracePt t="42867" x="6153150" y="3894138"/>
          <p14:tracePt t="42875" x="6135688" y="3875088"/>
          <p14:tracePt t="42884" x="6116638" y="3857625"/>
          <p14:tracePt t="42891" x="6099175" y="3848100"/>
          <p14:tracePt t="42899" x="6062663" y="3811588"/>
          <p14:tracePt t="42911" x="6035675" y="3794125"/>
          <p14:tracePt t="42915" x="5999163" y="3757613"/>
          <p14:tracePt t="42923" x="5972175" y="3730625"/>
          <p14:tracePt t="42931" x="5962650" y="3702050"/>
          <p14:tracePt t="42938" x="5899150" y="3648075"/>
          <p14:tracePt t="42950" x="5834063" y="3584575"/>
          <p14:tracePt t="42956" x="5780088" y="3538538"/>
          <p14:tracePt t="42963" x="5716588" y="3446463"/>
          <p14:tracePt t="42972" x="5661025" y="3411538"/>
          <p14:tracePt t="42978" x="5597525" y="3365500"/>
          <p14:tracePt t="42987" x="5534025" y="3292475"/>
          <p14:tracePt t="42995" x="5451475" y="3236913"/>
          <p14:tracePt t="43003" x="5360988" y="3155950"/>
          <p14:tracePt t="43011" x="5314950" y="3109913"/>
          <p14:tracePt t="43019" x="5232400" y="3036888"/>
          <p14:tracePt t="43027" x="5151438" y="2963863"/>
          <p14:tracePt t="43036" x="5078413" y="2909888"/>
          <p14:tracePt t="43043" x="5005388" y="2873375"/>
          <p14:tracePt t="43051" x="4941888" y="2836863"/>
          <p14:tracePt t="43059" x="4859338" y="2808288"/>
          <p14:tracePt t="43067" x="4795838" y="2771775"/>
          <p14:tracePt t="43075" x="4703763" y="2754313"/>
          <p14:tracePt t="43084" x="4622800" y="2744788"/>
          <p14:tracePt t="43091" x="4567238" y="2744788"/>
          <p14:tracePt t="43100" x="4484688" y="2717800"/>
          <p14:tracePt t="43116" x="4403725" y="2708275"/>
          <p14:tracePt t="43123" x="4348163" y="2698750"/>
          <p14:tracePt t="43132" x="4303713" y="2681288"/>
          <p14:tracePt t="43138" x="4238625" y="2662238"/>
          <p14:tracePt t="43148" x="4184650" y="2644775"/>
          <p14:tracePt t="43155" x="4121150" y="2635250"/>
          <p14:tracePt t="43163" x="4065588" y="2608263"/>
          <p14:tracePt t="43171" x="4021138" y="2589213"/>
          <p14:tracePt t="43179" x="3956050" y="2581275"/>
          <p14:tracePt t="43187" x="3929063" y="2581275"/>
          <p14:tracePt t="43195" x="3902075" y="2562225"/>
          <p14:tracePt t="43203" x="3856038" y="2544763"/>
          <p14:tracePt t="43211" x="3810000" y="2544763"/>
          <p14:tracePt t="43219" x="3792538" y="2544763"/>
          <p14:tracePt t="43227" x="3756025" y="2544763"/>
          <p14:tracePt t="43237" x="3702050" y="2544763"/>
          <p14:tracePt t="43243" x="3646488" y="2544763"/>
          <p14:tracePt t="43252" x="3592513" y="2544763"/>
          <p14:tracePt t="43259" x="3527425" y="2544763"/>
          <p14:tracePt t="43268" x="3490913" y="2544763"/>
          <p14:tracePt t="43275" x="3436938" y="2544763"/>
          <p14:tracePt t="43283" x="3390900" y="2544763"/>
          <p14:tracePt t="43291" x="3354388" y="2525713"/>
          <p14:tracePt t="43299" x="3309938" y="2517775"/>
          <p14:tracePt t="43307" x="3263900" y="2462213"/>
          <p14:tracePt t="43316" x="3190875" y="2408238"/>
          <p14:tracePt t="43323" x="3127375" y="2371725"/>
          <p14:tracePt t="43332" x="3063875" y="2316163"/>
          <p14:tracePt t="43339" x="2998788" y="2252663"/>
          <p14:tracePt t="43347" x="2944813" y="2206625"/>
          <p14:tracePt t="43355" x="2898775" y="2170113"/>
          <p14:tracePt t="43362" x="2852738" y="2133600"/>
          <p14:tracePt t="43371" x="2808288" y="2106613"/>
          <p14:tracePt t="43379" x="2781300" y="2089150"/>
          <p14:tracePt t="43388" x="2762250" y="2079625"/>
          <p14:tracePt t="43396" x="2716213" y="2060575"/>
          <p14:tracePt t="43411" x="2708275" y="2060575"/>
          <p14:tracePt t="43451" x="2689225" y="2060575"/>
          <p14:tracePt t="43475" x="2679700" y="2060575"/>
          <p14:tracePt t="43675" x="2689225" y="2060575"/>
          <p14:tracePt t="43683" x="2708275" y="2060575"/>
          <p14:tracePt t="43691" x="2716213" y="2060575"/>
          <p14:tracePt t="43699" x="2725738" y="2060575"/>
          <p14:tracePt t="43707" x="2735263" y="2052638"/>
          <p14:tracePt t="43714" x="2752725" y="2043113"/>
          <p14:tracePt t="43723" x="2762250" y="2033588"/>
          <p14:tracePt t="43739" x="2771775" y="2024063"/>
          <p14:tracePt t="43748" x="2781300" y="2016125"/>
          <p14:tracePt t="43755" x="2789238" y="2006600"/>
          <p14:tracePt t="43763" x="2798763" y="2006600"/>
          <p14:tracePt t="43779" x="2808288" y="2006600"/>
          <p14:tracePt t="43787" x="2817813" y="1997075"/>
          <p14:tracePt t="43803" x="2825750" y="1997075"/>
          <p14:tracePt t="43819" x="2835275" y="1997075"/>
          <p14:tracePt t="43828" x="2844800" y="1987550"/>
          <p14:tracePt t="43853" x="2862263" y="1979613"/>
          <p14:tracePt t="43867" x="2871788" y="1979613"/>
          <p14:tracePt t="43892" x="2881313" y="1979613"/>
          <p14:tracePt t="43980" x="2889250" y="1970088"/>
          <p14:tracePt t="43997" x="2889250" y="1960563"/>
          <p14:tracePt t="44020" x="2898775" y="1951038"/>
          <p14:tracePt t="44277" x="2908300" y="1933575"/>
          <p14:tracePt t="44289" x="2917825" y="1924050"/>
          <p14:tracePt t="44291" x="2925763" y="1914525"/>
          <p14:tracePt t="44308" x="2935288" y="1914525"/>
          <p14:tracePt t="44316" x="2944813" y="1897063"/>
          <p14:tracePt t="44334" x="2954338" y="1887538"/>
          <p14:tracePt t="44348" x="2954338" y="1878013"/>
          <p14:tracePt t="44363" x="2962275" y="1870075"/>
          <p14:tracePt t="44380" x="2981325" y="1851025"/>
          <p14:tracePt t="44395" x="2998788" y="1833563"/>
          <p14:tracePt t="44411" x="3008313" y="1824038"/>
          <p14:tracePt t="44419" x="3008313" y="1814513"/>
          <p14:tracePt t="44427" x="3008313" y="1804988"/>
          <p14:tracePt t="44483" x="3017838" y="1804988"/>
          <p14:tracePt t="44539" x="3027363" y="1804988"/>
          <p14:tracePt t="44819" x="3027363" y="1833563"/>
          <p14:tracePt t="44835" x="3027363" y="1841500"/>
          <p14:tracePt t="44866" x="3027363" y="1851025"/>
          <p14:tracePt t="44883" x="3027363" y="1860550"/>
          <p14:tracePt t="45142" x="3035300" y="1860550"/>
          <p14:tracePt t="45151" x="3044825" y="1860550"/>
          <p14:tracePt t="45170" x="3071813" y="1860550"/>
          <p14:tracePt t="45171" x="3090863" y="1860550"/>
          <p14:tracePt t="45179" x="3117850" y="1860550"/>
          <p14:tracePt t="45187" x="3136900" y="1860550"/>
          <p14:tracePt t="45197" x="3144838" y="1860550"/>
          <p14:tracePt t="45208" x="3171825" y="1860550"/>
          <p14:tracePt t="45214" x="3181350" y="1860550"/>
          <p14:tracePt t="45222" x="3190875" y="1860550"/>
          <p14:tracePt t="45227" x="3208338" y="1860550"/>
          <p14:tracePt t="45235" x="3217863" y="1860550"/>
          <p14:tracePt t="45243" x="3254375" y="1860550"/>
          <p14:tracePt t="45251" x="3273425" y="1860550"/>
          <p14:tracePt t="45259" x="3309938" y="1860550"/>
          <p14:tracePt t="45269" x="3336925" y="1841500"/>
          <p14:tracePt t="45276" x="3346450" y="1841500"/>
          <p14:tracePt t="45286" x="3363913" y="1841500"/>
          <p14:tracePt t="45290" x="3390900" y="1841500"/>
          <p14:tracePt t="45301" x="3427413" y="1841500"/>
          <p14:tracePt t="45307" x="3436938" y="1841500"/>
          <p14:tracePt t="45317" x="3455988" y="1841500"/>
          <p14:tracePt t="45323" x="3490913" y="1841500"/>
          <p14:tracePt t="45332" x="3509963" y="1833563"/>
          <p14:tracePt t="45339" x="3509963" y="1824038"/>
          <p14:tracePt t="45346" x="3536950" y="1814513"/>
          <p14:tracePt t="45363" x="3546475" y="1814513"/>
          <p14:tracePt t="45371" x="3556000" y="1804988"/>
          <p14:tracePt t="45379" x="3563938" y="1797050"/>
          <p14:tracePt t="45387" x="3573463" y="1797050"/>
          <p14:tracePt t="45670" x="3582988" y="1797050"/>
          <p14:tracePt t="45685" x="3592513" y="1797050"/>
          <p14:tracePt t="45708" x="3592513" y="1787525"/>
          <p14:tracePt t="45716" x="3600450" y="1778000"/>
          <p14:tracePt t="45722" x="3609975" y="1778000"/>
          <p14:tracePt t="45731" x="3619500" y="1768475"/>
          <p14:tracePt t="45750" x="3629025" y="1760538"/>
          <p14:tracePt t="45765" x="3629025" y="1751013"/>
          <p14:tracePt t="45779" x="3629025" y="1731963"/>
          <p14:tracePt t="45787" x="3629025" y="1724025"/>
          <p14:tracePt t="45795" x="3636963" y="1714500"/>
          <p14:tracePt t="45879" x="3646488" y="1714500"/>
          <p14:tracePt t="45891" x="3656013" y="1714500"/>
          <p14:tracePt t="45899" x="3665538" y="1724025"/>
          <p14:tracePt t="45915" x="3692525" y="1731963"/>
          <p14:tracePt t="45924" x="3719513" y="1731963"/>
          <p14:tracePt t="45934" x="3775075" y="1741488"/>
          <p14:tracePt t="45943" x="3819525" y="1741488"/>
          <p14:tracePt t="45947" x="3875088" y="1751013"/>
          <p14:tracePt t="45959" x="3902075" y="1768475"/>
          <p14:tracePt t="45963" x="3948113" y="1768475"/>
          <p14:tracePt t="45971" x="3975100" y="1778000"/>
          <p14:tracePt t="45979" x="4029075" y="1778000"/>
          <p14:tracePt t="45987" x="4084638" y="1778000"/>
          <p14:tracePt t="45995" x="4148138" y="1778000"/>
          <p14:tracePt t="46003" x="4184650" y="1778000"/>
          <p14:tracePt t="46011" x="4202113" y="1778000"/>
          <p14:tracePt t="46019" x="4230688" y="1768475"/>
          <p14:tracePt t="46027" x="4248150" y="1768475"/>
          <p14:tracePt t="46035" x="4267200" y="1768475"/>
          <p14:tracePt t="46044" x="4275138" y="1768475"/>
          <p14:tracePt t="46052" x="4284663" y="1768475"/>
          <p14:tracePt t="46060" x="4311650" y="1760538"/>
          <p14:tracePt t="46069" x="4340225" y="1760538"/>
          <p14:tracePt t="46076" x="4367213" y="1741488"/>
          <p14:tracePt t="46088" x="4384675" y="1741488"/>
          <p14:tracePt t="46092" x="4448175" y="1714500"/>
          <p14:tracePt t="46100" x="4484688" y="1697038"/>
          <p14:tracePt t="46108" x="4549775" y="1677988"/>
          <p14:tracePt t="46116" x="4594225" y="1651000"/>
          <p14:tracePt t="46123" x="4640263" y="1631950"/>
          <p14:tracePt t="46132" x="4703763" y="1604963"/>
          <p14:tracePt t="46139" x="4767263" y="1577975"/>
          <p14:tracePt t="46148" x="4786313" y="1568450"/>
          <p14:tracePt t="46155" x="4840288" y="1550988"/>
          <p14:tracePt t="46164" x="4849813" y="1550988"/>
          <p14:tracePt t="46171" x="4876800" y="1550988"/>
          <p14:tracePt t="46179" x="4895850" y="1550988"/>
          <p14:tracePt t="46187" x="4932363" y="1550988"/>
          <p14:tracePt t="46196" x="4959350" y="1550988"/>
          <p14:tracePt t="46205" x="4978400" y="1550988"/>
          <p14:tracePt t="46212" x="5014913" y="1550988"/>
          <p14:tracePt t="46220" x="5041900" y="1568450"/>
          <p14:tracePt t="46227" x="5068888" y="1604963"/>
          <p14:tracePt t="46236" x="5095875" y="1641475"/>
          <p14:tracePt t="46243" x="5105400" y="1651000"/>
          <p14:tracePt t="46251" x="5105400" y="1660525"/>
          <p14:tracePt t="46259" x="5122863" y="1687513"/>
          <p14:tracePt t="46495" x="5132388" y="1697038"/>
          <p14:tracePt t="46510" x="5151438" y="1697038"/>
          <p14:tracePt t="46521" x="5159375" y="1697038"/>
          <p14:tracePt t="46523" x="5168900" y="1697038"/>
          <p14:tracePt t="46530" x="5178425" y="1704975"/>
          <p14:tracePt t="46539" x="5195888" y="1704975"/>
          <p14:tracePt t="46555" x="5214938" y="1704975"/>
          <p14:tracePt t="46565" x="5260975" y="1714500"/>
          <p14:tracePt t="46571" x="5278438" y="1731963"/>
          <p14:tracePt t="46580" x="5297488" y="1731963"/>
          <p14:tracePt t="46587" x="5334000" y="1731963"/>
          <p14:tracePt t="46597" x="5351463" y="1741488"/>
          <p14:tracePt t="46603" x="5414963" y="1751013"/>
          <p14:tracePt t="46611" x="5451475" y="1768475"/>
          <p14:tracePt t="46619" x="5470525" y="1768475"/>
          <p14:tracePt t="46627" x="5514975" y="1768475"/>
          <p14:tracePt t="46635" x="5551488" y="1768475"/>
          <p14:tracePt t="46643" x="5597525" y="1787525"/>
          <p14:tracePt t="46651" x="5616575" y="1787525"/>
          <p14:tracePt t="46660" x="5643563" y="1787525"/>
          <p14:tracePt t="46667" x="5661025" y="1787525"/>
          <p14:tracePt t="46675" x="5688013" y="1787525"/>
          <p14:tracePt t="46683" x="5707063" y="1787525"/>
          <p14:tracePt t="46691" x="5716588" y="1778000"/>
          <p14:tracePt t="46708" x="5734050" y="1768475"/>
          <p14:tracePt t="46718" x="5743575" y="1760538"/>
          <p14:tracePt t="46725" x="5753100" y="1751013"/>
          <p14:tracePt t="47181" x="5761038" y="1751013"/>
          <p14:tracePt t="47194" x="5780088" y="1741488"/>
          <p14:tracePt t="47201" x="5797550" y="1731963"/>
          <p14:tracePt t="47203" x="5862638" y="1704975"/>
          <p14:tracePt t="47211" x="5889625" y="1697038"/>
          <p14:tracePt t="47220" x="5907088" y="1697038"/>
          <p14:tracePt t="47227" x="5962650" y="1697038"/>
          <p14:tracePt t="47236" x="6007100" y="1697038"/>
          <p14:tracePt t="47243" x="6053138" y="1697038"/>
          <p14:tracePt t="47252" x="6116638" y="1697038"/>
          <p14:tracePt t="47259" x="6145213" y="1697038"/>
          <p14:tracePt t="47267" x="6172200" y="1697038"/>
          <p14:tracePt t="47275" x="6218238" y="1697038"/>
          <p14:tracePt t="47284" x="6254750" y="1697038"/>
          <p14:tracePt t="47291" x="6262688" y="1697038"/>
          <p14:tracePt t="47299" x="6291263" y="1697038"/>
          <p14:tracePt t="47307" x="6308725" y="1697038"/>
          <p14:tracePt t="47315" x="6318250" y="1697038"/>
          <p14:tracePt t="47323" x="6345238" y="1697038"/>
          <p14:tracePt t="47332" x="6354763" y="1697038"/>
          <p14:tracePt t="47339" x="6391275" y="1697038"/>
          <p14:tracePt t="47348" x="6399213" y="1697038"/>
          <p14:tracePt t="47355" x="6418263" y="1697038"/>
          <p14:tracePt t="47365" x="6435725" y="1697038"/>
          <p14:tracePt t="47371" x="6481763" y="1697038"/>
          <p14:tracePt t="47379" x="6527800" y="1687513"/>
          <p14:tracePt t="47387" x="6554788" y="1677988"/>
          <p14:tracePt t="47395" x="6573838" y="1677988"/>
          <p14:tracePt t="47403" x="6581775" y="1677988"/>
          <p14:tracePt t="47419" x="6591300" y="1677988"/>
          <p14:tracePt t="47483" x="6600825" y="1668463"/>
          <p14:tracePt t="47616" x="6600825" y="1687513"/>
          <p14:tracePt t="47630" x="6600825" y="1697038"/>
          <p14:tracePt t="47644" x="6600825" y="1704975"/>
          <p14:tracePt t="47667" x="6600825" y="1724025"/>
          <p14:tracePt t="47947" x="6591300" y="1731963"/>
          <p14:tracePt t="47973" x="6591300" y="1741488"/>
          <p14:tracePt t="47988" x="6581775" y="1741488"/>
          <p14:tracePt t="48508" x="6581775" y="1731963"/>
          <p14:tracePt t="48517" x="6581775" y="1724025"/>
          <p14:tracePt t="48523" x="6581775" y="1704975"/>
          <p14:tracePt t="48531" x="6581775" y="1697038"/>
          <p14:tracePt t="48565" x="6581775" y="1687513"/>
          <p14:tracePt t="49043" x="6545263" y="1697038"/>
          <p14:tracePt t="49051" x="6537325" y="1697038"/>
          <p14:tracePt t="49059" x="6527800" y="1704975"/>
          <p14:tracePt t="49067" x="6508750" y="1704975"/>
          <p14:tracePt t="49075" x="6491288" y="1714500"/>
          <p14:tracePt t="49083" x="6491288" y="1724025"/>
          <p14:tracePt t="49091" x="6481763" y="1731963"/>
          <p14:tracePt t="49187" x="6481763" y="1724025"/>
          <p14:tracePt t="49195" x="6481763" y="1714500"/>
          <p14:tracePt t="49203" x="6481763" y="1704975"/>
          <p14:tracePt t="49323" x="6481763" y="1697038"/>
          <p14:tracePt t="49739" x="6472238" y="1687513"/>
          <p14:tracePt t="49811" x="6464300" y="1687513"/>
          <p14:tracePt t="49983" x="6454775" y="1677988"/>
          <p14:tracePt t="49994" x="6454775" y="1668463"/>
          <p14:tracePt t="50005" x="6454775" y="1660525"/>
          <p14:tracePt t="50038" x="6454775" y="1651000"/>
          <p14:tracePt t="50307" x="6445250" y="1641475"/>
          <p14:tracePt t="50323" x="6427788" y="1641475"/>
          <p14:tracePt t="50331" x="6408738" y="1641475"/>
          <p14:tracePt t="50339" x="6391275" y="1651000"/>
          <p14:tracePt t="50350" x="6372225" y="1668463"/>
          <p14:tracePt t="50355" x="6354763" y="1677988"/>
          <p14:tracePt t="50364" x="6335713" y="1677988"/>
          <p14:tracePt t="50371" x="6326188" y="1677988"/>
          <p14:tracePt t="50379" x="6318250" y="1687513"/>
          <p14:tracePt t="50387" x="6281738" y="1697038"/>
          <p14:tracePt t="50395" x="6262688" y="1714500"/>
          <p14:tracePt t="50403" x="6235700" y="1714500"/>
          <p14:tracePt t="50411" x="6218238" y="1714500"/>
          <p14:tracePt t="50419" x="6172200" y="1714500"/>
          <p14:tracePt t="50427" x="6145213" y="1724025"/>
          <p14:tracePt t="50435" x="6126163" y="1724025"/>
          <p14:tracePt t="50443" x="6089650" y="1724025"/>
          <p14:tracePt t="50451" x="6043613" y="1731963"/>
          <p14:tracePt t="50459" x="5972175" y="1731963"/>
          <p14:tracePt t="50467" x="5899150" y="1731963"/>
          <p14:tracePt t="50475" x="5826125" y="1731963"/>
          <p14:tracePt t="50483" x="5770563" y="1731963"/>
          <p14:tracePt t="50491" x="5670550" y="1731963"/>
          <p14:tracePt t="50499" x="5643563" y="1731963"/>
          <p14:tracePt t="50507" x="5588000" y="1731963"/>
          <p14:tracePt t="50515" x="5551488" y="1731963"/>
          <p14:tracePt t="50523" x="5524500" y="1731963"/>
          <p14:tracePt t="50533" x="5487988" y="1731963"/>
          <p14:tracePt t="50539" x="5461000" y="1731963"/>
          <p14:tracePt t="50547" x="5451475" y="1731963"/>
          <p14:tracePt t="50566" x="5424488" y="1731963"/>
          <p14:tracePt t="50582" x="5414963" y="1731963"/>
          <p14:tracePt t="50587" x="5397500" y="1751013"/>
          <p14:tracePt t="50595" x="5378450" y="1760538"/>
          <p14:tracePt t="50611" x="5360988" y="1768475"/>
          <p14:tracePt t="50619" x="5314950" y="1787525"/>
          <p14:tracePt t="50637" x="5287963" y="1787525"/>
          <p14:tracePt t="50644" x="5268913" y="1804988"/>
          <p14:tracePt t="50653" x="5260975" y="1804988"/>
          <p14:tracePt t="50663" x="5241925" y="1804988"/>
          <p14:tracePt t="50667" x="5224463" y="1814513"/>
          <p14:tracePt t="50683" x="5214938" y="1814513"/>
          <p14:tracePt t="50700" x="5195888" y="1814513"/>
          <p14:tracePt t="50731" x="5187950" y="1814513"/>
          <p14:tracePt t="50755" x="5178425" y="1814513"/>
          <p14:tracePt t="50771" x="5159375" y="1814513"/>
          <p14:tracePt t="50779" x="5151438" y="1814513"/>
          <p14:tracePt t="50787" x="5141913" y="1814513"/>
          <p14:tracePt t="50795" x="5132388" y="1814513"/>
          <p14:tracePt t="50811" x="5122863" y="1814513"/>
          <p14:tracePt t="50819" x="5114925" y="1814513"/>
          <p14:tracePt t="50835" x="5105400" y="1814513"/>
          <p14:tracePt t="50859" x="5095875" y="1814513"/>
          <p14:tracePt t="50915" x="5078413" y="1814513"/>
          <p14:tracePt t="50939" x="5059363" y="1814513"/>
          <p14:tracePt t="50963" x="5032375" y="1814513"/>
          <p14:tracePt t="50973" x="5022850" y="1814513"/>
          <p14:tracePt t="50979" x="5014913" y="1814513"/>
          <p14:tracePt t="50987" x="4986338" y="1814513"/>
          <p14:tracePt t="50995" x="4978400" y="1814513"/>
          <p14:tracePt t="51004" x="4959350" y="1814513"/>
          <p14:tracePt t="51011" x="4922838" y="1814513"/>
          <p14:tracePt t="51019" x="4886325" y="1824038"/>
          <p14:tracePt t="51027" x="4876800" y="1824038"/>
          <p14:tracePt t="51035" x="4849813" y="1824038"/>
          <p14:tracePt t="51043" x="4822825" y="1833563"/>
          <p14:tracePt t="51051" x="4803775" y="1833563"/>
          <p14:tracePt t="51059" x="4786313" y="1833563"/>
          <p14:tracePt t="51068" x="4759325" y="1833563"/>
          <p14:tracePt t="51074" x="4740275" y="1833563"/>
          <p14:tracePt t="51083" x="4722813" y="1851025"/>
          <p14:tracePt t="51090" x="4713288" y="1851025"/>
          <p14:tracePt t="51099" x="4695825" y="1851025"/>
          <p14:tracePt t="51107" x="4686300" y="1851025"/>
          <p14:tracePt t="51115" x="4667250" y="1851025"/>
          <p14:tracePt t="51123" x="4659313" y="1851025"/>
          <p14:tracePt t="51134" x="4659313" y="1860550"/>
          <p14:tracePt t="51140" x="4630738" y="1860550"/>
          <p14:tracePt t="51150" x="4594225" y="1860550"/>
          <p14:tracePt t="51159" x="4567238" y="1870075"/>
          <p14:tracePt t="51163" x="4530725" y="1878013"/>
          <p14:tracePt t="51171" x="4467225" y="1906588"/>
          <p14:tracePt t="51179" x="4413250" y="1906588"/>
          <p14:tracePt t="51187" x="4330700" y="1914525"/>
          <p14:tracePt t="51195" x="4275138" y="1914525"/>
          <p14:tracePt t="51203" x="4211638" y="1933575"/>
          <p14:tracePt t="51211" x="4175125" y="1933575"/>
          <p14:tracePt t="51220" x="4148138" y="1943100"/>
          <p14:tracePt t="51227" x="4111625" y="1943100"/>
          <p14:tracePt t="51236" x="4102100" y="1943100"/>
          <p14:tracePt t="51243" x="4084638" y="1943100"/>
          <p14:tracePt t="51251" x="4075113" y="1943100"/>
          <p14:tracePt t="51259" x="4065588" y="1943100"/>
          <p14:tracePt t="51267" x="4057650" y="1943100"/>
          <p14:tracePt t="51307" x="4038600" y="1943100"/>
          <p14:tracePt t="51315" x="4029075" y="1943100"/>
          <p14:tracePt t="51332" x="4002088" y="1951038"/>
          <p14:tracePt t="51339" x="4002088" y="1960563"/>
          <p14:tracePt t="51355" x="3984625" y="1960563"/>
          <p14:tracePt t="51364" x="3975100" y="1960563"/>
          <p14:tracePt t="51371" x="3956050" y="1960563"/>
          <p14:tracePt t="51380" x="3948113" y="1960563"/>
          <p14:tracePt t="51395" x="3929063" y="1960563"/>
          <p14:tracePt t="51403" x="3919538" y="1960563"/>
          <p14:tracePt t="51411" x="3911600" y="1960563"/>
          <p14:tracePt t="51419" x="3902075" y="1951038"/>
          <p14:tracePt t="51427" x="3892550" y="1951038"/>
          <p14:tracePt t="51435" x="3875088" y="1951038"/>
          <p14:tracePt t="51451" x="3865563" y="1951038"/>
          <p14:tracePt t="51459" x="3856038" y="1951038"/>
          <p14:tracePt t="51483" x="3846513" y="1943100"/>
          <p14:tracePt t="51491" x="3838575" y="1943100"/>
          <p14:tracePt t="51499" x="3819525" y="1933575"/>
          <p14:tracePt t="51507" x="3810000" y="1924050"/>
          <p14:tracePt t="51515" x="3783013" y="1914525"/>
          <p14:tracePt t="51523" x="3746500" y="1914525"/>
          <p14:tracePt t="51532" x="3709988" y="1914525"/>
          <p14:tracePt t="51539" x="3683000" y="1914525"/>
          <p14:tracePt t="51548" x="3665538" y="1914525"/>
          <p14:tracePt t="51555" x="3636963" y="1914525"/>
          <p14:tracePt t="51567" x="3619500" y="1914525"/>
          <p14:tracePt t="51571" x="3592513" y="1914525"/>
          <p14:tracePt t="51579" x="3573463" y="1914525"/>
          <p14:tracePt t="51587" x="3527425" y="1914525"/>
          <p14:tracePt t="51598" x="3490913" y="1924050"/>
          <p14:tracePt t="51603" x="3446463" y="1924050"/>
          <p14:tracePt t="51610" x="3419475" y="1943100"/>
          <p14:tracePt t="51619" x="3363913" y="1951038"/>
          <p14:tracePt t="51627" x="3336925" y="1951038"/>
          <p14:tracePt t="51635" x="3273425" y="1970088"/>
          <p14:tracePt t="51643" x="3236913" y="1970088"/>
          <p14:tracePt t="51651" x="3217863" y="1970088"/>
          <p14:tracePt t="51660" x="3190875" y="1970088"/>
          <p14:tracePt t="51667" x="3171825" y="1970088"/>
          <p14:tracePt t="51675" x="3136900" y="1970088"/>
          <p14:tracePt t="51683" x="3127375" y="1970088"/>
          <p14:tracePt t="51691" x="3117850" y="1970088"/>
          <p14:tracePt t="51707" x="3100388" y="1970088"/>
          <p14:tracePt t="51715" x="3090863" y="1970088"/>
          <p14:tracePt t="51730" x="3071813" y="1979613"/>
          <p14:tracePt t="51739" x="3054350" y="1979613"/>
          <p14:tracePt t="51748" x="3044825" y="1979613"/>
          <p14:tracePt t="51771" x="3035300" y="1979613"/>
          <p14:tracePt t="51787" x="3017838" y="1979613"/>
          <p14:tracePt t="51947" x="3008313" y="1987550"/>
          <p14:tracePt t="51979" x="3008313" y="2006600"/>
          <p14:tracePt t="51987" x="3008313" y="2016125"/>
          <p14:tracePt t="51995" x="3008313" y="2024063"/>
          <p14:tracePt t="52004" x="3008313" y="2033588"/>
          <p14:tracePt t="52011" x="3008313" y="2043113"/>
          <p14:tracePt t="52027" x="3008313" y="2052638"/>
          <p14:tracePt t="52083" x="3008313" y="2060575"/>
          <p14:tracePt t="52091" x="3017838" y="2060575"/>
          <p14:tracePt t="52099" x="3035300" y="2060575"/>
          <p14:tracePt t="52116" x="3044825" y="2060575"/>
          <p14:tracePt t="52124" x="3054350" y="2060575"/>
          <p14:tracePt t="52133" x="3071813" y="2060575"/>
          <p14:tracePt t="52141" x="3090863" y="2060575"/>
          <p14:tracePt t="52159" x="3100388" y="2052638"/>
          <p14:tracePt t="52171" x="3108325" y="2043113"/>
          <p14:tracePt t="52196" x="3108325" y="2033588"/>
          <p14:tracePt t="52320" x="3117850" y="2024063"/>
          <p14:tracePt t="52390" x="3127375" y="2016125"/>
          <p14:tracePt t="53021" x="3136900" y="2006600"/>
          <p14:tracePt t="53043" x="3154363" y="2006600"/>
          <p14:tracePt t="53051" x="3171825" y="2006600"/>
          <p14:tracePt t="53059" x="3181350" y="2016125"/>
          <p14:tracePt t="53067" x="3190875" y="2024063"/>
          <p14:tracePt t="53256" x="3200400" y="2016125"/>
          <p14:tracePt t="53262" x="3200400" y="2006600"/>
          <p14:tracePt t="53323" x="3200400" y="1987550"/>
          <p14:tracePt t="53331" x="3208338" y="1979613"/>
          <p14:tracePt t="53964" x="3217863" y="1960563"/>
          <p14:tracePt t="53981" x="3217863" y="1951038"/>
          <p14:tracePt t="54471" x="3217863" y="1970088"/>
          <p14:tracePt t="54619" x="3244850" y="1960563"/>
          <p14:tracePt t="54627" x="3244850" y="1943100"/>
          <p14:tracePt t="54635" x="3254375" y="1933575"/>
          <p14:tracePt t="54643" x="3254375" y="1924050"/>
          <p14:tracePt t="54651" x="3254375" y="1906588"/>
          <p14:tracePt t="54659" x="3263900" y="1887538"/>
          <p14:tracePt t="54787" x="3263900" y="1897063"/>
          <p14:tracePt t="54795" x="3263900" y="1906588"/>
          <p14:tracePt t="54803" x="3263900" y="1914525"/>
          <p14:tracePt t="54931" x="3254375" y="1914525"/>
          <p14:tracePt t="54947" x="3254375" y="1906588"/>
          <p14:tracePt t="54963" x="3254375" y="1897063"/>
          <p14:tracePt t="54971" x="3254375" y="1887538"/>
          <p14:tracePt t="54987" x="3254375" y="1878013"/>
          <p14:tracePt t="54995" x="3254375" y="1870075"/>
          <p14:tracePt t="55260" x="3263900" y="1870075"/>
          <p14:tracePt t="55277" x="3281363" y="1870075"/>
          <p14:tracePt t="55286" x="3300413" y="1870075"/>
          <p14:tracePt t="55301" x="3327400" y="1870075"/>
          <p14:tracePt t="55307" x="3346450" y="1870075"/>
          <p14:tracePt t="55316" x="3363913" y="1870075"/>
          <p14:tracePt t="55334" x="3373438" y="1860550"/>
          <p14:tracePt t="55339" x="3382963" y="1851025"/>
          <p14:tracePt t="55349" x="3390900" y="1841500"/>
          <p14:tracePt t="55355" x="3409950" y="1833563"/>
          <p14:tracePt t="55367" x="3427413" y="1824038"/>
          <p14:tracePt t="55372" x="3446463" y="1797050"/>
          <p14:tracePt t="55420" x="3455988" y="1797050"/>
          <p14:tracePt t="55436" x="3463925" y="1797050"/>
          <p14:tracePt t="55443" x="3482975" y="1804988"/>
          <p14:tracePt t="55468" x="3482975" y="1824038"/>
          <p14:tracePt t="55475" x="3482975" y="1833563"/>
          <p14:tracePt t="55630" x="3490913" y="1841500"/>
          <p14:tracePt t="55639" x="3500438" y="1841500"/>
          <p14:tracePt t="55647" x="3509963" y="1841500"/>
          <p14:tracePt t="55659" x="3519488" y="1841500"/>
          <p14:tracePt t="55683" x="3536950" y="1841500"/>
          <p14:tracePt t="55763" x="3546475" y="1851025"/>
          <p14:tracePt t="55771" x="3546475" y="1860550"/>
          <p14:tracePt t="55779" x="3546475" y="1878013"/>
          <p14:tracePt t="55795" x="3546475" y="1897063"/>
          <p14:tracePt t="55803" x="3546475" y="1914525"/>
          <p14:tracePt t="55811" x="3546475" y="1924050"/>
          <p14:tracePt t="55819" x="3536950" y="1933575"/>
          <p14:tracePt t="55835" x="3536950" y="1943100"/>
          <p14:tracePt t="55843" x="3527425" y="1951038"/>
          <p14:tracePt t="55867" x="3519488" y="1951038"/>
          <p14:tracePt t="55875" x="3509963" y="1951038"/>
          <p14:tracePt t="55884" x="3500438" y="1951038"/>
          <p14:tracePt t="55900" x="3482975" y="1951038"/>
          <p14:tracePt t="55915" x="3473450" y="1951038"/>
          <p14:tracePt t="55923" x="3463925" y="1951038"/>
          <p14:tracePt t="55955" x="3455988" y="1951038"/>
          <p14:tracePt t="56020" x="3427413" y="1951038"/>
          <p14:tracePt t="56027" x="3419475" y="1951038"/>
          <p14:tracePt t="56036" x="3400425" y="1951038"/>
          <p14:tracePt t="56043" x="3390900" y="1951038"/>
          <p14:tracePt t="56051" x="3373438" y="1951038"/>
          <p14:tracePt t="56067" x="3354388" y="1951038"/>
          <p14:tracePt t="56083" x="3346450" y="1951038"/>
          <p14:tracePt t="56091" x="3336925" y="1951038"/>
          <p14:tracePt t="56713" x="3327400" y="1960563"/>
          <p14:tracePt t="57389" x="3327400" y="1970088"/>
          <p14:tracePt t="57400" x="3327400" y="1979613"/>
          <p14:tracePt t="57412" x="3327400" y="1997075"/>
          <p14:tracePt t="57429" x="3327400" y="2006600"/>
          <p14:tracePt t="59763" x="3336925" y="2006600"/>
          <p14:tracePt t="59819" x="3346450" y="2006600"/>
          <p14:tracePt t="59827" x="3354388" y="2006600"/>
          <p14:tracePt t="59835" x="3382963" y="2006600"/>
          <p14:tracePt t="59843" x="3419475" y="2006600"/>
          <p14:tracePt t="59851" x="3436938" y="2006600"/>
          <p14:tracePt t="59861" x="3446463" y="2006600"/>
          <p14:tracePt t="59867" x="3473450" y="2016125"/>
          <p14:tracePt t="59875" x="3509963" y="2016125"/>
          <p14:tracePt t="59883" x="3527425" y="2024063"/>
          <p14:tracePt t="59891" x="3563938" y="2024063"/>
          <p14:tracePt t="59899" x="3582988" y="2052638"/>
          <p14:tracePt t="59907" x="3592513" y="2052638"/>
          <p14:tracePt t="59915" x="3619500" y="2060575"/>
          <p14:tracePt t="60122" x="3609975" y="2060575"/>
          <p14:tracePt t="60123" x="3592513" y="2060575"/>
          <p14:tracePt t="60131" x="3573463" y="2060575"/>
          <p14:tracePt t="60139" x="3536950" y="2060575"/>
          <p14:tracePt t="60149" x="3527425" y="2060575"/>
          <p14:tracePt t="60159" x="3500438" y="2060575"/>
          <p14:tracePt t="60165" x="3482975" y="2060575"/>
          <p14:tracePt t="60173" x="3473450" y="2060575"/>
          <p14:tracePt t="60184" x="3455988" y="2060575"/>
          <p14:tracePt t="60187" x="3446463" y="2060575"/>
          <p14:tracePt t="60219" x="3436938" y="2060575"/>
          <p14:tracePt t="60235" x="3419475" y="2060575"/>
          <p14:tracePt t="60243" x="3409950" y="2060575"/>
          <p14:tracePt t="60252" x="3390900" y="2060575"/>
          <p14:tracePt t="60259" x="3363913" y="2060575"/>
          <p14:tracePt t="60267" x="3346450" y="2060575"/>
          <p14:tracePt t="60275" x="3327400" y="2060575"/>
          <p14:tracePt t="60284" x="3309938" y="2060575"/>
          <p14:tracePt t="60291" x="3300413" y="2060575"/>
          <p14:tracePt t="60300" x="3290888" y="2060575"/>
          <p14:tracePt t="60307" x="3281363" y="2060575"/>
          <p14:tracePt t="60471" x="3273425" y="2060575"/>
          <p14:tracePt t="60475" x="3263900" y="2060575"/>
          <p14:tracePt t="60491" x="3254375" y="2070100"/>
          <p14:tracePt t="60507" x="3254375" y="2079625"/>
          <p14:tracePt t="61029" x="3244850" y="2089150"/>
          <p14:tracePt t="61179" x="3244850" y="2097088"/>
          <p14:tracePt t="61187" x="3227388" y="2097088"/>
          <p14:tracePt t="61195" x="3200400" y="2097088"/>
          <p14:tracePt t="61204" x="3190875" y="2097088"/>
          <p14:tracePt t="61213" x="3171825" y="2106613"/>
          <p14:tracePt t="61219" x="3163888" y="2106613"/>
          <p14:tracePt t="61227" x="3154363" y="2106613"/>
          <p14:tracePt t="61243" x="3144838" y="2106613"/>
          <p14:tracePt t="61251" x="3136900" y="2106613"/>
          <p14:tracePt t="61323" x="3127375" y="2106613"/>
          <p14:tracePt t="61347" x="3117850" y="2106613"/>
          <p14:tracePt t="61363" x="3108325" y="2106613"/>
          <p14:tracePt t="61380" x="3100388" y="2106613"/>
          <p14:tracePt t="61387" x="3081338" y="2106613"/>
          <p14:tracePt t="61397" x="3071813" y="2106613"/>
          <p14:tracePt t="61405" x="3063875" y="2106613"/>
          <p14:tracePt t="61419" x="3044825" y="2097088"/>
          <p14:tracePt t="61453" x="3035300" y="2097088"/>
          <p14:tracePt t="61460" x="3017838" y="2097088"/>
          <p14:tracePt t="61469" x="2998788" y="2097088"/>
          <p14:tracePt t="61477" x="2990850" y="2097088"/>
          <p14:tracePt t="61493" x="2981325" y="2097088"/>
          <p14:tracePt t="61503" x="2971800" y="2097088"/>
          <p14:tracePt t="61665" x="2962275" y="2097088"/>
          <p14:tracePt t="61687" x="2954338" y="2097088"/>
          <p14:tracePt t="61694" x="2935288" y="2097088"/>
          <p14:tracePt t="61710" x="2908300" y="2097088"/>
          <p14:tracePt t="61732" x="2889250" y="2089150"/>
          <p14:tracePt t="61820" x="2871788" y="2089150"/>
          <p14:tracePt t="61830" x="2862263" y="2089150"/>
          <p14:tracePt t="61837" x="2852738" y="2089150"/>
          <p14:tracePt t="61843" x="2825750" y="2089150"/>
          <p14:tracePt t="61851" x="2817813" y="2089150"/>
          <p14:tracePt t="61859" x="2798763" y="2089150"/>
          <p14:tracePt t="61868" x="2781300" y="2097088"/>
          <p14:tracePt t="61877" x="2762250" y="2097088"/>
          <p14:tracePt t="61886" x="2762250" y="2106613"/>
          <p14:tracePt t="61898" x="2735263" y="2106613"/>
          <p14:tracePt t="61900" x="2716213" y="2116138"/>
          <p14:tracePt t="61908" x="2708275" y="2125663"/>
          <p14:tracePt t="61915" x="2679700" y="2125663"/>
          <p14:tracePt t="61932" x="2635250" y="2125663"/>
          <p14:tracePt t="61942" x="2589213" y="2125663"/>
          <p14:tracePt t="61947" x="2552700" y="2125663"/>
          <p14:tracePt t="61955" x="2525713" y="2125663"/>
          <p14:tracePt t="61964" x="2470150" y="2125663"/>
          <p14:tracePt t="61971" x="2425700" y="2125663"/>
          <p14:tracePt t="61980" x="2389188" y="2125663"/>
          <p14:tracePt t="61987" x="2324100" y="2116138"/>
          <p14:tracePt t="61997" x="2306638" y="2116138"/>
          <p14:tracePt t="62004" x="2270125" y="2116138"/>
          <p14:tracePt t="62011" x="2260600" y="2116138"/>
          <p14:tracePt t="62018" x="2243138" y="2106613"/>
          <p14:tracePt t="62027" x="2233613" y="2106613"/>
          <p14:tracePt t="62035" x="2224088" y="2106613"/>
          <p14:tracePt t="62043" x="2214563" y="2106613"/>
          <p14:tracePt t="62059" x="2187575" y="2106613"/>
          <p14:tracePt t="62075" x="2179638" y="2106613"/>
          <p14:tracePt t="62094" x="2160588" y="2106613"/>
          <p14:tracePt t="62100" x="2151063" y="2106613"/>
          <p14:tracePt t="62107" x="2143125" y="2106613"/>
          <p14:tracePt t="62115" x="2133600" y="2106613"/>
          <p14:tracePt t="62123" x="2106613" y="2106613"/>
          <p14:tracePt t="62139" x="2087563" y="2089150"/>
          <p14:tracePt t="62147" x="2078038" y="2089150"/>
          <p14:tracePt t="62155" x="2070100" y="2089150"/>
          <p14:tracePt t="62221" x="2060575" y="2089150"/>
          <p14:tracePt t="62228" x="2051050" y="2089150"/>
          <p14:tracePt t="62251" x="2033588" y="2089150"/>
          <p14:tracePt t="62267" x="2014538" y="2089150"/>
          <p14:tracePt t="62275" x="2014538" y="2097088"/>
          <p14:tracePt t="62299" x="2005013" y="2106613"/>
          <p14:tracePt t="62307" x="1997075" y="2106613"/>
          <p14:tracePt t="62316" x="1987550" y="2106613"/>
          <p14:tracePt t="62339" x="1978025" y="2125663"/>
          <p14:tracePt t="62347" x="1968500" y="2133600"/>
          <p14:tracePt t="62363" x="1960563" y="2143125"/>
          <p14:tracePt t="62380" x="1951038" y="2143125"/>
          <p14:tracePt t="62437" x="1941513" y="2143125"/>
          <p14:tracePt t="62444" x="1931988" y="2143125"/>
          <p14:tracePt t="62452" x="1914525" y="2143125"/>
          <p14:tracePt t="62459" x="1895475" y="2143125"/>
          <p14:tracePt t="62467" x="1887538" y="2133600"/>
          <p14:tracePt t="62475" x="1868488" y="2116138"/>
          <p14:tracePt t="62483" x="1860550" y="2106613"/>
          <p14:tracePt t="62499" x="1851025" y="2106613"/>
          <p14:tracePt t="62507" x="1831975" y="2106613"/>
          <p14:tracePt t="62515" x="1824038" y="2097088"/>
          <p14:tracePt t="62549" x="1814513" y="2089150"/>
          <p14:tracePt t="62596" x="1814513" y="2097088"/>
          <p14:tracePt t="62843" x="1814513" y="2089150"/>
          <p14:tracePt t="63198" x="1814513" y="2079625"/>
          <p14:tracePt t="63210" x="1814513" y="2070100"/>
          <p14:tracePt t="63212" x="1824038" y="2043113"/>
          <p14:tracePt t="63227" x="1824038" y="2033588"/>
          <p14:tracePt t="63236" x="1824038" y="2024063"/>
          <p14:tracePt t="63521" x="1831975" y="2024063"/>
          <p14:tracePt t="63531" x="1841500" y="2016125"/>
          <p14:tracePt t="63539" x="1860550" y="1997075"/>
          <p14:tracePt t="63556" x="1868488" y="1987550"/>
          <p14:tracePt t="63635" x="1868488" y="1979613"/>
          <p14:tracePt t="63643" x="1878013" y="1979613"/>
          <p14:tracePt t="63659" x="1878013" y="1987550"/>
          <p14:tracePt t="63667" x="1887538" y="1997075"/>
          <p14:tracePt t="63675" x="1895475" y="2006600"/>
          <p14:tracePt t="63683" x="1905000" y="2006600"/>
          <p14:tracePt t="63694" x="1905000" y="2024063"/>
          <p14:tracePt t="63705" x="1914525" y="2033588"/>
          <p14:tracePt t="63716" x="1914525" y="2043113"/>
          <p14:tracePt t="63765" x="1924050" y="2043113"/>
          <p14:tracePt t="63771" x="1931988" y="2043113"/>
          <p14:tracePt t="63780" x="1951038" y="2043113"/>
          <p14:tracePt t="63787" x="1960563" y="2033588"/>
          <p14:tracePt t="63803" x="1978025" y="2016125"/>
          <p14:tracePt t="63819" x="1987550" y="2006600"/>
          <p14:tracePt t="64077" x="1997075" y="2006600"/>
          <p14:tracePt t="64149" x="2005013" y="2006600"/>
          <p14:tracePt t="64173" x="2014538" y="2006600"/>
          <p14:tracePt t="64199" x="2024063" y="2006600"/>
          <p14:tracePt t="64206" x="2033588" y="2006600"/>
          <p14:tracePt t="64239" x="2051050" y="2006600"/>
          <p14:tracePt t="64243" x="2060575" y="2006600"/>
          <p14:tracePt t="64349" x="2060575" y="2016125"/>
          <p14:tracePt t="64358" x="2060575" y="2024063"/>
          <p14:tracePt t="64371" x="2060575" y="2033588"/>
          <p14:tracePt t="64380" x="2060575" y="2043113"/>
          <p14:tracePt t="64484" x="2070100" y="2043113"/>
          <p14:tracePt t="64523" x="2087563" y="2043113"/>
          <p14:tracePt t="64539" x="2097088" y="2043113"/>
          <p14:tracePt t="64571" x="2106613" y="2043113"/>
          <p14:tracePt t="64587" x="2114550" y="2043113"/>
          <p14:tracePt t="64595" x="2124075" y="2043113"/>
          <p14:tracePt t="64612" x="2133600" y="2043113"/>
          <p14:tracePt t="64619" x="2143125" y="2043113"/>
          <p14:tracePt t="64627" x="2151063" y="2024063"/>
          <p14:tracePt t="64635" x="2160588" y="2016125"/>
          <p14:tracePt t="64643" x="2179638" y="1997075"/>
          <p14:tracePt t="64651" x="2187575" y="1987550"/>
          <p14:tracePt t="64658" x="2197100" y="1979613"/>
          <p14:tracePt t="64676" x="2224088" y="1970088"/>
          <p14:tracePt t="64691" x="2233613" y="1970088"/>
          <p14:tracePt t="64699" x="2260600" y="1970088"/>
          <p14:tracePt t="64707" x="2279650" y="1970088"/>
          <p14:tracePt t="64715" x="2306638" y="1970088"/>
          <p14:tracePt t="64723" x="2324100" y="1970088"/>
          <p14:tracePt t="64731" x="2343150" y="1970088"/>
          <p14:tracePt t="64740" x="2352675" y="1970088"/>
          <p14:tracePt t="64748" x="2360613" y="1970088"/>
          <p14:tracePt t="64756" x="2370138" y="1970088"/>
          <p14:tracePt t="64765" x="2379663" y="1970088"/>
          <p14:tracePt t="64979" x="2389188" y="1970088"/>
          <p14:tracePt t="64987" x="2389188" y="1979613"/>
          <p14:tracePt t="64995" x="2397125" y="1997075"/>
          <p14:tracePt t="65003" x="2397125" y="2006600"/>
          <p14:tracePt t="65011" x="2406650" y="2033588"/>
          <p14:tracePt t="65019" x="2443163" y="2060575"/>
          <p14:tracePt t="65027" x="2462213" y="2079625"/>
          <p14:tracePt t="65035" x="2489200" y="2089150"/>
          <p14:tracePt t="65043" x="2533650" y="2089150"/>
          <p14:tracePt t="65051" x="2570163" y="2089150"/>
          <p14:tracePt t="65059" x="2616200" y="2089150"/>
          <p14:tracePt t="65067" x="2671763" y="2089150"/>
          <p14:tracePt t="65075" x="2725738" y="2089150"/>
          <p14:tracePt t="65084" x="2781300" y="2089150"/>
          <p14:tracePt t="65092" x="2817813" y="2079625"/>
          <p14:tracePt t="65101" x="2852738" y="2060575"/>
          <p14:tracePt t="65108" x="2862263" y="2060575"/>
          <p14:tracePt t="65116" x="2881313" y="2043113"/>
          <p14:tracePt t="65123" x="2898775" y="2033588"/>
          <p14:tracePt t="65131" x="2908300" y="2033588"/>
          <p14:tracePt t="65139" x="2917825" y="2024063"/>
          <p14:tracePt t="65147" x="2925763" y="2024063"/>
          <p14:tracePt t="65155" x="2944813" y="2024063"/>
          <p14:tracePt t="65171" x="2954338" y="2024063"/>
          <p14:tracePt t="65180" x="2962275" y="2024063"/>
          <p14:tracePt t="65189" x="2990850" y="2024063"/>
          <p14:tracePt t="65198" x="2998788" y="2024063"/>
          <p14:tracePt t="65206" x="3008313" y="2024063"/>
          <p14:tracePt t="65210" x="3035300" y="2016125"/>
          <p14:tracePt t="65236" x="3063875" y="2016125"/>
          <p14:tracePt t="65243" x="3071813" y="2016125"/>
          <p14:tracePt t="65252" x="3090863" y="2006600"/>
          <p14:tracePt t="65260" x="3108325" y="1997075"/>
          <p14:tracePt t="65271" x="3117850" y="1997075"/>
          <p14:tracePt t="65275" x="3127375" y="1997075"/>
          <p14:tracePt t="65283" x="3136900" y="1997075"/>
          <p14:tracePt t="65291" x="3154363" y="1997075"/>
          <p14:tracePt t="65315" x="3163888" y="1997075"/>
          <p14:tracePt t="65331" x="3171825" y="1997075"/>
          <p14:tracePt t="65451" x="3181350" y="1997075"/>
          <p14:tracePt t="65475" x="3181350" y="2006600"/>
          <p14:tracePt t="65483" x="3181350" y="2016125"/>
          <p14:tracePt t="65492" x="3181350" y="2024063"/>
          <p14:tracePt t="65509" x="3163888" y="2024063"/>
          <p14:tracePt t="65520" x="3154363" y="2024063"/>
          <p14:tracePt t="65531" x="3117850" y="2024063"/>
          <p14:tracePt t="65539" x="3081338" y="2024063"/>
          <p14:tracePt t="65549" x="3054350" y="2024063"/>
          <p14:tracePt t="65555" x="3017838" y="2024063"/>
          <p14:tracePt t="65564" x="2971800" y="2024063"/>
          <p14:tracePt t="65571" x="2917825" y="2024063"/>
          <p14:tracePt t="65581" x="2881313" y="2024063"/>
          <p14:tracePt t="65587" x="2852738" y="2024063"/>
          <p14:tracePt t="65595" x="2808288" y="2024063"/>
          <p14:tracePt t="65603" x="2781300" y="2024063"/>
          <p14:tracePt t="65612" x="2771775" y="2024063"/>
          <p14:tracePt t="65619" x="2762250" y="2024063"/>
          <p14:tracePt t="65627" x="2752725" y="2024063"/>
          <p14:tracePt t="65851" x="2762250" y="2033588"/>
          <p14:tracePt t="65875" x="2771775" y="2033588"/>
          <p14:tracePt t="65892" x="2781300" y="2033588"/>
          <p14:tracePt t="65899" x="2798763" y="2033588"/>
          <p14:tracePt t="65908" x="2808288" y="2033588"/>
          <p14:tracePt t="65923" x="2817813" y="2033588"/>
          <p14:tracePt t="65931" x="2844800" y="2033588"/>
          <p14:tracePt t="65939" x="2862263" y="2033588"/>
          <p14:tracePt t="65950" x="2889250" y="2033588"/>
          <p14:tracePt t="65955" x="2935288" y="2033588"/>
          <p14:tracePt t="65966" x="2954338" y="2033588"/>
          <p14:tracePt t="65971" x="3008313" y="2024063"/>
          <p14:tracePt t="65980" x="3044825" y="2024063"/>
          <p14:tracePt t="65987" x="3100388" y="2024063"/>
          <p14:tracePt t="65996" x="3144838" y="2024063"/>
          <p14:tracePt t="66003" x="3171825" y="2024063"/>
          <p14:tracePt t="66011" x="3217863" y="2024063"/>
          <p14:tracePt t="66019" x="3244850" y="2024063"/>
          <p14:tracePt t="66027" x="3273425" y="2024063"/>
          <p14:tracePt t="66035" x="3300413" y="2024063"/>
          <p14:tracePt t="66043" x="3317875" y="2016125"/>
          <p14:tracePt t="66052" x="3336925" y="2016125"/>
          <p14:tracePt t="66059" x="3346450" y="2016125"/>
          <p14:tracePt t="66067" x="3354388" y="2006600"/>
          <p14:tracePt t="66125" x="3363913" y="2006600"/>
          <p14:tracePt t="66147" x="3382963" y="2006600"/>
          <p14:tracePt t="66608" x="3390900" y="2006600"/>
          <p14:tracePt t="66620" x="3390900" y="2016125"/>
          <p14:tracePt t="66670" x="3390900" y="2024063"/>
          <p14:tracePt t="66734" x="3382963" y="2024063"/>
          <p14:tracePt t="67099" x="3354388" y="2024063"/>
          <p14:tracePt t="67108" x="3300413" y="2024063"/>
          <p14:tracePt t="67115" x="3254375" y="2033588"/>
          <p14:tracePt t="67123" x="3200400" y="2033588"/>
          <p14:tracePt t="67131" x="3108325" y="2043113"/>
          <p14:tracePt t="67139" x="2998788" y="2043113"/>
          <p14:tracePt t="67147" x="2908300" y="2043113"/>
          <p14:tracePt t="67155" x="2825750" y="2043113"/>
          <p14:tracePt t="67162" x="2735263" y="2043113"/>
          <p14:tracePt t="67173" x="2662238" y="2043113"/>
          <p14:tracePt t="67182" x="2606675" y="2043113"/>
          <p14:tracePt t="67191" x="2552700" y="2043113"/>
          <p14:tracePt t="67201" x="2506663" y="2043113"/>
          <p14:tracePt t="67204" x="2479675" y="2043113"/>
          <p14:tracePt t="67214" x="2452688" y="2043113"/>
          <p14:tracePt t="67221" x="2443163" y="2043113"/>
          <p14:tracePt t="67291" x="2433638" y="2043113"/>
          <p14:tracePt t="67307" x="2416175" y="2043113"/>
          <p14:tracePt t="67586" x="2397125" y="2043113"/>
          <p14:tracePt t="67590" x="2379663" y="2043113"/>
          <p14:tracePt t="67600" x="2343150" y="2070100"/>
          <p14:tracePt t="67604" x="2316163" y="2079625"/>
          <p14:tracePt t="67614" x="2297113" y="2079625"/>
          <p14:tracePt t="67620" x="2270125" y="2089150"/>
          <p14:tracePt t="67627" x="2251075" y="2089150"/>
          <p14:tracePt t="67635" x="2224088" y="2089150"/>
          <p14:tracePt t="67643" x="2214563" y="2089150"/>
          <p14:tracePt t="67651" x="2187575" y="2097088"/>
          <p14:tracePt t="67670" x="2179638" y="2097088"/>
          <p14:tracePt t="67782" x="2170113" y="2097088"/>
          <p14:tracePt t="67790" x="2160588" y="2097088"/>
          <p14:tracePt t="67804" x="2151063" y="2097088"/>
          <p14:tracePt t="67843" x="2143125" y="2097088"/>
          <p14:tracePt t="67972" x="2133600" y="2097088"/>
          <p14:tracePt t="67992" x="2124075" y="2097088"/>
          <p14:tracePt t="67995" x="2106613" y="2097088"/>
          <p14:tracePt t="68012" x="2097088" y="2097088"/>
          <p14:tracePt t="68035" x="2087563" y="2097088"/>
          <p14:tracePt t="68043" x="2070100" y="2097088"/>
          <p14:tracePt t="68052" x="2060575" y="2097088"/>
          <p14:tracePt t="68058" x="2051050" y="2097088"/>
          <p14:tracePt t="68067" x="2041525" y="2097088"/>
          <p14:tracePt t="68075" x="2024063" y="2097088"/>
          <p14:tracePt t="68091" x="2014538" y="2097088"/>
          <p14:tracePt t="68099" x="1987550" y="2097088"/>
          <p14:tracePt t="68107" x="1968500" y="2097088"/>
          <p14:tracePt t="68115" x="1941513" y="2097088"/>
          <p14:tracePt t="68123" x="1924050" y="2097088"/>
          <p14:tracePt t="68131" x="1895475" y="2097088"/>
          <p14:tracePt t="68139" x="1878013" y="2097088"/>
          <p14:tracePt t="68148" x="1841500" y="2089150"/>
          <p14:tracePt t="68155" x="1814513" y="2070100"/>
          <p14:tracePt t="68164" x="1795463" y="2070100"/>
          <p14:tracePt t="68171" x="1778000" y="2060575"/>
          <p14:tracePt t="68179" x="1751013" y="2052638"/>
          <p14:tracePt t="68187" x="1731963" y="2052638"/>
          <p14:tracePt t="68196" x="1685925" y="2024063"/>
          <p14:tracePt t="68203" x="1677988" y="2024063"/>
          <p14:tracePt t="68211" x="1649413" y="2016125"/>
          <p14:tracePt t="68227" x="1641475" y="2016125"/>
          <p14:tracePt t="68283" x="1631950" y="2016125"/>
          <p14:tracePt t="68324" x="1612900" y="2016125"/>
          <p14:tracePt t="68331" x="1604963" y="2016125"/>
          <p14:tracePt t="68347" x="1595438" y="2016125"/>
          <p14:tracePt t="68434" x="1585913" y="2016125"/>
          <p14:tracePt t="68443" x="1576388" y="2016125"/>
          <p14:tracePt t="68483" x="1568450" y="2016125"/>
          <p14:tracePt t="68493" x="1558925" y="2016125"/>
          <p14:tracePt t="68529" x="1549400" y="2016125"/>
          <p14:tracePt t="68557" x="1541463" y="2024063"/>
          <p14:tracePt t="68572" x="1522413" y="2033588"/>
          <p14:tracePt t="68595" x="1512888" y="2033588"/>
          <p14:tracePt t="68604" x="1512888" y="2043113"/>
          <p14:tracePt t="68627" x="1495425" y="2043113"/>
          <p14:tracePt t="68635" x="1485900" y="2043113"/>
          <p14:tracePt t="68643" x="1476375" y="2043113"/>
          <p14:tracePt t="68701" x="1468438" y="2043113"/>
          <p14:tracePt t="68805" x="1431925" y="2052638"/>
          <p14:tracePt t="68818" x="1422400" y="2060575"/>
          <p14:tracePt t="68837" x="1412875" y="2060575"/>
          <p14:tracePt t="68861" x="1403350" y="2070100"/>
          <p14:tracePt t="68888" x="1395413" y="2079625"/>
          <p14:tracePt t="68894" x="1385888" y="2089150"/>
          <p14:tracePt t="68899" x="1376363" y="2097088"/>
          <p14:tracePt t="68907" x="1366838" y="2106613"/>
          <p14:tracePt t="68916" x="1358900" y="2116138"/>
          <p14:tracePt t="68925" x="1358900" y="2125663"/>
          <p14:tracePt t="69494" x="1366838" y="2116138"/>
          <p14:tracePt t="69501" x="1376363" y="2106613"/>
          <p14:tracePt t="69509" x="1395413" y="2106613"/>
          <p14:tracePt t="69521" x="1403350" y="2097088"/>
          <p14:tracePt t="69524" x="1439863" y="2097088"/>
          <p14:tracePt t="69533" x="1449388" y="2097088"/>
          <p14:tracePt t="69539" x="1476375" y="2089150"/>
          <p14:tracePt t="69553" x="1504950" y="2089150"/>
          <p14:tracePt t="69554" x="1531938" y="2079625"/>
          <p14:tracePt t="69564" x="1541463" y="2079625"/>
          <p14:tracePt t="69572" x="1568450" y="2079625"/>
          <p14:tracePt t="69585" x="1576388" y="2079625"/>
          <p14:tracePt t="69586" x="1585913" y="2079625"/>
          <p14:tracePt t="69598" x="1604963" y="2079625"/>
          <p14:tracePt t="69606" x="1622425" y="2079625"/>
          <p14:tracePt t="69617" x="1668463" y="2079625"/>
          <p14:tracePt t="69618" x="1677988" y="2079625"/>
          <p14:tracePt t="69627" x="1704975" y="2079625"/>
          <p14:tracePt t="69635" x="1714500" y="2079625"/>
          <p14:tracePt t="69643" x="1731963" y="2079625"/>
          <p14:tracePt t="69651" x="1751013" y="2079625"/>
          <p14:tracePt t="69659" x="1758950" y="2079625"/>
          <p14:tracePt t="69669" x="1787525" y="2079625"/>
          <p14:tracePt t="69676" x="1795463" y="2079625"/>
          <p14:tracePt t="69683" x="1814513" y="2079625"/>
          <p14:tracePt t="69691" x="1841500" y="2079625"/>
          <p14:tracePt t="69699" x="1860550" y="2079625"/>
          <p14:tracePt t="69707" x="1887538" y="2060575"/>
          <p14:tracePt t="69715" x="1905000" y="2060575"/>
          <p14:tracePt t="69723" x="1924050" y="2052638"/>
          <p14:tracePt t="69731" x="1941513" y="2043113"/>
          <p14:tracePt t="69739" x="1951038" y="2043113"/>
          <p14:tracePt t="69747" x="1978025" y="2033588"/>
          <p14:tracePt t="69755" x="1987550" y="2024063"/>
          <p14:tracePt t="69764" x="1997075" y="2016125"/>
          <p14:tracePt t="69780" x="2005013" y="2006600"/>
          <p14:tracePt t="71252" x="1987550" y="2024063"/>
          <p14:tracePt t="71293" x="1978025" y="2043113"/>
          <p14:tracePt t="71758" x="1968500" y="2060575"/>
          <p14:tracePt t="71764" x="1924050" y="2070100"/>
          <p14:tracePt t="71775" x="1868488" y="2070100"/>
          <p14:tracePt t="71780" x="1814513" y="2070100"/>
          <p14:tracePt t="71787" x="1758950" y="2070100"/>
          <p14:tracePt t="71795" x="1714500" y="2070100"/>
          <p14:tracePt t="71803" x="1658938" y="2070100"/>
          <p14:tracePt t="71813" x="1604963" y="2070100"/>
          <p14:tracePt t="71819" x="1558925" y="2070100"/>
          <p14:tracePt t="71829" x="1531938" y="2070100"/>
          <p14:tracePt t="71835" x="1504950" y="2070100"/>
          <p14:tracePt t="71847" x="1485900" y="2070100"/>
          <p14:tracePt t="71851" x="1468438" y="2070100"/>
          <p14:tracePt t="71859" x="1458913" y="2070100"/>
          <p14:tracePt t="71868" x="1449388" y="2070100"/>
          <p14:tracePt t="71898" x="1422400" y="2070100"/>
          <p14:tracePt t="71900" x="1403350" y="2070100"/>
          <p14:tracePt t="71907" x="1376363" y="2070100"/>
          <p14:tracePt t="71916" x="1358900" y="2070100"/>
          <p14:tracePt t="71923" x="1339850" y="2070100"/>
          <p14:tracePt t="71931" x="1330325" y="2070100"/>
          <p14:tracePt t="71995" x="1322388" y="2070100"/>
          <p14:tracePt t="72027" x="1303338" y="2079625"/>
          <p14:tracePt t="72043" x="1303338" y="2089150"/>
          <p14:tracePt t="72067" x="1303338" y="2097088"/>
          <p14:tracePt t="72421" x="1303338" y="2106613"/>
          <p14:tracePt t="72435" x="1285875" y="2106613"/>
          <p14:tracePt t="73405" x="1276350" y="2097088"/>
          <p14:tracePt t="73688" x="1258888" y="2097088"/>
          <p14:tracePt t="73698" x="1249363" y="2097088"/>
          <p14:tracePt t="73700" x="1230313" y="2097088"/>
          <p14:tracePt t="73715" x="1222375" y="2097088"/>
          <p14:tracePt t="73723" x="1212850" y="2097088"/>
          <p14:tracePt t="74043" x="1203325" y="2097088"/>
          <p14:tracePt t="74059" x="1193800" y="2097088"/>
          <p14:tracePt t="74155" x="1176338" y="2097088"/>
          <p14:tracePt t="74163" x="1166813" y="2097088"/>
          <p14:tracePt t="74171" x="1157288" y="2079625"/>
          <p14:tracePt t="74187" x="1149350" y="2060575"/>
          <p14:tracePt t="74203" x="1149350" y="2052638"/>
          <p14:tracePt t="74211" x="1139825" y="2052638"/>
          <p14:tracePt t="74219" x="1120775" y="2024063"/>
          <p14:tracePt t="74227" x="1120775" y="2016125"/>
          <p14:tracePt t="74235" x="1120775" y="2006600"/>
          <p14:tracePt t="74243" x="1120775" y="1997075"/>
          <p14:tracePt t="74252" x="1120775" y="1987550"/>
          <p14:tracePt t="74260" x="1120775" y="1979613"/>
          <p14:tracePt t="74271" x="1120775" y="1970088"/>
          <p14:tracePt t="74291" x="1120775" y="1951038"/>
          <p14:tracePt t="74307" x="1112838" y="1943100"/>
          <p14:tracePt t="74323" x="1112838" y="1933575"/>
          <p14:tracePt t="74340" x="1112838" y="1924050"/>
          <p14:tracePt t="74355" x="1112838" y="1906588"/>
          <p14:tracePt t="74371" x="1112838" y="1897063"/>
          <p14:tracePt t="74379" x="1112838" y="1887538"/>
          <p14:tracePt t="74387" x="1112838" y="1870075"/>
          <p14:tracePt t="74396" x="1112838" y="1860550"/>
          <p14:tracePt t="74403" x="1112838" y="1851025"/>
          <p14:tracePt t="74420" x="1112838" y="1841500"/>
          <p14:tracePt t="74426" x="1112838" y="1833563"/>
          <p14:tracePt t="74435" x="1120775" y="1814513"/>
          <p14:tracePt t="74460" x="1139825" y="1787525"/>
          <p14:tracePt t="74476" x="1139825" y="1778000"/>
          <p14:tracePt t="74484" x="1166813" y="1760538"/>
          <p14:tracePt t="74501" x="1176338" y="1751013"/>
          <p14:tracePt t="74508" x="1193800" y="1731963"/>
          <p14:tracePt t="74519" x="1203325" y="1724025"/>
          <p14:tracePt t="74523" x="1212850" y="1724025"/>
          <p14:tracePt t="74531" x="1222375" y="1714500"/>
          <p14:tracePt t="74539" x="1249363" y="1704975"/>
          <p14:tracePt t="74547" x="1285875" y="1687513"/>
          <p14:tracePt t="74554" x="1312863" y="1677988"/>
          <p14:tracePt t="74565" x="1339850" y="1677988"/>
          <p14:tracePt t="74571" x="1358900" y="1668463"/>
          <p14:tracePt t="74583" x="1403350" y="1660525"/>
          <p14:tracePt t="74587" x="1412875" y="1660525"/>
          <p14:tracePt t="74596" x="1449388" y="1641475"/>
          <p14:tracePt t="74603" x="1468438" y="1641475"/>
          <p14:tracePt t="74616" x="1485900" y="1641475"/>
          <p14:tracePt t="74618" x="1504950" y="1641475"/>
          <p14:tracePt t="74627" x="1504950" y="1631950"/>
          <p14:tracePt t="74635" x="1522413" y="1631950"/>
          <p14:tracePt t="74643" x="1531938" y="1631950"/>
          <p14:tracePt t="74651" x="1541463" y="1631950"/>
          <p14:tracePt t="74667" x="1549400" y="1631950"/>
          <p14:tracePt t="74691" x="1568450" y="1631950"/>
          <p14:tracePt t="74708" x="1568450" y="1624013"/>
          <p14:tracePt t="74715" x="1585913" y="1624013"/>
          <p14:tracePt t="74723" x="1612900" y="1624013"/>
          <p14:tracePt t="74731" x="1631950" y="1624013"/>
          <p14:tracePt t="74739" x="1668463" y="1624013"/>
          <p14:tracePt t="74747" x="1677988" y="1624013"/>
          <p14:tracePt t="74755" x="1695450" y="1624013"/>
          <p14:tracePt t="74764" x="1714500" y="1624013"/>
          <p14:tracePt t="74771" x="1751013" y="1624013"/>
          <p14:tracePt t="74794" x="1768475" y="1624013"/>
          <p14:tracePt t="74797" x="1787525" y="1624013"/>
          <p14:tracePt t="74806" x="1795463" y="1624013"/>
          <p14:tracePt t="74812" x="1804988" y="1624013"/>
          <p14:tracePt t="74819" x="1814513" y="1614488"/>
          <p14:tracePt t="74843" x="1831975" y="1614488"/>
          <p14:tracePt t="74867" x="1841500" y="1614488"/>
          <p14:tracePt t="74885" x="1851025" y="1614488"/>
          <p14:tracePt t="74895" x="1868488" y="1614488"/>
          <p14:tracePt t="74915" x="1878013" y="1614488"/>
          <p14:tracePt t="74931" x="1887538" y="1614488"/>
          <p14:tracePt t="74963" x="1905000" y="1614488"/>
          <p14:tracePt t="74983" x="1914525" y="1614488"/>
          <p14:tracePt t="74995" x="1924050" y="1614488"/>
          <p14:tracePt t="75012" x="1931988" y="1614488"/>
          <p14:tracePt t="75019" x="1960563" y="1614488"/>
          <p14:tracePt t="75028" x="1968500" y="1631950"/>
          <p14:tracePt t="75035" x="1978025" y="1641475"/>
          <p14:tracePt t="75043" x="1978025" y="1651000"/>
          <p14:tracePt t="75050" x="1987550" y="1660525"/>
          <p14:tracePt t="75059" x="1997075" y="1668463"/>
          <p14:tracePt t="75068" x="2005013" y="1668463"/>
          <p14:tracePt t="75076" x="2005013" y="1677988"/>
          <p14:tracePt t="75084" x="2014538" y="1687513"/>
          <p14:tracePt t="75099" x="2024063" y="1697038"/>
          <p14:tracePt t="75115" x="2033588" y="1697038"/>
          <p14:tracePt t="75213" x="2041525" y="1704975"/>
          <p14:tracePt t="75219" x="2051050" y="1714500"/>
          <p14:tracePt t="75254" x="2070100" y="1714500"/>
          <p14:tracePt t="75262" x="2078038" y="1714500"/>
          <p14:tracePt t="75347" x="2087563" y="1714500"/>
          <p14:tracePt t="75355" x="2097088" y="1724025"/>
          <p14:tracePt t="75371" x="2097088" y="1751013"/>
          <p14:tracePt t="75379" x="2097088" y="1760538"/>
          <p14:tracePt t="75387" x="2097088" y="1787525"/>
          <p14:tracePt t="75396" x="2097088" y="1797050"/>
          <p14:tracePt t="75403" x="2097088" y="1804988"/>
          <p14:tracePt t="75413" x="2114550" y="1824038"/>
          <p14:tracePt t="75573" x="2124075" y="1833563"/>
          <p14:tracePt t="75588" x="2133600" y="1841500"/>
          <p14:tracePt t="75684" x="2133600" y="1851025"/>
          <p14:tracePt t="75693" x="2133600" y="1870075"/>
          <p14:tracePt t="75701" x="2133600" y="1878013"/>
          <p14:tracePt t="75710" x="2133600" y="1887538"/>
          <p14:tracePt t="75715" x="2133600" y="1924050"/>
          <p14:tracePt t="75723" x="2133600" y="1933575"/>
          <p14:tracePt t="75739" x="2133600" y="1951038"/>
          <p14:tracePt t="75747" x="2124075" y="1970088"/>
          <p14:tracePt t="75896" x="2124075" y="1979613"/>
          <p14:tracePt t="75901" x="2124075" y="1997075"/>
          <p14:tracePt t="75909" x="2124075" y="2006600"/>
          <p14:tracePt t="75915" x="2114550" y="2024063"/>
          <p14:tracePt t="75924" x="2106613" y="2043113"/>
          <p14:tracePt t="75940" x="2106613" y="2052638"/>
          <p14:tracePt t="76067" x="2097088" y="2052638"/>
          <p14:tracePt t="76083" x="2078038" y="2060575"/>
          <p14:tracePt t="76091" x="2070100" y="2070100"/>
          <p14:tracePt t="76099" x="2060575" y="2070100"/>
          <p14:tracePt t="76337" x="2051050" y="2070100"/>
          <p14:tracePt t="76341" x="2014538" y="2097088"/>
          <p14:tracePt t="76349" x="1987550" y="2097088"/>
          <p14:tracePt t="76364" x="1905000" y="2106613"/>
          <p14:tracePt t="76370" x="1878013" y="2116138"/>
          <p14:tracePt t="76379" x="1841500" y="2125663"/>
          <p14:tracePt t="76387" x="1824038" y="2125663"/>
          <p14:tracePt t="76394" x="1795463" y="2143125"/>
          <p14:tracePt t="76403" x="1778000" y="2143125"/>
          <p14:tracePt t="76412" x="1751013" y="2143125"/>
          <p14:tracePt t="76419" x="1731963" y="2143125"/>
          <p14:tracePt t="76427" x="1722438" y="2143125"/>
          <p14:tracePt t="76435" x="1704975" y="2143125"/>
          <p14:tracePt t="76460" x="1695450" y="2143125"/>
          <p14:tracePt t="76467" x="1685925" y="2143125"/>
          <p14:tracePt t="76475" x="1668463" y="2143125"/>
          <p14:tracePt t="76483" x="1658938" y="2143125"/>
          <p14:tracePt t="76493" x="1649413" y="2143125"/>
          <p14:tracePt t="76502" x="1641475" y="2143125"/>
          <p14:tracePt t="76509" x="1631950" y="2143125"/>
          <p14:tracePt t="76520" x="1612900" y="2143125"/>
          <p14:tracePt t="76523" x="1604963" y="2143125"/>
          <p14:tracePt t="76531" x="1585913" y="2143125"/>
          <p14:tracePt t="76539" x="1576388" y="2143125"/>
          <p14:tracePt t="76547" x="1568450" y="2143125"/>
          <p14:tracePt t="76572" x="1531938" y="2143125"/>
          <p14:tracePt t="76579" x="1522413" y="2143125"/>
          <p14:tracePt t="76586" x="1512888" y="2152650"/>
          <p14:tracePt t="76596" x="1504950" y="2152650"/>
          <p14:tracePt t="76603" x="1495425" y="2152650"/>
          <p14:tracePt t="76628" x="1485900" y="2152650"/>
          <p14:tracePt t="76667" x="1468438" y="2152650"/>
          <p14:tracePt t="76691" x="1458913" y="2152650"/>
          <p14:tracePt t="76701" x="1449388" y="2152650"/>
          <p14:tracePt t="76717" x="1422400" y="2152650"/>
          <p14:tracePt t="76724" x="1412875" y="2152650"/>
          <p14:tracePt t="76732" x="1403350" y="2152650"/>
          <p14:tracePt t="76738" x="1385888" y="2152650"/>
          <p14:tracePt t="76747" x="1376363" y="2152650"/>
          <p14:tracePt t="76755" x="1358900" y="2160588"/>
          <p14:tracePt t="76763" x="1339850" y="2160588"/>
          <p14:tracePt t="76771" x="1330325" y="2160588"/>
          <p14:tracePt t="76803" x="1322388" y="2160588"/>
          <p14:tracePt t="76853" x="1303338" y="2160588"/>
          <p14:tracePt t="76868" x="1258888" y="2160588"/>
          <p14:tracePt t="76875" x="1239838" y="2160588"/>
          <p14:tracePt t="76883" x="1212850" y="2160588"/>
          <p14:tracePt t="76895" x="1193800" y="2160588"/>
          <p14:tracePt t="76899" x="1185863" y="2160588"/>
          <p14:tracePt t="76908" x="1157288" y="2160588"/>
          <p14:tracePt t="76916" x="1139825" y="2152650"/>
          <p14:tracePt t="76940" x="1120775" y="2152650"/>
          <p14:tracePt t="76947" x="1112838" y="2152650"/>
          <p14:tracePt t="76955" x="1112838" y="2143125"/>
          <p14:tracePt t="76963" x="1103313" y="2143125"/>
          <p14:tracePt t="76971" x="1093788" y="2133600"/>
          <p14:tracePt t="76979" x="1076325" y="2125663"/>
          <p14:tracePt t="76987" x="1066800" y="2116138"/>
          <p14:tracePt t="76995" x="1057275" y="2097088"/>
          <p14:tracePt t="77013" x="1047750" y="2097088"/>
          <p14:tracePt t="77019" x="1030288" y="2079625"/>
          <p14:tracePt t="77102" x="1030288" y="2070100"/>
          <p14:tracePt t="77124" x="1030288" y="2060575"/>
          <p14:tracePt t="77135" x="1030288" y="2052638"/>
          <p14:tracePt t="77148" x="1030288" y="2033588"/>
          <p14:tracePt t="77155" x="1030288" y="2024063"/>
          <p14:tracePt t="77172" x="1030288" y="2006600"/>
          <p14:tracePt t="77181" x="1039813" y="1987550"/>
          <p14:tracePt t="77192" x="1047750" y="1979613"/>
          <p14:tracePt t="77194" x="1076325" y="1951038"/>
          <p14:tracePt t="77205" x="1093788" y="1914525"/>
          <p14:tracePt t="77215" x="1103313" y="1914525"/>
          <p14:tracePt t="77219" x="1120775" y="1897063"/>
          <p14:tracePt t="77229" x="1130300" y="1887538"/>
          <p14:tracePt t="77237" x="1157288" y="1860550"/>
          <p14:tracePt t="77243" x="1166813" y="1841500"/>
          <p14:tracePt t="77251" x="1176338" y="1833563"/>
          <p14:tracePt t="77259" x="1185863" y="1814513"/>
          <p14:tracePt t="77268" x="1203325" y="1797050"/>
          <p14:tracePt t="77275" x="1212850" y="1787525"/>
          <p14:tracePt t="77283" x="1230313" y="1760538"/>
          <p14:tracePt t="77291" x="1239838" y="1760538"/>
          <p14:tracePt t="77299" x="1258888" y="1741488"/>
          <p14:tracePt t="77315" x="1266825" y="1731963"/>
          <p14:tracePt t="77325" x="1266825" y="1724025"/>
          <p14:tracePt t="77339" x="1285875" y="1704975"/>
          <p14:tracePt t="77348" x="1303338" y="1697038"/>
          <p14:tracePt t="77381" x="1339850" y="1697038"/>
          <p14:tracePt t="77394" x="1366838" y="1697038"/>
          <p14:tracePt t="77403" x="1385888" y="1697038"/>
          <p14:tracePt t="77412" x="1431925" y="1697038"/>
          <p14:tracePt t="77419" x="1468438" y="1697038"/>
          <p14:tracePt t="77427" x="1512888" y="1697038"/>
          <p14:tracePt t="77435" x="1549400" y="1697038"/>
          <p14:tracePt t="77443" x="1595438" y="1697038"/>
          <p14:tracePt t="77453" x="1631950" y="1697038"/>
          <p14:tracePt t="77459" x="1685925" y="1697038"/>
          <p14:tracePt t="77467" x="1731963" y="1697038"/>
          <p14:tracePt t="77475" x="1741488" y="1697038"/>
          <p14:tracePt t="77483" x="1787525" y="1697038"/>
          <p14:tracePt t="77491" x="1804988" y="1697038"/>
          <p14:tracePt t="77499" x="1824038" y="1697038"/>
          <p14:tracePt t="77507" x="1831975" y="1697038"/>
          <p14:tracePt t="77515" x="1841500" y="1697038"/>
          <p14:tracePt t="77550" x="1860550" y="1697038"/>
          <p14:tracePt t="77565" x="1868488" y="1697038"/>
          <p14:tracePt t="77571" x="1887538" y="1697038"/>
          <p14:tracePt t="77579" x="1905000" y="1697038"/>
          <p14:tracePt t="77587" x="1914525" y="1697038"/>
          <p14:tracePt t="77597" x="1931988" y="1704975"/>
          <p14:tracePt t="77614" x="1941513" y="1704975"/>
          <p14:tracePt t="77619" x="1951038" y="1704975"/>
          <p14:tracePt t="77628" x="1968500" y="1704975"/>
          <p14:tracePt t="77635" x="1987550" y="1704975"/>
          <p14:tracePt t="77642" x="1997075" y="1704975"/>
          <p14:tracePt t="77658" x="2005013" y="1704975"/>
          <p14:tracePt t="77667" x="2014538" y="1704975"/>
          <p14:tracePt t="77691" x="2024063" y="1704975"/>
          <p14:tracePt t="77708" x="2033588" y="1714500"/>
          <p14:tracePt t="77731" x="2033588" y="1724025"/>
          <p14:tracePt t="77749" x="2041525" y="1751013"/>
          <p14:tracePt t="77774" x="2041525" y="1760538"/>
          <p14:tracePt t="77779" x="2041525" y="1768475"/>
          <p14:tracePt t="77789" x="2051050" y="1797050"/>
          <p14:tracePt t="77803" x="2060575" y="1797050"/>
          <p14:tracePt t="77813" x="2070100" y="1814513"/>
          <p14:tracePt t="77819" x="2087563" y="1851025"/>
          <p14:tracePt t="77835" x="2097088" y="1860550"/>
          <p14:tracePt t="77843" x="2106613" y="1860550"/>
          <p14:tracePt t="77915" x="2114550" y="1860550"/>
          <p14:tracePt t="77940" x="2133600" y="1878013"/>
          <p14:tracePt t="78037" x="2143125" y="1887538"/>
          <p14:tracePt t="78097" x="2143125" y="1914525"/>
          <p14:tracePt t="78099" x="2143125" y="1924050"/>
          <p14:tracePt t="78109" x="2133600" y="1933575"/>
          <p14:tracePt t="78120" x="2124075" y="1943100"/>
          <p14:tracePt t="78122" x="2114550" y="1943100"/>
          <p14:tracePt t="78131" x="2114550" y="1960563"/>
          <p14:tracePt t="78139" x="2106613" y="1970088"/>
          <p14:tracePt t="78155" x="2087563" y="1987550"/>
          <p14:tracePt t="78179" x="2070100" y="2006600"/>
          <p14:tracePt t="78204" x="2060575" y="2016125"/>
          <p14:tracePt t="78227" x="2051050" y="2016125"/>
          <p14:tracePt t="78237" x="2041525" y="2016125"/>
          <p14:tracePt t="78243" x="2033588" y="2024063"/>
          <p14:tracePt t="78269" x="2014538" y="2033588"/>
          <p14:tracePt t="78277" x="2005013" y="2033588"/>
          <p14:tracePt t="78397" x="1987550" y="2043113"/>
          <p14:tracePt t="78405" x="1968500" y="2052638"/>
          <p14:tracePt t="78414" x="1968500" y="2060575"/>
          <p14:tracePt t="78420" x="1960563" y="2070100"/>
          <p14:tracePt t="78432" x="1941513" y="2070100"/>
          <p14:tracePt t="78436" x="1931988" y="2070100"/>
          <p14:tracePt t="78443" x="1914525" y="2089150"/>
          <p14:tracePt t="78654" x="1887538" y="2089150"/>
          <p14:tracePt t="78664" x="1868488" y="2089150"/>
          <p14:tracePt t="78671" x="1841500" y="2089150"/>
          <p14:tracePt t="78676" x="1824038" y="2097088"/>
          <p14:tracePt t="78683" x="1787525" y="2097088"/>
          <p14:tracePt t="78691" x="1778000" y="2097088"/>
          <p14:tracePt t="78699" x="1741488" y="2116138"/>
          <p14:tracePt t="78707" x="1731963" y="2116138"/>
          <p14:tracePt t="78715" x="1695450" y="2116138"/>
          <p14:tracePt t="78731" x="1677988" y="2116138"/>
          <p14:tracePt t="78739" x="1658938" y="2116138"/>
          <p14:tracePt t="78747" x="1649413" y="2116138"/>
          <p14:tracePt t="78755" x="1641475" y="2116138"/>
          <p14:tracePt t="78763" x="1631950" y="2116138"/>
          <p14:tracePt t="78771" x="1612900" y="2116138"/>
          <p14:tracePt t="78787" x="1604963" y="2116138"/>
          <p14:tracePt t="78795" x="1595438" y="2116138"/>
          <p14:tracePt t="78803" x="1576388" y="2116138"/>
          <p14:tracePt t="78812" x="1568450" y="2116138"/>
          <p14:tracePt t="78819" x="1558925" y="2116138"/>
          <p14:tracePt t="78827" x="1541463" y="2125663"/>
          <p14:tracePt t="78847" x="1541463" y="2133600"/>
          <p14:tracePt t="78868" x="1531938" y="2133600"/>
          <p14:tracePt t="78897" x="1522413" y="2133600"/>
          <p14:tracePt t="78924" x="1512888" y="2133600"/>
          <p14:tracePt t="78963" x="1495425" y="2133600"/>
          <p14:tracePt t="78979" x="1485900" y="2133600"/>
          <p14:tracePt t="78986" x="1476375" y="2133600"/>
          <p14:tracePt t="79020" x="1468438" y="2133600"/>
          <p14:tracePt t="79027" x="1449388" y="2125663"/>
          <p14:tracePt t="79051" x="1439863" y="2125663"/>
          <p14:tracePt t="79059" x="1431925" y="2125663"/>
          <p14:tracePt t="79067" x="1412875" y="2125663"/>
          <p14:tracePt t="79084" x="1395413" y="2125663"/>
          <p14:tracePt t="79093" x="1366838" y="2125663"/>
          <p14:tracePt t="79100" x="1349375" y="2125663"/>
          <p14:tracePt t="79108" x="1312863" y="2125663"/>
          <p14:tracePt t="79123" x="1285875" y="2125663"/>
          <p14:tracePt t="79131" x="1266825" y="2125663"/>
          <p14:tracePt t="79139" x="1258888" y="2125663"/>
          <p14:tracePt t="79147" x="1230313" y="2125663"/>
          <p14:tracePt t="79155" x="1222375" y="2125663"/>
          <p14:tracePt t="79163" x="1212850" y="2125663"/>
          <p14:tracePt t="79171" x="1193800" y="2125663"/>
          <p14:tracePt t="79195" x="1176338" y="2116138"/>
          <p14:tracePt t="79213" x="1166813" y="2106613"/>
          <p14:tracePt t="79237" x="1149350" y="2097088"/>
          <p14:tracePt t="79251" x="1139825" y="2089150"/>
          <p14:tracePt t="79275" x="1139825" y="2070100"/>
          <p14:tracePt t="79283" x="1130300" y="2052638"/>
          <p14:tracePt t="79303" x="1130300" y="2043113"/>
          <p14:tracePt t="79315" x="1130300" y="2024063"/>
          <p14:tracePt t="79357" x="1130300" y="2016125"/>
          <p14:tracePt t="79371" x="1130300" y="1997075"/>
          <p14:tracePt t="79379" x="1130300" y="1979613"/>
          <p14:tracePt t="79387" x="1130300" y="1970088"/>
          <p14:tracePt t="79395" x="1130300" y="1943100"/>
          <p14:tracePt t="79403" x="1130300" y="1924050"/>
          <p14:tracePt t="79412" x="1130300" y="1897063"/>
          <p14:tracePt t="79419" x="1139825" y="1878013"/>
          <p14:tracePt t="79427" x="1149350" y="1860550"/>
          <p14:tracePt t="79435" x="1176338" y="1833563"/>
          <p14:tracePt t="79443" x="1176338" y="1824038"/>
          <p14:tracePt t="79451" x="1185863" y="1814513"/>
          <p14:tracePt t="79459" x="1193800" y="1804988"/>
          <p14:tracePt t="79467" x="1193800" y="1797050"/>
          <p14:tracePt t="79485" x="1203325" y="1787525"/>
          <p14:tracePt t="79581" x="1212850" y="1778000"/>
          <p14:tracePt t="79587" x="1222375" y="1778000"/>
          <p14:tracePt t="79595" x="1239838" y="1778000"/>
          <p14:tracePt t="79603" x="1249363" y="1778000"/>
          <p14:tracePt t="79615" x="1258888" y="1778000"/>
          <p14:tracePt t="79619" x="1266825" y="1778000"/>
          <p14:tracePt t="79643" x="1276350" y="1778000"/>
          <p14:tracePt t="79668" x="1285875" y="1778000"/>
          <p14:tracePt t="79683" x="1303338" y="1778000"/>
          <p14:tracePt t="80164" x="1312863" y="1778000"/>
          <p14:tracePt t="80172" x="1322388" y="1778000"/>
          <p14:tracePt t="80179" x="1366838" y="1778000"/>
          <p14:tracePt t="80190" x="1422400" y="1778000"/>
          <p14:tracePt t="80195" x="1458913" y="1778000"/>
          <p14:tracePt t="80203" x="1504950" y="1778000"/>
          <p14:tracePt t="80211" x="1522413" y="1778000"/>
          <p14:tracePt t="80219" x="1549400" y="1778000"/>
          <p14:tracePt t="80227" x="1576388" y="1778000"/>
          <p14:tracePt t="80236" x="1604963" y="1778000"/>
          <p14:tracePt t="80243" x="1612900" y="1778000"/>
          <p14:tracePt t="80251" x="1641475" y="1778000"/>
          <p14:tracePt t="80259" x="1649413" y="1778000"/>
          <p14:tracePt t="80267" x="1658938" y="1778000"/>
          <p14:tracePt t="80277" x="1685925" y="1778000"/>
          <p14:tracePt t="80285" x="1695450" y="1778000"/>
          <p14:tracePt t="80293" x="1704975" y="1768475"/>
          <p14:tracePt t="80304" x="1741488" y="1768475"/>
          <p14:tracePt t="80306" x="1778000" y="1768475"/>
          <p14:tracePt t="80315" x="1795463" y="1751013"/>
          <p14:tracePt t="80324" x="1824038" y="1751013"/>
          <p14:tracePt t="80331" x="1860550" y="1741488"/>
          <p14:tracePt t="80338" x="1895475" y="1741488"/>
          <p14:tracePt t="80347" x="1924050" y="1741488"/>
          <p14:tracePt t="80355" x="1941513" y="1731963"/>
          <p14:tracePt t="80364" x="1951038" y="1731963"/>
          <p14:tracePt t="80371" x="1978025" y="1724025"/>
          <p14:tracePt t="80380" x="1987550" y="1724025"/>
          <p14:tracePt t="80387" x="1997075" y="1724025"/>
          <p14:tracePt t="80394" x="2014538" y="1704975"/>
          <p14:tracePt t="80412" x="2024063" y="1704975"/>
          <p14:tracePt t="80419" x="2033588" y="1704975"/>
          <p14:tracePt t="80435" x="2051050" y="1704975"/>
          <p14:tracePt t="80443" x="2070100" y="1704975"/>
          <p14:tracePt t="80451" x="2078038" y="1704975"/>
          <p14:tracePt t="80467" x="2097088" y="1704975"/>
          <p14:tracePt t="80475" x="2106613" y="1704975"/>
          <p14:tracePt t="80483" x="2114550" y="1704975"/>
          <p14:tracePt t="80931" x="2114550" y="1714500"/>
          <p14:tracePt t="80941" x="2124075" y="1741488"/>
          <p14:tracePt t="80948" x="2124075" y="1751013"/>
          <p14:tracePt t="80955" x="2124075" y="1787525"/>
          <p14:tracePt t="80963" x="2124075" y="1797050"/>
          <p14:tracePt t="80971" x="2151063" y="1841500"/>
          <p14:tracePt t="80979" x="2151063" y="1851025"/>
          <p14:tracePt t="80987" x="2160588" y="1878013"/>
          <p14:tracePt t="80996" x="2160588" y="1897063"/>
          <p14:tracePt t="81003" x="2160588" y="1924050"/>
          <p14:tracePt t="81012" x="2160588" y="1933575"/>
          <p14:tracePt t="81018" x="2160588" y="1960563"/>
          <p14:tracePt t="81037" x="2160588" y="1970088"/>
          <p14:tracePt t="81644" x="2160588" y="1979613"/>
          <p14:tracePt t="81660" x="2160588" y="1997075"/>
          <p14:tracePt t="81667" x="2160588" y="2006600"/>
          <p14:tracePt t="81675" x="2160588" y="2016125"/>
          <p14:tracePt t="81683" x="2170113" y="2024063"/>
          <p14:tracePt t="81699" x="2170113" y="2043113"/>
          <p14:tracePt t="81708" x="2179638" y="2043113"/>
          <p14:tracePt t="81715" x="2187575" y="2052638"/>
          <p14:tracePt t="81739" x="2187575" y="2060575"/>
          <p14:tracePt t="81747" x="2187575" y="2079625"/>
          <p14:tracePt t="82108" x="2197100" y="2089150"/>
          <p14:tracePt t="82187" x="2206625" y="2089150"/>
          <p14:tracePt t="82357" x="2214563" y="2089150"/>
          <p14:tracePt t="82368" x="2224088" y="2079625"/>
          <p14:tracePt t="83619" x="2243138" y="2079625"/>
          <p14:tracePt t="85464" x="2243138" y="2097088"/>
          <p14:tracePt t="85467" x="2243138" y="2106613"/>
          <p14:tracePt t="85475" x="2243138" y="2125663"/>
          <p14:tracePt t="85491" x="2243138" y="2133600"/>
          <p14:tracePt t="85500" x="2243138" y="2143125"/>
          <p14:tracePt t="85510" x="2243138" y="2152650"/>
          <p14:tracePt t="85517" x="2233613" y="2160588"/>
          <p14:tracePt t="85524" x="2233613" y="2170113"/>
          <p14:tracePt t="85534" x="2233613" y="2179638"/>
          <p14:tracePt t="85547" x="2233613" y="2197100"/>
          <p14:tracePt t="85555" x="2233613" y="2206625"/>
          <p14:tracePt t="85566" x="2233613" y="2216150"/>
          <p14:tracePt t="85571" x="2233613" y="2225675"/>
          <p14:tracePt t="85580" x="2233613" y="2243138"/>
          <p14:tracePt t="85595" x="2233613" y="2252663"/>
          <p14:tracePt t="85603" x="2233613" y="2262188"/>
          <p14:tracePt t="85613" x="2233613" y="2279650"/>
          <p14:tracePt t="85619" x="2233613" y="2289175"/>
          <p14:tracePt t="85628" x="2233613" y="2298700"/>
          <p14:tracePt t="85635" x="2243138" y="2306638"/>
          <p14:tracePt t="85707" x="2260600" y="2306638"/>
          <p14:tracePt t="85716" x="2270125" y="2306638"/>
          <p14:tracePt t="85723" x="2279650" y="2306638"/>
          <p14:tracePt t="85741" x="2306638" y="2306638"/>
          <p14:tracePt t="85767" x="2316163" y="2306638"/>
          <p14:tracePt t="85771" x="2324100" y="2298700"/>
          <p14:tracePt t="85779" x="2333625" y="2289175"/>
          <p14:tracePt t="85795" x="2352675" y="2270125"/>
          <p14:tracePt t="85802" x="2352675" y="2262188"/>
          <p14:tracePt t="85887" x="2360613" y="2252663"/>
          <p14:tracePt t="85896" x="2389188" y="2252663"/>
          <p14:tracePt t="85901" x="2416175" y="2243138"/>
          <p14:tracePt t="85908" x="2498725" y="2243138"/>
          <p14:tracePt t="85915" x="2570163" y="2243138"/>
          <p14:tracePt t="85924" x="2635250" y="2243138"/>
          <p14:tracePt t="85931" x="2708275" y="2243138"/>
          <p14:tracePt t="85938" x="2744788" y="2243138"/>
          <p14:tracePt t="85948" x="2762250" y="2243138"/>
          <p14:tracePt t="85956" x="2808288" y="2243138"/>
          <p14:tracePt t="85963" x="2835275" y="2252663"/>
          <p14:tracePt t="85971" x="2852738" y="2270125"/>
          <p14:tracePt t="85987" x="2862263" y="2270125"/>
          <p14:tracePt t="86293" x="2889250" y="2270125"/>
          <p14:tracePt t="86302" x="2898775" y="2270125"/>
          <p14:tracePt t="86315" x="2917825" y="2270125"/>
          <p14:tracePt t="86323" x="2925763" y="2270125"/>
          <p14:tracePt t="86412" x="2935288" y="2270125"/>
          <p14:tracePt t="86427" x="2944813" y="2270125"/>
          <p14:tracePt t="86435" x="2962275" y="2270125"/>
          <p14:tracePt t="86453" x="2971800" y="2270125"/>
          <p14:tracePt t="86468" x="2981325" y="2270125"/>
          <p14:tracePt t="86597" x="2998788" y="2270125"/>
          <p14:tracePt t="86605" x="3008313" y="2270125"/>
          <p14:tracePt t="86622" x="3017838" y="2270125"/>
          <p14:tracePt t="86628" x="3035300" y="2279650"/>
          <p14:tracePt t="86645" x="3054350" y="2306638"/>
          <p14:tracePt t="86651" x="3063875" y="2306638"/>
          <p14:tracePt t="86667" x="3081338" y="2316163"/>
          <p14:tracePt t="86674" x="3090863" y="2316163"/>
          <p14:tracePt t="86685" x="3100388" y="2316163"/>
          <p14:tracePt t="86693" x="3108325" y="2316163"/>
          <p14:tracePt t="86701" x="3127375" y="2316163"/>
          <p14:tracePt t="86710" x="3136900" y="2316163"/>
          <p14:tracePt t="86717" x="3144838" y="2316163"/>
          <p14:tracePt t="86724" x="3163888" y="2316163"/>
          <p14:tracePt t="86733" x="3181350" y="2316163"/>
          <p14:tracePt t="86740" x="3190875" y="2316163"/>
          <p14:tracePt t="86747" x="3217863" y="2316163"/>
          <p14:tracePt t="86755" x="3236913" y="2316163"/>
          <p14:tracePt t="86763" x="3263900" y="2316163"/>
          <p14:tracePt t="86771" x="3273425" y="2316163"/>
          <p14:tracePt t="86779" x="3281363" y="2316163"/>
          <p14:tracePt t="86828" x="3300413" y="2316163"/>
          <p14:tracePt t="86867" x="3309938" y="2316163"/>
          <p14:tracePt t="86885" x="3317875" y="2316163"/>
          <p14:tracePt t="86900" x="3327400" y="2316163"/>
          <p14:tracePt t="86909" x="3336925" y="2316163"/>
          <p14:tracePt t="86915" x="3346450" y="2316163"/>
          <p14:tracePt t="86981" x="3354388" y="2316163"/>
          <p14:tracePt t="86997" x="3382963" y="2316163"/>
          <p14:tracePt t="87003" x="3409950" y="2316163"/>
          <p14:tracePt t="87011" x="3436938" y="2316163"/>
          <p14:tracePt t="87019" x="3473450" y="2316163"/>
          <p14:tracePt t="87029" x="3500438" y="2316163"/>
          <p14:tracePt t="87036" x="3556000" y="2316163"/>
          <p14:tracePt t="87044" x="3646488" y="2316163"/>
          <p14:tracePt t="87051" x="3719513" y="2316163"/>
          <p14:tracePt t="87059" x="3829050" y="2316163"/>
          <p14:tracePt t="87068" x="3919538" y="2316163"/>
          <p14:tracePt t="87075" x="3992563" y="2316163"/>
          <p14:tracePt t="87084" x="4102100" y="2316163"/>
          <p14:tracePt t="87091" x="4194175" y="2316163"/>
          <p14:tracePt t="87099" x="4257675" y="2316163"/>
          <p14:tracePt t="87107" x="4330700" y="2316163"/>
          <p14:tracePt t="87115" x="4384675" y="2316163"/>
          <p14:tracePt t="87123" x="4421188" y="2316163"/>
          <p14:tracePt t="87132" x="4476750" y="2316163"/>
          <p14:tracePt t="87139" x="4521200" y="2316163"/>
          <p14:tracePt t="87147" x="4540250" y="2316163"/>
          <p14:tracePt t="87156" x="4576763" y="2316163"/>
          <p14:tracePt t="87163" x="4603750" y="2316163"/>
          <p14:tracePt t="87175" x="4613275" y="2316163"/>
          <p14:tracePt t="87179" x="4622800" y="2316163"/>
          <p14:tracePt t="87288" x="4630738" y="2325688"/>
          <p14:tracePt t="87347" x="4630738" y="2335213"/>
          <p14:tracePt t="87477" x="4640263" y="2343150"/>
          <p14:tracePt t="87490" x="4659313" y="2343150"/>
          <p14:tracePt t="87516" x="4667250" y="2352675"/>
          <p14:tracePt t="87531" x="4686300" y="2352675"/>
          <p14:tracePt t="87547" x="4695825" y="2352675"/>
          <p14:tracePt t="87564" x="4703763" y="2352675"/>
          <p14:tracePt t="87581" x="4713288" y="2352675"/>
          <p14:tracePt t="87587" x="4730750" y="2352675"/>
          <p14:tracePt t="87603" x="4740275" y="2352675"/>
          <p14:tracePt t="87619" x="4749800" y="2352675"/>
          <p14:tracePt t="87662" x="4759325" y="2362200"/>
          <p14:tracePt t="88003" x="4767263" y="2371725"/>
          <p14:tracePt t="88019" x="4776788" y="2371725"/>
          <p14:tracePt t="88026" x="4795838" y="2371725"/>
          <p14:tracePt t="88035" x="4832350" y="2371725"/>
          <p14:tracePt t="88045" x="4859338" y="2371725"/>
          <p14:tracePt t="88050" x="4876800" y="2371725"/>
          <p14:tracePt t="88059" x="4886325" y="2371725"/>
          <p14:tracePt t="88067" x="4905375" y="2371725"/>
          <p14:tracePt t="88075" x="4922838" y="2371725"/>
          <p14:tracePt t="88083" x="4932363" y="2371725"/>
          <p14:tracePt t="88523" x="4932363" y="2343150"/>
          <p14:tracePt t="88549" x="4932363" y="2335213"/>
          <p14:tracePt t="88595" x="4932363" y="2325688"/>
          <p14:tracePt t="88603" x="4913313" y="2335213"/>
          <p14:tracePt t="88619" x="4895850" y="2343150"/>
          <p14:tracePt t="88628" x="4886325" y="2343150"/>
          <p14:tracePt t="88635" x="4876800" y="2352675"/>
          <p14:tracePt t="88643" x="4859338" y="2352675"/>
          <p14:tracePt t="88651" x="4840288" y="2362200"/>
          <p14:tracePt t="88660" x="4832350" y="2362200"/>
          <p14:tracePt t="88667" x="4832350" y="2371725"/>
          <p14:tracePt t="88675" x="4822825" y="2379663"/>
          <p14:tracePt t="88802" x="4822825" y="2371725"/>
          <p14:tracePt t="88811" x="4822825" y="2362200"/>
          <p14:tracePt t="88819" x="4822825" y="2352675"/>
          <p14:tracePt t="88933" x="4822825" y="2343150"/>
          <p14:tracePt t="88949" x="4822825" y="2335213"/>
          <p14:tracePt t="88962" x="4822825" y="2316163"/>
          <p14:tracePt t="88964" x="4822825" y="2306638"/>
          <p14:tracePt t="88971" x="4822825" y="2298700"/>
          <p14:tracePt t="88980" x="4822825" y="2289175"/>
          <p14:tracePt t="88995" x="4832350" y="2262188"/>
          <p14:tracePt t="89099" x="4832350" y="2252663"/>
          <p14:tracePt t="89294" x="4795838" y="2252663"/>
          <p14:tracePt t="89308" x="4695825" y="2252663"/>
          <p14:tracePt t="89314" x="4667250" y="2252663"/>
          <p14:tracePt t="89323" x="4630738" y="2252663"/>
          <p14:tracePt t="89331" x="4603750" y="2252663"/>
          <p14:tracePt t="89339" x="4586288" y="2252663"/>
          <p14:tracePt t="89347" x="4576763" y="2252663"/>
          <p14:tracePt t="89411" x="4567238" y="2243138"/>
          <p14:tracePt t="89419" x="4567238" y="2233613"/>
          <p14:tracePt t="89443" x="4567238" y="2225675"/>
          <p14:tracePt t="89531" x="4567238" y="2216150"/>
          <p14:tracePt t="89539" x="4576763" y="2216150"/>
          <p14:tracePt t="89548" x="4586288" y="2216150"/>
          <p14:tracePt t="89555" x="4594225" y="2216150"/>
          <p14:tracePt t="89564" x="4613275" y="2216150"/>
          <p14:tracePt t="89573" x="4622800" y="2216150"/>
          <p14:tracePt t="89580" x="4630738" y="2216150"/>
          <p14:tracePt t="89587" x="4640263" y="2216150"/>
          <p14:tracePt t="89595" x="4649788" y="2216150"/>
          <p14:tracePt t="89603" x="4676775" y="2216150"/>
          <p14:tracePt t="89627" x="4695825" y="2225675"/>
          <p14:tracePt t="89635" x="4703763" y="2225675"/>
          <p14:tracePt t="89676" x="4713288" y="2225675"/>
          <p14:tracePt t="90094" x="4722813" y="2225675"/>
          <p14:tracePt t="90109" x="4740275" y="2225675"/>
          <p14:tracePt t="90118" x="4759325" y="2233613"/>
          <p14:tracePt t="90219" x="4767263" y="2243138"/>
          <p14:tracePt t="90243" x="4767263" y="2252663"/>
          <p14:tracePt t="90531" x="4767263" y="2262188"/>
          <p14:tracePt t="90547" x="4767263" y="2270125"/>
          <p14:tracePt t="90563" x="4767263" y="2298700"/>
          <p14:tracePt t="90581" x="4767263" y="2306638"/>
          <p14:tracePt t="90587" x="4767263" y="2316163"/>
          <p14:tracePt t="90648" x="4767263" y="2335213"/>
          <p14:tracePt t="90663" x="4767263" y="2343150"/>
          <p14:tracePt t="90670" x="4759325" y="2352675"/>
          <p14:tracePt t="91109" x="4759325" y="2343150"/>
          <p14:tracePt t="91179" x="4759325" y="2335213"/>
          <p14:tracePt t="91341" x="4749800" y="2335213"/>
          <p14:tracePt t="91525" x="4749800" y="2325688"/>
          <p14:tracePt t="92019" x="4740275" y="2325688"/>
          <p14:tracePt t="92069" x="4730750" y="2316163"/>
          <p14:tracePt t="92077" x="4730750" y="2306638"/>
          <p14:tracePt t="92091" x="4730750" y="2298700"/>
          <p14:tracePt t="92099" x="4730750" y="2279650"/>
          <p14:tracePt t="92107" x="4730750" y="2270125"/>
          <p14:tracePt t="92165" x="4730750" y="2262188"/>
          <p14:tracePt t="92192" x="4730750" y="2252663"/>
          <p14:tracePt t="92212" x="4730750" y="2243138"/>
          <p14:tracePt t="92238" x="4730750" y="2233613"/>
          <p14:tracePt t="92304" x="4713288" y="2233613"/>
          <p14:tracePt t="92315" x="4703763" y="2233613"/>
          <p14:tracePt t="92324" x="4695825" y="2262188"/>
          <p14:tracePt t="92339" x="4695825" y="2270125"/>
          <p14:tracePt t="92387" x="4686300" y="2279650"/>
          <p14:tracePt t="92435" x="4676775" y="2279650"/>
          <p14:tracePt t="92716" x="4667250" y="2298700"/>
          <p14:tracePt t="92732" x="4667250" y="2306638"/>
          <p14:tracePt t="92738" x="4667250" y="2316163"/>
          <p14:tracePt t="92765" x="4667250" y="2343150"/>
          <p14:tracePt t="92772" x="4667250" y="2352675"/>
          <p14:tracePt t="92781" x="4659313" y="2362200"/>
          <p14:tracePt t="92909" x="4659313" y="2352675"/>
          <p14:tracePt t="92923" x="4659313" y="2343150"/>
          <p14:tracePt t="93087" x="4649788" y="2352675"/>
          <p14:tracePt t="93091" x="4649788" y="2362200"/>
          <p14:tracePt t="93099" x="4649788" y="2371725"/>
          <p14:tracePt t="93107" x="4640263" y="2379663"/>
          <p14:tracePt t="93308" x="4594225" y="2389188"/>
          <p14:tracePt t="93315" x="4576763" y="2389188"/>
          <p14:tracePt t="93323" x="4557713" y="2389188"/>
          <p14:tracePt t="93331" x="4540250" y="2398713"/>
          <p14:tracePt t="93347" x="4530725" y="2408238"/>
          <p14:tracePt t="93395" x="4513263" y="2408238"/>
          <p14:tracePt t="93475" x="4503738" y="2408238"/>
          <p14:tracePt t="93483" x="4503738" y="2398713"/>
          <p14:tracePt t="93500" x="4503738" y="2389188"/>
          <p14:tracePt t="93510" x="4503738" y="2379663"/>
          <p14:tracePt t="93533" x="4503738" y="2362200"/>
          <p14:tracePt t="93588" x="4503738" y="2343150"/>
          <p14:tracePt t="93725" x="4503738" y="2352675"/>
          <p14:tracePt t="93733" x="4503738" y="2362200"/>
          <p14:tracePt t="93745" x="4503738" y="2371725"/>
          <p14:tracePt t="93749" x="4503738" y="2379663"/>
          <p14:tracePt t="93885" x="4503738" y="2389188"/>
          <p14:tracePt t="94029" x="4503738" y="2398713"/>
          <p14:tracePt t="94053" x="4494213" y="2425700"/>
          <p14:tracePt t="94069" x="4494213" y="2435225"/>
          <p14:tracePt t="94100" x="4484688" y="2444750"/>
          <p14:tracePt t="94195" x="4484688" y="2425700"/>
          <p14:tracePt t="94212" x="4484688" y="2416175"/>
          <p14:tracePt t="94227" x="4484688" y="2408238"/>
          <p14:tracePt t="94251" x="4484688" y="2398713"/>
          <p14:tracePt t="94267" x="4484688" y="2389188"/>
          <p14:tracePt t="94284" x="4484688" y="2379663"/>
          <p14:tracePt t="94299" x="4484688" y="2362200"/>
          <p14:tracePt t="94315" x="4484688" y="2352675"/>
          <p14:tracePt t="94379" x="4467225" y="2352675"/>
          <p14:tracePt t="94388" x="4448175" y="2352675"/>
          <p14:tracePt t="94399" x="4430713" y="2352675"/>
          <p14:tracePt t="94404" x="4413250" y="2352675"/>
          <p14:tracePt t="94412" x="4384675" y="2362200"/>
          <p14:tracePt t="94419" x="4367213" y="2362200"/>
          <p14:tracePt t="94426" x="4330700" y="2371725"/>
          <p14:tracePt t="94435" x="4321175" y="2371725"/>
          <p14:tracePt t="94444" x="4284663" y="2371725"/>
          <p14:tracePt t="94451" x="4275138" y="2371725"/>
          <p14:tracePt t="94475" x="4267200" y="2371725"/>
          <p14:tracePt t="94483" x="4248150" y="2371725"/>
          <p14:tracePt t="94499" x="4230688" y="2371725"/>
          <p14:tracePt t="94507" x="4202113" y="2371725"/>
          <p14:tracePt t="94515" x="4184650" y="2371725"/>
          <p14:tracePt t="94523" x="4129088" y="2352675"/>
          <p14:tracePt t="94531" x="4084638" y="2343150"/>
          <p14:tracePt t="94540" x="4029075" y="2343150"/>
          <p14:tracePt t="94549" x="3956050" y="2343150"/>
          <p14:tracePt t="94559" x="3875088" y="2343150"/>
          <p14:tracePt t="94568" x="3765550" y="2343150"/>
          <p14:tracePt t="94570" x="3673475" y="2343150"/>
          <p14:tracePt t="94585" x="3619500" y="2343150"/>
          <p14:tracePt t="94586" x="3509963" y="2343150"/>
          <p14:tracePt t="94595" x="3490913" y="2343150"/>
          <p14:tracePt t="94603" x="3455988" y="2343150"/>
          <p14:tracePt t="94612" x="3419475" y="2343150"/>
          <p14:tracePt t="94629" x="3400425" y="2343150"/>
          <p14:tracePt t="94647" x="3382963" y="2343150"/>
          <p14:tracePt t="94667" x="3373438" y="2343150"/>
          <p14:tracePt t="94686" x="3363913" y="2352675"/>
          <p14:tracePt t="94693" x="3354388" y="2352675"/>
          <p14:tracePt t="94699" x="3327400" y="2371725"/>
          <p14:tracePt t="94707" x="3309938" y="2389188"/>
          <p14:tracePt t="94715" x="3300413" y="2398713"/>
          <p14:tracePt t="94724" x="3281363" y="2425700"/>
          <p14:tracePt t="94731" x="3263900" y="2444750"/>
          <p14:tracePt t="94739" x="3254375" y="2471738"/>
          <p14:tracePt t="94747" x="3236913" y="2489200"/>
          <p14:tracePt t="94763" x="3227388" y="2498725"/>
          <p14:tracePt t="94770" x="3227388" y="2508250"/>
          <p14:tracePt t="94779" x="3227388" y="2517775"/>
          <p14:tracePt t="95052" x="3227388" y="2535238"/>
          <p14:tracePt t="95061" x="3217863" y="2544763"/>
          <p14:tracePt t="95284" x="3217863" y="2562225"/>
          <p14:tracePt t="95332" x="3217863" y="2571750"/>
          <p14:tracePt t="95365" x="3217863" y="2581275"/>
          <p14:tracePt t="95384" x="3217863" y="2598738"/>
          <p14:tracePt t="95386" x="3217863" y="2608263"/>
          <p14:tracePt t="95396" x="3217863" y="2617788"/>
          <p14:tracePt t="95405" x="3227388" y="2644775"/>
          <p14:tracePt t="95411" x="3236913" y="2662238"/>
          <p14:tracePt t="95418" x="3244850" y="2681288"/>
          <p14:tracePt t="95428" x="3254375" y="2698750"/>
          <p14:tracePt t="95435" x="3273425" y="2717800"/>
          <p14:tracePt t="95443" x="3281363" y="2727325"/>
          <p14:tracePt t="95451" x="3290888" y="2744788"/>
          <p14:tracePt t="95459" x="3309938" y="2763838"/>
          <p14:tracePt t="95467" x="3317875" y="2771775"/>
          <p14:tracePt t="95474" x="3336925" y="2781300"/>
          <p14:tracePt t="95483" x="3373438" y="2808288"/>
          <p14:tracePt t="95491" x="3382963" y="2808288"/>
          <p14:tracePt t="95499" x="3419475" y="2817813"/>
          <p14:tracePt t="95507" x="3436938" y="2817813"/>
          <p14:tracePt t="95515" x="3463925" y="2817813"/>
          <p14:tracePt t="95523" x="3500438" y="2817813"/>
          <p14:tracePt t="95531" x="3536950" y="2817813"/>
          <p14:tracePt t="95539" x="3563938" y="2817813"/>
          <p14:tracePt t="95547" x="3609975" y="2790825"/>
          <p14:tracePt t="95554" x="3656013" y="2771775"/>
          <p14:tracePt t="95565" x="3683000" y="2763838"/>
          <p14:tracePt t="95572" x="3729038" y="2727325"/>
          <p14:tracePt t="95583" x="3775075" y="2717800"/>
          <p14:tracePt t="95586" x="3802063" y="2690813"/>
          <p14:tracePt t="95595" x="3819525" y="2681288"/>
          <p14:tracePt t="95603" x="3838575" y="2671763"/>
          <p14:tracePt t="95613" x="3856038" y="2662238"/>
          <p14:tracePt t="95619" x="3875088" y="2662238"/>
          <p14:tracePt t="95630" x="3892550" y="2654300"/>
          <p14:tracePt t="95635" x="3911600" y="2654300"/>
          <p14:tracePt t="95644" x="3929063" y="2635250"/>
          <p14:tracePt t="95660" x="3938588" y="2625725"/>
          <p14:tracePt t="95667" x="3956050" y="2625725"/>
          <p14:tracePt t="95675" x="3975100" y="2617788"/>
          <p14:tracePt t="95820" x="3975100" y="2625725"/>
          <p14:tracePt t="95835" x="3975100" y="2635250"/>
          <p14:tracePt t="95842" x="3984625" y="2654300"/>
          <p14:tracePt t="95851" x="3984625" y="2662238"/>
          <p14:tracePt t="95867" x="3992563" y="2681288"/>
          <p14:tracePt t="95875" x="4002088" y="2690813"/>
          <p14:tracePt t="95899" x="4021138" y="2708275"/>
          <p14:tracePt t="95931" x="4057650" y="2708275"/>
          <p14:tracePt t="95940" x="4057650" y="2698750"/>
          <p14:tracePt t="95956" x="4084638" y="2690813"/>
          <p14:tracePt t="95971" x="4102100" y="2681288"/>
          <p14:tracePt t="95979" x="4111625" y="2671763"/>
          <p14:tracePt t="95991" x="4129088" y="2671763"/>
          <p14:tracePt t="95998" x="4138613" y="2662238"/>
          <p14:tracePt t="96005" x="4148138" y="2662238"/>
          <p14:tracePt t="96027" x="4157663" y="2662238"/>
          <p14:tracePt t="96075" x="4157663" y="2671763"/>
          <p14:tracePt t="96083" x="4157663" y="2681288"/>
          <p14:tracePt t="96091" x="4165600" y="2708275"/>
          <p14:tracePt t="96099" x="4175125" y="2717800"/>
          <p14:tracePt t="96139" x="4175125" y="2727325"/>
          <p14:tracePt t="96163" x="4175125" y="2735263"/>
          <p14:tracePt t="96195" x="4175125" y="2744788"/>
          <p14:tracePt t="96259" x="4184650" y="2754313"/>
          <p14:tracePt t="96283" x="4194175" y="2754313"/>
          <p14:tracePt t="96307" x="4211638" y="2754313"/>
          <p14:tracePt t="96475" x="4221163" y="2754313"/>
          <p14:tracePt t="96923" x="4221163" y="2744788"/>
          <p14:tracePt t="96931" x="4230688" y="2744788"/>
          <p14:tracePt t="96958" x="4230688" y="2727325"/>
          <p14:tracePt t="97247" x="4230688" y="2717800"/>
          <p14:tracePt t="97256" x="4230688" y="2708275"/>
          <p14:tracePt t="97260" x="4230688" y="2698750"/>
          <p14:tracePt t="97269" x="4230688" y="2681288"/>
          <p14:tracePt t="97291" x="4230688" y="2671763"/>
          <p14:tracePt t="97355" x="4230688" y="2662238"/>
          <p14:tracePt t="97371" x="4230688" y="2644775"/>
          <p14:tracePt t="97387" x="4230688" y="2635250"/>
          <p14:tracePt t="97411" x="4230688" y="2625725"/>
          <p14:tracePt t="98334" x="4248150" y="2625725"/>
          <p14:tracePt t="98341" x="4257675" y="2625725"/>
          <p14:tracePt t="98415" x="4267200" y="2625725"/>
          <p14:tracePt t="98511" x="4275138" y="2625725"/>
          <p14:tracePt t="98552" x="4275138" y="2635250"/>
          <p14:tracePt t="98687" x="4275138" y="2644775"/>
          <p14:tracePt t="98894" x="4275138" y="2662238"/>
          <p14:tracePt t="98900" x="4284663" y="2671763"/>
          <p14:tracePt t="99075" x="4294188" y="2671763"/>
          <p14:tracePt t="99085" x="4303713" y="2671763"/>
          <p14:tracePt t="99094" x="4311650" y="2662238"/>
          <p14:tracePt t="99213" x="4330700" y="2662238"/>
          <p14:tracePt t="99240" x="4340225" y="2662238"/>
          <p14:tracePt t="99245" x="4348163" y="2662238"/>
          <p14:tracePt t="99253" x="4348163" y="2671763"/>
          <p14:tracePt t="99267" x="4357688" y="2671763"/>
          <p14:tracePt t="99275" x="4367213" y="2671763"/>
          <p14:tracePt t="99283" x="4376738" y="2681288"/>
          <p14:tracePt t="99291" x="4384675" y="2681288"/>
          <p14:tracePt t="99299" x="4394200" y="2681288"/>
          <p14:tracePt t="99307" x="4403725" y="2681288"/>
          <p14:tracePt t="99315" x="4413250" y="2681288"/>
          <p14:tracePt t="99331" x="4421188" y="2681288"/>
          <p14:tracePt t="99355" x="4430713" y="2681288"/>
          <p14:tracePt t="99363" x="4448175" y="2681288"/>
          <p14:tracePt t="99375" x="4457700" y="2681288"/>
          <p14:tracePt t="99385" x="4467225" y="2681288"/>
          <p14:tracePt t="99422" x="4484688" y="2681288"/>
          <p14:tracePt t="99606" x="4484688" y="2698750"/>
          <p14:tracePt t="99636" x="4484688" y="2708275"/>
          <p14:tracePt t="99697" x="4494213" y="2717800"/>
          <p14:tracePt t="99708" x="4513263" y="2717800"/>
          <p14:tracePt t="99715" x="4530725" y="2717800"/>
          <p14:tracePt t="99723" x="4540250" y="2717800"/>
          <p14:tracePt t="99731" x="4549775" y="2717800"/>
          <p14:tracePt t="99747" x="4576763" y="2717800"/>
          <p14:tracePt t="99757" x="4586288" y="2717800"/>
          <p14:tracePt t="99765" x="4622800" y="2708275"/>
          <p14:tracePt t="99774" x="4640263" y="2698750"/>
          <p14:tracePt t="99781" x="4659313" y="2698750"/>
          <p14:tracePt t="99788" x="4676775" y="2690813"/>
          <p14:tracePt t="99798" x="4686300" y="2690813"/>
          <p14:tracePt t="99804" x="4703763" y="2690813"/>
          <p14:tracePt t="99815" x="4730750" y="2671763"/>
          <p14:tracePt t="99851" x="4749800" y="2671763"/>
          <p14:tracePt t="99924" x="4759325" y="2671763"/>
          <p14:tracePt t="100059" x="4767263" y="2671763"/>
          <p14:tracePt t="100180" x="4776788" y="2671763"/>
          <p14:tracePt t="100192" x="4786313" y="2681288"/>
          <p14:tracePt t="100195" x="4795838" y="2690813"/>
          <p14:tracePt t="100213" x="4803775" y="2708275"/>
          <p14:tracePt t="100239" x="4813300" y="2708275"/>
          <p14:tracePt t="100243" x="4832350" y="2708275"/>
          <p14:tracePt t="100259" x="4840288" y="2708275"/>
          <p14:tracePt t="100275" x="4849813" y="2708275"/>
          <p14:tracePt t="100284" x="4859338" y="2708275"/>
          <p14:tracePt t="100291" x="4876800" y="2708275"/>
          <p14:tracePt t="100307" x="4886325" y="2708275"/>
          <p14:tracePt t="100315" x="4895850" y="2708275"/>
          <p14:tracePt t="100323" x="4913313" y="2708275"/>
          <p14:tracePt t="100331" x="4922838" y="2708275"/>
          <p14:tracePt t="100339" x="4932363" y="2708275"/>
          <p14:tracePt t="100691" x="4959350" y="2708275"/>
          <p14:tracePt t="100700" x="4968875" y="2708275"/>
          <p14:tracePt t="100731" x="4978400" y="2708275"/>
          <p14:tracePt t="100750" x="4995863" y="2708275"/>
          <p14:tracePt t="100758" x="5005388" y="2708275"/>
          <p14:tracePt t="100770" x="5014913" y="2708275"/>
          <p14:tracePt t="101307" x="5014913" y="2717800"/>
          <p14:tracePt t="101315" x="5014913" y="2727325"/>
          <p14:tracePt t="101323" x="5014913" y="2735263"/>
          <p14:tracePt t="101341" x="5014913" y="2744788"/>
          <p14:tracePt t="101597" x="5014913" y="2754313"/>
          <p14:tracePt t="101605" x="5014913" y="2771775"/>
          <p14:tracePt t="101615" x="5014913" y="2781300"/>
          <p14:tracePt t="101628" x="5014913" y="2790825"/>
          <p14:tracePt t="101635" x="5005388" y="2800350"/>
          <p14:tracePt t="101653" x="4995863" y="2808288"/>
          <p14:tracePt t="101900" x="4986338" y="2808288"/>
          <p14:tracePt t="101908" x="4978400" y="2808288"/>
          <p14:tracePt t="101915" x="4968875" y="2808288"/>
          <p14:tracePt t="101923" x="4959350" y="2790825"/>
          <p14:tracePt t="101971" x="4941888" y="2790825"/>
          <p14:tracePt t="101979" x="4922838" y="2790825"/>
          <p14:tracePt t="101987" x="4913313" y="2800350"/>
          <p14:tracePt t="101996" x="4905375" y="2827338"/>
          <p14:tracePt t="102004" x="4905375" y="2836863"/>
          <p14:tracePt t="102228" x="4913313" y="2836863"/>
          <p14:tracePt t="102620" x="4922838" y="2836863"/>
          <p14:tracePt t="102628" x="4932363" y="2836863"/>
          <p14:tracePt t="103684" x="4922838" y="2836863"/>
          <p14:tracePt t="104021" x="4913313" y="2836863"/>
          <p14:tracePt t="104035" x="4895850" y="2836863"/>
          <p14:tracePt t="104051" x="4886325" y="2836863"/>
          <p14:tracePt t="104067" x="4876800" y="2836863"/>
          <p14:tracePt t="104075" x="4859338" y="2836863"/>
          <p14:tracePt t="104083" x="4849813" y="2836863"/>
          <p14:tracePt t="104099" x="4840288" y="2827338"/>
          <p14:tracePt t="104117" x="4832350" y="2827338"/>
          <p14:tracePt t="104124" x="4822825" y="2817813"/>
          <p14:tracePt t="104275" x="4813300" y="2817813"/>
          <p14:tracePt t="104341" x="4803775" y="2808288"/>
          <p14:tracePt t="104357" x="4803775" y="2800350"/>
          <p14:tracePt t="104367" x="4803775" y="2790825"/>
          <p14:tracePt t="104380" x="4795838" y="2771775"/>
          <p14:tracePt t="104390" x="4786313" y="2771775"/>
          <p14:tracePt t="104414" x="4767263" y="2763838"/>
          <p14:tracePt t="104419" x="4759325" y="2754313"/>
          <p14:tracePt t="104428" x="4749800" y="2744788"/>
          <p14:tracePt t="104435" x="4730750" y="2744788"/>
          <p14:tracePt t="104443" x="4722813" y="2735263"/>
          <p14:tracePt t="104451" x="4695825" y="2717800"/>
          <p14:tracePt t="104460" x="4676775" y="2708275"/>
          <p14:tracePt t="104467" x="4640263" y="2698750"/>
          <p14:tracePt t="104476" x="4622800" y="2690813"/>
          <p14:tracePt t="104483" x="4613275" y="2681288"/>
          <p14:tracePt t="104493" x="4557713" y="2654300"/>
          <p14:tracePt t="104500" x="4530725" y="2644775"/>
          <p14:tracePt t="104506" x="4513263" y="2635250"/>
          <p14:tracePt t="104521" x="4448175" y="2608263"/>
          <p14:tracePt t="104522" x="4430713" y="2598738"/>
          <p14:tracePt t="104531" x="4403725" y="2581275"/>
          <p14:tracePt t="104539" x="4357688" y="2554288"/>
          <p14:tracePt t="104547" x="4340225" y="2535238"/>
          <p14:tracePt t="104555" x="4311650" y="2525713"/>
          <p14:tracePt t="104564" x="4275138" y="2508250"/>
          <p14:tracePt t="104572" x="4238625" y="2481263"/>
          <p14:tracePt t="104584" x="4221163" y="2481263"/>
          <p14:tracePt t="104588" x="4184650" y="2471738"/>
          <p14:tracePt t="104598" x="4157663" y="2452688"/>
          <p14:tracePt t="104604" x="4138613" y="2444750"/>
          <p14:tracePt t="104612" x="4111625" y="2435225"/>
          <p14:tracePt t="104619" x="4102100" y="2435225"/>
          <p14:tracePt t="104630" x="4065588" y="2425700"/>
          <p14:tracePt t="104635" x="4057650" y="2425700"/>
          <p14:tracePt t="104643" x="4021138" y="2408238"/>
          <p14:tracePt t="104651" x="4011613" y="2408238"/>
          <p14:tracePt t="104661" x="3984625" y="2398713"/>
          <p14:tracePt t="104666" x="3965575" y="2398713"/>
          <p14:tracePt t="104676" x="3938588" y="2389188"/>
          <p14:tracePt t="104683" x="3919538" y="2389188"/>
          <p14:tracePt t="104690" x="3892550" y="2379663"/>
          <p14:tracePt t="104699" x="3856038" y="2371725"/>
          <p14:tracePt t="104707" x="3838575" y="2362200"/>
          <p14:tracePt t="104717" x="3819525" y="2352675"/>
          <p14:tracePt t="104725" x="3802063" y="2352675"/>
          <p14:tracePt t="104732" x="3783013" y="2343150"/>
          <p14:tracePt t="104740" x="3775075" y="2343150"/>
          <p14:tracePt t="104748" x="3756025" y="2343150"/>
          <p14:tracePt t="104764" x="3738563" y="2335213"/>
          <p14:tracePt t="104770" x="3709988" y="2325688"/>
          <p14:tracePt t="104781" x="3702050" y="2316163"/>
          <p14:tracePt t="104788" x="3692525" y="2306638"/>
          <p14:tracePt t="104795" x="3665538" y="2298700"/>
          <p14:tracePt t="104804" x="3619500" y="2289175"/>
          <p14:tracePt t="104811" x="3592513" y="2270125"/>
          <p14:tracePt t="104820" x="3573463" y="2252663"/>
          <p14:tracePt t="104830" x="3556000" y="2252663"/>
          <p14:tracePt t="104835" x="3509963" y="2243138"/>
          <p14:tracePt t="104844" x="3490913" y="2233613"/>
          <p14:tracePt t="104851" x="3436938" y="2225675"/>
          <p14:tracePt t="104863" x="3409950" y="2216150"/>
          <p14:tracePt t="104867" x="3382963" y="2206625"/>
          <p14:tracePt t="104876" x="3346450" y="2197100"/>
          <p14:tracePt t="104883" x="3317875" y="2197100"/>
          <p14:tracePt t="104894" x="3300413" y="2189163"/>
          <p14:tracePt t="104899" x="3290888" y="2189163"/>
          <p14:tracePt t="104907" x="3273425" y="2189163"/>
          <p14:tracePt t="104915" x="3254375" y="2179638"/>
          <p14:tracePt t="104923" x="3244850" y="2170113"/>
          <p14:tracePt t="104931" x="3236913" y="2170113"/>
          <p14:tracePt t="104940" x="3200400" y="2170113"/>
          <p14:tracePt t="104947" x="3181350" y="2170113"/>
          <p14:tracePt t="104956" x="3171825" y="2170113"/>
          <p14:tracePt t="104962" x="3127375" y="2170113"/>
          <p14:tracePt t="104971" x="3108325" y="2170113"/>
          <p14:tracePt t="104979" x="3090863" y="2160588"/>
          <p14:tracePt t="104987" x="3071813" y="2152650"/>
          <p14:tracePt t="104995" x="3044825" y="2152650"/>
          <p14:tracePt t="105005" x="3027363" y="2143125"/>
          <p14:tracePt t="105011" x="2998788" y="2143125"/>
          <p14:tracePt t="105018" x="2962275" y="2125663"/>
          <p14:tracePt t="105027" x="2944813" y="2116138"/>
          <p14:tracePt t="105036" x="2925763" y="2116138"/>
          <p14:tracePt t="105044" x="2898775" y="2097088"/>
          <p14:tracePt t="105051" x="2881313" y="2097088"/>
          <p14:tracePt t="105060" x="2862263" y="2089150"/>
          <p14:tracePt t="105067" x="2844800" y="2089150"/>
          <p14:tracePt t="105076" x="2825750" y="2079625"/>
          <p14:tracePt t="105083" x="2808288" y="2070100"/>
          <p14:tracePt t="105091" x="2789238" y="2060575"/>
          <p14:tracePt t="105099" x="2762250" y="2060575"/>
          <p14:tracePt t="105107" x="2744788" y="2060575"/>
          <p14:tracePt t="105115" x="2716213" y="2052638"/>
          <p14:tracePt t="105123" x="2708275" y="2043113"/>
          <p14:tracePt t="105131" x="2689225" y="2043113"/>
          <p14:tracePt t="105139" x="2671763" y="2024063"/>
          <p14:tracePt t="105147" x="2662238" y="2024063"/>
          <p14:tracePt t="105155" x="2652713" y="2016125"/>
          <p14:tracePt t="105163" x="2643188" y="2016125"/>
          <p14:tracePt t="105179" x="2635250" y="2016125"/>
          <p14:tracePt t="105352" x="2652713" y="2016125"/>
          <p14:tracePt t="105357" x="2708275" y="2016125"/>
          <p14:tracePt t="105364" x="2771775" y="1997075"/>
          <p14:tracePt t="105371" x="2825750" y="1979613"/>
          <p14:tracePt t="105379" x="2908300" y="1960563"/>
          <p14:tracePt t="105387" x="2971800" y="1933575"/>
          <p14:tracePt t="105395" x="3044825" y="1914525"/>
          <p14:tracePt t="105403" x="3108325" y="1897063"/>
          <p14:tracePt t="105411" x="3144838" y="1887538"/>
          <p14:tracePt t="105419" x="3181350" y="1878013"/>
          <p14:tracePt t="105427" x="3200400" y="1860550"/>
          <p14:tracePt t="105437" x="3208338" y="1851025"/>
          <p14:tracePt t="105446" x="3236913" y="1841500"/>
          <p14:tracePt t="105451" x="3244850" y="1833563"/>
          <p14:tracePt t="105485" x="3244850" y="1824038"/>
          <p14:tracePt t="105741" x="3244850" y="1804988"/>
          <p14:tracePt t="105766" x="3244850" y="1768475"/>
          <p14:tracePt t="105779" x="3244850" y="1751013"/>
          <p14:tracePt t="105786" x="3236913" y="1741488"/>
          <p14:tracePt t="105795" x="3236913" y="1731963"/>
          <p14:tracePt t="105811" x="3236913" y="1724025"/>
          <p14:tracePt t="105835" x="3236913" y="1714500"/>
          <p14:tracePt t="106006" x="3236913" y="1724025"/>
          <p14:tracePt t="106011" x="3244850" y="1741488"/>
          <p14:tracePt t="106027" x="3244850" y="1751013"/>
          <p14:tracePt t="106043" x="3254375" y="1760538"/>
          <p14:tracePt t="106355" x="3263900" y="1768475"/>
          <p14:tracePt t="106363" x="3273425" y="1768475"/>
          <p14:tracePt t="106371" x="3281363" y="1768475"/>
          <p14:tracePt t="106395" x="3290888" y="1768475"/>
          <p14:tracePt t="106749" x="3281363" y="1768475"/>
          <p14:tracePt t="106759" x="3273425" y="1768475"/>
          <p14:tracePt t="106779" x="3263900" y="1768475"/>
          <p14:tracePt t="106787" x="3254375" y="1768475"/>
          <p14:tracePt t="107005" x="3236913" y="1768475"/>
          <p14:tracePt t="107011" x="3227388" y="1768475"/>
          <p14:tracePt t="107020" x="3208338" y="1768475"/>
          <p14:tracePt t="107028" x="3200400" y="1760538"/>
          <p14:tracePt t="107036" x="3190875" y="1760538"/>
          <p14:tracePt t="107060" x="3181350" y="1751013"/>
          <p14:tracePt t="107067" x="3171825" y="1751013"/>
          <p14:tracePt t="107076" x="3163888" y="1741488"/>
          <p14:tracePt t="107092" x="3154363" y="1731963"/>
          <p14:tracePt t="107509" x="3144838" y="1731963"/>
          <p14:tracePt t="107525" x="3144838" y="1724025"/>
          <p14:tracePt t="107747" x="3144838" y="1731963"/>
          <p14:tracePt t="107771" x="3144838" y="1741488"/>
          <p14:tracePt t="107899" x="3136900" y="1751013"/>
          <p14:tracePt t="108060" x="3127375" y="1751013"/>
          <p14:tracePt t="108083" x="3127375" y="1760538"/>
          <p14:tracePt t="108108" x="3127375" y="1768475"/>
          <p14:tracePt t="108621" x="3117850" y="1778000"/>
          <p14:tracePt t="108647" x="3108325" y="1797050"/>
          <p14:tracePt t="108659" x="3100388" y="1804988"/>
          <p14:tracePt t="108990" x="3100388" y="1814513"/>
          <p14:tracePt t="108996" x="3100388" y="1824038"/>
          <p14:tracePt t="109012" x="3100388" y="1841500"/>
          <p14:tracePt t="109027" x="3100388" y="1851025"/>
          <p14:tracePt t="109035" x="3100388" y="1860550"/>
          <p14:tracePt t="109043" x="3100388" y="1878013"/>
          <p14:tracePt t="109059" x="3100388" y="1887538"/>
          <p14:tracePt t="109076" x="3100388" y="1897063"/>
          <p14:tracePt t="109230" x="3100388" y="1887538"/>
          <p14:tracePt t="109241" x="3100388" y="1878013"/>
          <p14:tracePt t="109246" x="3108325" y="1870075"/>
          <p14:tracePt t="109259" x="3108325" y="1860550"/>
          <p14:tracePt t="109279" x="3108325" y="1851025"/>
          <p14:tracePt t="109320" x="3117850" y="1841500"/>
          <p14:tracePt t="109348" x="3117850" y="1824038"/>
          <p14:tracePt t="109371" x="3117850" y="1814513"/>
          <p14:tracePt t="109430" x="3117850" y="1804988"/>
          <p14:tracePt t="109444" x="3117850" y="1797050"/>
          <p14:tracePt t="109459" x="3117850" y="1787525"/>
          <p14:tracePt t="109467" x="3117850" y="1778000"/>
          <p14:tracePt t="109475" x="3117850" y="1768475"/>
          <p14:tracePt t="109483" x="3117850" y="1760538"/>
          <p14:tracePt t="109491" x="3117850" y="1751013"/>
          <p14:tracePt t="109499" x="3117850" y="1741488"/>
          <p14:tracePt t="109507" x="3117850" y="1731963"/>
          <p14:tracePt t="109523" x="3117850" y="1724025"/>
          <p14:tracePt t="109539" x="3117850" y="1704975"/>
          <p14:tracePt t="109555" x="3117850" y="1697038"/>
          <p14:tracePt t="109571" x="3117850" y="1687513"/>
          <p14:tracePt t="109692" x="3108325" y="1677988"/>
          <p14:tracePt t="109715" x="3108325" y="1697038"/>
          <p14:tracePt t="109723" x="3108325" y="1704975"/>
          <p14:tracePt t="109739" x="3100388" y="1731963"/>
          <p14:tracePt t="109747" x="3100388" y="1741488"/>
          <p14:tracePt t="109771" x="3100388" y="1760538"/>
          <p14:tracePt t="109779" x="3090863" y="1768475"/>
          <p14:tracePt t="109987" x="3081338" y="1778000"/>
          <p14:tracePt t="110275" x="3090863" y="1778000"/>
          <p14:tracePt t="110379" x="3100388" y="1778000"/>
          <p14:tracePt t="110403" x="3108325" y="1797050"/>
          <p14:tracePt t="110422" x="3127375" y="1804988"/>
          <p14:tracePt t="110435" x="3136900" y="1814513"/>
          <p14:tracePt t="110451" x="3136900" y="1824038"/>
          <p14:tracePt t="110541" x="3144838" y="1824038"/>
          <p14:tracePt t="110557" x="3163888" y="1824038"/>
          <p14:tracePt t="110567" x="3171825" y="1824038"/>
          <p14:tracePt t="110570" x="3190875" y="1824038"/>
          <p14:tracePt t="110583" x="3208338" y="1824038"/>
          <p14:tracePt t="110596" x="3236913" y="1824038"/>
          <p14:tracePt t="110604" x="3244850" y="1824038"/>
          <p14:tracePt t="110612" x="3254375" y="1824038"/>
          <p14:tracePt t="110619" x="3273425" y="1824038"/>
          <p14:tracePt t="110635" x="3281363" y="1824038"/>
          <p14:tracePt t="110644" x="3290888" y="1824038"/>
          <p14:tracePt t="110663" x="3290888" y="1833563"/>
          <p14:tracePt t="110668" x="3309938" y="1851025"/>
          <p14:tracePt t="110685" x="3317875" y="1860550"/>
          <p14:tracePt t="110700" x="3327400" y="1870075"/>
          <p14:tracePt t="110712" x="3336925" y="1878013"/>
          <p14:tracePt t="110716" x="3346450" y="1887538"/>
          <p14:tracePt t="110724" x="3354388" y="1897063"/>
          <p14:tracePt t="110731" x="3363913" y="1906588"/>
          <p14:tracePt t="110738" x="3373438" y="1924050"/>
          <p14:tracePt t="110747" x="3373438" y="1933575"/>
          <p14:tracePt t="110755" x="3382963" y="1943100"/>
          <p14:tracePt t="110763" x="3400425" y="1970088"/>
          <p14:tracePt t="110771" x="3409950" y="1987550"/>
          <p14:tracePt t="110779" x="3427413" y="2006600"/>
          <p14:tracePt t="110787" x="3455988" y="2033588"/>
          <p14:tracePt t="110795" x="3473450" y="2060575"/>
          <p14:tracePt t="110804" x="3482975" y="2060575"/>
          <p14:tracePt t="110816" x="3500438" y="2079625"/>
          <p14:tracePt t="110818" x="3519488" y="2089150"/>
          <p14:tracePt t="110827" x="3527425" y="2089150"/>
          <p14:tracePt t="110956" x="3527425" y="2079625"/>
          <p14:tracePt t="110972" x="3527425" y="2070100"/>
          <p14:tracePt t="110995" x="3527425" y="2060575"/>
          <p14:tracePt t="111004" x="3527425" y="2052638"/>
          <p14:tracePt t="111011" x="3527425" y="2043113"/>
          <p14:tracePt t="111019" x="3527425" y="2033588"/>
          <p14:tracePt t="111039" x="3527425" y="2016125"/>
          <p14:tracePt t="111053" x="3527425" y="2006600"/>
          <p14:tracePt t="111065" x="3527425" y="1997075"/>
          <p14:tracePt t="111067" x="3527425" y="1987550"/>
          <p14:tracePt t="111079" x="3527425" y="1970088"/>
          <p14:tracePt t="111099" x="3546475" y="1951038"/>
          <p14:tracePt t="111115" x="3546475" y="1943100"/>
          <p14:tracePt t="111133" x="3556000" y="1924050"/>
          <p14:tracePt t="111196" x="3573463" y="1924050"/>
          <p14:tracePt t="111223" x="3582988" y="1914525"/>
          <p14:tracePt t="111371" x="3582988" y="1897063"/>
          <p14:tracePt t="111380" x="3582988" y="1878013"/>
          <p14:tracePt t="111387" x="3582988" y="1860550"/>
          <p14:tracePt t="111395" x="3582988" y="1833563"/>
          <p14:tracePt t="111403" x="3573463" y="1804988"/>
          <p14:tracePt t="111411" x="3563938" y="1760538"/>
          <p14:tracePt t="111419" x="3527425" y="1714500"/>
          <p14:tracePt t="111427" x="3519488" y="1660525"/>
          <p14:tracePt t="111435" x="3473450" y="1595438"/>
          <p14:tracePt t="111443" x="3463925" y="1550988"/>
          <p14:tracePt t="111451" x="3436938" y="1485900"/>
          <p14:tracePt t="111461" x="3419475" y="1422400"/>
          <p14:tracePt t="111468" x="3390900" y="1376363"/>
          <p14:tracePt t="111477" x="3390900" y="1349375"/>
          <p14:tracePt t="111486" x="3382963" y="1312863"/>
          <p14:tracePt t="111493" x="3363913" y="1276350"/>
          <p14:tracePt t="111499" x="3363913" y="1249363"/>
          <p14:tracePt t="111507" x="3354388" y="1222375"/>
          <p14:tracePt t="111514" x="3354388" y="1212850"/>
          <p14:tracePt t="111523" x="3346450" y="1185863"/>
          <p14:tracePt t="111531" x="3346450" y="1176338"/>
          <p14:tracePt t="111539" x="3336925" y="1158875"/>
          <p14:tracePt t="111677" x="3336925" y="1139825"/>
          <p14:tracePt t="111695" x="3336925" y="1130300"/>
          <p14:tracePt t="111699" x="3317875" y="1122363"/>
          <p14:tracePt t="111724" x="3317875" y="1103313"/>
          <p14:tracePt t="111731" x="3309938" y="1085850"/>
          <p14:tracePt t="111747" x="3309938" y="1076325"/>
          <p14:tracePt t="111755" x="3300413" y="1049338"/>
          <p14:tracePt t="111763" x="3300413" y="1039813"/>
          <p14:tracePt t="111771" x="3300413" y="1030288"/>
          <p14:tracePt t="111779" x="3300413" y="1003300"/>
          <p14:tracePt t="111788" x="3300413" y="993775"/>
          <p14:tracePt t="111795" x="3290888" y="976313"/>
          <p14:tracePt t="111811" x="3290888" y="966788"/>
          <p14:tracePt t="111819" x="3290888" y="957263"/>
          <p14:tracePt t="111827" x="3290888" y="947738"/>
          <p14:tracePt t="111836" x="3290888" y="930275"/>
          <p14:tracePt t="111852" x="3281363" y="920750"/>
          <p14:tracePt t="111860" x="3273425" y="920750"/>
          <p14:tracePt t="111923" x="3254375" y="920750"/>
          <p14:tracePt t="111931" x="3227388" y="939800"/>
          <p14:tracePt t="111940" x="3208338" y="947738"/>
          <p14:tracePt t="111947" x="3163888" y="966788"/>
          <p14:tracePt t="111955" x="3154363" y="976313"/>
          <p14:tracePt t="111971" x="3136900" y="984250"/>
          <p14:tracePt t="112060" x="3136900" y="993775"/>
          <p14:tracePt t="112083" x="3127375" y="993775"/>
          <p14:tracePt t="112213" x="3117850" y="1003300"/>
          <p14:tracePt t="112224" x="3100388" y="1003300"/>
          <p14:tracePt t="112230" x="3090863" y="1003300"/>
          <p14:tracePt t="112237" x="3071813" y="1012825"/>
          <p14:tracePt t="112243" x="3035300" y="1012825"/>
          <p14:tracePt t="112254" x="2981325" y="1039813"/>
          <p14:tracePt t="112259" x="2925763" y="1076325"/>
          <p14:tracePt t="112267" x="2881313" y="1093788"/>
          <p14:tracePt t="112276" x="2835275" y="1130300"/>
          <p14:tracePt t="112283" x="2789238" y="1166813"/>
          <p14:tracePt t="112294" x="2762250" y="1195388"/>
          <p14:tracePt t="112300" x="2689225" y="1249363"/>
          <p14:tracePt t="112310" x="2671763" y="1268413"/>
          <p14:tracePt t="112317" x="2635250" y="1312863"/>
          <p14:tracePt t="112322" x="2625725" y="1331913"/>
          <p14:tracePt t="112333" x="2606675" y="1349375"/>
          <p14:tracePt t="112339" x="2589213" y="1385888"/>
          <p14:tracePt t="112347" x="2589213" y="1395413"/>
          <p14:tracePt t="112355" x="2589213" y="1404938"/>
          <p14:tracePt t="112372" x="2579688" y="1412875"/>
          <p14:tracePt t="112584" x="2570163" y="1431925"/>
          <p14:tracePt t="112589" x="2562225" y="1441450"/>
          <p14:tracePt t="112598" x="2552700" y="1458913"/>
          <p14:tracePt t="112605" x="2525713" y="1477963"/>
          <p14:tracePt t="112613" x="2525713" y="1485900"/>
          <p14:tracePt t="112620" x="2498725" y="1504950"/>
          <p14:tracePt t="112630" x="2489200" y="1522413"/>
          <p14:tracePt t="112635" x="2479675" y="1531938"/>
          <p14:tracePt t="112645" x="2452688" y="1550988"/>
          <p14:tracePt t="112652" x="2433638" y="1568450"/>
          <p14:tracePt t="112665" x="2389188" y="1631950"/>
          <p14:tracePt t="112666" x="2333625" y="1677988"/>
          <p14:tracePt t="112678" x="2270125" y="1751013"/>
          <p14:tracePt t="112684" x="2197100" y="1851025"/>
          <p14:tracePt t="112692" x="2114550" y="1951038"/>
          <p14:tracePt t="112701" x="2041525" y="2052638"/>
          <p14:tracePt t="112718" x="1878013" y="2289175"/>
          <p14:tracePt t="112724" x="1804988" y="2408238"/>
          <p14:tracePt t="112731" x="1741488" y="2517775"/>
          <p14:tracePt t="112740" x="1685925" y="2635250"/>
          <p14:tracePt t="112747" x="1658938" y="2717800"/>
          <p14:tracePt t="112755" x="1612900" y="2827338"/>
          <p14:tracePt t="112763" x="1595438" y="2909888"/>
          <p14:tracePt t="112771" x="1595438" y="2954338"/>
          <p14:tracePt t="112779" x="1576388" y="2982913"/>
          <p14:tracePt t="112787" x="1558925" y="3027363"/>
          <p14:tracePt t="112804" x="1558925" y="3054350"/>
          <p14:tracePt t="112812" x="1558925" y="3063875"/>
          <p14:tracePt t="112818" x="1558925" y="3073400"/>
          <p14:tracePt t="112827" x="1558925" y="3090863"/>
          <p14:tracePt t="112900" x="1558925" y="3100388"/>
          <p14:tracePt t="112916" x="1568450" y="3109913"/>
          <p14:tracePt t="112947" x="1585913" y="3109913"/>
          <p14:tracePt t="112981" x="1595438" y="3109913"/>
          <p14:tracePt t="113347" x="1604963" y="3109913"/>
          <p14:tracePt t="113380" x="1631950" y="3119438"/>
          <p14:tracePt t="113395" x="1649413" y="3119438"/>
          <p14:tracePt t="113403" x="1668463" y="3119438"/>
          <p14:tracePt t="113411" x="1695450" y="3146425"/>
          <p14:tracePt t="113419" x="1704975" y="3146425"/>
          <p14:tracePt t="113427" x="1722438" y="3155950"/>
          <p14:tracePt t="113435" x="1768475" y="3173413"/>
          <p14:tracePt t="113443" x="1787525" y="3192463"/>
          <p14:tracePt t="113451" x="1814513" y="3200400"/>
          <p14:tracePt t="113459" x="1841500" y="3209925"/>
          <p14:tracePt t="113466" x="1878013" y="3219450"/>
          <p14:tracePt t="113476" x="1905000" y="3246438"/>
          <p14:tracePt t="113483" x="1924050" y="3246438"/>
          <p14:tracePt t="113492" x="1941513" y="3255963"/>
          <p14:tracePt t="113499" x="1960563" y="3273425"/>
          <p14:tracePt t="113507" x="1987550" y="3292475"/>
          <p14:tracePt t="113523" x="1997075" y="3302000"/>
          <p14:tracePt t="113531" x="2005013" y="3302000"/>
          <p14:tracePt t="113539" x="2024063" y="3309938"/>
          <p14:tracePt t="113764" x="2033588" y="3309938"/>
          <p14:tracePt t="113771" x="2051050" y="3302000"/>
          <p14:tracePt t="113787" x="2060575" y="3292475"/>
          <p14:tracePt t="113795" x="2070100" y="3282950"/>
          <p14:tracePt t="113822" x="2070100" y="3265488"/>
          <p14:tracePt t="113827" x="2070100" y="3255963"/>
          <p14:tracePt t="113861" x="2070100" y="3246438"/>
          <p14:tracePt t="113909" x="2070100" y="3228975"/>
          <p14:tracePt t="113939" x="2070100" y="3219450"/>
          <p14:tracePt t="114045" x="2078038" y="3209925"/>
          <p14:tracePt t="114060" x="2078038" y="3200400"/>
          <p14:tracePt t="114348" x="2078038" y="3182938"/>
          <p14:tracePt t="114371" x="2087563" y="3182938"/>
          <p14:tracePt t="114987" x="2097088" y="3182938"/>
          <p14:tracePt t="114995" x="2106613" y="3182938"/>
          <p14:tracePt t="115004" x="2114550" y="3182938"/>
          <p14:tracePt t="115019" x="2124075" y="3182938"/>
          <p14:tracePt t="115027" x="2133600" y="3182938"/>
          <p14:tracePt t="115043" x="2143125" y="3182938"/>
          <p14:tracePt t="115107" x="2151063" y="3182938"/>
          <p14:tracePt t="115131" x="2179638" y="3182938"/>
          <p14:tracePt t="115147" x="2187575" y="3182938"/>
          <p14:tracePt t="115155" x="2197100" y="3182938"/>
          <p14:tracePt t="115163" x="2206625" y="3182938"/>
          <p14:tracePt t="115171" x="2233613" y="3192463"/>
          <p14:tracePt t="115741" x="2243138" y="3173413"/>
          <p14:tracePt t="115901" x="2251075" y="3163888"/>
          <p14:tracePt t="115924" x="2260600" y="3155950"/>
          <p14:tracePt t="116275" x="2251075" y="3155950"/>
          <p14:tracePt t="116284" x="2224088" y="3155950"/>
          <p14:tracePt t="116291" x="2214563" y="3155950"/>
          <p14:tracePt t="116299" x="2187575" y="3155950"/>
          <p14:tracePt t="116308" x="2179638" y="3155950"/>
          <p14:tracePt t="116323" x="2170113" y="3155950"/>
          <p14:tracePt t="116331" x="2151063" y="3155950"/>
          <p14:tracePt t="116339" x="2143125" y="3155950"/>
          <p14:tracePt t="116355" x="2124075" y="3155950"/>
          <p14:tracePt t="116371" x="2106613" y="3155950"/>
          <p14:tracePt t="116490" x="2097088" y="3155950"/>
          <p14:tracePt t="116500" x="2060575" y="3155950"/>
          <p14:tracePt t="116512" x="2033588" y="3155950"/>
          <p14:tracePt t="116515" x="2014538" y="3155950"/>
          <p14:tracePt t="116523" x="1997075" y="3155950"/>
          <p14:tracePt t="116533" x="1987550" y="3155950"/>
          <p14:tracePt t="116540" x="1968500" y="3155950"/>
          <p14:tracePt t="116548" x="1951038" y="3155950"/>
          <p14:tracePt t="116555" x="1914525" y="3173413"/>
          <p14:tracePt t="116571" x="1905000" y="3173413"/>
          <p14:tracePt t="116587" x="1878013" y="3173413"/>
          <p14:tracePt t="116596" x="1860550" y="3182938"/>
          <p14:tracePt t="116611" x="1841500" y="3182938"/>
          <p14:tracePt t="116619" x="1804988" y="3192463"/>
          <p14:tracePt t="116627" x="1795463" y="3192463"/>
          <p14:tracePt t="116635" x="1768475" y="3200400"/>
          <p14:tracePt t="116651" x="1741488" y="3200400"/>
          <p14:tracePt t="116661" x="1722438" y="3200400"/>
          <p14:tracePt t="116667" x="1704975" y="3200400"/>
          <p14:tracePt t="116677" x="1677988" y="3219450"/>
          <p14:tracePt t="116684" x="1658938" y="3228975"/>
          <p14:tracePt t="116695" x="1649413" y="3228975"/>
          <p14:tracePt t="116700" x="1641475" y="3228975"/>
          <p14:tracePt t="116711" x="1631950" y="3228975"/>
          <p14:tracePt t="116717" x="1612900" y="3228975"/>
          <p14:tracePt t="116725" x="1604963" y="3228975"/>
          <p14:tracePt t="116739" x="1595438" y="3228975"/>
          <p14:tracePt t="116763" x="1576388" y="3228975"/>
          <p14:tracePt t="116771" x="1568450" y="3228975"/>
          <p14:tracePt t="116779" x="1558925" y="3228975"/>
          <p14:tracePt t="116787" x="1549400" y="3219450"/>
          <p14:tracePt t="116795" x="1541463" y="3209925"/>
          <p14:tracePt t="116811" x="1541463" y="3200400"/>
          <p14:tracePt t="116820" x="1541463" y="3192463"/>
          <p14:tracePt t="116828" x="1531938" y="3182938"/>
          <p14:tracePt t="117029" x="1522413" y="3182938"/>
          <p14:tracePt t="117207" x="1522413" y="3173413"/>
          <p14:tracePt t="117272" x="1531938" y="3173413"/>
          <p14:tracePt t="117307" x="1549400" y="3173413"/>
          <p14:tracePt t="117326" x="1558925" y="3173413"/>
          <p14:tracePt t="117335" x="1568450" y="3173413"/>
          <p14:tracePt t="117339" x="1576388" y="3173413"/>
          <p14:tracePt t="117355" x="1595438" y="3173413"/>
          <p14:tracePt t="117387" x="1604963" y="3173413"/>
          <p14:tracePt t="117415" x="1612900" y="3173413"/>
          <p14:tracePt t="117521" x="1631950" y="3173413"/>
          <p14:tracePt t="117523" x="1641475" y="3173413"/>
          <p14:tracePt t="117540" x="1649413" y="3173413"/>
          <p14:tracePt t="117555" x="1668463" y="3173413"/>
          <p14:tracePt t="117581" x="1685925" y="3173413"/>
          <p14:tracePt t="117587" x="1714500" y="3173413"/>
          <p14:tracePt t="117595" x="1731963" y="3173413"/>
          <p14:tracePt t="117603" x="1751013" y="3173413"/>
          <p14:tracePt t="117611" x="1787525" y="3173413"/>
          <p14:tracePt t="117627" x="1804988" y="3155950"/>
          <p14:tracePt t="117635" x="1814513" y="3155950"/>
          <p14:tracePt t="117645" x="1824038" y="3155950"/>
          <p14:tracePt t="117651" x="1831975" y="3146425"/>
          <p14:tracePt t="117683" x="1851025" y="3146425"/>
          <p14:tracePt t="117707" x="1860550" y="3136900"/>
          <p14:tracePt t="117723" x="1860550" y="3127375"/>
          <p14:tracePt t="117739" x="1868488" y="3119438"/>
          <p14:tracePt t="117747" x="1878013" y="3109913"/>
          <p14:tracePt t="119821" x="1895475" y="3100388"/>
          <p14:tracePt t="119829" x="1905000" y="3100388"/>
          <p14:tracePt t="119838" x="1914525" y="3100388"/>
          <p14:tracePt t="119843" x="1941513" y="3100388"/>
          <p14:tracePt t="119851" x="1960563" y="3100388"/>
          <p14:tracePt t="119862" x="1987550" y="3082925"/>
          <p14:tracePt t="119866" x="1997075" y="3082925"/>
          <p14:tracePt t="119876" x="2024063" y="3063875"/>
          <p14:tracePt t="119884" x="2033588" y="3063875"/>
          <p14:tracePt t="119900" x="2051050" y="3063875"/>
          <p14:tracePt t="119909" x="2060575" y="3063875"/>
          <p14:tracePt t="119915" x="2070100" y="3063875"/>
          <p14:tracePt t="119931" x="2078038" y="3063875"/>
          <p14:tracePt t="119939" x="2106613" y="3063875"/>
          <p14:tracePt t="119947" x="2114550" y="3063875"/>
          <p14:tracePt t="119955" x="2124075" y="3063875"/>
          <p14:tracePt t="119963" x="2143125" y="3063875"/>
          <p14:tracePt t="119972" x="2160588" y="3063875"/>
          <p14:tracePt t="119979" x="2206625" y="3063875"/>
          <p14:tracePt t="119987" x="2224088" y="3063875"/>
          <p14:tracePt t="119995" x="2251075" y="3046413"/>
          <p14:tracePt t="120003" x="2270125" y="3046413"/>
          <p14:tracePt t="120011" x="2306638" y="3046413"/>
          <p14:tracePt t="120019" x="2343150" y="3046413"/>
          <p14:tracePt t="120027" x="2389188" y="3046413"/>
          <p14:tracePt t="120036" x="2470150" y="3046413"/>
          <p14:tracePt t="120043" x="2525713" y="3046413"/>
          <p14:tracePt t="120051" x="2562225" y="3046413"/>
          <p14:tracePt t="120059" x="2589213" y="3046413"/>
          <p14:tracePt t="120066" x="2625725" y="3046413"/>
          <p14:tracePt t="120075" x="2643188" y="3046413"/>
          <p14:tracePt t="120221" x="2671763" y="3054350"/>
          <p14:tracePt t="120240" x="2679700" y="3054350"/>
          <p14:tracePt t="120275" x="2689225" y="3054350"/>
          <p14:tracePt t="120284" x="2698750" y="3054350"/>
          <p14:tracePt t="120291" x="2708275" y="3054350"/>
          <p14:tracePt t="120299" x="2725738" y="3063875"/>
          <p14:tracePt t="120308" x="2744788" y="3063875"/>
          <p14:tracePt t="120315" x="2762250" y="3073400"/>
          <p14:tracePt t="120323" x="2771775" y="3073400"/>
          <p14:tracePt t="120331" x="2798763" y="3082925"/>
          <p14:tracePt t="120339" x="2808288" y="3082925"/>
          <p14:tracePt t="120347" x="2844800" y="3090863"/>
          <p14:tracePt t="120355" x="2852738" y="3100388"/>
          <p14:tracePt t="120363" x="2852738" y="3109913"/>
          <p14:tracePt t="120371" x="2881313" y="3119438"/>
          <p14:tracePt t="120379" x="2898775" y="3127375"/>
          <p14:tracePt t="120387" x="2917825" y="3127375"/>
          <p14:tracePt t="120395" x="2954338" y="3146425"/>
          <p14:tracePt t="120403" x="2981325" y="3155950"/>
          <p14:tracePt t="120411" x="3008313" y="3155950"/>
          <p14:tracePt t="120419" x="3054350" y="3155950"/>
          <p14:tracePt t="120427" x="3090863" y="3173413"/>
          <p14:tracePt t="120435" x="3136900" y="3173413"/>
          <p14:tracePt t="120443" x="3171825" y="3182938"/>
          <p14:tracePt t="120451" x="3190875" y="3182938"/>
          <p14:tracePt t="120459" x="3227388" y="3182938"/>
          <p14:tracePt t="120469" x="3236913" y="3182938"/>
          <p14:tracePt t="120475" x="3273425" y="3200400"/>
          <p14:tracePt t="120484" x="3290888" y="3200400"/>
          <p14:tracePt t="120490" x="3317875" y="3209925"/>
          <p14:tracePt t="120501" x="3346450" y="3209925"/>
          <p14:tracePt t="120508" x="3390900" y="3209925"/>
          <p14:tracePt t="120515" x="3446463" y="3219450"/>
          <p14:tracePt t="120524" x="3482975" y="3219450"/>
          <p14:tracePt t="120531" x="3546475" y="3228975"/>
          <p14:tracePt t="120539" x="3600450" y="3228975"/>
          <p14:tracePt t="120547" x="3656013" y="3228975"/>
          <p14:tracePt t="120555" x="3709988" y="3228975"/>
          <p14:tracePt t="120563" x="3765550" y="3228975"/>
          <p14:tracePt t="120571" x="3783013" y="3228975"/>
          <p14:tracePt t="120579" x="3829050" y="3228975"/>
          <p14:tracePt t="120588" x="3838575" y="3228975"/>
          <p14:tracePt t="120596" x="3846513" y="3228975"/>
          <p14:tracePt t="120604" x="3856038" y="3228975"/>
          <p14:tracePt t="120868" x="3829050" y="3228975"/>
          <p14:tracePt t="120877" x="3775075" y="3228975"/>
          <p14:tracePt t="120883" x="3702050" y="3228975"/>
          <p14:tracePt t="120895" x="3629025" y="3255963"/>
          <p14:tracePt t="120899" x="3546475" y="3255963"/>
          <p14:tracePt t="120912" x="3455988" y="3273425"/>
          <p14:tracePt t="120914" x="3400425" y="3273425"/>
          <p14:tracePt t="120925" x="3317875" y="3282950"/>
          <p14:tracePt t="120931" x="3263900" y="3302000"/>
          <p14:tracePt t="120943" x="3190875" y="3302000"/>
          <p14:tracePt t="120948" x="3136900" y="3302000"/>
          <p14:tracePt t="120960" x="3100388" y="3302000"/>
          <p14:tracePt t="120962" x="3071813" y="3302000"/>
          <p14:tracePt t="120971" x="3044825" y="3302000"/>
          <p14:tracePt t="120979" x="3035300" y="3302000"/>
          <p14:tracePt t="120987" x="3027363" y="3302000"/>
          <p14:tracePt t="122229" x="3017838" y="3302000"/>
          <p14:tracePt t="122242" x="3027363" y="3302000"/>
          <p14:tracePt t="122244" x="3044825" y="3292475"/>
          <p14:tracePt t="122251" x="3054350" y="3282950"/>
          <p14:tracePt t="122275" x="3063875" y="3273425"/>
          <p14:tracePt t="122291" x="3071813" y="3273425"/>
          <p14:tracePt t="122371" x="3081338" y="3273425"/>
          <p14:tracePt t="122989" x="3090863" y="3273425"/>
          <p14:tracePt t="123043" x="3127375" y="3273425"/>
          <p14:tracePt t="123051" x="3154363" y="3273425"/>
          <p14:tracePt t="123060" x="3181350" y="3273425"/>
          <p14:tracePt t="123067" x="3208338" y="3273425"/>
          <p14:tracePt t="123075" x="3217863" y="3273425"/>
          <p14:tracePt t="123083" x="3236913" y="3273425"/>
          <p14:tracePt t="123091" x="3254375" y="3273425"/>
          <p14:tracePt t="123099" x="3263900" y="3273425"/>
          <p14:tracePt t="123174" x="3273425" y="3273425"/>
          <p14:tracePt t="123198" x="3290888" y="3273425"/>
          <p14:tracePt t="123270" x="3309938" y="3273425"/>
          <p14:tracePt t="123283" x="3317875" y="3282950"/>
          <p14:tracePt t="123299" x="3327400" y="3292475"/>
          <p14:tracePt t="123900" x="3346450" y="3292475"/>
          <p14:tracePt t="123915" x="3373438" y="3292475"/>
          <p14:tracePt t="123923" x="3382963" y="3292475"/>
          <p14:tracePt t="123939" x="3390900" y="3292475"/>
          <p14:tracePt t="124315" x="3427413" y="3292475"/>
          <p14:tracePt t="124323" x="3446463" y="3292475"/>
          <p14:tracePt t="124332" x="3482975" y="3292475"/>
          <p14:tracePt t="124339" x="3527425" y="3292475"/>
          <p14:tracePt t="124347" x="3546475" y="3292475"/>
          <p14:tracePt t="124355" x="3573463" y="3292475"/>
          <p14:tracePt t="124363" x="3582988" y="3292475"/>
          <p14:tracePt t="124373" x="3600450" y="3282950"/>
          <p14:tracePt t="124381" x="3609975" y="3282950"/>
          <p14:tracePt t="124400" x="3619500" y="3273425"/>
          <p14:tracePt t="124403" x="3629025" y="3273425"/>
          <p14:tracePt t="124411" x="3646488" y="3273425"/>
          <p14:tracePt t="124419" x="3656013" y="3273425"/>
          <p14:tracePt t="124427" x="3665538" y="3265488"/>
          <p14:tracePt t="124435" x="3673475" y="3265488"/>
          <p14:tracePt t="124443" x="3673475" y="3255963"/>
          <p14:tracePt t="124451" x="3683000" y="3255963"/>
          <p14:tracePt t="124467" x="3702050" y="3246438"/>
          <p14:tracePt t="124483" x="3709988" y="3236913"/>
          <p14:tracePt t="124523" x="3729038" y="3228975"/>
          <p14:tracePt t="124531" x="3738563" y="3228975"/>
          <p14:tracePt t="124539" x="3756025" y="3228975"/>
          <p14:tracePt t="124555" x="3783013" y="3209925"/>
          <p14:tracePt t="124563" x="3792538" y="3209925"/>
          <p14:tracePt t="124571" x="3810000" y="3200400"/>
          <p14:tracePt t="124579" x="3819525" y="3200400"/>
          <p14:tracePt t="124595" x="3829050" y="3192463"/>
          <p14:tracePt t="124603" x="3838575" y="3192463"/>
          <p14:tracePt t="124612" x="3856038" y="3192463"/>
          <p14:tracePt t="124620" x="3865563" y="3192463"/>
          <p14:tracePt t="124627" x="3875088" y="3192463"/>
          <p14:tracePt t="124644" x="3902075" y="3192463"/>
          <p14:tracePt t="124651" x="3911600" y="3192463"/>
          <p14:tracePt t="124661" x="3919538" y="3182938"/>
          <p14:tracePt t="124667" x="3948113" y="3182938"/>
          <p14:tracePt t="124676" x="3975100" y="3173413"/>
          <p14:tracePt t="124683" x="3992563" y="3173413"/>
          <p14:tracePt t="124691" x="4038600" y="3146425"/>
          <p14:tracePt t="124701" x="4057650" y="3136900"/>
          <p14:tracePt t="124720" x="4065588" y="3127375"/>
          <p14:tracePt t="125521" x="4075113" y="3127375"/>
          <p14:tracePt t="125531" x="4075113" y="3119438"/>
          <p14:tracePt t="125539" x="4075113" y="3109913"/>
          <p14:tracePt t="125547" x="4075113" y="3100388"/>
          <p14:tracePt t="125555" x="4075113" y="3090863"/>
          <p14:tracePt t="125564" x="4075113" y="3073400"/>
          <p14:tracePt t="125571" x="4075113" y="3054350"/>
          <p14:tracePt t="125597" x="4075113" y="3036888"/>
          <p14:tracePt t="125605" x="4075113" y="3027363"/>
          <p14:tracePt t="125618" x="4075113" y="3017838"/>
          <p14:tracePt t="125724" x="4075113" y="3009900"/>
          <p14:tracePt t="125731" x="4065588" y="3017838"/>
          <p14:tracePt t="125742" x="4057650" y="3017838"/>
          <p14:tracePt t="125747" x="4048125" y="3027363"/>
          <p14:tracePt t="125755" x="4038600" y="3027363"/>
          <p14:tracePt t="125763" x="4029075" y="3036888"/>
          <p14:tracePt t="125779" x="4021138" y="3036888"/>
          <p14:tracePt t="125795" x="4011613" y="3046413"/>
          <p14:tracePt t="125827" x="4002088" y="3046413"/>
          <p14:tracePt t="125843" x="3984625" y="3046413"/>
          <p14:tracePt t="125960" x="3975100" y="3046413"/>
          <p14:tracePt t="125971" x="3965575" y="3046413"/>
          <p14:tracePt t="125979" x="3948113" y="3073400"/>
          <p14:tracePt t="125987" x="3929063" y="3090863"/>
          <p14:tracePt t="125995" x="3902075" y="3109913"/>
          <p14:tracePt t="126003" x="3875088" y="3136900"/>
          <p14:tracePt t="126011" x="3865563" y="3155950"/>
          <p14:tracePt t="126018" x="3856038" y="3163888"/>
          <p14:tracePt t="126027" x="3838575" y="3192463"/>
          <p14:tracePt t="126035" x="3829050" y="3200400"/>
          <p14:tracePt t="126043" x="3819525" y="3219450"/>
          <p14:tracePt t="126059" x="3810000" y="3236913"/>
          <p14:tracePt t="126075" x="3802063" y="3246438"/>
          <p14:tracePt t="126191" x="3802063" y="3255963"/>
          <p14:tracePt t="126251" x="3792538" y="3255963"/>
          <p14:tracePt t="126270" x="3783013" y="3255963"/>
          <p14:tracePt t="126395" x="3775075" y="3246438"/>
          <p14:tracePt t="126403" x="3756025" y="3246438"/>
          <p14:tracePt t="126411" x="3746500" y="3246438"/>
          <p14:tracePt t="126419" x="3746500" y="3236913"/>
          <p14:tracePt t="126427" x="3729038" y="3228975"/>
          <p14:tracePt t="126435" x="3709988" y="3209925"/>
          <p14:tracePt t="126467" x="3702050" y="3200400"/>
          <p14:tracePt t="126483" x="3692525" y="3192463"/>
          <p14:tracePt t="126499" x="3673475" y="3182938"/>
          <p14:tracePt t="126515" x="3673475" y="3173413"/>
          <p14:tracePt t="126525" x="3673475" y="3163888"/>
          <p14:tracePt t="126536" x="3673475" y="3146425"/>
          <p14:tracePt t="126538" x="3673475" y="3127375"/>
          <p14:tracePt t="126547" x="3673475" y="3119438"/>
          <p14:tracePt t="126555" x="3673475" y="3090863"/>
          <p14:tracePt t="126571" x="3673475" y="3082925"/>
          <p14:tracePt t="126580" x="3673475" y="3073400"/>
          <p14:tracePt t="126595" x="3673475" y="3063875"/>
          <p14:tracePt t="126603" x="3673475" y="3054350"/>
          <p14:tracePt t="126723" x="3673475" y="3046413"/>
          <p14:tracePt t="126740" x="3683000" y="3046413"/>
          <p14:tracePt t="126747" x="3692525" y="3046413"/>
          <p14:tracePt t="126755" x="3702050" y="3046413"/>
          <p14:tracePt t="126764" x="3709988" y="3046413"/>
          <p14:tracePt t="126773" x="3719513" y="3046413"/>
          <p14:tracePt t="126780" x="3738563" y="3046413"/>
          <p14:tracePt t="126787" x="3746500" y="3046413"/>
          <p14:tracePt t="126795" x="3756025" y="3046413"/>
          <p14:tracePt t="126811" x="3765550" y="3054350"/>
          <p14:tracePt t="126819" x="3775075" y="3054350"/>
          <p14:tracePt t="126835" x="3783013" y="3054350"/>
          <p14:tracePt t="127076" x="3802063" y="3054350"/>
          <p14:tracePt t="127083" x="3829050" y="3054350"/>
          <p14:tracePt t="127091" x="3856038" y="3054350"/>
          <p14:tracePt t="127099" x="3892550" y="3054350"/>
          <p14:tracePt t="127108" x="3919538" y="3054350"/>
          <p14:tracePt t="127115" x="3938588" y="3054350"/>
          <p14:tracePt t="127125" x="3956050" y="3054350"/>
          <p14:tracePt t="127131" x="3975100" y="3054350"/>
          <p14:tracePt t="127155" x="3984625" y="3054350"/>
          <p14:tracePt t="128229" x="4002088" y="3054350"/>
          <p14:tracePt t="128429" x="4021138" y="3054350"/>
          <p14:tracePt t="128437" x="4029075" y="3054350"/>
          <p14:tracePt t="128446" x="4048125" y="3054350"/>
          <p14:tracePt t="128459" x="4057650" y="3054350"/>
          <p14:tracePt t="128475" x="4075113" y="3046413"/>
          <p14:tracePt t="128491" x="4084638" y="3046413"/>
          <p14:tracePt t="128507" x="4102100" y="3036888"/>
          <p14:tracePt t="131099" x="4111625" y="3036888"/>
          <p14:tracePt t="131115" x="4138613" y="3027363"/>
          <p14:tracePt t="131139" x="4148138" y="3009900"/>
          <p14:tracePt t="131171" x="4148138" y="3000375"/>
          <p14:tracePt t="131287" x="4157663" y="3000375"/>
          <p14:tracePt t="131300" x="4165600" y="2990850"/>
          <p14:tracePt t="131335" x="4165600" y="2982913"/>
          <p14:tracePt t="131605" x="4157663" y="2982913"/>
          <p14:tracePt t="131616" x="4148138" y="2982913"/>
          <p14:tracePt t="131620" x="4138613" y="2982913"/>
          <p14:tracePt t="131635" x="4129088" y="2982913"/>
          <p14:tracePt t="131643" x="4111625" y="2982913"/>
          <p14:tracePt t="131659" x="4102100" y="2982913"/>
          <p14:tracePt t="131669" x="4075113" y="2982913"/>
          <p14:tracePt t="131679" x="4048125" y="2982913"/>
          <p14:tracePt t="131684" x="4002088" y="2982913"/>
          <p14:tracePt t="131693" x="3938588" y="2982913"/>
          <p14:tracePt t="131699" x="3802063" y="2982913"/>
          <p14:tracePt t="131710" x="3636963" y="3046413"/>
          <p14:tracePt t="131714" x="3509963" y="3063875"/>
          <p14:tracePt t="131725" x="3346450" y="3090863"/>
          <p14:tracePt t="131731" x="3208338" y="3109913"/>
          <p14:tracePt t="131740" x="3081338" y="3119438"/>
          <p14:tracePt t="131747" x="2971800" y="3119438"/>
          <p14:tracePt t="131754" x="2881313" y="3119438"/>
          <p14:tracePt t="131763" x="2844800" y="3119438"/>
          <p14:tracePt t="131771" x="2789238" y="3119438"/>
          <p14:tracePt t="131779" x="2781300" y="3119438"/>
          <p14:tracePt t="131787" x="2744788" y="3109913"/>
          <p14:tracePt t="131795" x="2725738" y="3090863"/>
          <p14:tracePt t="131803" x="2698750" y="3046413"/>
          <p14:tracePt t="131811" x="2679700" y="3000375"/>
          <p14:tracePt t="131819" x="2662238" y="2963863"/>
          <p14:tracePt t="131827" x="2662238" y="2900363"/>
          <p14:tracePt t="131835" x="2662238" y="2873375"/>
          <p14:tracePt t="131843" x="2662238" y="2836863"/>
          <p14:tracePt t="131851" x="2662238" y="2790825"/>
          <p14:tracePt t="131859" x="2662238" y="2754313"/>
          <p14:tracePt t="131867" x="2662238" y="2744788"/>
          <p14:tracePt t="131875" x="2662238" y="2727325"/>
          <p14:tracePt t="131891" x="2671763" y="2698750"/>
          <p14:tracePt t="131899" x="2671763" y="2690813"/>
          <p14:tracePt t="131979" x="2671763" y="2681288"/>
          <p14:tracePt t="131996" x="2698750" y="2681288"/>
          <p14:tracePt t="132005" x="2708275" y="2681288"/>
          <p14:tracePt t="132012" x="2716213" y="2681288"/>
          <p14:tracePt t="132021" x="2725738" y="2681288"/>
          <p14:tracePt t="132027" x="2752725" y="2681288"/>
          <p14:tracePt t="132035" x="2762250" y="2681288"/>
          <p14:tracePt t="132052" x="2771775" y="2681288"/>
          <p14:tracePt t="132060" x="2789238" y="2698750"/>
          <p14:tracePt t="132075" x="2789238" y="2717800"/>
          <p14:tracePt t="132083" x="2789238" y="2735263"/>
          <p14:tracePt t="132099" x="2789238" y="2763838"/>
          <p14:tracePt t="132107" x="2789238" y="2781300"/>
          <p14:tracePt t="132115" x="2789238" y="2790825"/>
          <p14:tracePt t="132124" x="2789238" y="2817813"/>
          <p14:tracePt t="132131" x="2789238" y="2827338"/>
          <p14:tracePt t="132139" x="2781300" y="2854325"/>
          <p14:tracePt t="132147" x="2752725" y="2900363"/>
          <p14:tracePt t="132156" x="2725738" y="2927350"/>
          <p14:tracePt t="132163" x="2708275" y="2946400"/>
          <p14:tracePt t="132171" x="2679700" y="2973388"/>
          <p14:tracePt t="132179" x="2662238" y="2990850"/>
          <p14:tracePt t="132187" x="2616200" y="3017838"/>
          <p14:tracePt t="132195" x="2598738" y="3027363"/>
          <p14:tracePt t="132203" x="2552700" y="3046413"/>
          <p14:tracePt t="132216" x="2533650" y="3054350"/>
          <p14:tracePt t="132221" x="2479675" y="3073400"/>
          <p14:tracePt t="132230" x="2452688" y="3073400"/>
          <p14:tracePt t="132240" x="2416175" y="3073400"/>
          <p14:tracePt t="132243" x="2360613" y="3082925"/>
          <p14:tracePt t="132251" x="2324100" y="3082925"/>
          <p14:tracePt t="132259" x="2279650" y="3082925"/>
          <p14:tracePt t="132268" x="2243138" y="3082925"/>
          <p14:tracePt t="132275" x="2206625" y="3082925"/>
          <p14:tracePt t="132283" x="2170113" y="3082925"/>
          <p14:tracePt t="132291" x="2133600" y="3082925"/>
          <p14:tracePt t="132300" x="2087563" y="3082925"/>
          <p14:tracePt t="132307" x="2070100" y="3082925"/>
          <p14:tracePt t="132315" x="2041525" y="3082925"/>
          <p14:tracePt t="132323" x="2014538" y="3082925"/>
          <p14:tracePt t="132332" x="1968500" y="3082925"/>
          <p14:tracePt t="132340" x="1931988" y="3082925"/>
          <p14:tracePt t="132349" x="1887538" y="3082925"/>
          <p14:tracePt t="132358" x="1860550" y="3082925"/>
          <p14:tracePt t="132366" x="1824038" y="3082925"/>
          <p14:tracePt t="132371" x="1778000" y="3082925"/>
          <p14:tracePt t="132379" x="1741488" y="3082925"/>
          <p14:tracePt t="132387" x="1704975" y="3082925"/>
          <p14:tracePt t="132395" x="1649413" y="3082925"/>
          <p14:tracePt t="132403" x="1612900" y="3082925"/>
          <p14:tracePt t="132411" x="1568450" y="3082925"/>
          <p14:tracePt t="132419" x="1549400" y="3073400"/>
          <p14:tracePt t="132427" x="1522413" y="3073400"/>
          <p14:tracePt t="132435" x="1476375" y="3063875"/>
          <p14:tracePt t="132588" x="1495425" y="3063875"/>
          <p14:tracePt t="132598" x="1512888" y="3063875"/>
          <p14:tracePt t="132605" x="1558925" y="3063875"/>
          <p14:tracePt t="132615" x="1595438" y="3063875"/>
          <p14:tracePt t="132618" x="1649413" y="3063875"/>
          <p14:tracePt t="132627" x="1677988" y="3063875"/>
          <p14:tracePt t="132635" x="1768475" y="3027363"/>
          <p14:tracePt t="132643" x="1824038" y="3017838"/>
          <p14:tracePt t="132651" x="1924050" y="2990850"/>
          <p14:tracePt t="132659" x="1987550" y="2963863"/>
          <p14:tracePt t="132667" x="2041525" y="2954338"/>
          <p14:tracePt t="132675" x="2124075" y="2927350"/>
          <p14:tracePt t="132684" x="2187575" y="2900363"/>
          <p14:tracePt t="132692" x="2224088" y="2900363"/>
          <p14:tracePt t="132699" x="2233613" y="2890838"/>
          <p14:tracePt t="132707" x="2260600" y="2890838"/>
          <p14:tracePt t="132715" x="2270125" y="2881313"/>
          <p14:tracePt t="132731" x="2287588" y="2881313"/>
          <p14:tracePt t="132747" x="2297113" y="2881313"/>
          <p14:tracePt t="132757" x="2306638" y="2881313"/>
          <p14:tracePt t="132763" x="2333625" y="2881313"/>
          <p14:tracePt t="132770" x="2352675" y="2881313"/>
          <p14:tracePt t="132779" x="2389188" y="2881313"/>
          <p14:tracePt t="132787" x="2443163" y="2881313"/>
          <p14:tracePt t="132795" x="2498725" y="2881313"/>
          <p14:tracePt t="132803" x="2562225" y="2881313"/>
          <p14:tracePt t="132811" x="2616200" y="2881313"/>
          <p14:tracePt t="132819" x="2689225" y="2881313"/>
          <p14:tracePt t="132827" x="2744788" y="2881313"/>
          <p14:tracePt t="132835" x="2789238" y="2881313"/>
          <p14:tracePt t="132843" x="2825750" y="2900363"/>
          <p14:tracePt t="132850" x="2862263" y="2900363"/>
          <p14:tracePt t="132860" x="2889250" y="2900363"/>
          <p14:tracePt t="132867" x="2898775" y="2900363"/>
          <p14:tracePt t="132875" x="2925763" y="2900363"/>
          <p14:tracePt t="133494" x="2935288" y="2900363"/>
          <p14:tracePt t="133501" x="2944813" y="2890838"/>
          <p14:tracePt t="133508" x="2962275" y="2881313"/>
          <p14:tracePt t="133517" x="2971800" y="2881313"/>
          <p14:tracePt t="133523" x="2990850" y="2863850"/>
          <p14:tracePt t="134600" x="2990850" y="2873375"/>
          <p14:tracePt t="134606" x="2990850" y="2900363"/>
          <p14:tracePt t="134616" x="2971800" y="2917825"/>
          <p14:tracePt t="134619" x="2962275" y="2927350"/>
          <p14:tracePt t="134627" x="2954338" y="2936875"/>
          <p14:tracePt t="134635" x="2935288" y="2954338"/>
          <p14:tracePt t="134644" x="2925763" y="2963863"/>
          <p14:tracePt t="134651" x="2917825" y="2973388"/>
          <p14:tracePt t="134659" x="2889250" y="2982913"/>
          <p14:tracePt t="134667" x="2881313" y="2990850"/>
          <p14:tracePt t="134691" x="2852738" y="3000375"/>
          <p14:tracePt t="134707" x="2835275" y="3009900"/>
          <p14:tracePt t="134725" x="2798763" y="3027363"/>
          <p14:tracePt t="134732" x="2789238" y="3027363"/>
          <p14:tracePt t="134747" x="2771775" y="3036888"/>
          <p14:tracePt t="134756" x="2762250" y="3036888"/>
          <p14:tracePt t="134763" x="2752725" y="3036888"/>
          <p14:tracePt t="134771" x="2735263" y="3046413"/>
          <p14:tracePt t="134779" x="2725738" y="3046413"/>
          <p14:tracePt t="134795" x="2716213" y="3046413"/>
          <p14:tracePt t="134827" x="2698750" y="3054350"/>
          <p14:tracePt t="134835" x="2689225" y="3054350"/>
          <p14:tracePt t="134843" x="2679700" y="3054350"/>
          <p14:tracePt t="134851" x="2671763" y="3054350"/>
          <p14:tracePt t="134859" x="2652713" y="3073400"/>
          <p14:tracePt t="134867" x="2643188" y="3073400"/>
          <p14:tracePt t="134875" x="2616200" y="3082925"/>
          <p14:tracePt t="134896" x="2589213" y="3090863"/>
          <p14:tracePt t="134899" x="2579688" y="3090863"/>
          <p14:tracePt t="134910" x="2552700" y="3100388"/>
          <p14:tracePt t="134915" x="2533650" y="3119438"/>
          <p14:tracePt t="134933" x="2525713" y="3127375"/>
          <p14:tracePt t="134947" x="2516188" y="3127375"/>
          <p14:tracePt t="134963" x="2506663" y="3127375"/>
          <p14:tracePt t="134974" x="2498725" y="3127375"/>
          <p14:tracePt t="134980" x="2489200" y="3127375"/>
          <p14:tracePt t="134991" x="2470150" y="3136900"/>
          <p14:tracePt t="134997" x="2462213" y="3136900"/>
          <p14:tracePt t="135004" x="2452688" y="3136900"/>
          <p14:tracePt t="135011" x="2443163" y="3146425"/>
          <p14:tracePt t="135019" x="2425700" y="3146425"/>
          <p14:tracePt t="135027" x="2416175" y="3146425"/>
          <p14:tracePt t="135036" x="2397125" y="3155950"/>
          <p14:tracePt t="135043" x="2389188" y="3163888"/>
          <p14:tracePt t="135051" x="2379663" y="3163888"/>
          <p14:tracePt t="135067" x="2370138" y="3163888"/>
          <p14:tracePt t="135301" x="2360613" y="3173413"/>
          <p14:tracePt t="135317" x="2360613" y="3182938"/>
          <p14:tracePt t="135483" x="2352675" y="3182938"/>
          <p14:tracePt t="135491" x="2333625" y="3182938"/>
          <p14:tracePt t="135499" x="2324100" y="3182938"/>
          <p14:tracePt t="135507" x="2297113" y="3182938"/>
          <p14:tracePt t="135515" x="2279650" y="3182938"/>
          <p14:tracePt t="135523" x="2251075" y="3182938"/>
          <p14:tracePt t="135531" x="2233613" y="3163888"/>
          <p14:tracePt t="135540" x="2214563" y="3155950"/>
          <p14:tracePt t="135547" x="2197100" y="3155950"/>
          <p14:tracePt t="135556" x="2187575" y="3155950"/>
          <p14:tracePt t="135564" x="2170113" y="3155950"/>
          <p14:tracePt t="135571" x="2160588" y="3146425"/>
          <p14:tracePt t="135667" x="2133600" y="3146425"/>
          <p14:tracePt t="135678" x="2124075" y="3136900"/>
          <p14:tracePt t="135682" x="2114550" y="3127375"/>
          <p14:tracePt t="135691" x="2106613" y="3119438"/>
          <p14:tracePt t="135711" x="2106613" y="3109913"/>
          <p14:tracePt t="135837" x="2106613" y="3082925"/>
          <p14:tracePt t="135869" x="2106613" y="3073400"/>
          <p14:tracePt t="136667" x="2106613" y="3054350"/>
          <p14:tracePt t="136678" x="2106613" y="3046413"/>
          <p14:tracePt t="136683" x="2106613" y="3036888"/>
          <p14:tracePt t="136708" x="2106613" y="3017838"/>
          <p14:tracePt t="136715" x="2106613" y="3000375"/>
          <p14:tracePt t="136724" x="2114550" y="2990850"/>
          <p14:tracePt t="136739" x="2124075" y="2990850"/>
          <p14:tracePt t="136755" x="2133600" y="2982913"/>
          <p14:tracePt t="136779" x="2143125" y="2973388"/>
          <p14:tracePt t="136787" x="2151063" y="2963863"/>
          <p14:tracePt t="136795" x="2170113" y="2954338"/>
          <p14:tracePt t="136803" x="2170113" y="2946400"/>
          <p14:tracePt t="136820" x="2206625" y="2917825"/>
          <p14:tracePt t="136827" x="2224088" y="2900363"/>
          <p14:tracePt t="136835" x="2270125" y="2863850"/>
          <p14:tracePt t="136843" x="2297113" y="2844800"/>
          <p14:tracePt t="136852" x="2352675" y="2808288"/>
          <p14:tracePt t="136859" x="2452688" y="2771775"/>
          <p14:tracePt t="136867" x="2498725" y="2735263"/>
          <p14:tracePt t="136875" x="2579688" y="2690813"/>
          <p14:tracePt t="136883" x="2625725" y="2654300"/>
          <p14:tracePt t="136891" x="2689225" y="2617788"/>
          <p14:tracePt t="136899" x="2752725" y="2581275"/>
          <p14:tracePt t="136910" x="2808288" y="2544763"/>
          <p14:tracePt t="136915" x="2835275" y="2525713"/>
          <p14:tracePt t="136922" x="2862263" y="2489200"/>
          <p14:tracePt t="136931" x="2871788" y="2489200"/>
          <p14:tracePt t="136941" x="2881313" y="2481263"/>
          <p14:tracePt t="136947" x="2908300" y="2462213"/>
          <p14:tracePt t="137061" x="2908300" y="2489200"/>
          <p14:tracePt t="137070" x="2898775" y="2498725"/>
          <p14:tracePt t="137099" x="2881313" y="2517775"/>
          <p14:tracePt t="137115" x="2871788" y="2525713"/>
          <p14:tracePt t="137123" x="2862263" y="2535238"/>
          <p14:tracePt t="137131" x="2844800" y="2544763"/>
          <p14:tracePt t="137139" x="2835275" y="2544763"/>
          <p14:tracePt t="137147" x="2825750" y="2554288"/>
          <p14:tracePt t="137156" x="2808288" y="2562225"/>
          <p14:tracePt t="137164" x="2789238" y="2581275"/>
          <p14:tracePt t="137171" x="2781300" y="2589213"/>
          <p14:tracePt t="137179" x="2771775" y="2598738"/>
          <p14:tracePt t="137186" x="2735263" y="2617788"/>
          <p14:tracePt t="137195" x="2725738" y="2625725"/>
          <p14:tracePt t="137211" x="2689225" y="2644775"/>
          <p14:tracePt t="137219" x="2671763" y="2671763"/>
          <p14:tracePt t="137227" x="2662238" y="2671763"/>
          <p14:tracePt t="137236" x="2652713" y="2681288"/>
          <p14:tracePt t="137243" x="2635250" y="2690813"/>
          <p14:tracePt t="137251" x="2635250" y="2698750"/>
          <p14:tracePt t="137259" x="2606675" y="2717800"/>
          <p14:tracePt t="137275" x="2598738" y="2727325"/>
          <p14:tracePt t="137284" x="2589213" y="2735263"/>
          <p14:tracePt t="137291" x="2579688" y="2735263"/>
          <p14:tracePt t="137299" x="2570163" y="2744788"/>
          <p14:tracePt t="137307" x="2562225" y="2744788"/>
          <p14:tracePt t="137373" x="2552700" y="2754313"/>
          <p14:tracePt t="137389" x="2525713" y="2771775"/>
          <p14:tracePt t="137400" x="2525713" y="2781300"/>
          <p14:tracePt t="137402" x="2516188" y="2790825"/>
          <p14:tracePt t="137411" x="2498725" y="2808288"/>
          <p14:tracePt t="137419" x="2462213" y="2836863"/>
          <p14:tracePt t="137427" x="2462213" y="2844800"/>
          <p14:tracePt t="137435" x="2433638" y="2863850"/>
          <p14:tracePt t="137443" x="2425700" y="2881313"/>
          <p14:tracePt t="137451" x="2397125" y="2900363"/>
          <p14:tracePt t="137459" x="2370138" y="2936875"/>
          <p14:tracePt t="137467" x="2360613" y="2954338"/>
          <p14:tracePt t="137475" x="2343150" y="2982913"/>
          <p14:tracePt t="137483" x="2333625" y="3027363"/>
          <p14:tracePt t="137491" x="2306638" y="3046413"/>
          <p14:tracePt t="137499" x="2306638" y="3054350"/>
          <p14:tracePt t="137508" x="2287588" y="3082925"/>
          <p14:tracePt t="137515" x="2279650" y="3109913"/>
          <p14:tracePt t="137524" x="2279650" y="3127375"/>
          <p14:tracePt t="137531" x="2279650" y="3136900"/>
          <p14:tracePt t="137539" x="2279650" y="3146425"/>
          <p14:tracePt t="137547" x="2270125" y="3163888"/>
          <p14:tracePt t="137579" x="2260600" y="3173413"/>
          <p14:tracePt t="137587" x="2251075" y="3182938"/>
          <p14:tracePt t="137604" x="2243138" y="3192463"/>
          <p14:tracePt t="137613" x="2233613" y="3209925"/>
          <p14:tracePt t="137627" x="2224088" y="3219450"/>
          <p14:tracePt t="137635" x="2206625" y="3228975"/>
          <p14:tracePt t="137643" x="2197100" y="3228975"/>
          <p14:tracePt t="137651" x="2197100" y="3246438"/>
          <p14:tracePt t="137660" x="2187575" y="3255963"/>
          <p14:tracePt t="137667" x="2179638" y="3255963"/>
          <p14:tracePt t="137683" x="2170113" y="3265488"/>
          <p14:tracePt t="137811" x="2151063" y="3265488"/>
          <p14:tracePt t="137819" x="2124075" y="3265488"/>
          <p14:tracePt t="137827" x="2106613" y="3273425"/>
          <p14:tracePt t="137835" x="2078038" y="3273425"/>
          <p14:tracePt t="137843" x="2033588" y="3292475"/>
          <p14:tracePt t="137851" x="2014538" y="3302000"/>
          <p14:tracePt t="137859" x="1968500" y="3319463"/>
          <p14:tracePt t="137868" x="1951038" y="3319463"/>
          <p14:tracePt t="137879" x="1924050" y="3328988"/>
          <p14:tracePt t="137884" x="1905000" y="3346450"/>
          <p14:tracePt t="137915" x="1895475" y="3355975"/>
          <p14:tracePt t="138005" x="1895475" y="3346450"/>
          <p14:tracePt t="138029" x="1895475" y="3338513"/>
          <p14:tracePt t="138044" x="1895475" y="3319463"/>
          <p14:tracePt t="138067" x="1895475" y="3309938"/>
          <p14:tracePt t="138107" x="1895475" y="3302000"/>
          <p14:tracePt t="138115" x="1895475" y="3292475"/>
          <p14:tracePt t="138131" x="1895475" y="3282950"/>
          <p14:tracePt t="138138" x="1905000" y="3273425"/>
          <p14:tracePt t="138268" x="1914525" y="3273425"/>
          <p14:tracePt t="138307" x="1931988" y="3273425"/>
          <p14:tracePt t="138323" x="1931988" y="3282950"/>
          <p14:tracePt t="138331" x="1941513" y="3309938"/>
          <p14:tracePt t="138339" x="1951038" y="3319463"/>
          <p14:tracePt t="138363" x="1951038" y="3346450"/>
          <p14:tracePt t="138387" x="1951038" y="3355975"/>
          <p14:tracePt t="138404" x="1951038" y="3365500"/>
          <p14:tracePt t="138420" x="1951038" y="3382963"/>
          <p14:tracePt t="138427" x="1951038" y="3392488"/>
          <p14:tracePt t="138619" x="1960563" y="3402013"/>
          <p14:tracePt t="138635" x="1968500" y="3402013"/>
          <p14:tracePt t="138643" x="1987550" y="3402013"/>
          <p14:tracePt t="138651" x="1997075" y="3392488"/>
          <p14:tracePt t="138659" x="2014538" y="3382963"/>
          <p14:tracePt t="138667" x="2041525" y="3375025"/>
          <p14:tracePt t="138677" x="2097088" y="3338513"/>
          <p14:tracePt t="138683" x="2114550" y="3328988"/>
          <p14:tracePt t="138692" x="2179638" y="3319463"/>
          <p14:tracePt t="138699" x="2270125" y="3273425"/>
          <p14:tracePt t="138707" x="2333625" y="3246438"/>
          <p14:tracePt t="138715" x="2397125" y="3228975"/>
          <p14:tracePt t="138723" x="2452688" y="3209925"/>
          <p14:tracePt t="138731" x="2498725" y="3200400"/>
          <p14:tracePt t="138740" x="2525713" y="3200400"/>
          <p14:tracePt t="138747" x="2570163" y="3192463"/>
          <p14:tracePt t="138755" x="2598738" y="3173413"/>
          <p14:tracePt t="138764" x="2616200" y="3173413"/>
          <p14:tracePt t="138774" x="2662238" y="3163888"/>
          <p14:tracePt t="138780" x="2679700" y="3163888"/>
          <p14:tracePt t="138788" x="2716213" y="3155950"/>
          <p14:tracePt t="138797" x="2762250" y="3155950"/>
          <p14:tracePt t="138804" x="2789238" y="3155950"/>
          <p14:tracePt t="138812" x="2844800" y="3155950"/>
          <p14:tracePt t="138820" x="2898775" y="3155950"/>
          <p14:tracePt t="138828" x="2990850" y="3155950"/>
          <p14:tracePt t="138836" x="3063875" y="3155950"/>
          <p14:tracePt t="138846" x="3117850" y="3155950"/>
          <p14:tracePt t="138852" x="3200400" y="3155950"/>
          <p14:tracePt t="138860" x="3273425" y="3155950"/>
          <p14:tracePt t="138867" x="3327400" y="3155950"/>
          <p14:tracePt t="138875" x="3382963" y="3155950"/>
          <p14:tracePt t="138892" x="3463925" y="3155950"/>
          <p14:tracePt t="138900" x="3482975" y="3155950"/>
          <p14:tracePt t="138911" x="3519488" y="3155950"/>
          <p14:tracePt t="138923" x="3527425" y="3155950"/>
          <p14:tracePt t="138931" x="3546475" y="3155950"/>
          <p14:tracePt t="138960" x="3556000" y="3155950"/>
          <p14:tracePt t="138972" x="3563938" y="3155950"/>
          <p14:tracePt t="139156" x="3573463" y="3155950"/>
          <p14:tracePt t="139163" x="3582988" y="3155950"/>
          <p14:tracePt t="139178" x="3600450" y="3155950"/>
          <p14:tracePt t="139187" x="3609975" y="3155950"/>
          <p14:tracePt t="139195" x="3619500" y="3173413"/>
          <p14:tracePt t="139203" x="3629025" y="3173413"/>
          <p14:tracePt t="139211" x="3636963" y="3173413"/>
          <p14:tracePt t="139220" x="3656013" y="3182938"/>
          <p14:tracePt t="139236" x="3673475" y="3200400"/>
          <p14:tracePt t="139243" x="3683000" y="3200400"/>
          <p14:tracePt t="139251" x="3692525" y="3200400"/>
          <p14:tracePt t="139259" x="3702050" y="3209925"/>
          <p14:tracePt t="139267" x="3738563" y="3219450"/>
          <p14:tracePt t="139283" x="3775075" y="3228975"/>
          <p14:tracePt t="139294" x="3810000" y="3228975"/>
          <p14:tracePt t="139304" x="3838575" y="3246438"/>
          <p14:tracePt t="139307" x="3865563" y="3265488"/>
          <p14:tracePt t="139315" x="3911600" y="3273425"/>
          <p14:tracePt t="139324" x="3929063" y="3273425"/>
          <p14:tracePt t="139331" x="3948113" y="3282950"/>
          <p14:tracePt t="139340" x="3975100" y="3302000"/>
          <p14:tracePt t="139347" x="3984625" y="3309938"/>
          <p14:tracePt t="139358" x="4002088" y="3319463"/>
          <p14:tracePt t="139364" x="4021138" y="3328988"/>
          <p14:tracePt t="139375" x="4029075" y="3338513"/>
          <p14:tracePt t="139383" x="4029075" y="3346450"/>
          <p14:tracePt t="139404" x="4048125" y="3392488"/>
          <p14:tracePt t="139411" x="4057650" y="3392488"/>
          <p14:tracePt t="139419" x="4065588" y="3402013"/>
          <p14:tracePt t="139435" x="4075113" y="3419475"/>
          <p14:tracePt t="139443" x="4075113" y="3429000"/>
          <p14:tracePt t="139467" x="4075113" y="3438525"/>
          <p14:tracePt t="139606" x="4084638" y="3455988"/>
          <p14:tracePt t="139618" x="4094163" y="3465513"/>
          <p14:tracePt t="139626" x="4102100" y="3475038"/>
          <p14:tracePt t="139635" x="4111625" y="3492500"/>
          <p14:tracePt t="139651" x="4111625" y="3502025"/>
          <p14:tracePt t="139660" x="4121150" y="3511550"/>
          <p14:tracePt t="140499" x="4138613" y="3511550"/>
          <p14:tracePt t="140507" x="4157663" y="3511550"/>
          <p14:tracePt t="140515" x="4184650" y="3511550"/>
          <p14:tracePt t="140523" x="4221163" y="3511550"/>
          <p14:tracePt t="140531" x="4275138" y="3511550"/>
          <p14:tracePt t="140539" x="4348163" y="3511550"/>
          <p14:tracePt t="140547" x="4430713" y="3511550"/>
          <p14:tracePt t="140556" x="4503738" y="3511550"/>
          <p14:tracePt t="140564" x="4613275" y="3511550"/>
          <p14:tracePt t="140572" x="4686300" y="3511550"/>
          <p14:tracePt t="140579" x="4795838" y="3511550"/>
          <p14:tracePt t="140587" x="4886325" y="3519488"/>
          <p14:tracePt t="140595" x="5005388" y="3538538"/>
          <p14:tracePt t="140603" x="5095875" y="3548063"/>
          <p14:tracePt t="140613" x="5195888" y="3592513"/>
          <p14:tracePt t="140618" x="5287963" y="3592513"/>
          <p14:tracePt t="140627" x="5324475" y="3592513"/>
          <p14:tracePt t="140635" x="5378450" y="3602038"/>
          <p14:tracePt t="140643" x="5387975" y="3602038"/>
          <p14:tracePt t="140652" x="5397500" y="3602038"/>
          <p14:tracePt t="140661" x="5405438" y="3602038"/>
          <p14:tracePt t="140691" x="5424488" y="3602038"/>
          <p14:tracePt t="140708" x="5434013" y="3602038"/>
          <p14:tracePt t="140763" x="5434013" y="3592513"/>
          <p14:tracePt t="140963" x="5434013" y="3584575"/>
          <p14:tracePt t="140971" x="5434013" y="3565525"/>
          <p14:tracePt t="141011" x="5441950" y="3556000"/>
          <p14:tracePt t="141158" x="5441950" y="3548063"/>
          <p14:tracePt t="141163" x="5441950" y="3538538"/>
          <p14:tracePt t="141179" x="5441950" y="3529013"/>
          <p14:tracePt t="141187" x="5441950" y="3511550"/>
          <p14:tracePt t="141195" x="5441950" y="3502025"/>
          <p14:tracePt t="141203" x="5441950" y="3482975"/>
          <p14:tracePt t="141211" x="5441950" y="3475038"/>
          <p14:tracePt t="141219" x="5451475" y="3465513"/>
          <p14:tracePt t="141236" x="5461000" y="3455988"/>
          <p14:tracePt t="141355" x="5470525" y="3455988"/>
          <p14:tracePt t="141363" x="5470525" y="3465513"/>
          <p14:tracePt t="141381" x="5470525" y="3475038"/>
          <p14:tracePt t="141461" x="5478463" y="3482975"/>
          <p14:tracePt t="141475" x="5487988" y="3482975"/>
          <p14:tracePt t="141483" x="5514975" y="3465513"/>
          <p14:tracePt t="141491" x="5514975" y="3455988"/>
          <p14:tracePt t="141499" x="5524500" y="3446463"/>
          <p14:tracePt t="141507" x="5534025" y="3438525"/>
          <p14:tracePt t="141515" x="5561013" y="3411538"/>
          <p14:tracePt t="141531" x="5570538" y="3402013"/>
          <p14:tracePt t="141540" x="5580063" y="3392488"/>
          <p14:tracePt t="141564" x="5588000" y="3382963"/>
          <p14:tracePt t="141619" x="5597525" y="3382963"/>
          <p14:tracePt t="141635" x="5624513" y="3375025"/>
          <p14:tracePt t="141643" x="5634038" y="3375025"/>
          <p14:tracePt t="141651" x="5643563" y="3365500"/>
          <p14:tracePt t="141676" x="5653088" y="3365500"/>
          <p14:tracePt t="141683" x="5670550" y="3365500"/>
          <p14:tracePt t="141691" x="5680075" y="3355975"/>
          <p14:tracePt t="141699" x="5680075" y="3346450"/>
          <p14:tracePt t="141854" x="5688013" y="3346450"/>
          <p14:tracePt t="141867" x="5697538" y="3365500"/>
          <p14:tracePt t="141883" x="5697538" y="3375025"/>
          <p14:tracePt t="141995" x="5724525" y="3375025"/>
          <p14:tracePt t="142003" x="5734050" y="3365500"/>
          <p14:tracePt t="142011" x="5770563" y="3346450"/>
          <p14:tracePt t="142027" x="5789613" y="3338513"/>
          <p14:tracePt t="142035" x="5797550" y="3338513"/>
          <p14:tracePt t="142043" x="5807075" y="3338513"/>
          <p14:tracePt t="142051" x="5816600" y="3338513"/>
          <p14:tracePt t="142059" x="5826125" y="3338513"/>
          <p14:tracePt t="142066" x="5834063" y="3338513"/>
          <p14:tracePt t="142075" x="5853113" y="3338513"/>
          <p14:tracePt t="142084" x="5862638" y="3338513"/>
          <p14:tracePt t="142091" x="5889625" y="3338513"/>
          <p14:tracePt t="142098" x="5907088" y="3338513"/>
          <p14:tracePt t="142107" x="5935663" y="3338513"/>
          <p14:tracePt t="142115" x="5980113" y="3338513"/>
          <p14:tracePt t="142123" x="5999163" y="3338513"/>
          <p14:tracePt t="142131" x="6026150" y="3338513"/>
          <p14:tracePt t="142140" x="6043613" y="3338513"/>
          <p14:tracePt t="142147" x="6072188" y="3338513"/>
          <p14:tracePt t="142156" x="6099175" y="3338513"/>
          <p14:tracePt t="142163" x="6126163" y="3338513"/>
          <p14:tracePt t="142175" x="6145213" y="3338513"/>
          <p14:tracePt t="142179" x="6162675" y="3338513"/>
          <p14:tracePt t="142187" x="6181725" y="3338513"/>
          <p14:tracePt t="142195" x="6189663" y="3338513"/>
          <p14:tracePt t="142203" x="6208713" y="3328988"/>
          <p14:tracePt t="142211" x="6218238" y="3328988"/>
          <p14:tracePt t="142219" x="6235700" y="3319463"/>
          <p14:tracePt t="142237" x="6262688" y="3309938"/>
          <p14:tracePt t="142243" x="6272213" y="3302000"/>
          <p14:tracePt t="142253" x="6281738" y="3292475"/>
          <p14:tracePt t="142262" x="6299200" y="3282950"/>
          <p14:tracePt t="142287" x="6308725" y="3282950"/>
          <p14:tracePt t="142293" x="6326188" y="3273425"/>
          <p14:tracePt t="142317" x="6335713" y="3273425"/>
          <p14:tracePt t="142323" x="6345238" y="3273425"/>
          <p14:tracePt t="142331" x="6354763" y="3273425"/>
          <p14:tracePt t="142339" x="6362700" y="3273425"/>
          <p14:tracePt t="142347" x="6372225" y="3273425"/>
          <p14:tracePt t="142356" x="6391275" y="3273425"/>
          <p14:tracePt t="142363" x="6399213" y="3273425"/>
          <p14:tracePt t="142374" x="6435725" y="3282950"/>
          <p14:tracePt t="142380" x="6445250" y="3292475"/>
          <p14:tracePt t="142390" x="6454775" y="3302000"/>
          <p14:tracePt t="142396" x="6464300" y="3302000"/>
          <p14:tracePt t="142411" x="6472238" y="3309938"/>
          <p14:tracePt t="142549" x="6481763" y="3309938"/>
          <p14:tracePt t="142555" x="6500813" y="3309938"/>
          <p14:tracePt t="142564" x="6537325" y="3309938"/>
          <p14:tracePt t="142571" x="6600825" y="3319463"/>
          <p14:tracePt t="142580" x="6700838" y="3375025"/>
          <p14:tracePt t="142591" x="6791325" y="3375025"/>
          <p14:tracePt t="142597" x="6929438" y="3392488"/>
          <p14:tracePt t="142605" x="7092950" y="3419475"/>
          <p14:tracePt t="142616" x="7292975" y="3455988"/>
          <p14:tracePt t="142618" x="7439025" y="3455988"/>
          <p14:tracePt t="142627" x="7621588" y="3455988"/>
          <p14:tracePt t="142636" x="7767638" y="3455988"/>
          <p14:tracePt t="142643" x="7913688" y="3455988"/>
          <p14:tracePt t="142651" x="8059738" y="3455988"/>
          <p14:tracePt t="142660" x="8113713" y="3455988"/>
          <p14:tracePt t="142667" x="8196263" y="3438525"/>
          <p14:tracePt t="142675" x="8232775" y="3429000"/>
          <p14:tracePt t="142683" x="8269288" y="3402013"/>
          <p14:tracePt t="142691" x="8286750" y="3392488"/>
          <p14:tracePt t="142699" x="8296275" y="3375025"/>
          <p14:tracePt t="142707" x="8305800" y="3365500"/>
          <p14:tracePt t="142731" x="8305800" y="3355975"/>
          <p14:tracePt t="142877" x="8305800" y="3346450"/>
          <p14:tracePt t="142900" x="8286750" y="3346450"/>
          <p14:tracePt t="142909" x="8269288" y="3346450"/>
          <p14:tracePt t="142915" x="8223250" y="3346450"/>
          <p14:tracePt t="142927" x="8186738" y="3346450"/>
          <p14:tracePt t="142931" x="8113713" y="3346450"/>
          <p14:tracePt t="142943" x="8040688" y="3346450"/>
          <p14:tracePt t="142948" x="7967663" y="3346450"/>
          <p14:tracePt t="142959" x="7858125" y="3346450"/>
          <p14:tracePt t="142963" x="7767638" y="3346450"/>
          <p14:tracePt t="142971" x="7658100" y="3346450"/>
          <p14:tracePt t="142979" x="7531100" y="3346450"/>
          <p14:tracePt t="142988" x="7439025" y="3346450"/>
          <p14:tracePt t="142997" x="7329488" y="3346450"/>
          <p14:tracePt t="143005" x="7219950" y="3346450"/>
          <p14:tracePt t="143013" x="7092950" y="3346450"/>
          <p14:tracePt t="143021" x="6946900" y="3346450"/>
          <p14:tracePt t="143027" x="6783388" y="3355975"/>
          <p14:tracePt t="143035" x="6637338" y="3375025"/>
          <p14:tracePt t="143043" x="6454775" y="3402013"/>
          <p14:tracePt t="143051" x="6272213" y="3419475"/>
          <p14:tracePt t="143059" x="6099175" y="3446463"/>
          <p14:tracePt t="143067" x="5899150" y="3482975"/>
          <p14:tracePt t="143075" x="5716588" y="3511550"/>
          <p14:tracePt t="143083" x="5534025" y="3529013"/>
          <p14:tracePt t="143091" x="5351463" y="3556000"/>
          <p14:tracePt t="143099" x="5141913" y="3592513"/>
          <p14:tracePt t="143107" x="4978400" y="3602038"/>
          <p14:tracePt t="143115" x="4795838" y="3638550"/>
          <p14:tracePt t="143124" x="4594225" y="3648075"/>
          <p14:tracePt t="143131" x="4413250" y="3684588"/>
          <p14:tracePt t="143139" x="4194175" y="3684588"/>
          <p14:tracePt t="143146" x="3965575" y="3684588"/>
          <p14:tracePt t="143162" x="3765550" y="3684588"/>
          <p14:tracePt t="143163" x="3563938" y="3684588"/>
          <p14:tracePt t="143175" x="3390900" y="3684588"/>
          <p14:tracePt t="143179" x="3227388" y="3684588"/>
          <p14:tracePt t="143187" x="3100388" y="3684588"/>
          <p14:tracePt t="143196" x="2990850" y="3684588"/>
          <p14:tracePt t="143203" x="2862263" y="3684588"/>
          <p14:tracePt t="143211" x="2771775" y="3684588"/>
          <p14:tracePt t="143219" x="2708275" y="3684588"/>
          <p14:tracePt t="143227" x="2598738" y="3684588"/>
          <p14:tracePt t="143235" x="2525713" y="3684588"/>
          <p14:tracePt t="143244" x="2489200" y="3684588"/>
          <p14:tracePt t="143252" x="2433638" y="3684588"/>
          <p14:tracePt t="143261" x="2379663" y="3684588"/>
          <p14:tracePt t="143270" x="2360613" y="3684588"/>
          <p14:tracePt t="143275" x="2316163" y="3684588"/>
          <p14:tracePt t="143284" x="2279650" y="3684588"/>
          <p14:tracePt t="143292" x="2260600" y="3684588"/>
          <p14:tracePt t="143301" x="2233613" y="3684588"/>
          <p14:tracePt t="143307" x="2214563" y="3684588"/>
          <p14:tracePt t="143315" x="2179638" y="3684588"/>
          <p14:tracePt t="143331" x="2151063" y="3684588"/>
          <p14:tracePt t="143341" x="2143125" y="3684588"/>
          <p14:tracePt t="143483" x="2133600" y="3684588"/>
          <p14:tracePt t="143515" x="2124075" y="3684588"/>
          <p14:tracePt t="143523" x="2097088" y="3684588"/>
          <p14:tracePt t="143531" x="2060575" y="3684588"/>
          <p14:tracePt t="143539" x="2033588" y="3684588"/>
          <p14:tracePt t="143547" x="1987550" y="3684588"/>
          <p14:tracePt t="143560" x="1960563" y="3684588"/>
          <p14:tracePt t="143567" x="1941513" y="3684588"/>
          <p14:tracePt t="143571" x="1905000" y="3684588"/>
          <p14:tracePt t="143580" x="1887538" y="3684588"/>
          <p14:tracePt t="143587" x="1851025" y="3684588"/>
          <p14:tracePt t="143603" x="1824038" y="3684588"/>
          <p14:tracePt t="143613" x="1814513" y="3684588"/>
          <p14:tracePt t="143629" x="1804988" y="3684588"/>
          <p14:tracePt t="143645" x="1795463" y="3684588"/>
          <p14:tracePt t="143660" x="1768475" y="3684588"/>
          <p14:tracePt t="143667" x="1758950" y="3665538"/>
          <p14:tracePt t="143676" x="1751013" y="3648075"/>
          <p14:tracePt t="143683" x="1741488" y="3621088"/>
          <p14:tracePt t="143691" x="1722438" y="3592513"/>
          <p14:tracePt t="143699" x="1722438" y="3575050"/>
          <p14:tracePt t="143707" x="1722438" y="3565525"/>
          <p14:tracePt t="143715" x="1722438" y="3556000"/>
          <p14:tracePt t="143723" x="1714500" y="3529013"/>
          <p14:tracePt t="143957" x="1714500" y="3519488"/>
          <p14:tracePt t="143971" x="1722438" y="3519488"/>
          <p14:tracePt t="143988" x="1751013" y="3511550"/>
          <p14:tracePt t="144003" x="1758950" y="3502025"/>
          <p14:tracePt t="144011" x="1787525" y="3482975"/>
          <p14:tracePt t="144023" x="1804988" y="3482975"/>
          <p14:tracePt t="144027" x="1814513" y="3475038"/>
          <p14:tracePt t="144035" x="1831975" y="3465513"/>
          <p14:tracePt t="144043" x="1851025" y="3455988"/>
          <p14:tracePt t="144050" x="1860550" y="3455988"/>
          <p14:tracePt t="144059" x="1878013" y="3438525"/>
          <p14:tracePt t="144075" x="1895475" y="3438525"/>
          <p14:tracePt t="144083" x="1924050" y="3438525"/>
          <p14:tracePt t="144091" x="1968500" y="3438525"/>
          <p14:tracePt t="144099" x="1987550" y="3438525"/>
          <p14:tracePt t="144107" x="2024063" y="3438525"/>
          <p14:tracePt t="144115" x="2078038" y="3438525"/>
          <p14:tracePt t="144124" x="2124075" y="3438525"/>
          <p14:tracePt t="144131" x="2151063" y="3438525"/>
          <p14:tracePt t="144139" x="2197100" y="3438525"/>
          <p14:tracePt t="144147" x="2251075" y="3438525"/>
          <p14:tracePt t="144156" x="2287588" y="3438525"/>
          <p14:tracePt t="144163" x="2360613" y="3438525"/>
          <p14:tracePt t="144171" x="2416175" y="3438525"/>
          <p14:tracePt t="144179" x="2470150" y="3438525"/>
          <p14:tracePt t="144187" x="2525713" y="3438525"/>
          <p14:tracePt t="144195" x="2570163" y="3429000"/>
          <p14:tracePt t="144203" x="2606675" y="3429000"/>
          <p14:tracePt t="144211" x="2625725" y="3419475"/>
          <p14:tracePt t="144221" x="2635250" y="3419475"/>
          <p14:tracePt t="144230" x="2652713" y="3419475"/>
          <p14:tracePt t="144379" x="2662238" y="3419475"/>
          <p14:tracePt t="144395" x="2679700" y="3429000"/>
          <p14:tracePt t="144459" x="2698750" y="3429000"/>
          <p14:tracePt t="144467" x="2716213" y="3429000"/>
          <p14:tracePt t="144475" x="2744788" y="3429000"/>
          <p14:tracePt t="144483" x="2762250" y="3429000"/>
          <p14:tracePt t="144491" x="2789238" y="3419475"/>
          <p14:tracePt t="144499" x="2808288" y="3419475"/>
          <p14:tracePt t="144507" x="2835275" y="3411538"/>
          <p14:tracePt t="144515" x="2871788" y="3402013"/>
          <p14:tracePt t="144525" x="2898775" y="3382963"/>
          <p14:tracePt t="144532" x="2944813" y="3375025"/>
          <p14:tracePt t="144540" x="2954338" y="3375025"/>
          <p14:tracePt t="144547" x="2990850" y="3375025"/>
          <p14:tracePt t="144556" x="3017838" y="3365500"/>
          <p14:tracePt t="144563" x="3044825" y="3365500"/>
          <p14:tracePt t="144574" x="3063875" y="3365500"/>
          <p14:tracePt t="144580" x="3108325" y="3365500"/>
          <p14:tracePt t="144587" x="3144838" y="3365500"/>
          <p14:tracePt t="144595" x="3200400" y="3365500"/>
          <p14:tracePt t="144603" x="3244850" y="3365500"/>
          <p14:tracePt t="144612" x="3300413" y="3382963"/>
          <p14:tracePt t="144619" x="3354388" y="3392488"/>
          <p14:tracePt t="144627" x="3427413" y="3392488"/>
          <p14:tracePt t="144635" x="3490913" y="3402013"/>
          <p14:tracePt t="144643" x="3546475" y="3402013"/>
          <p14:tracePt t="144651" x="3609975" y="3419475"/>
          <p14:tracePt t="144659" x="3665538" y="3419475"/>
          <p14:tracePt t="144667" x="3702050" y="3419475"/>
          <p14:tracePt t="144675" x="3719513" y="3419475"/>
          <p14:tracePt t="144683" x="3756025" y="3419475"/>
          <p14:tracePt t="144691" x="3765550" y="3419475"/>
          <p14:tracePt t="144699" x="3775075" y="3419475"/>
          <p14:tracePt t="144707" x="3792538" y="3419475"/>
          <p14:tracePt t="144715" x="3802063" y="3419475"/>
          <p14:tracePt t="144723" x="3810000" y="3419475"/>
          <p14:tracePt t="144731" x="3829050" y="3419475"/>
          <p14:tracePt t="144739" x="3838575" y="3419475"/>
          <p14:tracePt t="144747" x="3846513" y="3411538"/>
          <p14:tracePt t="144756" x="3856038" y="3402013"/>
          <p14:tracePt t="144763" x="3865563" y="3392488"/>
          <p14:tracePt t="144771" x="3875088" y="3392488"/>
          <p14:tracePt t="144779" x="3883025" y="3392488"/>
          <p14:tracePt t="144787" x="3892550" y="3382963"/>
          <p14:tracePt t="144851" x="3902075" y="3382963"/>
          <p14:tracePt t="144867" x="3911600" y="3382963"/>
          <p14:tracePt t="144875" x="3919538" y="3382963"/>
          <p14:tracePt t="144883" x="3938588" y="3392488"/>
          <p14:tracePt t="144899" x="3948113" y="3402013"/>
          <p14:tracePt t="144915" x="3956050" y="3402013"/>
          <p14:tracePt t="145134" x="3965575" y="3411538"/>
          <p14:tracePt t="145140" x="3975100" y="3419475"/>
          <p14:tracePt t="145323" x="3975100" y="3429000"/>
          <p14:tracePt t="145347" x="3975100" y="3438525"/>
          <p14:tracePt t="145363" x="3975100" y="3446463"/>
          <p14:tracePt t="145379" x="3975100" y="3465513"/>
          <p14:tracePt t="145587" x="3975100" y="3475038"/>
          <p14:tracePt t="145603" x="3992563" y="3475038"/>
          <p14:tracePt t="145613" x="4002088" y="3482975"/>
          <p14:tracePt t="145646" x="4011613" y="3482975"/>
          <p14:tracePt t="145651" x="4038600" y="3482975"/>
          <p14:tracePt t="145659" x="4048125" y="3482975"/>
          <p14:tracePt t="145667" x="4065588" y="3475038"/>
          <p14:tracePt t="145675" x="4065588" y="3465513"/>
          <p14:tracePt t="145683" x="4075113" y="3455988"/>
          <p14:tracePt t="145691" x="4084638" y="3455988"/>
          <p14:tracePt t="145699" x="4094163" y="3446463"/>
          <p14:tracePt t="145707" x="4102100" y="3438525"/>
          <p14:tracePt t="145723" x="4129088" y="3429000"/>
          <p14:tracePt t="145741" x="4138613" y="3429000"/>
          <p14:tracePt t="145765" x="4157663" y="3419475"/>
          <p14:tracePt t="145772" x="4165600" y="3419475"/>
          <p14:tracePt t="145779" x="4184650" y="3419475"/>
          <p14:tracePt t="145788" x="4194175" y="3411538"/>
          <p14:tracePt t="145795" x="4211638" y="3402013"/>
          <p14:tracePt t="145803" x="4221163" y="3392488"/>
          <p14:tracePt t="146445" x="4238625" y="3392488"/>
          <p14:tracePt t="146458" x="4248150" y="3392488"/>
          <p14:tracePt t="146459" x="4257675" y="3382963"/>
          <p14:tracePt t="146469" x="4267200" y="3375025"/>
          <p14:tracePt t="146484" x="4294188" y="3365500"/>
          <p14:tracePt t="146491" x="4303713" y="3355975"/>
          <p14:tracePt t="146676" x="4311650" y="3355975"/>
          <p14:tracePt t="147181" x="4321175" y="3355975"/>
          <p14:tracePt t="149110" x="4340225" y="3392488"/>
          <p14:tracePt t="149126" x="4230688" y="3475038"/>
          <p14:tracePt t="149131" x="4165600" y="3529013"/>
          <p14:tracePt t="149139" x="4084638" y="3565525"/>
          <p14:tracePt t="149147" x="3984625" y="3621088"/>
          <p14:tracePt t="149155" x="3919538" y="3657600"/>
          <p14:tracePt t="149163" x="3810000" y="3694113"/>
          <p14:tracePt t="149178" x="3592513" y="3757613"/>
          <p14:tracePt t="149189" x="3500438" y="3757613"/>
          <p14:tracePt t="149195" x="3390900" y="3775075"/>
          <p14:tracePt t="149215" x="3208338" y="3775075"/>
          <p14:tracePt t="149221" x="3100388" y="3775075"/>
          <p14:tracePt t="149228" x="2990850" y="3775075"/>
          <p14:tracePt t="149242" x="2917825" y="3775075"/>
          <p14:tracePt t="149243" x="2844800" y="3775075"/>
          <p14:tracePt t="149251" x="2744788" y="3767138"/>
          <p14:tracePt t="149259" x="2652713" y="3767138"/>
          <p14:tracePt t="149268" x="2525713" y="3767138"/>
          <p14:tracePt t="149275" x="2433638" y="3767138"/>
          <p14:tracePt t="149284" x="2324100" y="3767138"/>
          <p14:tracePt t="149291" x="2233613" y="3767138"/>
          <p14:tracePt t="149301" x="2106613" y="3767138"/>
          <p14:tracePt t="149307" x="1997075" y="3767138"/>
          <p14:tracePt t="149314" x="1905000" y="3767138"/>
          <p14:tracePt t="149323" x="1831975" y="3775075"/>
          <p14:tracePt t="149331" x="1768475" y="3794125"/>
          <p14:tracePt t="149340" x="1722438" y="3811588"/>
          <p14:tracePt t="149347" x="1704975" y="3821113"/>
          <p14:tracePt t="149356" x="1685925" y="3830638"/>
          <p14:tracePt t="149363" x="1677988" y="3848100"/>
          <p14:tracePt t="149374" x="1668463" y="3857625"/>
          <p14:tracePt t="149388" x="1658938" y="3884613"/>
          <p14:tracePt t="149403" x="1658938" y="3894138"/>
          <p14:tracePt t="149557" x="1658938" y="3875088"/>
          <p14:tracePt t="149574" x="1658938" y="3867150"/>
          <p14:tracePt t="149648" x="1668463" y="3867150"/>
          <p14:tracePt t="149653" x="1677988" y="3867150"/>
          <p14:tracePt t="149669" x="1685925" y="3884613"/>
          <p14:tracePt t="149685" x="1695450" y="3894138"/>
          <p14:tracePt t="149909" x="1704975" y="3894138"/>
          <p14:tracePt t="149915" x="1714500" y="3894138"/>
          <p14:tracePt t="149923" x="1731963" y="3894138"/>
          <p14:tracePt t="149931" x="1758950" y="3894138"/>
          <p14:tracePt t="149941" x="1804988" y="3894138"/>
          <p14:tracePt t="149947" x="1831975" y="3894138"/>
          <p14:tracePt t="149957" x="1905000" y="3884613"/>
          <p14:tracePt t="149963" x="1997075" y="3867150"/>
          <p14:tracePt t="149973" x="2078038" y="3830638"/>
          <p14:tracePt t="149979" x="2187575" y="3803650"/>
          <p14:tracePt t="149987" x="2306638" y="3757613"/>
          <p14:tracePt t="149995" x="2397125" y="3748088"/>
          <p14:tracePt t="150003" x="2498725" y="3721100"/>
          <p14:tracePt t="150011" x="2579688" y="3694113"/>
          <p14:tracePt t="150019" x="2616200" y="3684588"/>
          <p14:tracePt t="150027" x="2662238" y="3665538"/>
          <p14:tracePt t="150035" x="2679700" y="3657600"/>
          <p14:tracePt t="150162" x="2689225" y="3657600"/>
          <p14:tracePt t="150181" x="2689225" y="3665538"/>
          <p14:tracePt t="150192" x="2689225" y="3675063"/>
          <p14:tracePt t="150204" x="2689225" y="3684588"/>
          <p14:tracePt t="150348" x="2689225" y="3694113"/>
          <p14:tracePt t="150355" x="2689225" y="3702050"/>
          <p14:tracePt t="150363" x="2689225" y="3730625"/>
          <p14:tracePt t="150371" x="2671763" y="3748088"/>
          <p14:tracePt t="150379" x="2652713" y="3775075"/>
          <p14:tracePt t="150387" x="2652713" y="3784600"/>
          <p14:tracePt t="150395" x="2643188" y="3811588"/>
          <p14:tracePt t="150403" x="2616200" y="3840163"/>
          <p14:tracePt t="150411" x="2616200" y="3848100"/>
          <p14:tracePt t="150419" x="2616200" y="3857625"/>
          <p14:tracePt t="150427" x="2616200" y="3867150"/>
          <p14:tracePt t="150779" x="2616200" y="3857625"/>
          <p14:tracePt t="150787" x="2616200" y="3848100"/>
          <p14:tracePt t="150795" x="2625725" y="3821113"/>
          <p14:tracePt t="150827" x="2635250" y="3803650"/>
          <p14:tracePt t="150924" x="2635250" y="3811588"/>
          <p14:tracePt t="151379" x="2635250" y="3830638"/>
          <p14:tracePt t="151387" x="2635250" y="3848100"/>
          <p14:tracePt t="151395" x="2635250" y="3857625"/>
          <p14:tracePt t="151403" x="2635250" y="3867150"/>
          <p14:tracePt t="151411" x="2635250" y="3884613"/>
          <p14:tracePt t="151419" x="2635250" y="3903663"/>
          <p14:tracePt t="151435" x="2635250" y="3911600"/>
          <p14:tracePt t="151555" x="2625725" y="3940175"/>
          <p14:tracePt t="151564" x="2616200" y="3948113"/>
          <p14:tracePt t="151571" x="2598738" y="3957638"/>
          <p14:tracePt t="151579" x="2570163" y="3957638"/>
          <p14:tracePt t="151588" x="2552700" y="3967163"/>
          <p14:tracePt t="151596" x="2525713" y="3967163"/>
          <p14:tracePt t="151603" x="2506663" y="3984625"/>
          <p14:tracePt t="151613" x="2479675" y="3984625"/>
          <p14:tracePt t="151619" x="2462213" y="4003675"/>
          <p14:tracePt t="151627" x="2443163" y="4013200"/>
          <p14:tracePt t="151635" x="2397125" y="4049713"/>
          <p14:tracePt t="151644" x="2370138" y="4067175"/>
          <p14:tracePt t="151651" x="2352675" y="4086225"/>
          <p14:tracePt t="151660" x="2333625" y="4103688"/>
          <p14:tracePt t="151667" x="2324100" y="4113213"/>
          <p14:tracePt t="151675" x="2297113" y="4140200"/>
          <p14:tracePt t="151683" x="2287588" y="4149725"/>
          <p14:tracePt t="151691" x="2279650" y="4159250"/>
          <p14:tracePt t="151699" x="2251075" y="4176713"/>
          <p14:tracePt t="151708" x="2224088" y="4186238"/>
          <p14:tracePt t="151715" x="2197100" y="4195763"/>
          <p14:tracePt t="151724" x="2179638" y="4195763"/>
          <p14:tracePt t="151731" x="2151063" y="4203700"/>
          <p14:tracePt t="151739" x="2114550" y="4222750"/>
          <p14:tracePt t="151747" x="2087563" y="4222750"/>
          <p14:tracePt t="151756" x="2051050" y="4222750"/>
          <p14:tracePt t="151763" x="2014538" y="4240213"/>
          <p14:tracePt t="151772" x="1951038" y="4240213"/>
          <p14:tracePt t="151779" x="1905000" y="4240213"/>
          <p14:tracePt t="151788" x="1851025" y="4249738"/>
          <p14:tracePt t="151795" x="1804988" y="4259263"/>
          <p14:tracePt t="151803" x="1768475" y="4259263"/>
          <p14:tracePt t="151811" x="1751013" y="4259263"/>
          <p14:tracePt t="151819" x="1731963" y="4259263"/>
          <p14:tracePt t="151835" x="1722438" y="4259263"/>
          <p14:tracePt t="151899" x="1714500" y="4268788"/>
          <p14:tracePt t="151921" x="1714500" y="4276725"/>
          <p14:tracePt t="151995" x="1722438" y="4276725"/>
          <p14:tracePt t="152004" x="1741488" y="4276725"/>
          <p14:tracePt t="152011" x="1758950" y="4276725"/>
          <p14:tracePt t="152019" x="1768475" y="4268788"/>
          <p14:tracePt t="152027" x="1778000" y="4259263"/>
          <p14:tracePt t="152035" x="1804988" y="4232275"/>
          <p14:tracePt t="152043" x="1824038" y="4222750"/>
          <p14:tracePt t="152053" x="1841500" y="4213225"/>
          <p14:tracePt t="152059" x="1868488" y="4195763"/>
          <p14:tracePt t="152067" x="1878013" y="4186238"/>
          <p14:tracePt t="152075" x="1905000" y="4176713"/>
          <p14:tracePt t="152083" x="1931988" y="4167188"/>
          <p14:tracePt t="152091" x="1978025" y="4140200"/>
          <p14:tracePt t="152099" x="2005013" y="4130675"/>
          <p14:tracePt t="152107" x="2041525" y="4130675"/>
          <p14:tracePt t="152114" x="2041525" y="4122738"/>
          <p14:tracePt t="152123" x="2078038" y="4122738"/>
          <p14:tracePt t="152131" x="2087563" y="4122738"/>
          <p14:tracePt t="152139" x="2106613" y="4122738"/>
          <p14:tracePt t="152147" x="2143125" y="4122738"/>
          <p14:tracePt t="152154" x="2179638" y="4122738"/>
          <p14:tracePt t="152163" x="2197100" y="4122738"/>
          <p14:tracePt t="152179" x="2224088" y="4122738"/>
          <p14:tracePt t="152187" x="2233613" y="4122738"/>
          <p14:tracePt t="152195" x="2260600" y="4122738"/>
          <p14:tracePt t="152203" x="2279650" y="4130675"/>
          <p14:tracePt t="152219" x="2287588" y="4130675"/>
          <p14:tracePt t="152227" x="2306638" y="4130675"/>
          <p14:tracePt t="152237" x="2316163" y="4130675"/>
          <p14:tracePt t="152243" x="2324100" y="4130675"/>
          <p14:tracePt t="152268" x="2343150" y="4130675"/>
          <p14:tracePt t="152275" x="2360613" y="4130675"/>
          <p14:tracePt t="152284" x="2370138" y="4130675"/>
          <p14:tracePt t="152291" x="2389188" y="4140200"/>
          <p14:tracePt t="152299" x="2397125" y="4140200"/>
          <p14:tracePt t="152308" x="2406650" y="4140200"/>
          <p14:tracePt t="152315" x="2425700" y="4149725"/>
          <p14:tracePt t="152381" x="2433638" y="4159250"/>
          <p14:tracePt t="152390" x="2452688" y="4176713"/>
          <p14:tracePt t="152397" x="2462213" y="4195763"/>
          <p14:tracePt t="152405" x="2479675" y="4213225"/>
          <p14:tracePt t="152411" x="2498725" y="4232275"/>
          <p14:tracePt t="152430" x="2525713" y="4259263"/>
          <p14:tracePt t="152434" x="2543175" y="4276725"/>
          <p14:tracePt t="152451" x="2562225" y="4295775"/>
          <p14:tracePt t="152467" x="2570163" y="4295775"/>
          <p14:tracePt t="152483" x="2579688" y="4295775"/>
          <p14:tracePt t="152499" x="2589213" y="4295775"/>
          <p14:tracePt t="152507" x="2625725" y="4295775"/>
          <p14:tracePt t="152515" x="2635250" y="4295775"/>
          <p14:tracePt t="152523" x="2652713" y="4295775"/>
          <p14:tracePt t="152531" x="2662238" y="4295775"/>
          <p14:tracePt t="152552" x="2671763" y="4295775"/>
          <p14:tracePt t="152566" x="2689225" y="4295775"/>
          <p14:tracePt t="152579" x="2708275" y="4276725"/>
          <p14:tracePt t="152662" x="2716213" y="4276725"/>
          <p14:tracePt t="152670" x="2725738" y="4286250"/>
          <p14:tracePt t="152678" x="2744788" y="4303713"/>
          <p14:tracePt t="152683" x="2752725" y="4313238"/>
          <p14:tracePt t="152691" x="2752725" y="4322763"/>
          <p14:tracePt t="152700" x="2762250" y="4332288"/>
          <p14:tracePt t="152717" x="2771775" y="4332288"/>
          <p14:tracePt t="152745" x="2781300" y="4332288"/>
          <p14:tracePt t="152756" x="2798763" y="4332288"/>
          <p14:tracePt t="152765" x="2817813" y="4332288"/>
          <p14:tracePt t="152771" x="2835275" y="4332288"/>
          <p14:tracePt t="152779" x="2852738" y="4313238"/>
          <p14:tracePt t="152789" x="2871788" y="4313238"/>
          <p14:tracePt t="152795" x="2881313" y="4313238"/>
          <p14:tracePt t="152803" x="2917825" y="4303713"/>
          <p14:tracePt t="152820" x="2925763" y="4295775"/>
          <p14:tracePt t="152828" x="2954338" y="4276725"/>
          <p14:tracePt t="152836" x="2962275" y="4268788"/>
          <p14:tracePt t="152844" x="2981325" y="4259263"/>
          <p14:tracePt t="152852" x="2998788" y="4259263"/>
          <p14:tracePt t="152864" x="3008313" y="4249738"/>
          <p14:tracePt t="152866" x="3017838" y="4249738"/>
          <p14:tracePt t="152875" x="3054350" y="4249738"/>
          <p14:tracePt t="152884" x="3081338" y="4249738"/>
          <p14:tracePt t="152892" x="3100388" y="4249738"/>
          <p14:tracePt t="152900" x="3154363" y="4249738"/>
          <p14:tracePt t="152908" x="3190875" y="4249738"/>
          <p14:tracePt t="152915" x="3244850" y="4249738"/>
          <p14:tracePt t="152926" x="3290888" y="4249738"/>
          <p14:tracePt t="152931" x="3346450" y="4249738"/>
          <p14:tracePt t="152940" x="3400425" y="4249738"/>
          <p14:tracePt t="152947" x="3427413" y="4249738"/>
          <p14:tracePt t="152957" x="3482975" y="4249738"/>
          <p14:tracePt t="152963" x="3527425" y="4249738"/>
          <p14:tracePt t="152972" x="3556000" y="4232275"/>
          <p14:tracePt t="152979" x="3573463" y="4232275"/>
          <p14:tracePt t="152988" x="3629025" y="4203700"/>
          <p14:tracePt t="153005" x="3656013" y="4195763"/>
          <p14:tracePt t="153011" x="3665538" y="4195763"/>
          <p14:tracePt t="153020" x="3683000" y="4176713"/>
          <p14:tracePt t="153027" x="3709988" y="4167188"/>
          <p14:tracePt t="153035" x="3719513" y="4167188"/>
          <p14:tracePt t="153043" x="3729038" y="4159250"/>
          <p14:tracePt t="153051" x="3746500" y="4159250"/>
          <p14:tracePt t="153059" x="3756025" y="4159250"/>
          <p14:tracePt t="153066" x="3765550" y="4159250"/>
          <p14:tracePt t="153075" x="3775075" y="4159250"/>
          <p14:tracePt t="153091" x="3783013" y="4149725"/>
          <p14:tracePt t="153107" x="3792538" y="4149725"/>
          <p14:tracePt t="153139" x="3802063" y="4149725"/>
          <p14:tracePt t="153156" x="3810000" y="4149725"/>
          <p14:tracePt t="153163" x="3829050" y="4149725"/>
          <p14:tracePt t="153174" x="3838575" y="4149725"/>
          <p14:tracePt t="153179" x="3846513" y="4149725"/>
          <p14:tracePt t="153197" x="3865563" y="4149725"/>
          <p14:tracePt t="153276" x="3875088" y="4149725"/>
          <p14:tracePt t="153404" x="3883025" y="4149725"/>
          <p14:tracePt t="153432" x="3892550" y="4149725"/>
          <p14:tracePt t="153435" x="3902075" y="4159250"/>
          <p14:tracePt t="153443" x="3911600" y="4167188"/>
          <p14:tracePt t="153675" x="3919538" y="4186238"/>
          <p14:tracePt t="153691" x="3929063" y="4195763"/>
          <p14:tracePt t="153843" x="3948113" y="4195763"/>
          <p14:tracePt t="153870" x="3965575" y="4195763"/>
          <p14:tracePt t="153915" x="3975100" y="4195763"/>
          <p14:tracePt t="153923" x="3984625" y="4203700"/>
          <p14:tracePt t="153931" x="3992563" y="4222750"/>
          <p14:tracePt t="153947" x="4002088" y="4222750"/>
          <p14:tracePt t="154043" x="4011613" y="4222750"/>
          <p14:tracePt t="154059" x="4029075" y="4222750"/>
          <p14:tracePt t="154083" x="4038600" y="4222750"/>
          <p14:tracePt t="154171" x="4048125" y="4222750"/>
          <p14:tracePt t="154179" x="4048125" y="4240213"/>
          <p14:tracePt t="154187" x="4048125" y="4249738"/>
          <p14:tracePt t="154205" x="4057650" y="4259263"/>
          <p14:tracePt t="154339" x="4057650" y="4268788"/>
          <p14:tracePt t="154347" x="4065588" y="4268788"/>
          <p14:tracePt t="154355" x="4084638" y="4268788"/>
          <p14:tracePt t="154373" x="4094163" y="4268788"/>
          <p14:tracePt t="154390" x="4111625" y="4268788"/>
          <p14:tracePt t="154437" x="4129088" y="4268788"/>
          <p14:tracePt t="154459" x="4148138" y="4268788"/>
          <p14:tracePt t="154477" x="4157663" y="4268788"/>
          <p14:tracePt t="154491" x="4165600" y="4268788"/>
          <p14:tracePt t="154492" x="4175125" y="4268788"/>
          <p14:tracePt t="154499" x="4202113" y="4268788"/>
          <p14:tracePt t="154507" x="4211638" y="4268788"/>
          <p14:tracePt t="154523" x="4230688" y="4259263"/>
          <p14:tracePt t="154534" x="4238625" y="4259263"/>
          <p14:tracePt t="154552" x="4257675" y="4249738"/>
          <p14:tracePt t="154832" x="4267200" y="4249738"/>
          <p14:tracePt t="154840" x="4303713" y="4249738"/>
          <p14:tracePt t="154845" x="4321175" y="4249738"/>
          <p14:tracePt t="154854" x="4340225" y="4249738"/>
          <p14:tracePt t="154864" x="4367213" y="4249738"/>
          <p14:tracePt t="154866" x="4376738" y="4249738"/>
          <p14:tracePt t="154875" x="4394200" y="4249738"/>
          <p14:tracePt t="154883" x="4403725" y="4249738"/>
          <p14:tracePt t="154908" x="4448175" y="4249738"/>
          <p14:tracePt t="154915" x="4457700" y="4249738"/>
          <p14:tracePt t="154924" x="4467225" y="4249738"/>
          <p14:tracePt t="154931" x="4476750" y="4249738"/>
          <p14:tracePt t="155942" x="4476750" y="4259263"/>
          <p14:tracePt t="155958" x="4494213" y="4276725"/>
          <p14:tracePt t="156044" x="4513263" y="4276725"/>
          <p14:tracePt t="156059" x="4513263" y="4268788"/>
          <p14:tracePt t="156171" x="4513263" y="4295775"/>
          <p14:tracePt t="156194" x="4513263" y="4303713"/>
          <p14:tracePt t="156198" x="4513263" y="4322763"/>
          <p14:tracePt t="156525" x="4513263" y="4303713"/>
          <p14:tracePt t="156541" x="4521200" y="4286250"/>
          <p14:tracePt t="156556" x="4530725" y="4249738"/>
          <p14:tracePt t="156566" x="4540250" y="4249738"/>
          <p14:tracePt t="156571" x="4549775" y="4240213"/>
          <p14:tracePt t="156589" x="4549775" y="4222750"/>
          <p14:tracePt t="156605" x="4557713" y="4213225"/>
          <p14:tracePt t="156930" x="4549775" y="4203700"/>
          <p14:tracePt t="156935" x="4530725" y="4203700"/>
          <p14:tracePt t="156941" x="4513263" y="4213225"/>
          <p14:tracePt t="156947" x="4494213" y="4222750"/>
          <p14:tracePt t="156957" x="4484688" y="4222750"/>
          <p14:tracePt t="156963" x="4467225" y="4222750"/>
          <p14:tracePt t="156973" x="4467225" y="4232275"/>
          <p14:tracePt t="156979" x="4457700" y="4232275"/>
          <p14:tracePt t="156987" x="4448175" y="4232275"/>
          <p14:tracePt t="156995" x="4440238" y="4232275"/>
          <p14:tracePt t="157003" x="4430713" y="4232275"/>
          <p14:tracePt t="157011" x="4421188" y="4232275"/>
          <p14:tracePt t="157020" x="4413250" y="4232275"/>
          <p14:tracePt t="157037" x="4394200" y="4232275"/>
          <p14:tracePt t="157043" x="4384675" y="4232275"/>
          <p14:tracePt t="157051" x="4376738" y="4232275"/>
          <p14:tracePt t="157059" x="4367213" y="4232275"/>
          <p14:tracePt t="157067" x="4348163" y="4213225"/>
          <p14:tracePt t="157083" x="4330700" y="4203700"/>
          <p14:tracePt t="157091" x="4321175" y="4195763"/>
          <p14:tracePt t="157099" x="4311650" y="4195763"/>
          <p14:tracePt t="157107" x="4303713" y="4195763"/>
          <p14:tracePt t="157115" x="4284663" y="4167188"/>
          <p14:tracePt t="157127" x="4275138" y="4167188"/>
          <p14:tracePt t="157139" x="4267200" y="4167188"/>
          <p14:tracePt t="157187" x="4257675" y="4167188"/>
          <p14:tracePt t="157204" x="4248150" y="4167188"/>
          <p14:tracePt t="157210" x="4238625" y="4167188"/>
          <p14:tracePt t="157221" x="4211638" y="4167188"/>
          <p14:tracePt t="157241" x="4184650" y="4167188"/>
          <p14:tracePt t="157243" x="4175125" y="4167188"/>
          <p14:tracePt t="157251" x="4157663" y="4167188"/>
          <p14:tracePt t="157259" x="4138613" y="4167188"/>
          <p14:tracePt t="157268" x="4129088" y="4167188"/>
          <p14:tracePt t="157275" x="4111625" y="4167188"/>
          <p14:tracePt t="157283" x="4094163" y="4167188"/>
          <p14:tracePt t="157291" x="4094163" y="4176713"/>
          <p14:tracePt t="157299" x="4084638" y="4176713"/>
          <p14:tracePt t="157315" x="4075113" y="4176713"/>
          <p14:tracePt t="157323" x="4057650" y="4176713"/>
          <p14:tracePt t="157331" x="4048125" y="4176713"/>
          <p14:tracePt t="157339" x="4029075" y="4176713"/>
          <p14:tracePt t="157347" x="4011613" y="4176713"/>
          <p14:tracePt t="157371" x="4002088" y="4176713"/>
          <p14:tracePt t="157379" x="3992563" y="4176713"/>
          <p14:tracePt t="157388" x="3975100" y="4186238"/>
          <p14:tracePt t="157395" x="3965575" y="4186238"/>
          <p14:tracePt t="157404" x="3938588" y="4203700"/>
          <p14:tracePt t="157411" x="3929063" y="4213225"/>
          <p14:tracePt t="157419" x="3911600" y="4222750"/>
          <p14:tracePt t="157435" x="3865563" y="4249738"/>
          <p14:tracePt t="157451" x="3856038" y="4259263"/>
          <p14:tracePt t="157467" x="3846513" y="4268788"/>
          <p14:tracePt t="157475" x="3838575" y="4268788"/>
          <p14:tracePt t="157499" x="3829050" y="4276725"/>
          <p14:tracePt t="157681" x="3802063" y="4295775"/>
          <p14:tracePt t="157691" x="3792538" y="4295775"/>
          <p14:tracePt t="157853" x="3783013" y="4295775"/>
          <p14:tracePt t="157995" x="3783013" y="4286250"/>
          <p14:tracePt t="158019" x="3783013" y="4268788"/>
          <p14:tracePt t="158177" x="3775075" y="4259263"/>
          <p14:tracePt t="158189" x="3765550" y="4268788"/>
          <p14:tracePt t="158413" x="3765550" y="4276725"/>
          <p14:tracePt t="158421" x="3756025" y="4276725"/>
          <p14:tracePt t="158444" x="3746500" y="4276725"/>
          <p14:tracePt t="158452" x="3738563" y="4286250"/>
          <p14:tracePt t="158475" x="3738563" y="4295775"/>
          <p14:tracePt t="158647" x="3729038" y="4303713"/>
          <p14:tracePt t="158666" x="3719513" y="4313238"/>
          <p14:tracePt t="158667" x="3702050" y="4332288"/>
          <p14:tracePt t="158867" x="3656013" y="4332288"/>
          <p14:tracePt t="158875" x="3600450" y="4332288"/>
          <p14:tracePt t="158883" x="3546475" y="4340225"/>
          <p14:tracePt t="158892" x="3482975" y="4359275"/>
          <p14:tracePt t="158899" x="3419475" y="4395788"/>
          <p14:tracePt t="158908" x="3346450" y="4422775"/>
          <p14:tracePt t="158915" x="3300413" y="4432300"/>
          <p14:tracePt t="158924" x="3236913" y="4459288"/>
          <p14:tracePt t="158931" x="3171825" y="4478338"/>
          <p14:tracePt t="158939" x="3136900" y="4495800"/>
          <p14:tracePt t="158947" x="3090863" y="4514850"/>
          <p14:tracePt t="158956" x="3027363" y="4522788"/>
          <p14:tracePt t="158963" x="3008313" y="4522788"/>
          <p14:tracePt t="158972" x="2990850" y="4532313"/>
          <p14:tracePt t="158979" x="2971800" y="4532313"/>
          <p14:tracePt t="158989" x="2962275" y="4532313"/>
          <p14:tracePt t="158995" x="2944813" y="4541838"/>
          <p14:tracePt t="159004" x="2935288" y="4541838"/>
          <p14:tracePt t="159019" x="2925763" y="4541838"/>
          <p14:tracePt t="159027" x="2917825" y="4541838"/>
          <p14:tracePt t="159035" x="2898775" y="4541838"/>
          <p14:tracePt t="159043" x="2889250" y="4541838"/>
          <p14:tracePt t="159052" x="2871788" y="4541838"/>
          <p14:tracePt t="159061" x="2862263" y="4541838"/>
          <p14:tracePt t="159066" x="2852738" y="4541838"/>
          <p14:tracePt t="159075" x="2844800" y="4541838"/>
          <p14:tracePt t="159083" x="2835275" y="4541838"/>
          <p14:tracePt t="159091" x="2817813" y="4541838"/>
          <p14:tracePt t="159099" x="2798763" y="4541838"/>
          <p14:tracePt t="159107" x="2789238" y="4541838"/>
          <p14:tracePt t="159123" x="2781300" y="4541838"/>
          <p14:tracePt t="159160" x="2771775" y="4541838"/>
          <p14:tracePt t="159166" x="2762250" y="4541838"/>
          <p14:tracePt t="159278" x="2752725" y="4541838"/>
          <p14:tracePt t="159289" x="2716213" y="4541838"/>
          <p14:tracePt t="159294" x="2679700" y="4541838"/>
          <p14:tracePt t="159304" x="2635250" y="4541838"/>
          <p14:tracePt t="159307" x="2579688" y="4541838"/>
          <p14:tracePt t="159314" x="2525713" y="4541838"/>
          <p14:tracePt t="159323" x="2470150" y="4541838"/>
          <p14:tracePt t="159331" x="2425700" y="4541838"/>
          <p14:tracePt t="159341" x="2389188" y="4541838"/>
          <p14:tracePt t="159348" x="2333625" y="4541838"/>
          <p14:tracePt t="159357" x="2287588" y="4541838"/>
          <p14:tracePt t="159364" x="2251075" y="4541838"/>
          <p14:tracePt t="159372" x="2206625" y="4541838"/>
          <p14:tracePt t="159382" x="2187575" y="4541838"/>
          <p14:tracePt t="159390" x="2160588" y="4551363"/>
          <p14:tracePt t="159397" x="2143125" y="4551363"/>
          <p14:tracePt t="159406" x="2114550" y="4551363"/>
          <p14:tracePt t="159411" x="2097088" y="4568825"/>
          <p14:tracePt t="159419" x="2087563" y="4578350"/>
          <p14:tracePt t="159707" x="2097088" y="4578350"/>
          <p14:tracePt t="159723" x="2106613" y="4578350"/>
          <p14:tracePt t="159756" x="2124075" y="4578350"/>
          <p14:tracePt t="159763" x="2133600" y="4578350"/>
          <p14:tracePt t="159771" x="2143125" y="4578350"/>
          <p14:tracePt t="159780" x="2151063" y="4578350"/>
          <p14:tracePt t="159790" x="2170113" y="4578350"/>
          <p14:tracePt t="159797" x="2179638" y="4568825"/>
          <p14:tracePt t="159822" x="2187575" y="4559300"/>
          <p14:tracePt t="159900" x="2206625" y="4559300"/>
          <p14:tracePt t="159915" x="2214563" y="4559300"/>
          <p14:tracePt t="159931" x="2224088" y="4559300"/>
          <p14:tracePt t="159955" x="2233613" y="4559300"/>
          <p14:tracePt t="159972" x="2243138" y="4559300"/>
          <p14:tracePt t="159979" x="2251075" y="4559300"/>
          <p14:tracePt t="159994" x="2260600" y="4559300"/>
          <p14:tracePt t="160022" x="2279650" y="4551363"/>
          <p14:tracePt t="160039" x="2287588" y="4551363"/>
          <p14:tracePt t="160051" x="2297113" y="4551363"/>
          <p14:tracePt t="160149" x="2306638" y="4551363"/>
          <p14:tracePt t="160164" x="2324100" y="4551363"/>
          <p14:tracePt t="160171" x="2333625" y="4551363"/>
          <p14:tracePt t="160179" x="2343150" y="4551363"/>
          <p14:tracePt t="160187" x="2360613" y="4568825"/>
          <p14:tracePt t="160215" x="2379663" y="4568825"/>
          <p14:tracePt t="160245" x="2389188" y="4568825"/>
          <p14:tracePt t="160275" x="2406650" y="4568825"/>
          <p14:tracePt t="160411" x="2416175" y="4568825"/>
          <p14:tracePt t="160435" x="2425700" y="4578350"/>
          <p14:tracePt t="160462" x="2433638" y="4587875"/>
          <p14:tracePt t="160660" x="2462213" y="4587875"/>
          <p14:tracePt t="160771" x="2470150" y="4587875"/>
          <p14:tracePt t="160819" x="2489200" y="4587875"/>
          <p14:tracePt t="160835" x="2498725" y="4587875"/>
          <p14:tracePt t="160843" x="2506663" y="4587875"/>
          <p14:tracePt t="160851" x="2525713" y="4587875"/>
          <p14:tracePt t="160868" x="2525713" y="4578350"/>
          <p14:tracePt t="160875" x="2533650" y="4578350"/>
          <p14:tracePt t="160891" x="2543175" y="4578350"/>
          <p14:tracePt t="160898" x="2552700" y="4578350"/>
          <p14:tracePt t="160907" x="2579688" y="4578350"/>
          <p14:tracePt t="160915" x="2598738" y="4578350"/>
          <p14:tracePt t="160923" x="2625725" y="4578350"/>
          <p14:tracePt t="160931" x="2679700" y="4578350"/>
          <p14:tracePt t="160940" x="2725738" y="4578350"/>
          <p14:tracePt t="160947" x="2781300" y="4578350"/>
          <p14:tracePt t="160956" x="2852738" y="4578350"/>
          <p14:tracePt t="160963" x="2908300" y="4578350"/>
          <p14:tracePt t="160971" x="2962275" y="4578350"/>
          <p14:tracePt t="160979" x="3035300" y="4578350"/>
          <p14:tracePt t="160987" x="3117850" y="4559300"/>
          <p14:tracePt t="160995" x="3154363" y="4559300"/>
          <p14:tracePt t="161005" x="3208338" y="4551363"/>
          <p14:tracePt t="161012" x="3290888" y="4541838"/>
          <p14:tracePt t="161019" x="3346450" y="4514850"/>
          <p14:tracePt t="161027" x="3382963" y="4514850"/>
          <p14:tracePt t="161035" x="3400425" y="4505325"/>
          <p14:tracePt t="161043" x="3427413" y="4495800"/>
          <p14:tracePt t="161051" x="3436938" y="4486275"/>
          <p14:tracePt t="161059" x="3455988" y="4478338"/>
          <p14:tracePt t="161067" x="3473450" y="4468813"/>
          <p14:tracePt t="161075" x="3482975" y="4459288"/>
          <p14:tracePt t="161092" x="3500438" y="4449763"/>
          <p14:tracePt t="161101" x="3509963" y="4449763"/>
          <p14:tracePt t="161109" x="3519488" y="4449763"/>
          <p14:tracePt t="161120" x="3546475" y="4449763"/>
          <p14:tracePt t="161123" x="3563938" y="4449763"/>
          <p14:tracePt t="161131" x="3600450" y="4449763"/>
          <p14:tracePt t="161142" x="3619500" y="4449763"/>
          <p14:tracePt t="161147" x="3665538" y="4449763"/>
          <p14:tracePt t="161155" x="3692525" y="4449763"/>
          <p14:tracePt t="161163" x="3719513" y="4449763"/>
          <p14:tracePt t="161171" x="3746500" y="4449763"/>
          <p14:tracePt t="161179" x="3765550" y="4449763"/>
          <p14:tracePt t="161187" x="3792538" y="4449763"/>
          <p14:tracePt t="161196" x="3810000" y="4449763"/>
          <p14:tracePt t="161206" x="3829050" y="4449763"/>
          <p14:tracePt t="161211" x="3838575" y="4441825"/>
          <p14:tracePt t="161231" x="3846513" y="4441825"/>
          <p14:tracePt t="161244" x="3856038" y="4441825"/>
          <p14:tracePt t="161373" x="3865563" y="4441825"/>
          <p14:tracePt t="161383" x="3865563" y="4449763"/>
          <p14:tracePt t="161389" x="3865563" y="4468813"/>
          <p14:tracePt t="161397" x="3865563" y="4478338"/>
          <p14:tracePt t="161404" x="3865563" y="4505325"/>
          <p14:tracePt t="161411" x="3865563" y="4514850"/>
          <p14:tracePt t="161693" x="3865563" y="4532313"/>
          <p14:tracePt t="161702" x="3865563" y="4541838"/>
          <p14:tracePt t="161795" x="3875088" y="4541838"/>
          <p14:tracePt t="161835" x="3883025" y="4532313"/>
          <p14:tracePt t="161963" x="3883025" y="4505325"/>
          <p14:tracePt t="161971" x="3883025" y="4495800"/>
          <p14:tracePt t="161979" x="3892550" y="4478338"/>
          <p14:tracePt t="161990" x="3892550" y="4468813"/>
          <p14:tracePt t="161995" x="3892550" y="4459288"/>
          <p14:tracePt t="162005" x="3892550" y="4449763"/>
          <p14:tracePt t="162011" x="3902075" y="4432300"/>
          <p14:tracePt t="162089" x="3902075" y="4449763"/>
          <p14:tracePt t="162093" x="3902075" y="4459288"/>
          <p14:tracePt t="162101" x="3902075" y="4468813"/>
          <p14:tracePt t="162118" x="3902075" y="4486275"/>
          <p14:tracePt t="162123" x="3902075" y="4495800"/>
          <p14:tracePt t="162131" x="3892550" y="4505325"/>
          <p14:tracePt t="162207" x="3892550" y="4486275"/>
          <p14:tracePt t="162223" x="3902075" y="4459288"/>
          <p14:tracePt t="162389" x="3902075" y="4449763"/>
          <p14:tracePt t="162445" x="3911600" y="4449763"/>
          <p14:tracePt t="162454" x="3929063" y="4449763"/>
          <p14:tracePt t="162461" x="3948113" y="4441825"/>
          <p14:tracePt t="162467" x="3984625" y="4413250"/>
          <p14:tracePt t="162475" x="4021138" y="4349750"/>
          <p14:tracePt t="162483" x="4029075" y="4340225"/>
          <p14:tracePt t="162491" x="4038600" y="4313238"/>
          <p14:tracePt t="162499" x="4038600" y="4295775"/>
          <p14:tracePt t="162507" x="4038600" y="4268788"/>
          <p14:tracePt t="162515" x="4048125" y="4259263"/>
          <p14:tracePt t="162523" x="4048125" y="4249738"/>
          <p14:tracePt t="162539" x="4048125" y="4240213"/>
          <p14:tracePt t="162556" x="4057650" y="4232275"/>
          <p14:tracePt t="162570" x="4065588" y="4222750"/>
          <p14:tracePt t="162613" x="4075113" y="4222750"/>
          <p14:tracePt t="162635" x="4084638" y="4222750"/>
          <p14:tracePt t="162643" x="4094163" y="4222750"/>
          <p14:tracePt t="162651" x="4102100" y="4232275"/>
          <p14:tracePt t="162661" x="4121150" y="4249738"/>
          <p14:tracePt t="162669" x="4121150" y="4259263"/>
          <p14:tracePt t="162681" x="4138613" y="4295775"/>
          <p14:tracePt t="162686" x="4157663" y="4322763"/>
          <p14:tracePt t="162699" x="4165600" y="4340225"/>
          <p14:tracePt t="162708" x="4175125" y="4340225"/>
          <p14:tracePt t="162723" x="4184650" y="4349750"/>
          <p14:tracePt t="162939" x="4184650" y="4340225"/>
          <p14:tracePt t="162957" x="4184650" y="4322763"/>
          <p14:tracePt t="162963" x="4202113" y="4303713"/>
          <p14:tracePt t="162988" x="4211638" y="4295775"/>
          <p14:tracePt t="163098" x="4211638" y="4303713"/>
          <p14:tracePt t="163119" x="4211638" y="4313238"/>
          <p14:tracePt t="163301" x="4211638" y="4332288"/>
          <p14:tracePt t="163307" x="4211638" y="4349750"/>
          <p14:tracePt t="163315" x="4211638" y="4359275"/>
          <p14:tracePt t="163323" x="4211638" y="4376738"/>
          <p14:tracePt t="163331" x="4211638" y="4395788"/>
          <p14:tracePt t="163340" x="4211638" y="4405313"/>
          <p14:tracePt t="163348" x="4202113" y="4422775"/>
          <p14:tracePt t="163363" x="4202113" y="4432300"/>
          <p14:tracePt t="163387" x="4194175" y="4441825"/>
          <p14:tracePt t="163507" x="4194175" y="4459288"/>
          <p14:tracePt t="163515" x="4194175" y="4468813"/>
          <p14:tracePt t="163523" x="4194175" y="4486275"/>
          <p14:tracePt t="163531" x="4194175" y="4505325"/>
          <p14:tracePt t="163547" x="4194175" y="4541838"/>
          <p14:tracePt t="163555" x="4194175" y="4551363"/>
          <p14:tracePt t="163564" x="4184650" y="4559300"/>
          <p14:tracePt t="163571" x="4184650" y="4587875"/>
          <p14:tracePt t="163579" x="4175125" y="4595813"/>
          <p14:tracePt t="163587" x="4175125" y="4605338"/>
          <p14:tracePt t="163701" x="4165600" y="4605338"/>
          <p14:tracePt t="163715" x="4138613" y="4614863"/>
          <p14:tracePt t="163724" x="4129088" y="4614863"/>
          <p14:tracePt t="163731" x="4121150" y="4614863"/>
          <p14:tracePt t="163739" x="4102100" y="4614863"/>
          <p14:tracePt t="163747" x="4094163" y="4614863"/>
          <p14:tracePt t="163755" x="4084638" y="4614863"/>
          <p14:tracePt t="163763" x="4057650" y="4624388"/>
          <p14:tracePt t="163771" x="4021138" y="4641850"/>
          <p14:tracePt t="163779" x="3992563" y="4651375"/>
          <p14:tracePt t="163786" x="3948113" y="4668838"/>
          <p14:tracePt t="163795" x="3902075" y="4697413"/>
          <p14:tracePt t="163804" x="3875088" y="4705350"/>
          <p14:tracePt t="163811" x="3838575" y="4714875"/>
          <p14:tracePt t="163820" x="3829050" y="4724400"/>
          <p14:tracePt t="163827" x="3802063" y="4741863"/>
          <p14:tracePt t="163835" x="3792538" y="4741863"/>
          <p14:tracePt t="163843" x="3783013" y="4751388"/>
          <p14:tracePt t="163869" x="3775075" y="4751388"/>
          <p14:tracePt t="163875" x="3756025" y="4751388"/>
          <p14:tracePt t="163892" x="3746500" y="4751388"/>
          <p14:tracePt t="163915" x="3738563" y="4751388"/>
          <p14:tracePt t="163947" x="3709988" y="4751388"/>
          <p14:tracePt t="164179" x="3709988" y="4741863"/>
          <p14:tracePt t="164187" x="3709988" y="4732338"/>
          <p14:tracePt t="164195" x="3709988" y="4714875"/>
          <p14:tracePt t="164204" x="3709988" y="4697413"/>
          <p14:tracePt t="164211" x="3709988" y="4687888"/>
          <p14:tracePt t="164220" x="3709988" y="4678363"/>
          <p14:tracePt t="164227" x="3709988" y="4660900"/>
          <p14:tracePt t="164238" x="3709988" y="4651375"/>
          <p14:tracePt t="164243" x="3719513" y="4632325"/>
          <p14:tracePt t="164501" x="3709988" y="4632325"/>
          <p14:tracePt t="164509" x="3646488" y="4668838"/>
          <p14:tracePt t="164522" x="3592513" y="4678363"/>
          <p14:tracePt t="164526" x="3546475" y="4687888"/>
          <p14:tracePt t="164531" x="3482975" y="4724400"/>
          <p14:tracePt t="164539" x="3455988" y="4732338"/>
          <p14:tracePt t="164549" x="3409950" y="4751388"/>
          <p14:tracePt t="164555" x="3382963" y="4760913"/>
          <p14:tracePt t="164564" x="3354388" y="4778375"/>
          <p14:tracePt t="164571" x="3317875" y="4787900"/>
          <p14:tracePt t="164580" x="3300413" y="4797425"/>
          <p14:tracePt t="164587" x="3281363" y="4797425"/>
          <p14:tracePt t="164595" x="3273425" y="4797425"/>
          <p14:tracePt t="164612" x="3263900" y="4797425"/>
          <p14:tracePt t="164620" x="3244850" y="4797425"/>
          <p14:tracePt t="164627" x="3227388" y="4797425"/>
          <p14:tracePt t="164635" x="3217863" y="4797425"/>
          <p14:tracePt t="164643" x="3190875" y="4797425"/>
          <p14:tracePt t="164651" x="3171825" y="4797425"/>
          <p14:tracePt t="164660" x="3144838" y="4797425"/>
          <p14:tracePt t="164667" x="3136900" y="4797425"/>
          <p14:tracePt t="164675" x="3108325" y="4787900"/>
          <p14:tracePt t="164683" x="3100388" y="4787900"/>
          <p14:tracePt t="164691" x="3081338" y="4787900"/>
          <p14:tracePt t="164700" x="3063875" y="4778375"/>
          <p14:tracePt t="164710" x="3044825" y="4778375"/>
          <p14:tracePt t="164715" x="3027363" y="4778375"/>
          <p14:tracePt t="164723" x="3008313" y="4778375"/>
          <p14:tracePt t="164731" x="2998788" y="4778375"/>
          <p14:tracePt t="164739" x="2971800" y="4778375"/>
          <p14:tracePt t="164747" x="2954338" y="4778375"/>
          <p14:tracePt t="164755" x="2925763" y="4778375"/>
          <p14:tracePt t="164763" x="2917825" y="4778375"/>
          <p14:tracePt t="164771" x="2881313" y="4778375"/>
          <p14:tracePt t="164779" x="2862263" y="4778375"/>
          <p14:tracePt t="164787" x="2835275" y="4787900"/>
          <p14:tracePt t="164795" x="2825750" y="4787900"/>
          <p14:tracePt t="164804" x="2817813" y="4797425"/>
          <p14:tracePt t="164811" x="2798763" y="4797425"/>
          <p14:tracePt t="164820" x="2789238" y="4797425"/>
          <p14:tracePt t="164827" x="2789238" y="4805363"/>
          <p14:tracePt t="164876" x="2781300" y="4805363"/>
          <p14:tracePt t="164927" x="2762250" y="4805363"/>
          <p14:tracePt t="164969" x="2752725" y="4805363"/>
          <p14:tracePt t="164979" x="2744788" y="4805363"/>
          <p14:tracePt t="164993" x="2735263" y="4805363"/>
          <p14:tracePt t="164995" x="2698750" y="4824413"/>
          <p14:tracePt t="165012" x="2689225" y="4824413"/>
          <p14:tracePt t="165019" x="2652713" y="4841875"/>
          <p14:tracePt t="165027" x="2643188" y="4841875"/>
          <p14:tracePt t="165035" x="2616200" y="4851400"/>
          <p14:tracePt t="165043" x="2598738" y="4870450"/>
          <p14:tracePt t="165051" x="2589213" y="4878388"/>
          <p14:tracePt t="165067" x="2579688" y="4878388"/>
          <p14:tracePt t="165075" x="2570163" y="4878388"/>
          <p14:tracePt t="165382" x="2562225" y="4878388"/>
          <p14:tracePt t="165388" x="2562225" y="4870450"/>
          <p14:tracePt t="165404" x="2562225" y="4851400"/>
          <p14:tracePt t="165411" x="2562225" y="4841875"/>
          <p14:tracePt t="165420" x="2562225" y="4833938"/>
          <p14:tracePt t="165443" x="2562225" y="4824413"/>
          <p14:tracePt t="165531" x="2562225" y="4833938"/>
          <p14:tracePt t="165541" x="2562225" y="4841875"/>
          <p14:tracePt t="165559" x="2562225" y="4851400"/>
          <p14:tracePt t="166011" x="2562225" y="4860925"/>
          <p14:tracePt t="166019" x="2562225" y="4870450"/>
          <p14:tracePt t="166043" x="2562225" y="4878388"/>
          <p14:tracePt t="166183" x="2570163" y="4860925"/>
          <p14:tracePt t="166195" x="2579688" y="4860925"/>
          <p14:tracePt t="166204" x="2579688" y="4851400"/>
          <p14:tracePt t="166405" x="2579688" y="4841875"/>
          <p14:tracePt t="166443" x="2589213" y="4833938"/>
          <p14:tracePt t="166653" x="2598738" y="4814888"/>
          <p14:tracePt t="166670" x="2606675" y="4797425"/>
          <p14:tracePt t="166680" x="2606675" y="4787900"/>
          <p14:tracePt t="166682" x="2616200" y="4778375"/>
          <p14:tracePt t="167229" x="2625725" y="4787900"/>
          <p14:tracePt t="167243" x="2625725" y="4797425"/>
          <p14:tracePt t="167251" x="2625725" y="4805363"/>
          <p14:tracePt t="167405" x="2635250" y="4797425"/>
          <p14:tracePt t="167437" x="2635250" y="4787900"/>
          <p14:tracePt t="167605" x="2643188" y="4787900"/>
          <p14:tracePt t="167637" x="2652713" y="4778375"/>
          <p14:tracePt t="167842" x="2662238" y="4760913"/>
          <p14:tracePt t="168586" x="2662238" y="4751388"/>
          <p14:tracePt t="168591" x="2662238" y="4741863"/>
          <p14:tracePt t="168598" x="2662238" y="4724400"/>
          <p14:tracePt t="168614" x="2662238" y="4714875"/>
          <p14:tracePt t="169203" x="2662238" y="4705350"/>
          <p14:tracePt t="169213" x="2662238" y="4714875"/>
          <p14:tracePt t="169226" x="2652713" y="4732338"/>
          <p14:tracePt t="169734" x="2643188" y="4732338"/>
          <p14:tracePt t="169813" x="2625725" y="4732338"/>
          <p14:tracePt t="169821" x="2616200" y="4732338"/>
          <p14:tracePt t="169829" x="2606675" y="4732338"/>
          <p14:tracePt t="169835" x="2589213" y="4732338"/>
          <p14:tracePt t="169843" x="2579688" y="4732338"/>
          <p14:tracePt t="169851" x="2570163" y="4732338"/>
          <p14:tracePt t="169859" x="2562225" y="4724400"/>
          <p14:tracePt t="169868" x="2552700" y="4714875"/>
          <p14:tracePt t="169885" x="2552700" y="4697413"/>
          <p14:tracePt t="169894" x="2533650" y="4668838"/>
          <p14:tracePt t="169900" x="2533650" y="4660900"/>
          <p14:tracePt t="169908" x="2525713" y="4632325"/>
          <p14:tracePt t="169915" x="2525713" y="4595813"/>
          <p14:tracePt t="169923" x="2525713" y="4578350"/>
          <p14:tracePt t="169931" x="2525713" y="4532313"/>
          <p14:tracePt t="169941" x="2525713" y="4514850"/>
          <p14:tracePt t="169947" x="2525713" y="4486275"/>
          <p14:tracePt t="169955" x="2525713" y="4478338"/>
          <p14:tracePt t="169963" x="2525713" y="4468813"/>
          <p14:tracePt t="169971" x="2525713" y="4459288"/>
          <p14:tracePt t="169979" x="2525713" y="4449763"/>
          <p14:tracePt t="169989" x="2525713" y="4441825"/>
          <p14:tracePt t="169995" x="2525713" y="4432300"/>
          <p14:tracePt t="170005" x="2525713" y="4413250"/>
          <p14:tracePt t="170013" x="2525713" y="4405313"/>
          <p14:tracePt t="170028" x="2525713" y="4395788"/>
          <p14:tracePt t="170038" x="2525713" y="4386263"/>
          <p14:tracePt t="170045" x="2525713" y="4376738"/>
          <p14:tracePt t="170060" x="2525713" y="4368800"/>
          <p14:tracePt t="170076" x="2533650" y="4359275"/>
          <p14:tracePt t="170099" x="2533650" y="4349750"/>
          <p14:tracePt t="170115" x="2543175" y="4332288"/>
          <p14:tracePt t="170205" x="2552700" y="4359275"/>
          <p14:tracePt t="170226" x="2552700" y="4376738"/>
          <p14:tracePt t="170232" x="2552700" y="4395788"/>
          <p14:tracePt t="170445" x="2552700" y="4405313"/>
          <p14:tracePt t="170454" x="2552700" y="4413250"/>
          <p14:tracePt t="170469" x="2552700" y="4432300"/>
          <p14:tracePt t="170477" x="2533650" y="4449763"/>
          <p14:tracePt t="170491" x="2525713" y="4459288"/>
          <p14:tracePt t="170581" x="2516188" y="4486275"/>
          <p14:tracePt t="170595" x="2506663" y="4495800"/>
          <p14:tracePt t="170613" x="2506663" y="4505325"/>
          <p14:tracePt t="170619" x="2506663" y="4522788"/>
          <p14:tracePt t="170627" x="2498725" y="4532313"/>
          <p14:tracePt t="170643" x="2489200" y="4532313"/>
          <p14:tracePt t="170667" x="2489200" y="4541838"/>
          <p14:tracePt t="170675" x="2479675" y="4578350"/>
          <p14:tracePt t="170699" x="2479675" y="4587875"/>
          <p14:tracePt t="170708" x="2479675" y="4605338"/>
          <p14:tracePt t="171176" x="2479675" y="4624388"/>
          <p14:tracePt t="171180" x="2479675" y="4651375"/>
          <p14:tracePt t="171187" x="2479675" y="4668838"/>
          <p14:tracePt t="171195" x="2479675" y="4697413"/>
          <p14:tracePt t="171204" x="2479675" y="4705350"/>
          <p14:tracePt t="171211" x="2479675" y="4714875"/>
          <p14:tracePt t="171221" x="2479675" y="4724400"/>
          <p14:tracePt t="171275" x="2479675" y="4732338"/>
          <p14:tracePt t="171291" x="2489200" y="4732338"/>
          <p14:tracePt t="171301" x="2489200" y="4724400"/>
          <p14:tracePt t="171307" x="2498725" y="4714875"/>
          <p14:tracePt t="171323" x="2506663" y="4705350"/>
          <p14:tracePt t="171490" x="2516188" y="4705350"/>
          <p14:tracePt t="172019" x="2516188" y="4697413"/>
          <p14:tracePt t="172027" x="2516188" y="4668838"/>
          <p14:tracePt t="172037" x="2525713" y="4651375"/>
          <p14:tracePt t="172067" x="2533650" y="4651375"/>
          <p14:tracePt t="172192" x="2533650" y="4660900"/>
          <p14:tracePt t="172379" x="2543175" y="4668838"/>
          <p14:tracePt t="172491" x="2552700" y="4668838"/>
          <p14:tracePt t="172499" x="2562225" y="4660900"/>
          <p14:tracePt t="172531" x="2570163" y="4660900"/>
          <p14:tracePt t="172749" x="2570163" y="4641850"/>
          <p14:tracePt t="172757" x="2570163" y="4624388"/>
          <p14:tracePt t="172765" x="2570163" y="4595813"/>
          <p14:tracePt t="172777" x="2570163" y="4587875"/>
          <p14:tracePt t="172779" x="2570163" y="4578350"/>
          <p14:tracePt t="172787" x="2570163" y="4568825"/>
          <p14:tracePt t="172795" x="2579688" y="4551363"/>
          <p14:tracePt t="172803" x="2579688" y="4541838"/>
          <p14:tracePt t="173192" x="2589213" y="4559300"/>
          <p14:tracePt t="173197" x="2589213" y="4568825"/>
          <p14:tracePt t="173245" x="2589213" y="4578350"/>
          <p14:tracePt t="173382" x="2589213" y="4587875"/>
          <p14:tracePt t="173435" x="2589213" y="4605338"/>
          <p14:tracePt t="173571" x="2589213" y="4614863"/>
          <p14:tracePt t="173579" x="2598738" y="4614863"/>
          <p14:tracePt t="173587" x="2606675" y="4614863"/>
          <p14:tracePt t="173595" x="2616200" y="4614863"/>
          <p14:tracePt t="173606" x="2635250" y="4614863"/>
          <p14:tracePt t="173616" x="2643188" y="4614863"/>
          <p14:tracePt t="173618" x="2662238" y="4605338"/>
          <p14:tracePt t="173636" x="2662238" y="4595813"/>
          <p14:tracePt t="173643" x="2671763" y="4595813"/>
          <p14:tracePt t="173699" x="2679700" y="4595813"/>
          <p14:tracePt t="173750" x="2698750" y="4595813"/>
          <p14:tracePt t="173755" x="2716213" y="4595813"/>
          <p14:tracePt t="173763" x="2744788" y="4578350"/>
          <p14:tracePt t="173771" x="2752725" y="4568825"/>
          <p14:tracePt t="173779" x="2762250" y="4568825"/>
          <p14:tracePt t="173787" x="2781300" y="4559300"/>
          <p14:tracePt t="173795" x="2789238" y="4559300"/>
          <p14:tracePt t="173803" x="2817813" y="4551363"/>
          <p14:tracePt t="173811" x="2817813" y="4541838"/>
          <p14:tracePt t="173820" x="2825750" y="4532313"/>
          <p14:tracePt t="173827" x="2825750" y="4522788"/>
          <p14:tracePt t="173838" x="2835275" y="4505325"/>
          <p14:tracePt t="173851" x="2844800" y="4486275"/>
          <p14:tracePt t="173859" x="2852738" y="4478338"/>
          <p14:tracePt t="173869" x="2862263" y="4468813"/>
          <p14:tracePt t="173891" x="2862263" y="4459288"/>
          <p14:tracePt t="173924" x="2871788" y="4449763"/>
          <p14:tracePt t="174069" x="2871788" y="4459288"/>
          <p14:tracePt t="174077" x="2871788" y="4486275"/>
          <p14:tracePt t="174085" x="2871788" y="4505325"/>
          <p14:tracePt t="174092" x="2871788" y="4541838"/>
          <p14:tracePt t="174099" x="2852738" y="4587875"/>
          <p14:tracePt t="174107" x="2852738" y="4614863"/>
          <p14:tracePt t="174115" x="2844800" y="4660900"/>
          <p14:tracePt t="174123" x="2835275" y="4697413"/>
          <p14:tracePt t="174131" x="2825750" y="4724400"/>
          <p14:tracePt t="174139" x="2798763" y="4787900"/>
          <p14:tracePt t="174147" x="2789238" y="4805363"/>
          <p14:tracePt t="174155" x="2781300" y="4833938"/>
          <p14:tracePt t="174163" x="2735263" y="4887913"/>
          <p14:tracePt t="174171" x="2725738" y="4906963"/>
          <p14:tracePt t="174179" x="2708275" y="4943475"/>
          <p14:tracePt t="174188" x="2671763" y="4970463"/>
          <p14:tracePt t="174196" x="2643188" y="4997450"/>
          <p14:tracePt t="174209" x="2635250" y="5016500"/>
          <p14:tracePt t="174210" x="2616200" y="5043488"/>
          <p14:tracePt t="174220" x="2579688" y="5097463"/>
          <p14:tracePt t="174228" x="2562225" y="5116513"/>
          <p14:tracePt t="174237" x="2525713" y="5153025"/>
          <p14:tracePt t="174243" x="2516188" y="5160963"/>
          <p14:tracePt t="174259" x="2498725" y="5180013"/>
          <p14:tracePt t="174291" x="2489200" y="5180013"/>
          <p14:tracePt t="174299" x="2479675" y="5180013"/>
          <p14:tracePt t="174307" x="2452688" y="5180013"/>
          <p14:tracePt t="174315" x="2443163" y="5189538"/>
          <p14:tracePt t="174334" x="2406650" y="5189538"/>
          <p14:tracePt t="174350" x="2389188" y="5197475"/>
          <p14:tracePt t="174366" x="2352675" y="5216525"/>
          <p14:tracePt t="174371" x="2343150" y="5216525"/>
          <p14:tracePt t="174379" x="2324100" y="5226050"/>
          <p14:tracePt t="174395" x="2316163" y="5226050"/>
          <p14:tracePt t="174403" x="2297113" y="5233988"/>
          <p14:tracePt t="174411" x="2287588" y="5233988"/>
          <p14:tracePt t="174420" x="2279650" y="5233988"/>
          <p14:tracePt t="174427" x="2270125" y="5233988"/>
          <p14:tracePt t="174437" x="2260600" y="5233988"/>
          <p14:tracePt t="174443" x="2243138" y="5233988"/>
          <p14:tracePt t="174452" x="2233613" y="5233988"/>
          <p14:tracePt t="174459" x="2224088" y="5233988"/>
          <p14:tracePt t="174555" x="2214563" y="5233988"/>
          <p14:tracePt t="174597" x="2214563" y="5226050"/>
          <p14:tracePt t="174699" x="2206625" y="5226050"/>
          <p14:tracePt t="174838" x="2197100" y="5216525"/>
          <p14:tracePt t="174845" x="2197100" y="5207000"/>
          <p14:tracePt t="174854" x="2197100" y="5189538"/>
          <p14:tracePt t="174864" x="2214563" y="5170488"/>
          <p14:tracePt t="174866" x="2233613" y="5160963"/>
          <p14:tracePt t="174875" x="2270125" y="5126038"/>
          <p14:tracePt t="174887" x="2297113" y="5106988"/>
          <p14:tracePt t="174891" x="2316163" y="5089525"/>
          <p14:tracePt t="174899" x="2352675" y="5080000"/>
          <p14:tracePt t="174916" x="2379663" y="5070475"/>
          <p14:tracePt t="174925" x="2425700" y="5070475"/>
          <p14:tracePt t="174931" x="2443163" y="5070475"/>
          <p14:tracePt t="174940" x="2452688" y="5070475"/>
          <p14:tracePt t="174947" x="2479675" y="5070475"/>
          <p14:tracePt t="174955" x="2489200" y="5070475"/>
          <p14:tracePt t="174963" x="2525713" y="5070475"/>
          <p14:tracePt t="174979" x="2552700" y="5070475"/>
          <p14:tracePt t="174987" x="2570163" y="5070475"/>
          <p14:tracePt t="174995" x="2598738" y="5070475"/>
          <p14:tracePt t="175003" x="2635250" y="5080000"/>
          <p14:tracePt t="175011" x="2671763" y="5089525"/>
          <p14:tracePt t="175018" x="2752725" y="5116513"/>
          <p14:tracePt t="175027" x="2817813" y="5143500"/>
          <p14:tracePt t="175037" x="2871788" y="5153025"/>
          <p14:tracePt t="175043" x="2935288" y="5170488"/>
          <p14:tracePt t="175051" x="2971800" y="5170488"/>
          <p14:tracePt t="175059" x="3017838" y="5170488"/>
          <p14:tracePt t="175067" x="3054350" y="5170488"/>
          <p14:tracePt t="175075" x="3090863" y="5170488"/>
          <p14:tracePt t="175082" x="3100388" y="5170488"/>
          <p14:tracePt t="175091" x="3108325" y="5170488"/>
          <p14:tracePt t="175176" x="3117850" y="5170488"/>
          <p14:tracePt t="175179" x="3117850" y="5180013"/>
          <p14:tracePt t="175205" x="3117850" y="5189538"/>
          <p14:tracePt t="175211" x="3117850" y="5197475"/>
          <p14:tracePt t="175219" x="3117850" y="5207000"/>
          <p14:tracePt t="175237" x="3117850" y="5226050"/>
          <p14:tracePt t="175243" x="3117850" y="5233988"/>
          <p14:tracePt t="175259" x="3117850" y="5243513"/>
          <p14:tracePt t="175275" x="3117850" y="5262563"/>
          <p14:tracePt t="175292" x="3117850" y="5270500"/>
          <p14:tracePt t="175323" x="3117850" y="5280025"/>
          <p14:tracePt t="175366" x="3117850" y="5289550"/>
          <p14:tracePt t="175379" x="3117850" y="5299075"/>
          <p14:tracePt t="175395" x="3117850" y="5307013"/>
          <p14:tracePt t="175475" x="3117850" y="5316538"/>
          <p14:tracePt t="175483" x="3117850" y="5326063"/>
          <p14:tracePt t="175499" x="3117850" y="5343525"/>
          <p14:tracePt t="175507" x="3117850" y="5362575"/>
          <p14:tracePt t="175515" x="3117850" y="5372100"/>
          <p14:tracePt t="175523" x="3117850" y="5380038"/>
          <p14:tracePt t="175530" x="3117850" y="5389563"/>
          <p14:tracePt t="175539" x="3117850" y="5399088"/>
          <p14:tracePt t="175652" x="3117850" y="5408613"/>
          <p14:tracePt t="175674" x="3127375" y="5408613"/>
          <p14:tracePt t="175679" x="3136900" y="5399088"/>
          <p14:tracePt t="175701" x="3144838" y="5389563"/>
          <p14:tracePt t="175716" x="3154363" y="5389563"/>
          <p14:tracePt t="175866" x="3154363" y="5380038"/>
          <p14:tracePt t="175940" x="3154363" y="5389563"/>
          <p14:tracePt t="175947" x="3154363" y="5399088"/>
          <p14:tracePt t="175955" x="3154363" y="5408613"/>
          <p14:tracePt t="175963" x="3154363" y="5426075"/>
          <p14:tracePt t="175972" x="3154363" y="5445125"/>
          <p14:tracePt t="175987" x="3154363" y="5453063"/>
          <p14:tracePt t="176192" x="3154363" y="5472113"/>
          <p14:tracePt t="176194" x="3154363" y="5481638"/>
          <p14:tracePt t="176221" x="3154363" y="5489575"/>
          <p14:tracePt t="176247" x="3163888" y="5499100"/>
          <p14:tracePt t="176251" x="3163888" y="5508625"/>
          <p14:tracePt t="176259" x="3171825" y="5518150"/>
          <p14:tracePt t="176299" x="3171825" y="5526088"/>
          <p14:tracePt t="176332" x="3171825" y="5535613"/>
          <p14:tracePt t="176525" x="3181350" y="5545138"/>
          <p14:tracePt t="176564" x="3190875" y="5545138"/>
          <p14:tracePt t="176691" x="3200400" y="5545138"/>
          <p14:tracePt t="176699" x="3200400" y="5554663"/>
          <p14:tracePt t="176707" x="3200400" y="5562600"/>
          <p14:tracePt t="176715" x="3200400" y="5581650"/>
          <p14:tracePt t="176731" x="3181350" y="5589588"/>
          <p14:tracePt t="176739" x="3171825" y="5599113"/>
          <p14:tracePt t="176747" x="3163888" y="5608638"/>
          <p14:tracePt t="176755" x="3154363" y="5608638"/>
          <p14:tracePt t="176763" x="3144838" y="5608638"/>
          <p14:tracePt t="176771" x="3136900" y="5608638"/>
          <p14:tracePt t="176779" x="3127375" y="5608638"/>
          <p14:tracePt t="176795" x="3117850" y="5608638"/>
          <p14:tracePt t="176803" x="3100388" y="5608638"/>
          <p14:tracePt t="176811" x="3081338" y="5608638"/>
          <p14:tracePt t="176819" x="3063875" y="5618163"/>
          <p14:tracePt t="176827" x="3054350" y="5618163"/>
          <p14:tracePt t="176836" x="3027363" y="5618163"/>
          <p14:tracePt t="176852" x="3017838" y="5618163"/>
          <p14:tracePt t="176859" x="3008313" y="5626100"/>
          <p14:tracePt t="176867" x="2998788" y="5626100"/>
          <p14:tracePt t="176875" x="2990850" y="5626100"/>
          <p14:tracePt t="176887" x="2981325" y="5626100"/>
          <p14:tracePt t="176892" x="2954338" y="5626100"/>
          <p14:tracePt t="176899" x="2925763" y="5645150"/>
          <p14:tracePt t="176907" x="2898775" y="5645150"/>
          <p14:tracePt t="176915" x="2852738" y="5645150"/>
          <p14:tracePt t="176924" x="2825750" y="5645150"/>
          <p14:tracePt t="176931" x="2771775" y="5654675"/>
          <p14:tracePt t="176940" x="2725738" y="5654675"/>
          <p14:tracePt t="176947" x="2689225" y="5662613"/>
          <p14:tracePt t="176955" x="2671763" y="5662613"/>
          <p14:tracePt t="176963" x="2625725" y="5662613"/>
          <p14:tracePt t="176971" x="2589213" y="5681663"/>
          <p14:tracePt t="176979" x="2543175" y="5681663"/>
          <p14:tracePt t="176989" x="2516188" y="5681663"/>
          <p14:tracePt t="176995" x="2489200" y="5681663"/>
          <p14:tracePt t="177003" x="2443163" y="5681663"/>
          <p14:tracePt t="177011" x="2425700" y="5681663"/>
          <p14:tracePt t="177019" x="2389188" y="5681663"/>
          <p14:tracePt t="177027" x="2343150" y="5681663"/>
          <p14:tracePt t="177036" x="2316163" y="5681663"/>
          <p14:tracePt t="177043" x="2279650" y="5681663"/>
          <p14:tracePt t="177051" x="2243138" y="5681663"/>
          <p14:tracePt t="177059" x="2206625" y="5672138"/>
          <p14:tracePt t="177068" x="2160588" y="5654675"/>
          <p14:tracePt t="177075" x="2143125" y="5654675"/>
          <p14:tracePt t="177085" x="2114550" y="5654675"/>
          <p14:tracePt t="177091" x="2097088" y="5654675"/>
          <p14:tracePt t="177099" x="2087563" y="5654675"/>
          <p14:tracePt t="177107" x="2070100" y="5645150"/>
          <p14:tracePt t="177123" x="2041525" y="5645150"/>
          <p14:tracePt t="177131" x="2024063" y="5645150"/>
          <p14:tracePt t="177139" x="1997075" y="5645150"/>
          <p14:tracePt t="177147" x="1978025" y="5645150"/>
          <p14:tracePt t="177156" x="1931988" y="5654675"/>
          <p14:tracePt t="177163" x="1905000" y="5654675"/>
          <p14:tracePt t="177171" x="1878013" y="5654675"/>
          <p14:tracePt t="177179" x="1831975" y="5662613"/>
          <p14:tracePt t="177187" x="1795463" y="5662613"/>
          <p14:tracePt t="177195" x="1751013" y="5681663"/>
          <p14:tracePt t="177203" x="1722438" y="5681663"/>
          <p14:tracePt t="177211" x="1677988" y="5681663"/>
          <p14:tracePt t="177220" x="1641475" y="5699125"/>
          <p14:tracePt t="177227" x="1576388" y="5699125"/>
          <p14:tracePt t="177238" x="1541463" y="5699125"/>
          <p14:tracePt t="177243" x="1512888" y="5699125"/>
          <p14:tracePt t="177252" x="1468438" y="5699125"/>
          <p14:tracePt t="177259" x="1449388" y="5699125"/>
          <p14:tracePt t="177268" x="1431925" y="5699125"/>
          <p14:tracePt t="177620" x="1431925" y="5691188"/>
          <p14:tracePt t="177627" x="1431925" y="5672138"/>
          <p14:tracePt t="177654" x="1431925" y="5654675"/>
          <p14:tracePt t="177670" x="1431925" y="5645150"/>
          <p14:tracePt t="177943" x="1439863" y="5645150"/>
          <p14:tracePt t="177969" x="1439863" y="5635625"/>
          <p14:tracePt t="177994" x="1449388" y="5618163"/>
          <p14:tracePt t="178003" x="1458913" y="5608638"/>
          <p14:tracePt t="178155" x="1468438" y="5608638"/>
          <p14:tracePt t="178172" x="1485900" y="5618163"/>
          <p14:tracePt t="178227" x="1504950" y="5618163"/>
          <p14:tracePt t="178238" x="1522413" y="5618163"/>
          <p14:tracePt t="178252" x="1531938" y="5608638"/>
          <p14:tracePt t="178268" x="1541463" y="5599113"/>
          <p14:tracePt t="178291" x="1558925" y="5589588"/>
          <p14:tracePt t="178300" x="1568450" y="5581650"/>
          <p14:tracePt t="178307" x="1585913" y="5581650"/>
          <p14:tracePt t="178315" x="1604963" y="5581650"/>
          <p14:tracePt t="178323" x="1631950" y="5581650"/>
          <p14:tracePt t="178331" x="1649413" y="5581650"/>
          <p14:tracePt t="178339" x="1685925" y="5581650"/>
          <p14:tracePt t="178347" x="1704975" y="5581650"/>
          <p14:tracePt t="178355" x="1758950" y="5581650"/>
          <p14:tracePt t="178364" x="1795463" y="5581650"/>
          <p14:tracePt t="178371" x="1860550" y="5581650"/>
          <p14:tracePt t="178379" x="1968500" y="5572125"/>
          <p14:tracePt t="178387" x="2051050" y="5554663"/>
          <p14:tracePt t="178395" x="2143125" y="5554663"/>
          <p14:tracePt t="178407" x="2243138" y="5518150"/>
          <p14:tracePt t="178412" x="2316163" y="5518150"/>
          <p14:tracePt t="178419" x="2370138" y="5508625"/>
          <p14:tracePt t="178427" x="2416175" y="5508625"/>
          <p14:tracePt t="178437" x="2433638" y="5499100"/>
          <p14:tracePt t="178443" x="2462213" y="5481638"/>
          <p14:tracePt t="178459" x="2470150" y="5481638"/>
          <p14:tracePt t="178901" x="2479675" y="5481638"/>
          <p14:tracePt t="178917" x="2479675" y="5489575"/>
          <p14:tracePt t="178927" x="2479675" y="5499100"/>
          <p14:tracePt t="178950" x="2479675" y="5508625"/>
          <p14:tracePt t="178972" x="2479675" y="5518150"/>
          <p14:tracePt t="180243" x="2479675" y="5535613"/>
          <p14:tracePt t="180252" x="2479675" y="5545138"/>
          <p14:tracePt t="180259" x="2479675" y="5554663"/>
          <p14:tracePt t="180268" x="2479675" y="5589588"/>
          <p14:tracePt t="180275" x="2479675" y="5599113"/>
          <p14:tracePt t="180285" x="2479675" y="5626100"/>
          <p14:tracePt t="180291" x="2479675" y="5645150"/>
          <p14:tracePt t="180299" x="2479675" y="5662613"/>
          <p14:tracePt t="180307" x="2479675" y="5681663"/>
          <p14:tracePt t="180315" x="2479675" y="5691188"/>
          <p14:tracePt t="180323" x="2479675" y="5699125"/>
          <p14:tracePt t="180331" x="2479675" y="5708650"/>
          <p14:tracePt t="180347" x="2479675" y="5718175"/>
          <p14:tracePt t="180371" x="2479675" y="5727700"/>
          <p14:tracePt t="180411" x="2479675" y="5745163"/>
          <p14:tracePt t="180419" x="2479675" y="5754688"/>
          <p14:tracePt t="180427" x="2479675" y="5764213"/>
          <p14:tracePt t="180435" x="2479675" y="5781675"/>
          <p14:tracePt t="180443" x="2479675" y="5800725"/>
          <p14:tracePt t="180453" x="2479675" y="5808663"/>
          <p14:tracePt t="180459" x="2479675" y="5827713"/>
          <p14:tracePt t="180469" x="2479675" y="5845175"/>
          <p14:tracePt t="180485" x="2479675" y="5854700"/>
          <p14:tracePt t="180555" x="2479675" y="5864225"/>
          <p14:tracePt t="180571" x="2489200" y="5864225"/>
          <p14:tracePt t="180603" x="2498725" y="5854700"/>
          <p14:tracePt t="180665" x="2506663" y="5864225"/>
          <p14:tracePt t="180668" x="2533650" y="5891213"/>
          <p14:tracePt t="180676" x="2543175" y="5891213"/>
          <p14:tracePt t="180683" x="2562225" y="5910263"/>
          <p14:tracePt t="180691" x="2589213" y="5910263"/>
          <p14:tracePt t="180699" x="2606675" y="5927725"/>
          <p14:tracePt t="180715" x="2616200" y="5927725"/>
          <p14:tracePt t="180723" x="2635250" y="5927725"/>
          <p14:tracePt t="180755" x="2643188" y="5927725"/>
          <p14:tracePt t="180779" x="2652713" y="5927725"/>
          <p14:tracePt t="180803" x="2662238" y="5927725"/>
          <p14:tracePt t="180819" x="2662238" y="5918200"/>
          <p14:tracePt t="180843" x="2662238" y="5900738"/>
          <p14:tracePt t="180939" x="2662238" y="5891213"/>
          <p14:tracePt t="180965" x="2662238" y="5881688"/>
          <p14:tracePt t="180973" x="2671763" y="5881688"/>
          <p14:tracePt t="180982" x="2679700" y="5873750"/>
          <p14:tracePt t="180995" x="2679700" y="5864225"/>
          <p14:tracePt t="181003" x="2679700" y="5854700"/>
          <p14:tracePt t="181011" x="2689225" y="5845175"/>
          <p14:tracePt t="181146" x="2689225" y="5854700"/>
          <p14:tracePt t="181151" x="2689225" y="5864225"/>
          <p14:tracePt t="181163" x="2689225" y="5881688"/>
          <p14:tracePt t="181273" x="2698750" y="5881688"/>
          <p14:tracePt t="181649" x="2698750" y="5864225"/>
          <p14:tracePt t="181654" x="2698750" y="5854700"/>
          <p14:tracePt t="181693" x="2698750" y="5845175"/>
          <p14:tracePt t="181710" x="2698750" y="5837238"/>
          <p14:tracePt t="181723" x="2698750" y="5827713"/>
          <p14:tracePt t="181851" x="2698750" y="5818188"/>
          <p14:tracePt t="181859" x="2698750" y="5800725"/>
          <p14:tracePt t="181875" x="2698750" y="5781675"/>
          <p14:tracePt t="181891" x="2698750" y="5772150"/>
          <p14:tracePt t="181909" x="2698750" y="5764213"/>
          <p14:tracePt t="181931" x="2698750" y="5754688"/>
          <p14:tracePt t="182133" x="2708275" y="5754688"/>
          <p14:tracePt t="182682" x="2725738" y="5754688"/>
          <p14:tracePt t="182691" x="2725738" y="5764213"/>
          <p14:tracePt t="182699" x="2725738" y="5772150"/>
          <p14:tracePt t="182757" x="2735263" y="5754688"/>
          <p14:tracePt t="182765" x="2735263" y="5735638"/>
          <p14:tracePt t="182773" x="2735263" y="5708650"/>
          <p14:tracePt t="182779" x="2735263" y="5681663"/>
          <p14:tracePt t="182787" x="2735263" y="5662613"/>
          <p14:tracePt t="182795" x="2735263" y="5618163"/>
          <p14:tracePt t="182811" x="2735263" y="5599113"/>
          <p14:tracePt t="182819" x="2735263" y="5589588"/>
          <p14:tracePt t="182875" x="2716213" y="5635625"/>
          <p14:tracePt t="182884" x="2716213" y="5699125"/>
          <p14:tracePt t="182892" x="2708275" y="5754688"/>
          <p14:tracePt t="182899" x="2698750" y="5800725"/>
          <p14:tracePt t="182908" x="2698750" y="5854700"/>
          <p14:tracePt t="182916" x="2679700" y="5881688"/>
          <p14:tracePt t="182923" x="2679700" y="5900738"/>
          <p14:tracePt t="182931" x="2679700" y="5910263"/>
          <p14:tracePt t="182947" x="2679700" y="5918200"/>
          <p14:tracePt t="183036" x="2679700" y="5910263"/>
          <p14:tracePt t="183044" x="2679700" y="5900738"/>
          <p14:tracePt t="183055" x="2679700" y="5891213"/>
          <p14:tracePt t="183069" x="2679700" y="5881688"/>
          <p14:tracePt t="183077" x="2679700" y="5873750"/>
          <p14:tracePt t="183089" x="2679700" y="5864225"/>
          <p14:tracePt t="183101" x="2679700" y="5854700"/>
          <p14:tracePt t="183217" x="2662238" y="5845175"/>
          <p14:tracePt t="183220" x="2616200" y="5845175"/>
          <p14:tracePt t="183227" x="2562225" y="5845175"/>
          <p14:tracePt t="183239" x="2489200" y="5845175"/>
          <p14:tracePt t="183242" x="2433638" y="5845175"/>
          <p14:tracePt t="183252" x="2343150" y="5845175"/>
          <p14:tracePt t="183259" x="2251075" y="5845175"/>
          <p14:tracePt t="183268" x="2179638" y="5845175"/>
          <p14:tracePt t="183275" x="2087563" y="5845175"/>
          <p14:tracePt t="183283" x="1997075" y="5845175"/>
          <p14:tracePt t="183291" x="1914525" y="5845175"/>
          <p14:tracePt t="183301" x="1824038" y="5845175"/>
          <p14:tracePt t="183307" x="1768475" y="5845175"/>
          <p14:tracePt t="183315" x="1714500" y="5845175"/>
          <p14:tracePt t="183323" x="1685925" y="5845175"/>
          <p14:tracePt t="183331" x="1641475" y="5845175"/>
          <p14:tracePt t="183339" x="1604963" y="5845175"/>
          <p14:tracePt t="183347" x="1595438" y="5845175"/>
          <p14:tracePt t="183355" x="1568450" y="5864225"/>
          <p14:tracePt t="183363" x="1549400" y="5873750"/>
          <p14:tracePt t="183371" x="1541463" y="5873750"/>
          <p14:tracePt t="183379" x="1522413" y="5873750"/>
          <p14:tracePt t="183395" x="1512888" y="5873750"/>
          <p14:tracePt t="183745" x="1549400" y="5873750"/>
          <p14:tracePt t="183747" x="1631950" y="5873750"/>
          <p14:tracePt t="183755" x="1741488" y="5873750"/>
          <p14:tracePt t="183763" x="1851025" y="5873750"/>
          <p14:tracePt t="183771" x="2014538" y="5873750"/>
          <p14:tracePt t="183779" x="2143125" y="5854700"/>
          <p14:tracePt t="183787" x="2287588" y="5837238"/>
          <p14:tracePt t="183795" x="2452688" y="5791200"/>
          <p14:tracePt t="183804" x="2589213" y="5764213"/>
          <p14:tracePt t="183811" x="2716213" y="5718175"/>
          <p14:tracePt t="183820" x="2835275" y="5681663"/>
          <p14:tracePt t="183827" x="2917825" y="5635625"/>
          <p14:tracePt t="183836" x="2971800" y="5626100"/>
          <p14:tracePt t="183843" x="2998788" y="5618163"/>
          <p14:tracePt t="183851" x="3035300" y="5599113"/>
          <p14:tracePt t="183868" x="3044825" y="5599113"/>
          <p14:tracePt t="183956" x="3063875" y="5599113"/>
          <p14:tracePt t="183979" x="3071813" y="5608638"/>
          <p14:tracePt t="183995" x="3071813" y="5618163"/>
          <p14:tracePt t="184307" x="3081338" y="5626100"/>
          <p14:tracePt t="184316" x="3108325" y="5618163"/>
          <p14:tracePt t="184323" x="3127375" y="5618163"/>
          <p14:tracePt t="184331" x="3154363" y="5608638"/>
          <p14:tracePt t="184339" x="3190875" y="5589588"/>
          <p14:tracePt t="184347" x="3217863" y="5581650"/>
          <p14:tracePt t="184355" x="3244850" y="5581650"/>
          <p14:tracePt t="184363" x="3263900" y="5581650"/>
          <p14:tracePt t="184371" x="3290888" y="5572125"/>
          <p14:tracePt t="184379" x="3346450" y="5572125"/>
          <p14:tracePt t="184387" x="3382963" y="5572125"/>
          <p14:tracePt t="184395" x="3436938" y="5572125"/>
          <p14:tracePt t="184403" x="3473450" y="5572125"/>
          <p14:tracePt t="184411" x="3527425" y="5572125"/>
          <p14:tracePt t="184420" x="3563938" y="5572125"/>
          <p14:tracePt t="184427" x="3619500" y="5572125"/>
          <p14:tracePt t="184435" x="3656013" y="5572125"/>
          <p14:tracePt t="184443" x="3692525" y="5572125"/>
          <p14:tracePt t="184452" x="3738563" y="5572125"/>
          <p14:tracePt t="184459" x="3775075" y="5554663"/>
          <p14:tracePt t="184467" x="3810000" y="5535613"/>
          <p14:tracePt t="184475" x="3838575" y="5526088"/>
          <p14:tracePt t="184483" x="3846513" y="5526088"/>
          <p14:tracePt t="184491" x="3875088" y="5508625"/>
          <p14:tracePt t="184499" x="3883025" y="5499100"/>
          <p14:tracePt t="184507" x="3883025" y="5489575"/>
          <p14:tracePt t="184523" x="3892550" y="5472113"/>
          <p14:tracePt t="184541" x="3892550" y="5462588"/>
          <p14:tracePt t="184557" x="3892550" y="5453063"/>
          <p14:tracePt t="184566" x="3892550" y="5445125"/>
          <p14:tracePt t="184571" x="3892550" y="5435600"/>
          <p14:tracePt t="184741" x="3892550" y="5416550"/>
          <p14:tracePt t="184755" x="3892550" y="5399088"/>
          <p14:tracePt t="184773" x="3892550" y="5389563"/>
          <p14:tracePt t="184782" x="3892550" y="5380038"/>
          <p14:tracePt t="184803" x="3892550" y="5372100"/>
          <p14:tracePt t="184878" x="3892550" y="5362575"/>
          <p14:tracePt t="184890" x="3883025" y="5362575"/>
          <p14:tracePt t="184896" x="3865563" y="5353050"/>
          <p14:tracePt t="184899" x="3856038" y="5335588"/>
          <p14:tracePt t="184912" x="3856038" y="5326063"/>
          <p14:tracePt t="184918" x="3838575" y="5307013"/>
          <p14:tracePt t="184925" x="3829050" y="5307013"/>
          <p14:tracePt t="184931" x="3819525" y="5289550"/>
          <p14:tracePt t="184939" x="3810000" y="5280025"/>
          <p14:tracePt t="184947" x="3802063" y="5262563"/>
          <p14:tracePt t="184963" x="3783013" y="5253038"/>
          <p14:tracePt t="184971" x="3775075" y="5243513"/>
          <p14:tracePt t="184979" x="3775075" y="5233988"/>
          <p14:tracePt t="184995" x="3765550" y="5233988"/>
          <p14:tracePt t="185003" x="3756025" y="5233988"/>
          <p14:tracePt t="185011" x="3746500" y="5226050"/>
          <p14:tracePt t="185027" x="3738563" y="5226050"/>
          <p14:tracePt t="185037" x="3719513" y="5216525"/>
          <p14:tracePt t="185043" x="3702050" y="5197475"/>
          <p14:tracePt t="185059" x="3692525" y="5189538"/>
          <p14:tracePt t="185071" x="3692525" y="5170488"/>
          <p14:tracePt t="185077" x="3692525" y="5116513"/>
          <p14:tracePt t="185086" x="3692525" y="5033963"/>
          <p14:tracePt t="185092" x="3692525" y="4960938"/>
          <p14:tracePt t="185100" x="3692525" y="4906963"/>
          <p14:tracePt t="185108" x="3692525" y="4851400"/>
          <p14:tracePt t="185118" x="3692525" y="4805363"/>
          <p14:tracePt t="185124" x="3683000" y="4768850"/>
          <p14:tracePt t="185132" x="3665538" y="4741863"/>
          <p14:tracePt t="185140" x="3665538" y="4705350"/>
          <p14:tracePt t="185147" x="3665538" y="4697413"/>
          <p14:tracePt t="185163" x="3656013" y="4678363"/>
          <p14:tracePt t="185254" x="3665538" y="4660900"/>
          <p14:tracePt t="185261" x="3692525" y="4660900"/>
          <p14:tracePt t="185273" x="3746500" y="4660900"/>
          <p14:tracePt t="185277" x="3819525" y="4660900"/>
          <p14:tracePt t="185285" x="3865563" y="4660900"/>
          <p14:tracePt t="185291" x="3911600" y="4668838"/>
          <p14:tracePt t="185299" x="3938588" y="4668838"/>
          <p14:tracePt t="185557" x="3948113" y="4678363"/>
          <p14:tracePt t="185571" x="3956050" y="4660900"/>
          <p14:tracePt t="185579" x="3956050" y="4632325"/>
          <p14:tracePt t="185587" x="3975100" y="4614863"/>
          <p14:tracePt t="185595" x="3975100" y="4605338"/>
          <p14:tracePt t="185603" x="3975100" y="4578350"/>
          <p14:tracePt t="185613" x="3975100" y="4568825"/>
          <p14:tracePt t="185619" x="3975100" y="4559300"/>
          <p14:tracePt t="185627" x="3975100" y="4551363"/>
          <p14:tracePt t="185765" x="3975100" y="4541838"/>
          <p14:tracePt t="185772" x="3965575" y="4541838"/>
          <p14:tracePt t="185779" x="3929063" y="4532313"/>
          <p14:tracePt t="185787" x="3892550" y="4532313"/>
          <p14:tracePt t="185795" x="3829050" y="4514850"/>
          <p14:tracePt t="185803" x="3792538" y="4514850"/>
          <p14:tracePt t="185811" x="3719513" y="4505325"/>
          <p14:tracePt t="185819" x="3656013" y="4478338"/>
          <p14:tracePt t="185827" x="3563938" y="4478338"/>
          <p14:tracePt t="185837" x="3455988" y="4449763"/>
          <p14:tracePt t="185843" x="3327400" y="4441825"/>
          <p14:tracePt t="185852" x="3208338" y="4413250"/>
          <p14:tracePt t="185859" x="3081338" y="4376738"/>
          <p14:tracePt t="185868" x="2971800" y="4368800"/>
          <p14:tracePt t="185875" x="2835275" y="4322763"/>
          <p14:tracePt t="185883" x="2725738" y="4313238"/>
          <p14:tracePt t="185904" x="2552700" y="4268788"/>
          <p14:tracePt t="185907" x="2479675" y="4268788"/>
          <p14:tracePt t="185915" x="2425700" y="4268788"/>
          <p14:tracePt t="185923" x="2352675" y="4268788"/>
          <p14:tracePt t="185931" x="2287588" y="4259263"/>
          <p14:tracePt t="185939" x="2251075" y="4259263"/>
          <p14:tracePt t="185947" x="2197100" y="4259263"/>
          <p14:tracePt t="185955" x="2179638" y="4259263"/>
          <p14:tracePt t="185963" x="2133600" y="4259263"/>
          <p14:tracePt t="185971" x="2097088" y="4259263"/>
          <p14:tracePt t="185979" x="2078038" y="4259263"/>
          <p14:tracePt t="185987" x="2033588" y="4249738"/>
          <p14:tracePt t="185995" x="2005013" y="4249738"/>
          <p14:tracePt t="186003" x="1987550" y="4240213"/>
          <p14:tracePt t="186011" x="1960563" y="4240213"/>
          <p14:tracePt t="186019" x="1941513" y="4240213"/>
          <p14:tracePt t="186028" x="1905000" y="4213225"/>
          <p14:tracePt t="186039" x="1895475" y="4213225"/>
          <p14:tracePt t="186044" x="1851025" y="4213225"/>
          <p14:tracePt t="186057" x="1804988" y="4203700"/>
          <p14:tracePt t="186059" x="1778000" y="4203700"/>
          <p14:tracePt t="186067" x="1722438" y="4195763"/>
          <p14:tracePt t="186075" x="1704975" y="4195763"/>
          <p14:tracePt t="186085" x="1677988" y="4186238"/>
          <p14:tracePt t="186091" x="1631950" y="4167188"/>
          <p14:tracePt t="186099" x="1585913" y="4149725"/>
          <p14:tracePt t="186107" x="1549400" y="4140200"/>
          <p14:tracePt t="186115" x="1504950" y="4130675"/>
          <p14:tracePt t="186123" x="1449388" y="4122738"/>
          <p14:tracePt t="186131" x="1412875" y="4113213"/>
          <p14:tracePt t="186139" x="1376363" y="4113213"/>
          <p14:tracePt t="186147" x="1349375" y="4103688"/>
          <p14:tracePt t="186155" x="1330325" y="4103688"/>
          <p14:tracePt t="186163" x="1322388" y="4103688"/>
          <p14:tracePt t="186171" x="1312863" y="4103688"/>
          <p14:tracePt t="186187" x="1293813" y="4103688"/>
          <p14:tracePt t="186212" x="1285875" y="4103688"/>
          <p14:tracePt t="186243" x="1276350" y="4103688"/>
          <p14:tracePt t="186251" x="1266825" y="4094163"/>
          <p14:tracePt t="186259" x="1249363" y="4086225"/>
          <p14:tracePt t="186270" x="1212850" y="4057650"/>
          <p14:tracePt t="186275" x="1193800" y="4049713"/>
          <p14:tracePt t="186284" x="1176338" y="4049713"/>
          <p14:tracePt t="186291" x="1139825" y="4040188"/>
          <p14:tracePt t="186298" x="1103313" y="4030663"/>
          <p14:tracePt t="186307" x="1076325" y="4021138"/>
          <p14:tracePt t="186315" x="1047750" y="4003675"/>
          <p14:tracePt t="186323" x="1030288" y="3994150"/>
          <p14:tracePt t="186331" x="1011238" y="3984625"/>
          <p14:tracePt t="186339" x="984250" y="3967163"/>
          <p14:tracePt t="186355" x="984250" y="3957638"/>
          <p14:tracePt t="186363" x="966788" y="3948113"/>
          <p14:tracePt t="186371" x="957263" y="3940175"/>
          <p14:tracePt t="186387" x="947738" y="3930650"/>
          <p14:tracePt t="186412" x="947738" y="3921125"/>
          <p14:tracePt t="186427" x="947738" y="3911600"/>
          <p14:tracePt t="186435" x="947738" y="3884613"/>
          <p14:tracePt t="186459" x="947738" y="3867150"/>
          <p14:tracePt t="186468" x="947738" y="3848100"/>
          <p14:tracePt t="186475" x="947738" y="3840163"/>
          <p14:tracePt t="186491" x="957263" y="3830638"/>
          <p14:tracePt t="186721" x="957263" y="3821113"/>
          <p14:tracePt t="186726" x="939800" y="3821113"/>
          <p14:tracePt t="186733" x="911225" y="3821113"/>
          <p14:tracePt t="186744" x="884238" y="3830638"/>
          <p14:tracePt t="186746" x="866775" y="3840163"/>
          <p14:tracePt t="186755" x="820738" y="3840163"/>
          <p14:tracePt t="186763" x="793750" y="3840163"/>
          <p14:tracePt t="186771" x="765175" y="3840163"/>
          <p14:tracePt t="186779" x="747713" y="3848100"/>
          <p14:tracePt t="186787" x="701675" y="3848100"/>
          <p14:tracePt t="186795" x="674688" y="3848100"/>
          <p14:tracePt t="186803" x="655638" y="3857625"/>
          <p14:tracePt t="186811" x="601663" y="3884613"/>
          <p14:tracePt t="186819" x="574675" y="3894138"/>
          <p14:tracePt t="186827" x="555625" y="3903663"/>
          <p14:tracePt t="186835" x="528638" y="3911600"/>
          <p14:tracePt t="186843" x="519113" y="3930650"/>
          <p14:tracePt t="186852" x="501650" y="3940175"/>
          <p14:tracePt t="186859" x="492125" y="3976688"/>
          <p14:tracePt t="186867" x="482600" y="3976688"/>
          <p14:tracePt t="186875" x="474663" y="3994150"/>
          <p14:tracePt t="186886" x="455613" y="4013200"/>
          <p14:tracePt t="186899" x="455613" y="4030663"/>
          <p14:tracePt t="186907" x="446088" y="4040188"/>
          <p14:tracePt t="186924" x="446088" y="4057650"/>
          <p14:tracePt t="186939" x="438150" y="4076700"/>
          <p14:tracePt t="186956" x="438150" y="4086225"/>
          <p14:tracePt t="186964" x="438150" y="4103688"/>
          <p14:tracePt t="186972" x="438150" y="4113213"/>
          <p14:tracePt t="186979" x="428625" y="4122738"/>
          <p14:tracePt t="186987" x="419100" y="4130675"/>
          <p14:tracePt t="186995" x="419100" y="4149725"/>
          <p14:tracePt t="187003" x="419100" y="4159250"/>
          <p14:tracePt t="187011" x="419100" y="4167188"/>
          <p14:tracePt t="187021" x="419100" y="4186238"/>
          <p14:tracePt t="187035" x="419100" y="4195763"/>
          <p14:tracePt t="187043" x="409575" y="4222750"/>
          <p14:tracePt t="187052" x="409575" y="4240213"/>
          <p14:tracePt t="187059" x="409575" y="4268788"/>
          <p14:tracePt t="187067" x="409575" y="4286250"/>
          <p14:tracePt t="187075" x="409575" y="4322763"/>
          <p14:tracePt t="187091" x="409575" y="4349750"/>
          <p14:tracePt t="187099" x="419100" y="4368800"/>
          <p14:tracePt t="187107" x="428625" y="4376738"/>
          <p14:tracePt t="187115" x="428625" y="4386263"/>
          <p14:tracePt t="187123" x="438150" y="4405313"/>
          <p14:tracePt t="187131" x="446088" y="4422775"/>
          <p14:tracePt t="187139" x="455613" y="4432300"/>
          <p14:tracePt t="187155" x="455613" y="4449763"/>
          <p14:tracePt t="187163" x="465138" y="4468813"/>
          <p14:tracePt t="187179" x="465138" y="4495800"/>
          <p14:tracePt t="187189" x="474663" y="4514850"/>
          <p14:tracePt t="187203" x="474663" y="4522788"/>
          <p14:tracePt t="187211" x="474663" y="4541838"/>
          <p14:tracePt t="187227" x="482600" y="4551363"/>
          <p14:tracePt t="187268" x="482600" y="4559300"/>
          <p14:tracePt t="187276" x="482600" y="4578350"/>
          <p14:tracePt t="187286" x="492125" y="4595813"/>
          <p14:tracePt t="187291" x="511175" y="4614863"/>
          <p14:tracePt t="187299" x="511175" y="4632325"/>
          <p14:tracePt t="187308" x="519113" y="4651375"/>
          <p14:tracePt t="187315" x="519113" y="4668838"/>
          <p14:tracePt t="187334" x="528638" y="4678363"/>
          <p14:tracePt t="187388" x="528638" y="4687888"/>
          <p14:tracePt t="187405" x="528638" y="4697413"/>
          <p14:tracePt t="187412" x="528638" y="4705350"/>
          <p14:tracePt t="187421" x="528638" y="4714875"/>
          <p14:tracePt t="187429" x="528638" y="4732338"/>
          <p14:tracePt t="187437" x="528638" y="4751388"/>
          <p14:tracePt t="187444" x="528638" y="4768850"/>
          <p14:tracePt t="187453" x="528638" y="4778375"/>
          <p14:tracePt t="187460" x="528638" y="4805363"/>
          <p14:tracePt t="187469" x="528638" y="4824413"/>
          <p14:tracePt t="187475" x="528638" y="4851400"/>
          <p14:tracePt t="187483" x="528638" y="4860925"/>
          <p14:tracePt t="187491" x="511175" y="4887913"/>
          <p14:tracePt t="187499" x="501650" y="4906963"/>
          <p14:tracePt t="187507" x="501650" y="4914900"/>
          <p14:tracePt t="187515" x="492125" y="4924425"/>
          <p14:tracePt t="187524" x="492125" y="4933950"/>
          <p14:tracePt t="187540" x="482600" y="4951413"/>
          <p14:tracePt t="187573" x="465138" y="4979988"/>
          <p14:tracePt t="188005" x="474663" y="4997450"/>
          <p14:tracePt t="188022" x="482600" y="4997450"/>
          <p14:tracePt t="188030" x="501650" y="5006975"/>
          <p14:tracePt t="188037" x="511175" y="5016500"/>
          <p14:tracePt t="188051" x="519113" y="5024438"/>
          <p14:tracePt t="188059" x="519113" y="5033963"/>
          <p14:tracePt t="188068" x="528638" y="5043488"/>
          <p14:tracePt t="188075" x="538163" y="5043488"/>
          <p14:tracePt t="188083" x="547688" y="5053013"/>
          <p14:tracePt t="188179" x="547688" y="5060950"/>
          <p14:tracePt t="188188" x="547688" y="5070475"/>
          <p14:tracePt t="188210" x="547688" y="5080000"/>
          <p14:tracePt t="188219" x="547688" y="5097463"/>
          <p14:tracePt t="188288" x="547688" y="5106988"/>
          <p14:tracePt t="188306" x="547688" y="5116513"/>
          <p14:tracePt t="188323" x="547688" y="5143500"/>
          <p14:tracePt t="188331" x="547688" y="5160963"/>
          <p14:tracePt t="188339" x="547688" y="5180013"/>
          <p14:tracePt t="188347" x="547688" y="5189538"/>
          <p14:tracePt t="188355" x="538163" y="5197475"/>
          <p14:tracePt t="188363" x="538163" y="5226050"/>
          <p14:tracePt t="188371" x="528638" y="5233988"/>
          <p14:tracePt t="188379" x="511175" y="5253038"/>
          <p14:tracePt t="188387" x="492125" y="5289550"/>
          <p14:tracePt t="188395" x="492125" y="5299075"/>
          <p14:tracePt t="188404" x="482600" y="5326063"/>
          <p14:tracePt t="188423" x="482600" y="5335588"/>
          <p14:tracePt t="188432" x="482600" y="5362575"/>
          <p14:tracePt t="188435" x="482600" y="5380038"/>
          <p14:tracePt t="188443" x="482600" y="5408613"/>
          <p14:tracePt t="188452" x="482600" y="5426075"/>
          <p14:tracePt t="188459" x="474663" y="5445125"/>
          <p14:tracePt t="188468" x="474663" y="5453063"/>
          <p14:tracePt t="188475" x="474663" y="5462588"/>
          <p14:tracePt t="188483" x="474663" y="5489575"/>
          <p14:tracePt t="188491" x="474663" y="5499100"/>
          <p14:tracePt t="188507" x="474663" y="5508625"/>
          <p14:tracePt t="188515" x="465138" y="5508625"/>
          <p14:tracePt t="188523" x="455613" y="5518150"/>
          <p14:tracePt t="188531" x="455613" y="5526088"/>
          <p14:tracePt t="188555" x="455613" y="5535613"/>
          <p14:tracePt t="188571" x="455613" y="5545138"/>
          <p14:tracePt t="188596" x="455613" y="5554663"/>
          <p14:tracePt t="188627" x="455613" y="5562600"/>
          <p14:tracePt t="188635" x="465138" y="5572125"/>
          <p14:tracePt t="188643" x="474663" y="5581650"/>
          <p14:tracePt t="188651" x="501650" y="5589588"/>
          <p14:tracePt t="188659" x="511175" y="5589588"/>
          <p14:tracePt t="188668" x="538163" y="5589588"/>
          <p14:tracePt t="188675" x="555625" y="5599113"/>
          <p14:tracePt t="188683" x="584200" y="5626100"/>
          <p14:tracePt t="188691" x="592138" y="5626100"/>
          <p14:tracePt t="188699" x="620713" y="5626100"/>
          <p14:tracePt t="188707" x="628650" y="5626100"/>
          <p14:tracePt t="188725" x="638175" y="5626100"/>
          <p14:tracePt t="188747" x="655638" y="5626100"/>
          <p14:tracePt t="188755" x="674688" y="5626100"/>
          <p14:tracePt t="188763" x="684213" y="5618163"/>
          <p14:tracePt t="188803" x="692150" y="5608638"/>
          <p14:tracePt t="189573" x="692150" y="5599113"/>
          <p14:tracePt t="189592" x="692150" y="5589588"/>
          <p14:tracePt t="189607" x="692150" y="5581650"/>
          <p14:tracePt t="189755" x="692150" y="5572125"/>
          <p14:tracePt t="189771" x="692150" y="5562600"/>
          <p14:tracePt t="189779" x="692150" y="5554663"/>
          <p14:tracePt t="189795" x="692150" y="5545138"/>
          <p14:tracePt t="189803" x="692150" y="5518150"/>
          <p14:tracePt t="189811" x="692150" y="5499100"/>
          <p14:tracePt t="189821" x="692150" y="5489575"/>
          <p14:tracePt t="189827" x="692150" y="5462588"/>
          <p14:tracePt t="189837" x="692150" y="5453063"/>
          <p14:tracePt t="189843" x="674688" y="5426075"/>
          <p14:tracePt t="189852" x="665163" y="5408613"/>
          <p14:tracePt t="189868" x="665163" y="5380038"/>
          <p14:tracePt t="189875" x="655638" y="5362575"/>
          <p14:tracePt t="189896" x="655638" y="5343525"/>
          <p14:tracePt t="189903" x="655638" y="5335588"/>
          <p14:tracePt t="189907" x="647700" y="5316538"/>
          <p14:tracePt t="189915" x="647700" y="5299075"/>
          <p14:tracePt t="189924" x="647700" y="5289550"/>
          <p14:tracePt t="189931" x="647700" y="5270500"/>
          <p14:tracePt t="189939" x="647700" y="5243513"/>
          <p14:tracePt t="189947" x="647700" y="5207000"/>
          <p14:tracePt t="189955" x="647700" y="5153025"/>
          <p14:tracePt t="189965" x="647700" y="5126038"/>
          <p14:tracePt t="189975" x="647700" y="5033963"/>
          <p14:tracePt t="189981" x="647700" y="4979988"/>
          <p14:tracePt t="189991" x="647700" y="4887913"/>
          <p14:tracePt t="189994" x="647700" y="4833938"/>
          <p14:tracePt t="190003" x="647700" y="4751388"/>
          <p14:tracePt t="190011" x="674688" y="4641850"/>
          <p14:tracePt t="190019" x="674688" y="4587875"/>
          <p14:tracePt t="190027" x="674688" y="4514850"/>
          <p14:tracePt t="190034" x="674688" y="4449763"/>
          <p14:tracePt t="190043" x="692150" y="4395788"/>
          <p14:tracePt t="190050" x="692150" y="4349750"/>
          <p14:tracePt t="190059" x="692150" y="4340225"/>
          <p14:tracePt t="190068" x="701675" y="4322763"/>
          <p14:tracePt t="190077" x="711200" y="4295775"/>
          <p14:tracePt t="190100" x="711200" y="4276725"/>
          <p14:tracePt t="190109" x="720725" y="4268788"/>
          <p14:tracePt t="190115" x="738188" y="4259263"/>
          <p14:tracePt t="190133" x="757238" y="4249738"/>
          <p14:tracePt t="190150" x="765175" y="4240213"/>
          <p14:tracePt t="190159" x="774700" y="4232275"/>
          <p14:tracePt t="190163" x="784225" y="4222750"/>
          <p14:tracePt t="190373" x="801688" y="4222750"/>
          <p14:tracePt t="190381" x="811213" y="4222750"/>
          <p14:tracePt t="190389" x="820738" y="4213225"/>
          <p14:tracePt t="190396" x="820738" y="4203700"/>
          <p14:tracePt t="190403" x="820738" y="4195763"/>
          <p14:tracePt t="190411" x="830263" y="4176713"/>
          <p14:tracePt t="190429" x="838200" y="4167188"/>
          <p14:tracePt t="190443" x="847725" y="4159250"/>
          <p14:tracePt t="190468" x="857250" y="4159250"/>
          <p14:tracePt t="190597" x="866775" y="4149725"/>
          <p14:tracePt t="190603" x="884238" y="4149725"/>
          <p14:tracePt t="190616" x="939800" y="4149725"/>
          <p14:tracePt t="190619" x="1011238" y="4149725"/>
          <p14:tracePt t="190629" x="1139825" y="4149725"/>
          <p14:tracePt t="190639" x="1249363" y="4149725"/>
          <p14:tracePt t="190644" x="1431925" y="4149725"/>
          <p14:tracePt t="190651" x="1585913" y="4149725"/>
          <p14:tracePt t="190663" x="1731963" y="4149725"/>
          <p14:tracePt t="190668" x="1914525" y="4149725"/>
          <p14:tracePt t="190676" x="2097088" y="4149725"/>
          <p14:tracePt t="190683" x="2260600" y="4149725"/>
          <p14:tracePt t="190691" x="2425700" y="4149725"/>
          <p14:tracePt t="190699" x="2570163" y="4149725"/>
          <p14:tracePt t="190707" x="2716213" y="4149725"/>
          <p14:tracePt t="190716" x="2844800" y="4149725"/>
          <p14:tracePt t="190724" x="2954338" y="4149725"/>
          <p14:tracePt t="190732" x="3063875" y="4130675"/>
          <p14:tracePt t="190740" x="3171825" y="4122738"/>
          <p14:tracePt t="190748" x="3273425" y="4103688"/>
          <p14:tracePt t="190757" x="3346450" y="4103688"/>
          <p14:tracePt t="190763" x="3436938" y="4076700"/>
          <p14:tracePt t="190771" x="3519488" y="4067175"/>
          <p14:tracePt t="190779" x="3556000" y="4067175"/>
          <p14:tracePt t="190787" x="3582988" y="4057650"/>
          <p14:tracePt t="190795" x="3619500" y="4057650"/>
          <p14:tracePt t="190803" x="3636963" y="4057650"/>
          <p14:tracePt t="190811" x="3656013" y="4049713"/>
          <p14:tracePt t="190982" x="3656013" y="4057650"/>
          <p14:tracePt t="191051" x="3683000" y="4057650"/>
          <p14:tracePt t="191059" x="3783013" y="4049713"/>
          <p14:tracePt t="191068" x="3948113" y="4030663"/>
          <p14:tracePt t="191075" x="4094163" y="4003675"/>
          <p14:tracePt t="191085" x="4303713" y="3967163"/>
          <p14:tracePt t="191091" x="4484688" y="3957638"/>
          <p14:tracePt t="191099" x="4667250" y="3911600"/>
          <p14:tracePt t="191107" x="4832350" y="3894138"/>
          <p14:tracePt t="191115" x="4995863" y="3875088"/>
          <p14:tracePt t="191123" x="5122863" y="3848100"/>
          <p14:tracePt t="191131" x="5232400" y="3840163"/>
          <p14:tracePt t="191139" x="5297488" y="3821113"/>
          <p14:tracePt t="191147" x="5351463" y="3821113"/>
          <p14:tracePt t="191155" x="5378450" y="3821113"/>
          <p14:tracePt t="191163" x="5397500" y="3811588"/>
          <p14:tracePt t="191195" x="5414963" y="3811588"/>
          <p14:tracePt t="191203" x="5434013" y="3811588"/>
          <p14:tracePt t="191213" x="5441950" y="3811588"/>
          <p14:tracePt t="191220" x="5470525" y="3811588"/>
          <p14:tracePt t="191228" x="5487988" y="3830638"/>
          <p14:tracePt t="191242" x="5514975" y="3840163"/>
          <p14:tracePt t="191242" x="5551488" y="3857625"/>
          <p14:tracePt t="191254" x="5580063" y="3857625"/>
          <p14:tracePt t="191260" x="5624513" y="3867150"/>
          <p14:tracePt t="191269" x="5634038" y="3867150"/>
          <p14:tracePt t="191275" x="5680075" y="3867150"/>
          <p14:tracePt t="191283" x="5707063" y="3867150"/>
          <p14:tracePt t="191291" x="5734050" y="3867150"/>
          <p14:tracePt t="191299" x="5780088" y="3867150"/>
          <p14:tracePt t="191307" x="5807075" y="3867150"/>
          <p14:tracePt t="191315" x="5862638" y="3867150"/>
          <p14:tracePt t="191323" x="5889625" y="3867150"/>
          <p14:tracePt t="191331" x="5972175" y="3867150"/>
          <p14:tracePt t="191339" x="6053138" y="3867150"/>
          <p14:tracePt t="191346" x="6108700" y="3867150"/>
          <p14:tracePt t="191355" x="6199188" y="3867150"/>
          <p14:tracePt t="191363" x="6308725" y="3867150"/>
          <p14:tracePt t="191371" x="6399213" y="3867150"/>
          <p14:tracePt t="191379" x="6508750" y="3867150"/>
          <p14:tracePt t="191387" x="6600825" y="3867150"/>
          <p14:tracePt t="191395" x="6710363" y="3867150"/>
          <p14:tracePt t="191403" x="6791325" y="3857625"/>
          <p14:tracePt t="191411" x="6900863" y="3830638"/>
          <p14:tracePt t="191419" x="6956425" y="3830638"/>
          <p14:tracePt t="191427" x="7019925" y="3821113"/>
          <p14:tracePt t="191436" x="7073900" y="3821113"/>
          <p14:tracePt t="191443" x="7102475" y="3811588"/>
          <p14:tracePt t="191450" x="7146925" y="3803650"/>
          <p14:tracePt t="191459" x="7175500" y="3775075"/>
          <p14:tracePt t="191468" x="7192963" y="3775075"/>
          <p14:tracePt t="191475" x="7219950" y="3775075"/>
          <p14:tracePt t="191483" x="7239000" y="3775075"/>
          <p14:tracePt t="191491" x="7265988" y="3775075"/>
          <p14:tracePt t="191499" x="7283450" y="3775075"/>
          <p14:tracePt t="191510" x="7319963" y="3775075"/>
          <p14:tracePt t="191525" x="7402513" y="3775075"/>
          <p14:tracePt t="191531" x="7458075" y="3784600"/>
          <p14:tracePt t="191539" x="7567613" y="3811588"/>
          <p14:tracePt t="191547" x="7648575" y="3840163"/>
          <p14:tracePt t="191555" x="7758113" y="3840163"/>
          <p14:tracePt t="191564" x="7850188" y="3848100"/>
          <p14:tracePt t="191571" x="7994650" y="3867150"/>
          <p14:tracePt t="191579" x="8104188" y="3867150"/>
          <p14:tracePt t="191588" x="8213725" y="3867150"/>
          <p14:tracePt t="191595" x="8323263" y="3867150"/>
          <p14:tracePt t="191603" x="8396288" y="3867150"/>
          <p14:tracePt t="191612" x="8459788" y="3867150"/>
          <p14:tracePt t="191620" x="8515350" y="3867150"/>
          <p14:tracePt t="191627" x="8588375" y="3867150"/>
          <p14:tracePt t="191635" x="8642350" y="3867150"/>
          <p14:tracePt t="191643" x="8697913" y="3867150"/>
          <p14:tracePt t="191651" x="8770938" y="3867150"/>
          <p14:tracePt t="191659" x="8870950" y="3867150"/>
          <p14:tracePt t="191668" x="8943975" y="3867150"/>
          <p14:tracePt t="191675" x="9017000" y="3867150"/>
          <p14:tracePt t="191684" x="9126538" y="38671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ja-JP" altLang="en-US"/>
              <a:t>アドレスマッピング（割り付け）</a:t>
            </a:r>
          </a:p>
        </p:txBody>
      </p:sp>
      <p:sp>
        <p:nvSpPr>
          <p:cNvPr id="22531" name="Rectangle 3"/>
          <p:cNvSpPr>
            <a:spLocks noGrp="1" noChangeArrowheads="1"/>
          </p:cNvSpPr>
          <p:nvPr>
            <p:ph type="body" idx="1"/>
          </p:nvPr>
        </p:nvSpPr>
        <p:spPr>
          <a:xfrm>
            <a:off x="457200" y="1412875"/>
            <a:ext cx="8229600" cy="4530725"/>
          </a:xfrm>
        </p:spPr>
        <p:txBody>
          <a:bodyPr/>
          <a:lstStyle/>
          <a:p>
            <a:pPr eaLnBrk="1" hangingPunct="1"/>
            <a:r>
              <a:rPr lang="en-US" altLang="ja-JP" dirty="0"/>
              <a:t>Byte(</a:t>
            </a:r>
            <a:r>
              <a:rPr lang="ja-JP" altLang="en-US" dirty="0"/>
              <a:t>ワード）単位に割り付けるのは効率が悪い</a:t>
            </a:r>
          </a:p>
          <a:p>
            <a:pPr lvl="1" eaLnBrk="1" hangingPunct="1"/>
            <a:r>
              <a:rPr lang="ja-JP" altLang="en-US" dirty="0"/>
              <a:t>一定の連続アドレスのブロック（ライン）を管理単位とする</a:t>
            </a:r>
          </a:p>
          <a:p>
            <a:pPr lvl="1" eaLnBrk="1" hangingPunct="1"/>
            <a:r>
              <a:rPr lang="ja-JP" altLang="en-US" dirty="0"/>
              <a:t>ブロックサイズは</a:t>
            </a:r>
            <a:r>
              <a:rPr lang="en-US" altLang="ja-JP" dirty="0" err="1"/>
              <a:t>8byte-128byte</a:t>
            </a:r>
            <a:r>
              <a:rPr lang="ja-JP" altLang="en-US" dirty="0"/>
              <a:t>程度</a:t>
            </a:r>
          </a:p>
          <a:p>
            <a:pPr lvl="1" eaLnBrk="1" hangingPunct="1"/>
            <a:r>
              <a:rPr lang="ja-JP" altLang="en-US" dirty="0"/>
              <a:t>ここでは</a:t>
            </a:r>
            <a:r>
              <a:rPr lang="en-US" altLang="ja-JP" dirty="0" err="1"/>
              <a:t>8byte</a:t>
            </a:r>
            <a:r>
              <a:rPr lang="ja-JP" altLang="en-US" dirty="0"/>
              <a:t>を使う</a:t>
            </a:r>
          </a:p>
          <a:p>
            <a:pPr lvl="2" eaLnBrk="1" hangingPunct="1"/>
            <a:r>
              <a:rPr lang="ja-JP" altLang="en-US" dirty="0"/>
              <a:t>小さすぎるが原理は同じ</a:t>
            </a:r>
          </a:p>
          <a:p>
            <a:pPr eaLnBrk="1" hangingPunct="1"/>
            <a:r>
              <a:rPr lang="ja-JP" altLang="en-US" dirty="0"/>
              <a:t>順番に割り付けていって１周したら、元に戻る</a:t>
            </a:r>
          </a:p>
          <a:p>
            <a:pPr lvl="1" eaLnBrk="1" hangingPunct="1"/>
            <a:r>
              <a:rPr lang="ja-JP" altLang="en-US" dirty="0"/>
              <a:t>キャッシュのブロック数（セット数）が</a:t>
            </a:r>
            <a:r>
              <a:rPr lang="en-US" altLang="ja-JP" dirty="0"/>
              <a:t>2</a:t>
            </a:r>
            <a:r>
              <a:rPr lang="ja-JP" altLang="en-US" dirty="0"/>
              <a:t>の</a:t>
            </a:r>
            <a:r>
              <a:rPr lang="en-US" altLang="ja-JP" dirty="0"/>
              <a:t>n</a:t>
            </a:r>
            <a:r>
              <a:rPr lang="ja-JP" altLang="en-US" dirty="0"/>
              <a:t>乗、ブロックサイズが</a:t>
            </a:r>
            <a:r>
              <a:rPr lang="en-US" altLang="ja-JP" dirty="0"/>
              <a:t>2</a:t>
            </a:r>
            <a:r>
              <a:rPr lang="ja-JP" altLang="en-US" dirty="0"/>
              <a:t>の</a:t>
            </a:r>
            <a:r>
              <a:rPr lang="en-US" altLang="ja-JP" dirty="0"/>
              <a:t>m</a:t>
            </a:r>
            <a:r>
              <a:rPr lang="ja-JP" altLang="en-US" dirty="0"/>
              <a:t>乗とすると</a:t>
            </a:r>
            <a:r>
              <a:rPr lang="ja-JP" altLang="en-US" dirty="0" err="1"/>
              <a:t>、、、</a:t>
            </a:r>
            <a:endParaRPr lang="ja-JP" altLang="en-US" dirty="0"/>
          </a:p>
        </p:txBody>
      </p:sp>
      <p:sp>
        <p:nvSpPr>
          <p:cNvPr id="22532" name="Rectangle 4"/>
          <p:cNvSpPr>
            <a:spLocks noChangeArrowheads="1"/>
          </p:cNvSpPr>
          <p:nvPr/>
        </p:nvSpPr>
        <p:spPr bwMode="auto">
          <a:xfrm>
            <a:off x="5435600" y="5876925"/>
            <a:ext cx="649288" cy="360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m</a:t>
            </a:r>
          </a:p>
        </p:txBody>
      </p:sp>
      <p:sp>
        <p:nvSpPr>
          <p:cNvPr id="22533" name="Rectangle 5"/>
          <p:cNvSpPr>
            <a:spLocks noChangeArrowheads="1"/>
          </p:cNvSpPr>
          <p:nvPr/>
        </p:nvSpPr>
        <p:spPr bwMode="auto">
          <a:xfrm>
            <a:off x="4500563" y="5876925"/>
            <a:ext cx="936625"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a:t>
            </a:r>
          </a:p>
        </p:txBody>
      </p:sp>
      <p:sp>
        <p:nvSpPr>
          <p:cNvPr id="22534" name="Rectangle 6"/>
          <p:cNvSpPr>
            <a:spLocks noChangeArrowheads="1"/>
          </p:cNvSpPr>
          <p:nvPr/>
        </p:nvSpPr>
        <p:spPr bwMode="auto">
          <a:xfrm>
            <a:off x="3563938" y="5876925"/>
            <a:ext cx="936625" cy="3603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残り</a:t>
            </a:r>
          </a:p>
        </p:txBody>
      </p:sp>
      <p:sp>
        <p:nvSpPr>
          <p:cNvPr id="22535" name="Text Box 7"/>
          <p:cNvSpPr txBox="1">
            <a:spLocks noChangeArrowheads="1"/>
          </p:cNvSpPr>
          <p:nvPr/>
        </p:nvSpPr>
        <p:spPr bwMode="auto">
          <a:xfrm>
            <a:off x="5795963" y="6308725"/>
            <a:ext cx="193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ブロック内アドレス</a:t>
            </a:r>
          </a:p>
        </p:txBody>
      </p:sp>
      <p:sp>
        <p:nvSpPr>
          <p:cNvPr id="22536" name="Text Box 8"/>
          <p:cNvSpPr txBox="1">
            <a:spLocks noChangeArrowheads="1"/>
          </p:cNvSpPr>
          <p:nvPr/>
        </p:nvSpPr>
        <p:spPr bwMode="auto">
          <a:xfrm>
            <a:off x="4376738" y="6308725"/>
            <a:ext cx="1347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インデックス</a:t>
            </a:r>
          </a:p>
        </p:txBody>
      </p:sp>
      <p:sp>
        <p:nvSpPr>
          <p:cNvPr id="22537" name="Text Box 9"/>
          <p:cNvSpPr txBox="1">
            <a:spLocks noChangeArrowheads="1"/>
          </p:cNvSpPr>
          <p:nvPr/>
        </p:nvSpPr>
        <p:spPr bwMode="auto">
          <a:xfrm>
            <a:off x="3000375" y="6323013"/>
            <a:ext cx="1355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タグ　（キー</a:t>
            </a:r>
            <a:r>
              <a:rPr lang="en-US" altLang="ja-JP"/>
              <a:t>)</a:t>
            </a:r>
          </a:p>
        </p:txBody>
      </p:sp>
      <p:pic>
        <p:nvPicPr>
          <p:cNvPr id="2" name="オーディオ 1">
            <a:hlinkClick r:id="" action="ppaction://media"/>
            <a:extLst>
              <a:ext uri="{FF2B5EF4-FFF2-40B4-BE49-F238E27FC236}">
                <a16:creationId xmlns:a16="http://schemas.microsoft.com/office/drawing/2014/main" id="{B52FA221-DACA-4BDA-8D69-5CCABA2C1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326"/>
    </mc:Choice>
    <mc:Fallback>
      <p:transition spd="slow" advTm="14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3" x="8797925" y="3638550"/>
          <p14:tracePt t="622" x="8632825" y="3657600"/>
          <p14:tracePt t="628" x="8469313" y="3665538"/>
          <p14:tracePt t="635" x="8350250" y="3694113"/>
          <p14:tracePt t="643" x="8240713" y="3711575"/>
          <p14:tracePt t="651" x="8177213" y="3721100"/>
          <p14:tracePt t="659" x="8123238" y="3721100"/>
          <p14:tracePt t="667" x="8086725" y="3730625"/>
          <p14:tracePt t="677" x="8077200" y="3730625"/>
          <p14:tracePt t="685" x="8050213" y="3748088"/>
          <p14:tracePt t="715" x="8040688" y="3748088"/>
          <p14:tracePt t="731" x="8023225" y="3748088"/>
          <p14:tracePt t="747" x="8004175" y="3748088"/>
          <p14:tracePt t="757" x="7994650" y="3748088"/>
          <p14:tracePt t="765" x="7986713" y="3748088"/>
          <p14:tracePt t="773" x="7958138" y="3748088"/>
          <p14:tracePt t="783" x="7950200" y="3748088"/>
          <p14:tracePt t="788" x="7940675" y="3748088"/>
          <p14:tracePt t="795" x="7921625" y="3748088"/>
          <p14:tracePt t="804" x="7904163" y="3748088"/>
          <p14:tracePt t="811" x="7894638" y="3748088"/>
          <p14:tracePt t="819" x="7877175" y="3748088"/>
          <p14:tracePt t="827" x="7867650" y="3748088"/>
          <p14:tracePt t="843" x="7858125" y="3748088"/>
          <p14:tracePt t="853" x="7840663" y="3757613"/>
          <p14:tracePt t="860" x="7821613" y="3767138"/>
          <p14:tracePt t="877" x="7813675" y="3775075"/>
          <p14:tracePt t="884" x="7794625" y="3775075"/>
          <p14:tracePt t="894" x="7785100" y="3784600"/>
          <p14:tracePt t="911" x="7777163" y="3803650"/>
          <p14:tracePt t="919" x="7767638" y="3811588"/>
          <p14:tracePt t="939" x="7758113" y="3830638"/>
          <p14:tracePt t="1020" x="7748588" y="3830638"/>
          <p14:tracePt t="1035" x="7740650" y="3811588"/>
          <p14:tracePt t="1043" x="7740650" y="3803650"/>
          <p14:tracePt t="1051" x="7740650" y="3794125"/>
          <p14:tracePt t="1059" x="7740650" y="3767138"/>
          <p14:tracePt t="1067" x="7748588" y="3748088"/>
          <p14:tracePt t="1075" x="7748588" y="3738563"/>
          <p14:tracePt t="1083" x="7758113" y="3711575"/>
          <p14:tracePt t="1091" x="7767638" y="3702050"/>
          <p14:tracePt t="1099" x="7767638" y="3694113"/>
          <p14:tracePt t="1107" x="7785100" y="3675063"/>
          <p14:tracePt t="1123" x="7794625" y="3657600"/>
          <p14:tracePt t="1131" x="7804150" y="3638550"/>
          <p14:tracePt t="1140" x="7804150" y="3629025"/>
          <p14:tracePt t="1147" x="7804150" y="3621088"/>
          <p14:tracePt t="1158" x="7804150" y="3611563"/>
          <p14:tracePt t="1174" x="7804150" y="3592513"/>
          <p14:tracePt t="1181" x="7804150" y="3584575"/>
          <p14:tracePt t="1213" x="7804150" y="3575050"/>
          <p14:tracePt t="1227" x="7821613" y="3556000"/>
          <p14:tracePt t="1283" x="7821613" y="3548063"/>
          <p14:tracePt t="1308" x="7821613" y="3538538"/>
          <p14:tracePt t="1340" x="7821613" y="3529013"/>
          <p14:tracePt t="1347" x="7821613" y="3519488"/>
          <p14:tracePt t="1373" x="7821613" y="3511550"/>
          <p14:tracePt t="1389" x="7821613" y="3502025"/>
          <p14:tracePt t="1413" x="7821613" y="3492500"/>
          <p14:tracePt t="1440" x="7804150" y="3492500"/>
          <p14:tracePt t="1443" x="7785100" y="3492500"/>
          <p14:tracePt t="1452" x="7758113" y="3492500"/>
          <p14:tracePt t="1463" x="7740650" y="3492500"/>
          <p14:tracePt t="1468" x="7704138" y="3465513"/>
          <p14:tracePt t="1476" x="7685088" y="3465513"/>
          <p14:tracePt t="1485" x="7658100" y="3446463"/>
          <p14:tracePt t="1491" x="7648575" y="3446463"/>
          <p14:tracePt t="1499" x="7631113" y="3446463"/>
          <p14:tracePt t="33189" x="7712075" y="3338513"/>
          <p14:tracePt t="33198" x="8023225" y="2863850"/>
          <p14:tracePt t="33212" x="8761413" y="1550988"/>
          <p14:tracePt t="33224" x="9024938" y="1103313"/>
          <p14:tracePt t="33763" x="9090025" y="328613"/>
          <p14:tracePt t="33771" x="9070975" y="328613"/>
          <p14:tracePt t="33779" x="9034463" y="328613"/>
          <p14:tracePt t="33787" x="8980488" y="328613"/>
          <p14:tracePt t="33795" x="8815388" y="346075"/>
          <p14:tracePt t="33804" x="8697913" y="446088"/>
          <p14:tracePt t="33813" x="8488363" y="628650"/>
          <p14:tracePt t="33819" x="8113713" y="857250"/>
          <p14:tracePt t="33828" x="7794625" y="1003300"/>
          <p14:tracePt t="33837" x="7539038" y="1085850"/>
          <p14:tracePt t="33844" x="7375525" y="1112838"/>
          <p14:tracePt t="33852" x="7229475" y="1112838"/>
          <p14:tracePt t="33859" x="7102475" y="1112838"/>
          <p14:tracePt t="33872" x="6973888" y="1112838"/>
          <p14:tracePt t="33877" x="6819900" y="1139825"/>
          <p14:tracePt t="33884" x="6700838" y="1212850"/>
          <p14:tracePt t="33905" x="6454775" y="1395413"/>
          <p14:tracePt t="33906" x="6318250" y="1485900"/>
          <p14:tracePt t="33915" x="6218238" y="1568450"/>
          <p14:tracePt t="33923" x="6108700" y="1660525"/>
          <p14:tracePt t="33931" x="6062663" y="1704975"/>
          <p14:tracePt t="33939" x="5989638" y="1804988"/>
          <p14:tracePt t="33947" x="5962650" y="1870075"/>
          <p14:tracePt t="33955" x="5926138" y="1933575"/>
          <p14:tracePt t="33965" x="5916613" y="1997075"/>
          <p14:tracePt t="33973" x="5907088" y="2016125"/>
          <p14:tracePt t="33979" x="5880100" y="2052638"/>
          <p14:tracePt t="33988" x="5870575" y="2089150"/>
          <p14:tracePt t="33995" x="5870575" y="2116138"/>
          <p14:tracePt t="34002" x="5870575" y="2125663"/>
          <p14:tracePt t="34011" x="5862638" y="2152650"/>
          <p14:tracePt t="34020" x="5862638" y="2160588"/>
          <p14:tracePt t="34099" x="5853113" y="2189163"/>
          <p14:tracePt t="34107" x="5834063" y="2206625"/>
          <p14:tracePt t="34115" x="5826125" y="2216150"/>
          <p14:tracePt t="34123" x="5816600" y="2233613"/>
          <p14:tracePt t="34131" x="5807075" y="2252663"/>
          <p14:tracePt t="34139" x="5789613" y="2298700"/>
          <p14:tracePt t="34147" x="5780088" y="2343150"/>
          <p14:tracePt t="34157" x="5770563" y="2362200"/>
          <p14:tracePt t="34163" x="5770563" y="2398713"/>
          <p14:tracePt t="34171" x="5743575" y="2444750"/>
          <p14:tracePt t="34179" x="5743575" y="2452688"/>
          <p14:tracePt t="34188" x="5743575" y="2481263"/>
          <p14:tracePt t="34195" x="5743575" y="2489200"/>
          <p14:tracePt t="34204" x="5743575" y="2498725"/>
          <p14:tracePt t="34397" x="5743575" y="2489200"/>
          <p14:tracePt t="34411" x="5743575" y="2481263"/>
          <p14:tracePt t="34419" x="5743575" y="2462213"/>
          <p14:tracePt t="34435" x="5743575" y="2452688"/>
          <p14:tracePt t="34468" x="5743575" y="2444750"/>
          <p14:tracePt t="34475" x="5743575" y="2425700"/>
          <p14:tracePt t="36506" x="5743575" y="2416175"/>
          <p14:tracePt t="36507" x="5770563" y="2416175"/>
          <p14:tracePt t="36515" x="5816600" y="2416175"/>
          <p14:tracePt t="36524" x="5843588" y="2416175"/>
          <p14:tracePt t="36532" x="5889625" y="2416175"/>
          <p14:tracePt t="36539" x="5916613" y="2416175"/>
          <p14:tracePt t="36547" x="5935663" y="2408238"/>
          <p14:tracePt t="36557" x="5972175" y="2408238"/>
          <p14:tracePt t="36565" x="5989638" y="2398713"/>
          <p14:tracePt t="36574" x="6007100" y="2398713"/>
          <p14:tracePt t="36581" x="6016625" y="2398713"/>
          <p14:tracePt t="36590" x="6026150" y="2398713"/>
          <p14:tracePt t="36595" x="6053138" y="2398713"/>
          <p14:tracePt t="36604" x="6062663" y="2398713"/>
          <p14:tracePt t="36619" x="6072188" y="2398713"/>
          <p14:tracePt t="36735" x="6089650" y="2398713"/>
          <p14:tracePt t="36743" x="6099175" y="2398713"/>
          <p14:tracePt t="36752" x="6108700" y="2398713"/>
          <p14:tracePt t="36759" x="6116638" y="2398713"/>
          <p14:tracePt t="36763" x="6135688" y="2398713"/>
          <p14:tracePt t="36787" x="6153150" y="2398713"/>
          <p14:tracePt t="37292" x="6172200" y="2398713"/>
          <p14:tracePt t="37299" x="6181725" y="2398713"/>
          <p14:tracePt t="37307" x="6189663" y="2398713"/>
          <p14:tracePt t="37332" x="6199188" y="2398713"/>
          <p14:tracePt t="37389" x="6226175" y="2398713"/>
          <p14:tracePt t="37395" x="6245225" y="2389188"/>
          <p14:tracePt t="37403" x="6262688" y="2389188"/>
          <p14:tracePt t="37419" x="6272213" y="2389188"/>
          <p14:tracePt t="37427" x="6291263" y="2389188"/>
          <p14:tracePt t="37436" x="6308725" y="2389188"/>
          <p14:tracePt t="37443" x="6318250" y="2389188"/>
          <p14:tracePt t="37451" x="6326188" y="2389188"/>
          <p14:tracePt t="37459" x="6345238" y="2389188"/>
          <p14:tracePt t="37485" x="6354763" y="2389188"/>
          <p14:tracePt t="37506" x="6381750" y="2389188"/>
          <p14:tracePt t="37506" x="6399213" y="2371725"/>
          <p14:tracePt t="37515" x="6408738" y="2362200"/>
          <p14:tracePt t="37532" x="6418263" y="2352675"/>
          <p14:tracePt t="37670" x="6418263" y="2335213"/>
          <p14:tracePt t="37677" x="6418263" y="2325688"/>
          <p14:tracePt t="37718" x="6418263" y="2316163"/>
          <p14:tracePt t="37740" x="6418263" y="2298700"/>
          <p14:tracePt t="37756" x="6418263" y="2279650"/>
          <p14:tracePt t="37763" x="6418263" y="2270125"/>
          <p14:tracePt t="37771" x="6418263" y="2262188"/>
          <p14:tracePt t="37782" x="6418263" y="2252663"/>
          <p14:tracePt t="37787" x="6418263" y="2243138"/>
          <p14:tracePt t="37795" x="6418263" y="2233613"/>
          <p14:tracePt t="37811" x="6418263" y="2216150"/>
          <p14:tracePt t="37819" x="6418263" y="2206625"/>
          <p14:tracePt t="37939" x="6418263" y="2216150"/>
          <p14:tracePt t="37947" x="6418263" y="2225675"/>
          <p14:tracePt t="37957" x="6418263" y="2233613"/>
          <p14:tracePt t="37971" x="6418263" y="2243138"/>
          <p14:tracePt t="37979" x="6435725" y="2262188"/>
          <p14:tracePt t="37987" x="6454775" y="2270125"/>
          <p14:tracePt t="37995" x="6481763" y="2289175"/>
          <p14:tracePt t="38003" x="6518275" y="2306638"/>
          <p14:tracePt t="38011" x="6537325" y="2306638"/>
          <p14:tracePt t="38019" x="6554788" y="2316163"/>
          <p14:tracePt t="38027" x="6573838" y="2316163"/>
          <p14:tracePt t="38310" x="6600825" y="2335213"/>
          <p14:tracePt t="38321" x="6610350" y="2343150"/>
          <p14:tracePt t="38323" x="6637338" y="2371725"/>
          <p14:tracePt t="38331" x="6664325" y="2398713"/>
          <p14:tracePt t="38339" x="6681788" y="2408238"/>
          <p14:tracePt t="38347" x="6727825" y="2444750"/>
          <p14:tracePt t="38355" x="6746875" y="2462213"/>
          <p14:tracePt t="38363" x="6783388" y="2462213"/>
          <p14:tracePt t="38371" x="6800850" y="2481263"/>
          <p14:tracePt t="38453" x="6819900" y="2481263"/>
          <p14:tracePt t="38459" x="6827838" y="2471738"/>
          <p14:tracePt t="38475" x="6827838" y="2452688"/>
          <p14:tracePt t="38491" x="6827838" y="2444750"/>
          <p14:tracePt t="38507" x="6827838" y="2435225"/>
          <p14:tracePt t="38803" x="6827838" y="2425700"/>
          <p14:tracePt t="38828" x="6819900" y="2425700"/>
          <p14:tracePt t="39069" x="6800850" y="2425700"/>
          <p14:tracePt t="39782" x="6791325" y="2425700"/>
          <p14:tracePt t="39787" x="6773863" y="2444750"/>
          <p14:tracePt t="39827" x="6764338" y="2452688"/>
          <p14:tracePt t="39927" x="6754813" y="2462213"/>
          <p14:tracePt t="39935" x="6737350" y="2471738"/>
          <p14:tracePt t="39942" x="6718300" y="2489200"/>
          <p14:tracePt t="39957" x="6691313" y="2498725"/>
          <p14:tracePt t="39965" x="6681788" y="2508250"/>
          <p14:tracePt t="39973" x="6673850" y="2508250"/>
          <p14:tracePt t="40003" x="6664325" y="2508250"/>
          <p14:tracePt t="40012" x="6654800" y="2508250"/>
          <p14:tracePt t="40029" x="6627813" y="2508250"/>
          <p14:tracePt t="40053" x="6610350" y="2498725"/>
          <p14:tracePt t="40163" x="6591300" y="2489200"/>
          <p14:tracePt t="40187" x="6581775" y="2489200"/>
          <p14:tracePt t="40478" x="6564313" y="2489200"/>
          <p14:tracePt t="40491" x="6554788" y="2498725"/>
          <p14:tracePt t="40507" x="6545263" y="2508250"/>
          <p14:tracePt t="40531" x="6537325" y="2517775"/>
          <p14:tracePt t="40731" x="6527800" y="2525713"/>
          <p14:tracePt t="40755" x="6500813" y="2525713"/>
          <p14:tracePt t="41605" x="6491288" y="2517775"/>
          <p14:tracePt t="41616" x="6481763" y="2517775"/>
          <p14:tracePt t="41627" x="6472238" y="2517775"/>
          <p14:tracePt t="41899" x="6464300" y="2517775"/>
          <p14:tracePt t="41907" x="6445250" y="2517775"/>
          <p14:tracePt t="41916" x="6427788" y="2517775"/>
          <p14:tracePt t="41923" x="6408738" y="2517775"/>
          <p14:tracePt t="41931" x="6399213" y="2517775"/>
          <p14:tracePt t="41939" x="6381750" y="2517775"/>
          <p14:tracePt t="41955" x="6362700" y="2517775"/>
          <p14:tracePt t="41963" x="6335713" y="2517775"/>
          <p14:tracePt t="41971" x="6318250" y="2517775"/>
          <p14:tracePt t="41979" x="6291263" y="2517775"/>
          <p14:tracePt t="41987" x="6281738" y="2517775"/>
          <p14:tracePt t="41995" x="6254750" y="2517775"/>
          <p14:tracePt t="42003" x="6235700" y="2508250"/>
          <p14:tracePt t="42011" x="6226175" y="2508250"/>
          <p14:tracePt t="42019" x="6199188" y="2498725"/>
          <p14:tracePt t="42027" x="6189663" y="2489200"/>
          <p14:tracePt t="42035" x="6162675" y="2481263"/>
          <p14:tracePt t="42043" x="6145213" y="2481263"/>
          <p14:tracePt t="42051" x="6126163" y="2471738"/>
          <p14:tracePt t="42059" x="6108700" y="2471738"/>
          <p14:tracePt t="42067" x="6099175" y="2471738"/>
          <p14:tracePt t="42122" x="6080125" y="2471738"/>
          <p14:tracePt t="42419" x="6072188" y="2471738"/>
          <p14:tracePt t="42427" x="6062663" y="2471738"/>
          <p14:tracePt t="42435" x="6043613" y="2471738"/>
          <p14:tracePt t="42443" x="6035675" y="2481263"/>
          <p14:tracePt t="42451" x="6026150" y="2489200"/>
          <p14:tracePt t="42470" x="6016625" y="2498725"/>
          <p14:tracePt t="42493" x="5999163" y="2498725"/>
          <p14:tracePt t="42507" x="5989638" y="2498725"/>
          <p14:tracePt t="42515" x="5980113" y="2508250"/>
          <p14:tracePt t="42531" x="5972175" y="2508250"/>
          <p14:tracePt t="42547" x="5943600" y="2517775"/>
          <p14:tracePt t="42563" x="5935663" y="2525713"/>
          <p14:tracePt t="42571" x="5926138" y="2525713"/>
          <p14:tracePt t="42579" x="5926138" y="2535238"/>
          <p14:tracePt t="42587" x="5916613" y="2535238"/>
          <p14:tracePt t="42595" x="5907088" y="2544763"/>
          <p14:tracePt t="42693" x="5899150" y="2544763"/>
          <p14:tracePt t="42749" x="5889625" y="2544763"/>
          <p14:tracePt t="43293" x="5889625" y="2554288"/>
          <p14:tracePt t="43356" x="5899150" y="2544763"/>
          <p14:tracePt t="43366" x="5907088" y="2535238"/>
          <p14:tracePt t="43372" x="5916613" y="2535238"/>
          <p14:tracePt t="43395" x="5916613" y="2525713"/>
          <p14:tracePt t="44443" x="5926138" y="2535238"/>
          <p14:tracePt t="44451" x="5935663" y="2535238"/>
          <p14:tracePt t="46149" x="5943600" y="2535238"/>
          <p14:tracePt t="47252" x="5943600" y="2554288"/>
          <p14:tracePt t="47260" x="5943600" y="2562225"/>
          <p14:tracePt t="47268" x="5943600" y="2571750"/>
          <p14:tracePt t="47275" x="5943600" y="2581275"/>
          <p14:tracePt t="47291" x="5943600" y="2598738"/>
          <p14:tracePt t="47509" x="5953125" y="2598738"/>
          <p14:tracePt t="49039" x="5953125" y="2571750"/>
          <p14:tracePt t="49326" x="5962650" y="2562225"/>
          <p14:tracePt t="49413" x="5972175" y="2562225"/>
          <p14:tracePt t="49443" x="5980113" y="2562225"/>
          <p14:tracePt t="49451" x="5989638" y="2554288"/>
          <p14:tracePt t="49469" x="5989638" y="2535238"/>
          <p14:tracePt t="50789" x="5989638" y="2525713"/>
          <p14:tracePt t="50797" x="5999163" y="2508250"/>
          <p14:tracePt t="50811" x="5999163" y="2498725"/>
          <p14:tracePt t="50819" x="5999163" y="2489200"/>
          <p14:tracePt t="50828" x="6016625" y="2471738"/>
          <p14:tracePt t="50843" x="6016625" y="2452688"/>
          <p14:tracePt t="50885" x="6026150" y="2444750"/>
          <p14:tracePt t="51150" x="6007100" y="2452688"/>
          <p14:tracePt t="51159" x="5980113" y="2462213"/>
          <p14:tracePt t="51163" x="5962650" y="2481263"/>
          <p14:tracePt t="51171" x="5943600" y="2489200"/>
          <p14:tracePt t="51179" x="5926138" y="2489200"/>
          <p14:tracePt t="51188" x="5916613" y="2498725"/>
          <p14:tracePt t="51197" x="5889625" y="2498725"/>
          <p14:tracePt t="51205" x="5870575" y="2498725"/>
          <p14:tracePt t="51213" x="5843588" y="2498725"/>
          <p14:tracePt t="51222" x="5807075" y="2508250"/>
          <p14:tracePt t="51227" x="5770563" y="2508250"/>
          <p14:tracePt t="51236" x="5734050" y="2508250"/>
          <p14:tracePt t="51245" x="5688013" y="2508250"/>
          <p14:tracePt t="51256" x="5634038" y="2517775"/>
          <p14:tracePt t="51259" x="5597525" y="2525713"/>
          <p14:tracePt t="51268" x="5514975" y="2544763"/>
          <p14:tracePt t="51275" x="5441950" y="2554288"/>
          <p14:tracePt t="51283" x="5360988" y="2598738"/>
          <p14:tracePt t="51291" x="5232400" y="2598738"/>
          <p14:tracePt t="51301" x="5105400" y="2625725"/>
          <p14:tracePt t="51307" x="4978400" y="2625725"/>
          <p14:tracePt t="51317" x="4840288" y="2654300"/>
          <p14:tracePt t="51323" x="4713288" y="2681288"/>
          <p14:tracePt t="51331" x="4586288" y="2681288"/>
          <p14:tracePt t="51339" x="4457700" y="2708275"/>
          <p14:tracePt t="51347" x="4376738" y="2708275"/>
          <p14:tracePt t="51356" x="4303713" y="2735263"/>
          <p14:tracePt t="51364" x="4248150" y="2735263"/>
          <p14:tracePt t="51373" x="4211638" y="2744788"/>
          <p14:tracePt t="51381" x="4175125" y="2744788"/>
          <p14:tracePt t="51388" x="4148138" y="2744788"/>
          <p14:tracePt t="51396" x="4129088" y="2744788"/>
          <p14:tracePt t="51404" x="4094163" y="2744788"/>
          <p14:tracePt t="51412" x="4065588" y="2744788"/>
          <p14:tracePt t="51421" x="4038600" y="2744788"/>
          <p14:tracePt t="51428" x="4002088" y="2744788"/>
          <p14:tracePt t="51439" x="3948113" y="2744788"/>
          <p14:tracePt t="51443" x="3865563" y="2744788"/>
          <p14:tracePt t="51453" x="3775075" y="2744788"/>
          <p14:tracePt t="51459" x="3702050" y="2744788"/>
          <p14:tracePt t="51469" x="3629025" y="2744788"/>
          <p14:tracePt t="51475" x="3519488" y="2744788"/>
          <p14:tracePt t="51488" x="3446463" y="2744788"/>
          <p14:tracePt t="51491" x="3382963" y="2763838"/>
          <p14:tracePt t="51502" x="3346450" y="2771775"/>
          <p14:tracePt t="51507" x="3300413" y="2771775"/>
          <p14:tracePt t="51517" x="3273425" y="2800350"/>
          <p14:tracePt t="51523" x="3227388" y="2800350"/>
          <p14:tracePt t="51534" x="3200400" y="2808288"/>
          <p14:tracePt t="51539" x="3171825" y="2827338"/>
          <p14:tracePt t="51547" x="3144838" y="2827338"/>
          <p14:tracePt t="51555" x="3117850" y="2844800"/>
          <p14:tracePt t="51563" x="3081338" y="2844800"/>
          <p14:tracePt t="51571" x="3071813" y="2844800"/>
          <p14:tracePt t="51579" x="3054350" y="2844800"/>
          <p14:tracePt t="51587" x="3044825" y="2844800"/>
          <p14:tracePt t="51595" x="3035300" y="2844800"/>
          <p14:tracePt t="51603" x="3017838" y="2844800"/>
          <p14:tracePt t="51611" x="3008313" y="2844800"/>
          <p14:tracePt t="51619" x="2998788" y="2844800"/>
          <p14:tracePt t="51627" x="2990850" y="2844800"/>
          <p14:tracePt t="51636" x="2971800" y="2844800"/>
          <p14:tracePt t="51643" x="2962275" y="2844800"/>
          <p14:tracePt t="51659" x="2954338" y="2844800"/>
          <p14:tracePt t="51667" x="2935288" y="2844800"/>
          <p14:tracePt t="51675" x="2925763" y="2844800"/>
          <p14:tracePt t="51965" x="2935288" y="2863850"/>
          <p14:tracePt t="51973" x="2962275" y="2873375"/>
          <p14:tracePt t="51981" x="2998788" y="2881313"/>
          <p14:tracePt t="51990" x="3017838" y="2900363"/>
          <p14:tracePt t="51995" x="3035300" y="2917825"/>
          <p14:tracePt t="52003" x="3054350" y="2936875"/>
          <p14:tracePt t="52011" x="3071813" y="2946400"/>
          <p14:tracePt t="52020" x="3081338" y="2946400"/>
          <p14:tracePt t="52027" x="3100388" y="2954338"/>
          <p14:tracePt t="52113" x="3108325" y="2954338"/>
          <p14:tracePt t="52212" x="3117850" y="2954338"/>
          <p14:tracePt t="52219" x="3154363" y="2954338"/>
          <p14:tracePt t="52227" x="3171825" y="2954338"/>
          <p14:tracePt t="52235" x="3181350" y="2954338"/>
          <p14:tracePt t="52245" x="3190875" y="2954338"/>
          <p14:tracePt t="52256" x="3200400" y="2954338"/>
          <p14:tracePt t="52258" x="3217863" y="2954338"/>
          <p14:tracePt t="52269" x="3236913" y="2954338"/>
          <p14:tracePt t="52276" x="3244850" y="2954338"/>
          <p14:tracePt t="52283" x="3263900" y="2954338"/>
          <p14:tracePt t="52291" x="3281363" y="2954338"/>
          <p14:tracePt t="52300" x="3290888" y="2954338"/>
          <p14:tracePt t="52307" x="3327400" y="2954338"/>
          <p14:tracePt t="52316" x="3346450" y="2954338"/>
          <p14:tracePt t="52326" x="3373438" y="2954338"/>
          <p14:tracePt t="52337" x="3409950" y="2954338"/>
          <p14:tracePt t="52339" x="3446463" y="2946400"/>
          <p14:tracePt t="52356" x="3482975" y="2946400"/>
          <p14:tracePt t="52363" x="3490913" y="2946400"/>
          <p14:tracePt t="52371" x="3509963" y="2946400"/>
          <p14:tracePt t="52379" x="3519488" y="2946400"/>
          <p14:tracePt t="52395" x="3527425" y="2946400"/>
          <p14:tracePt t="52406" x="3556000" y="2946400"/>
          <p14:tracePt t="52412" x="3573463" y="2946400"/>
          <p14:tracePt t="52423" x="3592513" y="2946400"/>
          <p14:tracePt t="52429" x="3619500" y="2946400"/>
          <p14:tracePt t="52437" x="3636963" y="2954338"/>
          <p14:tracePt t="52442" x="3646488" y="2963863"/>
          <p14:tracePt t="52982" x="3656013" y="2963863"/>
          <p14:tracePt t="52990" x="3673475" y="2946400"/>
          <p14:tracePt t="52997" x="3692525" y="2936875"/>
          <p14:tracePt t="53005" x="3702050" y="2927350"/>
          <p14:tracePt t="53011" x="3709988" y="2917825"/>
          <p14:tracePt t="53019" x="3709988" y="2909888"/>
          <p14:tracePt t="53027" x="3709988" y="2900363"/>
          <p14:tracePt t="53552" x="3719513" y="2900363"/>
          <p14:tracePt t="53558" x="3729038" y="2909888"/>
          <p14:tracePt t="53685" x="3738563" y="2909888"/>
          <p14:tracePt t="53737" x="3746500" y="2909888"/>
          <p14:tracePt t="54045" x="3746500" y="2900363"/>
          <p14:tracePt t="54072" x="3746500" y="2890838"/>
          <p14:tracePt t="54075" x="3746500" y="2873375"/>
          <p14:tracePt t="54084" x="3746500" y="2863850"/>
          <p14:tracePt t="54101" x="3746500" y="2827338"/>
          <p14:tracePt t="54116" x="3746500" y="2817813"/>
          <p14:tracePt t="54123" x="3746500" y="2808288"/>
          <p14:tracePt t="54132" x="3746500" y="2790825"/>
          <p14:tracePt t="54147" x="3746500" y="2781300"/>
          <p14:tracePt t="54163" x="3746500" y="2771775"/>
          <p14:tracePt t="54757" x="3746500" y="2781300"/>
          <p14:tracePt t="54843" x="3756025" y="2790825"/>
          <p14:tracePt t="54875" x="3756025" y="2808288"/>
          <p14:tracePt t="54883" x="3756025" y="2817813"/>
          <p14:tracePt t="54901" x="3756025" y="2844800"/>
          <p14:tracePt t="54908" x="3756025" y="2854325"/>
          <p14:tracePt t="54916" x="3775075" y="2873375"/>
          <p14:tracePt t="55051" x="3783013" y="2873375"/>
          <p14:tracePt t="55061" x="3792538" y="2873375"/>
          <p14:tracePt t="55067" x="3819525" y="2873375"/>
          <p14:tracePt t="55075" x="3819525" y="2863850"/>
          <p14:tracePt t="55084" x="3829050" y="2854325"/>
          <p14:tracePt t="55099" x="3856038" y="2844800"/>
          <p14:tracePt t="55107" x="3865563" y="2844800"/>
          <p14:tracePt t="55116" x="3892550" y="2844800"/>
          <p14:tracePt t="55123" x="3911600" y="2844800"/>
          <p14:tracePt t="55131" x="3938588" y="2844800"/>
          <p14:tracePt t="55139" x="3956050" y="2844800"/>
          <p14:tracePt t="55147" x="3965575" y="2844800"/>
          <p14:tracePt t="55156" x="3984625" y="2844800"/>
          <p14:tracePt t="55179" x="4002088" y="2844800"/>
          <p14:tracePt t="55188" x="4038600" y="2836863"/>
          <p14:tracePt t="55195" x="4057650" y="2817813"/>
          <p14:tracePt t="55205" x="4075113" y="2808288"/>
          <p14:tracePt t="55211" x="4094163" y="2790825"/>
          <p14:tracePt t="55219" x="4121150" y="2771775"/>
          <p14:tracePt t="55227" x="4165600" y="2744788"/>
          <p14:tracePt t="55236" x="4211638" y="2735263"/>
          <p14:tracePt t="55243" x="4267200" y="2708275"/>
          <p14:tracePt t="55253" x="4330700" y="2698750"/>
          <p14:tracePt t="55259" x="4403725" y="2690813"/>
          <p14:tracePt t="55267" x="4484688" y="2644775"/>
          <p14:tracePt t="55275" x="4567238" y="2635250"/>
          <p14:tracePt t="55284" x="4594225" y="2617788"/>
          <p14:tracePt t="55291" x="4649788" y="2598738"/>
          <p14:tracePt t="55300" x="4686300" y="2581275"/>
          <p14:tracePt t="55316" x="4695825" y="2571750"/>
          <p14:tracePt t="55357" x="4703763" y="2571750"/>
          <p14:tracePt t="55365" x="4713288" y="2571750"/>
          <p14:tracePt t="55380" x="4722813" y="2571750"/>
          <p14:tracePt t="55387" x="4730750" y="2571750"/>
          <p14:tracePt t="55411" x="4730750" y="2581275"/>
          <p14:tracePt t="55427" x="4749800" y="2598738"/>
          <p14:tracePt t="55451" x="4749800" y="2617788"/>
          <p14:tracePt t="55459" x="4749800" y="2625725"/>
          <p14:tracePt t="55467" x="4749800" y="2644775"/>
          <p14:tracePt t="55485" x="4749800" y="2654300"/>
          <p14:tracePt t="55491" x="4759325" y="2662238"/>
          <p14:tracePt t="55587" x="4759325" y="2671763"/>
          <p14:tracePt t="55595" x="4776788" y="2690813"/>
          <p14:tracePt t="55606" x="4786313" y="2708275"/>
          <p14:tracePt t="55613" x="4795838" y="2717800"/>
          <p14:tracePt t="55621" x="4822825" y="2735263"/>
          <p14:tracePt t="55629" x="4849813" y="2754313"/>
          <p14:tracePt t="55635" x="4859338" y="2763838"/>
          <p14:tracePt t="55643" x="4876800" y="2771775"/>
          <p14:tracePt t="55652" x="4905375" y="2781300"/>
          <p14:tracePt t="55659" x="4941888" y="2790825"/>
          <p14:tracePt t="55667" x="4949825" y="2800350"/>
          <p14:tracePt t="55684" x="4968875" y="2800350"/>
          <p14:tracePt t="55691" x="4978400" y="2800350"/>
          <p14:tracePt t="55773" x="4986338" y="2808288"/>
          <p14:tracePt t="55785" x="5005388" y="2827338"/>
          <p14:tracePt t="55788" x="5005388" y="2836863"/>
          <p14:tracePt t="55799" x="5022850" y="2863850"/>
          <p14:tracePt t="55812" x="5041900" y="2890838"/>
          <p14:tracePt t="55820" x="5049838" y="2900363"/>
          <p14:tracePt t="55837" x="5059363" y="2909888"/>
          <p14:tracePt t="55846" x="5068888" y="2917825"/>
          <p14:tracePt t="56243" x="5078413" y="2917825"/>
          <p14:tracePt t="56253" x="5095875" y="2917825"/>
          <p14:tracePt t="56259" x="5114925" y="2917825"/>
          <p14:tracePt t="56267" x="5122863" y="2917825"/>
          <p14:tracePt t="56275" x="5132388" y="2917825"/>
          <p14:tracePt t="56283" x="5141913" y="2927350"/>
          <p14:tracePt t="56331" x="5159375" y="2927350"/>
          <p14:tracePt t="56339" x="5168900" y="2927350"/>
          <p14:tracePt t="56355" x="5195888" y="2917825"/>
          <p14:tracePt t="56379" x="5214938" y="2900363"/>
          <p14:tracePt t="56395" x="5232400" y="2890838"/>
          <p14:tracePt t="56606" x="5232400" y="2900363"/>
          <p14:tracePt t="56613" x="5241925" y="2927350"/>
          <p14:tracePt t="56622" x="5251450" y="2936875"/>
          <p14:tracePt t="56629" x="5260975" y="2946400"/>
          <p14:tracePt t="56635" x="5268913" y="2946400"/>
          <p14:tracePt t="56667" x="5278438" y="2946400"/>
          <p14:tracePt t="56675" x="5287963" y="2946400"/>
          <p14:tracePt t="56691" x="5305425" y="2936875"/>
          <p14:tracePt t="56702" x="5324475" y="2917825"/>
          <p14:tracePt t="56709" x="5351463" y="2909888"/>
          <p14:tracePt t="56725" x="5368925" y="2890838"/>
          <p14:tracePt t="56737" x="5378450" y="2881313"/>
          <p14:tracePt t="56804" x="5387975" y="2881313"/>
          <p14:tracePt t="56815" x="5387975" y="2890838"/>
          <p14:tracePt t="56819" x="5405438" y="2936875"/>
          <p14:tracePt t="56827" x="5414963" y="2946400"/>
          <p14:tracePt t="56835" x="5414963" y="2963863"/>
          <p14:tracePt t="56843" x="5414963" y="2973388"/>
          <p14:tracePt t="57034" x="5414963" y="2963863"/>
          <p14:tracePt t="57036" x="5414963" y="2946400"/>
          <p14:tracePt t="57052" x="5414963" y="2936875"/>
          <p14:tracePt t="57067" x="5414963" y="2927350"/>
          <p14:tracePt t="57148" x="5414963" y="2936875"/>
          <p14:tracePt t="57157" x="5414963" y="2973388"/>
          <p14:tracePt t="57163" x="5414963" y="2982913"/>
          <p14:tracePt t="57171" x="5414963" y="2990850"/>
          <p14:tracePt t="57179" x="5405438" y="3000375"/>
          <p14:tracePt t="57188" x="5405438" y="3009900"/>
          <p14:tracePt t="57267" x="5405438" y="2990850"/>
          <p14:tracePt t="57291" x="5405438" y="2982913"/>
          <p14:tracePt t="57300" x="5405438" y="2973388"/>
          <p14:tracePt t="57307" x="5405438" y="2954338"/>
          <p14:tracePt t="57315" x="5405438" y="2946400"/>
          <p14:tracePt t="57335" x="5405438" y="2936875"/>
          <p14:tracePt t="57339" x="5405438" y="2927350"/>
          <p14:tracePt t="57355" x="5405438" y="2917825"/>
          <p14:tracePt t="57589" x="5405438" y="2909888"/>
          <p14:tracePt t="57605" x="5405438" y="2900363"/>
          <p14:tracePt t="58303" x="5405438" y="2917825"/>
          <p14:tracePt t="58322" x="5405438" y="2936875"/>
          <p14:tracePt t="58457" x="5397500" y="2936875"/>
          <p14:tracePt t="58469" x="5378450" y="2936875"/>
          <p14:tracePt t="58486" x="5368925" y="2936875"/>
          <p14:tracePt t="58606" x="5360988" y="2936875"/>
          <p14:tracePt t="58614" x="5341938" y="2936875"/>
          <p14:tracePt t="58637" x="5324475" y="2936875"/>
          <p14:tracePt t="58652" x="5305425" y="2936875"/>
          <p14:tracePt t="58659" x="5297488" y="2936875"/>
          <p14:tracePt t="58667" x="5287963" y="2927350"/>
          <p14:tracePt t="58675" x="5278438" y="2927350"/>
          <p14:tracePt t="58683" x="5260975" y="2927350"/>
          <p14:tracePt t="58785" x="5251450" y="2927350"/>
          <p14:tracePt t="58795" x="5241925" y="2927350"/>
          <p14:tracePt t="58804" x="5214938" y="2909888"/>
          <p14:tracePt t="58813" x="5205413" y="2900363"/>
          <p14:tracePt t="58819" x="5195888" y="2900363"/>
          <p14:tracePt t="58828" x="5178425" y="2900363"/>
          <p14:tracePt t="58835" x="5168900" y="2890838"/>
          <p14:tracePt t="58854" x="5159375" y="2881313"/>
          <p14:tracePt t="58862" x="5141913" y="2881313"/>
          <p14:tracePt t="58878" x="5122863" y="2863850"/>
          <p14:tracePt t="58904" x="5078413" y="2854325"/>
          <p14:tracePt t="58909" x="5041900" y="2854325"/>
          <p14:tracePt t="58916" x="5022850" y="2854325"/>
          <p14:tracePt t="58923" x="5022850" y="2844800"/>
          <p14:tracePt t="58932" x="5005388" y="2844800"/>
          <p14:tracePt t="59037" x="4995863" y="2844800"/>
          <p14:tracePt t="59046" x="4986338" y="2844800"/>
          <p14:tracePt t="59054" x="4978400" y="2844800"/>
          <p14:tracePt t="59060" x="4959350" y="2844800"/>
          <p14:tracePt t="59131" x="4949825" y="2844800"/>
          <p14:tracePt t="59139" x="4941888" y="2844800"/>
          <p14:tracePt t="59147" x="4922838" y="2844800"/>
          <p14:tracePt t="59156" x="4913313" y="2844800"/>
          <p14:tracePt t="59195" x="4905375" y="2844800"/>
          <p14:tracePt t="59229" x="4895850" y="2844800"/>
          <p14:tracePt t="59237" x="4886325" y="2844800"/>
          <p14:tracePt t="59247" x="4876800" y="2844800"/>
          <p14:tracePt t="59256" x="4859338" y="2844800"/>
          <p14:tracePt t="59259" x="4822825" y="2844800"/>
          <p14:tracePt t="59268" x="4786313" y="2844800"/>
          <p14:tracePt t="59275" x="4759325" y="2844800"/>
          <p14:tracePt t="59284" x="4722813" y="2844800"/>
          <p14:tracePt t="59291" x="4676775" y="2844800"/>
          <p14:tracePt t="59300" x="4640263" y="2844800"/>
          <p14:tracePt t="59307" x="4594225" y="2844800"/>
          <p14:tracePt t="59316" x="4530725" y="2844800"/>
          <p14:tracePt t="59323" x="4467225" y="2844800"/>
          <p14:tracePt t="59332" x="4413250" y="2863850"/>
          <p14:tracePt t="59339" x="4311650" y="2873375"/>
          <p14:tracePt t="59347" x="4257675" y="2873375"/>
          <p14:tracePt t="59355" x="4202113" y="2890838"/>
          <p14:tracePt t="59363" x="4121150" y="2900363"/>
          <p14:tracePt t="59371" x="4011613" y="2917825"/>
          <p14:tracePt t="59379" x="3948113" y="2927350"/>
          <p14:tracePt t="59387" x="3875088" y="2936875"/>
          <p14:tracePt t="59395" x="3810000" y="2954338"/>
          <p14:tracePt t="59403" x="3756025" y="2963863"/>
          <p14:tracePt t="59411" x="3692525" y="3000375"/>
          <p14:tracePt t="59419" x="3646488" y="3009900"/>
          <p14:tracePt t="59427" x="3619500" y="3009900"/>
          <p14:tracePt t="59435" x="3592513" y="3017838"/>
          <p14:tracePt t="59443" x="3546475" y="3046413"/>
          <p14:tracePt t="59453" x="3527425" y="3046413"/>
          <p14:tracePt t="59459" x="3500438" y="3054350"/>
          <p14:tracePt t="59468" x="3455988" y="3063875"/>
          <p14:tracePt t="59475" x="3427413" y="3073400"/>
          <p14:tracePt t="59485" x="3382963" y="3073400"/>
          <p14:tracePt t="59491" x="3327400" y="3073400"/>
          <p14:tracePt t="59502" x="3290888" y="3073400"/>
          <p14:tracePt t="59507" x="3244850" y="3073400"/>
          <p14:tracePt t="59516" x="3217863" y="3073400"/>
          <p14:tracePt t="59523" x="3181350" y="3100388"/>
          <p14:tracePt t="59533" x="3144838" y="3100388"/>
          <p14:tracePt t="59539" x="3127375" y="3109913"/>
          <p14:tracePt t="59552" x="3090863" y="3119438"/>
          <p14:tracePt t="59556" x="3071813" y="3127375"/>
          <p14:tracePt t="59566" x="3027363" y="3146425"/>
          <p14:tracePt t="59571" x="3008313" y="3146425"/>
          <p14:tracePt t="59584" x="2981325" y="3155950"/>
          <p14:tracePt t="59587" x="2944813" y="3173413"/>
          <p14:tracePt t="59597" x="2917825" y="3200400"/>
          <p14:tracePt t="59604" x="2889250" y="3219450"/>
          <p14:tracePt t="59612" x="2852738" y="3246438"/>
          <p14:tracePt t="59620" x="2844800" y="3265488"/>
          <p14:tracePt t="59627" x="2817813" y="3302000"/>
          <p14:tracePt t="59635" x="2808288" y="3309938"/>
          <p14:tracePt t="59643" x="2798763" y="3328988"/>
          <p14:tracePt t="59651" x="2789238" y="3346450"/>
          <p14:tracePt t="59659" x="2781300" y="3355975"/>
          <p14:tracePt t="59675" x="2781300" y="3375025"/>
          <p14:tracePt t="59683" x="2771775" y="3382963"/>
          <p14:tracePt t="59724" x="2771775" y="3392488"/>
          <p14:tracePt t="59732" x="2771775" y="3402013"/>
          <p14:tracePt t="59747" x="2771775" y="3419475"/>
          <p14:tracePt t="59763" x="2771775" y="3438525"/>
          <p14:tracePt t="59771" x="2771775" y="3455988"/>
          <p14:tracePt t="59779" x="2771775" y="3465513"/>
          <p14:tracePt t="59796" x="2771775" y="3475038"/>
          <p14:tracePt t="59814" x="2771775" y="3482975"/>
          <p14:tracePt t="59828" x="2771775" y="3502025"/>
          <p14:tracePt t="59862" x="2771775" y="3511550"/>
          <p14:tracePt t="59870" x="2771775" y="3519488"/>
          <p14:tracePt t="59878" x="2771775" y="3538538"/>
          <p14:tracePt t="59883" x="2771775" y="3556000"/>
          <p14:tracePt t="59902" x="2771775" y="3565525"/>
          <p14:tracePt t="59907" x="2771775" y="3575050"/>
          <p14:tracePt t="59923" x="2781300" y="3602038"/>
          <p14:tracePt t="60133" x="2789238" y="3602038"/>
          <p14:tracePt t="60142" x="2798763" y="3611563"/>
          <p14:tracePt t="60155" x="2817813" y="3611563"/>
          <p14:tracePt t="60166" x="2825750" y="3611563"/>
          <p14:tracePt t="60193" x="2844800" y="3611563"/>
          <p14:tracePt t="60198" x="2862263" y="3602038"/>
          <p14:tracePt t="60205" x="2871788" y="3592513"/>
          <p14:tracePt t="60214" x="2881313" y="3592513"/>
          <p14:tracePt t="60235" x="2889250" y="3584575"/>
          <p14:tracePt t="60339" x="2898775" y="3584575"/>
          <p14:tracePt t="60355" x="2908300" y="3584575"/>
          <p14:tracePt t="60379" x="2917825" y="3584575"/>
          <p14:tracePt t="60566" x="2935288" y="3584575"/>
          <p14:tracePt t="60576" x="2944813" y="3584575"/>
          <p14:tracePt t="60579" x="2954338" y="3584575"/>
          <p14:tracePt t="60595" x="2962275" y="3592513"/>
          <p14:tracePt t="60635" x="2971800" y="3602038"/>
          <p14:tracePt t="60651" x="2981325" y="3602038"/>
          <p14:tracePt t="60661" x="2990850" y="3584575"/>
          <p14:tracePt t="60668" x="2990850" y="3575050"/>
          <p14:tracePt t="60676" x="2998788" y="3556000"/>
          <p14:tracePt t="60683" x="3008313" y="3556000"/>
          <p14:tracePt t="60691" x="3017838" y="3538538"/>
          <p14:tracePt t="60814" x="3027363" y="3538538"/>
          <p14:tracePt t="60822" x="3035300" y="3538538"/>
          <p14:tracePt t="60834" x="3044825" y="3538538"/>
          <p14:tracePt t="60838" x="3054350" y="3548063"/>
          <p14:tracePt t="60931" x="3063875" y="3556000"/>
          <p14:tracePt t="60963" x="3071813" y="3556000"/>
          <p14:tracePt t="60987" x="3071813" y="3548063"/>
          <p14:tracePt t="61965" x="3071813" y="3556000"/>
          <p14:tracePt t="61990" x="3071813" y="3575050"/>
          <p14:tracePt t="62027" x="3071813" y="3584575"/>
          <p14:tracePt t="62132" x="3081338" y="3592513"/>
          <p14:tracePt t="62315" x="3081338" y="3602038"/>
          <p14:tracePt t="62331" x="3090863" y="3602038"/>
          <p14:tracePt t="62418" x="3100388" y="3602038"/>
          <p14:tracePt t="62427" x="3117850" y="3602038"/>
          <p14:tracePt t="62443" x="3127375" y="3602038"/>
          <p14:tracePt t="62467" x="3127375" y="3592513"/>
          <p14:tracePt t="62814" x="3144838" y="3592513"/>
          <p14:tracePt t="62827" x="3163888" y="3592513"/>
          <p14:tracePt t="62835" x="3181350" y="3592513"/>
          <p14:tracePt t="62845" x="3200400" y="3575050"/>
          <p14:tracePt t="62853" x="3208338" y="3556000"/>
          <p14:tracePt t="62861" x="3217863" y="3548063"/>
          <p14:tracePt t="62867" x="3236913" y="3529013"/>
          <p14:tracePt t="62875" x="3244850" y="3511550"/>
          <p14:tracePt t="62931" x="3254375" y="3502025"/>
          <p14:tracePt t="62955" x="3263900" y="3492500"/>
          <p14:tracePt t="62963" x="3273425" y="3492500"/>
          <p14:tracePt t="62979" x="3281363" y="3482975"/>
          <p14:tracePt t="62995" x="3290888" y="3475038"/>
          <p14:tracePt t="63003" x="3309938" y="3475038"/>
          <p14:tracePt t="63011" x="3317875" y="3475038"/>
          <p14:tracePt t="63027" x="3327400" y="3465513"/>
          <p14:tracePt t="63166" x="3336925" y="3465513"/>
          <p14:tracePt t="63257" x="3336925" y="3482975"/>
          <p14:tracePt t="63269" x="3336925" y="3492500"/>
          <p14:tracePt t="63284" x="3336925" y="3502025"/>
          <p14:tracePt t="63307" x="3336925" y="3529013"/>
          <p14:tracePt t="63315" x="3336925" y="3538538"/>
          <p14:tracePt t="63331" x="3336925" y="3548063"/>
          <p14:tracePt t="63339" x="3336925" y="3565525"/>
          <p14:tracePt t="63348" x="3317875" y="3592513"/>
          <p14:tracePt t="63373" x="3317875" y="3611563"/>
          <p14:tracePt t="63382" x="3317875" y="3621088"/>
          <p14:tracePt t="63390" x="3317875" y="3629025"/>
          <p14:tracePt t="63571" x="3309938" y="3621088"/>
          <p14:tracePt t="64382" x="3309938" y="3611563"/>
          <p14:tracePt t="64397" x="3309938" y="3602038"/>
          <p14:tracePt t="64413" x="3317875" y="3602038"/>
          <p14:tracePt t="64438" x="3327400" y="3592513"/>
          <p14:tracePt t="64493" x="3336925" y="3584575"/>
          <p14:tracePt t="64503" x="3346450" y="3584575"/>
          <p14:tracePt t="64524" x="3354388" y="3584575"/>
          <p14:tracePt t="64534" x="3363913" y="3584575"/>
          <p14:tracePt t="64734" x="3363913" y="3592513"/>
          <p14:tracePt t="64796" x="3363913" y="3611563"/>
          <p14:tracePt t="64821" x="3363913" y="3621088"/>
          <p14:tracePt t="65790" x="3363913" y="3629025"/>
          <p14:tracePt t="65805" x="3363913" y="3638550"/>
          <p14:tracePt t="65827" x="3373438" y="3665538"/>
          <p14:tracePt t="66686" x="3373438" y="3675063"/>
          <p14:tracePt t="67111" x="3373438" y="3694113"/>
          <p14:tracePt t="67116" x="3373438" y="3702050"/>
          <p14:tracePt t="67315" x="3373438" y="3711575"/>
          <p14:tracePt t="67331" x="3382963" y="3721100"/>
          <p14:tracePt t="67355" x="3390900" y="3730625"/>
          <p14:tracePt t="68413" x="3390900" y="3738563"/>
          <p14:tracePt t="68440" x="3390900" y="3748088"/>
          <p14:tracePt t="68870" x="3390900" y="3757613"/>
          <p14:tracePt t="68899" x="3390900" y="3775075"/>
          <p14:tracePt t="70267" x="3390900" y="3757613"/>
          <p14:tracePt t="70275" x="3390900" y="3738563"/>
          <p14:tracePt t="70291" x="3400425" y="3721100"/>
          <p14:tracePt t="70299" x="3400425" y="3711575"/>
          <p14:tracePt t="70307" x="3409950" y="3711575"/>
          <p14:tracePt t="70315" x="3419475" y="3702050"/>
          <p14:tracePt t="70476" x="3427413" y="3694113"/>
          <p14:tracePt t="70523" x="3436938" y="3694113"/>
          <p14:tracePt t="70532" x="3436938" y="3684588"/>
          <p14:tracePt t="70547" x="3446463" y="3684588"/>
          <p14:tracePt t="70574" x="3463925" y="3684588"/>
          <p14:tracePt t="70582" x="3473450" y="3675063"/>
          <p14:tracePt t="70587" x="3482975" y="3665538"/>
          <p14:tracePt t="70603" x="3490913" y="3657600"/>
          <p14:tracePt t="70620" x="3500438" y="3648075"/>
          <p14:tracePt t="70646" x="3500438" y="3638550"/>
          <p14:tracePt t="70652" x="3500438" y="3629025"/>
          <p14:tracePt t="70669" x="3509963" y="3621088"/>
          <p14:tracePt t="70820" x="3519488" y="3621088"/>
          <p14:tracePt t="71179" x="3519488" y="3638550"/>
          <p14:tracePt t="71195" x="3519488" y="3657600"/>
          <p14:tracePt t="71219" x="3519488" y="3665538"/>
          <p14:tracePt t="71245" x="3519488" y="3675063"/>
          <p14:tracePt t="71309" x="3509963" y="3702050"/>
          <p14:tracePt t="71557" x="3509963" y="3694113"/>
          <p14:tracePt t="71627" x="3509963" y="3684588"/>
          <p14:tracePt t="71635" x="3509963" y="3675063"/>
          <p14:tracePt t="73146" x="3509963" y="3694113"/>
          <p14:tracePt t="73148" x="3509963" y="3702050"/>
          <p14:tracePt t="73156" x="3509963" y="3711575"/>
          <p14:tracePt t="73179" x="3509963" y="3721100"/>
          <p14:tracePt t="73387" x="3509963" y="3738563"/>
          <p14:tracePt t="73395" x="3509963" y="3757613"/>
          <p14:tracePt t="73768" x="3509963" y="3748088"/>
          <p14:tracePt t="73774" x="3509963" y="3738563"/>
          <p14:tracePt t="73787" x="3509963" y="3730625"/>
          <p14:tracePt t="73869" x="3509963" y="3721100"/>
          <p14:tracePt t="73879" x="3509963" y="3711575"/>
          <p14:tracePt t="73883" x="3509963" y="3702050"/>
          <p14:tracePt t="73898" x="3509963" y="3684588"/>
          <p14:tracePt t="73907" x="3509963" y="3675063"/>
          <p14:tracePt t="73923" x="3509963" y="3665538"/>
          <p14:tracePt t="73939" x="3509963" y="3657600"/>
          <p14:tracePt t="73955" x="3509963" y="3648075"/>
          <p14:tracePt t="73964" x="3509963" y="3638550"/>
          <p14:tracePt t="73971" x="3519488" y="3629025"/>
          <p14:tracePt t="73987" x="3519488" y="3621088"/>
          <p14:tracePt t="74291" x="3519488" y="3629025"/>
          <p14:tracePt t="74301" x="3519488" y="3638550"/>
          <p14:tracePt t="74395" x="3519488" y="3648075"/>
          <p14:tracePt t="74456" x="3519488" y="3665538"/>
          <p14:tracePt t="74475" x="3519488" y="3675063"/>
          <p14:tracePt t="74491" x="3519488" y="3684588"/>
          <p14:tracePt t="74507" x="3519488" y="3702050"/>
          <p14:tracePt t="74531" x="3519488" y="3711575"/>
          <p14:tracePt t="74741" x="3519488" y="3721100"/>
          <p14:tracePt t="77629" x="3527425" y="3721100"/>
          <p14:tracePt t="77637" x="3527425" y="3702050"/>
          <p14:tracePt t="77646" x="3536950" y="3684588"/>
          <p14:tracePt t="77660" x="3536950" y="3675063"/>
          <p14:tracePt t="79020" x="3536950" y="3684588"/>
          <p14:tracePt t="79027" x="3536950" y="3694113"/>
          <p14:tracePt t="79209" x="3546475" y="3694113"/>
          <p14:tracePt t="79421" x="3556000" y="3694113"/>
          <p14:tracePt t="79950" x="3556000" y="3684588"/>
          <p14:tracePt t="79966" x="3556000" y="3675063"/>
          <p14:tracePt t="79986" x="3556000" y="3665538"/>
          <p14:tracePt t="79996" x="3556000" y="3657600"/>
          <p14:tracePt t="80012" x="3556000" y="3648075"/>
          <p14:tracePt t="80027" x="3563938" y="3638550"/>
          <p14:tracePt t="80059" x="3563938" y="3629025"/>
          <p14:tracePt t="80083" x="3563938" y="3621088"/>
          <p14:tracePt t="80619" x="3563938" y="3629025"/>
          <p14:tracePt t="80627" x="3563938" y="3638550"/>
          <p14:tracePt t="84300" x="3563938" y="3657600"/>
          <p14:tracePt t="84307" x="3563938" y="3665538"/>
          <p14:tracePt t="84331" x="3563938" y="3675063"/>
          <p14:tracePt t="84821" x="3563938" y="3665538"/>
          <p14:tracePt t="84830" x="3563938" y="3657600"/>
          <p14:tracePt t="84835" x="3563938" y="3648075"/>
          <p14:tracePt t="85347" x="3573463" y="3638550"/>
          <p14:tracePt t="87035" x="3573463" y="3657600"/>
          <p14:tracePt t="87059" x="3573463" y="3665538"/>
          <p14:tracePt t="87067" x="3573463" y="3675063"/>
          <p14:tracePt t="88047" x="3563938" y="3675063"/>
          <p14:tracePt t="88073" x="3556000" y="3675063"/>
          <p14:tracePt t="88099" x="3556000" y="3684588"/>
          <p14:tracePt t="88115" x="3546475" y="3694113"/>
          <p14:tracePt t="88271" x="3546475" y="3684588"/>
          <p14:tracePt t="88309" x="3546475" y="3675063"/>
          <p14:tracePt t="88637" x="3536950" y="3684588"/>
          <p14:tracePt t="88669" x="3536950" y="3694113"/>
          <p14:tracePt t="88685" x="3519488" y="3721100"/>
          <p14:tracePt t="88805" x="3519488" y="3711575"/>
          <p14:tracePt t="88860" x="3519488" y="3702050"/>
          <p14:tracePt t="89408" x="3509963" y="3711575"/>
          <p14:tracePt t="89523" x="3509963" y="3721100"/>
          <p14:tracePt t="90307" x="3500438" y="3721100"/>
          <p14:tracePt t="90324" x="3500438" y="3738563"/>
          <p14:tracePt t="91134" x="3500438" y="3730625"/>
          <p14:tracePt t="91173" x="3500438" y="3721100"/>
          <p14:tracePt t="91260" x="3482975" y="3711575"/>
          <p14:tracePt t="91267" x="3463925" y="3711575"/>
          <p14:tracePt t="91275" x="3436938" y="3711575"/>
          <p14:tracePt t="91283" x="3409950" y="3711575"/>
          <p14:tracePt t="91291" x="3382963" y="3711575"/>
          <p14:tracePt t="91299" x="3363913" y="3711575"/>
          <p14:tracePt t="91307" x="3317875" y="3711575"/>
          <p14:tracePt t="91315" x="3290888" y="3711575"/>
          <p14:tracePt t="91323" x="3273425" y="3711575"/>
          <p14:tracePt t="91331" x="3236913" y="3711575"/>
          <p14:tracePt t="91339" x="3200400" y="3711575"/>
          <p14:tracePt t="91347" x="3171825" y="3711575"/>
          <p14:tracePt t="91355" x="3144838" y="3711575"/>
          <p14:tracePt t="91363" x="3117850" y="3711575"/>
          <p14:tracePt t="91371" x="3071813" y="3711575"/>
          <p14:tracePt t="91380" x="3044825" y="3711575"/>
          <p14:tracePt t="91387" x="2971800" y="3711575"/>
          <p14:tracePt t="91396" x="2935288" y="3711575"/>
          <p14:tracePt t="91403" x="2881313" y="3711575"/>
          <p14:tracePt t="91413" x="2808288" y="3711575"/>
          <p14:tracePt t="91419" x="2752725" y="3711575"/>
          <p14:tracePt t="91427" x="2689225" y="3711575"/>
          <p14:tracePt t="91435" x="2635250" y="3721100"/>
          <p14:tracePt t="91443" x="2579688" y="3721100"/>
          <p14:tracePt t="91451" x="2525713" y="3721100"/>
          <p14:tracePt t="91459" x="2443163" y="3721100"/>
          <p14:tracePt t="91468" x="2406650" y="3721100"/>
          <p14:tracePt t="91475" x="2352675" y="3721100"/>
          <p14:tracePt t="91484" x="2279650" y="3721100"/>
          <p14:tracePt t="91494" x="2233613" y="3721100"/>
          <p14:tracePt t="91501" x="2197100" y="3721100"/>
          <p14:tracePt t="91508" x="2179638" y="3721100"/>
          <p14:tracePt t="91516" x="2133600" y="3721100"/>
          <p14:tracePt t="91524" x="2124075" y="3721100"/>
          <p14:tracePt t="91534" x="2097088" y="3711575"/>
          <p14:tracePt t="91548" x="2087563" y="3711575"/>
          <p14:tracePt t="91573" x="2078038" y="3711575"/>
          <p14:tracePt t="91584" x="2060575" y="3711575"/>
          <p14:tracePt t="91589" x="2041525" y="3711575"/>
          <p14:tracePt t="91599" x="2024063" y="3711575"/>
          <p14:tracePt t="91605" x="2005013" y="3711575"/>
          <p14:tracePt t="91637" x="1997075" y="3711575"/>
          <p14:tracePt t="91877" x="1987550" y="3711575"/>
          <p14:tracePt t="91892" x="1987550" y="3721100"/>
          <p14:tracePt t="91899" x="1987550" y="3730625"/>
          <p14:tracePt t="91907" x="1987550" y="3738563"/>
          <p14:tracePt t="92051" x="1997075" y="3738563"/>
          <p14:tracePt t="92075" x="2005013" y="3730625"/>
          <p14:tracePt t="92083" x="2014538" y="3721100"/>
          <p14:tracePt t="92116" x="2014538" y="3711575"/>
          <p14:tracePt t="92123" x="2024063" y="3702050"/>
          <p14:tracePt t="92156" x="2024063" y="3684588"/>
          <p14:tracePt t="92188" x="2024063" y="3675063"/>
          <p14:tracePt t="92196" x="2033588" y="3665538"/>
          <p14:tracePt t="92204" x="2041525" y="3657600"/>
          <p14:tracePt t="92219" x="2041525" y="3648075"/>
          <p14:tracePt t="92227" x="2041525" y="3638550"/>
          <p14:tracePt t="92235" x="2041525" y="3629025"/>
          <p14:tracePt t="92252" x="2041525" y="3611563"/>
          <p14:tracePt t="92259" x="2041525" y="3602038"/>
          <p14:tracePt t="92267" x="2041525" y="3592513"/>
          <p14:tracePt t="92275" x="2041525" y="3584575"/>
          <p14:tracePt t="92445" x="2041525" y="3575050"/>
          <p14:tracePt t="92494" x="2051050" y="3575050"/>
          <p14:tracePt t="92505" x="2060575" y="3584575"/>
          <p14:tracePt t="92506" x="2060575" y="3592513"/>
          <p14:tracePt t="92516" x="2060575" y="3602038"/>
          <p14:tracePt t="92532" x="2060575" y="3611563"/>
          <p14:tracePt t="92548" x="2060575" y="3638550"/>
          <p14:tracePt t="92566" x="2078038" y="3657600"/>
          <p14:tracePt t="92571" x="2078038" y="3675063"/>
          <p14:tracePt t="92587" x="2087563" y="3694113"/>
          <p14:tracePt t="92596" x="2087563" y="3711575"/>
          <p14:tracePt t="92613" x="2087563" y="3721100"/>
          <p14:tracePt t="92651" x="2087563" y="3730625"/>
          <p14:tracePt t="92659" x="2097088" y="3738563"/>
          <p14:tracePt t="92675" x="2097088" y="3748088"/>
          <p14:tracePt t="92683" x="2097088" y="3757613"/>
          <p14:tracePt t="92691" x="2106613" y="3767138"/>
          <p14:tracePt t="92707" x="2106613" y="3775075"/>
          <p14:tracePt t="92715" x="2124075" y="3794125"/>
          <p14:tracePt t="92795" x="2124075" y="3803650"/>
          <p14:tracePt t="92803" x="2124075" y="3811588"/>
          <p14:tracePt t="92944" x="2133600" y="3821113"/>
          <p14:tracePt t="92974" x="2143125" y="3821113"/>
          <p14:tracePt t="93113" x="2151063" y="3821113"/>
          <p14:tracePt t="93115" x="2160588" y="3821113"/>
          <p14:tracePt t="93262" x="2170113" y="3821113"/>
          <p14:tracePt t="93299" x="2179638" y="3821113"/>
          <p14:tracePt t="93442" x="2197100" y="3821113"/>
          <p14:tracePt t="93453" x="2206625" y="3821113"/>
          <p14:tracePt t="93459" x="2214563" y="3811588"/>
          <p14:tracePt t="93571" x="2214563" y="3821113"/>
          <p14:tracePt t="93579" x="2214563" y="3840163"/>
          <p14:tracePt t="93587" x="2214563" y="3857625"/>
          <p14:tracePt t="93599" x="2214563" y="3884613"/>
          <p14:tracePt t="93604" x="2214563" y="3894138"/>
          <p14:tracePt t="93615" x="2214563" y="3903663"/>
          <p14:tracePt t="93667" x="2214563" y="3911600"/>
          <p14:tracePt t="93700" x="2233613" y="3911600"/>
          <p14:tracePt t="94270" x="2243138" y="3911600"/>
          <p14:tracePt t="94287" x="2243138" y="3903663"/>
          <p14:tracePt t="94292" x="2243138" y="3894138"/>
          <p14:tracePt t="94300" x="2243138" y="3884613"/>
          <p14:tracePt t="94308" x="2243138" y="3867150"/>
          <p14:tracePt t="94331" x="2243138" y="3857625"/>
          <p14:tracePt t="94597" x="2243138" y="3875088"/>
          <p14:tracePt t="94605" x="2243138" y="3894138"/>
          <p14:tracePt t="94620" x="2243138" y="3911600"/>
          <p14:tracePt t="94627" x="2243138" y="3930650"/>
          <p14:tracePt t="94635" x="2243138" y="3948113"/>
          <p14:tracePt t="94643" x="2243138" y="3957638"/>
          <p14:tracePt t="94651" x="2243138" y="3994150"/>
          <p14:tracePt t="94659" x="2233613" y="4021138"/>
          <p14:tracePt t="94669" x="2233613" y="4040188"/>
          <p14:tracePt t="94677" x="2224088" y="4057650"/>
          <p14:tracePt t="94685" x="2224088" y="4086225"/>
          <p14:tracePt t="94691" x="2206625" y="4103688"/>
          <p14:tracePt t="94699" x="2206625" y="4113213"/>
          <p14:tracePt t="94707" x="2206625" y="4130675"/>
          <p14:tracePt t="94715" x="2206625" y="4159250"/>
          <p14:tracePt t="94723" x="2197100" y="4167188"/>
          <p14:tracePt t="94732" x="2197100" y="4186238"/>
          <p14:tracePt t="94739" x="2187575" y="4203700"/>
          <p14:tracePt t="94747" x="2179638" y="4213225"/>
          <p14:tracePt t="94755" x="2179638" y="4222750"/>
          <p14:tracePt t="94764" x="2151063" y="4259263"/>
          <p14:tracePt t="94771" x="2143125" y="4268788"/>
          <p14:tracePt t="94780" x="2133600" y="4295775"/>
          <p14:tracePt t="94787" x="2097088" y="4322763"/>
          <p14:tracePt t="94797" x="2087563" y="4340225"/>
          <p14:tracePt t="94803" x="2078038" y="4349750"/>
          <p14:tracePt t="94813" x="2070100" y="4376738"/>
          <p14:tracePt t="94819" x="2041525" y="4395788"/>
          <p14:tracePt t="94829" x="2033588" y="4413250"/>
          <p14:tracePt t="94836" x="2014538" y="4432300"/>
          <p14:tracePt t="94845" x="2005013" y="4449763"/>
          <p14:tracePt t="94957" x="1997075" y="4459288"/>
          <p14:tracePt t="94963" x="1997075" y="4478338"/>
          <p14:tracePt t="94971" x="1997075" y="4486275"/>
          <p14:tracePt t="95028" x="1987550" y="4495800"/>
          <p14:tracePt t="95053" x="1978025" y="4495800"/>
          <p14:tracePt t="95067" x="1951038" y="4505325"/>
          <p14:tracePt t="95075" x="1931988" y="4514850"/>
          <p14:tracePt t="95083" x="1914525" y="4522788"/>
          <p14:tracePt t="95091" x="1895475" y="4541838"/>
          <p14:tracePt t="95099" x="1860550" y="4559300"/>
          <p14:tracePt t="95107" x="1824038" y="4595813"/>
          <p14:tracePt t="95115" x="1778000" y="4614863"/>
          <p14:tracePt t="95123" x="1731963" y="4641850"/>
          <p14:tracePt t="95131" x="1695450" y="4660900"/>
          <p14:tracePt t="95139" x="1649413" y="4678363"/>
          <p14:tracePt t="95147" x="1604963" y="4714875"/>
          <p14:tracePt t="95156" x="1595438" y="4724400"/>
          <p14:tracePt t="95164" x="1576388" y="4741863"/>
          <p14:tracePt t="95171" x="1549400" y="4760913"/>
          <p14:tracePt t="95181" x="1541463" y="4778375"/>
          <p14:tracePt t="95191" x="1531938" y="4787900"/>
          <p14:tracePt t="95196" x="1512888" y="4805363"/>
          <p14:tracePt t="95205" x="1504950" y="4814888"/>
          <p14:tracePt t="95261" x="1485900" y="4814888"/>
          <p14:tracePt t="95268" x="1476375" y="4814888"/>
          <p14:tracePt t="95276" x="1458913" y="4814888"/>
          <p14:tracePt t="95307" x="1439863" y="4814888"/>
          <p14:tracePt t="95710" x="1431925" y="4814888"/>
          <p14:tracePt t="96014" x="1431925" y="4805363"/>
          <p14:tracePt t="96053" x="1431925" y="4797425"/>
          <p14:tracePt t="96413" x="1431925" y="4787900"/>
          <p14:tracePt t="96651" x="1431925" y="4768850"/>
          <p14:tracePt t="96667" x="1431925" y="4751388"/>
          <p14:tracePt t="96804" x="1439863" y="4751388"/>
          <p14:tracePt t="96814" x="1449388" y="4741863"/>
          <p14:tracePt t="96833" x="1458913" y="4741863"/>
          <p14:tracePt t="97102" x="1468438" y="4732338"/>
          <p14:tracePt t="97132" x="1504950" y="4732338"/>
          <p14:tracePt t="97140" x="1522413" y="4714875"/>
          <p14:tracePt t="97165" x="1531938" y="4714875"/>
          <p14:tracePt t="97175" x="1549400" y="4705350"/>
          <p14:tracePt t="97190" x="1558925" y="4705350"/>
          <p14:tracePt t="97197" x="1585913" y="4697413"/>
          <p14:tracePt t="97207" x="1595438" y="4697413"/>
          <p14:tracePt t="97212" x="1612900" y="4697413"/>
          <p14:tracePt t="97219" x="1668463" y="4697413"/>
          <p14:tracePt t="97228" x="1714500" y="4687888"/>
          <p14:tracePt t="97235" x="1768475" y="4687888"/>
          <p14:tracePt t="97244" x="1814513" y="4660900"/>
          <p14:tracePt t="97258" x="1868488" y="4660900"/>
          <p14:tracePt t="97259" x="1905000" y="4660900"/>
          <p14:tracePt t="97267" x="1960563" y="4651375"/>
          <p14:tracePt t="97275" x="1978025" y="4651375"/>
          <p14:tracePt t="97283" x="2024063" y="4641850"/>
          <p14:tracePt t="97291" x="2060575" y="4641850"/>
          <p14:tracePt t="97300" x="2078038" y="4641850"/>
          <p14:tracePt t="97307" x="2124075" y="4641850"/>
          <p14:tracePt t="97315" x="2143125" y="4641850"/>
          <p14:tracePt t="97323" x="2160588" y="4641850"/>
          <p14:tracePt t="97331" x="2170113" y="4641850"/>
          <p14:tracePt t="97355" x="2197100" y="4641850"/>
          <p14:tracePt t="97371" x="2206625" y="4641850"/>
          <p14:tracePt t="97380" x="2214563" y="4641850"/>
          <p14:tracePt t="97420" x="2224088" y="4641850"/>
          <p14:tracePt t="97486" x="2251075" y="4641850"/>
          <p14:tracePt t="97491" x="2260600" y="4641850"/>
          <p14:tracePt t="97515" x="2279650" y="4641850"/>
          <p14:tracePt t="97572" x="2287588" y="4641850"/>
          <p14:tracePt t="97581" x="2297113" y="4641850"/>
          <p14:tracePt t="97595" x="2324100" y="4651375"/>
          <p14:tracePt t="97603" x="2333625" y="4651375"/>
          <p14:tracePt t="97611" x="2343150" y="4651375"/>
          <p14:tracePt t="97627" x="2352675" y="4651375"/>
          <p14:tracePt t="97635" x="2360613" y="4651375"/>
          <p14:tracePt t="97643" x="2370138" y="4651375"/>
          <p14:tracePt t="97651" x="2379663" y="4651375"/>
          <p14:tracePt t="97659" x="2389188" y="4651375"/>
          <p14:tracePt t="97667" x="2406650" y="4651375"/>
          <p14:tracePt t="97675" x="2425700" y="4651375"/>
          <p14:tracePt t="97683" x="2462213" y="4651375"/>
          <p14:tracePt t="97691" x="2479675" y="4651375"/>
          <p14:tracePt t="97699" x="2533650" y="4651375"/>
          <p14:tracePt t="97707" x="2579688" y="4651375"/>
          <p14:tracePt t="97715" x="2616200" y="4651375"/>
          <p14:tracePt t="97723" x="2652713" y="4651375"/>
          <p14:tracePt t="97732" x="2689225" y="4651375"/>
          <p14:tracePt t="97739" x="2725738" y="4651375"/>
          <p14:tracePt t="97747" x="2771775" y="4651375"/>
          <p14:tracePt t="97755" x="2781300" y="4651375"/>
          <p14:tracePt t="97763" x="2798763" y="4651375"/>
          <p14:tracePt t="97771" x="2817813" y="4651375"/>
          <p14:tracePt t="97779" x="2852738" y="4641850"/>
          <p14:tracePt t="97787" x="2871788" y="4641850"/>
          <p14:tracePt t="97796" x="2881313" y="4632325"/>
          <p14:tracePt t="97803" x="2889250" y="4632325"/>
          <p14:tracePt t="97814" x="2908300" y="4632325"/>
          <p14:tracePt t="97819" x="2917825" y="4632325"/>
          <p14:tracePt t="97829" x="2935288" y="4632325"/>
          <p14:tracePt t="97835" x="2944813" y="4632325"/>
          <p14:tracePt t="97844" x="2954338" y="4632325"/>
          <p14:tracePt t="97915" x="2971800" y="4632325"/>
          <p14:tracePt t="97931" x="2981325" y="4632325"/>
          <p14:tracePt t="97947" x="3008313" y="4651375"/>
          <p14:tracePt t="97955" x="3017838" y="4651375"/>
          <p14:tracePt t="97965" x="3054350" y="4660900"/>
          <p14:tracePt t="97974" x="3081338" y="4660900"/>
          <p14:tracePt t="97982" x="3127375" y="4660900"/>
          <p14:tracePt t="97988" x="3181350" y="4660900"/>
          <p14:tracePt t="97998" x="3236913" y="4660900"/>
          <p14:tracePt t="98005" x="3290888" y="4660900"/>
          <p14:tracePt t="98012" x="3346450" y="4660900"/>
          <p14:tracePt t="98019" x="3390900" y="4660900"/>
          <p14:tracePt t="98027" x="3427413" y="4660900"/>
          <p14:tracePt t="98035" x="3473450" y="4660900"/>
          <p14:tracePt t="98043" x="3509963" y="4660900"/>
          <p14:tracePt t="98051" x="3556000" y="4660900"/>
          <p14:tracePt t="98059" x="3609975" y="4660900"/>
          <p14:tracePt t="98067" x="3646488" y="4660900"/>
          <p14:tracePt t="98075" x="3673475" y="4660900"/>
          <p14:tracePt t="98083" x="3719513" y="4660900"/>
          <p14:tracePt t="98091" x="3756025" y="4660900"/>
          <p14:tracePt t="98099" x="3802063" y="4660900"/>
          <p14:tracePt t="98107" x="3819525" y="4660900"/>
          <p14:tracePt t="98115" x="3856038" y="4660900"/>
          <p14:tracePt t="98124" x="3875088" y="4660900"/>
          <p14:tracePt t="98131" x="3902075" y="4660900"/>
          <p14:tracePt t="98140" x="3911600" y="4660900"/>
          <p14:tracePt t="98150" x="3938588" y="4660900"/>
          <p14:tracePt t="98156" x="3948113" y="4660900"/>
          <p14:tracePt t="98163" x="3956050" y="4660900"/>
          <p14:tracePt t="98171" x="3984625" y="4660900"/>
          <p14:tracePt t="98188" x="4002088" y="4660900"/>
          <p14:tracePt t="98196" x="4021138" y="4660900"/>
          <p14:tracePt t="98203" x="4029075" y="4660900"/>
          <p14:tracePt t="98212" x="4038600" y="4660900"/>
          <p14:tracePt t="98219" x="4065588" y="4651375"/>
          <p14:tracePt t="98227" x="4084638" y="4641850"/>
          <p14:tracePt t="98243" x="4094163" y="4641850"/>
          <p14:tracePt t="98252" x="4121150" y="4632325"/>
          <p14:tracePt t="98259" x="4129088" y="4632325"/>
          <p14:tracePt t="98275" x="4157663" y="4632325"/>
          <p14:tracePt t="98283" x="4175125" y="4632325"/>
          <p14:tracePt t="98292" x="4194175" y="4614863"/>
          <p14:tracePt t="98302" x="4211638" y="4614863"/>
          <p14:tracePt t="98309" x="4221163" y="4614863"/>
          <p14:tracePt t="98320" x="4238625" y="4614863"/>
          <p14:tracePt t="98323" x="4248150" y="4614863"/>
          <p14:tracePt t="98411" x="4257675" y="4614863"/>
          <p14:tracePt t="98419" x="4267200" y="4605338"/>
          <p14:tracePt t="98427" x="4284663" y="4605338"/>
          <p14:tracePt t="98435" x="4294188" y="4595813"/>
          <p14:tracePt t="98443" x="4303713" y="4595813"/>
          <p14:tracePt t="98451" x="4330700" y="4587875"/>
          <p14:tracePt t="98467" x="4340225" y="4587875"/>
          <p14:tracePt t="98475" x="4357688" y="4587875"/>
          <p14:tracePt t="98484" x="4367213" y="4587875"/>
          <p14:tracePt t="98499" x="4384675" y="4587875"/>
          <p14:tracePt t="98507" x="4403725" y="4587875"/>
          <p14:tracePt t="98515" x="4430713" y="4587875"/>
          <p14:tracePt t="98523" x="4476750" y="4587875"/>
          <p14:tracePt t="98531" x="4513263" y="4587875"/>
          <p14:tracePt t="98539" x="4567238" y="4587875"/>
          <p14:tracePt t="98547" x="4640263" y="4587875"/>
          <p14:tracePt t="98556" x="4722813" y="4587875"/>
          <p14:tracePt t="98567" x="4813300" y="4595813"/>
          <p14:tracePt t="98571" x="4895850" y="4614863"/>
          <p14:tracePt t="98580" x="4968875" y="4632325"/>
          <p14:tracePt t="98587" x="5041900" y="4632325"/>
          <p14:tracePt t="98597" x="5105400" y="4641850"/>
          <p14:tracePt t="98603" x="5159375" y="4641850"/>
          <p14:tracePt t="98614" x="5214938" y="4641850"/>
          <p14:tracePt t="98619" x="5268913" y="4641850"/>
          <p14:tracePt t="98627" x="5314950" y="4641850"/>
          <p14:tracePt t="98637" x="5351463" y="4641850"/>
          <p14:tracePt t="98646" x="5368925" y="4641850"/>
          <p14:tracePt t="98653" x="5397500" y="4641850"/>
          <p14:tracePt t="98664" x="5414963" y="4641850"/>
          <p14:tracePt t="98669" x="5434013" y="4641850"/>
          <p14:tracePt t="98676" x="5441950" y="4641850"/>
          <p14:tracePt t="98692" x="5461000" y="4632325"/>
          <p14:tracePt t="98796" x="5470525" y="4624388"/>
          <p14:tracePt t="99180" x="5487988" y="4624388"/>
          <p14:tracePt t="99188" x="5570538" y="4624388"/>
          <p14:tracePt t="99195" x="5661025" y="4624388"/>
          <p14:tracePt t="99204" x="5770563" y="4624388"/>
          <p14:tracePt t="99212" x="5899150" y="4624388"/>
          <p14:tracePt t="99219" x="6026150" y="4624388"/>
          <p14:tracePt t="99227" x="6135688" y="4624388"/>
          <p14:tracePt t="99235" x="6245225" y="4624388"/>
          <p14:tracePt t="99249" x="6354763" y="4624388"/>
          <p14:tracePt t="99253" x="6454775" y="4595813"/>
          <p14:tracePt t="99259" x="6491288" y="4595813"/>
          <p14:tracePt t="99267" x="6518275" y="4595813"/>
          <p14:tracePt t="99275" x="6554788" y="4578350"/>
          <p14:tracePt t="99291" x="6554788" y="4568825"/>
          <p14:tracePt t="99387" x="6581775" y="4551363"/>
          <p14:tracePt t="100014" x="6591300" y="4551363"/>
          <p14:tracePt t="100021" x="6618288" y="4551363"/>
          <p14:tracePt t="100037" x="6664325" y="4551363"/>
          <p14:tracePt t="100047" x="6681788" y="4551363"/>
          <p14:tracePt t="100054" x="6727825" y="4551363"/>
          <p14:tracePt t="100061" x="6737350" y="4551363"/>
          <p14:tracePt t="100067" x="6754813" y="4551363"/>
          <p14:tracePt t="100075" x="6773863" y="4551363"/>
          <p14:tracePt t="100083" x="6791325" y="4532313"/>
          <p14:tracePt t="100091" x="6800850" y="4532313"/>
          <p14:tracePt t="100164" x="6810375" y="4532313"/>
          <p14:tracePt t="100230" x="6819900" y="4532313"/>
          <p14:tracePt t="100246" x="6819900" y="4541838"/>
          <p14:tracePt t="100260" x="6819900" y="4559300"/>
          <p14:tracePt t="100451" x="6827838" y="4541838"/>
          <p14:tracePt t="100459" x="6837363" y="4532313"/>
          <p14:tracePt t="100468" x="6856413" y="4522788"/>
          <p14:tracePt t="100475" x="6873875" y="4514850"/>
          <p14:tracePt t="100484" x="6919913" y="4514850"/>
          <p14:tracePt t="100493" x="6946900" y="4505325"/>
          <p14:tracePt t="100503" x="6973888" y="4505325"/>
          <p14:tracePt t="100507" x="7019925" y="4505325"/>
          <p14:tracePt t="100515" x="7046913" y="4505325"/>
          <p14:tracePt t="100523" x="7083425" y="4505325"/>
          <p14:tracePt t="100533" x="7110413" y="4505325"/>
          <p14:tracePt t="100539" x="7146925" y="4505325"/>
          <p14:tracePt t="100548" x="7165975" y="4505325"/>
          <p14:tracePt t="100555" x="7175500" y="4505325"/>
          <p14:tracePt t="100565" x="7175500" y="4514850"/>
          <p14:tracePt t="100571" x="7183438" y="4522788"/>
          <p14:tracePt t="100579" x="7192963" y="4532313"/>
          <p14:tracePt t="100595" x="7202488" y="4541838"/>
          <p14:tracePt t="100612" x="7202488" y="4551363"/>
          <p14:tracePt t="100619" x="7202488" y="4559300"/>
          <p14:tracePt t="100651" x="7202488" y="4568825"/>
          <p14:tracePt t="100668" x="7202488" y="4587875"/>
          <p14:tracePt t="100676" x="7202488" y="4595813"/>
          <p14:tracePt t="100709" x="7183438" y="4595813"/>
          <p14:tracePt t="100726" x="7165975" y="4595813"/>
          <p14:tracePt t="100736" x="7146925" y="4595813"/>
          <p14:tracePt t="100739" x="7146925" y="4587875"/>
          <p14:tracePt t="100750" x="7138988" y="4578350"/>
          <p14:tracePt t="100755" x="7119938" y="4568825"/>
          <p14:tracePt t="100764" x="7110413" y="4559300"/>
          <p14:tracePt t="100771" x="7102475" y="4559300"/>
          <p14:tracePt t="100844" x="7083425" y="4559300"/>
          <p14:tracePt t="100851" x="7073900" y="4559300"/>
          <p14:tracePt t="100867" x="7065963" y="4559300"/>
          <p14:tracePt t="100881" x="7056438" y="4559300"/>
          <p14:tracePt t="100885" x="7046913" y="4578350"/>
          <p14:tracePt t="100891" x="7029450" y="4587875"/>
          <p14:tracePt t="100899" x="7019925" y="4605338"/>
          <p14:tracePt t="100915" x="7010400" y="4614863"/>
          <p14:tracePt t="100923" x="6992938" y="4632325"/>
          <p14:tracePt t="100931" x="6992938" y="4641850"/>
          <p14:tracePt t="100939" x="6992938" y="4651375"/>
          <p14:tracePt t="100947" x="6983413" y="4660900"/>
          <p14:tracePt t="101036" x="6973888" y="4660900"/>
          <p14:tracePt t="101045" x="6973888" y="4651375"/>
          <p14:tracePt t="101060" x="6973888" y="4641850"/>
          <p14:tracePt t="101067" x="6956425" y="4624388"/>
          <p14:tracePt t="101083" x="6946900" y="4595813"/>
          <p14:tracePt t="101099" x="6937375" y="4578350"/>
          <p14:tracePt t="101107" x="6937375" y="4568825"/>
          <p14:tracePt t="101115" x="6929438" y="4568825"/>
          <p14:tracePt t="101211" x="6919913" y="4559300"/>
          <p14:tracePt t="101228" x="6910388" y="4559300"/>
          <p14:tracePt t="101252" x="6900863" y="4559300"/>
          <p14:tracePt t="101260" x="6892925" y="4559300"/>
          <p14:tracePt t="101267" x="6883400" y="4559300"/>
          <p14:tracePt t="101283" x="6873875" y="4568825"/>
          <p14:tracePt t="101307" x="6856413" y="4578350"/>
          <p14:tracePt t="101331" x="6837363" y="4578350"/>
          <p14:tracePt t="101339" x="6827838" y="4578350"/>
          <p14:tracePt t="101348" x="6819900" y="4587875"/>
          <p14:tracePt t="101355" x="6810375" y="4595813"/>
          <p14:tracePt t="101371" x="6810375" y="4605338"/>
          <p14:tracePt t="101379" x="6800850" y="4605338"/>
          <p14:tracePt t="101395" x="6783388" y="4614863"/>
          <p14:tracePt t="101582" x="6773863" y="4624388"/>
          <p14:tracePt t="101603" x="6764338" y="4632325"/>
          <p14:tracePt t="101741" x="6754813" y="4632325"/>
          <p14:tracePt t="101759" x="6746875" y="4641850"/>
          <p14:tracePt t="101763" x="6746875" y="4651375"/>
          <p14:tracePt t="101781" x="6737350" y="4660900"/>
          <p14:tracePt t="101795" x="6727825" y="4668838"/>
          <p14:tracePt t="101869" x="6718300" y="4678363"/>
          <p14:tracePt t="101883" x="6710363" y="4678363"/>
          <p14:tracePt t="101988" x="6710363" y="4687888"/>
          <p14:tracePt t="101996" x="6700838" y="4705350"/>
          <p14:tracePt t="102028" x="6691313" y="4714875"/>
          <p14:tracePt t="102111" x="6691313" y="4724400"/>
          <p14:tracePt t="102131" x="6673850" y="4741863"/>
          <p14:tracePt t="102163" x="6645275" y="4760913"/>
          <p14:tracePt t="102187" x="6627813" y="4768850"/>
          <p14:tracePt t="102195" x="6610350" y="4778375"/>
          <p14:tracePt t="102203" x="6610350" y="4787900"/>
          <p14:tracePt t="102212" x="6610350" y="4797425"/>
          <p14:tracePt t="102220" x="6591300" y="4814888"/>
          <p14:tracePt t="102228" x="6564313" y="4833938"/>
          <p14:tracePt t="102235" x="6564313" y="4841875"/>
          <p14:tracePt t="102246" x="6554788" y="4841875"/>
          <p14:tracePt t="102259" x="6554788" y="4851400"/>
          <p14:tracePt t="102275" x="6545263" y="4860925"/>
          <p14:tracePt t="102283" x="6537325" y="4870450"/>
          <p14:tracePt t="102565" x="6518275" y="4887913"/>
          <p14:tracePt t="102659" x="6508750" y="4897438"/>
          <p14:tracePt t="102935" x="6500813" y="4897438"/>
          <p14:tracePt t="102940" x="6500813" y="4906963"/>
          <p14:tracePt t="102955" x="6491288" y="4906963"/>
          <p14:tracePt t="103270" x="6481763" y="4914900"/>
          <p14:tracePt t="103275" x="6472238" y="4933950"/>
          <p14:tracePt t="103284" x="6472238" y="4943475"/>
          <p14:tracePt t="103291" x="6472238" y="4960938"/>
          <p14:tracePt t="103299" x="6435725" y="4987925"/>
          <p14:tracePt t="103307" x="6435725" y="5006975"/>
          <p14:tracePt t="103507" x="6435725" y="5016500"/>
          <p14:tracePt t="103523" x="6435725" y="5024438"/>
          <p14:tracePt t="103531" x="6435725" y="5033963"/>
          <p14:tracePt t="103539" x="6427788" y="5053013"/>
          <p14:tracePt t="103555" x="6427788" y="5060950"/>
          <p14:tracePt t="103773" x="6427788" y="5053013"/>
          <p14:tracePt t="103804" x="6427788" y="5033963"/>
          <p14:tracePt t="104070" x="6408738" y="5024438"/>
          <p14:tracePt t="104084" x="6372225" y="5024438"/>
          <p14:tracePt t="104091" x="6354763" y="5024438"/>
          <p14:tracePt t="104099" x="6326188" y="5024438"/>
          <p14:tracePt t="104107" x="6299200" y="5024438"/>
          <p14:tracePt t="104115" x="6272213" y="5024438"/>
          <p14:tracePt t="104123" x="6226175" y="5024438"/>
          <p14:tracePt t="104131" x="6208713" y="5024438"/>
          <p14:tracePt t="104139" x="6172200" y="5033963"/>
          <p14:tracePt t="104149" x="6135688" y="5043488"/>
          <p14:tracePt t="104158" x="6108700" y="5060950"/>
          <p14:tracePt t="104163" x="6099175" y="5060950"/>
          <p14:tracePt t="104171" x="6062663" y="5070475"/>
          <p14:tracePt t="104181" x="6016625" y="5089525"/>
          <p14:tracePt t="104196" x="5962650" y="5116513"/>
          <p14:tracePt t="104203" x="5935663" y="5126038"/>
          <p14:tracePt t="104211" x="5870575" y="5143500"/>
          <p14:tracePt t="104219" x="5862638" y="5143500"/>
          <p14:tracePt t="104228" x="5816600" y="5170488"/>
          <p14:tracePt t="104235" x="5770563" y="5180013"/>
          <p14:tracePt t="104246" x="5743575" y="5180013"/>
          <p14:tracePt t="104252" x="5697538" y="5180013"/>
          <p14:tracePt t="104259" x="5643563" y="5189538"/>
          <p14:tracePt t="104267" x="5570538" y="5189538"/>
          <p14:tracePt t="104275" x="5514975" y="5189538"/>
          <p14:tracePt t="104283" x="5461000" y="5189538"/>
          <p14:tracePt t="104291" x="5405438" y="5189538"/>
          <p14:tracePt t="104299" x="5360988" y="5189538"/>
          <p14:tracePt t="104307" x="5324475" y="5189538"/>
          <p14:tracePt t="104315" x="5278438" y="5189538"/>
          <p14:tracePt t="104325" x="5232400" y="5180013"/>
          <p14:tracePt t="104335" x="5205413" y="5170488"/>
          <p14:tracePt t="104339" x="5168900" y="5170488"/>
          <p14:tracePt t="104348" x="5151438" y="5170488"/>
          <p14:tracePt t="104355" x="5114925" y="5170488"/>
          <p14:tracePt t="104363" x="5078413" y="5153025"/>
          <p14:tracePt t="104371" x="5059363" y="5153025"/>
          <p14:tracePt t="104380" x="5032375" y="5153025"/>
          <p14:tracePt t="104387" x="5014913" y="5143500"/>
          <p14:tracePt t="104396" x="4968875" y="5143500"/>
          <p14:tracePt t="104403" x="4949825" y="5143500"/>
          <p14:tracePt t="104411" x="4922838" y="5143500"/>
          <p14:tracePt t="104419" x="4886325" y="5143500"/>
          <p14:tracePt t="104429" x="4868863" y="5143500"/>
          <p14:tracePt t="104435" x="4822825" y="5143500"/>
          <p14:tracePt t="104444" x="4803775" y="5143500"/>
          <p14:tracePt t="104452" x="4776788" y="5143500"/>
          <p14:tracePt t="104459" x="4759325" y="5143500"/>
          <p14:tracePt t="104467" x="4730750" y="5143500"/>
          <p14:tracePt t="104475" x="4713288" y="5143500"/>
          <p14:tracePt t="104483" x="4686300" y="5143500"/>
          <p14:tracePt t="104491" x="4667250" y="5143500"/>
          <p14:tracePt t="104500" x="4649788" y="5170488"/>
          <p14:tracePt t="104507" x="4630738" y="5170488"/>
          <p14:tracePt t="104515" x="4594225" y="5170488"/>
          <p14:tracePt t="104523" x="4586288" y="5170488"/>
          <p14:tracePt t="104533" x="4567238" y="5180013"/>
          <p14:tracePt t="104539" x="4549775" y="5180013"/>
          <p14:tracePt t="104547" x="4530725" y="5189538"/>
          <p14:tracePt t="104555" x="4494213" y="5189538"/>
          <p14:tracePt t="104563" x="4494213" y="5197475"/>
          <p14:tracePt t="104571" x="4484688" y="5197475"/>
          <p14:tracePt t="104580" x="4476750" y="5197475"/>
          <p14:tracePt t="104587" x="4467225" y="5207000"/>
          <p14:tracePt t="104596" x="4457700" y="5207000"/>
          <p14:tracePt t="104627" x="4448175" y="5216525"/>
          <p14:tracePt t="104899" x="4440238" y="5216525"/>
          <p14:tracePt t="104911" x="4440238" y="5207000"/>
          <p14:tracePt t="104933" x="4430713" y="5207000"/>
          <p14:tracePt t="104956" x="4421188" y="5207000"/>
          <p14:tracePt t="105003" x="4421188" y="5189538"/>
          <p14:tracePt t="105467" x="4403725" y="5180013"/>
          <p14:tracePt t="105475" x="4357688" y="5180013"/>
          <p14:tracePt t="105484" x="4321175" y="5180013"/>
          <p14:tracePt t="105491" x="4267200" y="5180013"/>
          <p14:tracePt t="105500" x="4221163" y="5189538"/>
          <p14:tracePt t="105507" x="4194175" y="5189538"/>
          <p14:tracePt t="105515" x="4138613" y="5189538"/>
          <p14:tracePt t="105523" x="4084638" y="5189538"/>
          <p14:tracePt t="105532" x="3984625" y="5189538"/>
          <p14:tracePt t="105539" x="3911600" y="5189538"/>
          <p14:tracePt t="105547" x="3819525" y="5189538"/>
          <p14:tracePt t="105555" x="3729038" y="5189538"/>
          <p14:tracePt t="105564" x="3656013" y="5189538"/>
          <p14:tracePt t="105571" x="3600450" y="5189538"/>
          <p14:tracePt t="105580" x="3546475" y="5189538"/>
          <p14:tracePt t="105587" x="3500438" y="5189538"/>
          <p14:tracePt t="105595" x="3473450" y="5189538"/>
          <p14:tracePt t="105604" x="3446463" y="5189538"/>
          <p14:tracePt t="105614" x="3427413" y="5189538"/>
          <p14:tracePt t="105620" x="3409950" y="5189538"/>
          <p14:tracePt t="105630" x="3390900" y="5189538"/>
          <p14:tracePt t="105635" x="3382963" y="5189538"/>
          <p14:tracePt t="105651" x="3363913" y="5189538"/>
          <p14:tracePt t="105659" x="3354388" y="5189538"/>
          <p14:tracePt t="105683" x="3346450" y="5189538"/>
          <p14:tracePt t="105691" x="3327400" y="5189538"/>
          <p14:tracePt t="105699" x="3317875" y="5189538"/>
          <p14:tracePt t="105707" x="3309938" y="5189538"/>
          <p14:tracePt t="105715" x="3300413" y="5189538"/>
          <p14:tracePt t="105726" x="3290888" y="5189538"/>
          <p14:tracePt t="105733" x="3281363" y="5189538"/>
          <p14:tracePt t="105740" x="3263900" y="5189538"/>
          <p14:tracePt t="105752" x="3236913" y="5189538"/>
          <p14:tracePt t="105755" x="3227388" y="5189538"/>
          <p14:tracePt t="105764" x="3200400" y="5189538"/>
          <p14:tracePt t="105771" x="3181350" y="5189538"/>
          <p14:tracePt t="105783" x="3171825" y="5189538"/>
          <p14:tracePt t="105787" x="3144838" y="5189538"/>
          <p14:tracePt t="105797" x="3127375" y="5189538"/>
          <p14:tracePt t="105803" x="3100388" y="5189538"/>
          <p14:tracePt t="105811" x="3090863" y="5189538"/>
          <p14:tracePt t="105819" x="3063875" y="5189538"/>
          <p14:tracePt t="105835" x="3044825" y="5189538"/>
          <p14:tracePt t="105844" x="2998788" y="5189538"/>
          <p14:tracePt t="105851" x="2971800" y="5189538"/>
          <p14:tracePt t="105859" x="2917825" y="5189538"/>
          <p14:tracePt t="105867" x="2889250" y="5189538"/>
          <p14:tracePt t="105877" x="2835275" y="5189538"/>
          <p14:tracePt t="105883" x="2762250" y="5189538"/>
          <p14:tracePt t="105896" x="2679700" y="5170488"/>
          <p14:tracePt t="105899" x="2606675" y="5170488"/>
          <p14:tracePt t="105907" x="2543175" y="5160963"/>
          <p14:tracePt t="105915" x="2470150" y="5143500"/>
          <p14:tracePt t="105923" x="2397125" y="5143500"/>
          <p14:tracePt t="105931" x="2343150" y="5143500"/>
          <p14:tracePt t="105939" x="2297113" y="5143500"/>
          <p14:tracePt t="105947" x="2260600" y="5143500"/>
          <p14:tracePt t="105955" x="2214563" y="5143500"/>
          <p14:tracePt t="105963" x="2197100" y="5143500"/>
          <p14:tracePt t="105971" x="2160588" y="5143500"/>
          <p14:tracePt t="105979" x="2143125" y="5143500"/>
          <p14:tracePt t="105988" x="2114550" y="5143500"/>
          <p14:tracePt t="105995" x="2097088" y="5143500"/>
          <p14:tracePt t="106003" x="2070100" y="5143500"/>
          <p14:tracePt t="106012" x="2051050" y="5143500"/>
          <p14:tracePt t="106019" x="2014538" y="5143500"/>
          <p14:tracePt t="106028" x="2005013" y="5143500"/>
          <p14:tracePt t="106035" x="1968500" y="5143500"/>
          <p14:tracePt t="106044" x="1960563" y="5143500"/>
          <p14:tracePt t="106051" x="1941513" y="5133975"/>
          <p14:tracePt t="106059" x="1924050" y="5133975"/>
          <p14:tracePt t="106067" x="1914525" y="5133975"/>
          <p14:tracePt t="106075" x="1878013" y="5116513"/>
          <p14:tracePt t="106099" x="1868488" y="5116513"/>
          <p14:tracePt t="106107" x="1851025" y="5116513"/>
          <p14:tracePt t="106125" x="1841500" y="5116513"/>
          <p14:tracePt t="106163" x="1824038" y="5106988"/>
          <p14:tracePt t="106180" x="1804988" y="5097463"/>
          <p14:tracePt t="106196" x="1787525" y="5089525"/>
          <p14:tracePt t="106223" x="1778000" y="5089525"/>
          <p14:tracePt t="106274" x="1758950" y="5089525"/>
          <p14:tracePt t="106403" x="1751013" y="5080000"/>
          <p14:tracePt t="106427" x="1751013" y="5070475"/>
          <p14:tracePt t="106435" x="1751013" y="5060950"/>
          <p14:tracePt t="106451" x="1751013" y="5043488"/>
          <p14:tracePt t="106459" x="1751013" y="5024438"/>
          <p14:tracePt t="106467" x="1768475" y="5016500"/>
          <p14:tracePt t="106475" x="1787525" y="5006975"/>
          <p14:tracePt t="106483" x="1824038" y="4997450"/>
          <p14:tracePt t="106491" x="1851025" y="4987925"/>
          <p14:tracePt t="106499" x="1868488" y="4979988"/>
          <p14:tracePt t="106507" x="1905000" y="4979988"/>
          <p14:tracePt t="106515" x="1931988" y="4970463"/>
          <p14:tracePt t="106523" x="1968500" y="4960938"/>
          <p14:tracePt t="106539" x="2024063" y="4943475"/>
          <p14:tracePt t="106547" x="2033588" y="4943475"/>
          <p14:tracePt t="106555" x="2051050" y="4933950"/>
          <p14:tracePt t="106571" x="2060575" y="4933950"/>
          <p14:tracePt t="106581" x="2087563" y="4924425"/>
          <p14:tracePt t="106587" x="2097088" y="4924425"/>
          <p14:tracePt t="106595" x="2124075" y="4914900"/>
          <p14:tracePt t="106603" x="2133600" y="4914900"/>
          <p14:tracePt t="106611" x="2151063" y="4914900"/>
          <p14:tracePt t="106619" x="2170113" y="4897438"/>
          <p14:tracePt t="106627" x="2179638" y="4897438"/>
          <p14:tracePt t="106635" x="2187575" y="4887913"/>
          <p14:tracePt t="106643" x="2206625" y="4887913"/>
          <p14:tracePt t="106651" x="2224088" y="4887913"/>
          <p14:tracePt t="106661" x="2243138" y="4878388"/>
          <p14:tracePt t="106667" x="2260600" y="4870450"/>
          <p14:tracePt t="106676" x="2270125" y="4870450"/>
          <p14:tracePt t="106683" x="2297113" y="4851400"/>
          <p14:tracePt t="106691" x="2306638" y="4841875"/>
          <p14:tracePt t="106699" x="2324100" y="4833938"/>
          <p14:tracePt t="106707" x="2352675" y="4824413"/>
          <p14:tracePt t="106715" x="2370138" y="4814888"/>
          <p14:tracePt t="106723" x="2389188" y="4787900"/>
          <p14:tracePt t="106731" x="2397125" y="4787900"/>
          <p14:tracePt t="106739" x="2416175" y="4787900"/>
          <p14:tracePt t="106755" x="2433638" y="4778375"/>
          <p14:tracePt t="106763" x="2443163" y="4778375"/>
          <p14:tracePt t="106779" x="2452688" y="4778375"/>
          <p14:tracePt t="106787" x="2462213" y="4768850"/>
          <p14:tracePt t="106795" x="2470150" y="4760913"/>
          <p14:tracePt t="106814" x="2489200" y="4741863"/>
          <p14:tracePt t="106819" x="2489200" y="4732338"/>
          <p14:tracePt t="106835" x="2498725" y="4724400"/>
          <p14:tracePt t="106849" x="2506663" y="4714875"/>
          <p14:tracePt t="106851" x="2516188" y="4697413"/>
          <p14:tracePt t="106864" x="2525713" y="4697413"/>
          <p14:tracePt t="106868" x="2533650" y="4678363"/>
          <p14:tracePt t="106877" x="2543175" y="4668838"/>
          <p14:tracePt t="106886" x="2552700" y="4651375"/>
          <p14:tracePt t="106896" x="2552700" y="4641850"/>
          <p14:tracePt t="106899" x="2570163" y="4614863"/>
          <p14:tracePt t="106915" x="2579688" y="4587875"/>
          <p14:tracePt t="106923" x="2589213" y="4578350"/>
          <p14:tracePt t="106931" x="2598738" y="4541838"/>
          <p14:tracePt t="106939" x="2606675" y="4522788"/>
          <p14:tracePt t="106947" x="2625725" y="4505325"/>
          <p14:tracePt t="106955" x="2635250" y="4486275"/>
          <p14:tracePt t="106964" x="2643188" y="4449763"/>
          <p14:tracePt t="106971" x="2662238" y="4432300"/>
          <p14:tracePt t="106979" x="2671763" y="4422775"/>
          <p14:tracePt t="106987" x="2698750" y="4395788"/>
          <p14:tracePt t="106997" x="2716213" y="4376738"/>
          <p14:tracePt t="107003" x="2735263" y="4359275"/>
          <p14:tracePt t="107012" x="2771775" y="4332288"/>
          <p14:tracePt t="107019" x="2798763" y="4295775"/>
          <p14:tracePt t="107029" x="2844800" y="4259263"/>
          <p14:tracePt t="107035" x="2889250" y="4222750"/>
          <p14:tracePt t="107043" x="2944813" y="4176713"/>
          <p14:tracePt t="107052" x="2962275" y="4149725"/>
          <p14:tracePt t="107059" x="2998788" y="4076700"/>
          <p14:tracePt t="107067" x="3008313" y="4040188"/>
          <p14:tracePt t="107075" x="3035300" y="3967163"/>
          <p14:tracePt t="107083" x="3044825" y="3930650"/>
          <p14:tracePt t="107091" x="3054350" y="3903663"/>
          <p14:tracePt t="107099" x="3063875" y="3857625"/>
          <p14:tracePt t="107107" x="3071813" y="3811588"/>
          <p14:tracePt t="107115" x="3090863" y="3784600"/>
          <p14:tracePt t="107123" x="3108325" y="3767138"/>
          <p14:tracePt t="107131" x="3108325" y="3748088"/>
          <p14:tracePt t="107139" x="3117850" y="3738563"/>
          <p14:tracePt t="107147" x="3117850" y="3730625"/>
          <p14:tracePt t="107157" x="3127375" y="3702050"/>
          <p14:tracePt t="107163" x="3136900" y="3694113"/>
          <p14:tracePt t="107171" x="3144838" y="3694113"/>
          <p14:tracePt t="107179" x="3154363" y="3665538"/>
          <p14:tracePt t="107187" x="3163888" y="3657600"/>
          <p14:tracePt t="107196" x="3171825" y="3648075"/>
          <p14:tracePt t="107204" x="3190875" y="3638550"/>
          <p14:tracePt t="107213" x="3208338" y="3621088"/>
          <p14:tracePt t="107219" x="3217863" y="3611563"/>
          <p14:tracePt t="107227" x="3236913" y="3602038"/>
          <p14:tracePt t="107235" x="3254375" y="3584575"/>
          <p14:tracePt t="107244" x="3281363" y="3565525"/>
          <p14:tracePt t="107251" x="3290888" y="3556000"/>
          <p14:tracePt t="107259" x="3317875" y="3548063"/>
          <p14:tracePt t="107267" x="3336925" y="3529013"/>
          <p14:tracePt t="107275" x="3346450" y="3519488"/>
          <p14:tracePt t="107283" x="3354388" y="3511550"/>
          <p14:tracePt t="107291" x="3373438" y="3502025"/>
          <p14:tracePt t="107299" x="3400425" y="3482975"/>
          <p14:tracePt t="107307" x="3409950" y="3475038"/>
          <p14:tracePt t="107315" x="3427413" y="3465513"/>
          <p14:tracePt t="107323" x="3446463" y="3465513"/>
          <p14:tracePt t="107331" x="3446463" y="3455988"/>
          <p14:tracePt t="107339" x="3455988" y="3455988"/>
          <p14:tracePt t="107348" x="3473450" y="3438525"/>
          <p14:tracePt t="107395" x="3482975" y="3438525"/>
          <p14:tracePt t="107411" x="3490913" y="3438525"/>
          <p14:tracePt t="107427" x="3509963" y="3438525"/>
          <p14:tracePt t="107438" x="3527425" y="3438525"/>
          <p14:tracePt t="107444" x="3556000" y="3438525"/>
          <p14:tracePt t="107451" x="3573463" y="3438525"/>
          <p14:tracePt t="107459" x="3592513" y="3446463"/>
          <p14:tracePt t="107468" x="3619500" y="3446463"/>
          <p14:tracePt t="107475" x="3646488" y="3465513"/>
          <p14:tracePt t="107484" x="3692525" y="3482975"/>
          <p14:tracePt t="107491" x="3719513" y="3482975"/>
          <p14:tracePt t="107500" x="3783013" y="3492500"/>
          <p14:tracePt t="107507" x="3838575" y="3492500"/>
          <p14:tracePt t="107515" x="3865563" y="3492500"/>
          <p14:tracePt t="107523" x="3902075" y="3492500"/>
          <p14:tracePt t="107532" x="3948113" y="3492500"/>
          <p14:tracePt t="107539" x="3965575" y="3492500"/>
          <p14:tracePt t="107547" x="3992563" y="3492500"/>
          <p14:tracePt t="107555" x="4011613" y="3492500"/>
          <p14:tracePt t="107563" x="4038600" y="3492500"/>
          <p14:tracePt t="107571" x="4084638" y="3492500"/>
          <p14:tracePt t="107580" x="4111625" y="3492500"/>
          <p14:tracePt t="107587" x="4148138" y="3492500"/>
          <p14:tracePt t="107595" x="4202113" y="3492500"/>
          <p14:tracePt t="107603" x="4275138" y="3492500"/>
          <p14:tracePt t="107611" x="4376738" y="3492500"/>
          <p14:tracePt t="107620" x="4448175" y="3492500"/>
          <p14:tracePt t="107630" x="4521200" y="3492500"/>
          <p14:tracePt t="107637" x="4576763" y="3492500"/>
          <p14:tracePt t="107643" x="4630738" y="3492500"/>
          <p14:tracePt t="107651" x="4695825" y="3492500"/>
          <p14:tracePt t="107659" x="4730750" y="3482975"/>
          <p14:tracePt t="107667" x="4749800" y="3482975"/>
          <p14:tracePt t="107675" x="4776788" y="3482975"/>
          <p14:tracePt t="107683" x="4786313" y="3482975"/>
          <p14:tracePt t="107691" x="4803775" y="3482975"/>
          <p14:tracePt t="107715" x="4813300" y="3482975"/>
          <p14:tracePt t="107787" x="4822825" y="3482975"/>
          <p14:tracePt t="107812" x="4822825" y="3492500"/>
          <p14:tracePt t="107828" x="4822825" y="3519488"/>
          <p14:tracePt t="107835" x="4813300" y="3529013"/>
          <p14:tracePt t="107847" x="4795838" y="3538538"/>
          <p14:tracePt t="107852" x="4776788" y="3556000"/>
          <p14:tracePt t="107866" x="4749800" y="3592513"/>
          <p14:tracePt t="107868" x="4713288" y="3621088"/>
          <p14:tracePt t="107880" x="4686300" y="3657600"/>
          <p14:tracePt t="107883" x="4676775" y="3684588"/>
          <p14:tracePt t="107891" x="4649788" y="3738563"/>
          <p14:tracePt t="107899" x="4649788" y="3767138"/>
          <p14:tracePt t="107908" x="4630738" y="3794125"/>
          <p14:tracePt t="107917" x="4622800" y="3821113"/>
          <p14:tracePt t="107925" x="4622800" y="3840163"/>
          <p14:tracePt t="107933" x="4622800" y="3848100"/>
          <p14:tracePt t="107939" x="4622800" y="3857625"/>
          <p14:tracePt t="107947" x="4613275" y="3875088"/>
          <p14:tracePt t="107974" x="4613275" y="3884613"/>
          <p14:tracePt t="107988" x="4613275" y="3903663"/>
          <p14:tracePt t="108005" x="4613275" y="3921125"/>
          <p14:tracePt t="108011" x="4603750" y="3930650"/>
          <p14:tracePt t="108019" x="4586288" y="3948113"/>
          <p14:tracePt t="108028" x="4567238" y="3967163"/>
          <p14:tracePt t="108037" x="4549775" y="3976688"/>
          <p14:tracePt t="108048" x="4494213" y="3984625"/>
          <p14:tracePt t="108053" x="4413250" y="4013200"/>
          <p14:tracePt t="108060" x="4340225" y="4030663"/>
          <p14:tracePt t="108068" x="4257675" y="4030663"/>
          <p14:tracePt t="108075" x="4148138" y="4040188"/>
          <p14:tracePt t="108083" x="4075113" y="4049713"/>
          <p14:tracePt t="108091" x="4002088" y="4049713"/>
          <p14:tracePt t="108099" x="3911600" y="4049713"/>
          <p14:tracePt t="108107" x="3846513" y="4049713"/>
          <p14:tracePt t="108115" x="3829050" y="4049713"/>
          <p14:tracePt t="108123" x="3802063" y="4049713"/>
          <p14:tracePt t="108131" x="3783013" y="4049713"/>
          <p14:tracePt t="108211" x="3775075" y="4049713"/>
          <p14:tracePt t="108220" x="3775075" y="4040188"/>
          <p14:tracePt t="108227" x="3775075" y="4030663"/>
          <p14:tracePt t="108235" x="3775075" y="3994150"/>
          <p14:tracePt t="108244" x="3775075" y="3976688"/>
          <p14:tracePt t="108251" x="3775075" y="3957638"/>
          <p14:tracePt t="108259" x="3775075" y="3940175"/>
          <p14:tracePt t="108267" x="3792538" y="3894138"/>
          <p14:tracePt t="108283" x="3792538" y="3867150"/>
          <p14:tracePt t="108291" x="3792538" y="3840163"/>
          <p14:tracePt t="108299" x="3792538" y="3821113"/>
          <p14:tracePt t="108307" x="3802063" y="3803650"/>
          <p14:tracePt t="108315" x="3802063" y="3794125"/>
          <p14:tracePt t="108323" x="3802063" y="3767138"/>
          <p14:tracePt t="108331" x="3802063" y="3757613"/>
          <p14:tracePt t="108339" x="3802063" y="3748088"/>
          <p14:tracePt t="108347" x="3802063" y="3730625"/>
          <p14:tracePt t="108356" x="3810000" y="3711575"/>
          <p14:tracePt t="108363" x="3810000" y="3702050"/>
          <p14:tracePt t="108371" x="3810000" y="3694113"/>
          <p14:tracePt t="108379" x="3819525" y="3684588"/>
          <p14:tracePt t="108387" x="3819525" y="3675063"/>
          <p14:tracePt t="108403" x="3829050" y="3657600"/>
          <p14:tracePt t="108412" x="3846513" y="3638550"/>
          <p14:tracePt t="108429" x="3856038" y="3629025"/>
          <p14:tracePt t="108548" x="3856038" y="3638550"/>
          <p14:tracePt t="108555" x="3856038" y="3648075"/>
          <p14:tracePt t="108563" x="3883025" y="3684588"/>
          <p14:tracePt t="108579" x="3892550" y="3702050"/>
          <p14:tracePt t="108587" x="3902075" y="3721100"/>
          <p14:tracePt t="108604" x="3911600" y="3730625"/>
          <p14:tracePt t="108611" x="3938588" y="3757613"/>
          <p14:tracePt t="108619" x="3948113" y="3767138"/>
          <p14:tracePt t="108628" x="3948113" y="3775075"/>
          <p14:tracePt t="108643" x="3956050" y="3794125"/>
          <p14:tracePt t="108651" x="3956050" y="3803650"/>
          <p14:tracePt t="108659" x="3975100" y="3830638"/>
          <p14:tracePt t="108667" x="3975100" y="3848100"/>
          <p14:tracePt t="108675" x="3975100" y="3894138"/>
          <p14:tracePt t="108683" x="3975100" y="3911600"/>
          <p14:tracePt t="108691" x="3975100" y="3948113"/>
          <p14:tracePt t="108699" x="3975100" y="3994150"/>
          <p14:tracePt t="108708" x="3975100" y="4049713"/>
          <p14:tracePt t="108715" x="3975100" y="4076700"/>
          <p14:tracePt t="108723" x="3965575" y="4130675"/>
          <p14:tracePt t="108731" x="3956050" y="4203700"/>
          <p14:tracePt t="108743" x="3919538" y="4286250"/>
          <p14:tracePt t="108749" x="3875088" y="4368800"/>
          <p14:tracePt t="108756" x="3819525" y="4449763"/>
          <p14:tracePt t="108769" x="3775075" y="4505325"/>
          <p14:tracePt t="108771" x="3719513" y="4587875"/>
          <p14:tracePt t="108779" x="3702050" y="4605338"/>
          <p14:tracePt t="108788" x="3656013" y="4632325"/>
          <p14:tracePt t="108795" x="3609975" y="4660900"/>
          <p14:tracePt t="108803" x="3573463" y="4687888"/>
          <p14:tracePt t="108812" x="3527425" y="4714875"/>
          <p14:tracePt t="108819" x="3500438" y="4741863"/>
          <p14:tracePt t="108832" x="3463925" y="4768850"/>
          <p14:tracePt t="108835" x="3409950" y="4797425"/>
          <p14:tracePt t="108844" x="3346450" y="4851400"/>
          <p14:tracePt t="108851" x="3300413" y="4878388"/>
          <p14:tracePt t="108861" x="3217863" y="4933950"/>
          <p14:tracePt t="108867" x="3171825" y="4943475"/>
          <p14:tracePt t="108876" x="3090863" y="4979988"/>
          <p14:tracePt t="108883" x="3027363" y="5006975"/>
          <p14:tracePt t="108896" x="2954338" y="5043488"/>
          <p14:tracePt t="108899" x="2871788" y="5070475"/>
          <p14:tracePt t="108907" x="2808288" y="5089525"/>
          <p14:tracePt t="108915" x="2752725" y="5106988"/>
          <p14:tracePt t="108923" x="2708275" y="5116513"/>
          <p14:tracePt t="108931" x="2643188" y="5143500"/>
          <p14:tracePt t="108939" x="2616200" y="5153025"/>
          <p14:tracePt t="108947" x="2589213" y="5170488"/>
          <p14:tracePt t="108955" x="2570163" y="5189538"/>
          <p14:tracePt t="108964" x="2533650" y="5189538"/>
          <p14:tracePt t="108972" x="2498725" y="5189538"/>
          <p14:tracePt t="108980" x="2479675" y="5197475"/>
          <p14:tracePt t="108987" x="2470150" y="5197475"/>
          <p14:tracePt t="108995" x="2443163" y="5197475"/>
          <p14:tracePt t="109003" x="2425700" y="5197475"/>
          <p14:tracePt t="109011" x="2397125" y="5197475"/>
          <p14:tracePt t="109019" x="2370138" y="5216525"/>
          <p14:tracePt t="109029" x="2352675" y="5216525"/>
          <p14:tracePt t="109035" x="2333625" y="5226050"/>
          <p14:tracePt t="109044" x="2297113" y="5226050"/>
          <p14:tracePt t="109051" x="2279650" y="5233988"/>
          <p14:tracePt t="109059" x="2251075" y="5233988"/>
          <p14:tracePt t="109067" x="2233613" y="5243513"/>
          <p14:tracePt t="109075" x="2187575" y="5262563"/>
          <p14:tracePt t="109094" x="2160588" y="5262563"/>
          <p14:tracePt t="109100" x="2143125" y="5270500"/>
          <p14:tracePt t="109112" x="2124075" y="5270500"/>
          <p14:tracePt t="109116" x="2114550" y="5270500"/>
          <p14:tracePt t="109123" x="2097088" y="5280025"/>
          <p14:tracePt t="109139" x="2078038" y="5289550"/>
          <p14:tracePt t="109149" x="2070100" y="5289550"/>
          <p14:tracePt t="109155" x="2041525" y="5307013"/>
          <p14:tracePt t="109164" x="2033588" y="5316538"/>
          <p14:tracePt t="109171" x="2014538" y="5316538"/>
          <p14:tracePt t="109183" x="2014538" y="5326063"/>
          <p14:tracePt t="109188" x="1987550" y="5335588"/>
          <p14:tracePt t="109195" x="1978025" y="5335588"/>
          <p14:tracePt t="109204" x="1960563" y="5353050"/>
          <p14:tracePt t="109213" x="1951038" y="5353050"/>
          <p14:tracePt t="109220" x="1941513" y="5353050"/>
          <p14:tracePt t="109228" x="1931988" y="5362575"/>
          <p14:tracePt t="109307" x="1924050" y="5362575"/>
          <p14:tracePt t="109323" x="1924050" y="5353050"/>
          <p14:tracePt t="109331" x="1924050" y="5343525"/>
          <p14:tracePt t="109350" x="1924050" y="5326063"/>
          <p14:tracePt t="109357" x="1924050" y="5316538"/>
          <p14:tracePt t="109501" x="1924050" y="5307013"/>
          <p14:tracePt t="109507" x="1931988" y="5289550"/>
          <p14:tracePt t="109515" x="1941513" y="5280025"/>
          <p14:tracePt t="109523" x="1960563" y="5270500"/>
          <p14:tracePt t="109531" x="1987550" y="5270500"/>
          <p14:tracePt t="109539" x="2005013" y="5262563"/>
          <p14:tracePt t="109547" x="2024063" y="5262563"/>
          <p14:tracePt t="109555" x="2033588" y="5262563"/>
          <p14:tracePt t="109563" x="2051050" y="5253038"/>
          <p14:tracePt t="109571" x="2070100" y="5253038"/>
          <p14:tracePt t="109581" x="2087563" y="5243513"/>
          <p14:tracePt t="109596" x="2097088" y="5233988"/>
          <p14:tracePt t="109614" x="2114550" y="5226050"/>
          <p14:tracePt t="109630" x="2133600" y="5216525"/>
          <p14:tracePt t="109646" x="2160588" y="5207000"/>
          <p14:tracePt t="109661" x="2170113" y="5197475"/>
          <p14:tracePt t="109668" x="2179638" y="5189538"/>
          <p14:tracePt t="109683" x="2187575" y="5189538"/>
          <p14:tracePt t="109726" x="2187575" y="5180013"/>
          <p14:tracePt t="109959" x="2206625" y="5180013"/>
          <p14:tracePt t="109963" x="2233613" y="5180013"/>
          <p14:tracePt t="109974" x="2243138" y="5180013"/>
          <p14:tracePt t="109979" x="2260600" y="5180013"/>
          <p14:tracePt t="109987" x="2279650" y="5180013"/>
          <p14:tracePt t="109995" x="2297113" y="5180013"/>
          <p14:tracePt t="110003" x="2306638" y="5180013"/>
          <p14:tracePt t="110012" x="2324100" y="5180013"/>
          <p14:tracePt t="110027" x="2333625" y="5170488"/>
          <p14:tracePt t="110035" x="2343150" y="5160963"/>
          <p14:tracePt t="110044" x="2352675" y="5153025"/>
          <p14:tracePt t="110053" x="2370138" y="5153025"/>
          <p14:tracePt t="110065" x="2389188" y="5143500"/>
          <p14:tracePt t="110068" x="2406650" y="5143500"/>
          <p14:tracePt t="110076" x="2425700" y="5143500"/>
          <p14:tracePt t="110083" x="2452688" y="5133975"/>
          <p14:tracePt t="110091" x="2470150" y="5133975"/>
          <p14:tracePt t="110099" x="2506663" y="5133975"/>
          <p14:tracePt t="110107" x="2543175" y="5133975"/>
          <p14:tracePt t="110115" x="2579688" y="5133975"/>
          <p14:tracePt t="110123" x="2635250" y="5133975"/>
          <p14:tracePt t="110133" x="2689225" y="5133975"/>
          <p14:tracePt t="110153" x="2789238" y="5133975"/>
          <p14:tracePt t="110158" x="2817813" y="5133975"/>
          <p14:tracePt t="110164" x="2835275" y="5133975"/>
          <p14:tracePt t="110173" x="2862263" y="5133975"/>
          <p14:tracePt t="110180" x="2881313" y="5133975"/>
          <p14:tracePt t="110188" x="2908300" y="5133975"/>
          <p14:tracePt t="110196" x="2925763" y="5133975"/>
          <p14:tracePt t="110204" x="2935288" y="5133975"/>
          <p14:tracePt t="110212" x="2962275" y="5133975"/>
          <p14:tracePt t="110219" x="2971800" y="5133975"/>
          <p14:tracePt t="110228" x="2981325" y="5133975"/>
          <p14:tracePt t="110236" x="3008313" y="5133975"/>
          <p14:tracePt t="110246" x="3027363" y="5133975"/>
          <p14:tracePt t="110253" x="3054350" y="5133975"/>
          <p14:tracePt t="110262" x="3063875" y="5133975"/>
          <p14:tracePt t="110269" x="3100388" y="5133975"/>
          <p14:tracePt t="110275" x="3117850" y="5133975"/>
          <p14:tracePt t="110283" x="3144838" y="5133975"/>
          <p14:tracePt t="110291" x="3181350" y="5133975"/>
          <p14:tracePt t="110299" x="3208338" y="5133975"/>
          <p14:tracePt t="110307" x="3254375" y="5133975"/>
          <p14:tracePt t="110315" x="3290888" y="5133975"/>
          <p14:tracePt t="110323" x="3346450" y="5133975"/>
          <p14:tracePt t="110331" x="3409950" y="5133975"/>
          <p14:tracePt t="110339" x="3446463" y="5133975"/>
          <p14:tracePt t="110347" x="3490913" y="5133975"/>
          <p14:tracePt t="110355" x="3527425" y="5133975"/>
          <p14:tracePt t="110364" x="3556000" y="5133975"/>
          <p14:tracePt t="110371" x="3600450" y="5133975"/>
          <p14:tracePt t="110379" x="3619500" y="5133975"/>
          <p14:tracePt t="110389" x="3646488" y="5133975"/>
          <p14:tracePt t="110395" x="3665538" y="5126038"/>
          <p14:tracePt t="110403" x="3683000" y="5106988"/>
          <p14:tracePt t="110410" x="3709988" y="5097463"/>
          <p14:tracePt t="110428" x="3746500" y="5097463"/>
          <p14:tracePt t="110435" x="3746500" y="5089525"/>
          <p14:tracePt t="110444" x="3756025" y="5080000"/>
          <p14:tracePt t="110451" x="3783013" y="5080000"/>
          <p14:tracePt t="110468" x="3802063" y="5070475"/>
          <p14:tracePt t="110475" x="3810000" y="5060950"/>
          <p14:tracePt t="110629" x="3819525" y="5060950"/>
          <p14:tracePt t="110671" x="3819525" y="5070475"/>
          <p14:tracePt t="110843" x="3829050" y="5080000"/>
          <p14:tracePt t="110851" x="3856038" y="5097463"/>
          <p14:tracePt t="110861" x="3875088" y="5097463"/>
          <p14:tracePt t="110867" x="3902075" y="5097463"/>
          <p14:tracePt t="110876" x="3938588" y="5106988"/>
          <p14:tracePt t="110883" x="3984625" y="5116513"/>
          <p14:tracePt t="110897" x="4029075" y="5126038"/>
          <p14:tracePt t="110899" x="4102100" y="5153025"/>
          <p14:tracePt t="110909" x="4148138" y="5160963"/>
          <p14:tracePt t="110917" x="4202113" y="5160963"/>
          <p14:tracePt t="110925" x="4230688" y="5170488"/>
          <p14:tracePt t="110932" x="4275138" y="5170488"/>
          <p14:tracePt t="110940" x="4311650" y="5170488"/>
          <p14:tracePt t="110949" x="4330700" y="5170488"/>
          <p14:tracePt t="110955" x="4348163" y="5170488"/>
          <p14:tracePt t="110965" x="4367213" y="5170488"/>
          <p14:tracePt t="110981" x="4376738" y="5170488"/>
          <p14:tracePt t="110987" x="4394200" y="5170488"/>
          <p14:tracePt t="110995" x="4403725" y="5170488"/>
          <p14:tracePt t="111003" x="4413250" y="5170488"/>
          <p14:tracePt t="111019" x="4430713" y="5170488"/>
          <p14:tracePt t="111028" x="4440238" y="5170488"/>
          <p14:tracePt t="111035" x="4448175" y="5170488"/>
          <p14:tracePt t="111051" x="4457700" y="5170488"/>
          <p14:tracePt t="111067" x="4476750" y="5170488"/>
          <p14:tracePt t="111083" x="4484688" y="5170488"/>
          <p14:tracePt t="111099" x="4494213" y="5170488"/>
          <p14:tracePt t="111107" x="4513263" y="5170488"/>
          <p14:tracePt t="111115" x="4521200" y="5170488"/>
          <p14:tracePt t="111131" x="4530725" y="5170488"/>
          <p14:tracePt t="111139" x="4540250" y="5170488"/>
          <p14:tracePt t="111163" x="4549775" y="5170488"/>
          <p14:tracePt t="111168" x="4557713" y="5170488"/>
          <p14:tracePt t="111175" x="4567238" y="5170488"/>
          <p14:tracePt t="111180" x="4594225" y="5170488"/>
          <p14:tracePt t="111188" x="4613275" y="5170488"/>
          <p14:tracePt t="111195" x="4640263" y="5170488"/>
          <p14:tracePt t="111205" x="4659313" y="5170488"/>
          <p14:tracePt t="111211" x="4686300" y="5170488"/>
          <p14:tracePt t="111220" x="4703763" y="5170488"/>
          <p14:tracePt t="111230" x="4730750" y="5180013"/>
          <p14:tracePt t="111235" x="4749800" y="5180013"/>
          <p14:tracePt t="111244" x="4786313" y="5207000"/>
          <p14:tracePt t="111252" x="4795838" y="5207000"/>
          <p14:tracePt t="111260" x="4803775" y="5216525"/>
          <p14:tracePt t="111268" x="4840288" y="5216525"/>
          <p14:tracePt t="111283" x="4849813" y="5216525"/>
          <p14:tracePt t="111291" x="4876800" y="5226050"/>
          <p14:tracePt t="111299" x="4895850" y="5226050"/>
          <p14:tracePt t="111307" x="4913313" y="5253038"/>
          <p14:tracePt t="111315" x="4932363" y="5253038"/>
          <p14:tracePt t="111323" x="4941888" y="5253038"/>
          <p14:tracePt t="111331" x="4968875" y="5253038"/>
          <p14:tracePt t="111340" x="4978400" y="5253038"/>
          <p14:tracePt t="111349" x="4986338" y="5253038"/>
          <p14:tracePt t="111411" x="4995863" y="5253038"/>
          <p14:tracePt t="111564" x="4978400" y="5253038"/>
          <p14:tracePt t="111571" x="4968875" y="5253038"/>
          <p14:tracePt t="111581" x="4941888" y="5253038"/>
          <p14:tracePt t="111587" x="4932363" y="5253038"/>
          <p14:tracePt t="111597" x="4922838" y="5253038"/>
          <p14:tracePt t="111619" x="4913313" y="5253038"/>
          <p14:tracePt t="111765" x="4941888" y="5253038"/>
          <p14:tracePt t="111773" x="4986338" y="5253038"/>
          <p14:tracePt t="111781" x="5014913" y="5253038"/>
          <p14:tracePt t="111787" x="5041900" y="5243513"/>
          <p14:tracePt t="111797" x="5068888" y="5243513"/>
          <p14:tracePt t="111807" x="5086350" y="5233988"/>
          <p14:tracePt t="111814" x="5122863" y="5233988"/>
          <p14:tracePt t="111819" x="5141913" y="5233988"/>
          <p14:tracePt t="111832" x="5168900" y="5226050"/>
          <p14:tracePt t="111835" x="5178425" y="5226050"/>
          <p14:tracePt t="111846" x="5187950" y="5226050"/>
          <p14:tracePt t="111851" x="5195888" y="5226050"/>
          <p14:tracePt t="111859" x="5205413" y="5226050"/>
          <p14:tracePt t="111867" x="5214938" y="5226050"/>
          <p14:tracePt t="111875" x="5224463" y="5226050"/>
          <p14:tracePt t="111895" x="5241925" y="5226050"/>
          <p14:tracePt t="111899" x="5251450" y="5226050"/>
          <p14:tracePt t="111923" x="5260975" y="5226050"/>
          <p14:tracePt t="111931" x="5268913" y="5226050"/>
          <p14:tracePt t="111939" x="5278438" y="5226050"/>
          <p14:tracePt t="111947" x="5287963" y="5226050"/>
          <p14:tracePt t="111955" x="5297488" y="5226050"/>
          <p14:tracePt t="111966" x="5305425" y="5226050"/>
          <p14:tracePt t="111980" x="5314950" y="5226050"/>
          <p14:tracePt t="112004" x="5324475" y="5226050"/>
          <p14:tracePt t="112165" x="5334000" y="5226050"/>
          <p14:tracePt t="112181" x="5341938" y="5226050"/>
          <p14:tracePt t="112211" x="5360988" y="5226050"/>
          <p14:tracePt t="112219" x="5368925" y="5226050"/>
          <p14:tracePt t="112244" x="5378450" y="5226050"/>
          <p14:tracePt t="112260" x="5397500" y="5226050"/>
          <p14:tracePt t="112267" x="5414963" y="5226050"/>
          <p14:tracePt t="112275" x="5424488" y="5226050"/>
          <p14:tracePt t="112283" x="5451475" y="5226050"/>
          <p14:tracePt t="112291" x="5461000" y="5226050"/>
          <p14:tracePt t="112299" x="5478463" y="5226050"/>
          <p14:tracePt t="112307" x="5514975" y="5243513"/>
          <p14:tracePt t="112315" x="5543550" y="5243513"/>
          <p14:tracePt t="112323" x="5588000" y="5243513"/>
          <p14:tracePt t="112331" x="5597525" y="5243513"/>
          <p14:tracePt t="112339" x="5634038" y="5262563"/>
          <p14:tracePt t="112347" x="5661025" y="5262563"/>
          <p14:tracePt t="112355" x="5688013" y="5270500"/>
          <p14:tracePt t="112363" x="5697538" y="5270500"/>
          <p14:tracePt t="112371" x="5724525" y="5270500"/>
          <p14:tracePt t="112379" x="5743575" y="5270500"/>
          <p14:tracePt t="112387" x="5761038" y="5280025"/>
          <p14:tracePt t="112396" x="5780088" y="5280025"/>
          <p14:tracePt t="112403" x="5797550" y="5280025"/>
          <p14:tracePt t="112412" x="5816600" y="5280025"/>
          <p14:tracePt t="112419" x="5843588" y="5299075"/>
          <p14:tracePt t="112428" x="5853113" y="5307013"/>
          <p14:tracePt t="112435" x="5862638" y="5307013"/>
          <p14:tracePt t="112445" x="5880100" y="5316538"/>
          <p14:tracePt t="112451" x="5889625" y="5316538"/>
          <p14:tracePt t="112462" x="5889625" y="5326063"/>
          <p14:tracePt t="112467" x="5899150" y="5326063"/>
          <p14:tracePt t="112475" x="5907088" y="5326063"/>
          <p14:tracePt t="112484" x="5916613" y="5335588"/>
          <p14:tracePt t="112500" x="5926138" y="5343525"/>
          <p14:tracePt t="112507" x="5935663" y="5353050"/>
          <p14:tracePt t="112523" x="5953125" y="5372100"/>
          <p14:tracePt t="112531" x="5972175" y="5389563"/>
          <p14:tracePt t="112539" x="5980113" y="5399088"/>
          <p14:tracePt t="112547" x="5989638" y="5408613"/>
          <p14:tracePt t="112556" x="6026150" y="5426075"/>
          <p14:tracePt t="112569" x="6043613" y="5445125"/>
          <p14:tracePt t="112571" x="6062663" y="5453063"/>
          <p14:tracePt t="112580" x="6108700" y="5481638"/>
          <p14:tracePt t="112588" x="6116638" y="5481638"/>
          <p14:tracePt t="112595" x="6126163" y="5489575"/>
          <p14:tracePt t="112603" x="6135688" y="5489575"/>
          <p14:tracePt t="112612" x="6153150" y="5499100"/>
          <p14:tracePt t="112627" x="6153150" y="5508625"/>
          <p14:tracePt t="112644" x="6162675" y="5526088"/>
          <p14:tracePt t="112677" x="6162675" y="5535613"/>
          <p14:tracePt t="112683" x="6172200" y="5562600"/>
          <p14:tracePt t="112699" x="6181725" y="5572125"/>
          <p14:tracePt t="112707" x="6189663" y="5581650"/>
          <p14:tracePt t="112723" x="6189663" y="5589588"/>
          <p14:tracePt t="112732" x="6199188" y="5608638"/>
          <p14:tracePt t="112739" x="6199188" y="5618163"/>
          <p14:tracePt t="112748" x="6208713" y="5645150"/>
          <p14:tracePt t="112755" x="6208713" y="5654675"/>
          <p14:tracePt t="112764" x="6226175" y="5681663"/>
          <p14:tracePt t="112771" x="6226175" y="5691188"/>
          <p14:tracePt t="112780" x="6235700" y="5699125"/>
          <p14:tracePt t="112787" x="6235700" y="5708650"/>
          <p14:tracePt t="112795" x="6235700" y="5718175"/>
          <p14:tracePt t="112803" x="6235700" y="5727700"/>
          <p14:tracePt t="112812" x="6235700" y="5735638"/>
          <p14:tracePt t="112819" x="6235700" y="5745163"/>
          <p14:tracePt t="112832" x="6235700" y="5764213"/>
          <p14:tracePt t="112835" x="6235700" y="5772150"/>
          <p14:tracePt t="112845" x="6245225" y="5772150"/>
          <p14:tracePt t="112861" x="6245225" y="5781675"/>
          <p14:tracePt t="112881" x="6245225" y="5800725"/>
          <p14:tracePt t="112884" x="6245225" y="5808663"/>
          <p14:tracePt t="112898" x="6245225" y="5818188"/>
          <p14:tracePt t="112902" x="6245225" y="5845175"/>
          <p14:tracePt t="112907" x="6245225" y="5854700"/>
          <p14:tracePt t="112915" x="6245225" y="5864225"/>
          <p14:tracePt t="112923" x="6245225" y="5881688"/>
          <p14:tracePt t="112931" x="6245225" y="5891213"/>
          <p14:tracePt t="112939" x="6245225" y="5910263"/>
          <p14:tracePt t="112947" x="6245225" y="5927725"/>
          <p14:tracePt t="112955" x="6245225" y="5946775"/>
          <p14:tracePt t="112964" x="6245225" y="5954713"/>
          <p14:tracePt t="112971" x="6245225" y="5964238"/>
          <p14:tracePt t="112980" x="6245225" y="5973763"/>
          <p14:tracePt t="112987" x="6235700" y="5991225"/>
          <p14:tracePt t="113003" x="6226175" y="6000750"/>
          <p14:tracePt t="113012" x="6226175" y="6010275"/>
          <p14:tracePt t="113019" x="6218238" y="6018213"/>
          <p14:tracePt t="113036" x="6208713" y="6037263"/>
          <p14:tracePt t="113220" x="6208713" y="6027738"/>
          <p14:tracePt t="113506" x="6189663" y="6027738"/>
          <p14:tracePt t="113516" x="6181725" y="6027738"/>
          <p14:tracePt t="113531" x="6172200" y="6037263"/>
          <p14:tracePt t="113563" x="6162675" y="6037263"/>
          <p14:tracePt t="113571" x="6153150" y="6037263"/>
          <p14:tracePt t="113580" x="6145213" y="6027738"/>
          <p14:tracePt t="113603" x="6145213" y="6018213"/>
          <p14:tracePt t="113611" x="6145213" y="6010275"/>
          <p14:tracePt t="113619" x="6145213" y="6000750"/>
          <p14:tracePt t="113635" x="6145213" y="5991225"/>
          <p14:tracePt t="113644" x="6145213" y="5983288"/>
          <p14:tracePt t="113660" x="6145213" y="5973763"/>
          <p14:tracePt t="113707" x="6145213" y="5946775"/>
          <p14:tracePt t="113715" x="6153150" y="5946775"/>
          <p14:tracePt t="113723" x="6162675" y="5937250"/>
          <p14:tracePt t="113731" x="6172200" y="5937250"/>
          <p14:tracePt t="113739" x="6181725" y="5937250"/>
          <p14:tracePt t="113755" x="6189663" y="5927725"/>
          <p14:tracePt t="113764" x="6199188" y="5927725"/>
          <p14:tracePt t="113771" x="6218238" y="5918200"/>
          <p14:tracePt t="113803" x="6235700" y="5900738"/>
          <p14:tracePt t="113867" x="6235700" y="5891213"/>
          <p14:tracePt t="113939" x="6226175" y="5891213"/>
          <p14:tracePt t="113947" x="6218238" y="5891213"/>
          <p14:tracePt t="113955" x="6189663" y="5891213"/>
          <p14:tracePt t="113979" x="6181725" y="5891213"/>
          <p14:tracePt t="114069" x="6162675" y="5891213"/>
          <p14:tracePt t="114123" x="6153150" y="5891213"/>
          <p14:tracePt t="114139" x="6145213" y="5891213"/>
          <p14:tracePt t="114147" x="6135688" y="5891213"/>
          <p14:tracePt t="114155" x="6126163" y="5891213"/>
          <p14:tracePt t="114163" x="6116638" y="5891213"/>
          <p14:tracePt t="114171" x="6099175" y="5891213"/>
          <p14:tracePt t="114179" x="6080125" y="5891213"/>
          <p14:tracePt t="114190" x="6062663" y="5891213"/>
          <p14:tracePt t="114195" x="6053138" y="5891213"/>
          <p14:tracePt t="114204" x="6026150" y="5891213"/>
          <p14:tracePt t="114219" x="6016625" y="5891213"/>
          <p14:tracePt t="114227" x="5999163" y="5891213"/>
          <p14:tracePt t="114237" x="5989638" y="5891213"/>
          <p14:tracePt t="114244" x="5980113" y="5891213"/>
          <p14:tracePt t="114251" x="5972175" y="5891213"/>
          <p14:tracePt t="114260" x="5943600" y="5891213"/>
          <p14:tracePt t="114275" x="5907088" y="5881688"/>
          <p14:tracePt t="114283" x="5899150" y="5881688"/>
          <p14:tracePt t="114291" x="5889625" y="5881688"/>
          <p14:tracePt t="114299" x="5853113" y="5854700"/>
          <p14:tracePt t="114307" x="5843588" y="5854700"/>
          <p14:tracePt t="114316" x="5816600" y="5854700"/>
          <p14:tracePt t="114323" x="5807075" y="5854700"/>
          <p14:tracePt t="114331" x="5770563" y="5837238"/>
          <p14:tracePt t="114339" x="5761038" y="5837238"/>
          <p14:tracePt t="114347" x="5753100" y="5837238"/>
          <p14:tracePt t="114355" x="5724525" y="5837238"/>
          <p14:tracePt t="114364" x="5716588" y="5837238"/>
          <p14:tracePt t="114371" x="5697538" y="5837238"/>
          <p14:tracePt t="114380" x="5680075" y="5837238"/>
          <p14:tracePt t="114387" x="5661025" y="5837238"/>
          <p14:tracePt t="114395" x="5643563" y="5837238"/>
          <p14:tracePt t="114403" x="5624513" y="5837238"/>
          <p14:tracePt t="114412" x="5597525" y="5837238"/>
          <p14:tracePt t="114420" x="5551488" y="5837238"/>
          <p14:tracePt t="114427" x="5524500" y="5837238"/>
          <p14:tracePt t="114435" x="5487988" y="5837238"/>
          <p14:tracePt t="114445" x="5434013" y="5837238"/>
          <p14:tracePt t="114451" x="5368925" y="5837238"/>
          <p14:tracePt t="114459" x="5334000" y="5837238"/>
          <p14:tracePt t="114467" x="5278438" y="5837238"/>
          <p14:tracePt t="114475" x="5232400" y="5837238"/>
          <p14:tracePt t="114485" x="5205413" y="5837238"/>
          <p14:tracePt t="114491" x="5151438" y="5837238"/>
          <p14:tracePt t="114500" x="5114925" y="5837238"/>
          <p14:tracePt t="114507" x="5068888" y="5837238"/>
          <p14:tracePt t="114515" x="5014913" y="5837238"/>
          <p14:tracePt t="114523" x="4959350" y="5837238"/>
          <p14:tracePt t="114532" x="4905375" y="5837238"/>
          <p14:tracePt t="114539" x="4849813" y="5837238"/>
          <p14:tracePt t="114547" x="4776788" y="5837238"/>
          <p14:tracePt t="114555" x="4713288" y="5837238"/>
          <p14:tracePt t="114563" x="4659313" y="5837238"/>
          <p14:tracePt t="114571" x="4603750" y="5837238"/>
          <p14:tracePt t="114579" x="4549775" y="5837238"/>
          <p14:tracePt t="114587" x="4467225" y="5864225"/>
          <p14:tracePt t="114595" x="4403725" y="5873750"/>
          <p14:tracePt t="114603" x="4348163" y="5891213"/>
          <p14:tracePt t="114611" x="4294188" y="5891213"/>
          <p14:tracePt t="114619" x="4248150" y="5900738"/>
          <p14:tracePt t="114626" x="4184650" y="5918200"/>
          <p14:tracePt t="114635" x="4157663" y="5937250"/>
          <p14:tracePt t="114644" x="4138613" y="5937250"/>
          <p14:tracePt t="114651" x="4102100" y="5937250"/>
          <p14:tracePt t="114660" x="4084638" y="5937250"/>
          <p14:tracePt t="114667" x="4057650" y="5937250"/>
          <p14:tracePt t="114676" x="4029075" y="5946775"/>
          <p14:tracePt t="114683" x="4002088" y="5946775"/>
          <p14:tracePt t="114691" x="3984625" y="5954713"/>
          <p14:tracePt t="114699" x="3965575" y="5954713"/>
          <p14:tracePt t="114707" x="3956050" y="5954713"/>
          <p14:tracePt t="114716" x="3948113" y="5954713"/>
          <p14:tracePt t="114725" x="3902075" y="5973763"/>
          <p14:tracePt t="114732" x="3892550" y="5973763"/>
          <p14:tracePt t="114740" x="3865563" y="5983288"/>
          <p14:tracePt t="114750" x="3856038" y="5983288"/>
          <p14:tracePt t="114756" x="3829050" y="5991225"/>
          <p14:tracePt t="114768" x="3810000" y="5991225"/>
          <p14:tracePt t="114771" x="3783013" y="5991225"/>
          <p14:tracePt t="114779" x="3765550" y="5991225"/>
          <p14:tracePt t="114788" x="3738563" y="5991225"/>
          <p14:tracePt t="114797" x="3719513" y="5991225"/>
          <p14:tracePt t="114803" x="3683000" y="5991225"/>
          <p14:tracePt t="114814" x="3665538" y="5991225"/>
          <p14:tracePt t="114819" x="3629025" y="6000750"/>
          <p14:tracePt t="114829" x="3592513" y="6000750"/>
          <p14:tracePt t="114835" x="3563938" y="6018213"/>
          <p14:tracePt t="114844" x="3519488" y="6018213"/>
          <p14:tracePt t="114851" x="3463925" y="6018213"/>
          <p14:tracePt t="114860" x="3427413" y="6018213"/>
          <p14:tracePt t="114867" x="3382963" y="6018213"/>
          <p14:tracePt t="114875" x="3363913" y="6018213"/>
          <p14:tracePt t="114883" x="3336925" y="6018213"/>
          <p14:tracePt t="115024" x="3363913" y="6018213"/>
          <p14:tracePt t="115027" x="3436938" y="6018213"/>
          <p14:tracePt t="115035" x="3509963" y="6018213"/>
          <p14:tracePt t="115044" x="3636963" y="6018213"/>
          <p14:tracePt t="115051" x="3783013" y="6018213"/>
          <p14:tracePt t="115063" x="3911600" y="6018213"/>
          <p14:tracePt t="115067" x="4075113" y="6018213"/>
          <p14:tracePt t="115075" x="4238625" y="6018213"/>
          <p14:tracePt t="115083" x="4440238" y="6018213"/>
          <p14:tracePt t="115091" x="4659313" y="6018213"/>
          <p14:tracePt t="115099" x="4859338" y="6018213"/>
          <p14:tracePt t="115107" x="5078413" y="6018213"/>
          <p14:tracePt t="115115" x="5305425" y="6018213"/>
          <p14:tracePt t="115123" x="5470525" y="6018213"/>
          <p14:tracePt t="115131" x="5597525" y="6018213"/>
          <p14:tracePt t="115139" x="5688013" y="6018213"/>
          <p14:tracePt t="115147" x="5743575" y="6018213"/>
          <p14:tracePt t="115156" x="5770563" y="6018213"/>
          <p14:tracePt t="115164" x="5789613" y="6018213"/>
          <p14:tracePt t="115231" x="5807075" y="6018213"/>
          <p14:tracePt t="115238" x="5816600" y="6018213"/>
          <p14:tracePt t="115251" x="5834063" y="6018213"/>
          <p14:tracePt t="115260" x="5853113" y="6018213"/>
          <p14:tracePt t="115269" x="5853113" y="6027738"/>
          <p14:tracePt t="115277" x="5862638" y="6037263"/>
          <p14:tracePt t="115292" x="5870575" y="6037263"/>
          <p14:tracePt t="115302" x="5889625" y="6046788"/>
          <p14:tracePt t="115316" x="5907088" y="6064250"/>
          <p14:tracePt t="115323" x="5916613" y="6073775"/>
          <p14:tracePt t="115331" x="5926138" y="6083300"/>
          <p14:tracePt t="115339" x="5943600" y="6091238"/>
          <p14:tracePt t="115347" x="5962650" y="6100763"/>
          <p14:tracePt t="115355" x="5980113" y="6119813"/>
          <p14:tracePt t="115364" x="5999163" y="6119813"/>
          <p14:tracePt t="115371" x="6043613" y="6137275"/>
          <p14:tracePt t="115380" x="6062663" y="6146800"/>
          <p14:tracePt t="115387" x="6080125" y="6156325"/>
          <p14:tracePt t="115395" x="6099175" y="6164263"/>
          <p14:tracePt t="115461" x="6108700" y="6173788"/>
          <p14:tracePt t="115475" x="6108700" y="6192838"/>
          <p14:tracePt t="115484" x="6108700" y="6210300"/>
          <p14:tracePt t="115491" x="6099175" y="6219825"/>
          <p14:tracePt t="115501" x="6089650" y="6229350"/>
          <p14:tracePt t="115507" x="6080125" y="6237288"/>
          <p14:tracePt t="115515" x="6072188" y="6246813"/>
          <p14:tracePt t="115523" x="6053138" y="6256338"/>
          <p14:tracePt t="115531" x="6043613" y="6265863"/>
          <p14:tracePt t="115555" x="6043613" y="6273800"/>
          <p14:tracePt t="115595" x="6035675" y="6283325"/>
          <p14:tracePt t="115603" x="6026150" y="6292850"/>
          <p14:tracePt t="115611" x="6026150" y="6302375"/>
          <p14:tracePt t="115619" x="6016625" y="6310313"/>
          <p14:tracePt t="115629" x="5999163" y="6329363"/>
          <p14:tracePt t="115635" x="5972175" y="6338888"/>
          <p14:tracePt t="115643" x="5943600" y="6346825"/>
          <p14:tracePt t="115651" x="5935663" y="6346825"/>
          <p14:tracePt t="115660" x="5899150" y="6356350"/>
          <p14:tracePt t="115667" x="5843588" y="6375400"/>
          <p14:tracePt t="115675" x="5780088" y="6392863"/>
          <p14:tracePt t="115683" x="5743575" y="6402388"/>
          <p14:tracePt t="115691" x="5688013" y="6402388"/>
          <p14:tracePt t="115699" x="5643563" y="6402388"/>
          <p14:tracePt t="115707" x="5607050" y="6402388"/>
          <p14:tracePt t="115715" x="5588000" y="6402388"/>
          <p14:tracePt t="115723" x="5551488" y="6402388"/>
          <p14:tracePt t="115731" x="5543550" y="6402388"/>
          <p14:tracePt t="115739" x="5507038" y="6402388"/>
          <p14:tracePt t="115755" x="5497513" y="6402388"/>
          <p14:tracePt t="115763" x="5487988" y="6402388"/>
          <p14:tracePt t="115771" x="5478463" y="6392863"/>
          <p14:tracePt t="115781" x="5478463" y="6383338"/>
          <p14:tracePt t="115787" x="5478463" y="6375400"/>
          <p14:tracePt t="115795" x="5478463" y="6338888"/>
          <p14:tracePt t="115813" x="5478463" y="6310313"/>
          <p14:tracePt t="115819" x="5478463" y="6292850"/>
          <p14:tracePt t="115830" x="5478463" y="6265863"/>
          <p14:tracePt t="115835" x="5478463" y="6256338"/>
          <p14:tracePt t="115844" x="5478463" y="6246813"/>
          <p14:tracePt t="115851" x="5478463" y="6219825"/>
          <p14:tracePt t="115861" x="5478463" y="6210300"/>
          <p14:tracePt t="115867" x="5478463" y="6183313"/>
          <p14:tracePt t="115877" x="5478463" y="6173788"/>
          <p14:tracePt t="115895" x="5478463" y="6164263"/>
          <p14:tracePt t="115899" x="5478463" y="6146800"/>
          <p14:tracePt t="115907" x="5478463" y="6137275"/>
          <p14:tracePt t="115915" x="5478463" y="6127750"/>
          <p14:tracePt t="115931" x="5478463" y="6119813"/>
          <p14:tracePt t="115939" x="5478463" y="6100763"/>
          <p14:tracePt t="115971" x="5478463" y="6083300"/>
          <p14:tracePt t="115980" x="5497513" y="6073775"/>
          <p14:tracePt t="115987" x="5514975" y="6054725"/>
          <p14:tracePt t="115995" x="5524500" y="6046788"/>
          <p14:tracePt t="116003" x="5543550" y="6027738"/>
          <p14:tracePt t="116011" x="5561013" y="6018213"/>
          <p14:tracePt t="116019" x="5570538" y="6010275"/>
          <p14:tracePt t="116028" x="5580063" y="6000750"/>
          <p14:tracePt t="116035" x="5580063" y="5991225"/>
          <p14:tracePt t="116044" x="5588000" y="5983288"/>
          <p14:tracePt t="116061" x="5616575" y="5983288"/>
          <p14:tracePt t="116067" x="5634038" y="5964238"/>
          <p14:tracePt t="116085" x="5643563" y="5954713"/>
          <p14:tracePt t="116093" x="5661025" y="5954713"/>
          <p14:tracePt t="116099" x="5670550" y="5954713"/>
          <p14:tracePt t="116107" x="5688013" y="5954713"/>
          <p14:tracePt t="116115" x="5707063" y="5954713"/>
          <p14:tracePt t="116123" x="5716588" y="5954713"/>
          <p14:tracePt t="116131" x="5753100" y="5954713"/>
          <p14:tracePt t="116141" x="5780088" y="5954713"/>
          <p14:tracePt t="116149" x="5797550" y="5954713"/>
          <p14:tracePt t="116157" x="5826125" y="5954713"/>
          <p14:tracePt t="116163" x="5870575" y="5954713"/>
          <p14:tracePt t="116171" x="5907088" y="5973763"/>
          <p14:tracePt t="116180" x="5943600" y="5983288"/>
          <p14:tracePt t="116187" x="5989638" y="6018213"/>
          <p14:tracePt t="116196" x="6007100" y="6027738"/>
          <p14:tracePt t="116212" x="6035675" y="6046788"/>
          <p14:tracePt t="116220" x="6062663" y="6073775"/>
          <p14:tracePt t="116251" x="6062663" y="6091238"/>
          <p14:tracePt t="116260" x="6062663" y="6100763"/>
          <p14:tracePt t="116267" x="6062663" y="6119813"/>
          <p14:tracePt t="116277" x="6062663" y="6137275"/>
          <p14:tracePt t="116283" x="6062663" y="6146800"/>
          <p14:tracePt t="116291" x="6062663" y="6156325"/>
          <p14:tracePt t="116300" x="6062663" y="6173788"/>
          <p14:tracePt t="116307" x="6062663" y="6192838"/>
          <p14:tracePt t="116315" x="6062663" y="6200775"/>
          <p14:tracePt t="116323" x="6062663" y="6219825"/>
          <p14:tracePt t="116331" x="6062663" y="6229350"/>
          <p14:tracePt t="116339" x="6062663" y="6246813"/>
          <p14:tracePt t="116347" x="6053138" y="6265863"/>
          <p14:tracePt t="116355" x="6043613" y="6283325"/>
          <p14:tracePt t="116363" x="6043613" y="6292850"/>
          <p14:tracePt t="116372" x="6035675" y="6302375"/>
          <p14:tracePt t="116388" x="6016625" y="6310313"/>
          <p14:tracePt t="116403" x="6007100" y="6319838"/>
          <p14:tracePt t="116411" x="5989638" y="6319838"/>
          <p14:tracePt t="116419" x="5980113" y="6329363"/>
          <p14:tracePt t="116429" x="5972175" y="6329363"/>
          <p14:tracePt t="116437" x="5935663" y="6329363"/>
          <p14:tracePt t="116444" x="5916613" y="6338888"/>
          <p14:tracePt t="116453" x="5889625" y="6338888"/>
          <p14:tracePt t="116463" x="5870575" y="6338888"/>
          <p14:tracePt t="116470" x="5834063" y="6338888"/>
          <p14:tracePt t="116477" x="5789613" y="6338888"/>
          <p14:tracePt t="116487" x="5753100" y="6338888"/>
          <p14:tracePt t="116491" x="5724525" y="6338888"/>
          <p14:tracePt t="116499" x="5688013" y="6338888"/>
          <p14:tracePt t="116507" x="5670550" y="6338888"/>
          <p14:tracePt t="116515" x="5661025" y="6338888"/>
          <p14:tracePt t="116524" x="5653088" y="6338888"/>
          <p14:tracePt t="116540" x="5643563" y="6338888"/>
          <p14:tracePt t="116557" x="5634038" y="6338888"/>
          <p14:tracePt t="116565" x="5616575" y="6319838"/>
          <p14:tracePt t="116571" x="5607050" y="6319838"/>
          <p14:tracePt t="116580" x="5588000" y="6302375"/>
          <p14:tracePt t="116587" x="5570538" y="6273800"/>
          <p14:tracePt t="116596" x="5551488" y="6256338"/>
          <p14:tracePt t="116603" x="5543550" y="6246813"/>
          <p14:tracePt t="116611" x="5514975" y="6237288"/>
          <p14:tracePt t="116619" x="5497513" y="6210300"/>
          <p14:tracePt t="116627" x="5487988" y="6192838"/>
          <p14:tracePt t="116635" x="5470525" y="6164263"/>
          <p14:tracePt t="116651" x="5461000" y="6146800"/>
          <p14:tracePt t="116660" x="5461000" y="6137275"/>
          <p14:tracePt t="116667" x="5461000" y="6127750"/>
          <p14:tracePt t="116675" x="5451475" y="6119813"/>
          <p14:tracePt t="116683" x="5451475" y="6091238"/>
          <p14:tracePt t="116707" x="5451475" y="6064250"/>
          <p14:tracePt t="116715" x="5451475" y="6054725"/>
          <p14:tracePt t="116723" x="5451475" y="6046788"/>
          <p14:tracePt t="116731" x="5451475" y="6037263"/>
          <p14:tracePt t="116739" x="5451475" y="6010275"/>
          <p14:tracePt t="116747" x="5470525" y="5991225"/>
          <p14:tracePt t="116755" x="5478463" y="5983288"/>
          <p14:tracePt t="116763" x="5507038" y="5973763"/>
          <p14:tracePt t="116771" x="5524500" y="5954713"/>
          <p14:tracePt t="116779" x="5551488" y="5946775"/>
          <p14:tracePt t="116787" x="5570538" y="5937250"/>
          <p14:tracePt t="116796" x="5607050" y="5918200"/>
          <p14:tracePt t="116803" x="5616575" y="5910263"/>
          <p14:tracePt t="116812" x="5634038" y="5900738"/>
          <p14:tracePt t="116819" x="5643563" y="5900738"/>
          <p14:tracePt t="116828" x="5680075" y="5891213"/>
          <p14:tracePt t="116835" x="5697538" y="5873750"/>
          <p14:tracePt t="116851" x="5734050" y="5864225"/>
          <p14:tracePt t="116861" x="5743575" y="5864225"/>
          <p14:tracePt t="116867" x="5743575" y="5854700"/>
          <p14:tracePt t="116877" x="5753100" y="5854700"/>
          <p14:tracePt t="116896" x="5770563" y="5854700"/>
          <p14:tracePt t="116899" x="5780088" y="5845175"/>
          <p14:tracePt t="116907" x="5789613" y="5845175"/>
          <p14:tracePt t="116916" x="5797550" y="5845175"/>
          <p14:tracePt t="116931" x="5816600" y="5845175"/>
          <p14:tracePt t="116939" x="5826125" y="5845175"/>
          <p14:tracePt t="116947" x="5834063" y="5845175"/>
          <p14:tracePt t="116955" x="5853113" y="5845175"/>
          <p14:tracePt t="116963" x="5870575" y="5845175"/>
          <p14:tracePt t="116971" x="5916613" y="5845175"/>
          <p14:tracePt t="116979" x="5926138" y="5845175"/>
          <p14:tracePt t="116987" x="5962650" y="5845175"/>
          <p14:tracePt t="116995" x="5980113" y="5845175"/>
          <p14:tracePt t="117005" x="6016625" y="5864225"/>
          <p14:tracePt t="117012" x="6026150" y="5873750"/>
          <p14:tracePt t="117019" x="6053138" y="5881688"/>
          <p14:tracePt t="117035" x="6062663" y="5891213"/>
          <p14:tracePt t="117044" x="6080125" y="5910263"/>
          <p14:tracePt t="117060" x="6080125" y="5918200"/>
          <p14:tracePt t="117067" x="6080125" y="5927725"/>
          <p14:tracePt t="117075" x="6089650" y="5937250"/>
          <p14:tracePt t="117083" x="6099175" y="5937250"/>
          <p14:tracePt t="117099" x="6099175" y="5946775"/>
          <p14:tracePt t="117107" x="6099175" y="5954713"/>
          <p14:tracePt t="117117" x="6099175" y="5964238"/>
          <p14:tracePt t="117130" x="6108700" y="5983288"/>
          <p14:tracePt t="117132" x="6108700" y="5991225"/>
          <p14:tracePt t="117144" x="6108700" y="6000750"/>
          <p14:tracePt t="117156" x="6126163" y="6018213"/>
          <p14:tracePt t="117163" x="6126163" y="6054725"/>
          <p14:tracePt t="117172" x="6145213" y="6073775"/>
          <p14:tracePt t="117179" x="6153150" y="6091238"/>
          <p14:tracePt t="117195" x="6162675" y="6100763"/>
          <p14:tracePt t="117205" x="6172200" y="6127750"/>
          <p14:tracePt t="117219" x="6172200" y="6137275"/>
          <p14:tracePt t="117228" x="6172200" y="6156325"/>
          <p14:tracePt t="117235" x="6172200" y="6164263"/>
          <p14:tracePt t="117244" x="6172200" y="6173788"/>
          <p14:tracePt t="117252" x="6172200" y="6183313"/>
          <p14:tracePt t="117260" x="6172200" y="6192838"/>
          <p14:tracePt t="117267" x="6172200" y="6200775"/>
          <p14:tracePt t="117279" x="6172200" y="6210300"/>
          <p14:tracePt t="117286" x="6172200" y="6219825"/>
          <p14:tracePt t="117293" x="6172200" y="6246813"/>
          <p14:tracePt t="117300" x="6145213" y="6265863"/>
          <p14:tracePt t="117307" x="6145213" y="6273800"/>
          <p14:tracePt t="117323" x="6126163" y="6292850"/>
          <p14:tracePt t="117331" x="6108700" y="6292850"/>
          <p14:tracePt t="117339" x="6099175" y="6302375"/>
          <p14:tracePt t="117347" x="6080125" y="6310313"/>
          <p14:tracePt t="117355" x="6072188" y="6310313"/>
          <p14:tracePt t="117363" x="6053138" y="6319838"/>
          <p14:tracePt t="117379" x="6026150" y="6319838"/>
          <p14:tracePt t="117389" x="6016625" y="6319838"/>
          <p14:tracePt t="117403" x="5999163" y="6329363"/>
          <p14:tracePt t="117412" x="5980113" y="6329363"/>
          <p14:tracePt t="117419" x="5962650" y="6329363"/>
          <p14:tracePt t="117428" x="5935663" y="6329363"/>
          <p14:tracePt t="117435" x="5916613" y="6329363"/>
          <p14:tracePt t="117444" x="5889625" y="6329363"/>
          <p14:tracePt t="117451" x="5870575" y="6329363"/>
          <p14:tracePt t="117462" x="5834063" y="6329363"/>
          <p14:tracePt t="117469" x="5826125" y="6329363"/>
          <p14:tracePt t="117478" x="5780088" y="6329363"/>
          <p14:tracePt t="117486" x="5734050" y="6319838"/>
          <p14:tracePt t="117491" x="5688013" y="6310313"/>
          <p14:tracePt t="117499" x="5624513" y="6283325"/>
          <p14:tracePt t="117507" x="5597525" y="6273800"/>
          <p14:tracePt t="117515" x="5561013" y="6265863"/>
          <p14:tracePt t="117523" x="5514975" y="6256338"/>
          <p14:tracePt t="117532" x="5487988" y="6237288"/>
          <p14:tracePt t="117539" x="5478463" y="6237288"/>
          <p14:tracePt t="117547" x="5470525" y="6229350"/>
          <p14:tracePt t="117555" x="5451475" y="6210300"/>
          <p14:tracePt t="117571" x="5451475" y="6200775"/>
          <p14:tracePt t="117580" x="5441950" y="6192838"/>
          <p14:tracePt t="117587" x="5441950" y="6183313"/>
          <p14:tracePt t="117596" x="5441950" y="6156325"/>
          <p14:tracePt t="117611" x="5441950" y="6137275"/>
          <p14:tracePt t="117619" x="5434013" y="6091238"/>
          <p14:tracePt t="117628" x="5424488" y="6083300"/>
          <p14:tracePt t="117635" x="5424488" y="6046788"/>
          <p14:tracePt t="117651" x="5424488" y="6018213"/>
          <p14:tracePt t="117660" x="5424488" y="6000750"/>
          <p14:tracePt t="117667" x="5424488" y="5973763"/>
          <p14:tracePt t="117677" x="5424488" y="5964238"/>
          <p14:tracePt t="117683" x="5424488" y="5954713"/>
          <p14:tracePt t="117691" x="5424488" y="5937250"/>
          <p14:tracePt t="117699" x="5424488" y="5927725"/>
          <p14:tracePt t="117707" x="5424488" y="5918200"/>
          <p14:tracePt t="117715" x="5424488" y="5910263"/>
          <p14:tracePt t="117723" x="5424488" y="5900738"/>
          <p14:tracePt t="117735" x="5424488" y="5891213"/>
          <p14:tracePt t="117738" x="5424488" y="5881688"/>
          <p14:tracePt t="117755" x="5424488" y="5854700"/>
          <p14:tracePt t="117772" x="5424488" y="5845175"/>
          <p14:tracePt t="117784" x="5434013" y="5827713"/>
          <p14:tracePt t="117787" x="5441950" y="5818188"/>
          <p14:tracePt t="117797" x="5451475" y="5808663"/>
          <p14:tracePt t="117806" x="5470525" y="5808663"/>
          <p14:tracePt t="117811" x="5514975" y="5781675"/>
          <p14:tracePt t="117828" x="5534025" y="5772150"/>
          <p14:tracePt t="117836" x="5570538" y="5754688"/>
          <p14:tracePt t="117847" x="5616575" y="5745163"/>
          <p14:tracePt t="117853" x="5624513" y="5745163"/>
          <p14:tracePt t="117863" x="5661025" y="5735638"/>
          <p14:tracePt t="117870" x="5680075" y="5735638"/>
          <p14:tracePt t="117879" x="5716588" y="5718175"/>
          <p14:tracePt t="117883" x="5724525" y="5718175"/>
          <p14:tracePt t="117900" x="5770563" y="5718175"/>
          <p14:tracePt t="117909" x="5789613" y="5718175"/>
          <p14:tracePt t="117916" x="5797550" y="5718175"/>
          <p14:tracePt t="117988" x="5807075" y="5718175"/>
          <p14:tracePt t="117995" x="5816600" y="5718175"/>
          <p14:tracePt t="118004" x="5853113" y="5718175"/>
          <p14:tracePt t="118012" x="5880100" y="5727700"/>
          <p14:tracePt t="118019" x="5907088" y="5727700"/>
          <p14:tracePt t="118027" x="5943600" y="5745163"/>
          <p14:tracePt t="118036" x="5999163" y="5745163"/>
          <p14:tracePt t="118046" x="6016625" y="5754688"/>
          <p14:tracePt t="118052" x="6072188" y="5754688"/>
          <p14:tracePt t="118065" x="6099175" y="5754688"/>
          <p14:tracePt t="118068" x="6116638" y="5764213"/>
          <p14:tracePt t="118082" x="6135688" y="5764213"/>
          <p14:tracePt t="118083" x="6145213" y="5772150"/>
          <p14:tracePt t="118092" x="6153150" y="5781675"/>
          <p14:tracePt t="118116" x="6153150" y="5791200"/>
          <p14:tracePt t="118125" x="6162675" y="5818188"/>
          <p14:tracePt t="118132" x="6162675" y="5837238"/>
          <p14:tracePt t="118140" x="6162675" y="5864225"/>
          <p14:tracePt t="118149" x="6162675" y="5881688"/>
          <p14:tracePt t="118157" x="6162675" y="5927725"/>
          <p14:tracePt t="118163" x="6162675" y="5946775"/>
          <p14:tracePt t="118171" x="6162675" y="5973763"/>
          <p14:tracePt t="118180" x="6162675" y="5991225"/>
          <p14:tracePt t="118187" x="6162675" y="6018213"/>
          <p14:tracePt t="118196" x="6162675" y="6037263"/>
          <p14:tracePt t="118203" x="6162675" y="6054725"/>
          <p14:tracePt t="118212" x="6162675" y="6073775"/>
          <p14:tracePt t="118219" x="6162675" y="6083300"/>
          <p14:tracePt t="118227" x="6172200" y="6091238"/>
          <p14:tracePt t="118235" x="6181725" y="6100763"/>
          <p14:tracePt t="118251" x="6181725" y="6110288"/>
          <p14:tracePt t="118261" x="6181725" y="6119813"/>
          <p14:tracePt t="118268" x="6181725" y="6137275"/>
          <p14:tracePt t="118275" x="6181725" y="6146800"/>
          <p14:tracePt t="118283" x="6181725" y="6156325"/>
          <p14:tracePt t="118299" x="6181725" y="6164263"/>
          <p14:tracePt t="118307" x="6181725" y="6173788"/>
          <p14:tracePt t="118315" x="6172200" y="6200775"/>
          <p14:tracePt t="118323" x="6145213" y="6219825"/>
          <p14:tracePt t="118331" x="6126163" y="6246813"/>
          <p14:tracePt t="118339" x="6089650" y="6256338"/>
          <p14:tracePt t="118347" x="6062663" y="6283325"/>
          <p14:tracePt t="118355" x="6035675" y="6292850"/>
          <p14:tracePt t="118363" x="5999163" y="6310313"/>
          <p14:tracePt t="118371" x="5972175" y="6338888"/>
          <p14:tracePt t="118379" x="5953125" y="6346825"/>
          <p14:tracePt t="118387" x="5926138" y="6365875"/>
          <p14:tracePt t="118395" x="5907088" y="6365875"/>
          <p14:tracePt t="118403" x="5880100" y="6383338"/>
          <p14:tracePt t="118411" x="5853113" y="6383338"/>
          <p14:tracePt t="118419" x="5843588" y="6383338"/>
          <p14:tracePt t="118435" x="5834063" y="6383338"/>
          <p14:tracePt t="118443" x="5816600" y="6383338"/>
          <p14:tracePt t="118453" x="5807075" y="6383338"/>
          <p14:tracePt t="118460" x="5797550" y="6383338"/>
          <p14:tracePt t="118467" x="5789613" y="6383338"/>
          <p14:tracePt t="118477" x="5780088" y="6383338"/>
          <p14:tracePt t="118484" x="5770563" y="6383338"/>
          <p14:tracePt t="118491" x="5761038" y="6375400"/>
          <p14:tracePt t="118500" x="5734050" y="6365875"/>
          <p14:tracePt t="118507" x="5716588" y="6346825"/>
          <p14:tracePt t="118515" x="5707063" y="6338888"/>
          <p14:tracePt t="118524" x="5680075" y="6329363"/>
          <p14:tracePt t="118534" x="5661025" y="6319838"/>
          <p14:tracePt t="118539" x="5653088" y="6302375"/>
          <p14:tracePt t="118557" x="5634038" y="6283325"/>
          <p14:tracePt t="118566" x="5624513" y="6273800"/>
          <p14:tracePt t="118571" x="5616575" y="6256338"/>
          <p14:tracePt t="118587" x="5607050" y="6246813"/>
          <p14:tracePt t="118595" x="5588000" y="6229350"/>
          <p14:tracePt t="118603" x="5588000" y="6210300"/>
          <p14:tracePt t="118611" x="5588000" y="6200775"/>
          <p14:tracePt t="118619" x="5580063" y="6164263"/>
          <p14:tracePt t="118628" x="5580063" y="6137275"/>
          <p14:tracePt t="118636" x="5580063" y="6119813"/>
          <p14:tracePt t="118648" x="5570538" y="6073775"/>
          <p14:tracePt t="118651" x="5570538" y="6054725"/>
          <p14:tracePt t="118661" x="5570538" y="6018213"/>
          <p14:tracePt t="118667" x="5570538" y="5973763"/>
          <p14:tracePt t="118678" x="5570538" y="5964238"/>
          <p14:tracePt t="118683" x="5570538" y="5927725"/>
          <p14:tracePt t="118691" x="5570538" y="5910263"/>
          <p14:tracePt t="118699" x="5570538" y="5891213"/>
          <p14:tracePt t="118707" x="5570538" y="5881688"/>
          <p14:tracePt t="118715" x="5570538" y="5873750"/>
          <p14:tracePt t="118723" x="5570538" y="5854700"/>
          <p14:tracePt t="118731" x="5570538" y="5845175"/>
          <p14:tracePt t="118739" x="5570538" y="5827713"/>
          <p14:tracePt t="118747" x="5580063" y="5800725"/>
          <p14:tracePt t="118763" x="5588000" y="5791200"/>
          <p14:tracePt t="118771" x="5597525" y="5781675"/>
          <p14:tracePt t="118779" x="5616575" y="5772150"/>
          <p14:tracePt t="118787" x="5634038" y="5754688"/>
          <p14:tracePt t="118795" x="5661025" y="5745163"/>
          <p14:tracePt t="118803" x="5680075" y="5735638"/>
          <p14:tracePt t="118813" x="5724525" y="5727700"/>
          <p14:tracePt t="118819" x="5770563" y="5699125"/>
          <p14:tracePt t="118828" x="5826125" y="5691188"/>
          <p14:tracePt t="118835" x="5862638" y="5681663"/>
          <p14:tracePt t="118845" x="5916613" y="5681663"/>
          <p14:tracePt t="118851" x="5972175" y="5672138"/>
          <p14:tracePt t="118860" x="6016625" y="5672138"/>
          <p14:tracePt t="118867" x="6053138" y="5672138"/>
          <p14:tracePt t="118876" x="6116638" y="5645150"/>
          <p14:tracePt t="118883" x="6126163" y="5645150"/>
          <p14:tracePt t="118895" x="6172200" y="5645150"/>
          <p14:tracePt t="118899" x="6199188" y="5645150"/>
          <p14:tracePt t="118910" x="6218238" y="5645150"/>
          <p14:tracePt t="118915" x="6245225" y="5645150"/>
          <p14:tracePt t="118925" x="6262688" y="5645150"/>
          <p14:tracePt t="118932" x="6272213" y="5654675"/>
          <p14:tracePt t="118940" x="6281738" y="5662613"/>
          <p14:tracePt t="118949" x="6281738" y="5672138"/>
          <p14:tracePt t="118958" x="6281738" y="5681663"/>
          <p14:tracePt t="118971" x="6281738" y="5708650"/>
          <p14:tracePt t="118979" x="6281738" y="5718175"/>
          <p14:tracePt t="118987" x="6281738" y="5754688"/>
          <p14:tracePt t="118995" x="6281738" y="5764213"/>
          <p14:tracePt t="119003" x="6281738" y="5800725"/>
          <p14:tracePt t="119012" x="6281738" y="5827713"/>
          <p14:tracePt t="119019" x="6299200" y="5873750"/>
          <p14:tracePt t="119027" x="6308725" y="5900738"/>
          <p14:tracePt t="119035" x="6308725" y="5918200"/>
          <p14:tracePt t="119044" x="6308725" y="5946775"/>
          <p14:tracePt t="119051" x="6308725" y="5973763"/>
          <p14:tracePt t="119060" x="6326188" y="6010275"/>
          <p14:tracePt t="119067" x="6326188" y="6027738"/>
          <p14:tracePt t="119075" x="6326188" y="6054725"/>
          <p14:tracePt t="119083" x="6326188" y="6064250"/>
          <p14:tracePt t="119094" x="6326188" y="6091238"/>
          <p14:tracePt t="119110" x="6326188" y="6100763"/>
          <p14:tracePt t="119118" x="6326188" y="6110288"/>
          <p14:tracePt t="119123" x="6326188" y="6127750"/>
          <p14:tracePt t="119131" x="6326188" y="6137275"/>
          <p14:tracePt t="119139" x="6326188" y="6146800"/>
          <p14:tracePt t="119147" x="6326188" y="6156325"/>
          <p14:tracePt t="119155" x="6326188" y="6164263"/>
          <p14:tracePt t="119163" x="6308725" y="6192838"/>
          <p14:tracePt t="119179" x="6281738" y="6200775"/>
          <p14:tracePt t="119187" x="6262688" y="6200775"/>
          <p14:tracePt t="119195" x="6226175" y="6229350"/>
          <p14:tracePt t="119203" x="6226175" y="6237288"/>
          <p14:tracePt t="119211" x="6208713" y="6237288"/>
          <p14:tracePt t="119219" x="6172200" y="6246813"/>
          <p14:tracePt t="119228" x="6153150" y="6256338"/>
          <p14:tracePt t="119235" x="6126163" y="6256338"/>
          <p14:tracePt t="119245" x="6108700" y="6265863"/>
          <p14:tracePt t="119251" x="6099175" y="6273800"/>
          <p14:tracePt t="119260" x="6080125" y="6273800"/>
          <p14:tracePt t="119284" x="6072188" y="6273800"/>
          <p14:tracePt t="119293" x="6062663" y="6273800"/>
          <p14:tracePt t="119299" x="6053138" y="6273800"/>
          <p14:tracePt t="119493" x="6035675" y="6273800"/>
          <p14:tracePt t="119505" x="6007100" y="6273800"/>
          <p14:tracePt t="119507" x="5999163" y="6273800"/>
          <p14:tracePt t="119515" x="5980113" y="6273800"/>
          <p14:tracePt t="119523" x="5953125" y="6273800"/>
          <p14:tracePt t="119531" x="5935663" y="6273800"/>
          <p14:tracePt t="119539" x="5899150" y="6273800"/>
          <p14:tracePt t="119547" x="5853113" y="6273800"/>
          <p14:tracePt t="119555" x="5816600" y="6265863"/>
          <p14:tracePt t="119563" x="5780088" y="6265863"/>
          <p14:tracePt t="119571" x="5753100" y="6265863"/>
          <p14:tracePt t="119581" x="5734050" y="6265863"/>
          <p14:tracePt t="119587" x="5707063" y="6256338"/>
          <p14:tracePt t="119596" x="5688013" y="6256338"/>
          <p14:tracePt t="119604" x="5670550" y="6246813"/>
          <p14:tracePt t="119612" x="5661025" y="6246813"/>
          <p14:tracePt t="119619" x="5643563" y="6237288"/>
          <p14:tracePt t="119628" x="5634038" y="6229350"/>
          <p14:tracePt t="119635" x="5624513" y="6219825"/>
          <p14:tracePt t="119644" x="5616575" y="6210300"/>
          <p14:tracePt t="119651" x="5607050" y="6192838"/>
          <p14:tracePt t="119660" x="5597525" y="6173788"/>
          <p14:tracePt t="119667" x="5561013" y="6127750"/>
          <p14:tracePt t="119676" x="5551488" y="6110288"/>
          <p14:tracePt t="119683" x="5543550" y="6083300"/>
          <p14:tracePt t="119691" x="5543550" y="6073775"/>
          <p14:tracePt t="119699" x="5543550" y="6037263"/>
          <p14:tracePt t="119707" x="5524500" y="6010275"/>
          <p14:tracePt t="119715" x="5524500" y="6000750"/>
          <p14:tracePt t="119723" x="5524500" y="5983288"/>
          <p14:tracePt t="119731" x="5524500" y="5964238"/>
          <p14:tracePt t="119741" x="5524500" y="5946775"/>
          <p14:tracePt t="119756" x="5524500" y="5937250"/>
          <p14:tracePt t="119764" x="5524500" y="5910263"/>
          <p14:tracePt t="119771" x="5524500" y="5900738"/>
          <p14:tracePt t="119779" x="5524500" y="5891213"/>
          <p14:tracePt t="119787" x="5524500" y="5873750"/>
          <p14:tracePt t="119796" x="5524500" y="5854700"/>
          <p14:tracePt t="119803" x="5524500" y="5837238"/>
          <p14:tracePt t="119813" x="5524500" y="5818188"/>
          <p14:tracePt t="119827" x="5534025" y="5800725"/>
          <p14:tracePt t="119835" x="5534025" y="5781675"/>
          <p14:tracePt t="119843" x="5551488" y="5764213"/>
          <p14:tracePt t="119851" x="5561013" y="5754688"/>
          <p14:tracePt t="119862" x="5570538" y="5735638"/>
          <p14:tracePt t="119877" x="5580063" y="5727700"/>
          <p14:tracePt t="119883" x="5588000" y="5727700"/>
          <p14:tracePt t="119894" x="5597525" y="5718175"/>
          <p14:tracePt t="119899" x="5607050" y="5718175"/>
          <p14:tracePt t="119907" x="5634038" y="5708650"/>
          <p14:tracePt t="119924" x="5653088" y="5708650"/>
          <p14:tracePt t="119931" x="5680075" y="5708650"/>
          <p14:tracePt t="119939" x="5697538" y="5708650"/>
          <p14:tracePt t="119947" x="5734050" y="5708650"/>
          <p14:tracePt t="119954" x="5753100" y="5708650"/>
          <p14:tracePt t="119964" x="5780088" y="5708650"/>
          <p14:tracePt t="119974" x="5797550" y="5708650"/>
          <p14:tracePt t="119981" x="5843588" y="5708650"/>
          <p14:tracePt t="119987" x="5853113" y="5708650"/>
          <p14:tracePt t="119995" x="5870575" y="5708650"/>
          <p14:tracePt t="120005" x="5880100" y="5708650"/>
          <p14:tracePt t="120011" x="5907088" y="5708650"/>
          <p14:tracePt t="120019" x="5916613" y="5708650"/>
          <p14:tracePt t="120027" x="5943600" y="5727700"/>
          <p14:tracePt t="120035" x="5962650" y="5735638"/>
          <p14:tracePt t="120043" x="5972175" y="5745163"/>
          <p14:tracePt t="120051" x="5989638" y="5754688"/>
          <p14:tracePt t="120064" x="6016625" y="5772150"/>
          <p14:tracePt t="120067" x="6035675" y="5791200"/>
          <p14:tracePt t="120076" x="6053138" y="5800725"/>
          <p14:tracePt t="120083" x="6062663" y="5818188"/>
          <p14:tracePt t="120091" x="6080125" y="5837238"/>
          <p14:tracePt t="120099" x="6099175" y="5845175"/>
          <p14:tracePt t="120107" x="6108700" y="5854700"/>
          <p14:tracePt t="120115" x="6126163" y="5873750"/>
          <p14:tracePt t="120123" x="6145213" y="5881688"/>
          <p14:tracePt t="120139" x="6153150" y="5900738"/>
          <p14:tracePt t="120147" x="6153150" y="5910263"/>
          <p14:tracePt t="120156" x="6162675" y="5918200"/>
          <p14:tracePt t="120205" x="6162675" y="5927725"/>
          <p14:tracePt t="120212" x="6162675" y="5937250"/>
          <p14:tracePt t="120219" x="6162675" y="5946775"/>
          <p14:tracePt t="120235" x="6162675" y="5954713"/>
          <p14:tracePt t="120243" x="6172200" y="5983288"/>
          <p14:tracePt t="120251" x="6172200" y="5991225"/>
          <p14:tracePt t="120260" x="6172200" y="6010275"/>
          <p14:tracePt t="120268" x="6172200" y="6027738"/>
          <p14:tracePt t="120275" x="6172200" y="6046788"/>
          <p14:tracePt t="120283" x="6172200" y="6054725"/>
          <p14:tracePt t="120291" x="6172200" y="6064250"/>
          <p14:tracePt t="120299" x="6172200" y="6083300"/>
          <p14:tracePt t="120307" x="6172200" y="6091238"/>
          <p14:tracePt t="120315" x="6172200" y="6110288"/>
          <p14:tracePt t="120323" x="6172200" y="6119813"/>
          <p14:tracePt t="120331" x="6172200" y="6137275"/>
          <p14:tracePt t="120339" x="6172200" y="6156325"/>
          <p14:tracePt t="120347" x="6172200" y="6164263"/>
          <p14:tracePt t="120355" x="6153150" y="6173788"/>
          <p14:tracePt t="120363" x="6145213" y="6183313"/>
          <p14:tracePt t="120371" x="6126163" y="6200775"/>
          <p14:tracePt t="120380" x="6126163" y="6210300"/>
          <p14:tracePt t="120387" x="6116638" y="6219825"/>
          <p14:tracePt t="120395" x="6099175" y="6229350"/>
          <p14:tracePt t="120403" x="6080125" y="6229350"/>
          <p14:tracePt t="120411" x="6053138" y="6229350"/>
          <p14:tracePt t="120419" x="6035675" y="6246813"/>
          <p14:tracePt t="120428" x="6016625" y="6246813"/>
          <p14:tracePt t="120435" x="6007100" y="6246813"/>
          <p14:tracePt t="120443" x="5989638" y="6246813"/>
          <p14:tracePt t="120459" x="5980113" y="6246813"/>
          <p14:tracePt t="120485" x="5972175" y="6246813"/>
          <p14:tracePt t="120491" x="5962650" y="6246813"/>
          <p14:tracePt t="120501" x="5953125" y="6246813"/>
          <p14:tracePt t="120515" x="5935663" y="6246813"/>
          <p14:tracePt t="120523" x="5926138" y="6246813"/>
          <p14:tracePt t="120532" x="5907088" y="6246813"/>
          <p14:tracePt t="120539" x="5899150" y="6237288"/>
          <p14:tracePt t="120547" x="5889625" y="6237288"/>
          <p14:tracePt t="120555" x="5880100" y="6229350"/>
          <p14:tracePt t="120563" x="5862638" y="6210300"/>
          <p14:tracePt t="120580" x="5853113" y="6210300"/>
          <p14:tracePt t="120587" x="5843588" y="6210300"/>
          <p14:tracePt t="120603" x="5826125" y="6200775"/>
          <p14:tracePt t="120611" x="5816600" y="6200775"/>
          <p14:tracePt t="120635" x="5797550" y="6192838"/>
          <p14:tracePt t="120676" x="5780088" y="6173788"/>
          <p14:tracePt t="120691" x="5770563" y="6164263"/>
          <p14:tracePt t="120707" x="5761038" y="6156325"/>
          <p14:tracePt t="120731" x="5753100" y="6146800"/>
          <p14:tracePt t="120747" x="5743575" y="6146800"/>
          <p14:tracePt t="120764" x="5734050" y="6137275"/>
          <p14:tracePt t="120771" x="5724525" y="6127750"/>
          <p14:tracePt t="120806" x="5716588" y="6119813"/>
          <p14:tracePt t="120821" x="5697538" y="6119813"/>
          <p14:tracePt t="120828" x="5697538" y="6110288"/>
          <p14:tracePt t="120843" x="5688013" y="6100763"/>
          <p14:tracePt t="120851" x="5680075" y="6083300"/>
          <p14:tracePt t="120862" x="5670550" y="6073775"/>
          <p14:tracePt t="120878" x="5653088" y="6054725"/>
          <p14:tracePt t="120894" x="5643563" y="6046788"/>
          <p14:tracePt t="120939" x="5643563" y="6037263"/>
          <p14:tracePt t="121003" x="5643563" y="6018213"/>
          <p14:tracePt t="121059" x="5643563" y="6010275"/>
          <p14:tracePt t="121083" x="5643563" y="6000750"/>
          <p14:tracePt t="121100" x="5643563" y="5991225"/>
          <p14:tracePt t="121108" x="5643563" y="5973763"/>
          <p14:tracePt t="121124" x="5653088" y="5964238"/>
          <p14:tracePt t="121139" x="5661025" y="5954713"/>
          <p14:tracePt t="121147" x="5670550" y="5946775"/>
          <p14:tracePt t="121156" x="5670550" y="5937250"/>
          <p14:tracePt t="121163" x="5670550" y="5927725"/>
          <p14:tracePt t="121171" x="5670550" y="5918200"/>
          <p14:tracePt t="121181" x="5680075" y="5918200"/>
          <p14:tracePt t="121191" x="5688013" y="5910263"/>
          <p14:tracePt t="121207" x="5688013" y="5900738"/>
          <p14:tracePt t="121211" x="5697538" y="5891213"/>
          <p14:tracePt t="121316" x="5716588" y="5881688"/>
          <p14:tracePt t="121323" x="5734050" y="5873750"/>
          <p14:tracePt t="121331" x="5743575" y="5873750"/>
          <p14:tracePt t="121339" x="5770563" y="5873750"/>
          <p14:tracePt t="121347" x="5789613" y="5864225"/>
          <p14:tracePt t="121355" x="5807075" y="5864225"/>
          <p14:tracePt t="121364" x="5816600" y="5864225"/>
          <p14:tracePt t="121371" x="5826125" y="5864225"/>
          <p14:tracePt t="121379" x="5862638" y="5845175"/>
          <p14:tracePt t="121388" x="5870575" y="5845175"/>
          <p14:tracePt t="121395" x="5870575" y="5837238"/>
          <p14:tracePt t="121411" x="5889625" y="5837238"/>
          <p14:tracePt t="121420" x="5899150" y="5837238"/>
          <p14:tracePt t="121439" x="5916613" y="5827713"/>
          <p14:tracePt t="121451" x="5935663" y="5827713"/>
          <p14:tracePt t="121460" x="5943600" y="5827713"/>
          <p14:tracePt t="121476" x="5953125" y="5827713"/>
          <p14:tracePt t="121523" x="5962650" y="5818188"/>
          <p14:tracePt t="121541" x="5972175" y="5818188"/>
          <p14:tracePt t="121549" x="5980113" y="5818188"/>
          <p14:tracePt t="121557" x="5989638" y="5818188"/>
          <p14:tracePt t="121571" x="5999163" y="5818188"/>
          <p14:tracePt t="121579" x="6016625" y="5818188"/>
          <p14:tracePt t="121587" x="6016625" y="5808663"/>
          <p14:tracePt t="121595" x="6026150" y="5800725"/>
          <p14:tracePt t="121635" x="6035675" y="5800725"/>
          <p14:tracePt t="121653" x="6053138" y="5800725"/>
          <p14:tracePt t="121661" x="6062663" y="5800725"/>
          <p14:tracePt t="121669" x="6072188" y="5800725"/>
          <p14:tracePt t="121685" x="6089650" y="5800725"/>
          <p14:tracePt t="121700" x="6099175" y="5800725"/>
          <p14:tracePt t="121707" x="6116638" y="5800725"/>
          <p14:tracePt t="121715" x="6126163" y="5800725"/>
          <p14:tracePt t="121723" x="6145213" y="5808663"/>
          <p14:tracePt t="121731" x="6153150" y="5818188"/>
          <p14:tracePt t="121741" x="6153150" y="5827713"/>
          <p14:tracePt t="121749" x="6162675" y="5845175"/>
          <p14:tracePt t="121756" x="6189663" y="5873750"/>
          <p14:tracePt t="121768" x="6199188" y="5900738"/>
          <p14:tracePt t="121771" x="6199188" y="5937250"/>
          <p14:tracePt t="121780" x="6208713" y="5946775"/>
          <p14:tracePt t="121795" x="6226175" y="5964238"/>
          <p14:tracePt t="121803" x="6235700" y="5973763"/>
          <p14:tracePt t="122004" x="6235700" y="5983288"/>
          <p14:tracePt t="122012" x="6235700" y="5991225"/>
          <p14:tracePt t="122043" x="6235700" y="6010275"/>
          <p14:tracePt t="122160" x="6235700" y="5991225"/>
          <p14:tracePt t="122166" x="6235700" y="5983288"/>
          <p14:tracePt t="122172" x="6226175" y="5964238"/>
          <p14:tracePt t="122182" x="6226175" y="5946775"/>
          <p14:tracePt t="122190" x="6218238" y="5937250"/>
          <p14:tracePt t="122197" x="6218238" y="5927725"/>
          <p14:tracePt t="122211" x="6208713" y="5910263"/>
          <p14:tracePt t="122219" x="6208713" y="5891213"/>
          <p14:tracePt t="122228" x="6199188" y="5873750"/>
          <p14:tracePt t="122235" x="6189663" y="5864225"/>
          <p14:tracePt t="122244" x="6189663" y="5854700"/>
          <p14:tracePt t="122260" x="6162675" y="5854700"/>
          <p14:tracePt t="122267" x="6145213" y="5854700"/>
          <p14:tracePt t="122276" x="6099175" y="5854700"/>
          <p14:tracePt t="122283" x="6062663" y="5854700"/>
          <p14:tracePt t="122291" x="6043613" y="5854700"/>
          <p14:tracePt t="122300" x="5989638" y="5854700"/>
          <p14:tracePt t="122307" x="5943600" y="5854700"/>
          <p14:tracePt t="122315" x="5907088" y="5854700"/>
          <p14:tracePt t="122323" x="5880100" y="5864225"/>
          <p14:tracePt t="122331" x="5834063" y="5864225"/>
          <p14:tracePt t="122340" x="5797550" y="5864225"/>
          <p14:tracePt t="122348" x="5743575" y="5864225"/>
          <p14:tracePt t="122356" x="5680075" y="5864225"/>
          <p14:tracePt t="122367" x="5624513" y="5864225"/>
          <p14:tracePt t="122371" x="5580063" y="5854700"/>
          <p14:tracePt t="122379" x="5543550" y="5854700"/>
          <p14:tracePt t="122387" x="5497513" y="5827713"/>
          <p14:tracePt t="122397" x="5470525" y="5827713"/>
          <p14:tracePt t="122403" x="5424488" y="5818188"/>
          <p14:tracePt t="122411" x="5397500" y="5808663"/>
          <p14:tracePt t="122419" x="5387975" y="5800725"/>
          <p14:tracePt t="122427" x="5378450" y="5800725"/>
          <p14:tracePt t="122435" x="5368925" y="5800725"/>
          <p14:tracePt t="122444" x="5360988" y="5800725"/>
          <p14:tracePt t="122491" x="5341938" y="5800725"/>
          <p14:tracePt t="122500" x="5334000" y="5791200"/>
          <p14:tracePt t="122765" x="5324475" y="5781675"/>
          <p14:tracePt t="122773" x="5314950" y="5772150"/>
          <p14:tracePt t="122782" x="5305425" y="5754688"/>
          <p14:tracePt t="122798" x="5297488" y="5745163"/>
          <p14:tracePt t="122805" x="5287963" y="5745163"/>
          <p14:tracePt t="122814" x="5287963" y="5735638"/>
          <p14:tracePt t="122885" x="5278438" y="5735638"/>
          <p14:tracePt t="122907" x="5268913" y="5735638"/>
          <p14:tracePt t="122931" x="5268913" y="5745163"/>
          <p14:tracePt t="123055" x="5287963" y="5754688"/>
          <p14:tracePt t="123101" x="5297488" y="5754688"/>
          <p14:tracePt t="123117" x="5314950" y="5754688"/>
          <p14:tracePt t="123125" x="5324475" y="5754688"/>
          <p14:tracePt t="123142" x="5334000" y="5754688"/>
          <p14:tracePt t="123163" x="5341938" y="5754688"/>
          <p14:tracePt t="123206" x="5368925" y="5764213"/>
          <p14:tracePt t="123229" x="5378450" y="5764213"/>
          <p14:tracePt t="123239" x="5405438" y="5772150"/>
          <p14:tracePt t="123253" x="5424488" y="5791200"/>
          <p14:tracePt t="123270" x="5434013" y="5800725"/>
          <p14:tracePt t="123299" x="5441950" y="5808663"/>
          <p14:tracePt t="123317" x="5451475" y="5818188"/>
          <p14:tracePt t="123342" x="5451475" y="5827713"/>
          <p14:tracePt t="123748" x="5441950" y="5818188"/>
          <p14:tracePt t="123787" x="5424488" y="5800725"/>
          <p14:tracePt t="123813" x="5405438" y="5791200"/>
          <p14:tracePt t="123835" x="5397500" y="5791200"/>
          <p14:tracePt t="123843" x="5368925" y="5781675"/>
          <p14:tracePt t="123875" x="5360988" y="5781675"/>
          <p14:tracePt t="123883" x="5351463" y="5772150"/>
          <p14:tracePt t="123893" x="5341938" y="5772150"/>
          <p14:tracePt t="123907" x="5324475" y="5772150"/>
          <p14:tracePt t="123915" x="5314950" y="5772150"/>
          <p14:tracePt t="123923" x="5305425" y="5772150"/>
          <p14:tracePt t="123931" x="5297488" y="5772150"/>
          <p14:tracePt t="123939" x="5287963" y="5772150"/>
          <p14:tracePt t="123947" x="5278438" y="5772150"/>
          <p14:tracePt t="123957" x="5260975" y="5772150"/>
          <p14:tracePt t="123963" x="5251450" y="5772150"/>
          <p14:tracePt t="123971" x="5241925" y="5772150"/>
          <p14:tracePt t="123979" x="5224463" y="5772150"/>
          <p14:tracePt t="123987" x="5214938" y="5772150"/>
          <p14:tracePt t="123995" x="5205413" y="5772150"/>
          <p14:tracePt t="124003" x="5195888" y="5772150"/>
          <p14:tracePt t="124011" x="5178425" y="5772150"/>
          <p14:tracePt t="124027" x="5168900" y="5772150"/>
          <p14:tracePt t="124051" x="5159375" y="5772150"/>
          <p14:tracePt t="124077" x="5141913" y="5772150"/>
          <p14:tracePt t="124115" x="5132388" y="5772150"/>
          <p14:tracePt t="124132" x="5122863" y="5772150"/>
          <p14:tracePt t="124147" x="5114925" y="5772150"/>
          <p14:tracePt t="124251" x="5105400" y="5772150"/>
          <p14:tracePt t="124259" x="5095875" y="5772150"/>
          <p14:tracePt t="124300" x="5086350" y="5772150"/>
          <p14:tracePt t="124324" x="5078413" y="5772150"/>
          <p14:tracePt t="124340" x="5049838" y="5772150"/>
          <p14:tracePt t="124355" x="5041900" y="5772150"/>
          <p14:tracePt t="124363" x="5032375" y="5772150"/>
          <p14:tracePt t="124371" x="5022850" y="5772150"/>
          <p14:tracePt t="124379" x="5014913" y="5772150"/>
          <p14:tracePt t="124395" x="5005388" y="5772150"/>
          <p14:tracePt t="124403" x="4995863" y="5772150"/>
          <p14:tracePt t="124420" x="4978400" y="5772150"/>
          <p14:tracePt t="124427" x="4968875" y="5772150"/>
          <p14:tracePt t="124435" x="4959350" y="5772150"/>
          <p14:tracePt t="124444" x="4941888" y="5772150"/>
          <p14:tracePt t="124451" x="4932363" y="5772150"/>
          <p14:tracePt t="124460" x="4913313" y="5772150"/>
          <p14:tracePt t="124467" x="4895850" y="5772150"/>
          <p14:tracePt t="124477" x="4868863" y="5772150"/>
          <p14:tracePt t="124483" x="4840288" y="5772150"/>
          <p14:tracePt t="124492" x="4832350" y="5772150"/>
          <p14:tracePt t="124500" x="4803775" y="5772150"/>
          <p14:tracePt t="124512" x="4786313" y="5772150"/>
          <p14:tracePt t="124521" x="4759325" y="5772150"/>
          <p14:tracePt t="124523" x="4749800" y="5772150"/>
          <p14:tracePt t="124540" x="4740275" y="5772150"/>
          <p14:tracePt t="124563" x="4730750" y="5772150"/>
          <p14:tracePt t="124580" x="4713288" y="5772150"/>
          <p14:tracePt t="124643" x="4703763" y="5772150"/>
          <p14:tracePt t="124659" x="4695825" y="5772150"/>
          <p14:tracePt t="124667" x="4676775" y="5772150"/>
          <p14:tracePt t="124683" x="4667250" y="5772150"/>
          <p14:tracePt t="124692" x="4659313" y="5772150"/>
          <p14:tracePt t="124763" x="4649788" y="5772150"/>
          <p14:tracePt t="124771" x="4640263" y="5772150"/>
          <p14:tracePt t="124788" x="4630738" y="5772150"/>
          <p14:tracePt t="124798" x="4622800" y="5772150"/>
          <p14:tracePt t="124803" x="4613275" y="5781675"/>
          <p14:tracePt t="124813" x="4603750" y="5791200"/>
          <p14:tracePt t="124828" x="4603750" y="5800725"/>
          <p14:tracePt t="124844" x="4594225" y="5808663"/>
          <p14:tracePt t="125293" x="4576763" y="5808663"/>
          <p14:tracePt t="125300" x="4557713" y="5818188"/>
          <p14:tracePt t="125309" x="4540250" y="5827713"/>
          <p14:tracePt t="125317" x="4530725" y="5827713"/>
          <p14:tracePt t="125323" x="4530725" y="5837238"/>
          <p14:tracePt t="125363" x="4521200" y="5845175"/>
          <p14:tracePt t="125379" x="4503738" y="5854700"/>
          <p14:tracePt t="125395" x="4494213" y="5864225"/>
          <p14:tracePt t="125412" x="4484688" y="5873750"/>
          <p14:tracePt t="125436" x="4484688" y="5881688"/>
          <p14:tracePt t="125926" x="4484688" y="5873750"/>
          <p14:tracePt t="125932" x="4494213" y="5864225"/>
          <p14:tracePt t="125940" x="4503738" y="5864225"/>
          <p14:tracePt t="125949" x="4513263" y="5854700"/>
          <p14:tracePt t="125957" x="4530725" y="5854700"/>
          <p14:tracePt t="125963" x="4540250" y="5854700"/>
          <p14:tracePt t="125971" x="4567238" y="5837238"/>
          <p14:tracePt t="125979" x="4586288" y="5827713"/>
          <p14:tracePt t="125987" x="4622800" y="5818188"/>
          <p14:tracePt t="125995" x="4640263" y="5808663"/>
          <p14:tracePt t="126003" x="4703763" y="5781675"/>
          <p14:tracePt t="126017" x="4730750" y="5772150"/>
          <p14:tracePt t="126019" x="4759325" y="5764213"/>
          <p14:tracePt t="126028" x="4803775" y="5745163"/>
          <p14:tracePt t="126036" x="4832350" y="5718175"/>
          <p14:tracePt t="126044" x="4868863" y="5708650"/>
          <p14:tracePt t="126051" x="4886325" y="5708650"/>
          <p14:tracePt t="126060" x="4895850" y="5708650"/>
          <p14:tracePt t="126067" x="4905375" y="5699125"/>
          <p14:tracePt t="126080" x="4922838" y="5699125"/>
          <p14:tracePt t="126087" x="4932363" y="5699125"/>
          <p14:tracePt t="126090" x="4941888" y="5699125"/>
          <p14:tracePt t="126099" x="4949825" y="5699125"/>
          <p14:tracePt t="126113" x="4978400" y="5699125"/>
          <p14:tracePt t="126124" x="4986338" y="5699125"/>
          <p14:tracePt t="126132" x="5005388" y="5699125"/>
          <p14:tracePt t="126150" x="5032375" y="5699125"/>
          <p14:tracePt t="126166" x="5049838" y="5699125"/>
          <p14:tracePt t="126176" x="5068888" y="5727700"/>
          <p14:tracePt t="126182" x="5078413" y="5727700"/>
          <p14:tracePt t="126197" x="5095875" y="5727700"/>
          <p14:tracePt t="126203" x="5114925" y="5735638"/>
          <p14:tracePt t="126235" x="5114925" y="5745163"/>
          <p14:tracePt t="126244" x="5122863" y="5745163"/>
          <p14:tracePt t="126252" x="5132388" y="5745163"/>
          <p14:tracePt t="126262" x="5141913" y="5745163"/>
          <p14:tracePt t="126270" x="5159375" y="5764213"/>
          <p14:tracePt t="126283" x="5187950" y="5764213"/>
          <p14:tracePt t="126292" x="5195888" y="5764213"/>
          <p14:tracePt t="126299" x="5224463" y="5764213"/>
          <p14:tracePt t="126307" x="5241925" y="5764213"/>
          <p14:tracePt t="126315" x="5251450" y="5772150"/>
          <p14:tracePt t="126324" x="5287963" y="5781675"/>
          <p14:tracePt t="126331" x="5305425" y="5791200"/>
          <p14:tracePt t="126339" x="5314950" y="5791200"/>
          <p14:tracePt t="126347" x="5324475" y="5791200"/>
          <p14:tracePt t="126355" x="5334000" y="5800725"/>
          <p14:tracePt t="126363" x="5341938" y="5808663"/>
          <p14:tracePt t="126379" x="5360988" y="5827713"/>
          <p14:tracePt t="126397" x="5368925" y="5837238"/>
          <p14:tracePt t="126414" x="5387975" y="5845175"/>
          <p14:tracePt t="126431" x="5397500" y="5854700"/>
          <p14:tracePt t="126444" x="5405438" y="5864225"/>
          <p14:tracePt t="126451" x="5424488" y="5873750"/>
          <p14:tracePt t="126459" x="5461000" y="5891213"/>
          <p14:tracePt t="126501" x="5461000" y="5900738"/>
          <p14:tracePt t="126531" x="5470525" y="5910263"/>
          <p14:tracePt t="126574" x="5470525" y="5927725"/>
          <p14:tracePt t="126584" x="5470525" y="5937250"/>
          <p14:tracePt t="126603" x="5470525" y="5946775"/>
          <p14:tracePt t="126621" x="5487988" y="5964238"/>
          <p14:tracePt t="126629" x="5487988" y="5973763"/>
          <p14:tracePt t="126637" x="5487988" y="5991225"/>
          <p14:tracePt t="126648" x="5487988" y="6010275"/>
          <p14:tracePt t="126651" x="5487988" y="6018213"/>
          <p14:tracePt t="126659" x="5487988" y="6027738"/>
          <p14:tracePt t="126667" x="5487988" y="6054725"/>
          <p14:tracePt t="126692" x="5487988" y="6064250"/>
          <p14:tracePt t="126707" x="5487988" y="6073775"/>
          <p14:tracePt t="126715" x="5487988" y="6091238"/>
          <p14:tracePt t="126723" x="5487988" y="6100763"/>
          <p14:tracePt t="126731" x="5487988" y="6110288"/>
          <p14:tracePt t="126755" x="5487988" y="6127750"/>
          <p14:tracePt t="126763" x="5487988" y="6137275"/>
          <p14:tracePt t="126771" x="5487988" y="6146800"/>
          <p14:tracePt t="126779" x="5487988" y="6156325"/>
          <p14:tracePt t="126787" x="5487988" y="6173788"/>
          <p14:tracePt t="126795" x="5478463" y="6192838"/>
          <p14:tracePt t="126803" x="5478463" y="6200775"/>
          <p14:tracePt t="126813" x="5478463" y="6210300"/>
          <p14:tracePt t="126822" x="5478463" y="6219825"/>
          <p14:tracePt t="126834" x="5470525" y="6229350"/>
          <p14:tracePt t="126835" x="5470525" y="6237288"/>
          <p14:tracePt t="126844" x="5470525" y="6246813"/>
          <p14:tracePt t="126851" x="5461000" y="6256338"/>
          <p14:tracePt t="126862" x="5451475" y="6273800"/>
          <p14:tracePt t="126878" x="5441950" y="6273800"/>
          <p14:tracePt t="126883" x="5434013" y="6302375"/>
          <p14:tracePt t="126899" x="5414963" y="6329363"/>
          <p14:tracePt t="126907" x="5405438" y="6329363"/>
          <p14:tracePt t="126915" x="5405438" y="6338888"/>
          <p14:tracePt t="126923" x="5397500" y="6346825"/>
          <p14:tracePt t="126939" x="5368925" y="6356350"/>
          <p14:tracePt t="126947" x="5360988" y="6356350"/>
          <p14:tracePt t="126955" x="5351463" y="6365875"/>
          <p14:tracePt t="126963" x="5334000" y="6365875"/>
          <p14:tracePt t="126971" x="5314950" y="6375400"/>
          <p14:tracePt t="126979" x="5278438" y="6375400"/>
          <p14:tracePt t="126987" x="5260975" y="6383338"/>
          <p14:tracePt t="126996" x="5241925" y="6392863"/>
          <p14:tracePt t="127003" x="5232400" y="6392863"/>
          <p14:tracePt t="127012" x="5224463" y="6392863"/>
          <p14:tracePt t="127019" x="5187950" y="6392863"/>
          <p14:tracePt t="127027" x="5178425" y="6392863"/>
          <p14:tracePt t="127035" x="5159375" y="6392863"/>
          <p14:tracePt t="127043" x="5151438" y="6392863"/>
          <p14:tracePt t="127052" x="5132388" y="6392863"/>
          <p14:tracePt t="127059" x="5105400" y="6392863"/>
          <p14:tracePt t="127067" x="5095875" y="6392863"/>
          <p14:tracePt t="127078" x="5068888" y="6402388"/>
          <p14:tracePt t="127084" x="5049838" y="6402388"/>
          <p14:tracePt t="127092" x="5041900" y="6402388"/>
          <p14:tracePt t="127099" x="5014913" y="6402388"/>
          <p14:tracePt t="127107" x="5005388" y="6411913"/>
          <p14:tracePt t="127115" x="4986338" y="6411913"/>
          <p14:tracePt t="127125" x="4968875" y="6411913"/>
          <p14:tracePt t="127131" x="4932363" y="6411913"/>
          <p14:tracePt t="127141" x="4922838" y="6411913"/>
          <p14:tracePt t="127147" x="4886325" y="6411913"/>
          <p14:tracePt t="127156" x="4868863" y="6411913"/>
          <p14:tracePt t="127171" x="4840288" y="6411913"/>
          <p14:tracePt t="127179" x="4822825" y="6411913"/>
          <p14:tracePt t="127188" x="4795838" y="6411913"/>
          <p14:tracePt t="127195" x="4786313" y="6411913"/>
          <p14:tracePt t="127204" x="4759325" y="6411913"/>
          <p14:tracePt t="127211" x="4749800" y="6411913"/>
          <p14:tracePt t="127219" x="4730750" y="6402388"/>
          <p14:tracePt t="127227" x="4713288" y="6392863"/>
          <p14:tracePt t="127235" x="4695825" y="6375400"/>
          <p14:tracePt t="127243" x="4659313" y="6346825"/>
          <p14:tracePt t="127251" x="4640263" y="6329363"/>
          <p14:tracePt t="127259" x="4622800" y="6310313"/>
          <p14:tracePt t="127267" x="4603750" y="6292850"/>
          <p14:tracePt t="127276" x="4576763" y="6273800"/>
          <p14:tracePt t="127283" x="4549775" y="6237288"/>
          <p14:tracePt t="127293" x="4530725" y="6219825"/>
          <p14:tracePt t="127299" x="4513263" y="6192838"/>
          <p14:tracePt t="127307" x="4494213" y="6173788"/>
          <p14:tracePt t="127315" x="4484688" y="6156325"/>
          <p14:tracePt t="127323" x="4476750" y="6146800"/>
          <p14:tracePt t="127331" x="4476750" y="6137275"/>
          <p14:tracePt t="127339" x="4476750" y="6110288"/>
          <p14:tracePt t="127347" x="4457700" y="6091238"/>
          <p14:tracePt t="127355" x="4457700" y="6073775"/>
          <p14:tracePt t="127363" x="4448175" y="6046788"/>
          <p14:tracePt t="127371" x="4448175" y="6027738"/>
          <p14:tracePt t="127379" x="4448175" y="6010275"/>
          <p14:tracePt t="127387" x="4448175" y="6000750"/>
          <p14:tracePt t="127395" x="4448175" y="5973763"/>
          <p14:tracePt t="127403" x="4448175" y="5954713"/>
          <p14:tracePt t="127411" x="4448175" y="5937250"/>
          <p14:tracePt t="127419" x="4448175" y="5918200"/>
          <p14:tracePt t="127427" x="4448175" y="5900738"/>
          <p14:tracePt t="127435" x="4457700" y="5881688"/>
          <p14:tracePt t="127444" x="4476750" y="5864225"/>
          <p14:tracePt t="127451" x="4484688" y="5854700"/>
          <p14:tracePt t="127460" x="4503738" y="5837238"/>
          <p14:tracePt t="127467" x="4513263" y="5818188"/>
          <p14:tracePt t="127475" x="4521200" y="5800725"/>
          <p14:tracePt t="127484" x="4540250" y="5791200"/>
          <p14:tracePt t="127492" x="4557713" y="5772150"/>
          <p14:tracePt t="127507" x="4576763" y="5764213"/>
          <p14:tracePt t="127516" x="4586288" y="5764213"/>
          <p14:tracePt t="127523" x="4622800" y="5745163"/>
          <p14:tracePt t="127531" x="4640263" y="5735638"/>
          <p14:tracePt t="127539" x="4667250" y="5727700"/>
          <p14:tracePt t="127547" x="4703763" y="5727700"/>
          <p14:tracePt t="127555" x="4730750" y="5718175"/>
          <p14:tracePt t="127563" x="4749800" y="5718175"/>
          <p14:tracePt t="127571" x="4786313" y="5718175"/>
          <p14:tracePt t="127580" x="4822825" y="5699125"/>
          <p14:tracePt t="127587" x="4840288" y="5699125"/>
          <p14:tracePt t="127595" x="4868863" y="5699125"/>
          <p14:tracePt t="127603" x="4895850" y="5699125"/>
          <p14:tracePt t="127611" x="4922838" y="5699125"/>
          <p14:tracePt t="127619" x="4968875" y="5699125"/>
          <p14:tracePt t="127627" x="4986338" y="5699125"/>
          <p14:tracePt t="127635" x="5022850" y="5699125"/>
          <p14:tracePt t="127643" x="5041900" y="5699125"/>
          <p14:tracePt t="127651" x="5086350" y="5699125"/>
          <p14:tracePt t="127659" x="5122863" y="5699125"/>
          <p14:tracePt t="127667" x="5151438" y="5699125"/>
          <p14:tracePt t="127676" x="5178425" y="5699125"/>
          <p14:tracePt t="127683" x="5224463" y="5699125"/>
          <p14:tracePt t="127691" x="5260975" y="5699125"/>
          <p14:tracePt t="127699" x="5278438" y="5699125"/>
          <p14:tracePt t="127707" x="5314950" y="5699125"/>
          <p14:tracePt t="127718" x="5341938" y="5708650"/>
          <p14:tracePt t="127724" x="5360988" y="5718175"/>
          <p14:tracePt t="127732" x="5378450" y="5735638"/>
          <p14:tracePt t="127741" x="5414963" y="5764213"/>
          <p14:tracePt t="127748" x="5434013" y="5800725"/>
          <p14:tracePt t="127756" x="5451475" y="5818188"/>
          <p14:tracePt t="127763" x="5470525" y="5845175"/>
          <p14:tracePt t="127771" x="5487988" y="5881688"/>
          <p14:tracePt t="127779" x="5507038" y="5910263"/>
          <p14:tracePt t="127787" x="5524500" y="5954713"/>
          <p14:tracePt t="127796" x="5534025" y="5964238"/>
          <p14:tracePt t="127803" x="5543550" y="5983288"/>
          <p14:tracePt t="127813" x="5551488" y="6000750"/>
          <p14:tracePt t="127819" x="5570538" y="6018213"/>
          <p14:tracePt t="127828" x="5570538" y="6027738"/>
          <p14:tracePt t="127851" x="5570538" y="6037263"/>
          <p14:tracePt t="127862" x="5570538" y="6046788"/>
          <p14:tracePt t="127867" x="5570538" y="6064250"/>
          <p14:tracePt t="127877" x="5570538" y="6073775"/>
          <p14:tracePt t="127883" x="5570538" y="6083300"/>
          <p14:tracePt t="127894" x="5570538" y="6091238"/>
          <p14:tracePt t="127900" x="5570538" y="6100763"/>
          <p14:tracePt t="127910" x="5570538" y="6110288"/>
          <p14:tracePt t="127918" x="5570538" y="6127750"/>
          <p14:tracePt t="127923" x="5561013" y="6137275"/>
          <p14:tracePt t="127931" x="5551488" y="6146800"/>
          <p14:tracePt t="127940" x="5524500" y="6173788"/>
          <p14:tracePt t="127947" x="5514975" y="6183313"/>
          <p14:tracePt t="127955" x="5487988" y="6200775"/>
          <p14:tracePt t="127963" x="5470525" y="6219825"/>
          <p14:tracePt t="127971" x="5424488" y="6246813"/>
          <p14:tracePt t="127979" x="5405438" y="6273800"/>
          <p14:tracePt t="127987" x="5378450" y="6302375"/>
          <p14:tracePt t="127996" x="5360988" y="6319838"/>
          <p14:tracePt t="128003" x="5324475" y="6356350"/>
          <p14:tracePt t="128011" x="5314950" y="6375400"/>
          <p14:tracePt t="128019" x="5305425" y="6383338"/>
          <p14:tracePt t="128027" x="5297488" y="6392863"/>
          <p14:tracePt t="128035" x="5287963" y="6402388"/>
          <p14:tracePt t="128051" x="5278438" y="6411913"/>
          <p14:tracePt t="128059" x="5260975" y="6411913"/>
          <p14:tracePt t="128076" x="5251450" y="6411913"/>
          <p14:tracePt t="128083" x="5241925" y="6419850"/>
          <p14:tracePt t="128099" x="5232400" y="6419850"/>
          <p14:tracePt t="128107" x="5224463" y="6419850"/>
          <p14:tracePt t="128115" x="5214938" y="6419850"/>
          <p14:tracePt t="128123" x="5195888" y="6419850"/>
          <p14:tracePt t="128131" x="5178425" y="6419850"/>
          <p14:tracePt t="128140" x="5168900" y="6419850"/>
          <p14:tracePt t="128147" x="5151438" y="6419850"/>
          <p14:tracePt t="128155" x="5132388" y="6419850"/>
          <p14:tracePt t="128163" x="5114925" y="6419850"/>
          <p14:tracePt t="128171" x="5086350" y="6419850"/>
          <p14:tracePt t="128179" x="5078413" y="6419850"/>
          <p14:tracePt t="128204" x="5068888" y="6419850"/>
          <p14:tracePt t="128211" x="5049838" y="6419850"/>
          <p14:tracePt t="128219" x="5041900" y="6419850"/>
          <p14:tracePt t="128228" x="5032375" y="6419850"/>
          <p14:tracePt t="128244" x="5022850" y="6419850"/>
          <p14:tracePt t="128355" x="5022850" y="6411913"/>
          <p14:tracePt t="128379" x="5022850" y="6402388"/>
          <p14:tracePt t="128493" x="5022850" y="6392863"/>
          <p14:tracePt t="128503" x="5014913" y="6383338"/>
          <p14:tracePt t="128534" x="5005388" y="6375400"/>
          <p14:tracePt t="128548" x="4995863" y="6365875"/>
          <p14:tracePt t="128581" x="4968875" y="6365875"/>
          <p14:tracePt t="128587" x="4941888" y="6365875"/>
          <p14:tracePt t="128596" x="4895850" y="6365875"/>
          <p14:tracePt t="128603" x="4859338" y="6365875"/>
          <p14:tracePt t="128611" x="4813300" y="6365875"/>
          <p14:tracePt t="128620" x="4776788" y="6365875"/>
          <p14:tracePt t="128627" x="4703763" y="6365875"/>
          <p14:tracePt t="128635" x="4649788" y="6365875"/>
          <p14:tracePt t="128647" x="4594225" y="6365875"/>
          <p14:tracePt t="128651" x="4567238" y="6365875"/>
          <p14:tracePt t="128660" x="4513263" y="6365875"/>
          <p14:tracePt t="128667" x="4476750" y="6365875"/>
          <p14:tracePt t="128683" x="4448175" y="6365875"/>
          <p14:tracePt t="128691" x="4440238" y="6356350"/>
          <p14:tracePt t="128707" x="4421188" y="6356350"/>
          <p14:tracePt t="128732" x="4421188" y="6338888"/>
          <p14:tracePt t="128739" x="4413250" y="6329363"/>
          <p14:tracePt t="128747" x="4413250" y="6319838"/>
          <p14:tracePt t="128755" x="4413250" y="6310313"/>
          <p14:tracePt t="128763" x="4394200" y="6292850"/>
          <p14:tracePt t="128779" x="4394200" y="6283325"/>
          <p14:tracePt t="128867" x="4384675" y="6273800"/>
          <p14:tracePt t="129003" x="4394200" y="6273800"/>
          <p14:tracePt t="129011" x="4403725" y="6273800"/>
          <p14:tracePt t="129027" x="4430713" y="6283325"/>
          <p14:tracePt t="129083" x="4440238" y="6283325"/>
          <p14:tracePt t="129130" x="4457700" y="6283325"/>
          <p14:tracePt t="129244" x="4467225" y="6283325"/>
          <p14:tracePt t="129283" x="4467225" y="6273800"/>
          <p14:tracePt t="129349" x="4467225" y="6256338"/>
          <p14:tracePt t="129356" x="4476750" y="6246813"/>
          <p14:tracePt t="129373" x="4476750" y="6237288"/>
          <p14:tracePt t="129382" x="4476750" y="6229350"/>
          <p14:tracePt t="129389" x="4484688" y="6210300"/>
          <p14:tracePt t="129411" x="4494213" y="6192838"/>
          <p14:tracePt t="129439" x="4494213" y="6173788"/>
          <p14:tracePt t="129444" x="4503738" y="6164263"/>
          <p14:tracePt t="129452" x="4513263" y="6156325"/>
          <p14:tracePt t="129590" x="4513263" y="6164263"/>
          <p14:tracePt t="129605" x="4513263" y="6173788"/>
          <p14:tracePt t="129614" x="4513263" y="6183313"/>
          <p14:tracePt t="129636" x="4513263" y="6192838"/>
          <p14:tracePt t="129667" x="4513263" y="6200775"/>
          <p14:tracePt t="129676" x="4513263" y="6210300"/>
          <p14:tracePt t="129779" x="4513263" y="6219825"/>
          <p14:tracePt t="129916" x="4521200" y="6219825"/>
          <p14:tracePt t="129955" x="4530725" y="6210300"/>
          <p14:tracePt t="129973" x="4530725" y="6200775"/>
          <p14:tracePt t="129981" x="4540250" y="6192838"/>
          <p14:tracePt t="130075" x="4557713" y="6183313"/>
          <p14:tracePt t="130083" x="4567238" y="6183313"/>
          <p14:tracePt t="130099" x="4576763" y="6173788"/>
          <p14:tracePt t="130115" x="4576763" y="6164263"/>
          <p14:tracePt t="130141" x="4586288" y="6156325"/>
          <p14:tracePt t="130240" x="4594225" y="6156325"/>
          <p14:tracePt t="130261" x="4594225" y="6164263"/>
          <p14:tracePt t="130275" x="4594225" y="6173788"/>
          <p14:tracePt t="130339" x="4594225" y="6183313"/>
          <p14:tracePt t="130371" x="4594225" y="6192838"/>
          <p14:tracePt t="130456" x="4594225" y="6210300"/>
          <p14:tracePt t="130459" x="4594225" y="6237288"/>
          <p14:tracePt t="130476" x="4594225" y="6246813"/>
          <p14:tracePt t="130483" x="4594225" y="6265863"/>
          <p14:tracePt t="130492" x="4586288" y="6273800"/>
          <p14:tracePt t="130507" x="4586288" y="6283325"/>
          <p14:tracePt t="130516" x="4567238" y="6310313"/>
          <p14:tracePt t="130548" x="4567238" y="6319838"/>
          <p14:tracePt t="130555" x="4549775" y="6338888"/>
          <p14:tracePt t="130595" x="4549775" y="6356350"/>
          <p14:tracePt t="130603" x="4540250" y="6365875"/>
          <p14:tracePt t="130611" x="4530725" y="6375400"/>
          <p14:tracePt t="130635" x="4521200" y="6383338"/>
          <p14:tracePt t="130643" x="4513263" y="6392863"/>
          <p14:tracePt t="130659" x="4494213" y="6402388"/>
          <p14:tracePt t="130675" x="4484688" y="6402388"/>
          <p14:tracePt t="130683" x="4476750" y="6402388"/>
          <p14:tracePt t="130699" x="4467225" y="6402388"/>
          <p14:tracePt t="130707" x="4457700" y="6402388"/>
          <p14:tracePt t="130715" x="4440238" y="6402388"/>
          <p14:tracePt t="130723" x="4430713" y="6402388"/>
          <p14:tracePt t="130749" x="4421188" y="6402388"/>
          <p14:tracePt t="130779" x="4394200" y="6402388"/>
          <p14:tracePt t="130795" x="4384675" y="6402388"/>
          <p14:tracePt t="130803" x="4376738" y="6402388"/>
          <p14:tracePt t="130813" x="4357688" y="6402388"/>
          <p14:tracePt t="130819" x="4348163" y="6402388"/>
          <p14:tracePt t="130846" x="4340225" y="6402388"/>
          <p14:tracePt t="130853" x="4321175" y="6402388"/>
          <p14:tracePt t="130865" x="4311650" y="6402388"/>
          <p14:tracePt t="130867" x="4303713" y="6402388"/>
          <p14:tracePt t="130877" x="4294188" y="6402388"/>
          <p14:tracePt t="130884" x="4267200" y="6402388"/>
          <p14:tracePt t="130895" x="4230688" y="6402388"/>
          <p14:tracePt t="130899" x="4211638" y="6402388"/>
          <p14:tracePt t="130907" x="4202113" y="6402388"/>
          <p14:tracePt t="130915" x="4165600" y="6402388"/>
          <p14:tracePt t="130927" x="4138613" y="6402388"/>
          <p14:tracePt t="130931" x="4129088" y="6402388"/>
          <p14:tracePt t="130939" x="4111625" y="6402388"/>
          <p14:tracePt t="130947" x="4084638" y="6402388"/>
          <p14:tracePt t="130955" x="4075113" y="6402388"/>
          <p14:tracePt t="130963" x="4048125" y="6402388"/>
          <p14:tracePt t="130971" x="4029075" y="6402388"/>
          <p14:tracePt t="130979" x="3992563" y="6402388"/>
          <p14:tracePt t="130987" x="3975100" y="6402388"/>
          <p14:tracePt t="130995" x="3948113" y="6402388"/>
          <p14:tracePt t="131003" x="3892550" y="6402388"/>
          <p14:tracePt t="131012" x="3875088" y="6402388"/>
          <p14:tracePt t="131019" x="3829050" y="6402388"/>
          <p14:tracePt t="131027" x="3802063" y="6402388"/>
          <p14:tracePt t="131035" x="3783013" y="6392863"/>
          <p14:tracePt t="131043" x="3756025" y="6392863"/>
          <p14:tracePt t="131051" x="3738563" y="6392863"/>
          <p14:tracePt t="131059" x="3719513" y="6383338"/>
          <p14:tracePt t="131067" x="3709988" y="6383338"/>
          <p14:tracePt t="131076" x="3692525" y="6375400"/>
          <p14:tracePt t="131083" x="3683000" y="6375400"/>
          <p14:tracePt t="131099" x="3665538" y="6375400"/>
          <p14:tracePt t="131109" x="3646488" y="6346825"/>
          <p14:tracePt t="131123" x="3636963" y="6346825"/>
          <p14:tracePt t="131131" x="3629025" y="6338888"/>
          <p14:tracePt t="131147" x="3629025" y="6319838"/>
          <p14:tracePt t="131163" x="3619500" y="6310313"/>
          <p14:tracePt t="131188" x="3609975" y="6302375"/>
          <p14:tracePt t="131195" x="3609975" y="6292850"/>
          <p14:tracePt t="131204" x="3600450" y="6273800"/>
          <p14:tracePt t="131227" x="3600450" y="6246813"/>
          <p14:tracePt t="131244" x="3592513" y="6219825"/>
          <p14:tracePt t="131253" x="3592513" y="6200775"/>
          <p14:tracePt t="131259" x="3592513" y="6183313"/>
          <p14:tracePt t="131267" x="3573463" y="6156325"/>
          <p14:tracePt t="131278" x="3573463" y="6137275"/>
          <p14:tracePt t="131285" x="3556000" y="6110288"/>
          <p14:tracePt t="131294" x="3556000" y="6091238"/>
          <p14:tracePt t="131300" x="3556000" y="6046788"/>
          <p14:tracePt t="131310" x="3556000" y="6037263"/>
          <p14:tracePt t="131315" x="3556000" y="6010275"/>
          <p14:tracePt t="131325" x="3556000" y="5991225"/>
          <p14:tracePt t="131335" x="3556000" y="5964238"/>
          <p14:tracePt t="131339" x="3556000" y="5954713"/>
          <p14:tracePt t="131355" x="3556000" y="5946775"/>
          <p14:tracePt t="131363" x="3556000" y="5927725"/>
          <p14:tracePt t="131372" x="3556000" y="5918200"/>
          <p14:tracePt t="131379" x="3563938" y="5910263"/>
          <p14:tracePt t="131389" x="3582988" y="5891213"/>
          <p14:tracePt t="131400" x="3600450" y="5864225"/>
          <p14:tracePt t="131403" x="3619500" y="5845175"/>
          <p14:tracePt t="131411" x="3646488" y="5827713"/>
          <p14:tracePt t="131419" x="3665538" y="5800725"/>
          <p14:tracePt t="131428" x="3692525" y="5791200"/>
          <p14:tracePt t="131435" x="3738563" y="5764213"/>
          <p14:tracePt t="131444" x="3756025" y="5754688"/>
          <p14:tracePt t="131451" x="3783013" y="5727700"/>
          <p14:tracePt t="131460" x="3829050" y="5708650"/>
          <p14:tracePt t="131467" x="3846513" y="5708650"/>
          <p14:tracePt t="131476" x="3865563" y="5699125"/>
          <p14:tracePt t="131485" x="3892550" y="5699125"/>
          <p14:tracePt t="131492" x="3911600" y="5691188"/>
          <p14:tracePt t="131499" x="3948113" y="5691188"/>
          <p14:tracePt t="131507" x="3965575" y="5691188"/>
          <p14:tracePt t="131515" x="3992563" y="5691188"/>
          <p14:tracePt t="131523" x="4021138" y="5691188"/>
          <p14:tracePt t="131532" x="4048125" y="5691188"/>
          <p14:tracePt t="131539" x="4075113" y="5691188"/>
          <p14:tracePt t="131547" x="4094163" y="5691188"/>
          <p14:tracePt t="131557" x="4138613" y="5691188"/>
          <p14:tracePt t="131565" x="4157663" y="5691188"/>
          <p14:tracePt t="131572" x="4184650" y="5691188"/>
          <p14:tracePt t="131581" x="4194175" y="5691188"/>
          <p14:tracePt t="131587" x="4211638" y="5691188"/>
          <p14:tracePt t="131595" x="4248150" y="5708650"/>
          <p14:tracePt t="131603" x="4257675" y="5708650"/>
          <p14:tracePt t="131611" x="4284663" y="5727700"/>
          <p14:tracePt t="131620" x="4303713" y="5735638"/>
          <p14:tracePt t="131630" x="4348163" y="5764213"/>
          <p14:tracePt t="131636" x="4357688" y="5772150"/>
          <p14:tracePt t="131646" x="4384675" y="5791200"/>
          <p14:tracePt t="131651" x="4394200" y="5791200"/>
          <p14:tracePt t="131660" x="4421188" y="5800725"/>
          <p14:tracePt t="131667" x="4430713" y="5808663"/>
          <p14:tracePt t="131676" x="4440238" y="5818188"/>
          <p14:tracePt t="131683" x="4448175" y="5827713"/>
          <p14:tracePt t="131694" x="4467225" y="5827713"/>
          <p14:tracePt t="131700" x="4476750" y="5837238"/>
          <p14:tracePt t="131710" x="4484688" y="5845175"/>
          <p14:tracePt t="131716" x="4513263" y="5864225"/>
          <p14:tracePt t="131735" x="4521200" y="5873750"/>
          <p14:tracePt t="131739" x="4521200" y="5881688"/>
          <p14:tracePt t="131756" x="4530725" y="5881688"/>
          <p14:tracePt t="131763" x="4530725" y="5891213"/>
          <p14:tracePt t="131771" x="4549775" y="5910263"/>
          <p14:tracePt t="131779" x="4557713" y="5918200"/>
          <p14:tracePt t="131787" x="4567238" y="5937250"/>
          <p14:tracePt t="131796" x="4567238" y="5946775"/>
          <p14:tracePt t="131803" x="4576763" y="5964238"/>
          <p14:tracePt t="131812" x="4586288" y="5991225"/>
          <p14:tracePt t="131819" x="4594225" y="6010275"/>
          <p14:tracePt t="131827" x="4603750" y="6027738"/>
          <p14:tracePt t="131835" x="4603750" y="6037263"/>
          <p14:tracePt t="131844" x="4613275" y="6064250"/>
          <p14:tracePt t="131851" x="4613275" y="6073775"/>
          <p14:tracePt t="131861" x="4613275" y="6083300"/>
          <p14:tracePt t="131867" x="4613275" y="6100763"/>
          <p14:tracePt t="131875" x="4613275" y="6110288"/>
          <p14:tracePt t="131896" x="4613275" y="6137275"/>
          <p14:tracePt t="131899" x="4603750" y="6156325"/>
          <p14:tracePt t="131907" x="4594225" y="6164263"/>
          <p14:tracePt t="131915" x="4567238" y="6192838"/>
          <p14:tracePt t="131923" x="4549775" y="6200775"/>
          <p14:tracePt t="131931" x="4503738" y="6219825"/>
          <p14:tracePt t="131939" x="4457700" y="6246813"/>
          <p14:tracePt t="131947" x="4413250" y="6265863"/>
          <p14:tracePt t="131955" x="4376738" y="6273800"/>
          <p14:tracePt t="131963" x="4330700" y="6302375"/>
          <p14:tracePt t="131971" x="4284663" y="6310313"/>
          <p14:tracePt t="131979" x="4230688" y="6319838"/>
          <p14:tracePt t="131987" x="4221163" y="6319838"/>
          <p14:tracePt t="131995" x="4194175" y="6319838"/>
          <p14:tracePt t="132003" x="4184650" y="6319838"/>
          <p14:tracePt t="132182" x="4175125" y="6319838"/>
          <p14:tracePt t="132193" x="4138613" y="6319838"/>
          <p14:tracePt t="132196" x="4121150" y="6319838"/>
          <p14:tracePt t="132207" x="4048125" y="6356350"/>
          <p14:tracePt t="132211" x="4011613" y="6375400"/>
          <p14:tracePt t="132221" x="3965575" y="6383338"/>
          <p14:tracePt t="132230" x="3902075" y="6402388"/>
          <p14:tracePt t="132235" x="3856038" y="6429375"/>
          <p14:tracePt t="132244" x="3819525" y="6438900"/>
          <p14:tracePt t="132252" x="3775075" y="6465888"/>
          <p14:tracePt t="132260" x="3756025" y="6483350"/>
          <p14:tracePt t="132268" x="3692525" y="6519863"/>
          <p14:tracePt t="132275" x="3683000" y="6538913"/>
          <p14:tracePt t="132283" x="3673475" y="6538913"/>
          <p14:tracePt t="132292" x="3665538" y="6556375"/>
          <p14:tracePt t="132300" x="3646488" y="6575425"/>
          <p14:tracePt t="132307" x="3636963" y="6584950"/>
          <p14:tracePt t="132315" x="3636963" y="6602413"/>
          <p14:tracePt t="132323" x="3636963" y="6611938"/>
          <p14:tracePt t="132331" x="3629025" y="6621463"/>
          <p14:tracePt t="132339" x="3619500" y="6638925"/>
          <p14:tracePt t="132347" x="3619500" y="6648450"/>
          <p14:tracePt t="132651" x="3609975" y="6657975"/>
          <p14:tracePt t="132661" x="3619500" y="6657975"/>
          <p14:tracePt t="132668" x="3673475" y="6657975"/>
          <p14:tracePt t="132676" x="3729038" y="6657975"/>
          <p14:tracePt t="132683" x="3819525" y="6657975"/>
          <p14:tracePt t="132693" x="3892550" y="6657975"/>
          <p14:tracePt t="132699" x="3965575" y="6657975"/>
          <p14:tracePt t="132708" x="4038600" y="6657975"/>
          <p14:tracePt t="132715" x="4111625" y="6657975"/>
          <p14:tracePt t="132723" x="4157663" y="6657975"/>
          <p14:tracePt t="132731" x="4184650" y="6657975"/>
          <p14:tracePt t="132739" x="4202113" y="6657975"/>
          <p14:tracePt t="132979" x="4211638" y="6665913"/>
          <p14:tracePt t="133069" x="4221163" y="6665913"/>
          <p14:tracePt t="133363" x="4230688" y="6665913"/>
          <p14:tracePt t="133371" x="4230688" y="6675438"/>
          <p14:tracePt t="133412" x="4238625" y="6675438"/>
          <p14:tracePt t="133509" x="4248150" y="6684963"/>
          <p14:tracePt t="134069" x="4267200" y="6684963"/>
          <p14:tracePt t="134085" x="4275138" y="6684963"/>
          <p14:tracePt t="134093" x="4284663" y="6675438"/>
          <p14:tracePt t="134110" x="4303713" y="6657975"/>
          <p14:tracePt t="134147" x="4311650" y="6657975"/>
          <p14:tracePt t="134155" x="4321175" y="6657975"/>
          <p14:tracePt t="134187" x="4340225" y="6657975"/>
          <p14:tracePt t="134325" x="4348163" y="6657975"/>
          <p14:tracePt t="134335" x="4348163" y="6665913"/>
          <p14:tracePt t="134347" x="4348163" y="6684963"/>
          <p14:tracePt t="134469" x="4348163" y="6665913"/>
          <p14:tracePt t="134478" x="4348163" y="6657975"/>
          <p14:tracePt t="134489" x="4357688" y="6638925"/>
          <p14:tracePt t="134499" x="4367213" y="6602413"/>
          <p14:tracePt t="134556" x="4376738" y="6602413"/>
          <p14:tracePt t="134563" x="4384675" y="6602413"/>
          <p14:tracePt t="134581" x="4394200" y="6602413"/>
          <p14:tracePt t="134587" x="4403725" y="6602413"/>
          <p14:tracePt t="134603" x="4421188" y="6602413"/>
          <p14:tracePt t="134611" x="4430713" y="6602413"/>
          <p14:tracePt t="134819" x="4440238" y="6602413"/>
          <p14:tracePt t="135147" x="4440238" y="6611938"/>
          <p14:tracePt t="135163" x="4440238" y="6629400"/>
          <p14:tracePt t="135172" x="4440238" y="6638925"/>
          <p14:tracePt t="135179" x="4440238" y="6657975"/>
          <p14:tracePt t="135187" x="4430713" y="6665913"/>
          <p14:tracePt t="135195" x="4421188" y="6665913"/>
          <p14:tracePt t="135204" x="4403725" y="6684963"/>
          <p14:tracePt t="135211" x="4384675" y="6694488"/>
          <p14:tracePt t="135219" x="4357688" y="6694488"/>
          <p14:tracePt t="135227" x="4340225" y="6702425"/>
          <p14:tracePt t="135235" x="4294188" y="6711950"/>
          <p14:tracePt t="135245" x="4275138" y="6711950"/>
          <p14:tracePt t="135251" x="4248150" y="6721475"/>
          <p14:tracePt t="135260" x="4238625" y="6731000"/>
          <p14:tracePt t="135269" x="4211638" y="6731000"/>
          <p14:tracePt t="135276" x="4194175" y="6731000"/>
          <p14:tracePt t="135283" x="4165600" y="6731000"/>
          <p14:tracePt t="135292" x="4148138" y="6731000"/>
          <p14:tracePt t="135299" x="4111625" y="6731000"/>
          <p14:tracePt t="135309" x="4094163" y="6731000"/>
          <p14:tracePt t="135315" x="4057650" y="6731000"/>
          <p14:tracePt t="135323" x="4029075" y="6731000"/>
          <p14:tracePt t="135331" x="4002088" y="6731000"/>
          <p14:tracePt t="135339" x="3984625" y="6731000"/>
          <p14:tracePt t="135347" x="3965575" y="6731000"/>
          <p14:tracePt t="135355" x="3948113" y="6731000"/>
          <p14:tracePt t="135363" x="3919538" y="6731000"/>
          <p14:tracePt t="135371" x="3911600" y="6731000"/>
          <p14:tracePt t="135379" x="3902075" y="6731000"/>
          <p14:tracePt t="135395" x="3892550" y="6731000"/>
          <p14:tracePt t="135403" x="3883025" y="6731000"/>
          <p14:tracePt t="135411" x="3865563" y="6721475"/>
          <p14:tracePt t="135453" x="3856038" y="6711950"/>
          <p14:tracePt t="135460" x="3846513" y="6711950"/>
          <p14:tracePt t="135467" x="3838575" y="6702425"/>
          <p14:tracePt t="135484" x="3829050" y="6684963"/>
          <p14:tracePt t="135500" x="3819525" y="6675438"/>
          <p14:tracePt t="135523" x="3810000" y="6675438"/>
          <p14:tracePt t="135531" x="3802063" y="6665913"/>
          <p14:tracePt t="135539" x="3792538" y="6657975"/>
          <p14:tracePt t="135563" x="3783013" y="6648450"/>
          <p14:tracePt t="135604" x="3765550" y="6638925"/>
          <p14:tracePt t="135619" x="3756025" y="6629400"/>
          <p14:tracePt t="135627" x="3756025" y="6621463"/>
          <p14:tracePt t="135644" x="3756025" y="6611938"/>
          <p14:tracePt t="135651" x="3756025" y="6602413"/>
          <p14:tracePt t="135659" x="3756025" y="6584950"/>
          <p14:tracePt t="135667" x="3756025" y="6575425"/>
          <p14:tracePt t="135675" x="3756025" y="6556375"/>
          <p14:tracePt t="135683" x="3756025" y="6538913"/>
          <p14:tracePt t="135699" x="3756025" y="6529388"/>
          <p14:tracePt t="135708" x="3756025" y="6519863"/>
          <p14:tracePt t="135715" x="3756025" y="6492875"/>
          <p14:tracePt t="135723" x="3756025" y="6483350"/>
          <p14:tracePt t="135731" x="3756025" y="6465888"/>
          <p14:tracePt t="135742" x="3775075" y="6438900"/>
          <p14:tracePt t="135757" x="3802063" y="6429375"/>
          <p14:tracePt t="135769" x="3819525" y="6419850"/>
          <p14:tracePt t="135771" x="3846513" y="6392863"/>
          <p14:tracePt t="135779" x="3865563" y="6383338"/>
          <p14:tracePt t="135788" x="3883025" y="6375400"/>
          <p14:tracePt t="135796" x="3919538" y="6365875"/>
          <p14:tracePt t="135803" x="3948113" y="6365875"/>
          <p14:tracePt t="135812" x="3975100" y="6356350"/>
          <p14:tracePt t="135819" x="4011613" y="6346825"/>
          <p14:tracePt t="135829" x="4038600" y="6338888"/>
          <p14:tracePt t="135835" x="4048125" y="6338888"/>
          <p14:tracePt t="135843" x="4057650" y="6338888"/>
          <p14:tracePt t="135851" x="4075113" y="6338888"/>
          <p14:tracePt t="135860" x="4084638" y="6338888"/>
          <p14:tracePt t="135867" x="4102100" y="6338888"/>
          <p14:tracePt t="135880" x="4121150" y="6338888"/>
          <p14:tracePt t="135897" x="4165600" y="6338888"/>
          <p14:tracePt t="135903" x="4184650" y="6338888"/>
          <p14:tracePt t="135910" x="4211638" y="6338888"/>
          <p14:tracePt t="135916" x="4230688" y="6338888"/>
          <p14:tracePt t="135926" x="4257675" y="6338888"/>
          <p14:tracePt t="135931" x="4275138" y="6338888"/>
          <p14:tracePt t="135939" x="4311650" y="6338888"/>
          <p14:tracePt t="135947" x="4321175" y="6338888"/>
          <p14:tracePt t="135956" x="4330700" y="6338888"/>
          <p14:tracePt t="135963" x="4357688" y="6338888"/>
          <p14:tracePt t="135971" x="4367213" y="6338888"/>
          <p14:tracePt t="135979" x="4376738" y="6338888"/>
          <p14:tracePt t="135988" x="4394200" y="6338888"/>
          <p14:tracePt t="135996" x="4403725" y="6338888"/>
          <p14:tracePt t="136012" x="4413250" y="6338888"/>
          <p14:tracePt t="136027" x="4430713" y="6338888"/>
          <p14:tracePt t="136035" x="4440238" y="6338888"/>
          <p14:tracePt t="136051" x="4448175" y="6338888"/>
          <p14:tracePt t="136059" x="4457700" y="6338888"/>
          <p14:tracePt t="136075" x="4467225" y="6346825"/>
          <p14:tracePt t="136097" x="4467225" y="6356350"/>
          <p14:tracePt t="136100" x="4476750" y="6356350"/>
          <p14:tracePt t="136118" x="4476750" y="6365875"/>
          <p14:tracePt t="136339" x="4484688" y="6356350"/>
          <p14:tracePt t="136356" x="4494213" y="6338888"/>
          <p14:tracePt t="136363" x="4513263" y="6319838"/>
          <p14:tracePt t="136371" x="4521200" y="6302375"/>
          <p14:tracePt t="136379" x="4540250" y="6273800"/>
          <p14:tracePt t="136395" x="4549775" y="6256338"/>
          <p14:tracePt t="136403" x="4567238" y="6229350"/>
          <p14:tracePt t="136411" x="4576763" y="6210300"/>
          <p14:tracePt t="136419" x="4586288" y="6210300"/>
          <p14:tracePt t="136427" x="4594225" y="6192838"/>
          <p14:tracePt t="136435" x="4603750" y="6183313"/>
          <p14:tracePt t="136443" x="4613275" y="6173788"/>
          <p14:tracePt t="136451" x="4613275" y="6156325"/>
          <p14:tracePt t="136460" x="4622800" y="6146800"/>
          <p14:tracePt t="136467" x="4630738" y="6127750"/>
          <p14:tracePt t="136476" x="4640263" y="6110288"/>
          <p14:tracePt t="136484" x="4659313" y="6091238"/>
          <p14:tracePt t="136500" x="4676775" y="6064250"/>
          <p14:tracePt t="136508" x="4686300" y="6046788"/>
          <p14:tracePt t="136515" x="4703763" y="6018213"/>
          <p14:tracePt t="136523" x="4730750" y="5983288"/>
          <p14:tracePt t="136532" x="4759325" y="5937250"/>
          <p14:tracePt t="136539" x="4767263" y="5910263"/>
          <p14:tracePt t="136547" x="4795838" y="5864225"/>
          <p14:tracePt t="136555" x="4813300" y="5837238"/>
          <p14:tracePt t="136563" x="4822825" y="5800725"/>
          <p14:tracePt t="136571" x="4832350" y="5800725"/>
          <p14:tracePt t="136579" x="4840288" y="5764213"/>
          <p14:tracePt t="136595" x="4859338" y="5735638"/>
          <p14:tracePt t="136603" x="4868863" y="5718175"/>
          <p14:tracePt t="136628" x="4876800" y="5718175"/>
          <p14:tracePt t="136667" x="4886325" y="5708650"/>
          <p14:tracePt t="136683" x="4895850" y="5699125"/>
          <p14:tracePt t="136691" x="4905375" y="5691188"/>
          <p14:tracePt t="136699" x="4913313" y="5681663"/>
          <p14:tracePt t="137052" x="4913313" y="5672138"/>
          <p14:tracePt t="137067" x="4922838" y="5662613"/>
          <p14:tracePt t="137075" x="4932363" y="5662613"/>
          <p14:tracePt t="137083" x="4941888" y="5662613"/>
          <p14:tracePt t="137099" x="4959350" y="5654675"/>
          <p14:tracePt t="137115" x="4968875" y="5645150"/>
          <p14:tracePt t="137124" x="4978400" y="5645150"/>
          <p14:tracePt t="137131" x="4978400" y="5635625"/>
          <p14:tracePt t="137147" x="4986338" y="5635625"/>
          <p14:tracePt t="137156" x="4995863" y="5626100"/>
          <p14:tracePt t="137172" x="5014913" y="5626100"/>
          <p14:tracePt t="137179" x="5022850" y="5626100"/>
          <p14:tracePt t="137188" x="5032375" y="5626100"/>
          <p14:tracePt t="137195" x="5032375" y="5618163"/>
          <p14:tracePt t="137390" x="5041900" y="5608638"/>
          <p14:tracePt t="137408" x="5041900" y="5599113"/>
          <p14:tracePt t="137413" x="5041900" y="5589588"/>
          <p14:tracePt t="137424" x="5041900" y="5562600"/>
          <p14:tracePt t="137429" x="5041900" y="5554663"/>
          <p14:tracePt t="137437" x="5041900" y="5535613"/>
          <p14:tracePt t="137444" x="5041900" y="5526088"/>
          <p14:tracePt t="137459" x="5041900" y="5518150"/>
          <p14:tracePt t="137526" x="5041900" y="5508625"/>
          <p14:tracePt t="137535" x="5041900" y="5481638"/>
          <p14:tracePt t="137541" x="5041900" y="5472113"/>
          <p14:tracePt t="137552" x="5041900" y="5445125"/>
          <p14:tracePt t="137556" x="5041900" y="5426075"/>
          <p14:tracePt t="137563" x="5041900" y="5399088"/>
          <p14:tracePt t="137571" x="5078413" y="5362575"/>
          <p14:tracePt t="137580" x="5095875" y="5326063"/>
          <p14:tracePt t="137591" x="5132388" y="5270500"/>
          <p14:tracePt t="137597" x="5159375" y="5226050"/>
          <p14:tracePt t="137603" x="5187950" y="5197475"/>
          <p14:tracePt t="137612" x="5224463" y="5133975"/>
          <p14:tracePt t="137619" x="5260975" y="5097463"/>
          <p14:tracePt t="137628" x="5287963" y="5070475"/>
          <p14:tracePt t="137635" x="5314950" y="5043488"/>
          <p14:tracePt t="137643" x="5334000" y="5016500"/>
          <p14:tracePt t="137651" x="5360988" y="4997450"/>
          <p14:tracePt t="137660" x="5378450" y="4979988"/>
          <p14:tracePt t="137667" x="5414963" y="4951413"/>
          <p14:tracePt t="137683" x="5441950" y="4924425"/>
          <p14:tracePt t="137692" x="5451475" y="4924425"/>
          <p14:tracePt t="137699" x="5461000" y="4914900"/>
          <p14:tracePt t="137707" x="5470525" y="4906963"/>
          <p14:tracePt t="137715" x="5487988" y="4887913"/>
          <p14:tracePt t="137739" x="5497513" y="4870450"/>
          <p14:tracePt t="137757" x="5497513" y="4860925"/>
          <p14:tracePt t="137961" x="5497513" y="4851400"/>
          <p14:tracePt t="137967" x="5487988" y="4841875"/>
          <p14:tracePt t="137987" x="5487988" y="4824413"/>
          <p14:tracePt t="137996" x="5478463" y="4805363"/>
          <p14:tracePt t="138011" x="5478463" y="4778375"/>
          <p14:tracePt t="138019" x="5470525" y="4768850"/>
          <p14:tracePt t="138027" x="5470525" y="4760913"/>
          <p14:tracePt t="138035" x="5461000" y="4751388"/>
          <p14:tracePt t="138043" x="5451475" y="4741863"/>
          <p14:tracePt t="138051" x="5441950" y="4732338"/>
          <p14:tracePt t="138111" x="5441950" y="4724400"/>
          <p14:tracePt t="138124" x="5441950" y="4697413"/>
          <p14:tracePt t="138131" x="5441950" y="4687888"/>
          <p14:tracePt t="138139" x="5441950" y="4660900"/>
          <p14:tracePt t="138147" x="5441950" y="4641850"/>
          <p14:tracePt t="138155" x="5441950" y="4632325"/>
          <p14:tracePt t="138163" x="5441950" y="4605338"/>
          <p14:tracePt t="138179" x="5441950" y="4595813"/>
          <p14:tracePt t="138189" x="5441950" y="4578350"/>
          <p14:tracePt t="138523" x="5434013" y="4568825"/>
          <p14:tracePt t="138532" x="5424488" y="4568825"/>
          <p14:tracePt t="138547" x="5414963" y="4559300"/>
          <p14:tracePt t="138587" x="5405438" y="4551363"/>
          <p14:tracePt t="138748" x="5397500" y="4532313"/>
          <p14:tracePt t="138755" x="5397500" y="4522788"/>
          <p14:tracePt t="138763" x="5405438" y="4495800"/>
          <p14:tracePt t="138771" x="5451475" y="4468813"/>
          <p14:tracePt t="138779" x="5487988" y="4459288"/>
          <p14:tracePt t="138787" x="5543550" y="4422775"/>
          <p14:tracePt t="138795" x="5588000" y="4395788"/>
          <p14:tracePt t="138803" x="5634038" y="4376738"/>
          <p14:tracePt t="138812" x="5653088" y="4359275"/>
          <p14:tracePt t="138819" x="5680075" y="4349750"/>
          <p14:tracePt t="138835" x="5688013" y="4340225"/>
          <p14:tracePt t="139629" x="5697538" y="4340225"/>
          <p14:tracePt t="139646" x="5716588" y="4322763"/>
          <p14:tracePt t="139651" x="5724525" y="4313238"/>
          <p14:tracePt t="139659" x="5734050" y="4313238"/>
          <p14:tracePt t="139667" x="5753100" y="4303713"/>
          <p14:tracePt t="139676" x="5770563" y="4295775"/>
          <p14:tracePt t="139683" x="5807075" y="4276725"/>
          <p14:tracePt t="139692" x="5843588" y="4259263"/>
          <p14:tracePt t="139699" x="5899150" y="4249738"/>
          <p14:tracePt t="139708" x="5962650" y="4232275"/>
          <p14:tracePt t="139715" x="6016625" y="4203700"/>
          <p14:tracePt t="139723" x="6116638" y="4186238"/>
          <p14:tracePt t="139731" x="6189663" y="4176713"/>
          <p14:tracePt t="139739" x="6291263" y="4149725"/>
          <p14:tracePt t="139747" x="6381750" y="4149725"/>
          <p14:tracePt t="139755" x="6454775" y="4140200"/>
          <p14:tracePt t="139763" x="6554788" y="4122738"/>
          <p14:tracePt t="139771" x="6645275" y="4113213"/>
          <p14:tracePt t="139779" x="6737350" y="4113213"/>
          <p14:tracePt t="139787" x="6819900" y="4086225"/>
          <p14:tracePt t="139795" x="6910388" y="4067175"/>
          <p14:tracePt t="139804" x="6983413" y="4057650"/>
          <p14:tracePt t="139816" x="7065963" y="4040188"/>
          <p14:tracePt t="139819" x="7138988" y="4040188"/>
          <p14:tracePt t="139827" x="7202488" y="4021138"/>
          <p14:tracePt t="139835" x="7292975" y="4003675"/>
          <p14:tracePt t="139844" x="7366000" y="3994150"/>
          <p14:tracePt t="139852" x="7466013" y="3976688"/>
          <p14:tracePt t="139861" x="7575550" y="3948113"/>
          <p14:tracePt t="139867" x="7675563" y="3940175"/>
          <p14:tracePt t="139876" x="7804150" y="3921125"/>
          <p14:tracePt t="139895" x="8023225" y="3884613"/>
          <p14:tracePt t="139899" x="8159750" y="3867150"/>
          <p14:tracePt t="139908" x="8269288" y="3848100"/>
          <p14:tracePt t="139915" x="8378825" y="3848100"/>
          <p14:tracePt t="139923" x="8505825" y="3840163"/>
          <p14:tracePt t="139931" x="8605838" y="3811588"/>
          <p14:tracePt t="139940" x="8715375" y="3794125"/>
          <p14:tracePt t="139947" x="8770938" y="3784600"/>
          <p14:tracePt t="139955" x="8842375" y="3784600"/>
          <p14:tracePt t="139963" x="8961438" y="3775075"/>
          <p14:tracePt t="139971" x="9034463" y="3748088"/>
          <p14:tracePt t="139979" x="9107488" y="37480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468313" y="2563813"/>
            <a:ext cx="584200" cy="576262"/>
            <a:chOff x="385" y="300"/>
            <a:chExt cx="368" cy="363"/>
          </a:xfrm>
        </p:grpSpPr>
        <p:sp>
          <p:nvSpPr>
            <p:cNvPr id="23823" name="Rectangle 3"/>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4" name="Rectangle 4"/>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5" name="Rectangle 5"/>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6" name="Rectangle 6"/>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7" name="Rectangle 7"/>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8" name="Rectangle 8"/>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9" name="Rectangle 9"/>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30" name="Rectangle 10"/>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31" name="Rectangle 11"/>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3555" name="Rectangle 12"/>
          <p:cNvSpPr>
            <a:spLocks noChangeArrowheads="1"/>
          </p:cNvSpPr>
          <p:nvPr/>
        </p:nvSpPr>
        <p:spPr bwMode="auto">
          <a:xfrm>
            <a:off x="104457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56" name="Rectangle 13"/>
          <p:cNvSpPr>
            <a:spLocks noChangeArrowheads="1"/>
          </p:cNvSpPr>
          <p:nvPr/>
        </p:nvSpPr>
        <p:spPr bwMode="auto">
          <a:xfrm>
            <a:off x="111760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57" name="Rectangle 14"/>
          <p:cNvSpPr>
            <a:spLocks noChangeArrowheads="1"/>
          </p:cNvSpPr>
          <p:nvPr/>
        </p:nvSpPr>
        <p:spPr bwMode="auto">
          <a:xfrm>
            <a:off x="119062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58" name="Rectangle 15"/>
          <p:cNvSpPr>
            <a:spLocks noChangeArrowheads="1"/>
          </p:cNvSpPr>
          <p:nvPr/>
        </p:nvSpPr>
        <p:spPr bwMode="auto">
          <a:xfrm>
            <a:off x="126365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59" name="Rectangle 16"/>
          <p:cNvSpPr>
            <a:spLocks noChangeArrowheads="1"/>
          </p:cNvSpPr>
          <p:nvPr/>
        </p:nvSpPr>
        <p:spPr bwMode="auto">
          <a:xfrm>
            <a:off x="133667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0" name="Rectangle 17"/>
          <p:cNvSpPr>
            <a:spLocks noChangeArrowheads="1"/>
          </p:cNvSpPr>
          <p:nvPr/>
        </p:nvSpPr>
        <p:spPr bwMode="auto">
          <a:xfrm>
            <a:off x="140970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1" name="Rectangle 18"/>
          <p:cNvSpPr>
            <a:spLocks noChangeArrowheads="1"/>
          </p:cNvSpPr>
          <p:nvPr/>
        </p:nvSpPr>
        <p:spPr bwMode="auto">
          <a:xfrm>
            <a:off x="148272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2" name="Rectangle 19"/>
          <p:cNvSpPr>
            <a:spLocks noChangeArrowheads="1"/>
          </p:cNvSpPr>
          <p:nvPr/>
        </p:nvSpPr>
        <p:spPr bwMode="auto">
          <a:xfrm>
            <a:off x="155575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3" name="Rectangle 20"/>
          <p:cNvSpPr>
            <a:spLocks noChangeArrowheads="1"/>
          </p:cNvSpPr>
          <p:nvPr/>
        </p:nvSpPr>
        <p:spPr bwMode="auto">
          <a:xfrm>
            <a:off x="1044575" y="2563813"/>
            <a:ext cx="576263" cy="5762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3564" name="Group 21"/>
          <p:cNvGrpSpPr>
            <a:grpSpLocks/>
          </p:cNvGrpSpPr>
          <p:nvPr/>
        </p:nvGrpSpPr>
        <p:grpSpPr bwMode="auto">
          <a:xfrm>
            <a:off x="1620838" y="2563813"/>
            <a:ext cx="584200" cy="576262"/>
            <a:chOff x="385" y="300"/>
            <a:chExt cx="368" cy="363"/>
          </a:xfrm>
        </p:grpSpPr>
        <p:sp>
          <p:nvSpPr>
            <p:cNvPr id="23814" name="Rectangle 2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5" name="Rectangle 2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6" name="Rectangle 2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7" name="Rectangle 2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8" name="Rectangle 2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9" name="Rectangle 2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0" name="Rectangle 2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1" name="Rectangle 2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22" name="Rectangle 3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65" name="Group 31"/>
          <p:cNvGrpSpPr>
            <a:grpSpLocks/>
          </p:cNvGrpSpPr>
          <p:nvPr/>
        </p:nvGrpSpPr>
        <p:grpSpPr bwMode="auto">
          <a:xfrm>
            <a:off x="2197100" y="2563813"/>
            <a:ext cx="584200" cy="576262"/>
            <a:chOff x="385" y="300"/>
            <a:chExt cx="368" cy="363"/>
          </a:xfrm>
        </p:grpSpPr>
        <p:sp>
          <p:nvSpPr>
            <p:cNvPr id="23805" name="Rectangle 3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6" name="Rectangle 3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7" name="Rectangle 3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8" name="Rectangle 3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9" name="Rectangle 3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0" name="Rectangle 3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1" name="Rectangle 3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2" name="Rectangle 3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13" name="Rectangle 4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66" name="Group 41"/>
          <p:cNvGrpSpPr>
            <a:grpSpLocks/>
          </p:cNvGrpSpPr>
          <p:nvPr/>
        </p:nvGrpSpPr>
        <p:grpSpPr bwMode="auto">
          <a:xfrm>
            <a:off x="2773363" y="2563813"/>
            <a:ext cx="584200" cy="576262"/>
            <a:chOff x="385" y="300"/>
            <a:chExt cx="368" cy="363"/>
          </a:xfrm>
        </p:grpSpPr>
        <p:sp>
          <p:nvSpPr>
            <p:cNvPr id="23796" name="Rectangle 4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7" name="Rectangle 4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8" name="Rectangle 4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9" name="Rectangle 4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0" name="Rectangle 4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1" name="Rectangle 4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2" name="Rectangle 4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3" name="Rectangle 4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04" name="Rectangle 5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67" name="Group 51"/>
          <p:cNvGrpSpPr>
            <a:grpSpLocks/>
          </p:cNvGrpSpPr>
          <p:nvPr/>
        </p:nvGrpSpPr>
        <p:grpSpPr bwMode="auto">
          <a:xfrm>
            <a:off x="3349625" y="2563813"/>
            <a:ext cx="584200" cy="576262"/>
            <a:chOff x="385" y="300"/>
            <a:chExt cx="368" cy="363"/>
          </a:xfrm>
        </p:grpSpPr>
        <p:sp>
          <p:nvSpPr>
            <p:cNvPr id="23787" name="Rectangle 5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8" name="Rectangle 5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9" name="Rectangle 5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0" name="Rectangle 5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1" name="Rectangle 5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2" name="Rectangle 5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3" name="Rectangle 5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4" name="Rectangle 5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95" name="Rectangle 6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68" name="Group 61"/>
          <p:cNvGrpSpPr>
            <a:grpSpLocks/>
          </p:cNvGrpSpPr>
          <p:nvPr/>
        </p:nvGrpSpPr>
        <p:grpSpPr bwMode="auto">
          <a:xfrm>
            <a:off x="3925888" y="2563813"/>
            <a:ext cx="584200" cy="576262"/>
            <a:chOff x="385" y="300"/>
            <a:chExt cx="368" cy="363"/>
          </a:xfrm>
        </p:grpSpPr>
        <p:sp>
          <p:nvSpPr>
            <p:cNvPr id="23778" name="Rectangle 6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9" name="Rectangle 6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0" name="Rectangle 6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1" name="Rectangle 6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2" name="Rectangle 6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3" name="Rectangle 6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4" name="Rectangle 6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5" name="Rectangle 6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86" name="Rectangle 7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69" name="Group 71"/>
          <p:cNvGrpSpPr>
            <a:grpSpLocks/>
          </p:cNvGrpSpPr>
          <p:nvPr/>
        </p:nvGrpSpPr>
        <p:grpSpPr bwMode="auto">
          <a:xfrm>
            <a:off x="4502150" y="2563813"/>
            <a:ext cx="584200" cy="576262"/>
            <a:chOff x="385" y="300"/>
            <a:chExt cx="368" cy="363"/>
          </a:xfrm>
        </p:grpSpPr>
        <p:sp>
          <p:nvSpPr>
            <p:cNvPr id="23769" name="Rectangle 7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0" name="Rectangle 7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1" name="Rectangle 7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2" name="Rectangle 7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3" name="Rectangle 7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4" name="Rectangle 7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5" name="Rectangle 7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6" name="Rectangle 7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77" name="Rectangle 8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0" name="Group 81"/>
          <p:cNvGrpSpPr>
            <a:grpSpLocks/>
          </p:cNvGrpSpPr>
          <p:nvPr/>
        </p:nvGrpSpPr>
        <p:grpSpPr bwMode="auto">
          <a:xfrm>
            <a:off x="5078413" y="2563813"/>
            <a:ext cx="584200" cy="576262"/>
            <a:chOff x="385" y="300"/>
            <a:chExt cx="368" cy="363"/>
          </a:xfrm>
        </p:grpSpPr>
        <p:sp>
          <p:nvSpPr>
            <p:cNvPr id="23760" name="Rectangle 8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1" name="Rectangle 8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2" name="Rectangle 8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3" name="Rectangle 8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4" name="Rectangle 8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5" name="Rectangle 8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6" name="Rectangle 8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7" name="Rectangle 8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68" name="Rectangle 9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1" name="Group 91"/>
          <p:cNvGrpSpPr>
            <a:grpSpLocks/>
          </p:cNvGrpSpPr>
          <p:nvPr/>
        </p:nvGrpSpPr>
        <p:grpSpPr bwMode="auto">
          <a:xfrm>
            <a:off x="5654675" y="2563813"/>
            <a:ext cx="584200" cy="576262"/>
            <a:chOff x="385" y="300"/>
            <a:chExt cx="368" cy="363"/>
          </a:xfrm>
        </p:grpSpPr>
        <p:sp>
          <p:nvSpPr>
            <p:cNvPr id="23751" name="Rectangle 9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2" name="Rectangle 9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3" name="Rectangle 9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4" name="Rectangle 9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5" name="Rectangle 9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6" name="Rectangle 9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7" name="Rectangle 9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8" name="Rectangle 9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9" name="Rectangle 10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2" name="Group 101"/>
          <p:cNvGrpSpPr>
            <a:grpSpLocks/>
          </p:cNvGrpSpPr>
          <p:nvPr/>
        </p:nvGrpSpPr>
        <p:grpSpPr bwMode="auto">
          <a:xfrm>
            <a:off x="6230938" y="2563813"/>
            <a:ext cx="584200" cy="576262"/>
            <a:chOff x="385" y="300"/>
            <a:chExt cx="368" cy="363"/>
          </a:xfrm>
        </p:grpSpPr>
        <p:sp>
          <p:nvSpPr>
            <p:cNvPr id="23742" name="Rectangle 10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3" name="Rectangle 10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4" name="Rectangle 10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5" name="Rectangle 10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6" name="Rectangle 10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7" name="Rectangle 10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8" name="Rectangle 10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9" name="Rectangle 10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50" name="Rectangle 11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3" name="Group 111"/>
          <p:cNvGrpSpPr>
            <a:grpSpLocks/>
          </p:cNvGrpSpPr>
          <p:nvPr/>
        </p:nvGrpSpPr>
        <p:grpSpPr bwMode="auto">
          <a:xfrm>
            <a:off x="7227888" y="2563813"/>
            <a:ext cx="584200" cy="576262"/>
            <a:chOff x="385" y="300"/>
            <a:chExt cx="368" cy="363"/>
          </a:xfrm>
        </p:grpSpPr>
        <p:sp>
          <p:nvSpPr>
            <p:cNvPr id="23733" name="Rectangle 11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4" name="Rectangle 11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5" name="Rectangle 11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6" name="Rectangle 11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7" name="Rectangle 11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8" name="Rectangle 11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9" name="Rectangle 11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0" name="Rectangle 11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41" name="Rectangle 12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4" name="Group 121"/>
          <p:cNvGrpSpPr>
            <a:grpSpLocks/>
          </p:cNvGrpSpPr>
          <p:nvPr/>
        </p:nvGrpSpPr>
        <p:grpSpPr bwMode="auto">
          <a:xfrm>
            <a:off x="7804150" y="2563813"/>
            <a:ext cx="584200" cy="576262"/>
            <a:chOff x="385" y="300"/>
            <a:chExt cx="368" cy="363"/>
          </a:xfrm>
        </p:grpSpPr>
        <p:sp>
          <p:nvSpPr>
            <p:cNvPr id="23724" name="Rectangle 12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5" name="Rectangle 12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6" name="Rectangle 12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7" name="Rectangle 12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8" name="Rectangle 12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9" name="Rectangle 12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0" name="Rectangle 12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1" name="Rectangle 12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32" name="Rectangle 13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5" name="Group 131"/>
          <p:cNvGrpSpPr>
            <a:grpSpLocks/>
          </p:cNvGrpSpPr>
          <p:nvPr/>
        </p:nvGrpSpPr>
        <p:grpSpPr bwMode="auto">
          <a:xfrm>
            <a:off x="8380413" y="2563813"/>
            <a:ext cx="584200" cy="576262"/>
            <a:chOff x="385" y="300"/>
            <a:chExt cx="368" cy="363"/>
          </a:xfrm>
        </p:grpSpPr>
        <p:sp>
          <p:nvSpPr>
            <p:cNvPr id="23715" name="Rectangle 13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6" name="Rectangle 13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7" name="Rectangle 13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8" name="Rectangle 13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9" name="Rectangle 13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0" name="Rectangle 13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1" name="Rectangle 13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2" name="Rectangle 13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23" name="Rectangle 14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3576" name="Rectangle 141"/>
          <p:cNvSpPr>
            <a:spLocks noChangeArrowheads="1"/>
          </p:cNvSpPr>
          <p:nvPr/>
        </p:nvSpPr>
        <p:spPr bwMode="auto">
          <a:xfrm>
            <a:off x="6804025" y="2563813"/>
            <a:ext cx="431800"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77" name="Text Box 142"/>
          <p:cNvSpPr txBox="1">
            <a:spLocks noChangeArrowheads="1"/>
          </p:cNvSpPr>
          <p:nvPr/>
        </p:nvSpPr>
        <p:spPr bwMode="auto">
          <a:xfrm>
            <a:off x="6856413" y="27273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grpSp>
        <p:nvGrpSpPr>
          <p:cNvPr id="23578" name="Group 143"/>
          <p:cNvGrpSpPr>
            <a:grpSpLocks/>
          </p:cNvGrpSpPr>
          <p:nvPr/>
        </p:nvGrpSpPr>
        <p:grpSpPr bwMode="auto">
          <a:xfrm>
            <a:off x="2330450" y="4940300"/>
            <a:ext cx="584200" cy="576263"/>
            <a:chOff x="385" y="300"/>
            <a:chExt cx="368" cy="363"/>
          </a:xfrm>
        </p:grpSpPr>
        <p:sp>
          <p:nvSpPr>
            <p:cNvPr id="23706" name="Rectangle 14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7" name="Rectangle 14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8" name="Rectangle 14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9" name="Rectangle 14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0" name="Rectangle 14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1" name="Rectangle 14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2" name="Rectangle 15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3" name="Rectangle 15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14" name="Rectangle 15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79" name="Group 153"/>
          <p:cNvGrpSpPr>
            <a:grpSpLocks/>
          </p:cNvGrpSpPr>
          <p:nvPr/>
        </p:nvGrpSpPr>
        <p:grpSpPr bwMode="auto">
          <a:xfrm>
            <a:off x="2906713" y="4940300"/>
            <a:ext cx="584200" cy="576263"/>
            <a:chOff x="385" y="300"/>
            <a:chExt cx="368" cy="363"/>
          </a:xfrm>
        </p:grpSpPr>
        <p:sp>
          <p:nvSpPr>
            <p:cNvPr id="23697" name="Rectangle 15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8" name="Rectangle 15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9" name="Rectangle 15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0" name="Rectangle 15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1" name="Rectangle 15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2" name="Rectangle 15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3" name="Rectangle 16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4" name="Rectangle 16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05" name="Rectangle 16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0" name="Group 163"/>
          <p:cNvGrpSpPr>
            <a:grpSpLocks/>
          </p:cNvGrpSpPr>
          <p:nvPr/>
        </p:nvGrpSpPr>
        <p:grpSpPr bwMode="auto">
          <a:xfrm>
            <a:off x="3482975" y="4940300"/>
            <a:ext cx="584200" cy="576263"/>
            <a:chOff x="385" y="300"/>
            <a:chExt cx="368" cy="363"/>
          </a:xfrm>
        </p:grpSpPr>
        <p:sp>
          <p:nvSpPr>
            <p:cNvPr id="23688" name="Rectangle 16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9" name="Rectangle 16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0" name="Rectangle 16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1" name="Rectangle 16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2" name="Rectangle 16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3" name="Rectangle 16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4" name="Rectangle 17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5" name="Rectangle 17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96" name="Rectangle 17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1" name="Group 173"/>
          <p:cNvGrpSpPr>
            <a:grpSpLocks/>
          </p:cNvGrpSpPr>
          <p:nvPr/>
        </p:nvGrpSpPr>
        <p:grpSpPr bwMode="auto">
          <a:xfrm>
            <a:off x="4059238" y="4940300"/>
            <a:ext cx="584200" cy="576263"/>
            <a:chOff x="385" y="300"/>
            <a:chExt cx="368" cy="363"/>
          </a:xfrm>
        </p:grpSpPr>
        <p:sp>
          <p:nvSpPr>
            <p:cNvPr id="23679" name="Rectangle 17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0" name="Rectangle 17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1" name="Rectangle 17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2" name="Rectangle 17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3" name="Rectangle 17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4" name="Rectangle 17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5" name="Rectangle 18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6" name="Rectangle 18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87" name="Rectangle 18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2" name="Group 183"/>
          <p:cNvGrpSpPr>
            <a:grpSpLocks/>
          </p:cNvGrpSpPr>
          <p:nvPr/>
        </p:nvGrpSpPr>
        <p:grpSpPr bwMode="auto">
          <a:xfrm>
            <a:off x="4635500" y="4940300"/>
            <a:ext cx="584200" cy="576263"/>
            <a:chOff x="385" y="300"/>
            <a:chExt cx="368" cy="363"/>
          </a:xfrm>
        </p:grpSpPr>
        <p:sp>
          <p:nvSpPr>
            <p:cNvPr id="23670" name="Rectangle 18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1" name="Rectangle 18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2" name="Rectangle 18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3" name="Rectangle 18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4" name="Rectangle 18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5" name="Rectangle 18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6" name="Rectangle 19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7" name="Rectangle 19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78" name="Rectangle 19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3" name="Group 193"/>
          <p:cNvGrpSpPr>
            <a:grpSpLocks/>
          </p:cNvGrpSpPr>
          <p:nvPr/>
        </p:nvGrpSpPr>
        <p:grpSpPr bwMode="auto">
          <a:xfrm>
            <a:off x="5211763" y="4940300"/>
            <a:ext cx="584200" cy="576263"/>
            <a:chOff x="385" y="300"/>
            <a:chExt cx="368" cy="363"/>
          </a:xfrm>
        </p:grpSpPr>
        <p:sp>
          <p:nvSpPr>
            <p:cNvPr id="23661" name="Rectangle 19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2" name="Rectangle 19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3" name="Rectangle 19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4" name="Rectangle 19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5" name="Rectangle 19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6" name="Rectangle 19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7" name="Rectangle 20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8" name="Rectangle 20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9" name="Rectangle 20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4" name="Group 203"/>
          <p:cNvGrpSpPr>
            <a:grpSpLocks/>
          </p:cNvGrpSpPr>
          <p:nvPr/>
        </p:nvGrpSpPr>
        <p:grpSpPr bwMode="auto">
          <a:xfrm>
            <a:off x="5788025" y="4940300"/>
            <a:ext cx="584200" cy="576263"/>
            <a:chOff x="385" y="300"/>
            <a:chExt cx="368" cy="363"/>
          </a:xfrm>
        </p:grpSpPr>
        <p:sp>
          <p:nvSpPr>
            <p:cNvPr id="23652" name="Rectangle 20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3" name="Rectangle 20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4" name="Rectangle 20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5" name="Rectangle 20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6" name="Rectangle 20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7" name="Rectangle 20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8" name="Rectangle 21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9" name="Rectangle 21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60" name="Rectangle 21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585" name="Group 213"/>
          <p:cNvGrpSpPr>
            <a:grpSpLocks/>
          </p:cNvGrpSpPr>
          <p:nvPr/>
        </p:nvGrpSpPr>
        <p:grpSpPr bwMode="auto">
          <a:xfrm>
            <a:off x="6364288" y="4940300"/>
            <a:ext cx="584200" cy="576263"/>
            <a:chOff x="385" y="300"/>
            <a:chExt cx="368" cy="363"/>
          </a:xfrm>
        </p:grpSpPr>
        <p:sp>
          <p:nvSpPr>
            <p:cNvPr id="23643" name="Rectangle 21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4" name="Rectangle 21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5" name="Rectangle 21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6" name="Rectangle 21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7" name="Rectangle 21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8" name="Rectangle 21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49" name="Rectangle 22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0" name="Rectangle 22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51" name="Rectangle 22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3586" name="Line 223"/>
          <p:cNvSpPr>
            <a:spLocks noChangeShapeType="1"/>
          </p:cNvSpPr>
          <p:nvPr/>
        </p:nvSpPr>
        <p:spPr bwMode="auto">
          <a:xfrm>
            <a:off x="755650"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7" name="Line 224"/>
          <p:cNvSpPr>
            <a:spLocks noChangeShapeType="1"/>
          </p:cNvSpPr>
          <p:nvPr/>
        </p:nvSpPr>
        <p:spPr bwMode="auto">
          <a:xfrm>
            <a:off x="1331913"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8" name="Line 225"/>
          <p:cNvSpPr>
            <a:spLocks noChangeShapeType="1"/>
          </p:cNvSpPr>
          <p:nvPr/>
        </p:nvSpPr>
        <p:spPr bwMode="auto">
          <a:xfrm>
            <a:off x="1908175"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89" name="Line 226"/>
          <p:cNvSpPr>
            <a:spLocks noChangeShapeType="1"/>
          </p:cNvSpPr>
          <p:nvPr/>
        </p:nvSpPr>
        <p:spPr bwMode="auto">
          <a:xfrm>
            <a:off x="2484438"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0" name="Line 227"/>
          <p:cNvSpPr>
            <a:spLocks noChangeShapeType="1"/>
          </p:cNvSpPr>
          <p:nvPr/>
        </p:nvSpPr>
        <p:spPr bwMode="auto">
          <a:xfrm>
            <a:off x="3060700"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1" name="Line 228"/>
          <p:cNvSpPr>
            <a:spLocks noChangeShapeType="1"/>
          </p:cNvSpPr>
          <p:nvPr/>
        </p:nvSpPr>
        <p:spPr bwMode="auto">
          <a:xfrm>
            <a:off x="3636963"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2" name="Line 229"/>
          <p:cNvSpPr>
            <a:spLocks noChangeShapeType="1"/>
          </p:cNvSpPr>
          <p:nvPr/>
        </p:nvSpPr>
        <p:spPr bwMode="auto">
          <a:xfrm>
            <a:off x="4213225"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3" name="Line 230"/>
          <p:cNvSpPr>
            <a:spLocks noChangeShapeType="1"/>
          </p:cNvSpPr>
          <p:nvPr/>
        </p:nvSpPr>
        <p:spPr bwMode="auto">
          <a:xfrm>
            <a:off x="4789488" y="3140075"/>
            <a:ext cx="18002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4" name="Text Box 231"/>
          <p:cNvSpPr txBox="1">
            <a:spLocks noChangeArrowheads="1"/>
          </p:cNvSpPr>
          <p:nvPr/>
        </p:nvSpPr>
        <p:spPr bwMode="auto">
          <a:xfrm>
            <a:off x="0"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000</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000</a:t>
            </a:r>
            <a:r>
              <a:rPr lang="en-US" altLang="ja-JP" sz="1400" b="1"/>
              <a:t>111</a:t>
            </a:r>
          </a:p>
        </p:txBody>
      </p:sp>
      <p:sp>
        <p:nvSpPr>
          <p:cNvPr id="23595" name="Line 232"/>
          <p:cNvSpPr>
            <a:spLocks noChangeShapeType="1"/>
          </p:cNvSpPr>
          <p:nvPr/>
        </p:nvSpPr>
        <p:spPr bwMode="auto">
          <a:xfrm>
            <a:off x="684213"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6" name="Line 233"/>
          <p:cNvSpPr>
            <a:spLocks noChangeShapeType="1"/>
          </p:cNvSpPr>
          <p:nvPr/>
        </p:nvSpPr>
        <p:spPr bwMode="auto">
          <a:xfrm>
            <a:off x="1331913"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97" name="Text Box 234"/>
          <p:cNvSpPr txBox="1">
            <a:spLocks noChangeArrowheads="1"/>
          </p:cNvSpPr>
          <p:nvPr/>
        </p:nvSpPr>
        <p:spPr bwMode="auto">
          <a:xfrm>
            <a:off x="684213" y="146526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001</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001</a:t>
            </a:r>
            <a:r>
              <a:rPr lang="en-US" altLang="ja-JP" sz="1400" b="1"/>
              <a:t>111</a:t>
            </a:r>
          </a:p>
        </p:txBody>
      </p:sp>
      <p:sp>
        <p:nvSpPr>
          <p:cNvPr id="23598" name="Text Box 235"/>
          <p:cNvSpPr txBox="1">
            <a:spLocks noChangeArrowheads="1"/>
          </p:cNvSpPr>
          <p:nvPr/>
        </p:nvSpPr>
        <p:spPr bwMode="auto">
          <a:xfrm>
            <a:off x="12239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010</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010</a:t>
            </a:r>
            <a:r>
              <a:rPr lang="en-US" altLang="ja-JP" sz="1400" b="1"/>
              <a:t>111</a:t>
            </a:r>
          </a:p>
        </p:txBody>
      </p:sp>
      <p:sp>
        <p:nvSpPr>
          <p:cNvPr id="23599" name="Text Box 236"/>
          <p:cNvSpPr txBox="1">
            <a:spLocks noChangeArrowheads="1"/>
          </p:cNvSpPr>
          <p:nvPr/>
        </p:nvSpPr>
        <p:spPr bwMode="auto">
          <a:xfrm>
            <a:off x="2484438"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100</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100</a:t>
            </a:r>
            <a:r>
              <a:rPr lang="en-US" altLang="ja-JP" sz="1400" b="1"/>
              <a:t>111</a:t>
            </a:r>
          </a:p>
        </p:txBody>
      </p:sp>
      <p:sp>
        <p:nvSpPr>
          <p:cNvPr id="23600" name="Text Box 237"/>
          <p:cNvSpPr txBox="1">
            <a:spLocks noChangeArrowheads="1"/>
          </p:cNvSpPr>
          <p:nvPr/>
        </p:nvSpPr>
        <p:spPr bwMode="auto">
          <a:xfrm>
            <a:off x="3708400"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110</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110</a:t>
            </a:r>
            <a:r>
              <a:rPr lang="en-US" altLang="ja-JP" sz="1400" b="1"/>
              <a:t>111</a:t>
            </a:r>
          </a:p>
        </p:txBody>
      </p:sp>
      <p:sp>
        <p:nvSpPr>
          <p:cNvPr id="23601" name="Text Box 238"/>
          <p:cNvSpPr txBox="1">
            <a:spLocks noChangeArrowheads="1"/>
          </p:cNvSpPr>
          <p:nvPr/>
        </p:nvSpPr>
        <p:spPr bwMode="auto">
          <a:xfrm>
            <a:off x="1908175"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011</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011</a:t>
            </a:r>
            <a:r>
              <a:rPr lang="en-US" altLang="ja-JP" sz="1400" b="1"/>
              <a:t>111</a:t>
            </a:r>
          </a:p>
        </p:txBody>
      </p:sp>
      <p:sp>
        <p:nvSpPr>
          <p:cNvPr id="23602" name="Text Box 239"/>
          <p:cNvSpPr txBox="1">
            <a:spLocks noChangeArrowheads="1"/>
          </p:cNvSpPr>
          <p:nvPr/>
        </p:nvSpPr>
        <p:spPr bwMode="auto">
          <a:xfrm>
            <a:off x="3168650"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101</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101</a:t>
            </a:r>
            <a:r>
              <a:rPr lang="en-US" altLang="ja-JP" sz="1400" b="1"/>
              <a:t>111</a:t>
            </a:r>
          </a:p>
        </p:txBody>
      </p:sp>
      <p:sp>
        <p:nvSpPr>
          <p:cNvPr id="23603" name="Text Box 240"/>
          <p:cNvSpPr txBox="1">
            <a:spLocks noChangeArrowheads="1"/>
          </p:cNvSpPr>
          <p:nvPr/>
        </p:nvSpPr>
        <p:spPr bwMode="auto">
          <a:xfrm>
            <a:off x="4356100"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111</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111</a:t>
            </a:r>
            <a:r>
              <a:rPr lang="en-US" altLang="ja-JP" sz="1400" b="1"/>
              <a:t>111</a:t>
            </a:r>
          </a:p>
        </p:txBody>
      </p:sp>
      <p:sp>
        <p:nvSpPr>
          <p:cNvPr id="23604" name="Line 241"/>
          <p:cNvSpPr>
            <a:spLocks noChangeShapeType="1"/>
          </p:cNvSpPr>
          <p:nvPr/>
        </p:nvSpPr>
        <p:spPr bwMode="auto">
          <a:xfrm>
            <a:off x="190817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5" name="Line 242"/>
          <p:cNvSpPr>
            <a:spLocks noChangeShapeType="1"/>
          </p:cNvSpPr>
          <p:nvPr/>
        </p:nvSpPr>
        <p:spPr bwMode="auto">
          <a:xfrm>
            <a:off x="3132138" y="1123950"/>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6" name="Line 243"/>
          <p:cNvSpPr>
            <a:spLocks noChangeShapeType="1"/>
          </p:cNvSpPr>
          <p:nvPr/>
        </p:nvSpPr>
        <p:spPr bwMode="auto">
          <a:xfrm>
            <a:off x="4356100" y="1122363"/>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7" name="Line 244"/>
          <p:cNvSpPr>
            <a:spLocks noChangeShapeType="1"/>
          </p:cNvSpPr>
          <p:nvPr/>
        </p:nvSpPr>
        <p:spPr bwMode="auto">
          <a:xfrm>
            <a:off x="2411413"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8" name="Line 245"/>
          <p:cNvSpPr>
            <a:spLocks noChangeShapeType="1"/>
          </p:cNvSpPr>
          <p:nvPr/>
        </p:nvSpPr>
        <p:spPr bwMode="auto">
          <a:xfrm>
            <a:off x="3635375"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09" name="Line 246"/>
          <p:cNvSpPr>
            <a:spLocks noChangeShapeType="1"/>
          </p:cNvSpPr>
          <p:nvPr/>
        </p:nvSpPr>
        <p:spPr bwMode="auto">
          <a:xfrm>
            <a:off x="4859338"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0" name="Text Box 247"/>
          <p:cNvSpPr txBox="1">
            <a:spLocks noChangeArrowheads="1"/>
          </p:cNvSpPr>
          <p:nvPr/>
        </p:nvSpPr>
        <p:spPr bwMode="auto">
          <a:xfrm>
            <a:off x="49323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a:t>
            </a:r>
            <a:r>
              <a:rPr lang="en-US" altLang="ja-JP" sz="1400" b="1">
                <a:solidFill>
                  <a:srgbClr val="FF0000"/>
                </a:solidFill>
              </a:rPr>
              <a:t>000</a:t>
            </a:r>
            <a:r>
              <a:rPr lang="en-US" altLang="ja-JP" sz="1400" b="1"/>
              <a:t>000</a:t>
            </a:r>
          </a:p>
          <a:p>
            <a:pPr eaLnBrk="1" hangingPunct="1"/>
            <a:r>
              <a:rPr lang="ja-JP" altLang="en-US" sz="1400" b="1"/>
              <a:t>　　　　</a:t>
            </a:r>
            <a:r>
              <a:rPr lang="en-US" altLang="ja-JP" sz="1400" b="1"/>
              <a:t>…</a:t>
            </a:r>
          </a:p>
          <a:p>
            <a:pPr eaLnBrk="1" hangingPunct="1"/>
            <a:r>
              <a:rPr lang="en-US" altLang="ja-JP" sz="1400" b="1"/>
              <a:t>0001</a:t>
            </a:r>
            <a:r>
              <a:rPr lang="en-US" altLang="ja-JP" sz="1400" b="1">
                <a:solidFill>
                  <a:srgbClr val="FF0000"/>
                </a:solidFill>
              </a:rPr>
              <a:t>000</a:t>
            </a:r>
            <a:r>
              <a:rPr lang="en-US" altLang="ja-JP" sz="1400" b="1"/>
              <a:t>111</a:t>
            </a:r>
          </a:p>
        </p:txBody>
      </p:sp>
      <p:sp>
        <p:nvSpPr>
          <p:cNvPr id="23611" name="Line 248"/>
          <p:cNvSpPr>
            <a:spLocks noChangeShapeType="1"/>
          </p:cNvSpPr>
          <p:nvPr/>
        </p:nvSpPr>
        <p:spPr bwMode="auto">
          <a:xfrm>
            <a:off x="550862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2" name="Text Box 249"/>
          <p:cNvSpPr txBox="1">
            <a:spLocks noChangeArrowheads="1"/>
          </p:cNvSpPr>
          <p:nvPr/>
        </p:nvSpPr>
        <p:spPr bwMode="auto">
          <a:xfrm>
            <a:off x="5545138"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a:t>
            </a:r>
            <a:r>
              <a:rPr lang="en-US" altLang="ja-JP" sz="1400" b="1">
                <a:solidFill>
                  <a:srgbClr val="FF0000"/>
                </a:solidFill>
              </a:rPr>
              <a:t>001</a:t>
            </a:r>
            <a:r>
              <a:rPr lang="en-US" altLang="ja-JP" sz="1400" b="1"/>
              <a:t>000</a:t>
            </a:r>
          </a:p>
          <a:p>
            <a:pPr eaLnBrk="1" hangingPunct="1"/>
            <a:r>
              <a:rPr lang="ja-JP" altLang="en-US" sz="1400" b="1"/>
              <a:t>　　　　</a:t>
            </a:r>
            <a:r>
              <a:rPr lang="en-US" altLang="ja-JP" sz="1400" b="1"/>
              <a:t>…</a:t>
            </a:r>
          </a:p>
          <a:p>
            <a:pPr eaLnBrk="1" hangingPunct="1"/>
            <a:r>
              <a:rPr lang="en-US" altLang="ja-JP" sz="1400" b="1"/>
              <a:t>0001</a:t>
            </a:r>
            <a:r>
              <a:rPr lang="en-US" altLang="ja-JP" sz="1400" b="1">
                <a:solidFill>
                  <a:srgbClr val="FF0000"/>
                </a:solidFill>
              </a:rPr>
              <a:t>001</a:t>
            </a:r>
            <a:r>
              <a:rPr lang="en-US" altLang="ja-JP" sz="1400" b="1"/>
              <a:t>111</a:t>
            </a:r>
          </a:p>
        </p:txBody>
      </p:sp>
      <p:sp>
        <p:nvSpPr>
          <p:cNvPr id="23613" name="Line 250"/>
          <p:cNvSpPr>
            <a:spLocks noChangeShapeType="1"/>
          </p:cNvSpPr>
          <p:nvPr/>
        </p:nvSpPr>
        <p:spPr bwMode="auto">
          <a:xfrm>
            <a:off x="5940425"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4" name="Line 251"/>
          <p:cNvSpPr>
            <a:spLocks noChangeShapeType="1"/>
          </p:cNvSpPr>
          <p:nvPr/>
        </p:nvSpPr>
        <p:spPr bwMode="auto">
          <a:xfrm flipH="1">
            <a:off x="2627313" y="3141663"/>
            <a:ext cx="273685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5" name="Line 252"/>
          <p:cNvSpPr>
            <a:spLocks noChangeShapeType="1"/>
          </p:cNvSpPr>
          <p:nvPr/>
        </p:nvSpPr>
        <p:spPr bwMode="auto">
          <a:xfrm flipH="1">
            <a:off x="3130550" y="3141663"/>
            <a:ext cx="273685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6" name="Line 253"/>
          <p:cNvSpPr>
            <a:spLocks noChangeShapeType="1"/>
          </p:cNvSpPr>
          <p:nvPr/>
        </p:nvSpPr>
        <p:spPr bwMode="auto">
          <a:xfrm flipH="1">
            <a:off x="3779838" y="3141663"/>
            <a:ext cx="259080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7" name="Line 254"/>
          <p:cNvSpPr>
            <a:spLocks noChangeShapeType="1"/>
          </p:cNvSpPr>
          <p:nvPr/>
        </p:nvSpPr>
        <p:spPr bwMode="auto">
          <a:xfrm flipH="1">
            <a:off x="5508625" y="3141663"/>
            <a:ext cx="20161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8" name="Line 255"/>
          <p:cNvSpPr>
            <a:spLocks noChangeShapeType="1"/>
          </p:cNvSpPr>
          <p:nvPr/>
        </p:nvSpPr>
        <p:spPr bwMode="auto">
          <a:xfrm flipH="1">
            <a:off x="6084888" y="3141663"/>
            <a:ext cx="20161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19" name="Line 256"/>
          <p:cNvSpPr>
            <a:spLocks noChangeShapeType="1"/>
          </p:cNvSpPr>
          <p:nvPr/>
        </p:nvSpPr>
        <p:spPr bwMode="auto">
          <a:xfrm flipH="1">
            <a:off x="6588125" y="3141663"/>
            <a:ext cx="2016125"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20" name="Text Box 257"/>
          <p:cNvSpPr txBox="1">
            <a:spLocks noChangeArrowheads="1"/>
          </p:cNvSpPr>
          <p:nvPr/>
        </p:nvSpPr>
        <p:spPr bwMode="auto">
          <a:xfrm>
            <a:off x="6156325"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a:t>
            </a:r>
            <a:r>
              <a:rPr lang="en-US" altLang="ja-JP" sz="1400" b="1">
                <a:solidFill>
                  <a:srgbClr val="FF0000"/>
                </a:solidFill>
              </a:rPr>
              <a:t>010</a:t>
            </a:r>
            <a:r>
              <a:rPr lang="en-US" altLang="ja-JP" sz="1400" b="1"/>
              <a:t>000</a:t>
            </a:r>
          </a:p>
          <a:p>
            <a:pPr eaLnBrk="1" hangingPunct="1"/>
            <a:r>
              <a:rPr lang="ja-JP" altLang="en-US" sz="1400" b="1"/>
              <a:t>　　　　</a:t>
            </a:r>
            <a:r>
              <a:rPr lang="en-US" altLang="ja-JP" sz="1400" b="1"/>
              <a:t>…</a:t>
            </a:r>
          </a:p>
          <a:p>
            <a:pPr eaLnBrk="1" hangingPunct="1"/>
            <a:r>
              <a:rPr lang="en-US" altLang="ja-JP" sz="1400" b="1"/>
              <a:t>0001</a:t>
            </a:r>
            <a:r>
              <a:rPr lang="en-US" altLang="ja-JP" sz="1400" b="1">
                <a:solidFill>
                  <a:srgbClr val="FF0000"/>
                </a:solidFill>
              </a:rPr>
              <a:t>010</a:t>
            </a:r>
            <a:r>
              <a:rPr lang="en-US" altLang="ja-JP" sz="1400" b="1"/>
              <a:t>111</a:t>
            </a:r>
          </a:p>
        </p:txBody>
      </p:sp>
      <p:sp>
        <p:nvSpPr>
          <p:cNvPr id="23621" name="Line 258"/>
          <p:cNvSpPr>
            <a:spLocks noChangeShapeType="1"/>
          </p:cNvSpPr>
          <p:nvPr/>
        </p:nvSpPr>
        <p:spPr bwMode="auto">
          <a:xfrm>
            <a:off x="6732588"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22" name="Text Box 259"/>
          <p:cNvSpPr txBox="1">
            <a:spLocks noChangeArrowheads="1"/>
          </p:cNvSpPr>
          <p:nvPr/>
        </p:nvSpPr>
        <p:spPr bwMode="auto">
          <a:xfrm>
            <a:off x="7272338"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1111</a:t>
            </a:r>
            <a:r>
              <a:rPr lang="en-US" altLang="ja-JP" sz="1400" b="1">
                <a:solidFill>
                  <a:srgbClr val="FF0000"/>
                </a:solidFill>
              </a:rPr>
              <a:t>110</a:t>
            </a:r>
            <a:r>
              <a:rPr lang="en-US" altLang="ja-JP" sz="1400" b="1"/>
              <a:t>000</a:t>
            </a:r>
          </a:p>
          <a:p>
            <a:pPr eaLnBrk="1" hangingPunct="1"/>
            <a:r>
              <a:rPr lang="ja-JP" altLang="en-US" sz="1400" b="1"/>
              <a:t>　　　　</a:t>
            </a:r>
            <a:r>
              <a:rPr lang="en-US" altLang="ja-JP" sz="1400" b="1"/>
              <a:t>…</a:t>
            </a:r>
          </a:p>
          <a:p>
            <a:pPr eaLnBrk="1" hangingPunct="1"/>
            <a:r>
              <a:rPr lang="en-US" altLang="ja-JP" sz="1400" b="1"/>
              <a:t>1111</a:t>
            </a:r>
            <a:r>
              <a:rPr lang="en-US" altLang="ja-JP" sz="1400" b="1">
                <a:solidFill>
                  <a:srgbClr val="FF0000"/>
                </a:solidFill>
              </a:rPr>
              <a:t>110</a:t>
            </a:r>
            <a:r>
              <a:rPr lang="en-US" altLang="ja-JP" sz="1400" b="1"/>
              <a:t>111</a:t>
            </a:r>
          </a:p>
        </p:txBody>
      </p:sp>
      <p:sp>
        <p:nvSpPr>
          <p:cNvPr id="23623" name="Line 260"/>
          <p:cNvSpPr>
            <a:spLocks noChangeShapeType="1"/>
          </p:cNvSpPr>
          <p:nvPr/>
        </p:nvSpPr>
        <p:spPr bwMode="auto">
          <a:xfrm>
            <a:off x="8027988"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24" name="Text Box 261"/>
          <p:cNvSpPr txBox="1">
            <a:spLocks noChangeArrowheads="1"/>
          </p:cNvSpPr>
          <p:nvPr/>
        </p:nvSpPr>
        <p:spPr bwMode="auto">
          <a:xfrm>
            <a:off x="79930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1111</a:t>
            </a:r>
            <a:r>
              <a:rPr lang="en-US" altLang="ja-JP" sz="1400" b="1">
                <a:solidFill>
                  <a:srgbClr val="FF0000"/>
                </a:solidFill>
              </a:rPr>
              <a:t>111</a:t>
            </a:r>
            <a:r>
              <a:rPr lang="en-US" altLang="ja-JP" sz="1400" b="1"/>
              <a:t>000</a:t>
            </a:r>
          </a:p>
          <a:p>
            <a:pPr eaLnBrk="1" hangingPunct="1"/>
            <a:r>
              <a:rPr lang="ja-JP" altLang="en-US" sz="1400" b="1"/>
              <a:t>　　　　</a:t>
            </a:r>
            <a:r>
              <a:rPr lang="en-US" altLang="ja-JP" sz="1400" b="1"/>
              <a:t>…</a:t>
            </a:r>
          </a:p>
          <a:p>
            <a:pPr eaLnBrk="1" hangingPunct="1"/>
            <a:r>
              <a:rPr lang="en-US" altLang="ja-JP" sz="1400" b="1"/>
              <a:t>1111</a:t>
            </a:r>
            <a:r>
              <a:rPr lang="en-US" altLang="ja-JP" sz="1400" b="1">
                <a:solidFill>
                  <a:srgbClr val="FF0000"/>
                </a:solidFill>
              </a:rPr>
              <a:t>111</a:t>
            </a:r>
            <a:r>
              <a:rPr lang="en-US" altLang="ja-JP" sz="1400" b="1"/>
              <a:t>111</a:t>
            </a:r>
          </a:p>
        </p:txBody>
      </p:sp>
      <p:sp>
        <p:nvSpPr>
          <p:cNvPr id="23625" name="Line 262"/>
          <p:cNvSpPr>
            <a:spLocks noChangeShapeType="1"/>
          </p:cNvSpPr>
          <p:nvPr/>
        </p:nvSpPr>
        <p:spPr bwMode="auto">
          <a:xfrm>
            <a:off x="856932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26" name="Text Box 263"/>
          <p:cNvSpPr txBox="1">
            <a:spLocks noChangeArrowheads="1"/>
          </p:cNvSpPr>
          <p:nvPr/>
        </p:nvSpPr>
        <p:spPr bwMode="auto">
          <a:xfrm>
            <a:off x="2339975"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000</a:t>
            </a:r>
          </a:p>
        </p:txBody>
      </p:sp>
      <p:sp>
        <p:nvSpPr>
          <p:cNvPr id="23627" name="Text Box 264"/>
          <p:cNvSpPr txBox="1">
            <a:spLocks noChangeArrowheads="1"/>
          </p:cNvSpPr>
          <p:nvPr/>
        </p:nvSpPr>
        <p:spPr bwMode="auto">
          <a:xfrm>
            <a:off x="2927350"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001</a:t>
            </a:r>
          </a:p>
        </p:txBody>
      </p:sp>
      <p:sp>
        <p:nvSpPr>
          <p:cNvPr id="23628" name="Text Box 265"/>
          <p:cNvSpPr txBox="1">
            <a:spLocks noChangeArrowheads="1"/>
          </p:cNvSpPr>
          <p:nvPr/>
        </p:nvSpPr>
        <p:spPr bwMode="auto">
          <a:xfrm>
            <a:off x="3514725"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010</a:t>
            </a:r>
          </a:p>
        </p:txBody>
      </p:sp>
      <p:sp>
        <p:nvSpPr>
          <p:cNvPr id="23629" name="Text Box 266"/>
          <p:cNvSpPr txBox="1">
            <a:spLocks noChangeArrowheads="1"/>
          </p:cNvSpPr>
          <p:nvPr/>
        </p:nvSpPr>
        <p:spPr bwMode="auto">
          <a:xfrm>
            <a:off x="4102100"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011</a:t>
            </a:r>
          </a:p>
        </p:txBody>
      </p:sp>
      <p:sp>
        <p:nvSpPr>
          <p:cNvPr id="23630" name="Text Box 267"/>
          <p:cNvSpPr txBox="1">
            <a:spLocks noChangeArrowheads="1"/>
          </p:cNvSpPr>
          <p:nvPr/>
        </p:nvSpPr>
        <p:spPr bwMode="auto">
          <a:xfrm>
            <a:off x="4689475"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100</a:t>
            </a:r>
          </a:p>
        </p:txBody>
      </p:sp>
      <p:sp>
        <p:nvSpPr>
          <p:cNvPr id="23631" name="Text Box 268"/>
          <p:cNvSpPr txBox="1">
            <a:spLocks noChangeArrowheads="1"/>
          </p:cNvSpPr>
          <p:nvPr/>
        </p:nvSpPr>
        <p:spPr bwMode="auto">
          <a:xfrm>
            <a:off x="5276850"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101</a:t>
            </a:r>
          </a:p>
        </p:txBody>
      </p:sp>
      <p:sp>
        <p:nvSpPr>
          <p:cNvPr id="23632" name="Text Box 269"/>
          <p:cNvSpPr txBox="1">
            <a:spLocks noChangeArrowheads="1"/>
          </p:cNvSpPr>
          <p:nvPr/>
        </p:nvSpPr>
        <p:spPr bwMode="auto">
          <a:xfrm>
            <a:off x="5864225"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110</a:t>
            </a:r>
          </a:p>
        </p:txBody>
      </p:sp>
      <p:sp>
        <p:nvSpPr>
          <p:cNvPr id="23633" name="Text Box 270"/>
          <p:cNvSpPr txBox="1">
            <a:spLocks noChangeArrowheads="1"/>
          </p:cNvSpPr>
          <p:nvPr/>
        </p:nvSpPr>
        <p:spPr bwMode="auto">
          <a:xfrm>
            <a:off x="6451600" y="551656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111</a:t>
            </a:r>
          </a:p>
        </p:txBody>
      </p:sp>
      <p:sp>
        <p:nvSpPr>
          <p:cNvPr id="23634" name="Text Box 271"/>
          <p:cNvSpPr txBox="1">
            <a:spLocks noChangeArrowheads="1"/>
          </p:cNvSpPr>
          <p:nvPr/>
        </p:nvSpPr>
        <p:spPr bwMode="auto">
          <a:xfrm>
            <a:off x="4932363" y="6073775"/>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a:t>
            </a:r>
            <a:r>
              <a:rPr lang="en-US" altLang="ja-JP" sz="1400" b="1">
                <a:solidFill>
                  <a:srgbClr val="FF0000"/>
                </a:solidFill>
              </a:rPr>
              <a:t>101</a:t>
            </a:r>
            <a:r>
              <a:rPr lang="en-US" altLang="ja-JP" sz="1400" b="1"/>
              <a:t>000</a:t>
            </a:r>
          </a:p>
          <a:p>
            <a:pPr eaLnBrk="1" hangingPunct="1"/>
            <a:r>
              <a:rPr lang="ja-JP" altLang="en-US" sz="1400" b="1"/>
              <a:t>　　　　</a:t>
            </a:r>
            <a:r>
              <a:rPr lang="en-US" altLang="ja-JP" sz="1400" b="1"/>
              <a:t>…</a:t>
            </a:r>
          </a:p>
          <a:p>
            <a:pPr eaLnBrk="1" hangingPunct="1"/>
            <a:r>
              <a:rPr lang="en-US" altLang="ja-JP" sz="1400" b="1"/>
              <a:t>0000</a:t>
            </a:r>
            <a:r>
              <a:rPr lang="en-US" altLang="ja-JP" sz="1400" b="1">
                <a:solidFill>
                  <a:srgbClr val="FF0000"/>
                </a:solidFill>
              </a:rPr>
              <a:t>101</a:t>
            </a:r>
            <a:r>
              <a:rPr lang="en-US" altLang="ja-JP" sz="1400" b="1"/>
              <a:t>111</a:t>
            </a:r>
          </a:p>
        </p:txBody>
      </p:sp>
      <p:sp>
        <p:nvSpPr>
          <p:cNvPr id="23635" name="Rectangle 272"/>
          <p:cNvSpPr>
            <a:spLocks noChangeArrowheads="1"/>
          </p:cNvSpPr>
          <p:nvPr/>
        </p:nvSpPr>
        <p:spPr bwMode="auto">
          <a:xfrm>
            <a:off x="5435600" y="6048375"/>
            <a:ext cx="288925" cy="765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3636" name="Text Box 273"/>
          <p:cNvSpPr txBox="1">
            <a:spLocks noChangeArrowheads="1"/>
          </p:cNvSpPr>
          <p:nvPr/>
        </p:nvSpPr>
        <p:spPr bwMode="auto">
          <a:xfrm>
            <a:off x="6516688" y="580548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Index</a:t>
            </a:r>
          </a:p>
        </p:txBody>
      </p:sp>
      <p:sp>
        <p:nvSpPr>
          <p:cNvPr id="23637" name="Text Box 274"/>
          <p:cNvSpPr txBox="1">
            <a:spLocks noChangeArrowheads="1"/>
          </p:cNvSpPr>
          <p:nvPr/>
        </p:nvSpPr>
        <p:spPr bwMode="auto">
          <a:xfrm>
            <a:off x="3995738" y="6015038"/>
            <a:ext cx="79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Tag</a:t>
            </a:r>
          </a:p>
          <a:p>
            <a:pPr eaLnBrk="1" hangingPunct="1"/>
            <a:r>
              <a:rPr lang="ja-JP" altLang="en-US" b="1"/>
              <a:t>（</a:t>
            </a:r>
            <a:r>
              <a:rPr lang="en-US" altLang="ja-JP" b="1"/>
              <a:t>Key)</a:t>
            </a:r>
          </a:p>
        </p:txBody>
      </p:sp>
      <p:sp>
        <p:nvSpPr>
          <p:cNvPr id="23638" name="Text Box 275"/>
          <p:cNvSpPr txBox="1">
            <a:spLocks noChangeArrowheads="1"/>
          </p:cNvSpPr>
          <p:nvPr/>
        </p:nvSpPr>
        <p:spPr bwMode="auto">
          <a:xfrm>
            <a:off x="6516688" y="6216650"/>
            <a:ext cx="11636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ブロック内</a:t>
            </a:r>
          </a:p>
          <a:p>
            <a:pPr eaLnBrk="1" hangingPunct="1"/>
            <a:r>
              <a:rPr lang="ja-JP" altLang="en-US" b="1"/>
              <a:t>アドレス</a:t>
            </a:r>
          </a:p>
        </p:txBody>
      </p:sp>
      <p:sp>
        <p:nvSpPr>
          <p:cNvPr id="23639" name="Line 276"/>
          <p:cNvSpPr>
            <a:spLocks noChangeShapeType="1"/>
          </p:cNvSpPr>
          <p:nvPr/>
        </p:nvSpPr>
        <p:spPr bwMode="auto">
          <a:xfrm flipH="1">
            <a:off x="5724525" y="6021388"/>
            <a:ext cx="8636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40" name="Line 277"/>
          <p:cNvSpPr>
            <a:spLocks noChangeShapeType="1"/>
          </p:cNvSpPr>
          <p:nvPr/>
        </p:nvSpPr>
        <p:spPr bwMode="auto">
          <a:xfrm flipH="1" flipV="1">
            <a:off x="6156325" y="6524625"/>
            <a:ext cx="3603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41" name="Line 278"/>
          <p:cNvSpPr>
            <a:spLocks noChangeShapeType="1"/>
          </p:cNvSpPr>
          <p:nvPr/>
        </p:nvSpPr>
        <p:spPr bwMode="auto">
          <a:xfrm>
            <a:off x="4572000" y="6237288"/>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642" name="Text Box 279"/>
          <p:cNvSpPr txBox="1">
            <a:spLocks noChangeArrowheads="1"/>
          </p:cNvSpPr>
          <p:nvPr/>
        </p:nvSpPr>
        <p:spPr bwMode="auto">
          <a:xfrm>
            <a:off x="107950" y="4727575"/>
            <a:ext cx="231345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Direct Map</a:t>
            </a:r>
          </a:p>
          <a:p>
            <a:pPr eaLnBrk="1" hangingPunct="1"/>
            <a:r>
              <a:rPr lang="ja-JP" altLang="en-US" b="1" dirty="0"/>
              <a:t>のアドレス</a:t>
            </a:r>
          </a:p>
          <a:p>
            <a:pPr eaLnBrk="1" hangingPunct="1"/>
            <a:r>
              <a:rPr lang="ja-JP" altLang="en-US" b="1" dirty="0"/>
              <a:t>割り付け</a:t>
            </a:r>
          </a:p>
          <a:p>
            <a:pPr eaLnBrk="1" hangingPunct="1"/>
            <a:r>
              <a:rPr lang="ja-JP" altLang="en-US" b="1" dirty="0"/>
              <a:t>主記憶：</a:t>
            </a:r>
            <a:r>
              <a:rPr lang="en-US" altLang="ja-JP" b="1" dirty="0" err="1"/>
              <a:t>1024byte</a:t>
            </a:r>
            <a:endParaRPr lang="ja-JP" altLang="en-US" b="1" dirty="0"/>
          </a:p>
          <a:p>
            <a:pPr eaLnBrk="1" hangingPunct="1"/>
            <a:r>
              <a:rPr lang="ja-JP" altLang="en-US" b="1" dirty="0"/>
              <a:t>ブロックサイズ：</a:t>
            </a:r>
            <a:r>
              <a:rPr lang="en-US" altLang="ja-JP" b="1" dirty="0" err="1"/>
              <a:t>8byte</a:t>
            </a:r>
            <a:endParaRPr lang="ja-JP" altLang="en-US" b="1" dirty="0"/>
          </a:p>
          <a:p>
            <a:pPr eaLnBrk="1" hangingPunct="1"/>
            <a:r>
              <a:rPr lang="ja-JP" altLang="en-US" b="1" dirty="0"/>
              <a:t>キャッシュ：</a:t>
            </a:r>
            <a:r>
              <a:rPr lang="en-US" altLang="ja-JP" b="1" dirty="0" err="1"/>
              <a:t>64byte</a:t>
            </a:r>
            <a:endParaRPr lang="ja-JP" altLang="en-US" b="1" dirty="0"/>
          </a:p>
          <a:p>
            <a:pPr eaLnBrk="1" hangingPunct="1"/>
            <a:r>
              <a:rPr lang="ja-JP" altLang="en-US" b="1" dirty="0"/>
              <a:t>　　　　　　　</a:t>
            </a:r>
            <a:r>
              <a:rPr lang="en-US" altLang="ja-JP" b="1" dirty="0"/>
              <a:t>=8</a:t>
            </a:r>
            <a:r>
              <a:rPr lang="ja-JP" altLang="en-US" b="1" dirty="0"/>
              <a:t>ブロック</a:t>
            </a:r>
          </a:p>
        </p:txBody>
      </p:sp>
      <p:pic>
        <p:nvPicPr>
          <p:cNvPr id="2" name="オーディオ 1">
            <a:hlinkClick r:id="" action="ppaction://media"/>
            <a:extLst>
              <a:ext uri="{FF2B5EF4-FFF2-40B4-BE49-F238E27FC236}">
                <a16:creationId xmlns:a16="http://schemas.microsoft.com/office/drawing/2014/main" id="{9D2261DE-6DBF-461D-92DC-7628A5B83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2511"/>
    </mc:Choice>
    <mc:Fallback>
      <p:transition spd="slow" advTm="26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0" x="8915400" y="3757613"/>
          <p14:tracePt t="811" x="8788400" y="3757613"/>
          <p14:tracePt t="815" x="8661400" y="3757613"/>
          <p14:tracePt t="824" x="8532813" y="3757613"/>
          <p14:tracePt t="832" x="8442325" y="3757613"/>
          <p14:tracePt t="840" x="8350250" y="3757613"/>
          <p14:tracePt t="848" x="8296275" y="3757613"/>
          <p14:tracePt t="856" x="8250238" y="3757613"/>
          <p14:tracePt t="864" x="8240713" y="3757613"/>
          <p14:tracePt t="881" x="8196263" y="3757613"/>
          <p14:tracePt t="904" x="8186738" y="3757613"/>
          <p14:tracePt t="912" x="8169275" y="3757613"/>
          <p14:tracePt t="929" x="8159750" y="3748088"/>
          <p14:tracePt t="947" x="8150225" y="3748088"/>
          <p14:tracePt t="1017" x="8140700" y="3738563"/>
          <p14:tracePt t="1028" x="8140700" y="3730625"/>
          <p14:tracePt t="1040" x="8140700" y="3721100"/>
          <p14:tracePt t="1063" x="8140700" y="3711575"/>
          <p14:tracePt t="1072" x="8140700" y="3702050"/>
          <p14:tracePt t="1079" x="8140700" y="3694113"/>
          <p14:tracePt t="1096" x="8140700" y="3675063"/>
          <p14:tracePt t="1111" x="8140700" y="3665538"/>
          <p14:tracePt t="1124" x="8140700" y="3648075"/>
          <p14:tracePt t="1129" x="8159750" y="3629025"/>
          <p14:tracePt t="1145" x="8159750" y="3621088"/>
          <p14:tracePt t="1151" x="8169275" y="3611563"/>
          <p14:tracePt t="1162" x="8177213" y="3592513"/>
          <p14:tracePt t="1179" x="8196263" y="3584575"/>
          <p14:tracePt t="1185" x="8204200" y="3575050"/>
          <p14:tracePt t="1191" x="8213725" y="3575050"/>
          <p14:tracePt t="1200" x="8232775" y="3556000"/>
          <p14:tracePt t="1208" x="8240713" y="3556000"/>
          <p14:tracePt t="1215" x="8259763" y="3538538"/>
          <p14:tracePt t="1224" x="8277225" y="3529013"/>
          <p14:tracePt t="1232" x="8296275" y="3519488"/>
          <p14:tracePt t="1240" x="8305800" y="3502025"/>
          <p14:tracePt t="1247" x="8313738" y="3492500"/>
          <p14:tracePt t="1256" x="8342313" y="3465513"/>
          <p14:tracePt t="1265" x="8342313" y="3455988"/>
          <p14:tracePt t="1272" x="8342313" y="3446463"/>
          <p14:tracePt t="1280" x="8350250" y="3429000"/>
          <p14:tracePt t="1304" x="8350250" y="3419475"/>
          <p14:tracePt t="1672" x="8359775" y="3411538"/>
          <p14:tracePt t="1680" x="8369300" y="3411538"/>
          <p14:tracePt t="1696" x="8378825" y="3411538"/>
          <p14:tracePt t="1704" x="8386763" y="3402013"/>
          <p14:tracePt t="1720" x="8396288" y="3392488"/>
          <p14:tracePt t="1736" x="8396288" y="3382963"/>
          <p14:tracePt t="1744" x="8396288" y="3375025"/>
          <p14:tracePt t="1919" x="8415338" y="3355975"/>
          <p14:tracePt t="1928" x="8415338" y="3338513"/>
          <p14:tracePt t="1960" x="8415338" y="3328988"/>
          <p14:tracePt t="1967" x="8415338" y="3309938"/>
          <p14:tracePt t="1993" x="8415338" y="3302000"/>
          <p14:tracePt t="2316" x="8415338" y="3292475"/>
          <p14:tracePt t="2360" x="8415338" y="3282950"/>
          <p14:tracePt t="2368" x="8415338" y="3265488"/>
          <p14:tracePt t="5130" x="8405813" y="3255963"/>
          <p14:tracePt t="5517" x="8405813" y="3246438"/>
          <p14:tracePt t="5520" x="8405813" y="3228975"/>
          <p14:tracePt t="5528" x="8405813" y="3219450"/>
          <p14:tracePt t="5536" x="8405813" y="3209925"/>
          <p14:tracePt t="5552" x="8405813" y="3192463"/>
          <p14:tracePt t="5568" x="8415338" y="3173413"/>
          <p14:tracePt t="5592" x="8423275" y="3163888"/>
          <p14:tracePt t="5616" x="8432800" y="3136900"/>
          <p14:tracePt t="5642" x="8432800" y="3127375"/>
          <p14:tracePt t="5650" x="8442325" y="3119438"/>
          <p14:tracePt t="5660" x="8451850" y="3109913"/>
          <p14:tracePt t="5672" x="8459788" y="3100388"/>
          <p14:tracePt t="5696" x="8469313" y="3100388"/>
          <p14:tracePt t="5811" x="8478838" y="3090863"/>
          <p14:tracePt t="5841" x="8496300" y="3073400"/>
          <p14:tracePt t="5872" x="8496300" y="3063875"/>
          <p14:tracePt t="6379" x="8505825" y="3054350"/>
          <p14:tracePt t="6392" x="8551863" y="3054350"/>
          <p14:tracePt t="6400" x="8578850" y="3054350"/>
          <p14:tracePt t="6408" x="8588375" y="3054350"/>
          <p14:tracePt t="6423" x="8615363" y="3046413"/>
          <p14:tracePt t="6432" x="8624888" y="3036888"/>
          <p14:tracePt t="6441" x="8642350" y="3036888"/>
          <p14:tracePt t="6451" x="8661400" y="3027363"/>
          <p14:tracePt t="6456" x="8669338" y="3027363"/>
          <p14:tracePt t="6472" x="8678863" y="3017838"/>
          <p14:tracePt t="7194" x="8669338" y="3017838"/>
          <p14:tracePt t="7224" x="8661400" y="3017838"/>
          <p14:tracePt t="9331" x="8651875" y="3017838"/>
          <p14:tracePt t="9360" x="8651875" y="3036888"/>
          <p14:tracePt t="9389" x="8651875" y="3046413"/>
          <p14:tracePt t="9403" x="8651875" y="3054350"/>
          <p14:tracePt t="9416" x="8651875" y="3063875"/>
          <p14:tracePt t="9432" x="8651875" y="3073400"/>
          <p14:tracePt t="9634" x="8651875" y="3082925"/>
          <p14:tracePt t="9645" x="8651875" y="3090863"/>
          <p14:tracePt t="9663" x="8661400" y="3100388"/>
          <p14:tracePt t="9977" x="8669338" y="3100388"/>
          <p14:tracePt t="10017" x="8678863" y="3109913"/>
          <p14:tracePt t="10025" x="8678863" y="3119438"/>
          <p14:tracePt t="10064" x="8678863" y="3127375"/>
          <p14:tracePt t="10818" x="8688388" y="3136900"/>
          <p14:tracePt t="10824" x="8715375" y="3136900"/>
          <p14:tracePt t="10832" x="8734425" y="3127375"/>
          <p14:tracePt t="10848" x="8742363" y="3119438"/>
          <p14:tracePt t="10864" x="8751888" y="3100388"/>
          <p14:tracePt t="10880" x="8761413" y="3090863"/>
          <p14:tracePt t="10896" x="8770938" y="3090863"/>
          <p14:tracePt t="10903" x="8778875" y="3082925"/>
          <p14:tracePt t="10922" x="8797925" y="3063875"/>
          <p14:tracePt t="10933" x="8797925" y="3046413"/>
          <p14:tracePt t="10937" x="8807450" y="3027363"/>
          <p14:tracePt t="10944" x="8807450" y="3009900"/>
          <p14:tracePt t="10952" x="8807450" y="3000375"/>
          <p14:tracePt t="10962" x="8807450" y="2990850"/>
          <p14:tracePt t="10968" x="8815388" y="2982913"/>
          <p14:tracePt t="11202" x="8815388" y="2963863"/>
          <p14:tracePt t="11213" x="8824913" y="2954338"/>
          <p14:tracePt t="11225" x="8842375" y="2936875"/>
          <p14:tracePt t="11240" x="8851900" y="2917825"/>
          <p14:tracePt t="11264" x="8851900" y="2909888"/>
          <p14:tracePt t="11280" x="8861425" y="2890838"/>
          <p14:tracePt t="11304" x="8861425" y="2881313"/>
          <p14:tracePt t="11312" x="8870950" y="2863850"/>
          <p14:tracePt t="11320" x="8878888" y="2854325"/>
          <p14:tracePt t="11329" x="8888413" y="2854325"/>
          <p14:tracePt t="11336" x="8888413" y="2836863"/>
          <p14:tracePt t="11345" x="8897938" y="2827338"/>
          <p14:tracePt t="11352" x="8907463" y="2817813"/>
          <p14:tracePt t="11368" x="8924925" y="2800350"/>
          <p14:tracePt t="11378" x="8924925" y="2790825"/>
          <p14:tracePt t="11384" x="8934450" y="2771775"/>
          <p14:tracePt t="11400" x="8934450" y="2754313"/>
          <p14:tracePt t="11417" x="8943975" y="2744788"/>
          <p14:tracePt t="11434" x="8943975" y="2735263"/>
          <p14:tracePt t="11457" x="8943975" y="2717800"/>
          <p14:tracePt t="11600" x="8943975" y="2735263"/>
          <p14:tracePt t="11608" x="8943975" y="2754313"/>
          <p14:tracePt t="11616" x="8943975" y="2781300"/>
          <p14:tracePt t="11624" x="8943975" y="2800350"/>
          <p14:tracePt t="11632" x="8943975" y="2836863"/>
          <p14:tracePt t="11640" x="8943975" y="2854325"/>
          <p14:tracePt t="11648" x="8943975" y="2900363"/>
          <p14:tracePt t="11657" x="8943975" y="2954338"/>
          <p14:tracePt t="11664" x="8943975" y="2982913"/>
          <p14:tracePt t="11673" x="8943975" y="3009900"/>
          <p14:tracePt t="11685" x="8943975" y="3036888"/>
          <p14:tracePt t="11687" x="8943975" y="3054350"/>
          <p14:tracePt t="11696" x="8943975" y="3082925"/>
          <p14:tracePt t="11704" x="8943975" y="3090863"/>
          <p14:tracePt t="11712" x="8943975" y="3100388"/>
          <p14:tracePt t="11864" x="8943975" y="3109913"/>
          <p14:tracePt t="11875" x="8924925" y="3109913"/>
          <p14:tracePt t="11880" x="8870950" y="3109913"/>
          <p14:tracePt t="11894" x="8770938" y="3136900"/>
          <p14:tracePt t="11898" x="8678863" y="3146425"/>
          <p14:tracePt t="11905" x="8559800" y="3163888"/>
          <p14:tracePt t="11913" x="8432800" y="3182938"/>
          <p14:tracePt t="11920" x="8269288" y="3209925"/>
          <p14:tracePt t="11929" x="8086725" y="3219450"/>
          <p14:tracePt t="11936" x="7885113" y="3255963"/>
          <p14:tracePt t="11944" x="7631113" y="3309938"/>
          <p14:tracePt t="11952" x="7356475" y="3328988"/>
          <p14:tracePt t="11961" x="7010400" y="3346450"/>
          <p14:tracePt t="11967" x="6727825" y="3402013"/>
          <p14:tracePt t="11981" x="6408738" y="3446463"/>
          <p14:tracePt t="11983" x="6089650" y="3482975"/>
          <p14:tracePt t="12003" x="5487988" y="3584575"/>
          <p14:tracePt t="12007" x="5205413" y="3621088"/>
          <p14:tracePt t="12015" x="4968875" y="3638550"/>
          <p14:tracePt t="12024" x="4722813" y="3675063"/>
          <p14:tracePt t="12032" x="4413250" y="3711575"/>
          <p14:tracePt t="12040" x="4230688" y="3730625"/>
          <p14:tracePt t="12048" x="3992563" y="3757613"/>
          <p14:tracePt t="12056" x="3775075" y="3757613"/>
          <p14:tracePt t="12064" x="3573463" y="3757613"/>
          <p14:tracePt t="12072" x="3373438" y="3757613"/>
          <p14:tracePt t="12080" x="3171825" y="3775075"/>
          <p14:tracePt t="12088" x="2990850" y="3775075"/>
          <p14:tracePt t="12095" x="2789238" y="3794125"/>
          <p14:tracePt t="12105" x="2606675" y="3840163"/>
          <p14:tracePt t="12112" x="2425700" y="3840163"/>
          <p14:tracePt t="12120" x="2243138" y="3840163"/>
          <p14:tracePt t="12129" x="2087563" y="3840163"/>
          <p14:tracePt t="12136" x="1924050" y="3840163"/>
          <p14:tracePt t="12145" x="1741488" y="3840163"/>
          <p14:tracePt t="12152" x="1558925" y="3840163"/>
          <p14:tracePt t="12162" x="1376363" y="3840163"/>
          <p14:tracePt t="12168" x="1193800" y="3848100"/>
          <p14:tracePt t="12178" x="1030288" y="3848100"/>
          <p14:tracePt t="12184" x="866775" y="3867150"/>
          <p14:tracePt t="12194" x="738188" y="3884613"/>
          <p14:tracePt t="12200" x="592138" y="3911600"/>
          <p14:tracePt t="12219" x="401638" y="3940175"/>
          <p14:tracePt t="12224" x="365125" y="3948113"/>
          <p14:tracePt t="12232" x="346075" y="3948113"/>
          <p14:tracePt t="12241" x="309563" y="3948113"/>
          <p14:tracePt t="12352" x="309563" y="3940175"/>
          <p14:tracePt t="12360" x="309563" y="3930650"/>
          <p14:tracePt t="12368" x="309563" y="3921125"/>
          <p14:tracePt t="12376" x="319088" y="3921125"/>
          <p14:tracePt t="12384" x="346075" y="3884613"/>
          <p14:tracePt t="12395" x="373063" y="3857625"/>
          <p14:tracePt t="12400" x="419100" y="3803650"/>
          <p14:tracePt t="12411" x="446088" y="3775075"/>
          <p14:tracePt t="12416" x="492125" y="3711575"/>
          <p14:tracePt t="12440" x="601663" y="3575050"/>
          <p14:tracePt t="12448" x="620713" y="3511550"/>
          <p14:tracePt t="12457" x="647700" y="3446463"/>
          <p14:tracePt t="12468" x="655638" y="3392488"/>
          <p14:tracePt t="12472" x="674688" y="3328988"/>
          <p14:tracePt t="12479" x="684213" y="3282950"/>
          <p14:tracePt t="12488" x="711200" y="3228975"/>
          <p14:tracePt t="12498" x="720725" y="3182938"/>
          <p14:tracePt t="12504" x="720725" y="3146425"/>
          <p14:tracePt t="12513" x="720725" y="3090863"/>
          <p14:tracePt t="12519" x="720725" y="3054350"/>
          <p14:tracePt t="12528" x="720725" y="3017838"/>
          <p14:tracePt t="12536" x="720725" y="2990850"/>
          <p14:tracePt t="12544" x="720725" y="2982913"/>
          <p14:tracePt t="12552" x="720725" y="2963863"/>
          <p14:tracePt t="12562" x="720725" y="2936875"/>
          <p14:tracePt t="12567" x="720725" y="2917825"/>
          <p14:tracePt t="12578" x="720725" y="2900363"/>
          <p14:tracePt t="12584" x="720725" y="2881313"/>
          <p14:tracePt t="12594" x="720725" y="2873375"/>
          <p14:tracePt t="12600" x="711200" y="2844800"/>
          <p14:tracePt t="12608" x="711200" y="2827338"/>
          <p14:tracePt t="12616" x="711200" y="2808288"/>
          <p14:tracePt t="12624" x="701675" y="2790825"/>
          <p14:tracePt t="12639" x="701675" y="2771775"/>
          <p14:tracePt t="12648" x="701675" y="2763838"/>
          <p14:tracePt t="12656" x="701675" y="2744788"/>
          <p14:tracePt t="12672" x="701675" y="2727325"/>
          <p14:tracePt t="12680" x="701675" y="2717800"/>
          <p14:tracePt t="12687" x="701675" y="2708275"/>
          <p14:tracePt t="12704" x="692150" y="2698750"/>
          <p14:tracePt t="12728" x="692150" y="2690813"/>
          <p14:tracePt t="12856" x="692150" y="2681288"/>
          <p14:tracePt t="12864" x="701675" y="2681288"/>
          <p14:tracePt t="12875" x="711200" y="2681288"/>
          <p14:tracePt t="12880" x="747713" y="2681288"/>
          <p14:tracePt t="12907" x="811213" y="2681288"/>
          <p14:tracePt t="12914" x="820738" y="2681288"/>
          <p14:tracePt t="12920" x="830263" y="2681288"/>
          <p14:tracePt t="12928" x="847725" y="2681288"/>
          <p14:tracePt t="12935" x="857250" y="2681288"/>
          <p14:tracePt t="12951" x="884238" y="2681288"/>
          <p14:tracePt t="12954" x="893763" y="2681288"/>
          <p14:tracePt t="12968" x="920750" y="2681288"/>
          <p14:tracePt t="12984" x="939800" y="2681288"/>
          <p14:tracePt t="12996" x="957263" y="2681288"/>
          <p14:tracePt t="12999" x="974725" y="2690813"/>
          <p14:tracePt t="13015" x="1003300" y="2690813"/>
          <p14:tracePt t="13017" x="1020763" y="2690813"/>
          <p14:tracePt t="13025" x="1066800" y="2698750"/>
          <p14:tracePt t="13034" x="1093788" y="2717800"/>
          <p14:tracePt t="13040" x="1120775" y="2717800"/>
          <p14:tracePt t="13047" x="1166813" y="2735263"/>
          <p14:tracePt t="13056" x="1222375" y="2735263"/>
          <p14:tracePt t="13064" x="1258888" y="2744788"/>
          <p14:tracePt t="13072" x="1293813" y="2744788"/>
          <p14:tracePt t="13080" x="1339850" y="2754313"/>
          <p14:tracePt t="13088" x="1395413" y="2754313"/>
          <p14:tracePt t="13096" x="1431925" y="2754313"/>
          <p14:tracePt t="13104" x="1449388" y="2754313"/>
          <p14:tracePt t="13113" x="1504950" y="2754313"/>
          <p14:tracePt t="13119" x="1549400" y="2754313"/>
          <p14:tracePt t="13128" x="1604963" y="2754313"/>
          <p14:tracePt t="13137" x="1677988" y="2754313"/>
          <p14:tracePt t="13145" x="1768475" y="2754313"/>
          <p14:tracePt t="13152" x="1878013" y="2754313"/>
          <p14:tracePt t="13166" x="2024063" y="2754313"/>
          <p14:tracePt t="13168" x="2206625" y="2754313"/>
          <p14:tracePt t="13178" x="2389188" y="2754313"/>
          <p14:tracePt t="13185" x="2579688" y="2754313"/>
          <p14:tracePt t="13201" x="2981325" y="2754313"/>
          <p14:tracePt t="13214" x="3163888" y="2754313"/>
          <p14:tracePt t="13217" x="3382963" y="2754313"/>
          <p14:tracePt t="13224" x="3546475" y="2754313"/>
          <p14:tracePt t="13232" x="3746500" y="2754313"/>
          <p14:tracePt t="13240" x="3929063" y="2754313"/>
          <p14:tracePt t="13247" x="4065588" y="2754313"/>
          <p14:tracePt t="13256" x="4221163" y="2781300"/>
          <p14:tracePt t="13263" x="4367213" y="2800350"/>
          <p14:tracePt t="13272" x="4494213" y="2808288"/>
          <p14:tracePt t="13280" x="4640263" y="2808288"/>
          <p14:tracePt t="13288" x="4767263" y="2827338"/>
          <p14:tracePt t="13296" x="4859338" y="2827338"/>
          <p14:tracePt t="13306" x="4986338" y="2827338"/>
          <p14:tracePt t="13321" x="5187950" y="2827338"/>
          <p14:tracePt t="13331" x="5297488" y="2827338"/>
          <p14:tracePt t="13337" x="5368925" y="2827338"/>
          <p14:tracePt t="13345" x="5470525" y="2827338"/>
          <p14:tracePt t="13353" x="5580063" y="2827338"/>
          <p14:tracePt t="13368" x="5761038" y="2827338"/>
          <p14:tracePt t="13378" x="5853113" y="2827338"/>
          <p14:tracePt t="13384" x="5926138" y="2827338"/>
          <p14:tracePt t="13395" x="6035675" y="2827338"/>
          <p14:tracePt t="13400" x="6126163" y="2827338"/>
          <p14:tracePt t="13411" x="6181725" y="2827338"/>
          <p14:tracePt t="13416" x="6272213" y="2827338"/>
          <p14:tracePt t="13424" x="6354763" y="2817813"/>
          <p14:tracePt t="13432" x="6464300" y="2790825"/>
          <p14:tracePt t="13439" x="6537325" y="2790825"/>
          <p14:tracePt t="13448" x="6618288" y="2763838"/>
          <p14:tracePt t="13456" x="6681788" y="2754313"/>
          <p14:tracePt t="13465" x="6737350" y="2727325"/>
          <p14:tracePt t="13473" x="6783388" y="2717800"/>
          <p14:tracePt t="13484" x="6810375" y="2708275"/>
          <p14:tracePt t="13490" x="6856413" y="2698750"/>
          <p14:tracePt t="13499" x="6892925" y="2698750"/>
          <p14:tracePt t="13503" x="6946900" y="2698750"/>
          <p14:tracePt t="13513" x="6992938" y="2681288"/>
          <p14:tracePt t="13521" x="7019925" y="2681288"/>
          <p14:tracePt t="13533" x="7065963" y="2681288"/>
          <p14:tracePt t="13535" x="7102475" y="2681288"/>
          <p14:tracePt t="13546" x="7119938" y="2681288"/>
          <p14:tracePt t="13552" x="7165975" y="2681288"/>
          <p14:tracePt t="13563" x="7219950" y="2681288"/>
          <p14:tracePt t="13567" x="7256463" y="2681288"/>
          <p14:tracePt t="13578" x="7312025" y="2681288"/>
          <p14:tracePt t="13584" x="7366000" y="2681288"/>
          <p14:tracePt t="13594" x="7412038" y="2681288"/>
          <p14:tracePt t="13600" x="7439025" y="2681288"/>
          <p14:tracePt t="13610" x="7485063" y="2681288"/>
          <p14:tracePt t="13616" x="7521575" y="2681288"/>
          <p14:tracePt t="13624" x="7567613" y="2681288"/>
          <p14:tracePt t="13632" x="7594600" y="2681288"/>
          <p14:tracePt t="13639" x="7631113" y="2681288"/>
          <p14:tracePt t="13648" x="7675563" y="2681288"/>
          <p14:tracePt t="13656" x="7694613" y="2681288"/>
          <p14:tracePt t="13664" x="7731125" y="2681288"/>
          <p14:tracePt t="13675" x="7777163" y="2681288"/>
          <p14:tracePt t="13692" x="7850188" y="2681288"/>
          <p14:tracePt t="13698" x="7885113" y="2681288"/>
          <p14:tracePt t="13704" x="7931150" y="2681288"/>
          <p14:tracePt t="13712" x="7967663" y="2681288"/>
          <p14:tracePt t="13720" x="7994650" y="2681288"/>
          <p14:tracePt t="13728" x="8023225" y="2681288"/>
          <p14:tracePt t="13735" x="8040688" y="2681288"/>
          <p14:tracePt t="13750" x="8059738" y="2681288"/>
          <p14:tracePt t="13751" x="8067675" y="2681288"/>
          <p14:tracePt t="13912" x="8059738" y="2681288"/>
          <p14:tracePt t="13920" x="8023225" y="2681288"/>
          <p14:tracePt t="13928" x="8004175" y="2681288"/>
          <p14:tracePt t="13935" x="7977188" y="2690813"/>
          <p14:tracePt t="13950" x="7940675" y="2698750"/>
          <p14:tracePt t="13955" x="7931150" y="2698750"/>
          <p14:tracePt t="13961" x="7921625" y="2698750"/>
          <p14:tracePt t="13968" x="7913688" y="2708275"/>
          <p14:tracePt t="13977" x="7894638" y="2727325"/>
          <p14:tracePt t="13995" x="7885113" y="2727325"/>
          <p14:tracePt t="14140" x="7877175" y="2727325"/>
          <p14:tracePt t="14164" x="7867650" y="2727325"/>
          <p14:tracePt t="14173" x="7858125" y="2727325"/>
          <p14:tracePt t="14376" x="7850188" y="2735263"/>
          <p14:tracePt t="14384" x="7840663" y="2735263"/>
          <p14:tracePt t="14401" x="7831138" y="2744788"/>
          <p14:tracePt t="14410" x="7821613" y="2754313"/>
          <p14:tracePt t="14425" x="7813675" y="2763838"/>
          <p14:tracePt t="14432" x="7794625" y="2771775"/>
          <p14:tracePt t="14440" x="7777163" y="2771775"/>
          <p14:tracePt t="14448" x="7767638" y="2781300"/>
          <p14:tracePt t="14456" x="7758113" y="2800350"/>
          <p14:tracePt t="14472" x="7748588" y="2808288"/>
          <p14:tracePt t="14481" x="7740650" y="2808288"/>
          <p14:tracePt t="14488" x="7721600" y="2808288"/>
          <p14:tracePt t="14496" x="7712075" y="2808288"/>
          <p14:tracePt t="14504" x="7704138" y="2817813"/>
          <p14:tracePt t="14520" x="7694613" y="2817813"/>
          <p14:tracePt t="14648" x="7685088" y="2817813"/>
          <p14:tracePt t="14655" x="7667625" y="2836863"/>
          <p14:tracePt t="14673" x="7658100" y="2836863"/>
          <p14:tracePt t="14697" x="7648575" y="2836863"/>
          <p14:tracePt t="14752" x="7639050" y="2836863"/>
          <p14:tracePt t="14800" x="7612063" y="2844800"/>
          <p14:tracePt t="14810" x="7585075" y="2854325"/>
          <p14:tracePt t="14816" x="7539038" y="2863850"/>
          <p14:tracePt t="14824" x="7466013" y="2909888"/>
          <p14:tracePt t="14832" x="7385050" y="2936875"/>
          <p14:tracePt t="14844" x="7265988" y="2990850"/>
          <p14:tracePt t="14848" x="7138988" y="3054350"/>
          <p14:tracePt t="14860" x="6964363" y="3127375"/>
          <p14:tracePt t="14864" x="6827838" y="3192463"/>
          <p14:tracePt t="14872" x="6637338" y="3282950"/>
          <p14:tracePt t="14880" x="6464300" y="3365500"/>
          <p14:tracePt t="14897" x="6062663" y="3529013"/>
          <p14:tracePt t="14904" x="5862638" y="3621088"/>
          <p14:tracePt t="14912" x="5688013" y="3694113"/>
          <p14:tracePt t="14920" x="5524500" y="3757613"/>
          <p14:tracePt t="14928" x="5378450" y="3811588"/>
          <p14:tracePt t="14935" x="5241925" y="3875088"/>
          <p14:tracePt t="14944" x="5105400" y="3930650"/>
          <p14:tracePt t="14952" x="4986338" y="3994150"/>
          <p14:tracePt t="14961" x="4840288" y="4049713"/>
          <p14:tracePt t="14967" x="4667250" y="4130675"/>
          <p14:tracePt t="14977" x="4448175" y="4213225"/>
          <p14:tracePt t="14985" x="4175125" y="4332288"/>
          <p14:tracePt t="15001" x="3519488" y="4587875"/>
          <p14:tracePt t="15012" x="3217863" y="4687888"/>
          <p14:tracePt t="15015" x="2908300" y="4787900"/>
          <p14:tracePt t="15024" x="2606675" y="4887913"/>
          <p14:tracePt t="15031" x="2324100" y="5033963"/>
          <p14:tracePt t="15040" x="2124075" y="5116513"/>
          <p14:tracePt t="15048" x="1987550" y="5160963"/>
          <p14:tracePt t="15056" x="1841500" y="5216525"/>
          <p14:tracePt t="15064" x="1685925" y="5280025"/>
          <p14:tracePt t="15073" x="1612900" y="5307013"/>
          <p14:tracePt t="15080" x="1495425" y="5362575"/>
          <p14:tracePt t="15088" x="1431925" y="5380038"/>
          <p14:tracePt t="15096" x="1366838" y="5416550"/>
          <p14:tracePt t="15104" x="1312863" y="5435600"/>
          <p14:tracePt t="15112" x="1249363" y="5481638"/>
          <p14:tracePt t="15122" x="1230313" y="5489575"/>
          <p14:tracePt t="15129" x="1166813" y="5499100"/>
          <p14:tracePt t="15136" x="1130300" y="5518150"/>
          <p14:tracePt t="15145" x="1084263" y="5535613"/>
          <p14:tracePt t="15152" x="1039813" y="5545138"/>
          <p14:tracePt t="15161" x="1003300" y="5554663"/>
          <p14:tracePt t="15169" x="984250" y="5554663"/>
          <p14:tracePt t="15177" x="947738" y="5572125"/>
          <p14:tracePt t="15184" x="930275" y="5581650"/>
          <p14:tracePt t="15194" x="920750" y="5581650"/>
          <p14:tracePt t="15200" x="920750" y="5589588"/>
          <p14:tracePt t="15210" x="903288" y="5599113"/>
          <p14:tracePt t="15215" x="884238" y="5618163"/>
          <p14:tracePt t="15224" x="874713" y="5626100"/>
          <p14:tracePt t="15232" x="866775" y="5635625"/>
          <p14:tracePt t="15249" x="857250" y="5645150"/>
          <p14:tracePt t="15256" x="838200" y="5654675"/>
          <p14:tracePt t="15272" x="830263" y="5662613"/>
          <p14:tracePt t="15320" x="830263" y="5672138"/>
          <p14:tracePt t="15425" x="830263" y="5681663"/>
          <p14:tracePt t="15433" x="838200" y="5681663"/>
          <p14:tracePt t="15441" x="857250" y="5699125"/>
          <p14:tracePt t="15453" x="866775" y="5699125"/>
          <p14:tracePt t="15456" x="884238" y="5699125"/>
          <p14:tracePt t="15463" x="893763" y="5699125"/>
          <p14:tracePt t="15473" x="911225" y="5699125"/>
          <p14:tracePt t="15490" x="920750" y="5699125"/>
          <p14:tracePt t="15512" x="930275" y="5699125"/>
          <p14:tracePt t="15536" x="947738" y="5708650"/>
          <p14:tracePt t="15552" x="957263" y="5708650"/>
          <p14:tracePt t="15568" x="966788" y="5708650"/>
          <p14:tracePt t="15592" x="974725" y="5718175"/>
          <p14:tracePt t="15661" x="974725" y="5735638"/>
          <p14:tracePt t="15680" x="984250" y="5735638"/>
          <p14:tracePt t="15704" x="993775" y="5735638"/>
          <p14:tracePt t="15728" x="1003300" y="5745163"/>
          <p14:tracePt t="15745" x="1020763" y="5754688"/>
          <p14:tracePt t="15768" x="1039813" y="5754688"/>
          <p14:tracePt t="15776" x="1047750" y="5764213"/>
          <p14:tracePt t="15784" x="1066800" y="5772150"/>
          <p14:tracePt t="15800" x="1066800" y="5781675"/>
          <p14:tracePt t="15816" x="1076325" y="5791200"/>
          <p14:tracePt t="15963" x="1093788" y="5791200"/>
          <p14:tracePt t="15973" x="1103313" y="5791200"/>
          <p14:tracePt t="15987" x="1130300" y="5791200"/>
          <p14:tracePt t="15999" x="1139825" y="5791200"/>
          <p14:tracePt t="16016" x="1157288" y="5791200"/>
          <p14:tracePt t="16024" x="1166813" y="5791200"/>
          <p14:tracePt t="16074" x="1176338" y="5791200"/>
          <p14:tracePt t="16095" x="1185863" y="5791200"/>
          <p14:tracePt t="16116" x="1193800" y="5791200"/>
          <p14:tracePt t="16130" x="1203325" y="5791200"/>
          <p14:tracePt t="16138" x="1212850" y="5781675"/>
          <p14:tracePt t="16336" x="1222375" y="5781675"/>
          <p14:tracePt t="16344" x="1239838" y="5781675"/>
          <p14:tracePt t="16766" x="1249363" y="5781675"/>
          <p14:tracePt t="16879" x="1258888" y="5781675"/>
          <p14:tracePt t="16905" x="1276350" y="5781675"/>
          <p14:tracePt t="16912" x="1285875" y="5781675"/>
          <p14:tracePt t="17095" x="1293813" y="5781675"/>
          <p14:tracePt t="17109" x="1303338" y="5772150"/>
          <p14:tracePt t="17442" x="1312863" y="5764213"/>
          <p14:tracePt t="17634" x="1322388" y="5764213"/>
          <p14:tracePt t="17682" x="1330325" y="5764213"/>
          <p14:tracePt t="17697" x="1339850" y="5764213"/>
          <p14:tracePt t="17712" x="1358900" y="5764213"/>
          <p14:tracePt t="17721" x="1366838" y="5764213"/>
          <p14:tracePt t="17733" x="1376363" y="5764213"/>
          <p14:tracePt t="17744" x="1395413" y="5764213"/>
          <p14:tracePt t="17753" x="1403350" y="5764213"/>
          <p14:tracePt t="17769" x="1412875" y="5764213"/>
          <p14:tracePt t="17792" x="1422400" y="5764213"/>
          <p14:tracePt t="18003" x="1439863" y="5764213"/>
          <p14:tracePt t="18024" x="1449388" y="5764213"/>
          <p14:tracePt t="18032" x="1458913" y="5764213"/>
          <p14:tracePt t="18048" x="1476375" y="5764213"/>
          <p14:tracePt t="18063" x="1485900" y="5764213"/>
          <p14:tracePt t="18072" x="1495425" y="5764213"/>
          <p14:tracePt t="18080" x="1504950" y="5764213"/>
          <p14:tracePt t="18089" x="1522413" y="5764213"/>
          <p14:tracePt t="18096" x="1541463" y="5764213"/>
          <p14:tracePt t="18104" x="1585913" y="5764213"/>
          <p14:tracePt t="18112" x="1622425" y="5764213"/>
          <p14:tracePt t="18120" x="1677988" y="5764213"/>
          <p14:tracePt t="18128" x="1741488" y="5764213"/>
          <p14:tracePt t="18137" x="1795463" y="5764213"/>
          <p14:tracePt t="18145" x="1851025" y="5764213"/>
          <p14:tracePt t="18152" x="1905000" y="5764213"/>
          <p14:tracePt t="18161" x="1960563" y="5764213"/>
          <p14:tracePt t="18167" x="2014538" y="5764213"/>
          <p14:tracePt t="18178" x="2078038" y="5764213"/>
          <p14:tracePt t="18186" x="2133600" y="5764213"/>
          <p14:tracePt t="18194" x="2179638" y="5735638"/>
          <p14:tracePt t="18200" x="2224088" y="5718175"/>
          <p14:tracePt t="18210" x="2251075" y="5718175"/>
          <p14:tracePt t="18215" x="2297113" y="5708650"/>
          <p14:tracePt t="18228" x="2343150" y="5681663"/>
          <p14:tracePt t="18231" x="2360613" y="5681663"/>
          <p14:tracePt t="18240" x="2389188" y="5672138"/>
          <p14:tracePt t="18248" x="2397125" y="5672138"/>
          <p14:tracePt t="18258" x="2416175" y="5662613"/>
          <p14:tracePt t="18271" x="2433638" y="5662613"/>
          <p14:tracePt t="18328" x="2443163" y="5662613"/>
          <p14:tracePt t="19194" x="2443163" y="5654675"/>
          <p14:tracePt t="19299" x="2443163" y="5645150"/>
          <p14:tracePt t="19498" x="2443163" y="5635625"/>
          <p14:tracePt t="19504" x="2443163" y="5626100"/>
          <p14:tracePt t="19520" x="2443163" y="5608638"/>
          <p14:tracePt t="19529" x="2443163" y="5599113"/>
          <p14:tracePt t="19544" x="2443163" y="5589588"/>
          <p14:tracePt t="19862" x="2443163" y="5562600"/>
          <p14:tracePt t="19876" x="2443163" y="5545138"/>
          <p14:tracePt t="19887" x="2443163" y="5518150"/>
          <p14:tracePt t="19896" x="2443163" y="5508625"/>
          <p14:tracePt t="19906" x="2433638" y="5489575"/>
          <p14:tracePt t="19912" x="2433638" y="5472113"/>
          <p14:tracePt t="19928" x="2433638" y="5445125"/>
          <p14:tracePt t="19936" x="2425700" y="5408613"/>
          <p14:tracePt t="19944" x="2425700" y="5389563"/>
          <p14:tracePt t="19952" x="2416175" y="5362575"/>
          <p14:tracePt t="19961" x="2397125" y="5335588"/>
          <p14:tracePt t="19968" x="2397125" y="5289550"/>
          <p14:tracePt t="19977" x="2397125" y="5262563"/>
          <p14:tracePt t="19984" x="2389188" y="5226050"/>
          <p14:tracePt t="19995" x="2389188" y="5216525"/>
          <p14:tracePt t="20000" x="2389188" y="5189538"/>
          <p14:tracePt t="20012" x="2389188" y="5180013"/>
          <p14:tracePt t="20015" x="2389188" y="5170488"/>
          <p14:tracePt t="20026" x="2389188" y="5153025"/>
          <p14:tracePt t="20072" x="2389188" y="5143500"/>
          <p14:tracePt t="20088" x="2389188" y="5133975"/>
          <p14:tracePt t="20096" x="2389188" y="5116513"/>
          <p14:tracePt t="20105" x="2389188" y="5106988"/>
          <p14:tracePt t="20112" x="2389188" y="5097463"/>
          <p14:tracePt t="20120" x="2389188" y="5089525"/>
          <p14:tracePt t="20128" x="2389188" y="5080000"/>
          <p14:tracePt t="20475" x="2389188" y="5053013"/>
          <p14:tracePt t="20483" x="2406650" y="5043488"/>
          <p14:tracePt t="20488" x="2462213" y="5033963"/>
          <p14:tracePt t="20496" x="2525713" y="5016500"/>
          <p14:tracePt t="20504" x="2579688" y="4997450"/>
          <p14:tracePt t="20513" x="2679700" y="4970463"/>
          <p14:tracePt t="20520" x="2789238" y="4943475"/>
          <p14:tracePt t="20531" x="2935288" y="4924425"/>
          <p14:tracePt t="20536" x="3090863" y="4914900"/>
          <p14:tracePt t="20544" x="3300413" y="4870450"/>
          <p14:tracePt t="20552" x="3463925" y="4851400"/>
          <p14:tracePt t="20562" x="3665538" y="4833938"/>
          <p14:tracePt t="20567" x="3846513" y="4805363"/>
          <p14:tracePt t="20577" x="4011613" y="4778375"/>
          <p14:tracePt t="20584" x="4211638" y="4778375"/>
          <p14:tracePt t="20594" x="4440238" y="4760913"/>
          <p14:tracePt t="20601" x="4630738" y="4741863"/>
          <p14:tracePt t="20616" x="5049838" y="4741863"/>
          <p14:tracePt t="20627" x="5232400" y="4741863"/>
          <p14:tracePt t="20631" x="5397500" y="4741863"/>
          <p14:tracePt t="20639" x="5597525" y="4741863"/>
          <p14:tracePt t="20648" x="5761038" y="4741863"/>
          <p14:tracePt t="20656" x="5926138" y="4741863"/>
          <p14:tracePt t="20664" x="6126163" y="4741863"/>
          <p14:tracePt t="20672" x="6272213" y="4741863"/>
          <p14:tracePt t="20680" x="6408738" y="4741863"/>
          <p14:tracePt t="20688" x="6537325" y="4741863"/>
          <p14:tracePt t="20695" x="6645275" y="4741863"/>
          <p14:tracePt t="20704" x="6746875" y="4741863"/>
          <p14:tracePt t="20712" x="6819900" y="4741863"/>
          <p14:tracePt t="20721" x="6873875" y="4741863"/>
          <p14:tracePt t="20733" x="6910388" y="4741863"/>
          <p14:tracePt t="20736" x="6929438" y="4741863"/>
          <p14:tracePt t="20744" x="6937375" y="4741863"/>
          <p14:tracePt t="20752" x="6956425" y="4741863"/>
          <p14:tracePt t="20762" x="6964363" y="4741863"/>
          <p14:tracePt t="20800" x="6973888" y="4741863"/>
          <p14:tracePt t="20810" x="6983413" y="4741863"/>
          <p14:tracePt t="20816" x="6992938" y="4741863"/>
          <p14:tracePt t="20826" x="7010400" y="4741863"/>
          <p14:tracePt t="20832" x="7019925" y="4741863"/>
          <p14:tracePt t="20844" x="7037388" y="4741863"/>
          <p14:tracePt t="20872" x="7046913" y="4741863"/>
          <p14:tracePt t="20894" x="7056438" y="4741863"/>
          <p14:tracePt t="20903" x="7073900" y="4741863"/>
          <p14:tracePt t="20912" x="7092950" y="4760913"/>
          <p14:tracePt t="20934" x="7102475" y="4768850"/>
          <p14:tracePt t="20937" x="7129463" y="4778375"/>
          <p14:tracePt t="21078" x="7138988" y="4787900"/>
          <p14:tracePt t="21081" x="7138988" y="4797425"/>
          <p14:tracePt t="21088" x="7129463" y="4814888"/>
          <p14:tracePt t="21104" x="7119938" y="4814888"/>
          <p14:tracePt t="21112" x="7119938" y="4833938"/>
          <p14:tracePt t="21121" x="7102475" y="4870450"/>
          <p14:tracePt t="21134" x="7083425" y="4887913"/>
          <p14:tracePt t="21138" x="7083425" y="4906963"/>
          <p14:tracePt t="21145" x="7073900" y="4914900"/>
          <p14:tracePt t="21152" x="7046913" y="4960938"/>
          <p14:tracePt t="21162" x="7037388" y="4979988"/>
          <p14:tracePt t="21169" x="7037388" y="4997450"/>
          <p14:tracePt t="21181" x="7029450" y="5053013"/>
          <p14:tracePt t="21186" x="7029450" y="5089525"/>
          <p14:tracePt t="21193" x="7029450" y="5116513"/>
          <p14:tracePt t="21199" x="7029450" y="5153025"/>
          <p14:tracePt t="21211" x="7029450" y="5180013"/>
          <p14:tracePt t="21216" x="7029450" y="5216525"/>
          <p14:tracePt t="21235" x="7029450" y="5262563"/>
          <p14:tracePt t="21241" x="7029450" y="5289550"/>
          <p14:tracePt t="21252" x="7029450" y="5299075"/>
          <p14:tracePt t="21257" x="7029450" y="5307013"/>
          <p14:tracePt t="21264" x="7029450" y="5316538"/>
          <p14:tracePt t="21360" x="7029450" y="5326063"/>
          <p14:tracePt t="21432" x="7019925" y="5335588"/>
          <p14:tracePt t="21554" x="7019925" y="5343525"/>
          <p14:tracePt t="21566" x="7019925" y="5362575"/>
          <p14:tracePt t="21578" x="7019925" y="5380038"/>
          <p14:tracePt t="21593" x="7019925" y="5399088"/>
          <p14:tracePt t="21600" x="7019925" y="5408613"/>
          <p14:tracePt t="21610" x="7000875" y="5426075"/>
          <p14:tracePt t="21626" x="7000875" y="5445125"/>
          <p14:tracePt t="21632" x="6992938" y="5453063"/>
          <p14:tracePt t="21664" x="6992938" y="5462588"/>
          <p14:tracePt t="22330" x="6992938" y="5472113"/>
          <p14:tracePt t="22349" x="6983413" y="5489575"/>
          <p14:tracePt t="22369" x="6983413" y="5499100"/>
          <p14:tracePt t="22376" x="6973888" y="5508625"/>
          <p14:tracePt t="22701" x="6956425" y="5535613"/>
          <p14:tracePt t="23373" x="6937375" y="5545138"/>
          <p14:tracePt t="23394" x="6937375" y="5554663"/>
          <p14:tracePt t="23824" x="6929438" y="5554663"/>
          <p14:tracePt t="23832" x="6919913" y="5554663"/>
          <p14:tracePt t="23844" x="6910388" y="5554663"/>
          <p14:tracePt t="23847" x="6900863" y="5562600"/>
          <p14:tracePt t="23968" x="6892925" y="5572125"/>
          <p14:tracePt t="23976" x="6883400" y="5572125"/>
          <p14:tracePt t="24306" x="6873875" y="5572125"/>
          <p14:tracePt t="24313" x="6864350" y="5562600"/>
          <p14:tracePt t="24327" x="6856413" y="5562600"/>
          <p14:tracePt t="24336" x="6846888" y="5562600"/>
          <p14:tracePt t="24402" x="6837363" y="5562600"/>
          <p14:tracePt t="24417" x="6810375" y="5562600"/>
          <p14:tracePt t="24427" x="6800850" y="5562600"/>
          <p14:tracePt t="24436" x="6791325" y="5562600"/>
          <p14:tracePt t="24439" x="6783388" y="5581650"/>
          <p14:tracePt t="24458" x="6783388" y="5589588"/>
          <p14:tracePt t="24504" x="6773863" y="5599113"/>
          <p14:tracePt t="24521" x="6764338" y="5599113"/>
          <p14:tracePt t="24535" x="6754813" y="5599113"/>
          <p14:tracePt t="24552" x="6746875" y="5581650"/>
          <p14:tracePt t="24600" x="6746875" y="5572125"/>
          <p14:tracePt t="24609" x="6737350" y="5562600"/>
          <p14:tracePt t="24624" x="6710363" y="5526088"/>
          <p14:tracePt t="24632" x="6691313" y="5499100"/>
          <p14:tracePt t="24640" x="6681788" y="5481638"/>
          <p14:tracePt t="24648" x="6654800" y="5435600"/>
          <p14:tracePt t="24656" x="6645275" y="5416550"/>
          <p14:tracePt t="24664" x="6618288" y="5353050"/>
          <p14:tracePt t="24672" x="6600825" y="5316538"/>
          <p14:tracePt t="24680" x="6573838" y="5253038"/>
          <p14:tracePt t="24688" x="6527800" y="5197475"/>
          <p14:tracePt t="24696" x="6472238" y="5116513"/>
          <p14:tracePt t="24704" x="6427788" y="5053013"/>
          <p14:tracePt t="24712" x="6362700" y="4987925"/>
          <p14:tracePt t="24720" x="6308725" y="4924425"/>
          <p14:tracePt t="24728" x="6208713" y="4833938"/>
          <p14:tracePt t="24736" x="6145213" y="4768850"/>
          <p14:tracePt t="24744" x="6053138" y="4697413"/>
          <p14:tracePt t="24752" x="5953125" y="4624388"/>
          <p14:tracePt t="24760" x="5889625" y="4559300"/>
          <p14:tracePt t="24768" x="5843588" y="4522788"/>
          <p14:tracePt t="24781" x="5780088" y="4486275"/>
          <p14:tracePt t="24783" x="5743575" y="4449763"/>
          <p14:tracePt t="24794" x="5724525" y="4432300"/>
          <p14:tracePt t="24801" x="5697538" y="4405313"/>
          <p14:tracePt t="24815" x="5661025" y="4349750"/>
          <p14:tracePt t="24816" x="5653088" y="4349750"/>
          <p14:tracePt t="24826" x="5624513" y="4322763"/>
          <p14:tracePt t="24832" x="5588000" y="4268788"/>
          <p14:tracePt t="24844" x="5570538" y="4240213"/>
          <p14:tracePt t="24847" x="5543550" y="4195763"/>
          <p14:tracePt t="24856" x="5524500" y="4176713"/>
          <p14:tracePt t="24864" x="5507038" y="4130675"/>
          <p14:tracePt t="24872" x="5497513" y="4113213"/>
          <p14:tracePt t="24880" x="5478463" y="4094163"/>
          <p14:tracePt t="24895" x="5434013" y="4030663"/>
          <p14:tracePt t="24905" x="5414963" y="4013200"/>
          <p14:tracePt t="24911" x="5405438" y="3994150"/>
          <p14:tracePt t="24920" x="5387975" y="3967163"/>
          <p14:tracePt t="24928" x="5368925" y="3930650"/>
          <p14:tracePt t="24936" x="5341938" y="3911600"/>
          <p14:tracePt t="24944" x="5297488" y="3867150"/>
          <p14:tracePt t="24952" x="5268913" y="3840163"/>
          <p14:tracePt t="24960" x="5251450" y="3811588"/>
          <p14:tracePt t="24968" x="5232400" y="3794125"/>
          <p14:tracePt t="24977" x="5214938" y="3775075"/>
          <p14:tracePt t="24984" x="5205413" y="3767138"/>
          <p14:tracePt t="24994" x="5195888" y="3767138"/>
          <p14:tracePt t="25001" x="5187950" y="3767138"/>
          <p14:tracePt t="25032" x="5178425" y="3757613"/>
          <p14:tracePt t="25048" x="5178425" y="3748088"/>
          <p14:tracePt t="25056" x="5178425" y="3738563"/>
          <p14:tracePt t="25064" x="5168900" y="3730625"/>
          <p14:tracePt t="25072" x="5168900" y="3711575"/>
          <p14:tracePt t="25080" x="5168900" y="3702050"/>
          <p14:tracePt t="25088" x="5168900" y="3694113"/>
          <p14:tracePt t="25096" x="5159375" y="3675063"/>
          <p14:tracePt t="25112" x="5159375" y="3665538"/>
          <p14:tracePt t="25208" x="5159375" y="3657600"/>
          <p14:tracePt t="25216" x="5159375" y="3648075"/>
          <p14:tracePt t="25225" x="5159375" y="3638550"/>
          <p14:tracePt t="25231" x="5159375" y="3621088"/>
          <p14:tracePt t="25240" x="5159375" y="3611563"/>
          <p14:tracePt t="25248" x="5159375" y="3592513"/>
          <p14:tracePt t="25257" x="5159375" y="3575050"/>
          <p14:tracePt t="25263" x="5159375" y="3565525"/>
          <p14:tracePt t="25272" x="5159375" y="3529013"/>
          <p14:tracePt t="25279" x="5159375" y="3502025"/>
          <p14:tracePt t="25287" x="5159375" y="3482975"/>
          <p14:tracePt t="25296" x="5159375" y="3438525"/>
          <p14:tracePt t="25303" x="5159375" y="3419475"/>
          <p14:tracePt t="25312" x="5141913" y="3392488"/>
          <p14:tracePt t="25320" x="5141913" y="3375025"/>
          <p14:tracePt t="25329" x="5132388" y="3346450"/>
          <p14:tracePt t="25335" x="5132388" y="3338513"/>
          <p14:tracePt t="25344" x="5122863" y="3319463"/>
          <p14:tracePt t="25352" x="5122863" y="3309938"/>
          <p14:tracePt t="25520" x="5114925" y="3302000"/>
          <p14:tracePt t="25544" x="5095875" y="3282950"/>
          <p14:tracePt t="25633" x="5086350" y="3282950"/>
          <p14:tracePt t="25665" x="5078413" y="3282950"/>
          <p14:tracePt t="25672" x="5068888" y="3282950"/>
          <p14:tracePt t="25680" x="5032375" y="3282950"/>
          <p14:tracePt t="25687" x="5005388" y="3282950"/>
          <p14:tracePt t="25696" x="4949825" y="3282950"/>
          <p14:tracePt t="25704" x="4913313" y="3282950"/>
          <p14:tracePt t="25712" x="4840288" y="3282950"/>
          <p14:tracePt t="25719" x="4786313" y="3282950"/>
          <p14:tracePt t="25728" x="4713288" y="3282950"/>
          <p14:tracePt t="25736" x="4594225" y="3246438"/>
          <p14:tracePt t="25745" x="4484688" y="3236913"/>
          <p14:tracePt t="25751" x="4357688" y="3219450"/>
          <p14:tracePt t="25760" x="4211638" y="3219450"/>
          <p14:tracePt t="25767" x="4048125" y="3219450"/>
          <p14:tracePt t="25779" x="3865563" y="3219450"/>
          <p14:tracePt t="25784" x="3702050" y="3219450"/>
          <p14:tracePt t="25794" x="3546475" y="3219450"/>
          <p14:tracePt t="25799" x="3400425" y="3219450"/>
          <p14:tracePt t="25811" x="3317875" y="3219450"/>
          <p14:tracePt t="25816" x="3181350" y="3219450"/>
          <p14:tracePt t="25826" x="3054350" y="3219450"/>
          <p14:tracePt t="25832" x="2908300" y="3219450"/>
          <p14:tracePt t="25844" x="2781300" y="3219450"/>
          <p14:tracePt t="25847" x="2671763" y="3219450"/>
          <p14:tracePt t="25860" x="2543175" y="3219450"/>
          <p14:tracePt t="25864" x="2433638" y="3219450"/>
          <p14:tracePt t="25872" x="2352675" y="3219450"/>
          <p14:tracePt t="25880" x="2243138" y="3219450"/>
          <p14:tracePt t="25896" x="2097088" y="3219450"/>
          <p14:tracePt t="25903" x="2041525" y="3219450"/>
          <p14:tracePt t="25912" x="1968500" y="3219450"/>
          <p14:tracePt t="25920" x="1914525" y="3219450"/>
          <p14:tracePt t="25928" x="1824038" y="3219450"/>
          <p14:tracePt t="25936" x="1758950" y="3219450"/>
          <p14:tracePt t="25955" x="1612900" y="3219450"/>
          <p14:tracePt t="25968" x="1422400" y="3236913"/>
          <p14:tracePt t="25977" x="1330325" y="3236913"/>
          <p14:tracePt t="25984" x="1222375" y="3236913"/>
          <p14:tracePt t="25994" x="1130300" y="3236913"/>
          <p14:tracePt t="25999" x="1020763" y="3236913"/>
          <p14:tracePt t="26010" x="930275" y="3236913"/>
          <p14:tracePt t="26016" x="820738" y="3236913"/>
          <p14:tracePt t="26030" x="747713" y="3236913"/>
          <p14:tracePt t="26031" x="674688" y="3236913"/>
          <p14:tracePt t="26043" x="620713" y="3236913"/>
          <p14:tracePt t="26048" x="574675" y="3236913"/>
          <p14:tracePt t="26056" x="547688" y="3236913"/>
          <p14:tracePt t="26064" x="519113" y="3236913"/>
          <p14:tracePt t="26071" x="474663" y="3236913"/>
          <p14:tracePt t="26080" x="446088" y="3246438"/>
          <p14:tracePt t="26087" x="401638" y="3246438"/>
          <p14:tracePt t="26096" x="373063" y="3246438"/>
          <p14:tracePt t="26103" x="336550" y="3255963"/>
          <p14:tracePt t="26112" x="328613" y="3255963"/>
          <p14:tracePt t="26128" x="319088" y="3265488"/>
          <p14:tracePt t="26322" x="328613" y="3236913"/>
          <p14:tracePt t="26333" x="328613" y="3228975"/>
          <p14:tracePt t="26350" x="336550" y="3182938"/>
          <p14:tracePt t="26354" x="346075" y="3127375"/>
          <p14:tracePt t="26360" x="346075" y="3100388"/>
          <p14:tracePt t="26367" x="355600" y="3046413"/>
          <p14:tracePt t="26377" x="355600" y="2990850"/>
          <p14:tracePt t="26384" x="382588" y="2927350"/>
          <p14:tracePt t="26393" x="382588" y="2854325"/>
          <p14:tracePt t="26399" x="382588" y="2800350"/>
          <p14:tracePt t="26411" x="382588" y="2735263"/>
          <p14:tracePt t="26415" x="382588" y="2681288"/>
          <p14:tracePt t="26427" x="382588" y="2644775"/>
          <p14:tracePt t="26432" x="382588" y="2598738"/>
          <p14:tracePt t="26439" x="382588" y="2571750"/>
          <p14:tracePt t="26448" x="382588" y="2554288"/>
          <p14:tracePt t="26456" x="382588" y="2544763"/>
          <p14:tracePt t="26466" x="392113" y="2535238"/>
          <p14:tracePt t="26513" x="392113" y="2525713"/>
          <p14:tracePt t="26521" x="409575" y="2508250"/>
          <p14:tracePt t="26529" x="428625" y="2481263"/>
          <p14:tracePt t="26536" x="438150" y="2425700"/>
          <p14:tracePt t="26544" x="446088" y="2398713"/>
          <p14:tracePt t="26552" x="482600" y="2325688"/>
          <p14:tracePt t="26560" x="501650" y="2298700"/>
          <p14:tracePt t="26569" x="501650" y="2262188"/>
          <p14:tracePt t="26584" x="528638" y="2179638"/>
          <p14:tracePt t="26598" x="547688" y="2160588"/>
          <p14:tracePt t="26610" x="555625" y="2143125"/>
          <p14:tracePt t="26627" x="565150" y="2133600"/>
          <p14:tracePt t="26648" x="574675" y="2125663"/>
          <p14:tracePt t="26656" x="584200" y="2116138"/>
          <p14:tracePt t="26664" x="592138" y="2116138"/>
          <p14:tracePt t="26673" x="601663" y="2106613"/>
          <p14:tracePt t="26682" x="638175" y="2089150"/>
          <p14:tracePt t="26687" x="647700" y="2079625"/>
          <p14:tracePt t="26696" x="655638" y="2070100"/>
          <p14:tracePt t="26712" x="665163" y="2060575"/>
          <p14:tracePt t="26719" x="674688" y="2052638"/>
          <p14:tracePt t="26763" x="684213" y="2052638"/>
          <p14:tracePt t="26768" x="701675" y="2043113"/>
          <p14:tracePt t="26776" x="720725" y="2033588"/>
          <p14:tracePt t="26784" x="747713" y="2024063"/>
          <p14:tracePt t="26793" x="784225" y="1979613"/>
          <p14:tracePt t="26800" x="830263" y="1943100"/>
          <p14:tracePt t="26810" x="893763" y="1878013"/>
          <p14:tracePt t="26816" x="930275" y="1841500"/>
          <p14:tracePt t="26833" x="1003300" y="1760538"/>
          <p14:tracePt t="26851" x="1057275" y="1660525"/>
          <p14:tracePt t="26863" x="1076325" y="1614488"/>
          <p14:tracePt t="26863" x="1076325" y="1587500"/>
          <p14:tracePt t="26871" x="1093788" y="1541463"/>
          <p14:tracePt t="26894" x="1093788" y="1468438"/>
          <p14:tracePt t="26896" x="1093788" y="1441450"/>
          <p14:tracePt t="26905" x="1093788" y="1404938"/>
          <p14:tracePt t="26912" x="1093788" y="1395413"/>
          <p14:tracePt t="26920" x="1093788" y="1376363"/>
          <p14:tracePt t="26944" x="1093788" y="1358900"/>
          <p14:tracePt t="27024" x="1093788" y="1376363"/>
          <p14:tracePt t="27032" x="1093788" y="1385888"/>
          <p14:tracePt t="27041" x="1093788" y="1395413"/>
          <p14:tracePt t="27051" x="1093788" y="1412875"/>
          <p14:tracePt t="27063" x="1093788" y="1422400"/>
          <p14:tracePt t="27064" x="1093788" y="1441450"/>
          <p14:tracePt t="27071" x="1093788" y="1468438"/>
          <p14:tracePt t="27088" x="1112838" y="1504950"/>
          <p14:tracePt t="27096" x="1120775" y="1504950"/>
          <p14:tracePt t="27104" x="1130300" y="1514475"/>
          <p14:tracePt t="27112" x="1139825" y="1531938"/>
          <p14:tracePt t="27120" x="1149350" y="1541463"/>
          <p14:tracePt t="27128" x="1157288" y="1558925"/>
          <p14:tracePt t="27136" x="1166813" y="1577975"/>
          <p14:tracePt t="27144" x="1176338" y="1587500"/>
          <p14:tracePt t="27152" x="1193800" y="1595438"/>
          <p14:tracePt t="27161" x="1203325" y="1614488"/>
          <p14:tracePt t="27168" x="1212850" y="1624013"/>
          <p14:tracePt t="27177" x="1222375" y="1641475"/>
          <p14:tracePt t="27184" x="1230313" y="1660525"/>
          <p14:tracePt t="27194" x="1239838" y="1668463"/>
          <p14:tracePt t="27200" x="1249363" y="1668463"/>
          <p14:tracePt t="27216" x="1249363" y="1687513"/>
          <p14:tracePt t="27408" x="1258888" y="1697038"/>
          <p14:tracePt t="27416" x="1266825" y="1697038"/>
          <p14:tracePt t="27432" x="1285875" y="1697038"/>
          <p14:tracePt t="27440" x="1293813" y="1687513"/>
          <p14:tracePt t="27448" x="1293813" y="1677988"/>
          <p14:tracePt t="27455" x="1303338" y="1641475"/>
          <p14:tracePt t="27472" x="1322388" y="1595438"/>
          <p14:tracePt t="27488" x="1322388" y="1558925"/>
          <p14:tracePt t="27496" x="1322388" y="1522413"/>
          <p14:tracePt t="27504" x="1322388" y="1495425"/>
          <p14:tracePt t="27513" x="1322388" y="1468438"/>
          <p14:tracePt t="27520" x="1322388" y="1458913"/>
          <p14:tracePt t="27529" x="1322388" y="1431925"/>
          <p14:tracePt t="27536" x="1322388" y="1422400"/>
          <p14:tracePt t="27609" x="1330325" y="1422400"/>
          <p14:tracePt t="27616" x="1330325" y="1431925"/>
          <p14:tracePt t="27624" x="1339850" y="1449388"/>
          <p14:tracePt t="27632" x="1339850" y="1468438"/>
          <p14:tracePt t="27644" x="1349375" y="1495425"/>
          <p14:tracePt t="27648" x="1366838" y="1522413"/>
          <p14:tracePt t="27656" x="1376363" y="1541463"/>
          <p14:tracePt t="27664" x="1385888" y="1558925"/>
          <p14:tracePt t="27671" x="1395413" y="1577975"/>
          <p14:tracePt t="27680" x="1412875" y="1595438"/>
          <p14:tracePt t="27687" x="1412875" y="1604963"/>
          <p14:tracePt t="27696" x="1422400" y="1614488"/>
          <p14:tracePt t="27704" x="1431925" y="1614488"/>
          <p14:tracePt t="27729" x="1431925" y="1631950"/>
          <p14:tracePt t="27738" x="1439863" y="1641475"/>
          <p14:tracePt t="27800" x="1458913" y="1641475"/>
          <p14:tracePt t="27810" x="1476375" y="1641475"/>
          <p14:tracePt t="27816" x="1531938" y="1641475"/>
          <p14:tracePt t="27824" x="1568450" y="1641475"/>
          <p14:tracePt t="27832" x="1622425" y="1641475"/>
          <p14:tracePt t="27845" x="1668463" y="1641475"/>
          <p14:tracePt t="27847" x="1722438" y="1641475"/>
          <p14:tracePt t="27860" x="1778000" y="1641475"/>
          <p14:tracePt t="27865" x="1814513" y="1641475"/>
          <p14:tracePt t="27872" x="1841500" y="1641475"/>
          <p14:tracePt t="27893" x="1895475" y="1641475"/>
          <p14:tracePt t="27896" x="1914525" y="1641475"/>
          <p14:tracePt t="27920" x="1924050" y="1631950"/>
          <p14:tracePt t="28225" x="1924050" y="1641475"/>
          <p14:tracePt t="28242" x="1924050" y="1660525"/>
          <p14:tracePt t="28252" x="1924050" y="1677988"/>
          <p14:tracePt t="28259" x="1914525" y="1677988"/>
          <p14:tracePt t="28265" x="1914525" y="1687513"/>
          <p14:tracePt t="28272" x="1914525" y="1714500"/>
          <p14:tracePt t="28279" x="1914525" y="1731963"/>
          <p14:tracePt t="28288" x="1905000" y="1760538"/>
          <p14:tracePt t="28296" x="1905000" y="1778000"/>
          <p14:tracePt t="28304" x="1905000" y="1814513"/>
          <p14:tracePt t="28312" x="1878013" y="1841500"/>
          <p14:tracePt t="28320" x="1878013" y="1860550"/>
          <p14:tracePt t="28328" x="1878013" y="1878013"/>
          <p14:tracePt t="28336" x="1878013" y="1887538"/>
          <p14:tracePt t="28344" x="1868488" y="1897063"/>
          <p14:tracePt t="28360" x="1868488" y="1906588"/>
          <p14:tracePt t="28416" x="1868488" y="1914525"/>
          <p14:tracePt t="28424" x="1868488" y="1924050"/>
          <p14:tracePt t="28432" x="1868488" y="1943100"/>
          <p14:tracePt t="28440" x="1868488" y="1951038"/>
          <p14:tracePt t="28448" x="1868488" y="1960563"/>
          <p14:tracePt t="28481" x="1868488" y="1979613"/>
          <p14:tracePt t="28704" x="1868488" y="1987550"/>
          <p14:tracePt t="28720" x="1868488" y="1997075"/>
          <p14:tracePt t="28728" x="1868488" y="2006600"/>
          <p14:tracePt t="28744" x="1868488" y="2016125"/>
          <p14:tracePt t="28762" x="1868488" y="2024063"/>
          <p14:tracePt t="28784" x="1868488" y="2033588"/>
          <p14:tracePt t="28800" x="1868488" y="2043113"/>
          <p14:tracePt t="28850" x="1868488" y="2060575"/>
          <p14:tracePt t="28862" x="1868488" y="2070100"/>
          <p14:tracePt t="28873" x="1868488" y="2079625"/>
          <p14:tracePt t="28893" x="1868488" y="2097088"/>
          <p14:tracePt t="28897" x="1868488" y="2106613"/>
          <p14:tracePt t="28913" x="1868488" y="2116138"/>
          <p14:tracePt t="28987" x="1868488" y="2125663"/>
          <p14:tracePt t="29001" x="1868488" y="2143125"/>
          <p14:tracePt t="29033" x="1868488" y="2152650"/>
          <p14:tracePt t="29042" x="1868488" y="2160588"/>
          <p14:tracePt t="29168" x="1868488" y="2170113"/>
          <p14:tracePt t="29338" x="1878013" y="2179638"/>
          <p14:tracePt t="29350" x="1887538" y="2197100"/>
          <p14:tracePt t="29376" x="1887538" y="2206625"/>
          <p14:tracePt t="29384" x="1895475" y="2216150"/>
          <p14:tracePt t="29754" x="1905000" y="2216150"/>
          <p14:tracePt t="29800" x="1914525" y="2216150"/>
          <p14:tracePt t="29810" x="1924050" y="2225675"/>
          <p14:tracePt t="29824" x="1931988" y="2243138"/>
          <p14:tracePt t="29843" x="1941513" y="2262188"/>
          <p14:tracePt t="29848" x="1941513" y="2270125"/>
          <p14:tracePt t="29879" x="1951038" y="2289175"/>
          <p14:tracePt t="29928" x="1960563" y="2298700"/>
          <p14:tracePt t="29951" x="1960563" y="2306638"/>
          <p14:tracePt t="30113" x="1960563" y="2289175"/>
          <p14:tracePt t="30129" x="1960563" y="2279650"/>
          <p14:tracePt t="30362" x="1968500" y="2306638"/>
          <p14:tracePt t="30375" x="1968500" y="2335213"/>
          <p14:tracePt t="30378" x="1987550" y="2379663"/>
          <p14:tracePt t="30388" x="2005013" y="2444750"/>
          <p14:tracePt t="30392" x="2014538" y="2471738"/>
          <p14:tracePt t="30400" x="2024063" y="2517775"/>
          <p14:tracePt t="30409" x="2041525" y="2554288"/>
          <p14:tracePt t="30416" x="2060575" y="2617788"/>
          <p14:tracePt t="30427" x="2078038" y="2662238"/>
          <p14:tracePt t="30432" x="2087563" y="2690813"/>
          <p14:tracePt t="30448" x="2097088" y="2771775"/>
          <p14:tracePt t="30457" x="2114550" y="2817813"/>
          <p14:tracePt t="30469" x="2124075" y="2844800"/>
          <p14:tracePt t="30471" x="2133600" y="2881313"/>
          <p14:tracePt t="30480" x="2151063" y="2917825"/>
          <p14:tracePt t="30488" x="2160588" y="2982913"/>
          <p14:tracePt t="30496" x="2170113" y="2990850"/>
          <p14:tracePt t="30506" x="2179638" y="3017838"/>
          <p14:tracePt t="30515" x="2187575" y="3036888"/>
          <p14:tracePt t="30533" x="2187575" y="3046413"/>
          <p14:tracePt t="30535" x="2187575" y="3054350"/>
          <p14:tracePt t="30544" x="2187575" y="3063875"/>
          <p14:tracePt t="30559" x="2187575" y="3073400"/>
          <p14:tracePt t="30576" x="2197100" y="3082925"/>
          <p14:tracePt t="30593" x="2197100" y="3090863"/>
          <p14:tracePt t="30626" x="2197100" y="3100388"/>
          <p14:tracePt t="30728" x="2197100" y="3109913"/>
          <p14:tracePt t="30736" x="2197100" y="3127375"/>
          <p14:tracePt t="30744" x="2197100" y="3136900"/>
          <p14:tracePt t="30760" x="2197100" y="3146425"/>
          <p14:tracePt t="30792" x="2197100" y="3155950"/>
          <p14:tracePt t="30800" x="2197100" y="3163888"/>
          <p14:tracePt t="30809" x="2197100" y="3173413"/>
          <p14:tracePt t="30825" x="2197100" y="3182938"/>
          <p14:tracePt t="30890" x="2197100" y="3192463"/>
          <p14:tracePt t="30909" x="2187575" y="3192463"/>
          <p14:tracePt t="31018" x="2179638" y="3192463"/>
          <p14:tracePt t="31033" x="2170113" y="3192463"/>
          <p14:tracePt t="31048" x="2143125" y="3192463"/>
          <p14:tracePt t="31056" x="2124075" y="3192463"/>
          <p14:tracePt t="31064" x="2070100" y="3182938"/>
          <p14:tracePt t="31072" x="2014538" y="3182938"/>
          <p14:tracePt t="31080" x="1941513" y="3182938"/>
          <p14:tracePt t="31087" x="1868488" y="3182938"/>
          <p14:tracePt t="31096" x="1768475" y="3163888"/>
          <p14:tracePt t="31104" x="1677988" y="3155950"/>
          <p14:tracePt t="31112" x="1585913" y="3136900"/>
          <p14:tracePt t="31120" x="1468438" y="3109913"/>
          <p14:tracePt t="31129" x="1358900" y="3109913"/>
          <p14:tracePt t="31136" x="1285875" y="3100388"/>
          <p14:tracePt t="31145" x="1203325" y="3082925"/>
          <p14:tracePt t="31152" x="1149350" y="3082925"/>
          <p14:tracePt t="31160" x="1112838" y="3082925"/>
          <p14:tracePt t="31168" x="1076325" y="3082925"/>
          <p14:tracePt t="31183" x="1066800" y="3082925"/>
          <p14:tracePt t="31193" x="1057275" y="3082925"/>
          <p14:tracePt t="31216" x="1030288" y="3063875"/>
          <p14:tracePt t="31226" x="1030288" y="3046413"/>
          <p14:tracePt t="31231" x="1011238" y="3017838"/>
          <p14:tracePt t="31243" x="1011238" y="3000375"/>
          <p14:tracePt t="31248" x="974725" y="2946400"/>
          <p14:tracePt t="31260" x="957263" y="2917825"/>
          <p14:tracePt t="31264" x="920750" y="2873375"/>
          <p14:tracePt t="31272" x="903288" y="2854325"/>
          <p14:tracePt t="31280" x="884238" y="2836863"/>
          <p14:tracePt t="31288" x="874713" y="2827338"/>
          <p14:tracePt t="31295" x="857250" y="2827338"/>
          <p14:tracePt t="31306" x="847725" y="2817813"/>
          <p14:tracePt t="31391" x="847725" y="2808288"/>
          <p14:tracePt t="31400" x="838200" y="2790825"/>
          <p14:tracePt t="31408" x="830263" y="2771775"/>
          <p14:tracePt t="31416" x="820738" y="2763838"/>
          <p14:tracePt t="31426" x="811213" y="2754313"/>
          <p14:tracePt t="31432" x="811213" y="2744788"/>
          <p14:tracePt t="31448" x="793750" y="2727325"/>
          <p14:tracePt t="31456" x="774700" y="2708275"/>
          <p14:tracePt t="31465" x="774700" y="2698750"/>
          <p14:tracePt t="31471" x="765175" y="2690813"/>
          <p14:tracePt t="31481" x="747713" y="2662238"/>
          <p14:tracePt t="31498" x="738188" y="2662238"/>
          <p14:tracePt t="31503" x="728663" y="2662238"/>
          <p14:tracePt t="31514" x="720725" y="2654300"/>
          <p14:tracePt t="31520" x="701675" y="2654300"/>
          <p14:tracePt t="31528" x="692150" y="2654300"/>
          <p14:tracePt t="31536" x="674688" y="2644775"/>
          <p14:tracePt t="31544" x="674688" y="2635250"/>
          <p14:tracePt t="31552" x="665163" y="2635250"/>
          <p14:tracePt t="31560" x="655638" y="2635250"/>
          <p14:tracePt t="31584" x="647700" y="2635250"/>
          <p14:tracePt t="31594" x="620713" y="2654300"/>
          <p14:tracePt t="31600" x="620713" y="2671763"/>
          <p14:tracePt t="31610" x="611188" y="2708275"/>
          <p14:tracePt t="31616" x="601663" y="2744788"/>
          <p14:tracePt t="31626" x="601663" y="2800350"/>
          <p14:tracePt t="31632" x="601663" y="2836863"/>
          <p14:tracePt t="31644" x="584200" y="2890838"/>
          <p14:tracePt t="31647" x="584200" y="2954338"/>
          <p14:tracePt t="31656" x="584200" y="2990850"/>
          <p14:tracePt t="31664" x="565150" y="3063875"/>
          <p14:tracePt t="31671" x="565150" y="3073400"/>
          <p14:tracePt t="31680" x="565150" y="3100388"/>
          <p14:tracePt t="31688" x="555625" y="3119438"/>
          <p14:tracePt t="31712" x="555625" y="3136900"/>
          <p14:tracePt t="31814" x="555625" y="3109913"/>
          <p14:tracePt t="31817" x="555625" y="3090863"/>
          <p14:tracePt t="31833" x="565150" y="3046413"/>
          <p14:tracePt t="31842" x="574675" y="3027363"/>
          <p14:tracePt t="31848" x="574675" y="3000375"/>
          <p14:tracePt t="31856" x="584200" y="2973388"/>
          <p14:tracePt t="31864" x="601663" y="2954338"/>
          <p14:tracePt t="31873" x="611188" y="2909888"/>
          <p14:tracePt t="31880" x="620713" y="2873375"/>
          <p14:tracePt t="31895" x="655638" y="2781300"/>
          <p14:tracePt t="31905" x="655638" y="2754313"/>
          <p14:tracePt t="31912" x="684213" y="2690813"/>
          <p14:tracePt t="31920" x="684213" y="2654300"/>
          <p14:tracePt t="31928" x="684213" y="2635250"/>
          <p14:tracePt t="31936" x="692150" y="2589213"/>
          <p14:tracePt t="31984" x="701675" y="2581275"/>
          <p14:tracePt t="32000" x="711200" y="2581275"/>
          <p14:tracePt t="32056" x="711200" y="2589213"/>
          <p14:tracePt t="32064" x="711200" y="2598738"/>
          <p14:tracePt t="32080" x="711200" y="2617788"/>
          <p14:tracePt t="32088" x="711200" y="2625725"/>
          <p14:tracePt t="32104" x="711200" y="2635250"/>
          <p14:tracePt t="32136" x="711200" y="2654300"/>
          <p14:tracePt t="32155" x="711200" y="2662238"/>
          <p14:tracePt t="32168" x="711200" y="2671763"/>
          <p14:tracePt t="32176" x="711200" y="2681288"/>
          <p14:tracePt t="32185" x="711200" y="2698750"/>
          <p14:tracePt t="32200" x="711200" y="2708275"/>
          <p14:tracePt t="32209" x="711200" y="2717800"/>
          <p14:tracePt t="32215" x="711200" y="2735263"/>
          <p14:tracePt t="32227" x="720725" y="2744788"/>
          <p14:tracePt t="32231" x="720725" y="2763838"/>
          <p14:tracePt t="32242" x="728663" y="2781300"/>
          <p14:tracePt t="32248" x="728663" y="2790825"/>
          <p14:tracePt t="32265" x="728663" y="2817813"/>
          <p14:tracePt t="32271" x="728663" y="2827338"/>
          <p14:tracePt t="32279" x="728663" y="2844800"/>
          <p14:tracePt t="32288" x="728663" y="2863850"/>
          <p14:tracePt t="32304" x="728663" y="2881313"/>
          <p14:tracePt t="32320" x="728663" y="2890838"/>
          <p14:tracePt t="32401" x="738188" y="2900363"/>
          <p14:tracePt t="32416" x="747713" y="2900363"/>
          <p14:tracePt t="32432" x="765175" y="2900363"/>
          <p14:tracePt t="32440" x="774700" y="2890838"/>
          <p14:tracePt t="32448" x="774700" y="2873375"/>
          <p14:tracePt t="32456" x="793750" y="2844800"/>
          <p14:tracePt t="32466" x="801688" y="2827338"/>
          <p14:tracePt t="32471" x="801688" y="2790825"/>
          <p14:tracePt t="32480" x="811213" y="2771775"/>
          <p14:tracePt t="32489" x="811213" y="2744788"/>
          <p14:tracePt t="32502" x="820738" y="2727325"/>
          <p14:tracePt t="32503" x="820738" y="2717800"/>
          <p14:tracePt t="32513" x="820738" y="2698750"/>
          <p14:tracePt t="32520" x="820738" y="2690813"/>
          <p14:tracePt t="32602" x="830263" y="2690813"/>
          <p14:tracePt t="32633" x="838200" y="2690813"/>
          <p14:tracePt t="32650" x="838200" y="2717800"/>
          <p14:tracePt t="32657" x="838200" y="2727325"/>
          <p14:tracePt t="32664" x="838200" y="2744788"/>
          <p14:tracePt t="32672" x="838200" y="2763838"/>
          <p14:tracePt t="32680" x="838200" y="2781300"/>
          <p14:tracePt t="32687" x="838200" y="2790825"/>
          <p14:tracePt t="32704" x="838200" y="2800350"/>
          <p14:tracePt t="32752" x="838200" y="2808288"/>
          <p14:tracePt t="32832" x="838200" y="2800350"/>
          <p14:tracePt t="32841" x="847725" y="2763838"/>
          <p14:tracePt t="32848" x="857250" y="2717800"/>
          <p14:tracePt t="32856" x="866775" y="2681288"/>
          <p14:tracePt t="32866" x="866775" y="2644775"/>
          <p14:tracePt t="32881" x="893763" y="2571750"/>
          <p14:tracePt t="32895" x="893763" y="2544763"/>
          <p14:tracePt t="33082" x="903288" y="2562225"/>
          <p14:tracePt t="33097" x="903288" y="2571750"/>
          <p14:tracePt t="33106" x="911225" y="2598738"/>
          <p14:tracePt t="33112" x="911225" y="2608263"/>
          <p14:tracePt t="33120" x="911225" y="2617788"/>
          <p14:tracePt t="33128" x="911225" y="2625725"/>
          <p14:tracePt t="33137" x="911225" y="2635250"/>
          <p14:tracePt t="33144" x="911225" y="2644775"/>
          <p14:tracePt t="33152" x="911225" y="2654300"/>
          <p14:tracePt t="33160" x="911225" y="2671763"/>
          <p14:tracePt t="33169" x="911225" y="2681288"/>
          <p14:tracePt t="33184" x="911225" y="2690813"/>
          <p14:tracePt t="33194" x="911225" y="2717800"/>
          <p14:tracePt t="33200" x="911225" y="2727325"/>
          <p14:tracePt t="33210" x="911225" y="2754313"/>
          <p14:tracePt t="33216" x="911225" y="2763838"/>
          <p14:tracePt t="33226" x="911225" y="2771775"/>
          <p14:tracePt t="33243" x="911225" y="2800350"/>
          <p14:tracePt t="33257" x="911225" y="2808288"/>
          <p14:tracePt t="33331" x="920750" y="2800350"/>
          <p14:tracePt t="33348" x="939800" y="2754313"/>
          <p14:tracePt t="33352" x="939800" y="2727325"/>
          <p14:tracePt t="33360" x="939800" y="2708275"/>
          <p14:tracePt t="33369" x="939800" y="2681288"/>
          <p14:tracePt t="33375" x="939800" y="2671763"/>
          <p14:tracePt t="33384" x="939800" y="2662238"/>
          <p14:tracePt t="33393" x="939800" y="2654300"/>
          <p14:tracePt t="33568" x="939800" y="2662238"/>
          <p14:tracePt t="33576" x="939800" y="2681288"/>
          <p14:tracePt t="33583" x="939800" y="2698750"/>
          <p14:tracePt t="33592" x="947738" y="2717800"/>
          <p14:tracePt t="33600" x="947738" y="2727325"/>
          <p14:tracePt t="33610" x="947738" y="2744788"/>
          <p14:tracePt t="33616" x="947738" y="2754313"/>
          <p14:tracePt t="33626" x="947738" y="2763838"/>
          <p14:tracePt t="33632" x="947738" y="2781300"/>
          <p14:tracePt t="33648" x="947738" y="2790825"/>
          <p14:tracePt t="33656" x="947738" y="2800350"/>
          <p14:tracePt t="33664" x="947738" y="2808288"/>
          <p14:tracePt t="33888" x="947738" y="2817813"/>
          <p14:tracePt t="33896" x="947738" y="2827338"/>
          <p14:tracePt t="33923" x="957263" y="2844800"/>
          <p14:tracePt t="33961" x="957263" y="2863850"/>
          <p14:tracePt t="33978" x="957263" y="2873375"/>
          <p14:tracePt t="33987" x="957263" y="2881313"/>
          <p14:tracePt t="33993" x="974725" y="2900363"/>
          <p14:tracePt t="33999" x="974725" y="2909888"/>
          <p14:tracePt t="34024" x="984250" y="2927350"/>
          <p14:tracePt t="34041" x="993775" y="2963863"/>
          <p14:tracePt t="34067" x="1003300" y="2973388"/>
          <p14:tracePt t="34266" x="1003300" y="2990850"/>
          <p14:tracePt t="34427" x="1011238" y="3017838"/>
          <p14:tracePt t="34438" x="1020763" y="3027363"/>
          <p14:tracePt t="34442" x="1030288" y="3036888"/>
          <p14:tracePt t="34448" x="1039813" y="3063875"/>
          <p14:tracePt t="34459" x="1047750" y="3090863"/>
          <p14:tracePt t="34467" x="1066800" y="3109913"/>
          <p14:tracePt t="34471" x="1093788" y="3155950"/>
          <p14:tracePt t="34481" x="1130300" y="3236913"/>
          <p14:tracePt t="34487" x="1157288" y="3282950"/>
          <p14:tracePt t="34496" x="1203325" y="3346450"/>
          <p14:tracePt t="34504" x="1230313" y="3411538"/>
          <p14:tracePt t="34512" x="1266825" y="3492500"/>
          <p14:tracePt t="34520" x="1293813" y="3556000"/>
          <p14:tracePt t="34529" x="1339850" y="3648075"/>
          <p14:tracePt t="34537" x="1349375" y="3711575"/>
          <p14:tracePt t="34545" x="1358900" y="3784600"/>
          <p14:tracePt t="34552" x="1403350" y="3867150"/>
          <p14:tracePt t="34560" x="1403350" y="3911600"/>
          <p14:tracePt t="34568" x="1422400" y="3967163"/>
          <p14:tracePt t="34576" x="1422400" y="3984625"/>
          <p14:tracePt t="34583" x="1449388" y="4013200"/>
          <p14:tracePt t="34595" x="1468438" y="4049713"/>
          <p14:tracePt t="34599" x="1468438" y="4067175"/>
          <p14:tracePt t="34609" x="1476375" y="4086225"/>
          <p14:tracePt t="34634" x="1476375" y="4103688"/>
          <p14:tracePt t="34664" x="1476375" y="4113213"/>
          <p14:tracePt t="34672" x="1476375" y="4122738"/>
          <p14:tracePt t="34680" x="1476375" y="4140200"/>
          <p14:tracePt t="34696" x="1485900" y="4159250"/>
          <p14:tracePt t="34778" x="1495425" y="4167188"/>
          <p14:tracePt t="34792" x="1495425" y="4186238"/>
          <p14:tracePt t="34811" x="1495425" y="4195763"/>
          <p14:tracePt t="34815" x="1495425" y="4203700"/>
          <p14:tracePt t="34825" x="1495425" y="4232275"/>
          <p14:tracePt t="34843" x="1495425" y="4249738"/>
          <p14:tracePt t="34848" x="1495425" y="4268788"/>
          <p14:tracePt t="34858" x="1495425" y="4276725"/>
          <p14:tracePt t="34863" x="1495425" y="4286250"/>
          <p14:tracePt t="34877" x="1495425" y="4303713"/>
          <p14:tracePt t="34892" x="1495425" y="4340225"/>
          <p14:tracePt t="34896" x="1495425" y="4359275"/>
          <p14:tracePt t="34903" x="1495425" y="4405313"/>
          <p14:tracePt t="34912" x="1495425" y="4422775"/>
          <p14:tracePt t="34920" x="1495425" y="4449763"/>
          <p14:tracePt t="34928" x="1495425" y="4468813"/>
          <p14:tracePt t="34935" x="1504950" y="4495800"/>
          <p14:tracePt t="34944" x="1504950" y="4522788"/>
          <p14:tracePt t="34952" x="1512888" y="4568825"/>
          <p14:tracePt t="34960" x="1522413" y="4595813"/>
          <p14:tracePt t="34968" x="1522413" y="4624388"/>
          <p14:tracePt t="34976" x="1522413" y="4668838"/>
          <p14:tracePt t="34984" x="1541463" y="4697413"/>
          <p14:tracePt t="34992" x="1541463" y="4724400"/>
          <p14:tracePt t="35001" x="1558925" y="4768850"/>
          <p14:tracePt t="35010" x="1558925" y="4797425"/>
          <p14:tracePt t="35016" x="1558925" y="4824413"/>
          <p14:tracePt t="35030" x="1568450" y="4870450"/>
          <p14:tracePt t="35031" x="1568450" y="4914900"/>
          <p14:tracePt t="35043" x="1576388" y="4951413"/>
          <p14:tracePt t="35048" x="1595438" y="4997450"/>
          <p14:tracePt t="35058" x="1604963" y="5024438"/>
          <p14:tracePt t="35064" x="1604963" y="5060950"/>
          <p14:tracePt t="35072" x="1604963" y="5070475"/>
          <p14:tracePt t="35080" x="1622425" y="5133975"/>
          <p14:tracePt t="35090" x="1622425" y="5160963"/>
          <p14:tracePt t="35096" x="1622425" y="5189538"/>
          <p14:tracePt t="35104" x="1622425" y="5216525"/>
          <p14:tracePt t="35112" x="1622425" y="5262563"/>
          <p14:tracePt t="35120" x="1622425" y="5280025"/>
          <p14:tracePt t="35128" x="1622425" y="5316538"/>
          <p14:tracePt t="35137" x="1622425" y="5335588"/>
          <p14:tracePt t="35144" x="1631950" y="5380038"/>
          <p14:tracePt t="35152" x="1631950" y="5389563"/>
          <p14:tracePt t="35160" x="1631950" y="5416550"/>
          <p14:tracePt t="35168" x="1649413" y="5453063"/>
          <p14:tracePt t="35177" x="1649413" y="5472113"/>
          <p14:tracePt t="35184" x="1658938" y="5508625"/>
          <p14:tracePt t="35193" x="1668463" y="5526088"/>
          <p14:tracePt t="35199" x="1668463" y="5562600"/>
          <p14:tracePt t="35210" x="1668463" y="5599113"/>
          <p14:tracePt t="35217" x="1677988" y="5618163"/>
          <p14:tracePt t="35225" x="1677988" y="5626100"/>
          <p14:tracePt t="35232" x="1677988" y="5662613"/>
          <p14:tracePt t="35242" x="1677988" y="5672138"/>
          <p14:tracePt t="35248" x="1695450" y="5699125"/>
          <p14:tracePt t="35259" x="1704975" y="5718175"/>
          <p14:tracePt t="35272" x="1704975" y="5735638"/>
          <p14:tracePt t="35288" x="1704975" y="5745163"/>
          <p14:tracePt t="35304" x="1714500" y="5754688"/>
          <p14:tracePt t="35328" x="1714500" y="5772150"/>
          <p14:tracePt t="35336" x="1722438" y="5791200"/>
          <p14:tracePt t="35352" x="1722438" y="5818188"/>
          <p14:tracePt t="35361" x="1731963" y="5837238"/>
          <p14:tracePt t="35368" x="1741488" y="5845175"/>
          <p14:tracePt t="35375" x="1751013" y="5864225"/>
          <p14:tracePt t="35384" x="1751013" y="5873750"/>
          <p14:tracePt t="35392" x="1751013" y="5881688"/>
          <p14:tracePt t="35400" x="1758950" y="5891213"/>
          <p14:tracePt t="35416" x="1758950" y="5910263"/>
          <p14:tracePt t="35432" x="1758950" y="5918200"/>
          <p14:tracePt t="35448" x="1758950" y="5954713"/>
          <p14:tracePt t="35468" x="1768475" y="5983288"/>
          <p14:tracePt t="35472" x="1768475" y="5991225"/>
          <p14:tracePt t="35488" x="1768475" y="6000750"/>
          <p14:tracePt t="35704" x="1768475" y="6010275"/>
          <p14:tracePt t="35730" x="1768475" y="6027738"/>
          <p14:tracePt t="35752" x="1768475" y="6037263"/>
          <p14:tracePt t="35776" x="1768475" y="6046788"/>
          <p14:tracePt t="35890" x="1787525" y="6073775"/>
          <p14:tracePt t="35904" x="1795463" y="6083300"/>
          <p14:tracePt t="35912" x="1795463" y="6091238"/>
          <p14:tracePt t="35920" x="1795463" y="6110288"/>
          <p14:tracePt t="35936" x="1795463" y="6119813"/>
          <p14:tracePt t="35990" x="1804988" y="6127750"/>
          <p14:tracePt t="36016" x="1814513" y="6137275"/>
          <p14:tracePt t="36098" x="1831975" y="6137275"/>
          <p14:tracePt t="36193" x="1841500" y="6137275"/>
          <p14:tracePt t="36272" x="1851025" y="6146800"/>
          <p14:tracePt t="36328" x="1851025" y="6156325"/>
          <p14:tracePt t="36336" x="1851025" y="6164263"/>
          <p14:tracePt t="36384" x="1860550" y="6164263"/>
          <p14:tracePt t="36400" x="1868488" y="6173788"/>
          <p14:tracePt t="36408" x="1878013" y="6183313"/>
          <p14:tracePt t="36416" x="1887538" y="6192838"/>
          <p14:tracePt t="36432" x="1895475" y="6210300"/>
          <p14:tracePt t="36440" x="1905000" y="6219825"/>
          <p14:tracePt t="36448" x="1914525" y="6237288"/>
          <p14:tracePt t="36459" x="1924050" y="6256338"/>
          <p14:tracePt t="36472" x="1924050" y="6265863"/>
          <p14:tracePt t="36520" x="1931988" y="6265863"/>
          <p14:tracePt t="36536" x="1941513" y="6265863"/>
          <p14:tracePt t="36559" x="1951038" y="6265863"/>
          <p14:tracePt t="36699" x="1968500" y="6283325"/>
          <p14:tracePt t="36849" x="1978025" y="6283325"/>
          <p14:tracePt t="37104" x="1997075" y="6283325"/>
          <p14:tracePt t="37111" x="2005013" y="6273800"/>
          <p14:tracePt t="37160" x="2005013" y="6265863"/>
          <p14:tracePt t="37168" x="2005013" y="6256338"/>
          <p14:tracePt t="37184" x="2014538" y="6246813"/>
          <p14:tracePt t="37192" x="2024063" y="6246813"/>
          <p14:tracePt t="37208" x="2033588" y="6237288"/>
          <p14:tracePt t="37232" x="2033588" y="6219825"/>
          <p14:tracePt t="37242" x="2041525" y="6210300"/>
          <p14:tracePt t="37255" x="2041525" y="6200775"/>
          <p14:tracePt t="37264" x="2041525" y="6192838"/>
          <p14:tracePt t="37272" x="2051050" y="6192838"/>
          <p14:tracePt t="37440" x="2051050" y="6183313"/>
          <p14:tracePt t="37804" x="2051050" y="6173788"/>
          <p14:tracePt t="37817" x="2051050" y="6164263"/>
          <p14:tracePt t="37925" x="2060575" y="6156325"/>
          <p14:tracePt t="38129" x="2070100" y="6156325"/>
          <p14:tracePt t="38137" x="2078038" y="6146800"/>
          <p14:tracePt t="38152" x="2078038" y="6137275"/>
          <p14:tracePt t="38176" x="2087563" y="6119813"/>
          <p14:tracePt t="38184" x="2097088" y="6110288"/>
          <p14:tracePt t="38193" x="2114550" y="6083300"/>
          <p14:tracePt t="38200" x="2114550" y="6073775"/>
          <p14:tracePt t="38209" x="2124075" y="6054725"/>
          <p14:tracePt t="38215" x="2133600" y="6037263"/>
          <p14:tracePt t="38225" x="2151063" y="6010275"/>
          <p14:tracePt t="38231" x="2151063" y="5991225"/>
          <p14:tracePt t="38242" x="2170113" y="5973763"/>
          <p14:tracePt t="38248" x="2206625" y="5937250"/>
          <p14:tracePt t="38258" x="2214563" y="5918200"/>
          <p14:tracePt t="38264" x="2233613" y="5891213"/>
          <p14:tracePt t="38272" x="2251075" y="5873750"/>
          <p14:tracePt t="38280" x="2270125" y="5837238"/>
          <p14:tracePt t="38288" x="2279650" y="5818188"/>
          <p14:tracePt t="38296" x="2306638" y="5791200"/>
          <p14:tracePt t="38304" x="2324100" y="5764213"/>
          <p14:tracePt t="38311" x="2333625" y="5727700"/>
          <p14:tracePt t="38320" x="2360613" y="5699125"/>
          <p14:tracePt t="38328" x="2406650" y="5618163"/>
          <p14:tracePt t="38336" x="2433638" y="5581650"/>
          <p14:tracePt t="38344" x="2470150" y="5535613"/>
          <p14:tracePt t="38351" x="2489200" y="5508625"/>
          <p14:tracePt t="38360" x="2525713" y="5462588"/>
          <p14:tracePt t="38369" x="2543175" y="5435600"/>
          <p14:tracePt t="38378" x="2552700" y="5399088"/>
          <p14:tracePt t="38384" x="2579688" y="5380038"/>
          <p14:tracePt t="38399" x="2579688" y="5372100"/>
          <p14:tracePt t="38404" x="2589213" y="5353050"/>
          <p14:tracePt t="38416" x="2598738" y="5335588"/>
          <p14:tracePt t="38488" x="2598738" y="5326063"/>
          <p14:tracePt t="38504" x="2598738" y="5316538"/>
          <p14:tracePt t="38520" x="2598738" y="5307013"/>
          <p14:tracePt t="38593" x="2598738" y="5299075"/>
          <p14:tracePt t="38610" x="2579688" y="5299075"/>
          <p14:tracePt t="38616" x="2562225" y="5316538"/>
          <p14:tracePt t="38625" x="2543175" y="5335588"/>
          <p14:tracePt t="38634" x="2533650" y="5343525"/>
          <p14:tracePt t="38642" x="2525713" y="5362575"/>
          <p14:tracePt t="38647" x="2498725" y="5389563"/>
          <p14:tracePt t="38660" x="2479675" y="5416550"/>
          <p14:tracePt t="38663" x="2470150" y="5435600"/>
          <p14:tracePt t="38671" x="2462213" y="5462588"/>
          <p14:tracePt t="38680" x="2443163" y="5481638"/>
          <p14:tracePt t="38688" x="2443163" y="5499100"/>
          <p14:tracePt t="38696" x="2433638" y="5508625"/>
          <p14:tracePt t="38703" x="2433638" y="5526088"/>
          <p14:tracePt t="38874" x="2433638" y="5545138"/>
          <p14:tracePt t="38906" x="2433638" y="5554663"/>
          <p14:tracePt t="38912" x="2433638" y="5562600"/>
          <p14:tracePt t="38928" x="2433638" y="5581650"/>
          <p14:tracePt t="38944" x="2433638" y="5589588"/>
          <p14:tracePt t="38968" x="2433638" y="5599113"/>
          <p14:tracePt t="39162" x="2433638" y="5589588"/>
          <p14:tracePt t="39169" x="2433638" y="5581650"/>
          <p14:tracePt t="39176" x="2433638" y="5562600"/>
          <p14:tracePt t="39184" x="2433638" y="5554663"/>
          <p14:tracePt t="39252" x="2433638" y="5545138"/>
          <p14:tracePt t="39260" x="2433638" y="5526088"/>
          <p14:tracePt t="39274" x="2433638" y="5508625"/>
          <p14:tracePt t="39281" x="2433638" y="5481638"/>
          <p14:tracePt t="39288" x="2433638" y="5472113"/>
          <p14:tracePt t="39304" x="2433638" y="5462588"/>
          <p14:tracePt t="39312" x="2433638" y="5435600"/>
          <p14:tracePt t="39328" x="2433638" y="5426075"/>
          <p14:tracePt t="39360" x="2433638" y="5416550"/>
          <p14:tracePt t="39392" x="2433638" y="5389563"/>
          <p14:tracePt t="39408" x="2433638" y="5372100"/>
          <p14:tracePt t="39415" x="2433638" y="5362575"/>
          <p14:tracePt t="39432" x="2425700" y="5343525"/>
          <p14:tracePt t="39440" x="2425700" y="5335588"/>
          <p14:tracePt t="39457" x="2425700" y="5316538"/>
          <p14:tracePt t="39464" x="2425700" y="5307013"/>
          <p14:tracePt t="39488" x="2425700" y="5299075"/>
          <p14:tracePt t="39536" x="2425700" y="5280025"/>
          <p14:tracePt t="39699" x="2425700" y="5262563"/>
          <p14:tracePt t="39709" x="2425700" y="5253038"/>
          <p14:tracePt t="39720" x="2425700" y="5226050"/>
          <p14:tracePt t="39728" x="2425700" y="5216525"/>
          <p14:tracePt t="39744" x="2425700" y="5197475"/>
          <p14:tracePt t="39761" x="2425700" y="5189538"/>
          <p14:tracePt t="39848" x="2425700" y="5180013"/>
          <p14:tracePt t="39904" x="2425700" y="5170488"/>
          <p14:tracePt t="39936" x="2425700" y="5153025"/>
          <p14:tracePt t="41473" x="2425700" y="5143500"/>
          <p14:tracePt t="41829" x="2416175" y="5153025"/>
          <p14:tracePt t="41936" x="2416175" y="5170488"/>
          <p14:tracePt t="42437" x="2397125" y="5170488"/>
          <p14:tracePt t="42496" x="2389188" y="5170488"/>
          <p14:tracePt t="42796" x="2389188" y="5160963"/>
          <p14:tracePt t="42804" x="2389188" y="5153025"/>
          <p14:tracePt t="42810" x="2397125" y="5133975"/>
          <p14:tracePt t="42816" x="2406650" y="5133975"/>
          <p14:tracePt t="42825" x="2425700" y="5126038"/>
          <p14:tracePt t="42832" x="2452688" y="5106988"/>
          <p14:tracePt t="42842" x="2452688" y="5097463"/>
          <p14:tracePt t="42847" x="2462213" y="5097463"/>
          <p14:tracePt t="42864" x="2489200" y="5089525"/>
          <p14:tracePt t="42892" x="2498725" y="5089525"/>
          <p14:tracePt t="43016" x="2516188" y="5089525"/>
          <p14:tracePt t="43113" x="2525713" y="5089525"/>
          <p14:tracePt t="43120" x="2533650" y="5089525"/>
          <p14:tracePt t="43128" x="2552700" y="5089525"/>
          <p14:tracePt t="43136" x="2570163" y="5089525"/>
          <p14:tracePt t="43144" x="2598738" y="5089525"/>
          <p14:tracePt t="43151" x="2606675" y="5089525"/>
          <p14:tracePt t="43160" x="2625725" y="5080000"/>
          <p14:tracePt t="43168" x="2643188" y="5080000"/>
          <p14:tracePt t="43176" x="2652713" y="5080000"/>
          <p14:tracePt t="43192" x="2662238" y="5080000"/>
          <p14:tracePt t="43216" x="2671763" y="5080000"/>
          <p14:tracePt t="43232" x="2679700" y="5080000"/>
          <p14:tracePt t="43241" x="2689225" y="5080000"/>
          <p14:tracePt t="43260" x="2698750" y="5080000"/>
          <p14:tracePt t="43282" x="2708275" y="5080000"/>
          <p14:tracePt t="43296" x="2725738" y="5080000"/>
          <p14:tracePt t="43319" x="2735263" y="5080000"/>
          <p14:tracePt t="43864" x="2744788" y="5080000"/>
          <p14:tracePt t="43880" x="2762250" y="5080000"/>
          <p14:tracePt t="43896" x="2771775" y="5080000"/>
          <p14:tracePt t="43912" x="2781300" y="5080000"/>
          <p14:tracePt t="43936" x="2789238" y="5080000"/>
          <p14:tracePt t="43944" x="2808288" y="5097463"/>
          <p14:tracePt t="43977" x="2817813" y="5097463"/>
          <p14:tracePt t="43993" x="2825750" y="5097463"/>
          <p14:tracePt t="44001" x="2844800" y="5097463"/>
          <p14:tracePt t="44008" x="2852738" y="5097463"/>
          <p14:tracePt t="44015" x="2862263" y="5097463"/>
          <p14:tracePt t="44026" x="2871788" y="5097463"/>
          <p14:tracePt t="44042" x="2881313" y="5097463"/>
          <p14:tracePt t="44048" x="2889250" y="5097463"/>
          <p14:tracePt t="45298" x="2889250" y="5106988"/>
          <p14:tracePt t="45322" x="2871788" y="5106988"/>
          <p14:tracePt t="45338" x="2862263" y="5106988"/>
          <p14:tracePt t="45352" x="2852738" y="5106988"/>
          <p14:tracePt t="45360" x="2844800" y="5116513"/>
          <p14:tracePt t="45376" x="2825750" y="5116513"/>
          <p14:tracePt t="45392" x="2817813" y="5116513"/>
          <p14:tracePt t="45408" x="2789238" y="5116513"/>
          <p14:tracePt t="45416" x="2771775" y="5116513"/>
          <p14:tracePt t="45425" x="2752725" y="5116513"/>
          <p14:tracePt t="45433" x="2735263" y="5116513"/>
          <p14:tracePt t="45442" x="2716213" y="5116513"/>
          <p14:tracePt t="45448" x="2689225" y="5116513"/>
          <p14:tracePt t="45458" x="2679700" y="5116513"/>
          <p14:tracePt t="45464" x="2652713" y="5116513"/>
          <p14:tracePt t="45474" x="2643188" y="5116513"/>
          <p14:tracePt t="45488" x="2635250" y="5116513"/>
          <p14:tracePt t="45512" x="2616200" y="5116513"/>
          <p14:tracePt t="45528" x="2606675" y="5116513"/>
          <p14:tracePt t="45552" x="2598738" y="5116513"/>
          <p14:tracePt t="45626" x="2598738" y="5106988"/>
          <p14:tracePt t="45633" x="2598738" y="5097463"/>
          <p14:tracePt t="45640" x="2598738" y="5080000"/>
          <p14:tracePt t="45648" x="2652713" y="5060950"/>
          <p14:tracePt t="45659" x="2708275" y="5060950"/>
          <p14:tracePt t="45664" x="2789238" y="5043488"/>
          <p14:tracePt t="45675" x="2862263" y="5033963"/>
          <p14:tracePt t="45680" x="2971800" y="5033963"/>
          <p14:tracePt t="45687" x="3136900" y="5033963"/>
          <p14:tracePt t="45696" x="3317875" y="5033963"/>
          <p14:tracePt t="45704" x="3500438" y="5033963"/>
          <p14:tracePt t="45712" x="3683000" y="5033963"/>
          <p14:tracePt t="45720" x="3865563" y="5033963"/>
          <p14:tracePt t="45728" x="4021138" y="5033963"/>
          <p14:tracePt t="45736" x="4165600" y="5033963"/>
          <p14:tracePt t="45744" x="4311650" y="5033963"/>
          <p14:tracePt t="45752" x="4457700" y="5033963"/>
          <p14:tracePt t="45760" x="4586288" y="5033963"/>
          <p14:tracePt t="45768" x="4713288" y="5016500"/>
          <p14:tracePt t="45775" x="4832350" y="4987925"/>
          <p14:tracePt t="45784" x="4905375" y="4979988"/>
          <p14:tracePt t="45792" x="4986338" y="4960938"/>
          <p14:tracePt t="45800" x="5078413" y="4960938"/>
          <p14:tracePt t="45810" x="5132388" y="4951413"/>
          <p14:tracePt t="45816" x="5187950" y="4951413"/>
          <p14:tracePt t="45826" x="5251450" y="4924425"/>
          <p14:tracePt t="45832" x="5297488" y="4924425"/>
          <p14:tracePt t="45842" x="5324475" y="4924425"/>
          <p14:tracePt t="45848" x="5360988" y="4924425"/>
          <p14:tracePt t="45859" x="5405438" y="4924425"/>
          <p14:tracePt t="45864" x="5461000" y="4924425"/>
          <p14:tracePt t="45874" x="5497513" y="4924425"/>
          <p14:tracePt t="45893" x="5616575" y="4924425"/>
          <p14:tracePt t="45895" x="5643563" y="4924425"/>
          <p14:tracePt t="45904" x="5697538" y="4924425"/>
          <p14:tracePt t="45911" x="5753100" y="4924425"/>
          <p14:tracePt t="45921" x="5797550" y="4924425"/>
          <p14:tracePt t="45927" x="5834063" y="4924425"/>
          <p14:tracePt t="45935" x="5880100" y="4943475"/>
          <p14:tracePt t="45944" x="5899150" y="4943475"/>
          <p14:tracePt t="45952" x="5926138" y="4943475"/>
          <p14:tracePt t="45968" x="5935663" y="4943475"/>
          <p14:tracePt t="46041" x="5962650" y="4951413"/>
          <p14:tracePt t="46048" x="5980113" y="4951413"/>
          <p14:tracePt t="46056" x="6007100" y="4951413"/>
          <p14:tracePt t="46064" x="6043613" y="4951413"/>
          <p14:tracePt t="46084" x="6208713" y="4970463"/>
          <p14:tracePt t="46096" x="6427788" y="4987925"/>
          <p14:tracePt t="46103" x="6554788" y="4987925"/>
          <p14:tracePt t="46112" x="6645275" y="4997450"/>
          <p14:tracePt t="46120" x="6737350" y="4997450"/>
          <p14:tracePt t="46128" x="6810375" y="4997450"/>
          <p14:tracePt t="46136" x="6873875" y="5016500"/>
          <p14:tracePt t="46144" x="6892925" y="5016500"/>
          <p14:tracePt t="46152" x="6910388" y="5016500"/>
          <p14:tracePt t="46169" x="6929438" y="5033963"/>
          <p14:tracePt t="46296" x="6929438" y="5043488"/>
          <p14:tracePt t="46312" x="6929438" y="5053013"/>
          <p14:tracePt t="46320" x="6929438" y="5060950"/>
          <p14:tracePt t="46336" x="6929438" y="5070475"/>
          <p14:tracePt t="46352" x="6929438" y="5080000"/>
          <p14:tracePt t="46368" x="6929438" y="5089525"/>
          <p14:tracePt t="46384" x="6929438" y="5106988"/>
          <p14:tracePt t="46392" x="6919913" y="5116513"/>
          <p14:tracePt t="46400" x="6919913" y="5126038"/>
          <p14:tracePt t="46416" x="6910388" y="5143500"/>
          <p14:tracePt t="46426" x="6910388" y="5160963"/>
          <p14:tracePt t="46432" x="6910388" y="5207000"/>
          <p14:tracePt t="46442" x="6910388" y="5243513"/>
          <p14:tracePt t="46448" x="6900863" y="5270500"/>
          <p14:tracePt t="46459" x="6900863" y="5326063"/>
          <p14:tracePt t="46465" x="6900863" y="5408613"/>
          <p14:tracePt t="46475" x="6900863" y="5445125"/>
          <p14:tracePt t="46480" x="6900863" y="5526088"/>
          <p14:tracePt t="46500" x="6900863" y="5645150"/>
          <p14:tracePt t="46513" x="6873875" y="5764213"/>
          <p14:tracePt t="46519" x="6873875" y="5791200"/>
          <p14:tracePt t="46528" x="6873875" y="5808663"/>
          <p14:tracePt t="46536" x="6873875" y="5818188"/>
          <p14:tracePt t="46576" x="6864350" y="5827713"/>
          <p14:tracePt t="46600" x="6846888" y="5827713"/>
          <p14:tracePt t="46609" x="6846888" y="5818188"/>
          <p14:tracePt t="46616" x="6837363" y="5808663"/>
          <p14:tracePt t="46658" x="6827838" y="5808663"/>
          <p14:tracePt t="46664" x="6800850" y="5808663"/>
          <p14:tracePt t="46674" x="6783388" y="5808663"/>
          <p14:tracePt t="46682" x="6754813" y="5808663"/>
          <p14:tracePt t="46695" x="6727825" y="5808663"/>
          <p14:tracePt t="46697" x="6691313" y="5808663"/>
          <p14:tracePt t="46704" x="6654800" y="5808663"/>
          <p14:tracePt t="46712" x="6627813" y="5818188"/>
          <p14:tracePt t="46721" x="6581775" y="5827713"/>
          <p14:tracePt t="46732" x="6527800" y="5827713"/>
          <p14:tracePt t="46735" x="6472238" y="5827713"/>
          <p14:tracePt t="46744" x="6362700" y="5827713"/>
          <p14:tracePt t="46752" x="6254750" y="5827713"/>
          <p14:tracePt t="46760" x="6072188" y="5827713"/>
          <p14:tracePt t="46768" x="5870575" y="5827713"/>
          <p14:tracePt t="46776" x="5653088" y="5827713"/>
          <p14:tracePt t="46784" x="5424488" y="5827713"/>
          <p14:tracePt t="46792" x="5159375" y="5827713"/>
          <p14:tracePt t="46800" x="4895850" y="5827713"/>
          <p14:tracePt t="46808" x="4703763" y="5827713"/>
          <p14:tracePt t="46816" x="4476750" y="5827713"/>
          <p14:tracePt t="46825" x="4284663" y="5827713"/>
          <p14:tracePt t="46832" x="4121150" y="5827713"/>
          <p14:tracePt t="46842" x="3975100" y="5827713"/>
          <p14:tracePt t="46848" x="3829050" y="5827713"/>
          <p14:tracePt t="46859" x="3702050" y="5827713"/>
          <p14:tracePt t="46866" x="3573463" y="5827713"/>
          <p14:tracePt t="46882" x="3390900" y="5827713"/>
          <p14:tracePt t="46890" x="3300413" y="5827713"/>
          <p14:tracePt t="46896" x="3200400" y="5827713"/>
          <p14:tracePt t="46904" x="3071813" y="5827713"/>
          <p14:tracePt t="46912" x="2962275" y="5827713"/>
          <p14:tracePt t="46920" x="2852738" y="5827713"/>
          <p14:tracePt t="46928" x="2725738" y="5827713"/>
          <p14:tracePt t="46935" x="2579688" y="5827713"/>
          <p14:tracePt t="46944" x="2470150" y="5827713"/>
          <p14:tracePt t="46951" x="2360613" y="5827713"/>
          <p14:tracePt t="46960" x="2251075" y="5827713"/>
          <p14:tracePt t="46968" x="2160588" y="5827713"/>
          <p14:tracePt t="46976" x="2106613" y="5827713"/>
          <p14:tracePt t="46983" x="2033588" y="5827713"/>
          <p14:tracePt t="46993" x="1987550" y="5827713"/>
          <p14:tracePt t="46999" x="1951038" y="5827713"/>
          <p14:tracePt t="47009" x="1931988" y="5827713"/>
          <p14:tracePt t="47016" x="1914525" y="5827713"/>
          <p14:tracePt t="47024" x="1905000" y="5827713"/>
          <p14:tracePt t="47199" x="1931988" y="5808663"/>
          <p14:tracePt t="47208" x="1987550" y="5800725"/>
          <p14:tracePt t="47216" x="2033588" y="5781675"/>
          <p14:tracePt t="47224" x="2060575" y="5772150"/>
          <p14:tracePt t="47234" x="2087563" y="5764213"/>
          <p14:tracePt t="47241" x="2106613" y="5754688"/>
          <p14:tracePt t="47248" x="2143125" y="5727700"/>
          <p14:tracePt t="47258" x="2170113" y="5708650"/>
          <p14:tracePt t="47280" x="2179638" y="5691188"/>
          <p14:tracePt t="47290" x="2179638" y="5681663"/>
          <p14:tracePt t="47295" x="2187575" y="5681663"/>
          <p14:tracePt t="47312" x="2187575" y="5672138"/>
          <p14:tracePt t="47497" x="2187575" y="5654675"/>
          <p14:tracePt t="47528" x="2187575" y="5645150"/>
          <p14:tracePt t="47536" x="2187575" y="5635625"/>
          <p14:tracePt t="47545" x="2187575" y="5626100"/>
          <p14:tracePt t="47551" x="2187575" y="5608638"/>
          <p14:tracePt t="47560" x="2187575" y="5599113"/>
          <p14:tracePt t="47568" x="2187575" y="5562600"/>
          <p14:tracePt t="47576" x="2187575" y="5518150"/>
          <p14:tracePt t="47584" x="2187575" y="5499100"/>
          <p14:tracePt t="47593" x="2187575" y="5462588"/>
          <p14:tracePt t="47600" x="2187575" y="5445125"/>
          <p14:tracePt t="47609" x="2187575" y="5389563"/>
          <p14:tracePt t="47615" x="2187575" y="5362575"/>
          <p14:tracePt t="47626" x="2187575" y="5343525"/>
          <p14:tracePt t="47632" x="2187575" y="5299075"/>
          <p14:tracePt t="47641" x="2187575" y="5270500"/>
          <p14:tracePt t="47647" x="2187575" y="5253038"/>
          <p14:tracePt t="47658" x="2187575" y="5226050"/>
          <p14:tracePt t="47663" x="2187575" y="5216525"/>
          <p14:tracePt t="47674" x="2197100" y="5207000"/>
          <p14:tracePt t="47782" x="2197100" y="5197475"/>
          <p14:tracePt t="47794" x="2214563" y="5197475"/>
          <p14:tracePt t="47800" x="2260600" y="5189538"/>
          <p14:tracePt t="47809" x="2306638" y="5170488"/>
          <p14:tracePt t="47816" x="2333625" y="5170488"/>
          <p14:tracePt t="47824" x="2389188" y="5170488"/>
          <p14:tracePt t="47833" x="2452688" y="5153025"/>
          <p14:tracePt t="47846" x="2506663" y="5143500"/>
          <p14:tracePt t="47850" x="2598738" y="5143500"/>
          <p14:tracePt t="47860" x="2643188" y="5133975"/>
          <p14:tracePt t="47863" x="2679700" y="5133975"/>
          <p14:tracePt t="47879" x="2725738" y="5116513"/>
          <p14:tracePt t="47891" x="2762250" y="5106988"/>
          <p14:tracePt t="47896" x="2771775" y="5106988"/>
          <p14:tracePt t="47912" x="2781300" y="5097463"/>
          <p14:tracePt t="48184" x="2808288" y="5097463"/>
          <p14:tracePt t="48192" x="2808288" y="5106988"/>
          <p14:tracePt t="48208" x="2817813" y="5106988"/>
          <p14:tracePt t="48224" x="2844800" y="5106988"/>
          <p14:tracePt t="48232" x="2852738" y="5106988"/>
          <p14:tracePt t="48240" x="2862263" y="5106988"/>
          <p14:tracePt t="48248" x="2881313" y="5106988"/>
          <p14:tracePt t="48400" x="2889250" y="5116513"/>
          <p14:tracePt t="48425" x="2889250" y="5133975"/>
          <p14:tracePt t="48432" x="2889250" y="5143500"/>
          <p14:tracePt t="48449" x="2889250" y="5153025"/>
          <p14:tracePt t="48456" x="2889250" y="5180013"/>
          <p14:tracePt t="48466" x="2889250" y="5189538"/>
          <p14:tracePt t="48474" x="2889250" y="5197475"/>
          <p14:tracePt t="48480" x="2889250" y="5233988"/>
          <p14:tracePt t="48496" x="2881313" y="5262563"/>
          <p14:tracePt t="48514" x="2881313" y="5316538"/>
          <p14:tracePt t="48519" x="2881313" y="5326063"/>
          <p14:tracePt t="48528" x="2881313" y="5335588"/>
          <p14:tracePt t="48538" x="2881313" y="5362575"/>
          <p14:tracePt t="48547" x="2881313" y="5372100"/>
          <p14:tracePt t="48551" x="2881313" y="5380038"/>
          <p14:tracePt t="48561" x="2881313" y="5399088"/>
          <p14:tracePt t="48568" x="2881313" y="5408613"/>
          <p14:tracePt t="48607" x="2881313" y="5416550"/>
          <p14:tracePt t="48624" x="2881313" y="5435600"/>
          <p14:tracePt t="48632" x="2881313" y="5445125"/>
          <p14:tracePt t="48640" x="2881313" y="5453063"/>
          <p14:tracePt t="48647" x="2881313" y="5462588"/>
          <p14:tracePt t="48658" x="2881313" y="5472113"/>
          <p14:tracePt t="48664" x="2881313" y="5481638"/>
          <p14:tracePt t="48674" x="2871788" y="5489575"/>
          <p14:tracePt t="48840" x="2862263" y="5499100"/>
          <p14:tracePt t="48872" x="2852738" y="5499100"/>
          <p14:tracePt t="48880" x="2844800" y="5499100"/>
          <p14:tracePt t="48888" x="2835275" y="5499100"/>
          <p14:tracePt t="48896" x="2825750" y="5499100"/>
          <p14:tracePt t="48906" x="2789238" y="5489575"/>
          <p14:tracePt t="48912" x="2771775" y="5489575"/>
          <p14:tracePt t="48924" x="2752725" y="5489575"/>
          <p14:tracePt t="48927" x="2735263" y="5489575"/>
          <p14:tracePt t="48936" x="2716213" y="5489575"/>
          <p14:tracePt t="48944" x="2708275" y="5489575"/>
          <p14:tracePt t="48952" x="2671763" y="5489575"/>
          <p14:tracePt t="48960" x="2652713" y="5489575"/>
          <p14:tracePt t="48968" x="2643188" y="5489575"/>
          <p14:tracePt t="48976" x="2625725" y="5489575"/>
          <p14:tracePt t="48984" x="2616200" y="5489575"/>
          <p14:tracePt t="48992" x="2598738" y="5489575"/>
          <p14:tracePt t="49000" x="2579688" y="5489575"/>
          <p14:tracePt t="49008" x="2570163" y="5489575"/>
          <p14:tracePt t="49015" x="2543175" y="5489575"/>
          <p14:tracePt t="49025" x="2533650" y="5489575"/>
          <p14:tracePt t="49032" x="2516188" y="5489575"/>
          <p14:tracePt t="49042" x="2498725" y="5481638"/>
          <p14:tracePt t="49093" x="2489200" y="5481638"/>
          <p14:tracePt t="49097" x="2479675" y="5481638"/>
          <p14:tracePt t="49112" x="2470150" y="5481638"/>
          <p14:tracePt t="49130" x="2462213" y="5481638"/>
          <p14:tracePt t="49210" x="2452688" y="5489575"/>
          <p14:tracePt t="49418" x="2462213" y="5481638"/>
          <p14:tracePt t="49441" x="2462213" y="5453063"/>
          <p14:tracePt t="49456" x="2462213" y="5445125"/>
          <p14:tracePt t="49463" x="2462213" y="5435600"/>
          <p14:tracePt t="49473" x="2462213" y="5426075"/>
          <p14:tracePt t="49489" x="2462213" y="5416550"/>
          <p14:tracePt t="49530" x="2462213" y="5408613"/>
          <p14:tracePt t="49553" x="2452688" y="5399088"/>
          <p14:tracePt t="49640" x="2443163" y="5389563"/>
          <p14:tracePt t="50056" x="2443163" y="5399088"/>
          <p14:tracePt t="50073" x="2443163" y="5408613"/>
          <p14:tracePt t="50089" x="2443163" y="5426075"/>
          <p14:tracePt t="50096" x="2443163" y="5435600"/>
          <p14:tracePt t="50104" x="2425700" y="5462588"/>
          <p14:tracePt t="50120" x="2416175" y="5481638"/>
          <p14:tracePt t="50128" x="2406650" y="5489575"/>
          <p14:tracePt t="50141" x="2397125" y="5499100"/>
          <p14:tracePt t="50144" x="2389188" y="5508625"/>
          <p14:tracePt t="50152" x="2379663" y="5508625"/>
          <p14:tracePt t="50161" x="2370138" y="5518150"/>
          <p14:tracePt t="50176" x="2370138" y="5526088"/>
          <p14:tracePt t="50312" x="2370138" y="5518150"/>
          <p14:tracePt t="50320" x="2379663" y="5518150"/>
          <p14:tracePt t="50352" x="2389188" y="5508625"/>
          <p14:tracePt t="50400" x="2397125" y="5499100"/>
          <p14:tracePt t="50408" x="2406650" y="5489575"/>
          <p14:tracePt t="50416" x="2406650" y="5481638"/>
          <p14:tracePt t="50635" x="2416175" y="5472113"/>
          <p14:tracePt t="50643" x="2425700" y="5472113"/>
          <p14:tracePt t="50648" x="2452688" y="5472113"/>
          <p14:tracePt t="50657" x="2470150" y="5472113"/>
          <p14:tracePt t="50665" x="2489200" y="5472113"/>
          <p14:tracePt t="50690" x="2498725" y="5472113"/>
          <p14:tracePt t="50736" x="2506663" y="5472113"/>
          <p14:tracePt t="50866" x="2516188" y="5462588"/>
          <p14:tracePt t="50985" x="2525713" y="5453063"/>
          <p14:tracePt t="50994" x="2533650" y="5445125"/>
          <p14:tracePt t="51009" x="2543175" y="5435600"/>
          <p14:tracePt t="51017" x="2552700" y="5435600"/>
          <p14:tracePt t="51027" x="2570163" y="5435600"/>
          <p14:tracePt t="51031" x="2579688" y="5435600"/>
          <p14:tracePt t="51043" x="2616200" y="5435600"/>
          <p14:tracePt t="51047" x="2625725" y="5435600"/>
          <p14:tracePt t="51059" x="2635250" y="5435600"/>
          <p14:tracePt t="51063" x="2652713" y="5435600"/>
          <p14:tracePt t="51080" x="2698750" y="5435600"/>
          <p14:tracePt t="51094" x="2716213" y="5435600"/>
          <p14:tracePt t="51103" x="2725738" y="5435600"/>
          <p14:tracePt t="51209" x="2744788" y="5435600"/>
          <p14:tracePt t="51360" x="2752725" y="5435600"/>
          <p14:tracePt t="51376" x="2762250" y="5435600"/>
          <p14:tracePt t="51442" x="2771775" y="5435600"/>
          <p14:tracePt t="51449" x="2781300" y="5435600"/>
          <p14:tracePt t="51464" x="2798763" y="5426075"/>
          <p14:tracePt t="51480" x="2808288" y="5416550"/>
          <p14:tracePt t="51857" x="2808288" y="5408613"/>
          <p14:tracePt t="51864" x="2808288" y="5399088"/>
          <p14:tracePt t="51888" x="2808288" y="5380038"/>
          <p14:tracePt t="51903" x="2808288" y="5372100"/>
          <p14:tracePt t="51912" x="2808288" y="5362575"/>
          <p14:tracePt t="51927" x="2808288" y="5353050"/>
          <p14:tracePt t="51930" x="2808288" y="5343525"/>
          <p14:tracePt t="51944" x="2808288" y="5335588"/>
          <p14:tracePt t="51953" x="2808288" y="5326063"/>
          <p14:tracePt t="51960" x="2808288" y="5316538"/>
          <p14:tracePt t="51976" x="2808288" y="5299075"/>
          <p14:tracePt t="51992" x="2808288" y="5289550"/>
          <p14:tracePt t="52237" x="2817813" y="5280025"/>
          <p14:tracePt t="52240" x="2825750" y="5280025"/>
          <p14:tracePt t="52256" x="2835275" y="5280025"/>
          <p14:tracePt t="52264" x="2844800" y="5280025"/>
          <p14:tracePt t="52312" x="2852738" y="5270500"/>
          <p14:tracePt t="52344" x="2852738" y="5262563"/>
          <p14:tracePt t="52352" x="2852738" y="5253038"/>
          <p14:tracePt t="52400" x="2871788" y="5233988"/>
          <p14:tracePt t="52418" x="2881313" y="5226050"/>
          <p14:tracePt t="52432" x="2898775" y="5207000"/>
          <p14:tracePt t="52449" x="2908300" y="5207000"/>
          <p14:tracePt t="52632" x="2881313" y="5207000"/>
          <p14:tracePt t="52640" x="2862263" y="5207000"/>
          <p14:tracePt t="52648" x="2825750" y="5207000"/>
          <p14:tracePt t="52656" x="2781300" y="5216525"/>
          <p14:tracePt t="52664" x="2735263" y="5226050"/>
          <p14:tracePt t="52675" x="2716213" y="5233988"/>
          <p14:tracePt t="52680" x="2671763" y="5270500"/>
          <p14:tracePt t="52691" x="2671763" y="5280025"/>
          <p14:tracePt t="52704" x="2662238" y="5280025"/>
          <p14:tracePt t="52712" x="2652713" y="5280025"/>
          <p14:tracePt t="52976" x="2625725" y="5280025"/>
          <p14:tracePt t="52983" x="2598738" y="5280025"/>
          <p14:tracePt t="52992" x="2570163" y="5280025"/>
          <p14:tracePt t="53000" x="2533650" y="5280025"/>
          <p14:tracePt t="53020" x="2489200" y="5280025"/>
          <p14:tracePt t="53027" x="2479675" y="5280025"/>
          <p14:tracePt t="53044" x="2452688" y="5280025"/>
          <p14:tracePt t="53368" x="2443163" y="5289550"/>
          <p14:tracePt t="53560" x="2443163" y="5307013"/>
          <p14:tracePt t="53584" x="2443163" y="5316538"/>
          <p14:tracePt t="53593" x="2443163" y="5335588"/>
          <p14:tracePt t="53600" x="2443163" y="5343525"/>
          <p14:tracePt t="53608" x="2433638" y="5343525"/>
          <p14:tracePt t="53632" x="2433638" y="5353050"/>
          <p14:tracePt t="54260" x="2433638" y="5372100"/>
          <p14:tracePt t="54290" x="2433638" y="5380038"/>
          <p14:tracePt t="54592" x="2433638" y="5389563"/>
          <p14:tracePt t="54600" x="2433638" y="5399088"/>
          <p14:tracePt t="54656" x="2425700" y="5408613"/>
          <p14:tracePt t="54889" x="2425700" y="5416550"/>
          <p14:tracePt t="54896" x="2425700" y="5426075"/>
          <p14:tracePt t="54906" x="2425700" y="5435600"/>
          <p14:tracePt t="54912" x="2425700" y="5453063"/>
          <p14:tracePt t="55009" x="2425700" y="5426075"/>
          <p14:tracePt t="55016" x="2443163" y="5408613"/>
          <p14:tracePt t="55025" x="2443163" y="5389563"/>
          <p14:tracePt t="55032" x="2443163" y="5380038"/>
          <p14:tracePt t="55040" x="2452688" y="5372100"/>
          <p14:tracePt t="55131" x="2452688" y="5380038"/>
          <p14:tracePt t="55140" x="2452688" y="5389563"/>
          <p14:tracePt t="55150" x="2452688" y="5408613"/>
          <p14:tracePt t="55159" x="2443163" y="5416550"/>
          <p14:tracePt t="55168" x="2433638" y="5435600"/>
          <p14:tracePt t="55176" x="2433638" y="5445125"/>
          <p14:tracePt t="55184" x="2433638" y="5453063"/>
          <p14:tracePt t="55192" x="2433638" y="5462588"/>
          <p14:tracePt t="55207" x="2433638" y="5472113"/>
          <p14:tracePt t="55216" x="2425700" y="5472113"/>
          <p14:tracePt t="55736" x="2425700" y="5462588"/>
          <p14:tracePt t="55744" x="2425700" y="5453063"/>
          <p14:tracePt t="55760" x="2425700" y="5445125"/>
          <p14:tracePt t="55776" x="2425700" y="5426075"/>
          <p14:tracePt t="55841" x="2425700" y="5416550"/>
          <p14:tracePt t="55946" x="2433638" y="5416550"/>
          <p14:tracePt t="55960" x="2443163" y="5416550"/>
          <p14:tracePt t="55976" x="2452688" y="5408613"/>
          <p14:tracePt t="56024" x="2462213" y="5399088"/>
          <p14:tracePt t="56130" x="2462213" y="5389563"/>
          <p14:tracePt t="56376" x="2452688" y="5362575"/>
          <p14:tracePt t="56384" x="2443163" y="5353050"/>
          <p14:tracePt t="56392" x="2433638" y="5335588"/>
          <p14:tracePt t="56400" x="2425700" y="5307013"/>
          <p14:tracePt t="56408" x="2389188" y="5262563"/>
          <p14:tracePt t="56416" x="2389188" y="5243513"/>
          <p14:tracePt t="56424" x="2370138" y="5197475"/>
          <p14:tracePt t="56432" x="2333625" y="5133975"/>
          <p14:tracePt t="56441" x="2306638" y="5106988"/>
          <p14:tracePt t="56449" x="2251075" y="5033963"/>
          <p14:tracePt t="56457" x="2187575" y="4914900"/>
          <p14:tracePt t="56465" x="2114550" y="4833938"/>
          <p14:tracePt t="56474" x="2060575" y="4714875"/>
          <p14:tracePt t="56481" x="2005013" y="4614863"/>
          <p14:tracePt t="56490" x="1960563" y="4532313"/>
          <p14:tracePt t="56496" x="1905000" y="4422775"/>
          <p14:tracePt t="56507" x="1895475" y="4340225"/>
          <p14:tracePt t="56511" x="1868488" y="4268788"/>
          <p14:tracePt t="56520" x="1851025" y="4167188"/>
          <p14:tracePt t="56528" x="1841500" y="4094163"/>
          <p14:tracePt t="56536" x="1841500" y="4021138"/>
          <p14:tracePt t="56544" x="1831975" y="3957638"/>
          <p14:tracePt t="56551" x="1804988" y="3884613"/>
          <p14:tracePt t="56560" x="1778000" y="3767138"/>
          <p14:tracePt t="56568" x="1758950" y="3694113"/>
          <p14:tracePt t="56576" x="1722438" y="3575050"/>
          <p14:tracePt t="56584" x="1658938" y="3455988"/>
          <p14:tracePt t="56591" x="1631950" y="3402013"/>
          <p14:tracePt t="56600" x="1576388" y="3302000"/>
          <p14:tracePt t="56608" x="1504950" y="3182938"/>
          <p14:tracePt t="56615" x="1449388" y="3119438"/>
          <p14:tracePt t="56624" x="1412875" y="3054350"/>
          <p14:tracePt t="56631" x="1349375" y="2982913"/>
          <p14:tracePt t="56641" x="1303338" y="2963863"/>
          <p14:tracePt t="56648" x="1266825" y="2927350"/>
          <p14:tracePt t="56658" x="1239838" y="2900363"/>
          <p14:tracePt t="56664" x="1230313" y="2890838"/>
          <p14:tracePt t="56674" x="1212850" y="2873375"/>
          <p14:tracePt t="56680" x="1193800" y="2854325"/>
          <p14:tracePt t="56692" x="1176338" y="2836863"/>
          <p14:tracePt t="56696" x="1157288" y="2800350"/>
          <p14:tracePt t="56704" x="1130300" y="2771775"/>
          <p14:tracePt t="56712" x="1103313" y="2744788"/>
          <p14:tracePt t="56719" x="1066800" y="2662238"/>
          <p14:tracePt t="56728" x="1066800" y="2617788"/>
          <p14:tracePt t="56735" x="1039813" y="2571750"/>
          <p14:tracePt t="56744" x="1011238" y="2544763"/>
          <p14:tracePt t="56752" x="984250" y="2517775"/>
          <p14:tracePt t="56760" x="966788" y="2489200"/>
          <p14:tracePt t="56768" x="947738" y="2462213"/>
          <p14:tracePt t="56777" x="930275" y="2416175"/>
          <p14:tracePt t="56784" x="903288" y="2389188"/>
          <p14:tracePt t="56794" x="893763" y="2362200"/>
          <p14:tracePt t="56799" x="884238" y="2325688"/>
          <p14:tracePt t="56810" x="874713" y="2298700"/>
          <p14:tracePt t="56816" x="874713" y="2289175"/>
          <p14:tracePt t="56824" x="857250" y="2262188"/>
          <p14:tracePt t="56842" x="847725" y="2252663"/>
          <p14:tracePt t="56847" x="847725" y="2243138"/>
          <p14:tracePt t="56862" x="838200" y="2216150"/>
          <p14:tracePt t="56874" x="838200" y="2189163"/>
          <p14:tracePt t="56881" x="820738" y="2152650"/>
          <p14:tracePt t="56901" x="784225" y="2097088"/>
          <p14:tracePt t="56907" x="757238" y="2060575"/>
          <p14:tracePt t="56912" x="728663" y="2033588"/>
          <p14:tracePt t="56920" x="692150" y="1997075"/>
          <p14:tracePt t="56928" x="674688" y="1951038"/>
          <p14:tracePt t="56937" x="665163" y="1924050"/>
          <p14:tracePt t="56944" x="647700" y="1906588"/>
          <p14:tracePt t="56952" x="638175" y="1878013"/>
          <p14:tracePt t="56960" x="638175" y="1860550"/>
          <p14:tracePt t="56968" x="620713" y="1814513"/>
          <p14:tracePt t="56976" x="601663" y="1787525"/>
          <p14:tracePt t="56983" x="601663" y="1760538"/>
          <p14:tracePt t="56992" x="601663" y="1714500"/>
          <p14:tracePt t="56999" x="601663" y="1687513"/>
          <p14:tracePt t="57008" x="601663" y="1631950"/>
          <p14:tracePt t="57016" x="592138" y="1604963"/>
          <p14:tracePt t="57024" x="592138" y="1550988"/>
          <p14:tracePt t="57032" x="584200" y="1485900"/>
          <p14:tracePt t="57040" x="547688" y="1422400"/>
          <p14:tracePt t="57047" x="528638" y="1331913"/>
          <p14:tracePt t="57058" x="501650" y="1268413"/>
          <p14:tracePt t="57064" x="501650" y="1239838"/>
          <p14:tracePt t="57078" x="465138" y="1149350"/>
          <p14:tracePt t="57082" x="455613" y="1112838"/>
          <p14:tracePt t="57095" x="446088" y="1066800"/>
          <p14:tracePt t="57098" x="446088" y="1020763"/>
          <p14:tracePt t="57109" x="428625" y="993775"/>
          <p14:tracePt t="57111" x="419100" y="976313"/>
          <p14:tracePt t="57129" x="409575" y="930275"/>
          <p14:tracePt t="57145" x="409575" y="920750"/>
          <p14:tracePt t="57153" x="401638" y="903288"/>
          <p14:tracePt t="57313" x="401638" y="930275"/>
          <p14:tracePt t="57322" x="401638" y="939800"/>
          <p14:tracePt t="57329" x="401638" y="976313"/>
          <p14:tracePt t="57336" x="401638" y="993775"/>
          <p14:tracePt t="57344" x="401638" y="1020763"/>
          <p14:tracePt t="57352" x="401638" y="1057275"/>
          <p14:tracePt t="57360" x="401638" y="1076325"/>
          <p14:tracePt t="57368" x="401638" y="1103313"/>
          <p14:tracePt t="57376" x="401638" y="1149350"/>
          <p14:tracePt t="57383" x="401638" y="1185863"/>
          <p14:tracePt t="57392" x="401638" y="1239838"/>
          <p14:tracePt t="57400" x="401638" y="1303338"/>
          <p14:tracePt t="57408" x="401638" y="1395413"/>
          <p14:tracePt t="57416" x="428625" y="1504950"/>
          <p14:tracePt t="57425" x="428625" y="1595438"/>
          <p14:tracePt t="57432" x="446088" y="1714500"/>
          <p14:tracePt t="57441" x="446088" y="1851025"/>
          <p14:tracePt t="57448" x="446088" y="1997075"/>
          <p14:tracePt t="57457" x="465138" y="2152650"/>
          <p14:tracePt t="57465" x="474663" y="2316163"/>
          <p14:tracePt t="57474" x="511175" y="2498725"/>
          <p14:tracePt t="57480" x="538163" y="2662238"/>
          <p14:tracePt t="57502" x="601663" y="3036888"/>
          <p14:tracePt t="57504" x="611188" y="3219450"/>
          <p14:tracePt t="57511" x="684213" y="3438525"/>
          <p14:tracePt t="57533" x="784225" y="3867150"/>
          <p14:tracePt t="57535" x="847725" y="4067175"/>
          <p14:tracePt t="57543" x="920750" y="4295775"/>
          <p14:tracePt t="57552" x="947738" y="4441825"/>
          <p14:tracePt t="57560" x="993775" y="4568825"/>
          <p14:tracePt t="57570" x="1003300" y="4651375"/>
          <p14:tracePt t="57579" x="1030288" y="4714875"/>
          <p14:tracePt t="57585" x="1030288" y="4751388"/>
          <p14:tracePt t="57596" x="1047750" y="4768850"/>
          <p14:tracePt t="57657" x="1047750" y="4778375"/>
          <p14:tracePt t="57667" x="1047750" y="4787900"/>
          <p14:tracePt t="57690" x="1047750" y="4797425"/>
          <p14:tracePt t="57696" x="1047750" y="4805363"/>
          <p14:tracePt t="57712" x="1047750" y="4833938"/>
          <p14:tracePt t="57720" x="1047750" y="4841875"/>
          <p14:tracePt t="57728" x="1047750" y="4851400"/>
          <p14:tracePt t="57735" x="1047750" y="4878388"/>
          <p14:tracePt t="57744" x="1047750" y="4897438"/>
          <p14:tracePt t="57752" x="1047750" y="4914900"/>
          <p14:tracePt t="57761" x="1047750" y="4933950"/>
          <p14:tracePt t="57767" x="1047750" y="4943475"/>
          <p14:tracePt t="57776" x="1047750" y="4960938"/>
          <p14:tracePt t="57784" x="1047750" y="4970463"/>
          <p14:tracePt t="57793" x="1047750" y="4997450"/>
          <p14:tracePt t="57800" x="1047750" y="5006975"/>
          <p14:tracePt t="57809" x="1047750" y="5016500"/>
          <p14:tracePt t="57816" x="1047750" y="5043488"/>
          <p14:tracePt t="57825" x="1047750" y="5053013"/>
          <p14:tracePt t="57842" x="1047750" y="5060950"/>
          <p14:tracePt t="57847" x="1057275" y="5089525"/>
          <p14:tracePt t="57858" x="1057275" y="5097463"/>
          <p14:tracePt t="57864" x="1066800" y="5116513"/>
          <p14:tracePt t="57874" x="1103313" y="5160963"/>
          <p14:tracePt t="57892" x="1112838" y="5207000"/>
          <p14:tracePt t="57895" x="1120775" y="5226050"/>
          <p14:tracePt t="57918" x="1130300" y="5262563"/>
          <p14:tracePt t="57919" x="1139825" y="5289550"/>
          <p14:tracePt t="57928" x="1149350" y="5299075"/>
          <p14:tracePt t="57936" x="1149350" y="5326063"/>
          <p14:tracePt t="57952" x="1149350" y="5335588"/>
          <p14:tracePt t="57960" x="1157288" y="5343525"/>
          <p14:tracePt t="57967" x="1157288" y="5372100"/>
          <p14:tracePt t="57976" x="1157288" y="5380038"/>
          <p14:tracePt t="57984" x="1166813" y="5399088"/>
          <p14:tracePt t="57992" x="1166813" y="5408613"/>
          <p14:tracePt t="58000" x="1166813" y="5416550"/>
          <p14:tracePt t="58026" x="1166813" y="5426075"/>
          <p14:tracePt t="58040" x="1166813" y="5445125"/>
          <p14:tracePt t="58056" x="1166813" y="5453063"/>
          <p14:tracePt t="58073" x="1166813" y="5462588"/>
          <p14:tracePt t="58094" x="1166813" y="5472113"/>
          <p14:tracePt t="58120" x="1185863" y="5489575"/>
          <p14:tracePt t="58155" x="1193800" y="5489575"/>
          <p14:tracePt t="58176" x="1203325" y="5499100"/>
          <p14:tracePt t="58192" x="1212850" y="5508625"/>
          <p14:tracePt t="58215" x="1230313" y="5526088"/>
          <p14:tracePt t="58232" x="1239838" y="5535613"/>
          <p14:tracePt t="58240" x="1249363" y="5545138"/>
          <p14:tracePt t="58257" x="1249363" y="5554663"/>
          <p14:tracePt t="58272" x="1249363" y="5562600"/>
          <p14:tracePt t="58280" x="1258888" y="5581650"/>
          <p14:tracePt t="58288" x="1266825" y="5589588"/>
          <p14:tracePt t="58295" x="1276350" y="5599113"/>
          <p14:tracePt t="58312" x="1276350" y="5608638"/>
          <p14:tracePt t="58328" x="1285875" y="5626100"/>
          <p14:tracePt t="58576" x="1285875" y="5635625"/>
          <p14:tracePt t="58592" x="1285875" y="5645150"/>
          <p14:tracePt t="58608" x="1285875" y="5654675"/>
          <p14:tracePt t="58616" x="1285875" y="5662613"/>
          <p14:tracePt t="58648" x="1285875" y="5672138"/>
          <p14:tracePt t="58656" x="1285875" y="5691188"/>
          <p14:tracePt t="58664" x="1285875" y="5699125"/>
          <p14:tracePt t="58671" x="1276350" y="5699125"/>
          <p14:tracePt t="58680" x="1266825" y="5699125"/>
          <p14:tracePt t="58696" x="1249363" y="5708650"/>
          <p14:tracePt t="58707" x="1230313" y="5708650"/>
          <p14:tracePt t="58711" x="1222375" y="5718175"/>
          <p14:tracePt t="58730" x="1212850" y="5727700"/>
          <p14:tracePt t="58851" x="1203325" y="5735638"/>
          <p14:tracePt t="58946" x="1193800" y="5745163"/>
          <p14:tracePt t="58969" x="1193800" y="5754688"/>
          <p14:tracePt t="58983" x="1193800" y="5764213"/>
          <p14:tracePt t="58992" x="1193800" y="5772150"/>
          <p14:tracePt t="59000" x="1193800" y="5781675"/>
          <p14:tracePt t="59024" x="1193800" y="5791200"/>
          <p14:tracePt t="59032" x="1193800" y="5808663"/>
          <p14:tracePt t="59048" x="1185863" y="5818188"/>
          <p14:tracePt t="59315" x="1176338" y="5827713"/>
          <p14:tracePt t="59328" x="1157288" y="5845175"/>
          <p14:tracePt t="59336" x="1149350" y="5864225"/>
          <p14:tracePt t="59362" x="1149350" y="5873750"/>
          <p14:tracePt t="59432" x="1139825" y="5881688"/>
          <p14:tracePt t="59602" x="1139825" y="5873750"/>
          <p14:tracePt t="59611" x="1139825" y="5864225"/>
          <p14:tracePt t="59632" x="1139825" y="5854700"/>
          <p14:tracePt t="59993" x="1149350" y="5854700"/>
          <p14:tracePt t="60002" x="1157288" y="5854700"/>
          <p14:tracePt t="60041" x="1176338" y="5854700"/>
          <p14:tracePt t="60080" x="1185863" y="5854700"/>
          <p14:tracePt t="60112" x="1193800" y="5845175"/>
          <p14:tracePt t="60128" x="1212850" y="5837238"/>
          <p14:tracePt t="60144" x="1222375" y="5827713"/>
          <p14:tracePt t="60152" x="1230313" y="5818188"/>
          <p14:tracePt t="60160" x="1239838" y="5808663"/>
          <p14:tracePt t="60175" x="1266825" y="5800725"/>
          <p14:tracePt t="60191" x="1276350" y="5791200"/>
          <p14:tracePt t="60224" x="1285875" y="5791200"/>
          <p14:tracePt t="60264" x="1293813" y="5791200"/>
          <p14:tracePt t="60339" x="1303338" y="5791200"/>
          <p14:tracePt t="60472" x="1312863" y="5800725"/>
          <p14:tracePt t="60624" x="1322388" y="5791200"/>
          <p14:tracePt t="60728" x="1349375" y="5764213"/>
          <p14:tracePt t="60737" x="1349375" y="5754688"/>
          <p14:tracePt t="60744" x="1349375" y="5735638"/>
          <p14:tracePt t="60752" x="1358900" y="5708650"/>
          <p14:tracePt t="60760" x="1358900" y="5691188"/>
          <p14:tracePt t="60768" x="1366838" y="5662613"/>
          <p14:tracePt t="60776" x="1366838" y="5645150"/>
          <p14:tracePt t="60786" x="1366838" y="5618163"/>
          <p14:tracePt t="60798" x="1366838" y="5608638"/>
          <p14:tracePt t="60799" x="1366838" y="5599113"/>
          <p14:tracePt t="60808" x="1366838" y="5589588"/>
          <p14:tracePt t="60816" x="1376363" y="5562600"/>
          <p14:tracePt t="60899" x="1376363" y="5554663"/>
          <p14:tracePt t="61152" x="1385888" y="5545138"/>
          <p14:tracePt t="61312" x="1395413" y="5545138"/>
          <p14:tracePt t="61322" x="1403350" y="5545138"/>
          <p14:tracePt t="61465" x="1422400" y="5518150"/>
          <p14:tracePt t="61473" x="1439863" y="5499100"/>
          <p14:tracePt t="61484" x="1449388" y="5481638"/>
          <p14:tracePt t="61488" x="1449388" y="5472113"/>
          <p14:tracePt t="61497" x="1458913" y="5445125"/>
          <p14:tracePt t="61508" x="1458913" y="5426075"/>
          <p14:tracePt t="61512" x="1458913" y="5399088"/>
          <p14:tracePt t="61519" x="1458913" y="5380038"/>
          <p14:tracePt t="61528" x="1458913" y="5353050"/>
          <p14:tracePt t="61536" x="1458913" y="5343525"/>
          <p14:tracePt t="61544" x="1458913" y="5326063"/>
          <p14:tracePt t="61552" x="1458913" y="5299075"/>
          <p14:tracePt t="61560" x="1458913" y="5280025"/>
          <p14:tracePt t="61568" x="1458913" y="5253038"/>
          <p14:tracePt t="61575" x="1458913" y="5216525"/>
          <p14:tracePt t="61585" x="1458913" y="5180013"/>
          <p14:tracePt t="61596" x="1458913" y="5143500"/>
          <p14:tracePt t="61601" x="1458913" y="5097463"/>
          <p14:tracePt t="61611" x="1458913" y="5060950"/>
          <p14:tracePt t="61617" x="1458913" y="5016500"/>
          <p14:tracePt t="61624" x="1422400" y="4933950"/>
          <p14:tracePt t="61632" x="1395413" y="4887913"/>
          <p14:tracePt t="61641" x="1358900" y="4814888"/>
          <p14:tracePt t="61648" x="1330325" y="4714875"/>
          <p14:tracePt t="61657" x="1276350" y="4595813"/>
          <p14:tracePt t="61664" x="1230313" y="4505325"/>
          <p14:tracePt t="61674" x="1203325" y="4368800"/>
          <p14:tracePt t="61680" x="1157288" y="4240213"/>
          <p14:tracePt t="61689" x="1130300" y="4140200"/>
          <p14:tracePt t="61696" x="1112838" y="4030663"/>
          <p14:tracePt t="61706" x="1076325" y="3911600"/>
          <p14:tracePt t="61711" x="1057275" y="3784600"/>
          <p14:tracePt t="61720" x="1047750" y="3675063"/>
          <p14:tracePt t="61728" x="1003300" y="3575050"/>
          <p14:tracePt t="61736" x="984250" y="3465513"/>
          <p14:tracePt t="61744" x="974725" y="3392488"/>
          <p14:tracePt t="61752" x="930275" y="3292475"/>
          <p14:tracePt t="61760" x="920750" y="3228975"/>
          <p14:tracePt t="61768" x="911225" y="3136900"/>
          <p14:tracePt t="61777" x="866775" y="3054350"/>
          <p14:tracePt t="61784" x="838200" y="2963863"/>
          <p14:tracePt t="61792" x="811213" y="2881313"/>
          <p14:tracePt t="61799" x="801688" y="2808288"/>
          <p14:tracePt t="61809" x="774700" y="2727325"/>
          <p14:tracePt t="61816" x="747713" y="2644775"/>
          <p14:tracePt t="61825" x="747713" y="2589213"/>
          <p14:tracePt t="61831" x="738188" y="2535238"/>
          <p14:tracePt t="61842" x="738188" y="2452688"/>
          <p14:tracePt t="61848" x="720725" y="2379663"/>
          <p14:tracePt t="61862" x="711200" y="2306638"/>
          <p14:tracePt t="61868" x="711200" y="2243138"/>
          <p14:tracePt t="61873" x="684213" y="2189163"/>
          <p14:tracePt t="61893" x="647700" y="2033588"/>
          <p14:tracePt t="61897" x="620713" y="1914525"/>
          <p14:tracePt t="61910" x="592138" y="1824038"/>
          <p14:tracePt t="61914" x="555625" y="1741488"/>
          <p14:tracePt t="61920" x="519113" y="1624013"/>
          <p14:tracePt t="61928" x="511175" y="1531938"/>
          <p14:tracePt t="61935" x="465138" y="1412875"/>
          <p14:tracePt t="61944" x="455613" y="1322388"/>
          <p14:tracePt t="61952" x="428625" y="1239838"/>
          <p14:tracePt t="61960" x="401638" y="1166813"/>
          <p14:tracePt t="61968" x="373063" y="1066800"/>
          <p14:tracePt t="61976" x="373063" y="1012825"/>
          <p14:tracePt t="61984" x="346075" y="947738"/>
          <p14:tracePt t="61992" x="336550" y="893763"/>
          <p14:tracePt t="62000" x="328613" y="866775"/>
          <p14:tracePt t="62009" x="328613" y="830263"/>
          <p14:tracePt t="62015" x="319088" y="803275"/>
          <p14:tracePt t="62024" x="319088" y="784225"/>
          <p14:tracePt t="62032" x="301625" y="766763"/>
          <p14:tracePt t="62048" x="301625" y="757238"/>
          <p14:tracePt t="62057" x="301625" y="747713"/>
          <p14:tracePt t="62079" x="301625" y="738188"/>
          <p14:tracePt t="62091" x="301625" y="730250"/>
          <p14:tracePt t="62096" x="301625" y="720725"/>
          <p14:tracePt t="62109" x="292100" y="711200"/>
          <p14:tracePt t="62120" x="292100" y="701675"/>
          <p14:tracePt t="62129" x="282575" y="684213"/>
          <p14:tracePt t="62146" x="282575" y="674688"/>
          <p14:tracePt t="62152" x="282575" y="665163"/>
          <p14:tracePt t="62168" x="282575" y="647700"/>
          <p14:tracePt t="62185" x="282575" y="638175"/>
          <p14:tracePt t="62193" x="282575" y="628650"/>
          <p14:tracePt t="62212" x="282575" y="620713"/>
          <p14:tracePt t="62216" x="282575" y="601663"/>
          <p14:tracePt t="62240" x="282575" y="592138"/>
          <p14:tracePt t="62322" x="282575" y="584200"/>
          <p14:tracePt t="62329" x="282575" y="565150"/>
          <p14:tracePt t="62336" x="282575" y="555625"/>
          <p14:tracePt t="62343" x="273050" y="538163"/>
          <p14:tracePt t="62364" x="273050" y="511175"/>
          <p14:tracePt t="62367" x="255588" y="492125"/>
          <p14:tracePt t="62386" x="246063" y="482600"/>
          <p14:tracePt t="62392" x="246063" y="474663"/>
          <p14:tracePt t="62406" x="236538" y="465138"/>
          <p14:tracePt t="62624" x="236538" y="474663"/>
          <p14:tracePt t="62632" x="255588" y="474663"/>
          <p14:tracePt t="62640" x="282575" y="482600"/>
          <p14:tracePt t="62648" x="309563" y="482600"/>
          <p14:tracePt t="62657" x="346075" y="482600"/>
          <p14:tracePt t="62664" x="365125" y="482600"/>
          <p14:tracePt t="62674" x="401638" y="482600"/>
          <p14:tracePt t="62680" x="455613" y="482600"/>
          <p14:tracePt t="62692" x="528638" y="482600"/>
          <p14:tracePt t="62696" x="620713" y="482600"/>
          <p14:tracePt t="62707" x="728663" y="482600"/>
          <p14:tracePt t="62712" x="838200" y="482600"/>
          <p14:tracePt t="62723" x="911225" y="482600"/>
          <p14:tracePt t="62728" x="993775" y="482600"/>
          <p14:tracePt t="62738" x="1047750" y="482600"/>
          <p14:tracePt t="62750" x="1076325" y="482600"/>
          <p14:tracePt t="62759" x="1093788" y="482600"/>
          <p14:tracePt t="62762" x="1120775" y="482600"/>
          <p14:tracePt t="62968" x="1139825" y="492125"/>
          <p14:tracePt t="63000" x="1139825" y="501650"/>
          <p14:tracePt t="63157" x="1139825" y="511175"/>
          <p14:tracePt t="63168" x="1139825" y="519113"/>
          <p14:tracePt t="63192" x="1139825" y="538163"/>
          <p14:tracePt t="63224" x="1139825" y="547688"/>
          <p14:tracePt t="63232" x="1139825" y="555625"/>
          <p14:tracePt t="63240" x="1139825" y="592138"/>
          <p14:tracePt t="63248" x="1130300" y="601663"/>
          <p14:tracePt t="63257" x="1130300" y="628650"/>
          <p14:tracePt t="63263" x="1120775" y="647700"/>
          <p14:tracePt t="63273" x="1120775" y="665163"/>
          <p14:tracePt t="63280" x="1120775" y="693738"/>
          <p14:tracePt t="63290" x="1112838" y="720725"/>
          <p14:tracePt t="63297" x="1112838" y="738188"/>
          <p14:tracePt t="63306" x="1103313" y="774700"/>
          <p14:tracePt t="63323" x="1103313" y="784225"/>
          <p14:tracePt t="63327" x="1103313" y="803275"/>
          <p14:tracePt t="63346" x="1093788" y="811213"/>
          <p14:tracePt t="63504" x="1076325" y="811213"/>
          <p14:tracePt t="63515" x="1066800" y="811213"/>
          <p14:tracePt t="63520" x="1030288" y="803275"/>
          <p14:tracePt t="63536" x="993775" y="803275"/>
          <p14:tracePt t="63544" x="974725" y="803275"/>
          <p14:tracePt t="63552" x="920750" y="793750"/>
          <p14:tracePt t="63560" x="874713" y="793750"/>
          <p14:tracePt t="63568" x="838200" y="793750"/>
          <p14:tracePt t="63577" x="784225" y="793750"/>
          <p14:tracePt t="63584" x="720725" y="766763"/>
          <p14:tracePt t="63592" x="665163" y="766763"/>
          <p14:tracePt t="63599" x="611188" y="766763"/>
          <p14:tracePt t="63609" x="547688" y="766763"/>
          <p14:tracePt t="63615" x="492125" y="766763"/>
          <p14:tracePt t="63624" x="474663" y="766763"/>
          <p14:tracePt t="63631" x="438150" y="766763"/>
          <p14:tracePt t="63640" x="409575" y="766763"/>
          <p14:tracePt t="63648" x="401638" y="766763"/>
          <p14:tracePt t="63658" x="392113" y="766763"/>
          <p14:tracePt t="63664" x="382588" y="766763"/>
          <p14:tracePt t="63680" x="365125" y="766763"/>
          <p14:tracePt t="63690" x="355600" y="766763"/>
          <p14:tracePt t="63696" x="346075" y="766763"/>
          <p14:tracePt t="63706" x="328613" y="766763"/>
          <p14:tracePt t="63712" x="309563" y="766763"/>
          <p14:tracePt t="63722" x="265113" y="766763"/>
          <p14:tracePt t="63728" x="246063" y="766763"/>
          <p14:tracePt t="63736" x="219075" y="766763"/>
          <p14:tracePt t="63744" x="209550" y="766763"/>
          <p14:tracePt t="63752" x="200025" y="766763"/>
          <p14:tracePt t="63761" x="192088" y="766763"/>
          <p14:tracePt t="63767" x="182563" y="766763"/>
          <p14:tracePt t="63792" x="173038" y="757238"/>
          <p14:tracePt t="63928" x="163513" y="757238"/>
          <p14:tracePt t="63944" x="163513" y="766763"/>
          <p14:tracePt t="64640" x="163513" y="774700"/>
          <p14:tracePt t="64704" x="173038" y="774700"/>
          <p14:tracePt t="64711" x="182563" y="774700"/>
          <p14:tracePt t="64728" x="209550" y="784225"/>
          <p14:tracePt t="64736" x="228600" y="803275"/>
          <p14:tracePt t="64744" x="236538" y="811213"/>
          <p14:tracePt t="64752" x="255588" y="830263"/>
          <p14:tracePt t="64760" x="273050" y="847725"/>
          <p14:tracePt t="64768" x="292100" y="857250"/>
          <p14:tracePt t="64776" x="309563" y="866775"/>
          <p14:tracePt t="64792" x="319088" y="866775"/>
          <p14:tracePt t="64800" x="346075" y="874713"/>
          <p14:tracePt t="64849" x="355600" y="874713"/>
          <p14:tracePt t="64860" x="365125" y="874713"/>
          <p14:tracePt t="64872" x="382588" y="874713"/>
          <p14:tracePt t="64890" x="401638" y="874713"/>
          <p14:tracePt t="64896" x="419100" y="874713"/>
          <p14:tracePt t="64908" x="446088" y="857250"/>
          <p14:tracePt t="64923" x="446088" y="847725"/>
          <p14:tracePt t="64928" x="474663" y="839788"/>
          <p14:tracePt t="64944" x="482600" y="830263"/>
          <p14:tracePt t="64960" x="501650" y="811213"/>
          <p14:tracePt t="64967" x="519113" y="803275"/>
          <p14:tracePt t="64983" x="528638" y="793750"/>
          <p14:tracePt t="65361" x="538163" y="793750"/>
          <p14:tracePt t="65376" x="547688" y="793750"/>
          <p14:tracePt t="65392" x="555625" y="803275"/>
          <p14:tracePt t="65834" x="555625" y="811213"/>
          <p14:tracePt t="66124" x="555625" y="820738"/>
          <p14:tracePt t="66139" x="555625" y="839788"/>
          <p14:tracePt t="66144" x="565150" y="839788"/>
          <p14:tracePt t="66160" x="574675" y="847725"/>
          <p14:tracePt t="66236" x="592138" y="847725"/>
          <p14:tracePt t="66249" x="620713" y="847725"/>
          <p14:tracePt t="66256" x="638175" y="839788"/>
          <p14:tracePt t="66263" x="647700" y="830263"/>
          <p14:tracePt t="66273" x="655638" y="820738"/>
          <p14:tracePt t="66279" x="665163" y="820738"/>
          <p14:tracePt t="66290" x="692150" y="803275"/>
          <p14:tracePt t="66296" x="701675" y="803275"/>
          <p14:tracePt t="66307" x="738188" y="784225"/>
          <p14:tracePt t="66322" x="757238" y="774700"/>
          <p14:tracePt t="66327" x="765175" y="766763"/>
          <p14:tracePt t="66505" x="774700" y="766763"/>
          <p14:tracePt t="66776" x="784225" y="757238"/>
          <p14:tracePt t="66792" x="784225" y="747713"/>
          <p14:tracePt t="66808" x="784225" y="730250"/>
          <p14:tracePt t="66824" x="784225" y="720725"/>
          <p14:tracePt t="66840" x="784225" y="711200"/>
          <p14:tracePt t="66872" x="784225" y="693738"/>
          <p14:tracePt t="66880" x="784225" y="684213"/>
          <p14:tracePt t="66895" x="784225" y="674688"/>
          <p14:tracePt t="66904" x="784225" y="665163"/>
          <p14:tracePt t="66912" x="784225" y="647700"/>
          <p14:tracePt t="66928" x="784225" y="628650"/>
          <p14:tracePt t="66944" x="784225" y="611188"/>
          <p14:tracePt t="66957" x="793750" y="601663"/>
          <p14:tracePt t="67168" x="801688" y="592138"/>
          <p14:tracePt t="67184" x="811213" y="584200"/>
          <p14:tracePt t="67192" x="820738" y="574675"/>
          <p14:tracePt t="67200" x="830263" y="565150"/>
          <p14:tracePt t="67208" x="838200" y="565150"/>
          <p14:tracePt t="67240" x="847725" y="565150"/>
          <p14:tracePt t="67256" x="857250" y="565150"/>
          <p14:tracePt t="67264" x="866775" y="555625"/>
          <p14:tracePt t="67289" x="874713" y="555625"/>
          <p14:tracePt t="67298" x="884238" y="555625"/>
          <p14:tracePt t="67316" x="903288" y="555625"/>
          <p14:tracePt t="67328" x="911225" y="547688"/>
          <p14:tracePt t="67352" x="930275" y="547688"/>
          <p14:tracePt t="67360" x="939800" y="538163"/>
          <p14:tracePt t="67414" x="947738" y="538163"/>
          <p14:tracePt t="67424" x="966788" y="538163"/>
          <p14:tracePt t="67464" x="974725" y="538163"/>
          <p14:tracePt t="67472" x="984250" y="538163"/>
          <p14:tracePt t="67480" x="993775" y="538163"/>
          <p14:tracePt t="67488" x="1011238" y="538163"/>
          <p14:tracePt t="67504" x="1020763" y="538163"/>
          <p14:tracePt t="67513" x="1030288" y="538163"/>
          <p14:tracePt t="67523" x="1047750" y="538163"/>
          <p14:tracePt t="67536" x="1066800" y="538163"/>
          <p14:tracePt t="67560" x="1066800" y="547688"/>
          <p14:tracePt t="67568" x="1076325" y="555625"/>
          <p14:tracePt t="67610" x="1076325" y="565150"/>
          <p14:tracePt t="67643" x="1076325" y="584200"/>
          <p14:tracePt t="67658" x="1076325" y="601663"/>
          <p14:tracePt t="67666" x="1057275" y="611188"/>
          <p14:tracePt t="67672" x="1047750" y="620713"/>
          <p14:tracePt t="67680" x="1020763" y="647700"/>
          <p14:tracePt t="67691" x="1011238" y="657225"/>
          <p14:tracePt t="67696" x="1003300" y="665163"/>
          <p14:tracePt t="67706" x="984250" y="684213"/>
          <p14:tracePt t="67712" x="974725" y="693738"/>
          <p14:tracePt t="67727" x="957263" y="711200"/>
          <p14:tracePt t="67733" x="947738" y="711200"/>
          <p14:tracePt t="67736" x="920750" y="730250"/>
          <p14:tracePt t="67744" x="920750" y="738188"/>
          <p14:tracePt t="67752" x="911225" y="738188"/>
          <p14:tracePt t="67760" x="893763" y="747713"/>
          <p14:tracePt t="67768" x="874713" y="774700"/>
          <p14:tracePt t="67777" x="866775" y="774700"/>
          <p14:tracePt t="67784" x="857250" y="774700"/>
          <p14:tracePt t="67792" x="847725" y="784225"/>
          <p14:tracePt t="67986" x="838200" y="793750"/>
          <p14:tracePt t="67995" x="838200" y="811213"/>
          <p14:tracePt t="68001" x="838200" y="847725"/>
          <p14:tracePt t="68009" x="857250" y="893763"/>
          <p14:tracePt t="68015" x="884238" y="976313"/>
          <p14:tracePt t="68024" x="920750" y="1057275"/>
          <p14:tracePt t="68032" x="947738" y="1112838"/>
          <p14:tracePt t="68040" x="984250" y="1176338"/>
          <p14:tracePt t="68048" x="993775" y="1239838"/>
          <p14:tracePt t="68057" x="993775" y="1268413"/>
          <p14:tracePt t="68064" x="1003300" y="1295400"/>
          <p14:tracePt t="68073" x="1003300" y="1303338"/>
          <p14:tracePt t="68080" x="1003300" y="1322388"/>
          <p14:tracePt t="68176" x="1003300" y="1295400"/>
          <p14:tracePt t="68200" x="993775" y="1285875"/>
          <p14:tracePt t="68250" x="993775" y="1268413"/>
          <p14:tracePt t="68268" x="984250" y="1239838"/>
          <p14:tracePt t="68280" x="984250" y="1212850"/>
          <p14:tracePt t="68289" x="974725" y="1195388"/>
          <p14:tracePt t="68296" x="974725" y="1176338"/>
          <p14:tracePt t="68306" x="974725" y="1158875"/>
          <p14:tracePt t="68311" x="974725" y="1130300"/>
          <p14:tracePt t="68328" x="974725" y="1103313"/>
          <p14:tracePt t="68342" x="974725" y="1085850"/>
          <p14:tracePt t="68343" x="974725" y="1076325"/>
          <p14:tracePt t="68353" x="974725" y="1066800"/>
          <p14:tracePt t="68392" x="974725" y="1039813"/>
          <p14:tracePt t="68400" x="974725" y="1030288"/>
          <p14:tracePt t="68407" x="984250" y="1030288"/>
          <p14:tracePt t="68418" x="1011238" y="1020763"/>
          <p14:tracePt t="68431" x="1030288" y="1012825"/>
          <p14:tracePt t="68451" x="1176338" y="966788"/>
          <p14:tracePt t="68455" x="1203325" y="966788"/>
          <p14:tracePt t="68465" x="1249363" y="966788"/>
          <p14:tracePt t="68472" x="1266825" y="966788"/>
          <p14:tracePt t="68481" x="1285875" y="966788"/>
          <p14:tracePt t="68489" x="1303338" y="966788"/>
          <p14:tracePt t="68496" x="1322388" y="966788"/>
          <p14:tracePt t="68506" x="1330325" y="984250"/>
          <p14:tracePt t="68513" x="1339850" y="1020763"/>
          <p14:tracePt t="68522" x="1339850" y="1049338"/>
          <p14:tracePt t="68527" x="1339850" y="1085850"/>
          <p14:tracePt t="68536" x="1339850" y="1112838"/>
          <p14:tracePt t="68544" x="1322388" y="1158875"/>
          <p14:tracePt t="68551" x="1285875" y="1203325"/>
          <p14:tracePt t="68560" x="1258888" y="1258888"/>
          <p14:tracePt t="68570" x="1203325" y="1295400"/>
          <p14:tracePt t="68577" x="1185863" y="1312863"/>
          <p14:tracePt t="68584" x="1139825" y="1358900"/>
          <p14:tracePt t="68593" x="1112838" y="1376363"/>
          <p14:tracePt t="68601" x="1076325" y="1395413"/>
          <p14:tracePt t="68609" x="1047750" y="1431925"/>
          <p14:tracePt t="68616" x="1039813" y="1449388"/>
          <p14:tracePt t="68624" x="1003300" y="1495425"/>
          <p14:tracePt t="68632" x="993775" y="1522413"/>
          <p14:tracePt t="68640" x="974725" y="1577975"/>
          <p14:tracePt t="68648" x="930275" y="1641475"/>
          <p14:tracePt t="68656" x="903288" y="1760538"/>
          <p14:tracePt t="68664" x="903288" y="1851025"/>
          <p14:tracePt t="68672" x="874713" y="1943100"/>
          <p14:tracePt t="68680" x="874713" y="2052638"/>
          <p14:tracePt t="68690" x="874713" y="2179638"/>
          <p14:tracePt t="68696" x="874713" y="2279650"/>
          <p14:tracePt t="68706" x="884238" y="2408238"/>
          <p14:tracePt t="68712" x="893763" y="2517775"/>
          <p14:tracePt t="68722" x="911225" y="2608263"/>
          <p14:tracePt t="68728" x="920750" y="2708275"/>
          <p14:tracePt t="68736" x="930275" y="2735263"/>
          <p14:tracePt t="68744" x="947738" y="2771775"/>
          <p14:tracePt t="68751" x="947738" y="2790825"/>
          <p14:tracePt t="68760" x="947738" y="2827338"/>
          <p14:tracePt t="68784" x="947738" y="2836863"/>
          <p14:tracePt t="68792" x="947738" y="2854325"/>
          <p14:tracePt t="68809" x="947738" y="2863850"/>
          <p14:tracePt t="68816" x="947738" y="2873375"/>
          <p14:tracePt t="68825" x="947738" y="2881313"/>
          <p14:tracePt t="68831" x="947738" y="2909888"/>
          <p14:tracePt t="68842" x="939800" y="2909888"/>
          <p14:tracePt t="68848" x="930275" y="2927350"/>
          <p14:tracePt t="68856" x="930275" y="2936875"/>
          <p14:tracePt t="68864" x="903288" y="2963863"/>
          <p14:tracePt t="68874" x="893763" y="2973388"/>
          <p14:tracePt t="68890" x="874713" y="3009900"/>
          <p14:tracePt t="68896" x="866775" y="3017838"/>
          <p14:tracePt t="68906" x="857250" y="3027363"/>
          <p14:tracePt t="68912" x="857250" y="3046413"/>
          <p14:tracePt t="68923" x="847725" y="3046413"/>
          <p14:tracePt t="68928" x="847725" y="3063875"/>
          <p14:tracePt t="68936" x="847725" y="3073400"/>
          <p14:tracePt t="68960" x="847725" y="3082925"/>
          <p14:tracePt t="69064" x="847725" y="3090863"/>
          <p14:tracePt t="69072" x="847725" y="3109913"/>
          <p14:tracePt t="69264" x="838200" y="3127375"/>
          <p14:tracePt t="69272" x="830263" y="3136900"/>
          <p14:tracePt t="69280" x="793750" y="3155950"/>
          <p14:tracePt t="69288" x="747713" y="3163888"/>
          <p14:tracePt t="69296" x="728663" y="3163888"/>
          <p14:tracePt t="69306" x="711200" y="3173413"/>
          <p14:tracePt t="69311" x="674688" y="3173413"/>
          <p14:tracePt t="69322" x="638175" y="3192463"/>
          <p14:tracePt t="69327" x="628650" y="3192463"/>
          <p14:tracePt t="69336" x="620713" y="3192463"/>
          <p14:tracePt t="69344" x="601663" y="3192463"/>
          <p14:tracePt t="69352" x="584200" y="3192463"/>
          <p14:tracePt t="69496" x="574675" y="3192463"/>
          <p14:tracePt t="69511" x="574675" y="3173413"/>
          <p14:tracePt t="69520" x="584200" y="3163888"/>
          <p14:tracePt t="69535" x="584200" y="3155950"/>
          <p14:tracePt t="69544" x="592138" y="3127375"/>
          <p14:tracePt t="69551" x="592138" y="3119438"/>
          <p14:tracePt t="69559" x="592138" y="3109913"/>
          <p14:tracePt t="69568" x="601663" y="3090863"/>
          <p14:tracePt t="69575" x="601663" y="3073400"/>
          <p14:tracePt t="69583" x="601663" y="3036888"/>
          <p14:tracePt t="69591" x="601663" y="3017838"/>
          <p14:tracePt t="69599" x="601663" y="2982913"/>
          <p14:tracePt t="69608" x="601663" y="2954338"/>
          <p14:tracePt t="69616" x="601663" y="2927350"/>
          <p14:tracePt t="69624" x="601663" y="2881313"/>
          <p14:tracePt t="69632" x="601663" y="2844800"/>
          <p14:tracePt t="69639" x="601663" y="2800350"/>
          <p14:tracePt t="69647" x="601663" y="2781300"/>
          <p14:tracePt t="69659" x="601663" y="2754313"/>
          <p14:tracePt t="69665" x="601663" y="2744788"/>
          <p14:tracePt t="69675" x="601663" y="2727325"/>
          <p14:tracePt t="69680" x="601663" y="2698750"/>
          <p14:tracePt t="69695" x="601663" y="2690813"/>
          <p14:tracePt t="69729" x="611188" y="2671763"/>
          <p14:tracePt t="69770" x="628650" y="2662238"/>
          <p14:tracePt t="69784" x="638175" y="2654300"/>
          <p14:tracePt t="69792" x="655638" y="2635250"/>
          <p14:tracePt t="69811" x="674688" y="2625725"/>
          <p14:tracePt t="69815" x="684213" y="2617788"/>
          <p14:tracePt t="69825" x="692150" y="2608263"/>
          <p14:tracePt t="69831" x="701675" y="2598738"/>
          <p14:tracePt t="69850" x="711200" y="2589213"/>
          <p14:tracePt t="69867" x="720725" y="2589213"/>
          <p14:tracePt t="69929" x="728663" y="2589213"/>
          <p14:tracePt t="69936" x="738188" y="2589213"/>
          <p14:tracePt t="69944" x="757238" y="2589213"/>
          <p14:tracePt t="69952" x="811213" y="2589213"/>
          <p14:tracePt t="69960" x="857250" y="2589213"/>
          <p14:tracePt t="69970" x="920750" y="2589213"/>
          <p14:tracePt t="69980" x="993775" y="2589213"/>
          <p14:tracePt t="69985" x="1047750" y="2589213"/>
          <p14:tracePt t="69992" x="1093788" y="2589213"/>
          <p14:tracePt t="69999" x="1130300" y="2589213"/>
          <p14:tracePt t="70008" x="1139825" y="2589213"/>
          <p14:tracePt t="70015" x="1157288" y="2589213"/>
          <p14:tracePt t="70024" x="1176338" y="2581275"/>
          <p14:tracePt t="70040" x="1185863" y="2571750"/>
          <p14:tracePt t="70225" x="1185863" y="2581275"/>
          <p14:tracePt t="70233" x="1185863" y="2608263"/>
          <p14:tracePt t="70240" x="1185863" y="2617788"/>
          <p14:tracePt t="70248" x="1176338" y="2644775"/>
          <p14:tracePt t="70256" x="1176338" y="2662238"/>
          <p14:tracePt t="70264" x="1166813" y="2698750"/>
          <p14:tracePt t="70272" x="1166813" y="2717800"/>
          <p14:tracePt t="70280" x="1157288" y="2763838"/>
          <p14:tracePt t="70290" x="1112838" y="2827338"/>
          <p14:tracePt t="70296" x="1093788" y="2854325"/>
          <p14:tracePt t="70306" x="1084263" y="2890838"/>
          <p14:tracePt t="70312" x="1066800" y="2917825"/>
          <p14:tracePt t="70324" x="1057275" y="2954338"/>
          <p14:tracePt t="70327" x="1047750" y="2963863"/>
          <p14:tracePt t="70336" x="1039813" y="2982913"/>
          <p14:tracePt t="70352" x="1039813" y="3000375"/>
          <p14:tracePt t="70360" x="1039813" y="3009900"/>
          <p14:tracePt t="70368" x="1020763" y="3027363"/>
          <p14:tracePt t="70392" x="1011238" y="3046413"/>
          <p14:tracePt t="70418" x="1011238" y="3054350"/>
          <p14:tracePt t="70440" x="1003300" y="3063875"/>
          <p14:tracePt t="70497" x="984250" y="3073400"/>
          <p14:tracePt t="70504" x="974725" y="3073400"/>
          <p14:tracePt t="70513" x="966788" y="3073400"/>
          <p14:tracePt t="70520" x="947738" y="3073400"/>
          <p14:tracePt t="70528" x="930275" y="3073400"/>
          <p14:tracePt t="70548" x="893763" y="3073400"/>
          <p14:tracePt t="70557" x="874713" y="3073400"/>
          <p14:tracePt t="70560" x="847725" y="3073400"/>
          <p14:tracePt t="70568" x="830263" y="3054350"/>
          <p14:tracePt t="70584" x="820738" y="3054350"/>
          <p14:tracePt t="70609" x="801688" y="3036888"/>
          <p14:tracePt t="70624" x="801688" y="3027363"/>
          <p14:tracePt t="70632" x="801688" y="3017838"/>
          <p14:tracePt t="70641" x="801688" y="3009900"/>
          <p14:tracePt t="70648" x="793750" y="3000375"/>
          <p14:tracePt t="70656" x="793750" y="2982913"/>
          <p14:tracePt t="70664" x="784225" y="2982913"/>
          <p14:tracePt t="70673" x="774700" y="2954338"/>
          <p14:tracePt t="70680" x="774700" y="2946400"/>
          <p14:tracePt t="70690" x="757238" y="2917825"/>
          <p14:tracePt t="70696" x="757238" y="2909888"/>
          <p14:tracePt t="70706" x="747713" y="2890838"/>
          <p14:tracePt t="70723" x="738188" y="2881313"/>
          <p14:tracePt t="70728" x="728663" y="2873375"/>
          <p14:tracePt t="70736" x="720725" y="2873375"/>
          <p14:tracePt t="70760" x="711200" y="2863850"/>
          <p14:tracePt t="70848" x="701675" y="2854325"/>
          <p14:tracePt t="70872" x="684213" y="2854325"/>
          <p14:tracePt t="70880" x="674688" y="2854325"/>
          <p14:tracePt t="70888" x="665163" y="2854325"/>
          <p14:tracePt t="70896" x="647700" y="2854325"/>
          <p14:tracePt t="70907" x="638175" y="2854325"/>
          <p14:tracePt t="70912" x="628650" y="2854325"/>
          <p14:tracePt t="70928" x="620713" y="2854325"/>
          <p14:tracePt t="71170" x="628650" y="2854325"/>
          <p14:tracePt t="71181" x="638175" y="2854325"/>
          <p14:tracePt t="71192" x="674688" y="2854325"/>
          <p14:tracePt t="71199" x="692150" y="2854325"/>
          <p14:tracePt t="71216" x="701675" y="2854325"/>
          <p14:tracePt t="71224" x="701675" y="2863850"/>
          <p14:tracePt t="71552" x="711200" y="2863850"/>
          <p14:tracePt t="71568" x="728663" y="2863850"/>
          <p14:tracePt t="71575" x="738188" y="2854325"/>
          <p14:tracePt t="71583" x="747713" y="2854325"/>
          <p14:tracePt t="71592" x="757238" y="2844800"/>
          <p14:tracePt t="71600" x="774700" y="2836863"/>
          <p14:tracePt t="71626" x="793750" y="2836863"/>
          <p14:tracePt t="71642" x="793750" y="2827338"/>
          <p14:tracePt t="71712" x="801688" y="2827338"/>
          <p14:tracePt t="71720" x="811213" y="2827338"/>
          <p14:tracePt t="71728" x="830263" y="2827338"/>
          <p14:tracePt t="71736" x="838200" y="2827338"/>
          <p14:tracePt t="71745" x="857250" y="2836863"/>
          <p14:tracePt t="71752" x="866775" y="2844800"/>
          <p14:tracePt t="71769" x="866775" y="2854325"/>
          <p14:tracePt t="71840" x="866775" y="2863850"/>
          <p14:tracePt t="71920" x="874713" y="2863850"/>
          <p14:tracePt t="72080" x="884238" y="2863850"/>
          <p14:tracePt t="72104" x="893763" y="2863850"/>
          <p14:tracePt t="72170" x="911225" y="2863850"/>
          <p14:tracePt t="72194" x="920750" y="2863850"/>
          <p14:tracePt t="72699" x="920750" y="2854325"/>
          <p14:tracePt t="72710" x="920750" y="2844800"/>
          <p14:tracePt t="72722" x="920750" y="2836863"/>
          <p14:tracePt t="72728" x="920750" y="2817813"/>
          <p14:tracePt t="72744" x="920750" y="2808288"/>
          <p14:tracePt t="72768" x="920750" y="2800350"/>
          <p14:tracePt t="72909" x="930275" y="2808288"/>
          <p14:tracePt t="72935" x="930275" y="2817813"/>
          <p14:tracePt t="72944" x="939800" y="2827338"/>
          <p14:tracePt t="72976" x="939800" y="2836863"/>
          <p14:tracePt t="73235" x="939800" y="2844800"/>
          <p14:tracePt t="73256" x="939800" y="2854325"/>
          <p14:tracePt t="73299" x="930275" y="2854325"/>
          <p14:tracePt t="73640" x="920750" y="2854325"/>
          <p14:tracePt t="73664" x="911225" y="2854325"/>
          <p14:tracePt t="73672" x="884238" y="2854325"/>
          <p14:tracePt t="73680" x="874713" y="2854325"/>
          <p14:tracePt t="73688" x="847725" y="2854325"/>
          <p14:tracePt t="73704" x="838200" y="2854325"/>
          <p14:tracePt t="73792" x="830263" y="2854325"/>
          <p14:tracePt t="74394" x="830263" y="2863850"/>
          <p14:tracePt t="74406" x="801688" y="2863850"/>
          <p14:tracePt t="74416" x="793750" y="2863850"/>
          <p14:tracePt t="74424" x="784225" y="2863850"/>
          <p14:tracePt t="74608" x="774700" y="2863850"/>
          <p14:tracePt t="74776" x="765175" y="2854325"/>
          <p14:tracePt t="74784" x="757238" y="2854325"/>
          <p14:tracePt t="74800" x="747713" y="2863850"/>
          <p14:tracePt t="75044" x="738188" y="2863850"/>
          <p14:tracePt t="75056" x="728663" y="2854325"/>
          <p14:tracePt t="75080" x="720725" y="2844800"/>
          <p14:tracePt t="75121" x="711200" y="2844800"/>
          <p14:tracePt t="75128" x="701675" y="2836863"/>
          <p14:tracePt t="75140" x="692150" y="2827338"/>
          <p14:tracePt t="75144" x="665163" y="2808288"/>
          <p14:tracePt t="76056" x="665163" y="2800350"/>
          <p14:tracePt t="76377" x="665163" y="2790825"/>
          <p14:tracePt t="76850" x="665163" y="2771775"/>
          <p14:tracePt t="76860" x="665163" y="2763838"/>
          <p14:tracePt t="76864" x="655638" y="2754313"/>
          <p14:tracePt t="76872" x="655638" y="2717800"/>
          <p14:tracePt t="76880" x="655638" y="2690813"/>
          <p14:tracePt t="76891" x="647700" y="2654300"/>
          <p14:tracePt t="76895" x="647700" y="2598738"/>
          <p14:tracePt t="76906" x="647700" y="2544763"/>
          <p14:tracePt t="76912" x="647700" y="2452688"/>
          <p14:tracePt t="76922" x="647700" y="2379663"/>
          <p14:tracePt t="76928" x="647700" y="2270125"/>
          <p14:tracePt t="76938" x="611188" y="2152650"/>
          <p14:tracePt t="76944" x="611188" y="2024063"/>
          <p14:tracePt t="76952" x="574675" y="1878013"/>
          <p14:tracePt t="76960" x="547688" y="1768475"/>
          <p14:tracePt t="76968" x="538163" y="1651000"/>
          <p14:tracePt t="76976" x="511175" y="1522413"/>
          <p14:tracePt t="76985" x="465138" y="1404938"/>
          <p14:tracePt t="76992" x="465138" y="1312863"/>
          <p14:tracePt t="76999" x="438150" y="1239838"/>
          <p14:tracePt t="77007" x="409575" y="1158875"/>
          <p14:tracePt t="77016" x="401638" y="1103313"/>
          <p14:tracePt t="77024" x="373063" y="1039813"/>
          <p14:tracePt t="77032" x="373063" y="993775"/>
          <p14:tracePt t="77040" x="373063" y="984250"/>
          <p14:tracePt t="77048" x="355600" y="957263"/>
          <p14:tracePt t="77064" x="355600" y="947738"/>
          <p14:tracePt t="77121" x="355600" y="939800"/>
          <p14:tracePt t="77140" x="365125" y="920750"/>
          <p14:tracePt t="77144" x="373063" y="903288"/>
          <p14:tracePt t="77153" x="392113" y="884238"/>
          <p14:tracePt t="77159" x="401638" y="874713"/>
          <p14:tracePt t="77168" x="401638" y="857250"/>
          <p14:tracePt t="77176" x="409575" y="839788"/>
          <p14:tracePt t="77185" x="419100" y="830263"/>
          <p14:tracePt t="77196" x="419100" y="820738"/>
          <p14:tracePt t="77209" x="428625" y="811213"/>
          <p14:tracePt t="77223" x="438150" y="803275"/>
          <p14:tracePt t="77231" x="438150" y="793750"/>
          <p14:tracePt t="77248" x="446088" y="784225"/>
          <p14:tracePt t="77263" x="455613" y="774700"/>
          <p14:tracePt t="77281" x="465138" y="766763"/>
          <p14:tracePt t="77296" x="482600" y="766763"/>
          <p14:tracePt t="77312" x="538163" y="747713"/>
          <p14:tracePt t="77321" x="574675" y="738188"/>
          <p14:tracePt t="77328" x="601663" y="738188"/>
          <p14:tracePt t="77339" x="620713" y="738188"/>
          <p14:tracePt t="77344" x="638175" y="738188"/>
          <p14:tracePt t="77352" x="655638" y="730250"/>
          <p14:tracePt t="77368" x="665163" y="730250"/>
          <p14:tracePt t="77400" x="665163" y="720725"/>
          <p14:tracePt t="77680" x="674688" y="720725"/>
          <p14:tracePt t="77688" x="684213" y="701675"/>
          <p14:tracePt t="77696" x="711200" y="674688"/>
          <p14:tracePt t="77703" x="711200" y="665163"/>
          <p14:tracePt t="77712" x="720725" y="657225"/>
          <p14:tracePt t="77728" x="728663" y="647700"/>
          <p14:tracePt t="77744" x="747713" y="628650"/>
          <p14:tracePt t="77802" x="765175" y="620713"/>
          <p14:tracePt t="77817" x="774700" y="620713"/>
          <p14:tracePt t="77826" x="784225" y="611188"/>
          <p14:tracePt t="77841" x="793750" y="601663"/>
          <p14:tracePt t="77864" x="801688" y="592138"/>
          <p14:tracePt t="77880" x="820738" y="592138"/>
          <p14:tracePt t="77891" x="830263" y="584200"/>
          <p14:tracePt t="77896" x="838200" y="574675"/>
          <p14:tracePt t="77984" x="847725" y="574675"/>
          <p14:tracePt t="78000" x="866775" y="574675"/>
          <p14:tracePt t="78016" x="874713" y="574675"/>
          <p14:tracePt t="78031" x="903288" y="574675"/>
          <p14:tracePt t="78048" x="911225" y="574675"/>
          <p14:tracePt t="78056" x="920750" y="574675"/>
          <p14:tracePt t="78064" x="930275" y="584200"/>
          <p14:tracePt t="78079" x="939800" y="584200"/>
          <p14:tracePt t="78091" x="966788" y="601663"/>
          <p14:tracePt t="78106" x="966788" y="611188"/>
          <p14:tracePt t="78113" x="974725" y="628650"/>
          <p14:tracePt t="78129" x="993775" y="647700"/>
          <p14:tracePt t="78140" x="1003300" y="647700"/>
          <p14:tracePt t="78144" x="1003300" y="657225"/>
          <p14:tracePt t="78151" x="1003300" y="665163"/>
          <p14:tracePt t="78168" x="1003300" y="684213"/>
          <p14:tracePt t="78176" x="1003300" y="693738"/>
          <p14:tracePt t="78184" x="1003300" y="701675"/>
          <p14:tracePt t="78201" x="1003300" y="720725"/>
          <p14:tracePt t="78208" x="1003300" y="730250"/>
          <p14:tracePt t="78216" x="1003300" y="747713"/>
          <p14:tracePt t="78224" x="1003300" y="766763"/>
          <p14:tracePt t="78231" x="1003300" y="784225"/>
          <p14:tracePt t="78240" x="993775" y="793750"/>
          <p14:tracePt t="78248" x="984250" y="811213"/>
          <p14:tracePt t="78256" x="974725" y="830263"/>
          <p14:tracePt t="78264" x="966788" y="847725"/>
          <p14:tracePt t="78272" x="947738" y="857250"/>
          <p14:tracePt t="78280" x="939800" y="874713"/>
          <p14:tracePt t="78288" x="930275" y="884238"/>
          <p14:tracePt t="78296" x="920750" y="893763"/>
          <p14:tracePt t="78313" x="903288" y="893763"/>
          <p14:tracePt t="78329" x="893763" y="920750"/>
          <p14:tracePt t="78344" x="884238" y="920750"/>
          <p14:tracePt t="78360" x="874713" y="930275"/>
          <p14:tracePt t="78761" x="866775" y="939800"/>
          <p14:tracePt t="78776" x="866775" y="947738"/>
          <p14:tracePt t="78784" x="866775" y="957263"/>
          <p14:tracePt t="78816" x="866775" y="976313"/>
          <p14:tracePt t="79274" x="866775" y="984250"/>
          <p14:tracePt t="79279" x="866775" y="993775"/>
          <p14:tracePt t="79296" x="866775" y="1003300"/>
          <p14:tracePt t="79312" x="866775" y="1020763"/>
          <p14:tracePt t="79336" x="866775" y="1030288"/>
          <p14:tracePt t="79343" x="866775" y="1039813"/>
          <p14:tracePt t="79352" x="866775" y="1057275"/>
          <p14:tracePt t="79360" x="866775" y="1066800"/>
          <p14:tracePt t="79368" x="874713" y="1085850"/>
          <p14:tracePt t="79376" x="874713" y="1103313"/>
          <p14:tracePt t="79384" x="884238" y="1112838"/>
          <p14:tracePt t="79392" x="893763" y="1122363"/>
          <p14:tracePt t="79400" x="893763" y="1139825"/>
          <p14:tracePt t="79408" x="903288" y="1158875"/>
          <p14:tracePt t="79416" x="911225" y="1166813"/>
          <p14:tracePt t="79424" x="911225" y="1185863"/>
          <p14:tracePt t="79432" x="911225" y="1195388"/>
          <p14:tracePt t="79441" x="911225" y="1203325"/>
          <p14:tracePt t="79448" x="911225" y="1212850"/>
          <p14:tracePt t="79456" x="920750" y="1222375"/>
          <p14:tracePt t="79464" x="920750" y="1231900"/>
          <p14:tracePt t="79481" x="930275" y="1249363"/>
          <p14:tracePt t="79488" x="930275" y="1268413"/>
          <p14:tracePt t="79496" x="947738" y="1285875"/>
          <p14:tracePt t="79505" x="957263" y="1295400"/>
          <p14:tracePt t="79514" x="966788" y="1322388"/>
          <p14:tracePt t="79521" x="966788" y="1339850"/>
          <p14:tracePt t="79528" x="974725" y="1368425"/>
          <p14:tracePt t="79538" x="1011238" y="1404938"/>
          <p14:tracePt t="79545" x="1030288" y="1449388"/>
          <p14:tracePt t="79554" x="1057275" y="1477963"/>
          <p14:tracePt t="79560" x="1076325" y="1522413"/>
          <p14:tracePt t="79568" x="1112838" y="1587500"/>
          <p14:tracePt t="79575" x="1130300" y="1660525"/>
          <p14:tracePt t="79584" x="1185863" y="1760538"/>
          <p14:tracePt t="79592" x="1203325" y="1824038"/>
          <p14:tracePt t="79600" x="1266825" y="1960563"/>
          <p14:tracePt t="79608" x="1322388" y="2089150"/>
          <p14:tracePt t="79616" x="1366838" y="2225675"/>
          <p14:tracePt t="79624" x="1449388" y="2371725"/>
          <p14:tracePt t="79632" x="1504950" y="2525713"/>
          <p14:tracePt t="79640" x="1585913" y="2690813"/>
          <p14:tracePt t="79648" x="1641475" y="2844800"/>
          <p14:tracePt t="79656" x="1722438" y="3000375"/>
          <p14:tracePt t="79664" x="1778000" y="3127375"/>
          <p14:tracePt t="79672" x="1824038" y="3246438"/>
          <p14:tracePt t="79680" x="1878013" y="3375025"/>
          <p14:tracePt t="79687" x="1931988" y="3455988"/>
          <p14:tracePt t="79696" x="1960563" y="3519488"/>
          <p14:tracePt t="79705" x="1987550" y="3584575"/>
          <p14:tracePt t="79712" x="2005013" y="3629025"/>
          <p14:tracePt t="79721" x="2014538" y="3675063"/>
          <p14:tracePt t="79738" x="2014538" y="3684588"/>
          <p14:tracePt t="79744" x="2033588" y="3721100"/>
          <p14:tracePt t="79760" x="2051050" y="3767138"/>
          <p14:tracePt t="79768" x="2051050" y="3775075"/>
          <p14:tracePt t="79778" x="2051050" y="3803650"/>
          <p14:tracePt t="79784" x="2051050" y="3821113"/>
          <p14:tracePt t="79792" x="2060575" y="3848100"/>
          <p14:tracePt t="79799" x="2060575" y="3867150"/>
          <p14:tracePt t="79809" x="2070100" y="3911600"/>
          <p14:tracePt t="79816" x="2087563" y="3957638"/>
          <p14:tracePt t="79824" x="2097088" y="3976688"/>
          <p14:tracePt t="79832" x="2114550" y="4030663"/>
          <p14:tracePt t="79841" x="2124075" y="4086225"/>
          <p14:tracePt t="79848" x="2160588" y="4149725"/>
          <p14:tracePt t="79858" x="2187575" y="4213225"/>
          <p14:tracePt t="79864" x="2214563" y="4295775"/>
          <p14:tracePt t="79873" x="2233613" y="4349750"/>
          <p14:tracePt t="79889" x="2297113" y="4478338"/>
          <p14:tracePt t="79896" x="2324100" y="4559300"/>
          <p14:tracePt t="79905" x="2352675" y="4605338"/>
          <p14:tracePt t="79912" x="2370138" y="4668838"/>
          <p14:tracePt t="79921" x="2397125" y="4714875"/>
          <p14:tracePt t="79928" x="2406650" y="4751388"/>
          <p14:tracePt t="79938" x="2416175" y="4768850"/>
          <p14:tracePt t="79944" x="2452688" y="4814888"/>
          <p14:tracePt t="79954" x="2462213" y="4824413"/>
          <p14:tracePt t="79960" x="2470150" y="4841875"/>
          <p14:tracePt t="79968" x="2470150" y="4851400"/>
          <p14:tracePt t="80000" x="2479675" y="4860925"/>
          <p14:tracePt t="80023" x="2489200" y="4860925"/>
          <p14:tracePt t="80158" x="2498725" y="4860925"/>
          <p14:tracePt t="80264" x="2498725" y="4851400"/>
          <p14:tracePt t="80272" x="2498725" y="4841875"/>
          <p14:tracePt t="80280" x="2498725" y="4833938"/>
          <p14:tracePt t="80304" x="2498725" y="4824413"/>
          <p14:tracePt t="80545" x="2498725" y="4814888"/>
          <p14:tracePt t="80552" x="2498725" y="4805363"/>
          <p14:tracePt t="80559" x="2498725" y="4778375"/>
          <p14:tracePt t="80568" x="2498725" y="4768850"/>
          <p14:tracePt t="80577" x="2498725" y="4760913"/>
          <p14:tracePt t="80584" x="2498725" y="4732338"/>
          <p14:tracePt t="80592" x="2498725" y="4714875"/>
          <p14:tracePt t="80599" x="2498725" y="4687888"/>
          <p14:tracePt t="80608" x="2498725" y="4678363"/>
          <p14:tracePt t="80616" x="2498725" y="4668838"/>
          <p14:tracePt t="80624" x="2498725" y="4660900"/>
          <p14:tracePt t="80632" x="2498725" y="4651375"/>
          <p14:tracePt t="80640" x="2498725" y="4641850"/>
          <p14:tracePt t="80648" x="2498725" y="4632325"/>
          <p14:tracePt t="80762" x="2498725" y="4641850"/>
          <p14:tracePt t="80800" x="2506663" y="4651375"/>
          <p14:tracePt t="80826" x="2506663" y="4660900"/>
          <p14:tracePt t="80938" x="2506663" y="4651375"/>
          <p14:tracePt t="80944" x="2506663" y="4632325"/>
          <p14:tracePt t="80952" x="2506663" y="4605338"/>
          <p14:tracePt t="80960" x="2506663" y="4559300"/>
          <p14:tracePt t="80971" x="2506663" y="4541838"/>
          <p14:tracePt t="80976" x="2498725" y="4514850"/>
          <p14:tracePt t="80983" x="2489200" y="4486275"/>
          <p14:tracePt t="80992" x="2470150" y="4441825"/>
          <p14:tracePt t="81000" x="2470150" y="4432300"/>
          <p14:tracePt t="81008" x="2462213" y="4395788"/>
          <p14:tracePt t="81024" x="2443163" y="4368800"/>
          <p14:tracePt t="81032" x="2433638" y="4359275"/>
          <p14:tracePt t="81040" x="2425700" y="4349750"/>
          <p14:tracePt t="81047" x="2416175" y="4340225"/>
          <p14:tracePt t="81056" x="2379663" y="4332288"/>
          <p14:tracePt t="81064" x="2343150" y="4313238"/>
          <p14:tracePt t="81072" x="2306638" y="4295775"/>
          <p14:tracePt t="81079" x="2251075" y="4240213"/>
          <p14:tracePt t="81088" x="2179638" y="4195763"/>
          <p14:tracePt t="81096" x="2106613" y="4149725"/>
          <p14:tracePt t="81106" x="2014538" y="4067175"/>
          <p14:tracePt t="81112" x="1914525" y="3967163"/>
          <p14:tracePt t="81122" x="1814513" y="3857625"/>
          <p14:tracePt t="81127" x="1722438" y="3775075"/>
          <p14:tracePt t="81139" x="1641475" y="3657600"/>
          <p14:tracePt t="81144" x="1568450" y="3556000"/>
          <p14:tracePt t="81156" x="1495425" y="3455988"/>
          <p14:tracePt t="81159" x="1422400" y="3319463"/>
          <p14:tracePt t="81168" x="1358900" y="3219450"/>
          <p14:tracePt t="81176" x="1303338" y="3119438"/>
          <p14:tracePt t="81184" x="1266825" y="3027363"/>
          <p14:tracePt t="81192" x="1222375" y="2946400"/>
          <p14:tracePt t="81204" x="1193800" y="2844800"/>
          <p14:tracePt t="81207" x="1157288" y="2781300"/>
          <p14:tracePt t="81216" x="1130300" y="2708275"/>
          <p14:tracePt t="81224" x="1093788" y="2625725"/>
          <p14:tracePt t="81232" x="1066800" y="2562225"/>
          <p14:tracePt t="81242" x="1011238" y="2498725"/>
          <p14:tracePt t="81247" x="957263" y="2416175"/>
          <p14:tracePt t="81257" x="920750" y="2371725"/>
          <p14:tracePt t="81264" x="874713" y="2316163"/>
          <p14:tracePt t="81272" x="820738" y="2270125"/>
          <p14:tracePt t="81280" x="801688" y="2252663"/>
          <p14:tracePt t="81289" x="784225" y="2225675"/>
          <p14:tracePt t="81296" x="757238" y="2206625"/>
          <p14:tracePt t="81305" x="747713" y="2197100"/>
          <p14:tracePt t="81368" x="738188" y="2197100"/>
          <p14:tracePt t="81611" x="738188" y="2189163"/>
          <p14:tracePt t="81625" x="738188" y="2152650"/>
          <p14:tracePt t="81632" x="738188" y="2116138"/>
          <p14:tracePt t="81640" x="738188" y="2097088"/>
          <p14:tracePt t="81651" x="738188" y="2070100"/>
          <p14:tracePt t="81660" x="738188" y="2043113"/>
          <p14:tracePt t="81664" x="738188" y="2016125"/>
          <p14:tracePt t="81673" x="738188" y="1987550"/>
          <p14:tracePt t="81680" x="738188" y="1970088"/>
          <p14:tracePt t="81688" x="738188" y="1943100"/>
          <p14:tracePt t="81696" x="728663" y="1914525"/>
          <p14:tracePt t="81712" x="720725" y="1887538"/>
          <p14:tracePt t="81721" x="701675" y="1870075"/>
          <p14:tracePt t="81745" x="692150" y="1833563"/>
          <p14:tracePt t="81761" x="692150" y="1824038"/>
          <p14:tracePt t="81767" x="684213" y="1824038"/>
          <p14:tracePt t="81826" x="684213" y="1833563"/>
          <p14:tracePt t="81832" x="684213" y="1841500"/>
          <p14:tracePt t="81840" x="684213" y="1878013"/>
          <p14:tracePt t="81847" x="684213" y="1906588"/>
          <p14:tracePt t="81856" x="684213" y="1924050"/>
          <p14:tracePt t="81864" x="684213" y="1970088"/>
          <p14:tracePt t="81872" x="684213" y="1987550"/>
          <p14:tracePt t="81891" x="674688" y="2052638"/>
          <p14:tracePt t="81897" x="655638" y="2089150"/>
          <p14:tracePt t="81912" x="655638" y="2133600"/>
          <p14:tracePt t="81921" x="655638" y="2160588"/>
          <p14:tracePt t="81928" x="647700" y="2179638"/>
          <p14:tracePt t="81943" x="647700" y="2225675"/>
          <p14:tracePt t="81945" x="647700" y="2252663"/>
          <p14:tracePt t="81955" x="647700" y="2270125"/>
          <p14:tracePt t="81960" x="638175" y="2279650"/>
          <p14:tracePt t="81976" x="638175" y="2298700"/>
          <p14:tracePt t="81984" x="638175" y="2306638"/>
          <p14:tracePt t="81992" x="628650" y="2316163"/>
          <p14:tracePt t="81999" x="628650" y="2335213"/>
          <p14:tracePt t="82008" x="628650" y="2343150"/>
          <p14:tracePt t="82024" x="620713" y="2362200"/>
          <p14:tracePt t="82032" x="611188" y="2379663"/>
          <p14:tracePt t="82040" x="601663" y="2389188"/>
          <p14:tracePt t="82048" x="592138" y="2389188"/>
          <p14:tracePt t="82056" x="592138" y="2398713"/>
          <p14:tracePt t="82064" x="584200" y="2416175"/>
          <p14:tracePt t="82073" x="574675" y="2435225"/>
          <p14:tracePt t="82080" x="565150" y="2444750"/>
          <p14:tracePt t="82090" x="555625" y="2452688"/>
          <p14:tracePt t="82096" x="555625" y="2462213"/>
          <p14:tracePt t="82106" x="547688" y="2481263"/>
          <p14:tracePt t="82113" x="528638" y="2489200"/>
          <p14:tracePt t="82129" x="511175" y="2508250"/>
          <p14:tracePt t="82140" x="501650" y="2525713"/>
          <p14:tracePt t="82154" x="482600" y="2554288"/>
          <p14:tracePt t="82160" x="474663" y="2554288"/>
          <p14:tracePt t="82201" x="474663" y="2562225"/>
          <p14:tracePt t="82370" x="474663" y="2571750"/>
          <p14:tracePt t="82394" x="474663" y="2589213"/>
          <p14:tracePt t="82456" x="482600" y="2598738"/>
          <p14:tracePt t="82499" x="482600" y="2608263"/>
          <p14:tracePt t="82570" x="482600" y="2617788"/>
          <p14:tracePt t="82586" x="482600" y="2625725"/>
          <p14:tracePt t="82608" x="482600" y="2635250"/>
          <p14:tracePt t="82696" x="482600" y="2644775"/>
          <p14:tracePt t="82834" x="482600" y="2654300"/>
          <p14:tracePt t="83264" x="482600" y="2671763"/>
          <p14:tracePt t="83281" x="482600" y="2681288"/>
          <p14:tracePt t="83946" x="492125" y="2681288"/>
          <p14:tracePt t="83976" x="501650" y="2681288"/>
          <p14:tracePt t="84032" x="511175" y="2671763"/>
          <p14:tracePt t="84056" x="519113" y="2662238"/>
          <p14:tracePt t="84079" x="528638" y="2654300"/>
          <p14:tracePt t="84088" x="528638" y="2644775"/>
          <p14:tracePt t="84096" x="528638" y="2635250"/>
          <p14:tracePt t="84105" x="538163" y="2635250"/>
          <p14:tracePt t="84128" x="538163" y="2625725"/>
          <p14:tracePt t="84154" x="547688" y="2617788"/>
          <p14:tracePt t="84160" x="555625" y="2608263"/>
          <p14:tracePt t="84176" x="565150" y="2598738"/>
          <p14:tracePt t="84192" x="574675" y="2589213"/>
          <p14:tracePt t="84202" x="592138" y="2581275"/>
          <p14:tracePt t="84216" x="611188" y="2562225"/>
          <p14:tracePt t="84231" x="620713" y="2554288"/>
          <p14:tracePt t="84248" x="628650" y="2554288"/>
          <p14:tracePt t="84264" x="638175" y="2544763"/>
          <p14:tracePt t="84272" x="647700" y="2544763"/>
          <p14:tracePt t="84280" x="665163" y="2525713"/>
          <p14:tracePt t="84289" x="684213" y="2517775"/>
          <p14:tracePt t="84304" x="692150" y="2508250"/>
          <p14:tracePt t="84312" x="711200" y="2508250"/>
          <p14:tracePt t="84323" x="720725" y="2498725"/>
          <p14:tracePt t="84341" x="728663" y="2489200"/>
          <p14:tracePt t="84343" x="738188" y="2481263"/>
          <p14:tracePt t="84371" x="747713" y="2481263"/>
          <p14:tracePt t="84392" x="757238" y="2481263"/>
          <p14:tracePt t="84408" x="765175" y="2481263"/>
          <p14:tracePt t="84424" x="774700" y="2481263"/>
          <p14:tracePt t="84458" x="793750" y="2481263"/>
          <p14:tracePt t="84472" x="801688" y="2481263"/>
          <p14:tracePt t="84481" x="811213" y="2481263"/>
          <p14:tracePt t="84496" x="830263" y="2481263"/>
          <p14:tracePt t="84505" x="838200" y="2481263"/>
          <p14:tracePt t="84512" x="847725" y="2481263"/>
          <p14:tracePt t="84521" x="857250" y="2471738"/>
          <p14:tracePt t="84544" x="866775" y="2471738"/>
          <p14:tracePt t="84619" x="874713" y="2471738"/>
          <p14:tracePt t="84629" x="884238" y="2471738"/>
          <p14:tracePt t="84648" x="893763" y="2471738"/>
          <p14:tracePt t="84672" x="903288" y="2471738"/>
          <p14:tracePt t="84688" x="911225" y="2471738"/>
          <p14:tracePt t="84728" x="920750" y="2471738"/>
          <p14:tracePt t="84736" x="930275" y="2471738"/>
          <p14:tracePt t="84744" x="939800" y="2471738"/>
          <p14:tracePt t="84752" x="947738" y="2471738"/>
          <p14:tracePt t="84769" x="957263" y="2481263"/>
          <p14:tracePt t="84816" x="966788" y="2481263"/>
          <p14:tracePt t="84825" x="966788" y="2489200"/>
          <p14:tracePt t="84832" x="974725" y="2498725"/>
          <p14:tracePt t="84841" x="974725" y="2508250"/>
          <p14:tracePt t="84847" x="984250" y="2517775"/>
          <p14:tracePt t="84864" x="993775" y="2517775"/>
          <p14:tracePt t="84944" x="993775" y="2525713"/>
          <p14:tracePt t="84969" x="993775" y="2544763"/>
          <p14:tracePt t="85072" x="993775" y="2554288"/>
          <p14:tracePt t="85080" x="993775" y="2562225"/>
          <p14:tracePt t="85096" x="993775" y="2571750"/>
          <p14:tracePt t="85103" x="993775" y="2581275"/>
          <p14:tracePt t="85120" x="993775" y="2589213"/>
          <p14:tracePt t="85128" x="993775" y="2598738"/>
          <p14:tracePt t="85144" x="993775" y="2617788"/>
          <p14:tracePt t="85160" x="993775" y="2625725"/>
          <p14:tracePt t="85171" x="993775" y="2635250"/>
          <p14:tracePt t="85184" x="993775" y="2644775"/>
          <p14:tracePt t="85263" x="993775" y="2662238"/>
          <p14:tracePt t="85272" x="993775" y="2671763"/>
          <p14:tracePt t="85288" x="993775" y="2690813"/>
          <p14:tracePt t="85312" x="1003300" y="2708275"/>
          <p14:tracePt t="85432" x="1003300" y="2717800"/>
          <p14:tracePt t="85516" x="1011238" y="2735263"/>
          <p14:tracePt t="85960" x="1011238" y="2754313"/>
          <p14:tracePt t="85968" x="1020763" y="2763838"/>
          <p14:tracePt t="87616" x="1020763" y="2754313"/>
          <p14:tracePt t="87720" x="1020763" y="2763838"/>
          <p14:tracePt t="88957" x="1011238" y="2771775"/>
          <p14:tracePt t="89219" x="1003300" y="2771775"/>
          <p14:tracePt t="89464" x="993775" y="2771775"/>
          <p14:tracePt t="89472" x="993775" y="2763838"/>
          <p14:tracePt t="89496" x="974725" y="2754313"/>
          <p14:tracePt t="89528" x="966788" y="2744788"/>
          <p14:tracePt t="89545" x="947738" y="2727325"/>
          <p14:tracePt t="89560" x="947738" y="2717800"/>
          <p14:tracePt t="89577" x="939800" y="2690813"/>
          <p14:tracePt t="89584" x="939800" y="2681288"/>
          <p14:tracePt t="89592" x="920750" y="2662238"/>
          <p14:tracePt t="89608" x="920750" y="2644775"/>
          <p14:tracePt t="89624" x="920750" y="2635250"/>
          <p14:tracePt t="89634" x="920750" y="2625725"/>
          <p14:tracePt t="89642" x="920750" y="2608263"/>
          <p14:tracePt t="89648" x="920750" y="2589213"/>
          <p14:tracePt t="89656" x="930275" y="2562225"/>
          <p14:tracePt t="89664" x="930275" y="2554288"/>
          <p14:tracePt t="89672" x="939800" y="2544763"/>
          <p14:tracePt t="89680" x="939800" y="2535238"/>
          <p14:tracePt t="89696" x="939800" y="2517775"/>
          <p14:tracePt t="89752" x="947738" y="2508250"/>
          <p14:tracePt t="89784" x="957263" y="2508250"/>
          <p14:tracePt t="89809" x="957263" y="2498725"/>
          <p14:tracePt t="89824" x="966788" y="2489200"/>
          <p14:tracePt t="89832" x="984250" y="2489200"/>
          <p14:tracePt t="89842" x="993775" y="2489200"/>
          <p14:tracePt t="89848" x="1003300" y="2489200"/>
          <p14:tracePt t="89856" x="1030288" y="2489200"/>
          <p14:tracePt t="89864" x="1039813" y="2489200"/>
          <p14:tracePt t="89890" x="1047750" y="2489200"/>
          <p14:tracePt t="89976" x="1066800" y="2489200"/>
          <p14:tracePt t="90008" x="1076325" y="2489200"/>
          <p14:tracePt t="90072" x="1084263" y="2498725"/>
          <p14:tracePt t="90168" x="1084263" y="2508250"/>
          <p14:tracePt t="90176" x="1084263" y="2517775"/>
          <p14:tracePt t="90186" x="1084263" y="2544763"/>
          <p14:tracePt t="90192" x="1084263" y="2554288"/>
          <p14:tracePt t="90204" x="1084263" y="2562225"/>
          <p14:tracePt t="90207" x="1093788" y="2571750"/>
          <p14:tracePt t="90224" x="1093788" y="2581275"/>
          <p14:tracePt t="90240" x="1093788" y="2589213"/>
          <p14:tracePt t="90400" x="1093788" y="2598738"/>
          <p14:tracePt t="90408" x="1093788" y="2617788"/>
          <p14:tracePt t="90424" x="1093788" y="2625725"/>
          <p14:tracePt t="90536" x="1093788" y="2635250"/>
          <p14:tracePt t="90744" x="1093788" y="2654300"/>
          <p14:tracePt t="90832" x="1093788" y="2662238"/>
          <p14:tracePt t="90848" x="1093788" y="2671763"/>
          <p14:tracePt t="90880" x="1093788" y="2681288"/>
          <p14:tracePt t="91368" x="1093788" y="2690813"/>
          <p14:tracePt t="91384" x="1084263" y="2690813"/>
          <p14:tracePt t="91456" x="1076325" y="2690813"/>
          <p14:tracePt t="91481" x="1066800" y="2690813"/>
          <p14:tracePt t="91496" x="1057275" y="2690813"/>
          <p14:tracePt t="91512" x="1047750" y="2681288"/>
          <p14:tracePt t="91528" x="1047750" y="2671763"/>
          <p14:tracePt t="91544" x="1039813" y="2662238"/>
          <p14:tracePt t="91560" x="1030288" y="2644775"/>
          <p14:tracePt t="91616" x="1011238" y="2644775"/>
          <p14:tracePt t="91624" x="993775" y="2644775"/>
          <p14:tracePt t="91632" x="974725" y="2662238"/>
          <p14:tracePt t="91639" x="957263" y="2671763"/>
          <p14:tracePt t="91664" x="947738" y="2671763"/>
          <p14:tracePt t="91672" x="939800" y="2681288"/>
          <p14:tracePt t="91713" x="930275" y="2690813"/>
          <p14:tracePt t="91729" x="930275" y="2698750"/>
          <p14:tracePt t="91737" x="920750" y="2708275"/>
          <p14:tracePt t="91745" x="911225" y="2717800"/>
          <p14:tracePt t="91754" x="903288" y="2717800"/>
          <p14:tracePt t="92018" x="874713" y="2717800"/>
          <p14:tracePt t="92033" x="811213" y="2717800"/>
          <p14:tracePt t="92040" x="801688" y="2717800"/>
          <p14:tracePt t="92048" x="784225" y="2717800"/>
          <p14:tracePt t="92056" x="774700" y="2717800"/>
          <p14:tracePt t="92368" x="784225" y="2717800"/>
          <p14:tracePt t="92376" x="801688" y="2717800"/>
          <p14:tracePt t="92384" x="820738" y="2708275"/>
          <p14:tracePt t="92552" x="811213" y="2708275"/>
          <p14:tracePt t="92577" x="801688" y="2708275"/>
          <p14:tracePt t="92584" x="793750" y="2708275"/>
          <p14:tracePt t="92600" x="784225" y="2708275"/>
          <p14:tracePt t="92696" x="774700" y="2708275"/>
          <p14:tracePt t="92720" x="765175" y="2698750"/>
          <p14:tracePt t="92744" x="765175" y="2681288"/>
          <p14:tracePt t="92752" x="765175" y="2671763"/>
          <p14:tracePt t="92760" x="765175" y="2662238"/>
          <p14:tracePt t="92857" x="757238" y="2654300"/>
          <p14:tracePt t="92864" x="747713" y="2654300"/>
          <p14:tracePt t="92872" x="738188" y="2662238"/>
          <p14:tracePt t="92889" x="738188" y="2681288"/>
          <p14:tracePt t="92896" x="728663" y="2690813"/>
          <p14:tracePt t="93192" x="728663" y="2681288"/>
          <p14:tracePt t="93200" x="728663" y="2671763"/>
          <p14:tracePt t="93208" x="738188" y="2654300"/>
          <p14:tracePt t="93224" x="738188" y="2644775"/>
          <p14:tracePt t="93232" x="738188" y="2625725"/>
          <p14:tracePt t="93240" x="738188" y="2617788"/>
          <p14:tracePt t="93248" x="747713" y="2617788"/>
          <p14:tracePt t="93256" x="747713" y="2598738"/>
          <p14:tracePt t="93263" x="757238" y="2589213"/>
          <p14:tracePt t="93272" x="765175" y="2581275"/>
          <p14:tracePt t="93280" x="774700" y="2571750"/>
          <p14:tracePt t="93296" x="784225" y="2554288"/>
          <p14:tracePt t="93305" x="793750" y="2535238"/>
          <p14:tracePt t="93321" x="793750" y="2525713"/>
          <p14:tracePt t="93327" x="801688" y="2517775"/>
          <p14:tracePt t="93343" x="811213" y="2498725"/>
          <p14:tracePt t="93359" x="820738" y="2489200"/>
          <p14:tracePt t="93409" x="820738" y="2471738"/>
          <p14:tracePt t="93424" x="820738" y="2462213"/>
          <p14:tracePt t="93432" x="830263" y="2452688"/>
          <p14:tracePt t="93440" x="830263" y="2444750"/>
          <p14:tracePt t="93576" x="830263" y="2416175"/>
          <p14:tracePt t="93592" x="830263" y="2408238"/>
          <p14:tracePt t="93600" x="830263" y="2389188"/>
          <p14:tracePt t="93608" x="830263" y="2379663"/>
          <p14:tracePt t="93624" x="830263" y="2371725"/>
          <p14:tracePt t="93632" x="830263" y="2362200"/>
          <p14:tracePt t="93639" x="820738" y="2335213"/>
          <p14:tracePt t="93647" x="811213" y="2316163"/>
          <p14:tracePt t="93656" x="811213" y="2289175"/>
          <p14:tracePt t="93664" x="811213" y="2270125"/>
          <p14:tracePt t="93672" x="811213" y="2233613"/>
          <p14:tracePt t="93680" x="801688" y="2197100"/>
          <p14:tracePt t="93688" x="774700" y="2179638"/>
          <p14:tracePt t="93696" x="774700" y="2143125"/>
          <p14:tracePt t="93705" x="774700" y="2116138"/>
          <p14:tracePt t="93711" x="774700" y="2070100"/>
          <p14:tracePt t="93727" x="774700" y="2033588"/>
          <p14:tracePt t="93731" x="774700" y="1997075"/>
          <p14:tracePt t="93737" x="774700" y="1970088"/>
          <p14:tracePt t="93744" x="793750" y="1914525"/>
          <p14:tracePt t="93754" x="801688" y="1870075"/>
          <p14:tracePt t="93760" x="830263" y="1814513"/>
          <p14:tracePt t="93779" x="866775" y="1704975"/>
          <p14:tracePt t="93786" x="884238" y="1641475"/>
          <p14:tracePt t="93792" x="884238" y="1604963"/>
          <p14:tracePt t="93800" x="884238" y="1550988"/>
          <p14:tracePt t="93809" x="903288" y="1522413"/>
          <p14:tracePt t="93816" x="903288" y="1485900"/>
          <p14:tracePt t="93824" x="911225" y="1458913"/>
          <p14:tracePt t="93832" x="920750" y="1441450"/>
          <p14:tracePt t="93840" x="920750" y="1422400"/>
          <p14:tracePt t="93849" x="930275" y="1412875"/>
          <p14:tracePt t="93880" x="939800" y="1412875"/>
          <p14:tracePt t="93888" x="947738" y="1412875"/>
          <p14:tracePt t="93896" x="974725" y="1404938"/>
          <p14:tracePt t="93904" x="984250" y="1395413"/>
          <p14:tracePt t="93921" x="1011238" y="1385888"/>
          <p14:tracePt t="93928" x="1020763" y="1385888"/>
          <p14:tracePt t="93937" x="1039813" y="1376363"/>
          <p14:tracePt t="93944" x="1057275" y="1368425"/>
          <p14:tracePt t="93953" x="1066800" y="1368425"/>
          <p14:tracePt t="93960" x="1093788" y="1349375"/>
          <p14:tracePt t="93971" x="1112838" y="1339850"/>
          <p14:tracePt t="93976" x="1130300" y="1339850"/>
          <p14:tracePt t="93987" x="1157288" y="1339850"/>
          <p14:tracePt t="93992" x="1176338" y="1331913"/>
          <p14:tracePt t="94004" x="1193800" y="1331913"/>
          <p14:tracePt t="94016" x="1203325" y="1331913"/>
          <p14:tracePt t="94040" x="1212850" y="1331913"/>
          <p14:tracePt t="94048" x="1239838" y="1331913"/>
          <p14:tracePt t="94056" x="1285875" y="1322388"/>
          <p14:tracePt t="94064" x="1303338" y="1322388"/>
          <p14:tracePt t="94072" x="1339850" y="1303338"/>
          <p14:tracePt t="94080" x="1349375" y="1303338"/>
          <p14:tracePt t="94087" x="1358900" y="1303338"/>
          <p14:tracePt t="94104" x="1366838" y="1303338"/>
          <p14:tracePt t="94113" x="1385888" y="1295400"/>
          <p14:tracePt t="94381" x="1376363" y="1285875"/>
          <p14:tracePt t="94392" x="1330325" y="1295400"/>
          <p14:tracePt t="94401" x="1312863" y="1295400"/>
          <p14:tracePt t="94408" x="1303338" y="1295400"/>
          <p14:tracePt t="94434" x="1285875" y="1303338"/>
          <p14:tracePt t="94466" x="1258888" y="1303338"/>
          <p14:tracePt t="94472" x="1239838" y="1303338"/>
          <p14:tracePt t="94481" x="1193800" y="1303338"/>
          <p14:tracePt t="94488" x="1157288" y="1303338"/>
          <p14:tracePt t="94496" x="1103313" y="1295400"/>
          <p14:tracePt t="94504" x="1057275" y="1295400"/>
          <p14:tracePt t="94512" x="1003300" y="1276350"/>
          <p14:tracePt t="94521" x="947738" y="1276350"/>
          <p14:tracePt t="94528" x="920750" y="1276350"/>
          <p14:tracePt t="94537" x="874713" y="1276350"/>
          <p14:tracePt t="94544" x="847725" y="1276350"/>
          <p14:tracePt t="94561" x="830263" y="1276350"/>
          <p14:tracePt t="94616" x="820738" y="1276350"/>
          <p14:tracePt t="94623" x="801688" y="1276350"/>
          <p14:tracePt t="94639" x="784225" y="1258888"/>
          <p14:tracePt t="94648" x="784225" y="1239838"/>
          <p14:tracePt t="94658" x="784225" y="1231900"/>
          <p14:tracePt t="94665" x="784225" y="1222375"/>
          <p14:tracePt t="94674" x="784225" y="1203325"/>
          <p14:tracePt t="94681" x="784225" y="1195388"/>
          <p14:tracePt t="94691" x="774700" y="1158875"/>
          <p14:tracePt t="94708" x="774700" y="1149350"/>
          <p14:tracePt t="94713" x="774700" y="1130300"/>
          <p14:tracePt t="94719" x="774700" y="1112838"/>
          <p14:tracePt t="94737" x="774700" y="1093788"/>
          <p14:tracePt t="94744" x="774700" y="1076325"/>
          <p14:tracePt t="94760" x="774700" y="1049338"/>
          <p14:tracePt t="94771" x="774700" y="1039813"/>
          <p14:tracePt t="94776" x="774700" y="1020763"/>
          <p14:tracePt t="94786" x="774700" y="993775"/>
          <p14:tracePt t="94792" x="774700" y="966788"/>
          <p14:tracePt t="94803" x="774700" y="930275"/>
          <p14:tracePt t="94818" x="765175" y="893763"/>
          <p14:tracePt t="94834" x="765175" y="839788"/>
          <p14:tracePt t="94841" x="765175" y="803275"/>
          <p14:tracePt t="94848" x="765175" y="784225"/>
          <p14:tracePt t="94856" x="765175" y="757238"/>
          <p14:tracePt t="94864" x="765175" y="711200"/>
          <p14:tracePt t="94871" x="765175" y="701675"/>
          <p14:tracePt t="94880" x="765175" y="693738"/>
          <p14:tracePt t="94890" x="765175" y="657225"/>
          <p14:tracePt t="94896" x="765175" y="647700"/>
          <p14:tracePt t="94905" x="765175" y="628650"/>
          <p14:tracePt t="94912" x="765175" y="611188"/>
          <p14:tracePt t="94921" x="765175" y="601663"/>
          <p14:tracePt t="94927" x="765175" y="574675"/>
          <p14:tracePt t="94937" x="765175" y="565150"/>
          <p14:tracePt t="94944" x="765175" y="538163"/>
          <p14:tracePt t="94955" x="765175" y="528638"/>
          <p14:tracePt t="94960" x="765175" y="511175"/>
          <p14:tracePt t="94971" x="765175" y="501650"/>
          <p14:tracePt t="94976" x="765175" y="492125"/>
          <p14:tracePt t="94989" x="774700" y="482600"/>
          <p14:tracePt t="94991" x="784225" y="474663"/>
          <p14:tracePt t="95112" x="793750" y="474663"/>
          <p14:tracePt t="95138" x="811213" y="474663"/>
          <p14:tracePt t="95145" x="820738" y="474663"/>
          <p14:tracePt t="95152" x="830263" y="474663"/>
          <p14:tracePt t="95160" x="857250" y="474663"/>
          <p14:tracePt t="95170" x="866775" y="474663"/>
          <p14:tracePt t="95175" x="903288" y="474663"/>
          <p14:tracePt t="95186" x="920750" y="474663"/>
          <p14:tracePt t="95206" x="947738" y="474663"/>
          <p14:tracePt t="95207" x="957263" y="474663"/>
          <p14:tracePt t="95228" x="984250" y="474663"/>
          <p14:tracePt t="95240" x="993775" y="474663"/>
          <p14:tracePt t="95256" x="1003300" y="474663"/>
          <p14:tracePt t="95336" x="1020763" y="474663"/>
          <p14:tracePt t="95352" x="1057275" y="474663"/>
          <p14:tracePt t="95360" x="1057275" y="482600"/>
          <p14:tracePt t="95368" x="1057275" y="501650"/>
          <p14:tracePt t="95376" x="1057275" y="519113"/>
          <p14:tracePt t="95390" x="1066800" y="538163"/>
          <p14:tracePt t="95391" x="1066800" y="547688"/>
          <p14:tracePt t="95400" x="1066800" y="555625"/>
          <p14:tracePt t="95416" x="1066800" y="565150"/>
          <p14:tracePt t="95424" x="1066800" y="574675"/>
          <p14:tracePt t="95440" x="1066800" y="584200"/>
          <p14:tracePt t="95448" x="1066800" y="601663"/>
          <p14:tracePt t="95456" x="1066800" y="611188"/>
          <p14:tracePt t="95472" x="1066800" y="620713"/>
          <p14:tracePt t="95481" x="1066800" y="647700"/>
          <p14:tracePt t="95488" x="1066800" y="665163"/>
          <p14:tracePt t="95496" x="1039813" y="701675"/>
          <p14:tracePt t="95512" x="1039813" y="711200"/>
          <p14:tracePt t="95521" x="1030288" y="747713"/>
          <p14:tracePt t="95528" x="1030288" y="757238"/>
          <p14:tracePt t="95537" x="1020763" y="784225"/>
          <p14:tracePt t="95544" x="1020763" y="793750"/>
          <p14:tracePt t="95566" x="1020763" y="830263"/>
          <p14:tracePt t="95571" x="1020763" y="839788"/>
          <p14:tracePt t="95575" x="1020763" y="857250"/>
          <p14:tracePt t="95589" x="1020763" y="866775"/>
          <p14:tracePt t="95592" x="1020763" y="884238"/>
          <p14:tracePt t="95600" x="1020763" y="903288"/>
          <p14:tracePt t="95617" x="1020763" y="911225"/>
          <p14:tracePt t="95624" x="1020763" y="920750"/>
          <p14:tracePt t="95632" x="1020763" y="930275"/>
          <p14:tracePt t="95639" x="1020763" y="939800"/>
          <p14:tracePt t="95656" x="1020763" y="957263"/>
          <p14:tracePt t="95675" x="1020763" y="966788"/>
          <p14:tracePt t="95681" x="1020763" y="976313"/>
          <p14:tracePt t="95693" x="1020763" y="984250"/>
          <p14:tracePt t="95707" x="1020763" y="993775"/>
          <p14:tracePt t="95722" x="1011238" y="1012825"/>
          <p14:tracePt t="95777" x="993775" y="1030288"/>
          <p14:tracePt t="95810" x="984250" y="1039813"/>
          <p14:tracePt t="95825" x="974725" y="1049338"/>
          <p14:tracePt t="95848" x="974725" y="1057275"/>
          <p14:tracePt t="95856" x="947738" y="1066800"/>
          <p14:tracePt t="95872" x="939800" y="1085850"/>
          <p14:tracePt t="95951" x="920750" y="1093788"/>
          <p14:tracePt t="95968" x="911225" y="1093788"/>
          <p14:tracePt t="95976" x="893763" y="1103313"/>
          <p14:tracePt t="96028" x="874713" y="1103313"/>
          <p14:tracePt t="96032" x="866775" y="1103313"/>
          <p14:tracePt t="96050" x="847725" y="1122363"/>
          <p14:tracePt t="96124" x="847725" y="1112838"/>
          <p14:tracePt t="96132" x="847725" y="1103313"/>
          <p14:tracePt t="96143" x="847725" y="1093788"/>
          <p14:tracePt t="96208" x="847725" y="1085850"/>
          <p14:tracePt t="96224" x="857250" y="1085850"/>
          <p14:tracePt t="96240" x="866775" y="1085850"/>
          <p14:tracePt t="96248" x="866775" y="1103313"/>
          <p14:tracePt t="96256" x="866775" y="1130300"/>
          <p14:tracePt t="96263" x="866775" y="1185863"/>
          <p14:tracePt t="96275" x="847725" y="1212850"/>
          <p14:tracePt t="96282" x="838200" y="1285875"/>
          <p14:tracePt t="96289" x="838200" y="1331913"/>
          <p14:tracePt t="96296" x="838200" y="1395413"/>
          <p14:tracePt t="96306" x="801688" y="1477963"/>
          <p14:tracePt t="96312" x="801688" y="1550988"/>
          <p14:tracePt t="96319" x="784225" y="1631950"/>
          <p14:tracePt t="96327" x="774700" y="1724025"/>
          <p14:tracePt t="96338" x="757238" y="1814513"/>
          <p14:tracePt t="96344" x="747713" y="1897063"/>
          <p14:tracePt t="96355" x="728663" y="1987550"/>
          <p14:tracePt t="96359" x="720725" y="2060575"/>
          <p14:tracePt t="96371" x="720725" y="2133600"/>
          <p14:tracePt t="96376" x="711200" y="2197100"/>
          <p14:tracePt t="96389" x="674688" y="2262188"/>
          <p14:tracePt t="96391" x="655638" y="2306638"/>
          <p14:tracePt t="96400" x="647700" y="2343150"/>
          <p14:tracePt t="96408" x="638175" y="2379663"/>
          <p14:tracePt t="96416" x="638175" y="2389188"/>
          <p14:tracePt t="96424" x="620713" y="2416175"/>
          <p14:tracePt t="96440" x="611188" y="2416175"/>
          <p14:tracePt t="96465" x="611188" y="2435225"/>
          <p14:tracePt t="96472" x="601663" y="2444750"/>
          <p14:tracePt t="96488" x="592138" y="2462213"/>
          <p14:tracePt t="96514" x="574675" y="2481263"/>
          <p14:tracePt t="96521" x="574675" y="2489200"/>
          <p14:tracePt t="96528" x="565150" y="2498725"/>
          <p14:tracePt t="96560" x="565150" y="2508250"/>
          <p14:tracePt t="96680" x="565150" y="2535238"/>
          <p14:tracePt t="96696" x="565150" y="2544763"/>
          <p14:tracePt t="96704" x="565150" y="2562225"/>
          <p14:tracePt t="96712" x="565150" y="2571750"/>
          <p14:tracePt t="96728" x="565150" y="2581275"/>
          <p14:tracePt t="96738" x="565150" y="2598738"/>
          <p14:tracePt t="96744" x="565150" y="2608263"/>
          <p14:tracePt t="96754" x="574675" y="2608263"/>
          <p14:tracePt t="96762" x="574675" y="2617788"/>
          <p14:tracePt t="96772" x="584200" y="2635250"/>
          <p14:tracePt t="96776" x="584200" y="2654300"/>
          <p14:tracePt t="96787" x="592138" y="2662238"/>
          <p14:tracePt t="96792" x="592138" y="2671763"/>
          <p14:tracePt t="96800" x="611188" y="2690813"/>
          <p14:tracePt t="96816" x="620713" y="2708275"/>
          <p14:tracePt t="96832" x="620713" y="2717800"/>
          <p14:tracePt t="96841" x="620713" y="2727325"/>
          <p14:tracePt t="96847" x="628650" y="2735263"/>
          <p14:tracePt t="96856" x="628650" y="2744788"/>
          <p14:tracePt t="96863" x="638175" y="2781300"/>
          <p14:tracePt t="96890" x="665163" y="2844800"/>
          <p14:tracePt t="96896" x="665163" y="2873375"/>
          <p14:tracePt t="96906" x="674688" y="2890838"/>
          <p14:tracePt t="96912" x="711200" y="2954338"/>
          <p14:tracePt t="96920" x="720725" y="2973388"/>
          <p14:tracePt t="96928" x="728663" y="3009900"/>
          <p14:tracePt t="96937" x="747713" y="3054350"/>
          <p14:tracePt t="96944" x="774700" y="3100388"/>
          <p14:tracePt t="96954" x="793750" y="3146425"/>
          <p14:tracePt t="96960" x="793750" y="3163888"/>
          <p14:tracePt t="96970" x="801688" y="3192463"/>
          <p14:tracePt t="96976" x="820738" y="3228975"/>
          <p14:tracePt t="96987" x="830263" y="3255963"/>
          <p14:tracePt t="96992" x="838200" y="3282950"/>
          <p14:tracePt t="97000" x="838200" y="3302000"/>
          <p14:tracePt t="97008" x="847725" y="3346450"/>
          <p14:tracePt t="97024" x="866775" y="3375025"/>
          <p14:tracePt t="97032" x="866775" y="3392488"/>
          <p14:tracePt t="97040" x="866775" y="3411538"/>
          <p14:tracePt t="97048" x="866775" y="3429000"/>
          <p14:tracePt t="97056" x="874713" y="3438525"/>
          <p14:tracePt t="97064" x="874713" y="3446463"/>
          <p14:tracePt t="97072" x="874713" y="3455988"/>
          <p14:tracePt t="97080" x="874713" y="3475038"/>
          <p14:tracePt t="97096" x="874713" y="3482975"/>
          <p14:tracePt t="97103" x="884238" y="3511550"/>
          <p14:tracePt t="97112" x="884238" y="3519488"/>
          <p14:tracePt t="97122" x="893763" y="3529013"/>
          <p14:tracePt t="97128" x="893763" y="3556000"/>
          <p14:tracePt t="97139" x="911225" y="3575050"/>
          <p14:tracePt t="97144" x="920750" y="3592513"/>
          <p14:tracePt t="97154" x="920750" y="3602038"/>
          <p14:tracePt t="97159" x="930275" y="3611563"/>
          <p14:tracePt t="97176" x="930275" y="3629025"/>
          <p14:tracePt t="97187" x="939800" y="3629025"/>
          <p14:tracePt t="97192" x="939800" y="3638550"/>
          <p14:tracePt t="97216" x="947738" y="3657600"/>
          <p14:tracePt t="97232" x="957263" y="3665538"/>
          <p14:tracePt t="97249" x="957263" y="3675063"/>
          <p14:tracePt t="97263" x="966788" y="3694113"/>
          <p14:tracePt t="97280" x="974725" y="3702050"/>
          <p14:tracePt t="97288" x="984250" y="3702050"/>
          <p14:tracePt t="97296" x="993775" y="3711575"/>
          <p14:tracePt t="97304" x="1003300" y="3730625"/>
          <p14:tracePt t="97311" x="1011238" y="3738563"/>
          <p14:tracePt t="97320" x="1030288" y="3775075"/>
          <p14:tracePt t="97327" x="1057275" y="3811588"/>
          <p14:tracePt t="97337" x="1093788" y="3857625"/>
          <p14:tracePt t="97344" x="1112838" y="3884613"/>
          <p14:tracePt t="97354" x="1149350" y="3921125"/>
          <p14:tracePt t="97360" x="1193800" y="3967163"/>
          <p14:tracePt t="97372" x="1230313" y="4003675"/>
          <p14:tracePt t="97375" x="1258888" y="4030663"/>
          <p14:tracePt t="97388" x="1293813" y="4067175"/>
          <p14:tracePt t="97391" x="1322388" y="4094163"/>
          <p14:tracePt t="97400" x="1330325" y="4103688"/>
          <p14:tracePt t="97408" x="1339850" y="4122738"/>
          <p14:tracePt t="97416" x="1358900" y="4140200"/>
          <p14:tracePt t="97424" x="1366838" y="4159250"/>
          <p14:tracePt t="97433" x="1376363" y="4167188"/>
          <p14:tracePt t="97440" x="1385888" y="4176713"/>
          <p14:tracePt t="97456" x="1403350" y="4195763"/>
          <p14:tracePt t="97480" x="1412875" y="4195763"/>
          <p14:tracePt t="97496" x="1422400" y="4195763"/>
          <p14:tracePt t="97520" x="1439863" y="4203700"/>
          <p14:tracePt t="97544" x="1458913" y="4213225"/>
          <p14:tracePt t="97560" x="1468438" y="4222750"/>
          <p14:tracePt t="97567" x="1476375" y="4232275"/>
          <p14:tracePt t="97576" x="1485900" y="4240213"/>
          <p14:tracePt t="97587" x="1504950" y="4249738"/>
          <p14:tracePt t="97600" x="1512888" y="4259263"/>
          <p14:tracePt t="97608" x="1522413" y="4259263"/>
          <p14:tracePt t="97616" x="1541463" y="4276725"/>
          <p14:tracePt t="97624" x="1541463" y="4286250"/>
          <p14:tracePt t="97632" x="1549400" y="4286250"/>
          <p14:tracePt t="97640" x="1576388" y="4295775"/>
          <p14:tracePt t="97648" x="1585913" y="4303713"/>
          <p14:tracePt t="97656" x="1604963" y="4322763"/>
          <p14:tracePt t="97664" x="1622425" y="4340225"/>
          <p14:tracePt t="97672" x="1668463" y="4376738"/>
          <p14:tracePt t="97680" x="1677988" y="4386263"/>
          <p14:tracePt t="97690" x="1695450" y="4405313"/>
          <p14:tracePt t="97696" x="1714500" y="4422775"/>
          <p14:tracePt t="97704" x="1731963" y="4441825"/>
          <p14:tracePt t="97712" x="1751013" y="4459288"/>
          <p14:tracePt t="97720" x="1768475" y="4478338"/>
          <p14:tracePt t="97728" x="1787525" y="4486275"/>
          <p14:tracePt t="97737" x="1804988" y="4495800"/>
          <p14:tracePt t="97744" x="1831975" y="4514850"/>
          <p14:tracePt t="97760" x="1831975" y="4522788"/>
          <p14:tracePt t="97777" x="1841500" y="4532313"/>
          <p14:tracePt t="97809" x="1851025" y="4532313"/>
          <p14:tracePt t="97825" x="1860550" y="4541838"/>
          <p14:tracePt t="97832" x="1868488" y="4551363"/>
          <p14:tracePt t="97856" x="1887538" y="4551363"/>
          <p14:tracePt t="97864" x="1895475" y="4559300"/>
          <p14:tracePt t="97896" x="1914525" y="4568825"/>
          <p14:tracePt t="97905" x="1924050" y="4568825"/>
          <p14:tracePt t="97912" x="1931988" y="4578350"/>
          <p14:tracePt t="97920" x="1951038" y="4578350"/>
          <p14:tracePt t="97937" x="1960563" y="4587875"/>
          <p14:tracePt t="97944" x="1978025" y="4605338"/>
          <p14:tracePt t="97955" x="1978025" y="4614863"/>
          <p14:tracePt t="97960" x="1997075" y="4632325"/>
          <p14:tracePt t="97971" x="2005013" y="4641850"/>
          <p14:tracePt t="97976" x="2024063" y="4660900"/>
          <p14:tracePt t="97992" x="2041525" y="4668838"/>
          <p14:tracePt t="98000" x="2041525" y="4687888"/>
          <p14:tracePt t="98008" x="2051050" y="4697413"/>
          <p14:tracePt t="98048" x="2060575" y="4697413"/>
          <p14:tracePt t="98208" x="2060575" y="4687888"/>
          <p14:tracePt t="98224" x="2060575" y="4678363"/>
          <p14:tracePt t="98231" x="2060575" y="4668838"/>
          <p14:tracePt t="98240" x="2060575" y="4651375"/>
          <p14:tracePt t="98248" x="2051050" y="4641850"/>
          <p14:tracePt t="98263" x="2033588" y="4632325"/>
          <p14:tracePt t="98272" x="2024063" y="4632325"/>
          <p14:tracePt t="98288" x="1997075" y="4632325"/>
          <p14:tracePt t="98298" x="1978025" y="4624388"/>
          <p14:tracePt t="98313" x="1924050" y="4578350"/>
          <p14:tracePt t="98320" x="1905000" y="4541838"/>
          <p14:tracePt t="98327" x="1868488" y="4495800"/>
          <p14:tracePt t="98344" x="1778000" y="4386263"/>
          <p14:tracePt t="98355" x="1722438" y="4286250"/>
          <p14:tracePt t="98360" x="1658938" y="4222750"/>
          <p14:tracePt t="98370" x="1585913" y="4140200"/>
          <p14:tracePt t="98376" x="1576388" y="4130675"/>
          <p14:tracePt t="98394" x="1412875" y="3976688"/>
          <p14:tracePt t="98400" x="1330325" y="3894138"/>
          <p14:tracePt t="98408" x="1266825" y="3840163"/>
          <p14:tracePt t="98416" x="1203325" y="3803650"/>
          <p14:tracePt t="98424" x="1157288" y="3784600"/>
          <p14:tracePt t="98432" x="1130300" y="3748088"/>
          <p14:tracePt t="98440" x="1103313" y="3738563"/>
          <p14:tracePt t="98448" x="1084263" y="3721100"/>
          <p14:tracePt t="98456" x="1076325" y="3711575"/>
          <p14:tracePt t="98465" x="1076325" y="3702050"/>
          <p14:tracePt t="98472" x="1047750" y="3684588"/>
          <p14:tracePt t="98480" x="1039813" y="3665538"/>
          <p14:tracePt t="98488" x="1020763" y="3648075"/>
          <p14:tracePt t="98496" x="1003300" y="3629025"/>
          <p14:tracePt t="98504" x="984250" y="3575050"/>
          <p14:tracePt t="98513" x="947738" y="3538538"/>
          <p14:tracePt t="98521" x="903288" y="3492500"/>
          <p14:tracePt t="98529" x="874713" y="3455988"/>
          <p14:tracePt t="98537" x="838200" y="3411538"/>
          <p14:tracePt t="98544" x="801688" y="3365500"/>
          <p14:tracePt t="98553" x="784225" y="3346450"/>
          <p14:tracePt t="98560" x="747713" y="3302000"/>
          <p14:tracePt t="98570" x="738188" y="3282950"/>
          <p14:tracePt t="98576" x="720725" y="3236913"/>
          <p14:tracePt t="98587" x="701675" y="3209925"/>
          <p14:tracePt t="98592" x="684213" y="3163888"/>
          <p14:tracePt t="98600" x="674688" y="3146425"/>
          <p14:tracePt t="98608" x="665163" y="3100388"/>
          <p14:tracePt t="98617" x="647700" y="3073400"/>
          <p14:tracePt t="98624" x="638175" y="3046413"/>
          <p14:tracePt t="98633" x="620713" y="3027363"/>
          <p14:tracePt t="98641" x="611188" y="2982913"/>
          <p14:tracePt t="98650" x="611188" y="2973388"/>
          <p14:tracePt t="98656" x="611188" y="2946400"/>
          <p14:tracePt t="98672" x="611188" y="2936875"/>
          <p14:tracePt t="98688" x="611188" y="2927350"/>
          <p14:tracePt t="98713" x="611188" y="2900363"/>
          <p14:tracePt t="98729" x="611188" y="2881313"/>
          <p14:tracePt t="98745" x="611188" y="2854325"/>
          <p14:tracePt t="98757" x="611188" y="2844800"/>
          <p14:tracePt t="98770" x="611188" y="2836863"/>
          <p14:tracePt t="98787" x="611188" y="2817813"/>
          <p14:tracePt t="98866" x="611188" y="2836863"/>
          <p14:tracePt t="98876" x="611188" y="2844800"/>
          <p14:tracePt t="98889" x="611188" y="2854325"/>
          <p14:tracePt t="98904" x="611188" y="2863850"/>
          <p14:tracePt t="98921" x="611188" y="2873375"/>
          <p14:tracePt t="99064" x="611188" y="2863850"/>
          <p14:tracePt t="99072" x="611188" y="2854325"/>
          <p14:tracePt t="99088" x="611188" y="2844800"/>
          <p14:tracePt t="99097" x="611188" y="2836863"/>
          <p14:tracePt t="99112" x="611188" y="2817813"/>
          <p14:tracePt t="99121" x="611188" y="2808288"/>
          <p14:tracePt t="99193" x="611188" y="2800350"/>
          <p14:tracePt t="99200" x="628650" y="2771775"/>
          <p14:tracePt t="99216" x="638175" y="2763838"/>
          <p14:tracePt t="99224" x="638175" y="2754313"/>
          <p14:tracePt t="99232" x="647700" y="2727325"/>
          <p14:tracePt t="99240" x="655638" y="2717800"/>
          <p14:tracePt t="99248" x="655638" y="2708275"/>
          <p14:tracePt t="99256" x="674688" y="2698750"/>
          <p14:tracePt t="99264" x="674688" y="2690813"/>
          <p14:tracePt t="99272" x="684213" y="2671763"/>
          <p14:tracePt t="99568" x="684213" y="2654300"/>
          <p14:tracePt t="99576" x="684213" y="2635250"/>
          <p14:tracePt t="99584" x="684213" y="2617788"/>
          <p14:tracePt t="99592" x="684213" y="2589213"/>
          <p14:tracePt t="99603" x="684213" y="2571750"/>
          <p14:tracePt t="99608" x="684213" y="2544763"/>
          <p14:tracePt t="99616" x="684213" y="2508250"/>
          <p14:tracePt t="99624" x="674688" y="2489200"/>
          <p14:tracePt t="99632" x="674688" y="2452688"/>
          <p14:tracePt t="99640" x="674688" y="2408238"/>
          <p14:tracePt t="99648" x="655638" y="2379663"/>
          <p14:tracePt t="99656" x="655638" y="2362200"/>
          <p14:tracePt t="99664" x="655638" y="2343150"/>
          <p14:tracePt t="99672" x="655638" y="2316163"/>
          <p14:tracePt t="99680" x="647700" y="2298700"/>
          <p14:tracePt t="99688" x="647700" y="2289175"/>
          <p14:tracePt t="99706" x="647700" y="2270125"/>
          <p14:tracePt t="99952" x="638175" y="2262188"/>
          <p14:tracePt t="99992" x="638175" y="2252663"/>
          <p14:tracePt t="100000" x="638175" y="2233613"/>
          <p14:tracePt t="100008" x="638175" y="2225675"/>
          <p14:tracePt t="100015" x="638175" y="2206625"/>
          <p14:tracePt t="100024" x="638175" y="2189163"/>
          <p14:tracePt t="100032" x="638175" y="2179638"/>
          <p14:tracePt t="100128" x="647700" y="2189163"/>
          <p14:tracePt t="100138" x="647700" y="2206625"/>
          <p14:tracePt t="100144" x="647700" y="2216150"/>
          <p14:tracePt t="100168" x="647700" y="2225675"/>
          <p14:tracePt t="100208" x="665163" y="2216150"/>
          <p14:tracePt t="100217" x="674688" y="2206625"/>
          <p14:tracePt t="100224" x="674688" y="2170113"/>
          <p14:tracePt t="100232" x="684213" y="2160588"/>
          <p14:tracePt t="100240" x="684213" y="2133600"/>
          <p14:tracePt t="100248" x="684213" y="2116138"/>
          <p14:tracePt t="100256" x="692150" y="2089150"/>
          <p14:tracePt t="100264" x="692150" y="2079625"/>
          <p14:tracePt t="100272" x="692150" y="2070100"/>
          <p14:tracePt t="100280" x="711200" y="2033588"/>
          <p14:tracePt t="100376" x="711200" y="2024063"/>
          <p14:tracePt t="100384" x="720725" y="2016125"/>
          <p14:tracePt t="100416" x="728663" y="2016125"/>
          <p14:tracePt t="100439" x="738188" y="2016125"/>
          <p14:tracePt t="100450" x="738188" y="2006600"/>
          <p14:tracePt t="100456" x="747713" y="1987550"/>
          <p14:tracePt t="100465" x="747713" y="1979613"/>
          <p14:tracePt t="100472" x="747713" y="1960563"/>
          <p14:tracePt t="100480" x="765175" y="1943100"/>
          <p14:tracePt t="100488" x="774700" y="1924050"/>
          <p14:tracePt t="100497" x="774700" y="1906588"/>
          <p14:tracePt t="100506" x="784225" y="1878013"/>
          <p14:tracePt t="100512" x="784225" y="1860550"/>
          <p14:tracePt t="100521" x="801688" y="1841500"/>
          <p14:tracePt t="100528" x="801688" y="1824038"/>
          <p14:tracePt t="100537" x="801688" y="1804988"/>
          <p14:tracePt t="100546" x="801688" y="1768475"/>
          <p14:tracePt t="100559" x="811213" y="1741488"/>
          <p14:tracePt t="100562" x="811213" y="1731963"/>
          <p14:tracePt t="100574" x="811213" y="1687513"/>
          <p14:tracePt t="100578" x="811213" y="1660525"/>
          <p14:tracePt t="100586" x="811213" y="1631950"/>
          <p14:tracePt t="100594" x="811213" y="1587500"/>
          <p14:tracePt t="100603" x="811213" y="1568450"/>
          <p14:tracePt t="100607" x="820738" y="1558925"/>
          <p14:tracePt t="100616" x="820738" y="1541463"/>
          <p14:tracePt t="100624" x="820738" y="1531938"/>
          <p14:tracePt t="100632" x="820738" y="1522413"/>
          <p14:tracePt t="100672" x="830263" y="1514475"/>
          <p14:tracePt t="100832" x="830263" y="1504950"/>
          <p14:tracePt t="100842" x="838200" y="1485900"/>
          <p14:tracePt t="100864" x="847725" y="1468438"/>
          <p14:tracePt t="100872" x="847725" y="1458913"/>
          <p14:tracePt t="100880" x="847725" y="1449388"/>
          <p14:tracePt t="100889" x="857250" y="1449388"/>
          <p14:tracePt t="100896" x="857250" y="1441450"/>
          <p14:tracePt t="100905" x="857250" y="1422400"/>
          <p14:tracePt t="100911" x="866775" y="1404938"/>
          <p14:tracePt t="100928" x="866775" y="1395413"/>
          <p14:tracePt t="100952" x="866775" y="1376363"/>
          <p14:tracePt t="100976" x="866775" y="1368425"/>
          <p14:tracePt t="100984" x="874713" y="1349375"/>
          <p14:tracePt t="100992" x="884238" y="1349375"/>
          <p14:tracePt t="101003" x="884238" y="1339850"/>
          <p14:tracePt t="101008" x="893763" y="1331913"/>
          <p14:tracePt t="101016" x="893763" y="1322388"/>
          <p14:tracePt t="101024" x="893763" y="1312863"/>
          <p14:tracePt t="101040" x="893763" y="1285875"/>
          <p14:tracePt t="101129" x="893763" y="1276350"/>
          <p14:tracePt t="101376" x="884238" y="1268413"/>
          <p14:tracePt t="101384" x="874713" y="1268413"/>
          <p14:tracePt t="101393" x="874713" y="1258888"/>
          <p14:tracePt t="101404" x="866775" y="1249363"/>
          <p14:tracePt t="101416" x="857250" y="1249363"/>
          <p14:tracePt t="101424" x="838200" y="1239838"/>
          <p14:tracePt t="101440" x="830263" y="1231900"/>
          <p14:tracePt t="101464" x="811213" y="1212850"/>
          <p14:tracePt t="101472" x="811213" y="1203325"/>
          <p14:tracePt t="101481" x="811213" y="1195388"/>
          <p14:tracePt t="101488" x="811213" y="1158875"/>
          <p14:tracePt t="101496" x="811213" y="1149350"/>
          <p14:tracePt t="101504" x="801688" y="1122363"/>
          <p14:tracePt t="101512" x="801688" y="1112838"/>
          <p14:tracePt t="101525" x="801688" y="1076325"/>
          <p14:tracePt t="101530" x="801688" y="1066800"/>
          <p14:tracePt t="101535" x="801688" y="1057275"/>
          <p14:tracePt t="101544" x="801688" y="1039813"/>
          <p14:tracePt t="101554" x="801688" y="1030288"/>
          <p14:tracePt t="101559" x="801688" y="1012825"/>
          <p14:tracePt t="101570" x="801688" y="993775"/>
          <p14:tracePt t="101576" x="801688" y="984250"/>
          <p14:tracePt t="101586" x="801688" y="976313"/>
          <p14:tracePt t="101603" x="801688" y="957263"/>
          <p14:tracePt t="101607" x="801688" y="939800"/>
          <p14:tracePt t="101629" x="801688" y="911225"/>
          <p14:tracePt t="101633" x="793750" y="893763"/>
          <p14:tracePt t="101641" x="793750" y="884238"/>
          <p14:tracePt t="101656" x="793750" y="857250"/>
          <p14:tracePt t="101663" x="793750" y="847725"/>
          <p14:tracePt t="101672" x="793750" y="820738"/>
          <p14:tracePt t="101680" x="793750" y="811213"/>
          <p14:tracePt t="101688" x="793750" y="784225"/>
          <p14:tracePt t="101696" x="793750" y="774700"/>
          <p14:tracePt t="101705" x="793750" y="766763"/>
          <p14:tracePt t="101712" x="784225" y="766763"/>
          <p14:tracePt t="101720" x="784225" y="747713"/>
          <p14:tracePt t="101728" x="784225" y="720725"/>
          <p14:tracePt t="101736" x="784225" y="701675"/>
          <p14:tracePt t="101744" x="765175" y="665163"/>
          <p14:tracePt t="101753" x="765175" y="647700"/>
          <p14:tracePt t="101760" x="765175" y="628650"/>
          <p14:tracePt t="101773" x="765175" y="601663"/>
          <p14:tracePt t="101778" x="765175" y="584200"/>
          <p14:tracePt t="101786" x="765175" y="555625"/>
          <p14:tracePt t="101792" x="765175" y="547688"/>
          <p14:tracePt t="101803" x="765175" y="528638"/>
          <p14:tracePt t="101809" x="765175" y="511175"/>
          <p14:tracePt t="101824" x="765175" y="501650"/>
          <p14:tracePt t="101831" x="765175" y="492125"/>
          <p14:tracePt t="101840" x="765175" y="474663"/>
          <p14:tracePt t="101849" x="765175" y="465138"/>
          <p14:tracePt t="101944" x="774700" y="455613"/>
          <p14:tracePt t="101952" x="784225" y="455613"/>
          <p14:tracePt t="101961" x="793750" y="446088"/>
          <p14:tracePt t="101967" x="838200" y="446088"/>
          <p14:tracePt t="101976" x="866775" y="419100"/>
          <p14:tracePt t="101989" x="884238" y="419100"/>
          <p14:tracePt t="101992" x="903288" y="419100"/>
          <p14:tracePt t="102003" x="930275" y="419100"/>
          <p14:tracePt t="102008" x="947738" y="419100"/>
          <p14:tracePt t="102015" x="966788" y="411163"/>
          <p14:tracePt t="102024" x="974725" y="411163"/>
          <p14:tracePt t="102032" x="984250" y="411163"/>
          <p14:tracePt t="102040" x="993775" y="411163"/>
          <p14:tracePt t="102138" x="1003300" y="411163"/>
          <p14:tracePt t="102152" x="1011238" y="428625"/>
          <p14:tracePt t="102160" x="1011238" y="446088"/>
          <p14:tracePt t="102168" x="1020763" y="465138"/>
          <p14:tracePt t="102176" x="1039813" y="482600"/>
          <p14:tracePt t="102187" x="1039813" y="492125"/>
          <p14:tracePt t="102192" x="1039813" y="511175"/>
          <p14:tracePt t="102204" x="1047750" y="519113"/>
          <p14:tracePt t="102216" x="1057275" y="528638"/>
          <p14:tracePt t="102248" x="1057275" y="538163"/>
          <p14:tracePt t="102280" x="1057275" y="547688"/>
          <p14:tracePt t="102296" x="1066800" y="565150"/>
          <p14:tracePt t="102304" x="1066800" y="574675"/>
          <p14:tracePt t="102312" x="1066800" y="584200"/>
          <p14:tracePt t="102320" x="1076325" y="592138"/>
          <p14:tracePt t="102337" x="1076325" y="620713"/>
          <p14:tracePt t="102344" x="1084263" y="638175"/>
          <p14:tracePt t="102353" x="1084263" y="657225"/>
          <p14:tracePt t="102360" x="1093788" y="674688"/>
          <p14:tracePt t="102372" x="1120775" y="711200"/>
          <p14:tracePt t="102376" x="1130300" y="730250"/>
          <p14:tracePt t="102388" x="1130300" y="738188"/>
          <p14:tracePt t="102392" x="1130300" y="747713"/>
          <p14:tracePt t="102402" x="1130300" y="766763"/>
          <p14:tracePt t="102407" x="1130300" y="774700"/>
          <p14:tracePt t="102415" x="1139825" y="803275"/>
          <p14:tracePt t="102424" x="1139825" y="811213"/>
          <p14:tracePt t="102432" x="1139825" y="820738"/>
          <p14:tracePt t="102441" x="1139825" y="839788"/>
          <p14:tracePt t="102452" x="1139825" y="857250"/>
          <p14:tracePt t="102475" x="1139825" y="884238"/>
          <p14:tracePt t="102480" x="1139825" y="893763"/>
          <p14:tracePt t="102488" x="1139825" y="903288"/>
          <p14:tracePt t="102496" x="1139825" y="920750"/>
          <p14:tracePt t="102517" x="1139825" y="939800"/>
          <p14:tracePt t="102521" x="1139825" y="957263"/>
          <p14:tracePt t="102528" x="1139825" y="966788"/>
          <p14:tracePt t="102536" x="1139825" y="984250"/>
          <p14:tracePt t="102544" x="1130300" y="1012825"/>
          <p14:tracePt t="102554" x="1130300" y="1020763"/>
          <p14:tracePt t="102560" x="1130300" y="1030288"/>
          <p14:tracePt t="102569" x="1120775" y="1057275"/>
          <p14:tracePt t="102576" x="1112838" y="1066800"/>
          <p14:tracePt t="102593" x="1103313" y="1076325"/>
          <p14:tracePt t="102608" x="1093788" y="1103313"/>
          <p14:tracePt t="102616" x="1076325" y="1112838"/>
          <p14:tracePt t="102623" x="1066800" y="1112838"/>
          <p14:tracePt t="102635" x="1057275" y="1122363"/>
          <p14:tracePt t="102649" x="1047750" y="1139825"/>
          <p14:tracePt t="102791" x="1039813" y="1139825"/>
          <p14:tracePt t="102813" x="1030288" y="1139825"/>
          <p14:tracePt t="102816" x="1011238" y="1139825"/>
          <p14:tracePt t="102832" x="993775" y="1139825"/>
          <p14:tracePt t="102856" x="984250" y="1130300"/>
          <p14:tracePt t="102920" x="984250" y="1112838"/>
          <p14:tracePt t="102945" x="974725" y="1103313"/>
          <p14:tracePt t="102960" x="974725" y="1076325"/>
          <p14:tracePt t="102976" x="974725" y="1066800"/>
          <p14:tracePt t="102992" x="974725" y="1057275"/>
          <p14:tracePt t="103025" x="974725" y="1049338"/>
          <p14:tracePt t="103163" x="974725" y="1057275"/>
          <p14:tracePt t="103168" x="974725" y="1066800"/>
          <p14:tracePt t="103176" x="974725" y="1076325"/>
          <p14:tracePt t="103188" x="974725" y="1093788"/>
          <p14:tracePt t="103191" x="974725" y="1103313"/>
          <p14:tracePt t="103203" x="957263" y="1130300"/>
          <p14:tracePt t="103207" x="957263" y="1139825"/>
          <p14:tracePt t="103220" x="947738" y="1185863"/>
          <p14:tracePt t="103224" x="939800" y="1203325"/>
          <p14:tracePt t="103233" x="930275" y="1249363"/>
          <p14:tracePt t="103240" x="893763" y="1295400"/>
          <p14:tracePt t="103248" x="874713" y="1349375"/>
          <p14:tracePt t="103256" x="838200" y="1412875"/>
          <p14:tracePt t="103264" x="838200" y="1449388"/>
          <p14:tracePt t="103272" x="811213" y="1531938"/>
          <p14:tracePt t="103280" x="793750" y="1614488"/>
          <p14:tracePt t="103288" x="765175" y="1677988"/>
          <p14:tracePt t="103296" x="757238" y="1751013"/>
          <p14:tracePt t="103304" x="738188" y="1814513"/>
          <p14:tracePt t="103312" x="711200" y="1870075"/>
          <p14:tracePt t="103321" x="684213" y="1970088"/>
          <p14:tracePt t="103328" x="684213" y="2043113"/>
          <p14:tracePt t="103336" x="684213" y="2116138"/>
          <p14:tracePt t="103345" x="684213" y="2189163"/>
          <p14:tracePt t="103359" x="684213" y="2262188"/>
          <p14:tracePt t="103359" x="684213" y="2352675"/>
          <p14:tracePt t="103369" x="684213" y="2416175"/>
          <p14:tracePt t="103376" x="684213" y="2444750"/>
          <p14:tracePt t="103388" x="684213" y="2481263"/>
          <p14:tracePt t="103392" x="684213" y="2525713"/>
          <p14:tracePt t="103410" x="684213" y="2544763"/>
          <p14:tracePt t="103424" x="684213" y="2554288"/>
          <p14:tracePt t="103616" x="684213" y="2562225"/>
          <p14:tracePt t="103625" x="684213" y="2581275"/>
          <p14:tracePt t="103632" x="684213" y="2598738"/>
          <p14:tracePt t="103639" x="684213" y="2608263"/>
          <p14:tracePt t="103650" x="684213" y="2625725"/>
          <p14:tracePt t="103660" x="684213" y="2644775"/>
          <p14:tracePt t="103672" x="684213" y="2654300"/>
          <p14:tracePt t="103680" x="684213" y="2662238"/>
          <p14:tracePt t="103688" x="684213" y="2681288"/>
          <p14:tracePt t="103696" x="684213" y="2690813"/>
          <p14:tracePt t="103703" x="684213" y="2708275"/>
          <p14:tracePt t="103713" x="684213" y="2727325"/>
          <p14:tracePt t="103724" x="655638" y="2744788"/>
          <p14:tracePt t="103740" x="655638" y="2754313"/>
          <p14:tracePt t="103746" x="655638" y="2763838"/>
          <p14:tracePt t="103755" x="655638" y="2771775"/>
          <p14:tracePt t="103760" x="655638" y="2781300"/>
          <p14:tracePt t="103770" x="655638" y="2790825"/>
          <p14:tracePt t="103936" x="665163" y="2781300"/>
          <p14:tracePt t="103960" x="674688" y="2771775"/>
          <p14:tracePt t="103968" x="684213" y="2771775"/>
          <p14:tracePt t="103976" x="692150" y="2771775"/>
          <p14:tracePt t="103993" x="701675" y="2771775"/>
          <p14:tracePt t="104009" x="720725" y="2771775"/>
          <p14:tracePt t="104024" x="738188" y="2771775"/>
          <p14:tracePt t="104080" x="747713" y="2771775"/>
          <p14:tracePt t="104096" x="774700" y="2771775"/>
          <p14:tracePt t="104112" x="784225" y="2771775"/>
          <p14:tracePt t="104128" x="793750" y="2771775"/>
          <p14:tracePt t="104204" x="793750" y="2781300"/>
          <p14:tracePt t="104312" x="801688" y="2781300"/>
          <p14:tracePt t="104328" x="811213" y="2790825"/>
          <p14:tracePt t="104344" x="820738" y="2790825"/>
          <p14:tracePt t="104360" x="838200" y="2800350"/>
          <p14:tracePt t="104376" x="847725" y="2800350"/>
          <p14:tracePt t="104384" x="857250" y="2800350"/>
          <p14:tracePt t="104465" x="866775" y="2808288"/>
          <p14:tracePt t="104697" x="866775" y="2827338"/>
          <p14:tracePt t="104719" x="866775" y="2844800"/>
          <p14:tracePt t="104728" x="866775" y="2854325"/>
          <p14:tracePt t="104752" x="866775" y="2863850"/>
          <p14:tracePt t="104760" x="866775" y="2873375"/>
          <p14:tracePt t="104768" x="866775" y="2890838"/>
          <p14:tracePt t="104786" x="866775" y="2900363"/>
          <p14:tracePt t="104801" x="866775" y="2909888"/>
          <p14:tracePt t="104809" x="866775" y="2927350"/>
          <p14:tracePt t="104816" x="866775" y="2936875"/>
          <p14:tracePt t="104944" x="866775" y="2927350"/>
          <p14:tracePt t="104952" x="866775" y="2909888"/>
          <p14:tracePt t="105064" x="874713" y="2900363"/>
          <p14:tracePt t="105138" x="874713" y="2909888"/>
          <p14:tracePt t="105160" x="874713" y="2927350"/>
          <p14:tracePt t="105194" x="874713" y="2936875"/>
          <p14:tracePt t="105206" x="857250" y="2954338"/>
          <p14:tracePt t="105216" x="857250" y="2963863"/>
          <p14:tracePt t="105224" x="838200" y="2973388"/>
          <p14:tracePt t="105232" x="820738" y="2990850"/>
          <p14:tracePt t="105253" x="811213" y="3000375"/>
          <p14:tracePt t="105256" x="801688" y="3000375"/>
          <p14:tracePt t="105272" x="793750" y="3009900"/>
          <p14:tracePt t="105280" x="784225" y="3027363"/>
          <p14:tracePt t="105408" x="774700" y="3027363"/>
          <p14:tracePt t="105424" x="774700" y="3017838"/>
          <p14:tracePt t="105440" x="765175" y="3017838"/>
          <p14:tracePt t="105688" x="757238" y="3009900"/>
          <p14:tracePt t="105861" x="747713" y="3009900"/>
          <p14:tracePt t="106354" x="728663" y="2990850"/>
          <p14:tracePt t="106376" x="728663" y="2982913"/>
          <p14:tracePt t="106392" x="728663" y="2973388"/>
          <p14:tracePt t="106400" x="728663" y="2954338"/>
          <p14:tracePt t="106408" x="728663" y="2946400"/>
          <p14:tracePt t="106417" x="728663" y="2936875"/>
          <p14:tracePt t="106434" x="728663" y="2909888"/>
          <p14:tracePt t="106440" x="711200" y="2890838"/>
          <p14:tracePt t="106454" x="711200" y="2854325"/>
          <p14:tracePt t="106456" x="711200" y="2836863"/>
          <p14:tracePt t="106469" x="701675" y="2808288"/>
          <p14:tracePt t="106472" x="701675" y="2790825"/>
          <p14:tracePt t="106481" x="701675" y="2754313"/>
          <p14:tracePt t="106488" x="701675" y="2727325"/>
          <p14:tracePt t="106496" x="701675" y="2690813"/>
          <p14:tracePt t="106506" x="701675" y="2654300"/>
          <p14:tracePt t="106518" x="701675" y="2625725"/>
          <p14:tracePt t="106519" x="701675" y="2589213"/>
          <p14:tracePt t="106529" x="701675" y="2554288"/>
          <p14:tracePt t="106541" x="701675" y="2517775"/>
          <p14:tracePt t="106545" x="701675" y="2498725"/>
          <p14:tracePt t="106554" x="701675" y="2452688"/>
          <p14:tracePt t="106560" x="701675" y="2425700"/>
          <p14:tracePt t="106569" x="701675" y="2408238"/>
          <p14:tracePt t="106577" x="692150" y="2362200"/>
          <p14:tracePt t="106586" x="684213" y="2362200"/>
          <p14:tracePt t="106592" x="684213" y="2352675"/>
          <p14:tracePt t="106606" x="684213" y="2335213"/>
          <p14:tracePt t="106607" x="684213" y="2316163"/>
          <p14:tracePt t="106619" x="684213" y="2306638"/>
          <p14:tracePt t="106624" x="684213" y="2270125"/>
          <p14:tracePt t="106632" x="684213" y="2243138"/>
          <p14:tracePt t="106639" x="684213" y="2225675"/>
          <p14:tracePt t="106648" x="684213" y="2189163"/>
          <p14:tracePt t="106656" x="684213" y="2143125"/>
          <p14:tracePt t="106664" x="684213" y="2089150"/>
          <p14:tracePt t="106672" x="684213" y="2060575"/>
          <p14:tracePt t="106680" x="684213" y="1987550"/>
          <p14:tracePt t="106688" x="684213" y="1951038"/>
          <p14:tracePt t="106699" x="684213" y="1897063"/>
          <p14:tracePt t="106709" x="684213" y="1851025"/>
          <p14:tracePt t="106712" x="692150" y="1797050"/>
          <p14:tracePt t="106724" x="701675" y="1760538"/>
          <p14:tracePt t="106728" x="711200" y="1714500"/>
          <p14:tracePt t="106738" x="711200" y="1687513"/>
          <p14:tracePt t="106747" x="747713" y="1641475"/>
          <p14:tracePt t="106757" x="747713" y="1614488"/>
          <p14:tracePt t="106761" x="757238" y="1577975"/>
          <p14:tracePt t="106769" x="765175" y="1550988"/>
          <p14:tracePt t="106776" x="784225" y="1504950"/>
          <p14:tracePt t="106785" x="793750" y="1477963"/>
          <p14:tracePt t="106792" x="801688" y="1431925"/>
          <p14:tracePt t="106803" x="820738" y="1404938"/>
          <p14:tracePt t="106808" x="838200" y="1349375"/>
          <p14:tracePt t="106816" x="847725" y="1312863"/>
          <p14:tracePt t="106825" x="857250" y="1276350"/>
          <p14:tracePt t="106832" x="857250" y="1258888"/>
          <p14:tracePt t="106840" x="866775" y="1231900"/>
          <p14:tracePt t="106848" x="866775" y="1222375"/>
          <p14:tracePt t="106856" x="866775" y="1203325"/>
          <p14:tracePt t="106864" x="874713" y="1195388"/>
          <p14:tracePt t="106928" x="884238" y="1185863"/>
          <p14:tracePt t="106952" x="893763" y="1176338"/>
          <p14:tracePt t="106960" x="893763" y="1158875"/>
          <p14:tracePt t="106992" x="893763" y="1149350"/>
          <p14:tracePt t="107000" x="893763" y="1139825"/>
          <p14:tracePt t="107129" x="893763" y="1122363"/>
          <p14:tracePt t="107142" x="893763" y="1112838"/>
          <p14:tracePt t="107162" x="893763" y="1103313"/>
          <p14:tracePt t="107171" x="893763" y="1093788"/>
          <p14:tracePt t="107177" x="884238" y="1066800"/>
          <p14:tracePt t="107192" x="874713" y="1066800"/>
          <p14:tracePt t="107203" x="874713" y="1057275"/>
          <p14:tracePt t="107208" x="866775" y="1039813"/>
          <p14:tracePt t="107224" x="866775" y="1020763"/>
          <p14:tracePt t="107236" x="857250" y="1003300"/>
          <p14:tracePt t="107248" x="847725" y="993775"/>
          <p14:tracePt t="107256" x="847725" y="976313"/>
          <p14:tracePt t="107263" x="847725" y="947738"/>
          <p14:tracePt t="107272" x="847725" y="930275"/>
          <p14:tracePt t="107280" x="847725" y="911225"/>
          <p14:tracePt t="107288" x="847725" y="884238"/>
          <p14:tracePt t="107296" x="847725" y="857250"/>
          <p14:tracePt t="107304" x="847725" y="839788"/>
          <p14:tracePt t="107311" x="847725" y="820738"/>
          <p14:tracePt t="107320" x="847725" y="803275"/>
          <p14:tracePt t="107328" x="847725" y="784225"/>
          <p14:tracePt t="107336" x="847725" y="766763"/>
          <p14:tracePt t="107353" x="847725" y="757238"/>
          <p14:tracePt t="107392" x="847725" y="747713"/>
          <p14:tracePt t="107401" x="847725" y="730250"/>
          <p14:tracePt t="107408" x="847725" y="711200"/>
          <p14:tracePt t="107423" x="857250" y="684213"/>
          <p14:tracePt t="107425" x="866775" y="674688"/>
          <p14:tracePt t="107439" x="874713" y="657225"/>
          <p14:tracePt t="107440" x="884238" y="647700"/>
          <p14:tracePt t="107700" x="893763" y="657225"/>
          <p14:tracePt t="107704" x="911225" y="701675"/>
          <p14:tracePt t="107712" x="911225" y="730250"/>
          <p14:tracePt t="107721" x="911225" y="766763"/>
          <p14:tracePt t="107728" x="939800" y="830263"/>
          <p14:tracePt t="107736" x="939800" y="866775"/>
          <p14:tracePt t="107744" x="939800" y="893763"/>
          <p14:tracePt t="107753" x="939800" y="939800"/>
          <p14:tracePt t="107760" x="939800" y="976313"/>
          <p14:tracePt t="107770" x="930275" y="1020763"/>
          <p14:tracePt t="107775" x="920750" y="1039813"/>
          <p14:tracePt t="107786" x="884238" y="1085850"/>
          <p14:tracePt t="107792" x="874713" y="1103313"/>
          <p14:tracePt t="107812" x="830263" y="1166813"/>
          <p14:tracePt t="107815" x="820738" y="1185863"/>
          <p14:tracePt t="107824" x="820738" y="1195388"/>
          <p14:tracePt t="107832" x="811213" y="1222375"/>
          <p14:tracePt t="107840" x="793750" y="1239838"/>
          <p14:tracePt t="107857" x="784225" y="1249363"/>
          <p14:tracePt t="107961" x="765175" y="1268413"/>
          <p14:tracePt t="107968" x="757238" y="1276350"/>
          <p14:tracePt t="107976" x="757238" y="1285875"/>
          <p14:tracePt t="107992" x="747713" y="1285875"/>
          <p14:tracePt t="108057" x="738188" y="1295400"/>
          <p14:tracePt t="108096" x="728663" y="1303338"/>
          <p14:tracePt t="108570" x="720725" y="1295400"/>
          <p14:tracePt t="108617" x="711200" y="1295400"/>
          <p14:tracePt t="108660" x="701675" y="1295400"/>
          <p14:tracePt t="108672" x="701675" y="1303338"/>
          <p14:tracePt t="108918" x="701675" y="1285875"/>
          <p14:tracePt t="109206" x="711200" y="1285875"/>
          <p14:tracePt t="109224" x="711200" y="1276350"/>
          <p14:tracePt t="109592" x="720725" y="1249363"/>
          <p14:tracePt t="109600" x="720725" y="1231900"/>
          <p14:tracePt t="109608" x="720725" y="1185863"/>
          <p14:tracePt t="109617" x="728663" y="1158875"/>
          <p14:tracePt t="109624" x="728663" y="1130300"/>
          <p14:tracePt t="109644" x="728663" y="1057275"/>
          <p14:tracePt t="109647" x="728663" y="1020763"/>
          <p14:tracePt t="109656" x="728663" y="976313"/>
          <p14:tracePt t="109680" x="728663" y="966788"/>
          <p14:tracePt t="109736" x="728663" y="984250"/>
          <p14:tracePt t="109744" x="728663" y="1020763"/>
          <p14:tracePt t="109752" x="757238" y="1057275"/>
          <p14:tracePt t="109760" x="765175" y="1085850"/>
          <p14:tracePt t="109768" x="765175" y="1112838"/>
          <p14:tracePt t="109776" x="765175" y="1122363"/>
          <p14:tracePt t="109786" x="765175" y="1130300"/>
          <p14:tracePt t="109857" x="765175" y="1112838"/>
          <p14:tracePt t="109864" x="765175" y="1093788"/>
          <p14:tracePt t="109872" x="784225" y="1066800"/>
          <p14:tracePt t="109884" x="784225" y="1039813"/>
          <p14:tracePt t="109888" x="784225" y="1020763"/>
          <p14:tracePt t="109896" x="801688" y="993775"/>
          <p14:tracePt t="109906" x="811213" y="976313"/>
          <p14:tracePt t="109912" x="811213" y="957263"/>
          <p14:tracePt t="109921" x="811213" y="947738"/>
          <p14:tracePt t="109928" x="811213" y="939800"/>
          <p14:tracePt t="109944" x="811213" y="930275"/>
          <p14:tracePt t="109952" x="811213" y="911225"/>
          <p14:tracePt t="109959" x="820738" y="911225"/>
          <p14:tracePt t="109985" x="820738" y="903288"/>
          <p14:tracePt t="109992" x="830263" y="893763"/>
          <p14:tracePt t="110004" x="830263" y="884238"/>
          <p14:tracePt t="110008" x="847725" y="857250"/>
          <p14:tracePt t="110019" x="847725" y="847725"/>
          <p14:tracePt t="110024" x="847725" y="830263"/>
          <p14:tracePt t="110031" x="857250" y="811213"/>
          <p14:tracePt t="110040" x="857250" y="774700"/>
          <p14:tracePt t="110048" x="866775" y="757238"/>
          <p14:tracePt t="110056" x="893763" y="711200"/>
          <p14:tracePt t="110064" x="893763" y="684213"/>
          <p14:tracePt t="110072" x="903288" y="665163"/>
          <p14:tracePt t="110080" x="911225" y="628650"/>
          <p14:tracePt t="110088" x="911225" y="601663"/>
          <p14:tracePt t="110096" x="920750" y="574675"/>
          <p14:tracePt t="110105" x="939800" y="547688"/>
          <p14:tracePt t="110112" x="939800" y="511175"/>
          <p14:tracePt t="110121" x="947738" y="492125"/>
          <p14:tracePt t="110128" x="957263" y="465138"/>
          <p14:tracePt t="110138" x="957263" y="455613"/>
          <p14:tracePt t="110144" x="957263" y="428625"/>
          <p14:tracePt t="110155" x="957263" y="419100"/>
          <p14:tracePt t="110168" x="957263" y="401638"/>
          <p14:tracePt t="110176" x="966788" y="392113"/>
          <p14:tracePt t="110402" x="966788" y="401638"/>
          <p14:tracePt t="110469" x="966788" y="411163"/>
          <p14:tracePt t="110562" x="966788" y="419100"/>
          <p14:tracePt t="110740" x="966788" y="428625"/>
          <p14:tracePt t="110753" x="957263" y="438150"/>
          <p14:tracePt t="110842" x="947738" y="438150"/>
          <p14:tracePt t="110848" x="939800" y="438150"/>
          <p14:tracePt t="110855" x="930275" y="428625"/>
          <p14:tracePt t="110872" x="920750" y="411163"/>
          <p14:tracePt t="110879" x="911225" y="411163"/>
          <p14:tracePt t="110904" x="893763" y="401638"/>
          <p14:tracePt t="111080" x="893763" y="392113"/>
          <p14:tracePt t="111128" x="893763" y="411163"/>
          <p14:tracePt t="111136" x="893763" y="419100"/>
          <p14:tracePt t="111144" x="893763" y="438150"/>
          <p14:tracePt t="111152" x="893763" y="455613"/>
          <p14:tracePt t="111160" x="893763" y="474663"/>
          <p14:tracePt t="111169" x="893763" y="501650"/>
          <p14:tracePt t="111176" x="866775" y="519113"/>
          <p14:tracePt t="111187" x="866775" y="547688"/>
          <p14:tracePt t="111192" x="866775" y="565150"/>
          <p14:tracePt t="111203" x="857250" y="601663"/>
          <p14:tracePt t="111208" x="857250" y="611188"/>
          <p14:tracePt t="111219" x="857250" y="647700"/>
          <p14:tracePt t="111224" x="857250" y="674688"/>
          <p14:tracePt t="111232" x="857250" y="701675"/>
          <p14:tracePt t="111240" x="857250" y="720725"/>
          <p14:tracePt t="111248" x="857250" y="747713"/>
          <p14:tracePt t="111256" x="857250" y="793750"/>
          <p14:tracePt t="111264" x="857250" y="811213"/>
          <p14:tracePt t="111272" x="857250" y="839788"/>
          <p14:tracePt t="111281" x="857250" y="857250"/>
          <p14:tracePt t="111288" x="866775" y="866775"/>
          <p14:tracePt t="111296" x="874713" y="903288"/>
          <p14:tracePt t="111304" x="884238" y="911225"/>
          <p14:tracePt t="111312" x="903288" y="947738"/>
          <p14:tracePt t="111321" x="911225" y="957263"/>
          <p14:tracePt t="111330" x="920750" y="966788"/>
          <p14:tracePt t="111337" x="930275" y="984250"/>
          <p14:tracePt t="111344" x="930275" y="993775"/>
          <p14:tracePt t="111352" x="947738" y="1039813"/>
          <p14:tracePt t="111360" x="957263" y="1057275"/>
          <p14:tracePt t="111375" x="957263" y="1076325"/>
          <p14:tracePt t="111385" x="966788" y="1122363"/>
          <p14:tracePt t="111392" x="966788" y="1139825"/>
          <p14:tracePt t="111405" x="974725" y="1166813"/>
          <p14:tracePt t="111407" x="974725" y="1185863"/>
          <p14:tracePt t="111419" x="1003300" y="1239838"/>
          <p14:tracePt t="111424" x="1011238" y="1276350"/>
          <p14:tracePt t="111434" x="1011238" y="1295400"/>
          <p14:tracePt t="111441" x="1020763" y="1322388"/>
          <p14:tracePt t="111458" x="1030288" y="1376363"/>
          <p14:tracePt t="111473" x="1047750" y="1404938"/>
          <p14:tracePt t="111480" x="1047750" y="1412875"/>
          <p14:tracePt t="111562" x="1057275" y="1404938"/>
          <p14:tracePt t="111577" x="1057275" y="1385888"/>
          <p14:tracePt t="111582" x="1057275" y="1376363"/>
          <p14:tracePt t="111586" x="1057275" y="1368425"/>
          <p14:tracePt t="111592" x="1057275" y="1331913"/>
          <p14:tracePt t="111604" x="1057275" y="1322388"/>
          <p14:tracePt t="111607" x="1057275" y="1303338"/>
          <p14:tracePt t="111619" x="1057275" y="1285875"/>
          <p14:tracePt t="111624" x="1057275" y="1276350"/>
          <p14:tracePt t="111643" x="1057275" y="1239838"/>
          <p14:tracePt t="111656" x="1057275" y="1231900"/>
          <p14:tracePt t="111672" x="1057275" y="1212850"/>
          <p14:tracePt t="111688" x="1057275" y="1203325"/>
          <p14:tracePt t="111696" x="1057275" y="1195388"/>
          <p14:tracePt t="111704" x="1057275" y="1166813"/>
          <p14:tracePt t="111712" x="1057275" y="1130300"/>
          <p14:tracePt t="111720" x="1057275" y="1112838"/>
          <p14:tracePt t="111728" x="1057275" y="1076325"/>
          <p14:tracePt t="111736" x="1066800" y="1049338"/>
          <p14:tracePt t="111744" x="1084263" y="1012825"/>
          <p14:tracePt t="111751" x="1084263" y="976313"/>
          <p14:tracePt t="111760" x="1084263" y="947738"/>
          <p14:tracePt t="111769" x="1084263" y="911225"/>
          <p14:tracePt t="111777" x="1084263" y="866775"/>
          <p14:tracePt t="111785" x="1084263" y="847725"/>
          <p14:tracePt t="111792" x="1084263" y="830263"/>
          <p14:tracePt t="111802" x="1084263" y="811213"/>
          <p14:tracePt t="111819" x="1103313" y="784225"/>
          <p14:tracePt t="112033" x="1103313" y="803275"/>
          <p14:tracePt t="112040" x="1103313" y="811213"/>
          <p14:tracePt t="112049" x="1084263" y="830263"/>
          <p14:tracePt t="112056" x="1084263" y="847725"/>
          <p14:tracePt t="112064" x="1084263" y="866775"/>
          <p14:tracePt t="112072" x="1066800" y="884238"/>
          <p14:tracePt t="112080" x="1047750" y="903288"/>
          <p14:tracePt t="112088" x="1039813" y="920750"/>
          <p14:tracePt t="112096" x="1011238" y="930275"/>
          <p14:tracePt t="112105" x="1003300" y="966788"/>
          <p14:tracePt t="112121" x="993775" y="984250"/>
          <p14:tracePt t="112127" x="984250" y="1003300"/>
          <p14:tracePt t="112139" x="966788" y="1039813"/>
          <p14:tracePt t="112152" x="966788" y="1049338"/>
          <p14:tracePt t="112159" x="957263" y="1076325"/>
          <p14:tracePt t="112169" x="957263" y="1085850"/>
          <p14:tracePt t="112176" x="957263" y="1093788"/>
          <p14:tracePt t="112185" x="957263" y="1103313"/>
          <p14:tracePt t="112191" x="957263" y="1122363"/>
          <p14:tracePt t="112338" x="957263" y="1130300"/>
          <p14:tracePt t="112344" x="966788" y="1139825"/>
          <p14:tracePt t="112352" x="974725" y="1149350"/>
          <p14:tracePt t="112360" x="1003300" y="1176338"/>
          <p14:tracePt t="112369" x="1030288" y="1195388"/>
          <p14:tracePt t="112376" x="1057275" y="1231900"/>
          <p14:tracePt t="112388" x="1084263" y="1258888"/>
          <p14:tracePt t="112391" x="1120775" y="1295400"/>
          <p14:tracePt t="112404" x="1130300" y="1331913"/>
          <p14:tracePt t="112407" x="1166813" y="1395413"/>
          <p14:tracePt t="112428" x="1185863" y="1458913"/>
          <p14:tracePt t="112431" x="1222375" y="1514475"/>
          <p14:tracePt t="112440" x="1230313" y="1550988"/>
          <p14:tracePt t="112448" x="1239838" y="1568450"/>
          <p14:tracePt t="112455" x="1266825" y="1604963"/>
          <p14:tracePt t="112464" x="1285875" y="1631950"/>
          <p14:tracePt t="112472" x="1293813" y="1660525"/>
          <p14:tracePt t="112480" x="1312863" y="1704975"/>
          <p14:tracePt t="112488" x="1330325" y="1724025"/>
          <p14:tracePt t="112496" x="1339850" y="1751013"/>
          <p14:tracePt t="112504" x="1358900" y="1778000"/>
          <p14:tracePt t="112513" x="1376363" y="1814513"/>
          <p14:tracePt t="112520" x="1395413" y="1870075"/>
          <p14:tracePt t="112528" x="1403350" y="1887538"/>
          <p14:tracePt t="112537" x="1431925" y="1943100"/>
          <p14:tracePt t="112544" x="1431925" y="1979613"/>
          <p14:tracePt t="112553" x="1449388" y="2033588"/>
          <p14:tracePt t="112559" x="1495425" y="2116138"/>
          <p14:tracePt t="112569" x="1512888" y="2160588"/>
          <p14:tracePt t="112576" x="1558925" y="2252663"/>
          <p14:tracePt t="112585" x="1595438" y="2335213"/>
          <p14:tracePt t="112591" x="1658938" y="2435225"/>
          <p14:tracePt t="112602" x="1722438" y="2535238"/>
          <p14:tracePt t="112608" x="1787525" y="2635250"/>
          <p14:tracePt t="112618" x="1878013" y="2771775"/>
          <p14:tracePt t="112624" x="1941513" y="2873375"/>
          <p14:tracePt t="112632" x="2033588" y="3009900"/>
          <p14:tracePt t="112640" x="2106613" y="3109913"/>
          <p14:tracePt t="112648" x="2197100" y="3246438"/>
          <p14:tracePt t="112656" x="2287588" y="3346450"/>
          <p14:tracePt t="112664" x="2324100" y="3429000"/>
          <p14:tracePt t="112672" x="2379663" y="3511550"/>
          <p14:tracePt t="112680" x="2433638" y="3575050"/>
          <p14:tracePt t="112688" x="2462213" y="3638550"/>
          <p14:tracePt t="112696" x="2498725" y="3702050"/>
          <p14:tracePt t="112705" x="2525713" y="3767138"/>
          <p14:tracePt t="112712" x="2552700" y="3811588"/>
          <p14:tracePt t="112720" x="2579688" y="3840163"/>
          <p14:tracePt t="112728" x="2625725" y="3884613"/>
          <p14:tracePt t="112736" x="2679700" y="3967163"/>
          <p14:tracePt t="112743" x="2716213" y="4030663"/>
          <p14:tracePt t="112753" x="2762250" y="4086225"/>
          <p14:tracePt t="112761" x="2817813" y="4130675"/>
          <p14:tracePt t="112769" x="2871788" y="4195763"/>
          <p14:tracePt t="112776" x="2935288" y="4286250"/>
          <p14:tracePt t="112785" x="3008313" y="4368800"/>
          <p14:tracePt t="112792" x="3054350" y="4413250"/>
          <p14:tracePt t="112802" x="3144838" y="4495800"/>
          <p14:tracePt t="112809" x="3190875" y="4568825"/>
          <p14:tracePt t="112819" x="3263900" y="4614863"/>
          <p14:tracePt t="112824" x="3346450" y="4668838"/>
          <p14:tracePt t="112835" x="3409950" y="4741863"/>
          <p14:tracePt t="112840" x="3473450" y="4778375"/>
          <p14:tracePt t="112857" x="3536950" y="4833938"/>
          <p14:tracePt t="112864" x="3582988" y="4860925"/>
          <p14:tracePt t="112872" x="3609975" y="4878388"/>
          <p14:tracePt t="112889" x="3673475" y="4906963"/>
          <p14:tracePt t="112897" x="3683000" y="4906963"/>
          <p14:tracePt t="112907" x="3709988" y="4906963"/>
          <p14:tracePt t="112911" x="3738563" y="4906963"/>
          <p14:tracePt t="112920" x="3765550" y="4914900"/>
          <p14:tracePt t="112928" x="3810000" y="4914900"/>
          <p14:tracePt t="112936" x="3846513" y="4914900"/>
          <p14:tracePt t="112944" x="3892550" y="4933950"/>
          <p14:tracePt t="112953" x="3956050" y="4960938"/>
          <p14:tracePt t="112959" x="4029075" y="4987925"/>
          <p14:tracePt t="112969" x="4075113" y="4997450"/>
          <p14:tracePt t="112976" x="4175125" y="5043488"/>
          <p14:tracePt t="112985" x="4230688" y="5070475"/>
          <p14:tracePt t="112992" x="4311650" y="5106988"/>
          <p14:tracePt t="113002" x="4357688" y="5116513"/>
          <p14:tracePt t="113008" x="4403725" y="5153025"/>
          <p14:tracePt t="113019" x="4421188" y="5160963"/>
          <p14:tracePt t="113024" x="4467225" y="5170488"/>
          <p14:tracePt t="113031" x="4484688" y="5180013"/>
          <p14:tracePt t="113040" x="4513263" y="5197475"/>
          <p14:tracePt t="113048" x="4549775" y="5216525"/>
          <p14:tracePt t="113056" x="4576763" y="5226050"/>
          <p14:tracePt t="113064" x="4594225" y="5233988"/>
          <p14:tracePt t="113072" x="4649788" y="5253038"/>
          <p14:tracePt t="113081" x="4676775" y="5262563"/>
          <p14:tracePt t="113092" x="4722813" y="5289550"/>
          <p14:tracePt t="113095" x="4786313" y="5307013"/>
          <p14:tracePt t="113104" x="4813300" y="5335588"/>
          <p14:tracePt t="113112" x="4876800" y="5343525"/>
          <p14:tracePt t="113121" x="4941888" y="5380038"/>
          <p14:tracePt t="113127" x="4978400" y="5389563"/>
          <p14:tracePt t="113138" x="5059363" y="5435600"/>
          <p14:tracePt t="113144" x="5105400" y="5445125"/>
          <p14:tracePt t="113152" x="5159375" y="5453063"/>
          <p14:tracePt t="113160" x="5195888" y="5462588"/>
          <p14:tracePt t="113169" x="5232400" y="5499100"/>
          <p14:tracePt t="113176" x="5251450" y="5499100"/>
          <p14:tracePt t="113186" x="5268913" y="5508625"/>
          <p14:tracePt t="113192" x="5287963" y="5518150"/>
          <p14:tracePt t="113204" x="5297488" y="5518150"/>
          <p14:tracePt t="113207" x="5314950" y="5526088"/>
          <p14:tracePt t="113219" x="5324475" y="5535613"/>
          <p14:tracePt t="113240" x="5341938" y="5545138"/>
          <p14:tracePt t="113256" x="5351463" y="5554663"/>
          <p14:tracePt t="113264" x="5360988" y="5554663"/>
          <p14:tracePt t="113272" x="5360988" y="5562600"/>
          <p14:tracePt t="113280" x="5378450" y="5581650"/>
          <p14:tracePt t="113288" x="5387975" y="5589588"/>
          <p14:tracePt t="113296" x="5414963" y="5618163"/>
          <p14:tracePt t="113304" x="5434013" y="5635625"/>
          <p14:tracePt t="113312" x="5461000" y="5654675"/>
          <p14:tracePt t="113320" x="5478463" y="5672138"/>
          <p14:tracePt t="113329" x="5497513" y="5718175"/>
          <p14:tracePt t="113337" x="5507038" y="5727700"/>
          <p14:tracePt t="113344" x="5524500" y="5754688"/>
          <p14:tracePt t="113352" x="5534025" y="5772150"/>
          <p14:tracePt t="113359" x="5534025" y="5781675"/>
          <p14:tracePt t="113368" x="5543550" y="5800725"/>
          <p14:tracePt t="113376" x="5543550" y="5808663"/>
          <p14:tracePt t="113660" x="5543550" y="5800725"/>
          <p14:tracePt t="113664" x="5534025" y="5781675"/>
          <p14:tracePt t="113672" x="5534025" y="5764213"/>
          <p14:tracePt t="113680" x="5534025" y="5754688"/>
          <p14:tracePt t="113688" x="5534025" y="5735638"/>
          <p14:tracePt t="113695" x="5524500" y="5718175"/>
          <p14:tracePt t="113712" x="5514975" y="5691188"/>
          <p14:tracePt t="113720" x="5514975" y="5681663"/>
          <p14:tracePt t="113727" x="5507038" y="5662613"/>
          <p14:tracePt t="113736" x="5470525" y="5645150"/>
          <p14:tracePt t="113744" x="5470525" y="5635625"/>
          <p14:tracePt t="113760" x="5441950" y="5626100"/>
          <p14:tracePt t="113776" x="5434013" y="5626100"/>
          <p14:tracePt t="113785" x="5405438" y="5618163"/>
          <p14:tracePt t="113793" x="5397500" y="5608638"/>
          <p14:tracePt t="113809" x="5387975" y="5589588"/>
          <p14:tracePt t="113819" x="5387975" y="5581650"/>
          <p14:tracePt t="113824" x="5378450" y="5581650"/>
          <p14:tracePt t="113914" x="5368925" y="5572125"/>
          <p14:tracePt t="113922" x="5360988" y="5572125"/>
          <p14:tracePt t="113928" x="5341938" y="5562600"/>
          <p14:tracePt t="113936" x="5334000" y="5554663"/>
          <p14:tracePt t="113943" x="5324475" y="5554663"/>
          <p14:tracePt t="113953" x="5305425" y="5545138"/>
          <p14:tracePt t="113960" x="5297488" y="5535613"/>
          <p14:tracePt t="113969" x="5297488" y="5518150"/>
          <p14:tracePt t="113976" x="5287963" y="5499100"/>
          <p14:tracePt t="113985" x="5278438" y="5481638"/>
          <p14:tracePt t="113992" x="5268913" y="5462588"/>
          <p14:tracePt t="114003" x="5260975" y="5453063"/>
          <p14:tracePt t="114008" x="5260975" y="5445125"/>
          <p14:tracePt t="114024" x="5251450" y="5435600"/>
          <p14:tracePt t="114080" x="5241925" y="5426075"/>
          <p14:tracePt t="114088" x="5232400" y="5426075"/>
          <p14:tracePt t="114096" x="5214938" y="5426075"/>
          <p14:tracePt t="114104" x="5178425" y="5426075"/>
          <p14:tracePt t="114112" x="5132388" y="5472113"/>
          <p14:tracePt t="114121" x="5078413" y="5489575"/>
          <p14:tracePt t="114129" x="5022850" y="5535613"/>
          <p14:tracePt t="114141" x="4959350" y="5572125"/>
          <p14:tracePt t="114143" x="4932363" y="5589588"/>
          <p14:tracePt t="114154" x="4876800" y="5618163"/>
          <p14:tracePt t="114159" x="4832350" y="5626100"/>
          <p14:tracePt t="114169" x="4813300" y="5626100"/>
          <p14:tracePt t="114176" x="4776788" y="5626100"/>
          <p14:tracePt t="114187" x="4740275" y="5626100"/>
          <p14:tracePt t="114192" x="4722813" y="5626100"/>
          <p14:tracePt t="114209" x="4695825" y="5626100"/>
          <p14:tracePt t="114224" x="4667250" y="5608638"/>
          <p14:tracePt t="114235" x="4659313" y="5599113"/>
          <p14:tracePt t="114249" x="4649788" y="5599113"/>
          <p14:tracePt t="114256" x="4640263" y="5599113"/>
          <p14:tracePt t="114264" x="4630738" y="5599113"/>
          <p14:tracePt t="114288" x="4613275" y="5599113"/>
          <p14:tracePt t="114296" x="4613275" y="5589588"/>
          <p14:tracePt t="114304" x="4603750" y="5589588"/>
          <p14:tracePt t="114312" x="4586288" y="5572125"/>
          <p14:tracePt t="114320" x="4549775" y="5535613"/>
          <p14:tracePt t="114327" x="4540250" y="5518150"/>
          <p14:tracePt t="114337" x="4530725" y="5481638"/>
          <p14:tracePt t="114344" x="4530725" y="5426075"/>
          <p14:tracePt t="114358" x="4513263" y="5362575"/>
          <p14:tracePt t="114359" x="4513263" y="5289550"/>
          <p14:tracePt t="114368" x="4494213" y="5226050"/>
          <p14:tracePt t="114377" x="4494213" y="5189538"/>
          <p14:tracePt t="114387" x="4494213" y="5133975"/>
          <p14:tracePt t="114392" x="4494213" y="5097463"/>
          <p14:tracePt t="114402" x="4494213" y="5060950"/>
          <p14:tracePt t="114408" x="4484688" y="5016500"/>
          <p14:tracePt t="114419" x="4476750" y="4997450"/>
          <p14:tracePt t="114424" x="4457700" y="4970463"/>
          <p14:tracePt t="114440" x="4448175" y="4960938"/>
          <p14:tracePt t="114448" x="4440238" y="4951413"/>
          <p14:tracePt t="114456" x="4413250" y="4951413"/>
          <p14:tracePt t="114464" x="4394200" y="4943475"/>
          <p14:tracePt t="114472" x="4348163" y="4924425"/>
          <p14:tracePt t="114479" x="4348163" y="4914900"/>
          <p14:tracePt t="114488" x="4340225" y="4906963"/>
          <p14:tracePt t="114495" x="4311650" y="4878388"/>
          <p14:tracePt t="114504" x="4284663" y="4833938"/>
          <p14:tracePt t="114512" x="4248150" y="4787900"/>
          <p14:tracePt t="114520" x="4238625" y="4741863"/>
          <p14:tracePt t="114528" x="4202113" y="4678363"/>
          <p14:tracePt t="114536" x="4175125" y="4605338"/>
          <p14:tracePt t="114545" x="4138613" y="4522788"/>
          <p14:tracePt t="114552" x="4121150" y="4459288"/>
          <p14:tracePt t="114560" x="4075113" y="4395788"/>
          <p14:tracePt t="114568" x="4048125" y="4332288"/>
          <p14:tracePt t="114575" x="4011613" y="4268788"/>
          <p14:tracePt t="114586" x="3992563" y="4213225"/>
          <p14:tracePt t="114591" x="3984625" y="4195763"/>
          <p14:tracePt t="114602" x="3975100" y="4149725"/>
          <p14:tracePt t="114607" x="3956050" y="4122738"/>
          <p14:tracePt t="114623" x="3948113" y="4103688"/>
          <p14:tracePt t="114630" x="3938588" y="4086225"/>
          <p14:tracePt t="114631" x="3929063" y="4049713"/>
          <p14:tracePt t="114640" x="3911600" y="4021138"/>
          <p14:tracePt t="114651" x="3892550" y="3994150"/>
          <p14:tracePt t="114656" x="3875088" y="3948113"/>
          <p14:tracePt t="114664" x="3856038" y="3921125"/>
          <p14:tracePt t="114672" x="3810000" y="3857625"/>
          <p14:tracePt t="114680" x="3738563" y="3794125"/>
          <p14:tracePt t="114688" x="3656013" y="3721100"/>
          <p14:tracePt t="114696" x="3536950" y="3648075"/>
          <p14:tracePt t="114704" x="3400425" y="3538538"/>
          <p14:tracePt t="114711" x="3300413" y="3465513"/>
          <p14:tracePt t="114720" x="3181350" y="3411538"/>
          <p14:tracePt t="114728" x="3081338" y="3355975"/>
          <p14:tracePt t="114737" x="2998788" y="3302000"/>
          <p14:tracePt t="114745" x="2908300" y="3246438"/>
          <p14:tracePt t="114752" x="2835275" y="3192463"/>
          <p14:tracePt t="114760" x="2789238" y="3155950"/>
          <p14:tracePt t="114768" x="2708275" y="3082925"/>
          <p14:tracePt t="114776" x="2652713" y="3017838"/>
          <p14:tracePt t="114791" x="2589213" y="2954338"/>
          <p14:tracePt t="114797" x="2498725" y="2863850"/>
          <p14:tracePt t="114806" x="2416175" y="2763838"/>
          <p14:tracePt t="114810" x="2333625" y="2681288"/>
          <p14:tracePt t="114819" x="2233613" y="2608263"/>
          <p14:tracePt t="114825" x="2114550" y="2517775"/>
          <p14:tracePt t="114831" x="2014538" y="2444750"/>
          <p14:tracePt t="114840" x="1924050" y="2379663"/>
          <p14:tracePt t="114852" x="1824038" y="2316163"/>
          <p14:tracePt t="114857" x="1722438" y="2252663"/>
          <p14:tracePt t="114865" x="1658938" y="2197100"/>
          <p14:tracePt t="114875" x="1595438" y="2160588"/>
          <p14:tracePt t="114881" x="1549400" y="2106613"/>
          <p14:tracePt t="114890" x="1495425" y="2060575"/>
          <p14:tracePt t="114896" x="1395413" y="2006600"/>
          <p14:tracePt t="114904" x="1376363" y="1997075"/>
          <p14:tracePt t="114912" x="1330325" y="1960563"/>
          <p14:tracePt t="114920" x="1303338" y="1951038"/>
          <p14:tracePt t="114928" x="1276350" y="1924050"/>
          <p14:tracePt t="114937" x="1239838" y="1906588"/>
          <p14:tracePt t="114944" x="1203325" y="1887538"/>
          <p14:tracePt t="114952" x="1193800" y="1878013"/>
          <p14:tracePt t="114960" x="1166813" y="1851025"/>
          <p14:tracePt t="114968" x="1120775" y="1814513"/>
          <p14:tracePt t="114976" x="1093788" y="1787525"/>
          <p14:tracePt t="114984" x="1066800" y="1760538"/>
          <p14:tracePt t="114992" x="1039813" y="1731963"/>
          <p14:tracePt t="115003" x="1003300" y="1704975"/>
          <p14:tracePt t="115008" x="984250" y="1677988"/>
          <p14:tracePt t="115018" x="939800" y="1631950"/>
          <p14:tracePt t="115024" x="911225" y="1614488"/>
          <p14:tracePt t="115038" x="884238" y="1595438"/>
          <p14:tracePt t="115039" x="884238" y="1587500"/>
          <p14:tracePt t="115048" x="866775" y="1577975"/>
          <p14:tracePt t="115056" x="857250" y="1577975"/>
          <p14:tracePt t="115064" x="847725" y="1568450"/>
          <p14:tracePt t="115072" x="838200" y="1568450"/>
          <p14:tracePt t="115088" x="830263" y="1558925"/>
          <p14:tracePt t="115104" x="820738" y="1558925"/>
          <p14:tracePt t="115128" x="820738" y="1550988"/>
          <p14:tracePt t="115138" x="811213" y="1541463"/>
          <p14:tracePt t="115146" x="793750" y="1514475"/>
          <p14:tracePt t="115171" x="765175" y="1485900"/>
          <p14:tracePt t="115177" x="757238" y="1468438"/>
          <p14:tracePt t="115187" x="747713" y="1458913"/>
          <p14:tracePt t="115192" x="738188" y="1441450"/>
          <p14:tracePt t="115208" x="720725" y="1422400"/>
          <p14:tracePt t="115233" x="711200" y="1412875"/>
          <p14:tracePt t="115288" x="701675" y="1404938"/>
          <p14:tracePt t="115320" x="674688" y="1376363"/>
          <p14:tracePt t="115343" x="674688" y="1368425"/>
          <p14:tracePt t="115352" x="674688" y="1349375"/>
          <p14:tracePt t="115360" x="674688" y="1339850"/>
          <p14:tracePt t="115368" x="674688" y="1331913"/>
          <p14:tracePt t="115376" x="674688" y="1312863"/>
          <p14:tracePt t="115387" x="665163" y="1295400"/>
          <p14:tracePt t="115403" x="665163" y="1258888"/>
          <p14:tracePt t="115407" x="665163" y="1239838"/>
          <p14:tracePt t="115424" x="655638" y="1222375"/>
          <p14:tracePt t="115435" x="655638" y="1212850"/>
          <p14:tracePt t="115440" x="655638" y="1203325"/>
          <p14:tracePt t="115453" x="655638" y="1195388"/>
          <p14:tracePt t="115455" x="655638" y="1176338"/>
          <p14:tracePt t="115464" x="655638" y="1166813"/>
          <p14:tracePt t="115481" x="655638" y="1158875"/>
          <p14:tracePt t="115488" x="655638" y="1130300"/>
          <p14:tracePt t="115496" x="655638" y="1122363"/>
          <p14:tracePt t="115517" x="647700" y="1085850"/>
          <p14:tracePt t="115520" x="638175" y="1076325"/>
          <p14:tracePt t="115527" x="638175" y="1066800"/>
          <p14:tracePt t="115537" x="638175" y="1039813"/>
          <p14:tracePt t="115544" x="638175" y="1020763"/>
          <p14:tracePt t="115560" x="638175" y="1003300"/>
          <p14:tracePt t="115569" x="638175" y="993775"/>
          <p14:tracePt t="115575" x="638175" y="984250"/>
          <p14:tracePt t="115585" x="638175" y="966788"/>
          <p14:tracePt t="115592" x="638175" y="957263"/>
          <p14:tracePt t="115608" x="638175" y="947738"/>
          <p14:tracePt t="115681" x="638175" y="930275"/>
          <p14:tracePt t="115698" x="638175" y="920750"/>
          <p14:tracePt t="115720" x="638175" y="911225"/>
          <p14:tracePt t="115797" x="638175" y="893763"/>
          <p14:tracePt t="115813" x="638175" y="884238"/>
          <p14:tracePt t="115825" x="647700" y="874713"/>
          <p14:tracePt t="115842" x="647700" y="866775"/>
          <p14:tracePt t="115865" x="665163" y="847725"/>
          <p14:tracePt t="115944" x="665163" y="839788"/>
          <p14:tracePt t="115952" x="665163" y="830263"/>
          <p14:tracePt t="115960" x="665163" y="820738"/>
          <p14:tracePt t="115976" x="674688" y="803275"/>
          <p14:tracePt t="115992" x="674688" y="793750"/>
          <p14:tracePt t="116000" x="674688" y="784225"/>
          <p14:tracePt t="116008" x="674688" y="766763"/>
          <p14:tracePt t="116020" x="674688" y="757238"/>
          <p14:tracePt t="116040" x="674688" y="747713"/>
          <p14:tracePt t="116286" x="684213" y="730250"/>
          <p14:tracePt t="116302" x="692150" y="730250"/>
          <p14:tracePt t="116315" x="692150" y="720725"/>
          <p14:tracePt t="116337" x="692150" y="711200"/>
          <p14:tracePt t="116504" x="701675" y="701675"/>
          <p14:tracePt t="116520" x="711200" y="701675"/>
          <p14:tracePt t="116536" x="728663" y="684213"/>
          <p14:tracePt t="116544" x="728663" y="674688"/>
          <p14:tracePt t="116552" x="738188" y="665163"/>
          <p14:tracePt t="116608" x="747713" y="665163"/>
          <p14:tracePt t="116624" x="757238" y="665163"/>
          <p14:tracePt t="116649" x="765175" y="665163"/>
          <p14:tracePt t="116664" x="784225" y="665163"/>
          <p14:tracePt t="116672" x="793750" y="674688"/>
          <p14:tracePt t="116689" x="801688" y="693738"/>
          <p14:tracePt t="116698" x="801688" y="701675"/>
          <p14:tracePt t="116708" x="801688" y="711200"/>
          <p14:tracePt t="116712" x="801688" y="720725"/>
          <p14:tracePt t="116728" x="801688" y="730250"/>
          <p14:tracePt t="116946" x="801688" y="720725"/>
          <p14:tracePt t="116978" x="801688" y="711200"/>
          <p14:tracePt t="117001" x="801688" y="701675"/>
          <p14:tracePt t="117009" x="801688" y="693738"/>
          <p14:tracePt t="117443" x="793750" y="693738"/>
          <p14:tracePt t="117455" x="784225" y="674688"/>
          <p14:tracePt t="117571" x="774700" y="665163"/>
          <p14:tracePt t="117584" x="765175" y="665163"/>
          <p14:tracePt t="117595" x="757238" y="665163"/>
          <p14:tracePt t="117602" x="747713" y="665163"/>
          <p14:tracePt t="117624" x="720725" y="674688"/>
          <p14:tracePt t="117635" x="711200" y="684213"/>
          <p14:tracePt t="117640" x="701675" y="684213"/>
          <p14:tracePt t="117652" x="692150" y="693738"/>
          <p14:tracePt t="117656" x="674688" y="701675"/>
          <p14:tracePt t="117664" x="655638" y="720725"/>
          <p14:tracePt t="117739" x="638175" y="720725"/>
          <p14:tracePt t="117970" x="628650" y="730250"/>
          <p14:tracePt t="118011" x="628650" y="747713"/>
          <p14:tracePt t="118022" x="628650" y="757238"/>
          <p14:tracePt t="118040" x="628650" y="766763"/>
          <p14:tracePt t="118049" x="638175" y="774700"/>
          <p14:tracePt t="118776" x="655638" y="774700"/>
          <p14:tracePt t="118795" x="665163" y="774700"/>
          <p14:tracePt t="118804" x="674688" y="774700"/>
          <p14:tracePt t="119256" x="684213" y="774700"/>
          <p14:tracePt t="119842" x="684213" y="784225"/>
          <p14:tracePt t="120000" x="684213" y="793750"/>
          <p14:tracePt t="120008" x="684213" y="803275"/>
          <p14:tracePt t="120032" x="684213" y="820738"/>
          <p14:tracePt t="120049" x="684213" y="830263"/>
          <p14:tracePt t="120056" x="684213" y="839788"/>
          <p14:tracePt t="120072" x="674688" y="839788"/>
          <p14:tracePt t="120080" x="674688" y="847725"/>
          <p14:tracePt t="120253" x="665163" y="857250"/>
          <p14:tracePt t="120275" x="665163" y="847725"/>
          <p14:tracePt t="120283" x="655638" y="847725"/>
          <p14:tracePt t="120296" x="655638" y="839788"/>
          <p14:tracePt t="121302" x="655638" y="847725"/>
          <p14:tracePt t="121378" x="655638" y="857250"/>
          <p14:tracePt t="121384" x="665163" y="857250"/>
          <p14:tracePt t="121400" x="674688" y="839788"/>
          <p14:tracePt t="121416" x="684213" y="830263"/>
          <p14:tracePt t="121451" x="684213" y="811213"/>
          <p14:tracePt t="121515" x="701675" y="820738"/>
          <p14:tracePt t="121529" x="701675" y="830263"/>
          <p14:tracePt t="121536" x="701675" y="839788"/>
          <p14:tracePt t="121552" x="701675" y="847725"/>
          <p14:tracePt t="121718" x="701675" y="839788"/>
          <p14:tracePt t="121736" x="701675" y="830263"/>
          <p14:tracePt t="121883" x="701675" y="839788"/>
          <p14:tracePt t="122032" x="701675" y="847725"/>
          <p14:tracePt t="122049" x="701675" y="866775"/>
          <p14:tracePt t="122056" x="701675" y="884238"/>
          <p14:tracePt t="122064" x="701675" y="930275"/>
          <p14:tracePt t="122072" x="701675" y="984250"/>
          <p14:tracePt t="122080" x="692150" y="1066800"/>
          <p14:tracePt t="122088" x="692150" y="1122363"/>
          <p14:tracePt t="122096" x="692150" y="1195388"/>
          <p14:tracePt t="122104" x="692150" y="1249363"/>
          <p14:tracePt t="122111" x="692150" y="1339850"/>
          <p14:tracePt t="122120" x="692150" y="1412875"/>
          <p14:tracePt t="122128" x="692150" y="1485900"/>
          <p14:tracePt t="122137" x="692150" y="1568450"/>
          <p14:tracePt t="122143" x="692150" y="1660525"/>
          <p14:tracePt t="122153" x="692150" y="1731963"/>
          <p14:tracePt t="122160" x="711200" y="1804988"/>
          <p14:tracePt t="122170" x="720725" y="1887538"/>
          <p14:tracePt t="122176" x="738188" y="1979613"/>
          <p14:tracePt t="122185" x="738188" y="2052638"/>
          <p14:tracePt t="122192" x="747713" y="2152650"/>
          <p14:tracePt t="122203" x="774700" y="2243138"/>
          <p14:tracePt t="122210" x="793750" y="2335213"/>
          <p14:tracePt t="122228" x="847725" y="2544763"/>
          <p14:tracePt t="122238" x="874713" y="2681288"/>
          <p14:tracePt t="122240" x="884238" y="2771775"/>
          <p14:tracePt t="122252" x="930275" y="2909888"/>
          <p14:tracePt t="122257" x="993775" y="3054350"/>
          <p14:tracePt t="122263" x="1003300" y="3163888"/>
          <p14:tracePt t="122272" x="1030288" y="3265488"/>
          <p14:tracePt t="122280" x="1076325" y="3411538"/>
          <p14:tracePt t="122288" x="1139825" y="3565525"/>
          <p14:tracePt t="122296" x="1166813" y="3694113"/>
          <p14:tracePt t="122303" x="1212850" y="3857625"/>
          <p14:tracePt t="122312" x="1239838" y="3994150"/>
          <p14:tracePt t="122320" x="1303338" y="4140200"/>
          <p14:tracePt t="122328" x="1366838" y="4313238"/>
          <p14:tracePt t="122336" x="1376363" y="4386263"/>
          <p14:tracePt t="122344" x="1449388" y="4522788"/>
          <p14:tracePt t="122353" x="1512888" y="4660900"/>
          <p14:tracePt t="122360" x="1549400" y="4751388"/>
          <p14:tracePt t="122368" x="1595438" y="4851400"/>
          <p14:tracePt t="122376" x="1649413" y="4914900"/>
          <p14:tracePt t="122384" x="1658938" y="4951413"/>
          <p14:tracePt t="122392" x="1668463" y="5006975"/>
          <p14:tracePt t="122408" x="1668463" y="5024438"/>
          <p14:tracePt t="122432" x="1668463" y="5033963"/>
          <p14:tracePt t="122456" x="1668463" y="5043488"/>
          <p14:tracePt t="122466" x="1668463" y="5060950"/>
          <p14:tracePt t="122480" x="1668463" y="5070475"/>
          <p14:tracePt t="122488" x="1677988" y="5080000"/>
          <p14:tracePt t="122545" x="1677988" y="5089525"/>
          <p14:tracePt t="122560" x="1685925" y="5089525"/>
          <p14:tracePt t="122568" x="1685925" y="5097463"/>
          <p14:tracePt t="122576" x="1695450" y="5106988"/>
          <p14:tracePt t="122585" x="1704975" y="5116513"/>
          <p14:tracePt t="122592" x="1714500" y="5126038"/>
          <p14:tracePt t="122601" x="1722438" y="5133975"/>
          <p14:tracePt t="122608" x="1731963" y="5143500"/>
          <p14:tracePt t="122617" x="1741488" y="5143500"/>
          <p14:tracePt t="122624" x="1741488" y="5153025"/>
          <p14:tracePt t="122635" x="1751013" y="5160963"/>
          <p14:tracePt t="122639" x="1768475" y="5180013"/>
          <p14:tracePt t="122653" x="1787525" y="5197475"/>
          <p14:tracePt t="122655" x="1831975" y="5226050"/>
          <p14:tracePt t="122673" x="1924050" y="5262563"/>
          <p14:tracePt t="122680" x="1968500" y="5299075"/>
          <p14:tracePt t="122689" x="2005013" y="5326063"/>
          <p14:tracePt t="122696" x="2060575" y="5343525"/>
          <p14:tracePt t="122704" x="2078038" y="5362575"/>
          <p14:tracePt t="122712" x="2097088" y="5372100"/>
          <p14:tracePt t="122720" x="2106613" y="5380038"/>
          <p14:tracePt t="122728" x="2124075" y="5399088"/>
          <p14:tracePt t="122748" x="2143125" y="5416550"/>
          <p14:tracePt t="122769" x="2151063" y="5426075"/>
          <p14:tracePt t="122777" x="2170113" y="5445125"/>
          <p14:tracePt t="122785" x="2179638" y="5453063"/>
          <p14:tracePt t="122793" x="2197100" y="5462588"/>
          <p14:tracePt t="122801" x="2233613" y="5472113"/>
          <p14:tracePt t="122809" x="2279650" y="5508625"/>
          <p14:tracePt t="122817" x="2316163" y="5518150"/>
          <p14:tracePt t="122824" x="2352675" y="5526088"/>
          <p14:tracePt t="122834" x="2416175" y="5554663"/>
          <p14:tracePt t="122841" x="2462213" y="5562600"/>
          <p14:tracePt t="122854" x="2498725" y="5572125"/>
          <p14:tracePt t="122858" x="2543175" y="5581650"/>
          <p14:tracePt t="122864" x="2562225" y="5581650"/>
          <p14:tracePt t="122872" x="2589213" y="5608638"/>
          <p14:tracePt t="122880" x="2598738" y="5608638"/>
          <p14:tracePt t="122907" x="2616200" y="5608638"/>
          <p14:tracePt t="122915" x="2625725" y="5618163"/>
          <p14:tracePt t="122923" x="2625725" y="5626100"/>
          <p14:tracePt t="122928" x="2635250" y="5626100"/>
          <p14:tracePt t="122936" x="2652713" y="5645150"/>
          <p14:tracePt t="122952" x="2662238" y="5654675"/>
          <p14:tracePt t="123141" x="2662238" y="5681663"/>
          <p14:tracePt t="123144" x="2662238" y="5691188"/>
          <p14:tracePt t="123160" x="2662238" y="5699125"/>
          <p14:tracePt t="123168" x="2662238" y="5718175"/>
          <p14:tracePt t="123184" x="2662238" y="5727700"/>
          <p14:tracePt t="123306" x="2662238" y="5718175"/>
          <p14:tracePt t="123316" x="2652713" y="5681663"/>
          <p14:tracePt t="123334" x="2635250" y="5662613"/>
          <p14:tracePt t="123337" x="2616200" y="5645150"/>
          <p14:tracePt t="123343" x="2598738" y="5635625"/>
          <p14:tracePt t="123359" x="2589213" y="5635625"/>
          <p14:tracePt t="123416" x="2579688" y="5635625"/>
          <p14:tracePt t="123424" x="2570163" y="5626100"/>
          <p14:tracePt t="123432" x="2543175" y="5599113"/>
          <p14:tracePt t="123440" x="2525713" y="5589588"/>
          <p14:tracePt t="123453" x="2506663" y="5581650"/>
          <p14:tracePt t="123456" x="2489200" y="5562600"/>
          <p14:tracePt t="123464" x="2470150" y="5535613"/>
          <p14:tracePt t="123472" x="2462213" y="5535613"/>
          <p14:tracePt t="123480" x="2452688" y="5526088"/>
          <p14:tracePt t="123488" x="2443163" y="5518150"/>
          <p14:tracePt t="123496" x="2433638" y="5508625"/>
          <p14:tracePt t="123513" x="2425700" y="5499100"/>
          <p14:tracePt t="123545" x="2416175" y="5481638"/>
          <p14:tracePt t="123552" x="2416175" y="5472113"/>
          <p14:tracePt t="123559" x="2406650" y="5472113"/>
          <p14:tracePt t="123568" x="2406650" y="5445125"/>
          <p14:tracePt t="123576" x="2397125" y="5426075"/>
          <p14:tracePt t="123585" x="2379663" y="5399088"/>
          <p14:tracePt t="123591" x="2360613" y="5372100"/>
          <p14:tracePt t="123601" x="2343150" y="5343525"/>
          <p14:tracePt t="123607" x="2333625" y="5326063"/>
          <p14:tracePt t="123617" x="2306638" y="5280025"/>
          <p14:tracePt t="123624" x="2287588" y="5253038"/>
          <p14:tracePt t="123638" x="2270125" y="5207000"/>
          <p14:tracePt t="123639" x="2270125" y="5180013"/>
          <p14:tracePt t="123651" x="2260600" y="5133975"/>
          <p14:tracePt t="123655" x="2233613" y="5106988"/>
          <p14:tracePt t="123664" x="2224088" y="5060950"/>
          <p14:tracePt t="123672" x="2214563" y="4997450"/>
          <p14:tracePt t="123680" x="2206625" y="4960938"/>
          <p14:tracePt t="123688" x="2179638" y="4914900"/>
          <p14:tracePt t="123696" x="2160588" y="4887913"/>
          <p14:tracePt t="123704" x="2160588" y="4841875"/>
          <p14:tracePt t="123712" x="2151063" y="4797425"/>
          <p14:tracePt t="123720" x="2151063" y="4760913"/>
          <p14:tracePt t="123728" x="2151063" y="4741863"/>
          <p14:tracePt t="123736" x="2151063" y="4705350"/>
          <p14:tracePt t="123743" x="2151063" y="4687888"/>
          <p14:tracePt t="123752" x="2151063" y="4668838"/>
          <p14:tracePt t="123760" x="2151063" y="4651375"/>
          <p14:tracePt t="123768" x="2170113" y="4632325"/>
          <p14:tracePt t="123776" x="2206625" y="4595813"/>
          <p14:tracePt t="123783" x="2233613" y="4578350"/>
          <p14:tracePt t="123792" x="2287588" y="4541838"/>
          <p14:tracePt t="123802" x="2333625" y="4532313"/>
          <p14:tracePt t="123808" x="2389188" y="4522788"/>
          <p14:tracePt t="123818" x="2452688" y="4478338"/>
          <p14:tracePt t="123824" x="2516188" y="4468813"/>
          <p14:tracePt t="123834" x="2589213" y="4459288"/>
          <p14:tracePt t="123840" x="2708275" y="4413250"/>
          <p14:tracePt t="123852" x="2798763" y="4395788"/>
          <p14:tracePt t="123856" x="2908300" y="4395788"/>
          <p14:tracePt t="123864" x="3027363" y="4386263"/>
          <p14:tracePt t="123884" x="3281363" y="4386263"/>
          <p14:tracePt t="123888" x="3373438" y="4386263"/>
          <p14:tracePt t="123896" x="3500438" y="4359275"/>
          <p14:tracePt t="123903" x="3573463" y="4359275"/>
          <p14:tracePt t="123912" x="3665538" y="4340225"/>
          <p14:tracePt t="123920" x="3729038" y="4332288"/>
          <p14:tracePt t="123928" x="3783013" y="4332288"/>
          <p14:tracePt t="123936" x="3838575" y="4332288"/>
          <p14:tracePt t="123945" x="3883025" y="4332288"/>
          <p14:tracePt t="123954" x="3948113" y="4332288"/>
          <p14:tracePt t="123960" x="4029075" y="4332288"/>
          <p14:tracePt t="123968" x="4084638" y="4332288"/>
          <p14:tracePt t="123975" x="4157663" y="4332288"/>
          <p14:tracePt t="123985" x="4284663" y="4332288"/>
          <p14:tracePt t="123992" x="4413250" y="4332288"/>
          <p14:tracePt t="124001" x="4540250" y="4332288"/>
          <p14:tracePt t="124008" x="4703763" y="4332288"/>
          <p14:tracePt t="124018" x="4886325" y="4332288"/>
          <p14:tracePt t="124024" x="5049838" y="4332288"/>
          <p14:tracePt t="124035" x="5224463" y="4332288"/>
          <p14:tracePt t="124040" x="5368925" y="4332288"/>
          <p14:tracePt t="124051" x="5534025" y="4332288"/>
          <p14:tracePt t="124056" x="5624513" y="4332288"/>
          <p14:tracePt t="124068" x="5734050" y="4332288"/>
          <p14:tracePt t="124072" x="5826125" y="4332288"/>
          <p14:tracePt t="124082" x="5916613" y="4332288"/>
          <p14:tracePt t="124097" x="6053138" y="4332288"/>
          <p14:tracePt t="124105" x="6089650" y="4332288"/>
          <p14:tracePt t="124112" x="6116638" y="4332288"/>
          <p14:tracePt t="124120" x="6172200" y="4332288"/>
          <p14:tracePt t="124128" x="6208713" y="4332288"/>
          <p14:tracePt t="124138" x="6245225" y="4332288"/>
          <p14:tracePt t="124144" x="6272213" y="4332288"/>
          <p14:tracePt t="124153" x="6308725" y="4332288"/>
          <p14:tracePt t="124160" x="6362700" y="4332288"/>
          <p14:tracePt t="124169" x="6372225" y="4332288"/>
          <p14:tracePt t="124176" x="6408738" y="4332288"/>
          <p14:tracePt t="124186" x="6445250" y="4332288"/>
          <p14:tracePt t="124192" x="6464300" y="4332288"/>
          <p14:tracePt t="124202" x="6508750" y="4332288"/>
          <p14:tracePt t="124208" x="6545263" y="4332288"/>
          <p14:tracePt t="124217" x="6573838" y="4332288"/>
          <p14:tracePt t="124223" x="6627813" y="4332288"/>
          <p14:tracePt t="124235" x="6673850" y="4332288"/>
          <p14:tracePt t="124240" x="6727825" y="4332288"/>
          <p14:tracePt t="124251" x="6783388" y="4349750"/>
          <p14:tracePt t="124256" x="6846888" y="4359275"/>
          <p14:tracePt t="124263" x="6892925" y="4368800"/>
          <p14:tracePt t="124272" x="6946900" y="4368800"/>
          <p14:tracePt t="124280" x="6983413" y="4376738"/>
          <p14:tracePt t="124288" x="6992938" y="4376738"/>
          <p14:tracePt t="124296" x="7019925" y="4395788"/>
          <p14:tracePt t="124304" x="7029450" y="4395788"/>
          <p14:tracePt t="124312" x="7037388" y="4405313"/>
          <p14:tracePt t="124320" x="7046913" y="4413250"/>
          <p14:tracePt t="124328" x="7056438" y="4422775"/>
          <p14:tracePt t="124336" x="7065963" y="4432300"/>
          <p14:tracePt t="124352" x="7073900" y="4441825"/>
          <p14:tracePt t="124360" x="7083425" y="4449763"/>
          <p14:tracePt t="124369" x="7092950" y="4478338"/>
          <p14:tracePt t="124376" x="7102475" y="4486275"/>
          <p14:tracePt t="124384" x="7129463" y="4522788"/>
          <p14:tracePt t="124392" x="7146925" y="4541838"/>
          <p14:tracePt t="124401" x="7165975" y="4568825"/>
          <p14:tracePt t="124408" x="7192963" y="4595813"/>
          <p14:tracePt t="124419" x="7239000" y="4660900"/>
          <p14:tracePt t="124424" x="7256463" y="4687888"/>
          <p14:tracePt t="124434" x="7292975" y="4714875"/>
          <p14:tracePt t="124440" x="7339013" y="4787900"/>
          <p14:tracePt t="124453" x="7366000" y="4805363"/>
          <p14:tracePt t="124455" x="7412038" y="4860925"/>
          <p14:tracePt t="124470" x="7421563" y="4870450"/>
          <p14:tracePt t="124472" x="7448550" y="4924425"/>
          <p14:tracePt t="124480" x="7458075" y="4933950"/>
          <p14:tracePt t="124488" x="7458075" y="4951413"/>
          <p14:tracePt t="124496" x="7466013" y="4979988"/>
          <p14:tracePt t="124504" x="7466013" y="4987925"/>
          <p14:tracePt t="124511" x="7466013" y="5006975"/>
          <p14:tracePt t="124520" x="7475538" y="5016500"/>
          <p14:tracePt t="124527" x="7475538" y="5033963"/>
          <p14:tracePt t="124545" x="7475538" y="5043488"/>
          <p14:tracePt t="124552" x="7475538" y="5053013"/>
          <p14:tracePt t="124563" x="7475538" y="5060950"/>
          <p14:tracePt t="124573" x="7475538" y="5070475"/>
          <p14:tracePt t="124577" x="7475538" y="5080000"/>
          <p14:tracePt t="124584" x="7475538" y="5097463"/>
          <p14:tracePt t="124592" x="7475538" y="5126038"/>
          <p14:tracePt t="124601" x="7475538" y="5133975"/>
          <p14:tracePt t="124609" x="7475538" y="5143500"/>
          <p14:tracePt t="124618" x="7475538" y="5170488"/>
          <p14:tracePt t="124624" x="7475538" y="5189538"/>
          <p14:tracePt t="124635" x="7475538" y="5207000"/>
          <p14:tracePt t="124639" x="7475538" y="5226050"/>
          <p14:tracePt t="124651" x="7475538" y="5253038"/>
          <p14:tracePt t="124656" x="7475538" y="5270500"/>
          <p14:tracePt t="124671" x="7448550" y="5299075"/>
          <p14:tracePt t="124675" x="7448550" y="5316538"/>
          <p14:tracePt t="124679" x="7439025" y="5362575"/>
          <p14:tracePt t="124688" x="7429500" y="5399088"/>
          <p14:tracePt t="124696" x="7429500" y="5445125"/>
          <p14:tracePt t="124703" x="7421563" y="5481638"/>
          <p14:tracePt t="124719" x="7421563" y="5545138"/>
          <p14:tracePt t="124723" x="7402513" y="5589588"/>
          <p14:tracePt t="124727" x="7385050" y="5626100"/>
          <p14:tracePt t="124736" x="7375525" y="5672138"/>
          <p14:tracePt t="124744" x="7366000" y="5699125"/>
          <p14:tracePt t="124753" x="7329488" y="5745163"/>
          <p14:tracePt t="124760" x="7319963" y="5772150"/>
          <p14:tracePt t="124769" x="7312025" y="5791200"/>
          <p14:tracePt t="124778" x="7302500" y="5837238"/>
          <p14:tracePt t="124785" x="7283450" y="5854700"/>
          <p14:tracePt t="124792" x="7275513" y="5864225"/>
          <p14:tracePt t="124800" x="7265988" y="5881688"/>
          <p14:tracePt t="124825" x="7248525" y="5891213"/>
          <p14:tracePt t="124841" x="7239000" y="5900738"/>
          <p14:tracePt t="124856" x="7229475" y="5918200"/>
          <p14:tracePt t="124864" x="7229475" y="5927725"/>
          <p14:tracePt t="124873" x="7212013" y="5937250"/>
          <p14:tracePt t="124886" x="7202488" y="5946775"/>
          <p14:tracePt t="124896" x="7175500" y="5964238"/>
          <p14:tracePt t="124904" x="7165975" y="5964238"/>
          <p14:tracePt t="124912" x="7156450" y="5964238"/>
          <p14:tracePt t="124920" x="7129463" y="5964238"/>
          <p14:tracePt t="124928" x="7119938" y="5964238"/>
          <p14:tracePt t="124935" x="7110413" y="5964238"/>
          <p14:tracePt t="124944" x="7092950" y="5964238"/>
          <p14:tracePt t="124952" x="7056438" y="5964238"/>
          <p14:tracePt t="124961" x="7029450" y="5964238"/>
          <p14:tracePt t="124974" x="6992938" y="5964238"/>
          <p14:tracePt t="124977" x="6956425" y="5973763"/>
          <p14:tracePt t="124989" x="6929438" y="5973763"/>
          <p14:tracePt t="124992" x="6873875" y="5991225"/>
          <p14:tracePt t="125002" x="6856413" y="5991225"/>
          <p14:tracePt t="125009" x="6819900" y="6000750"/>
          <p14:tracePt t="125017" x="6773863" y="6000750"/>
          <p14:tracePt t="125024" x="6737350" y="6000750"/>
          <p14:tracePt t="125035" x="6710363" y="6018213"/>
          <p14:tracePt t="125040" x="6673850" y="6027738"/>
          <p14:tracePt t="125051" x="6627813" y="6037263"/>
          <p14:tracePt t="125055" x="6600825" y="6046788"/>
          <p14:tracePt t="125064" x="6545263" y="6064250"/>
          <p14:tracePt t="125072" x="6508750" y="6073775"/>
          <p14:tracePt t="125080" x="6472238" y="6083300"/>
          <p14:tracePt t="125088" x="6454775" y="6091238"/>
          <p14:tracePt t="125096" x="6399213" y="6100763"/>
          <p14:tracePt t="125105" x="6381750" y="6100763"/>
          <p14:tracePt t="125112" x="6335713" y="6119813"/>
          <p14:tracePt t="125120" x="6318250" y="6119813"/>
          <p14:tracePt t="125128" x="6291263" y="6119813"/>
          <p14:tracePt t="125137" x="6245225" y="6119813"/>
          <p14:tracePt t="125144" x="6208713" y="6119813"/>
          <p14:tracePt t="125153" x="6189663" y="6119813"/>
          <p14:tracePt t="125160" x="6135688" y="6119813"/>
          <p14:tracePt t="125169" x="6080125" y="6119813"/>
          <p14:tracePt t="125176" x="5989638" y="6119813"/>
          <p14:tracePt t="125184" x="5899150" y="6119813"/>
          <p14:tracePt t="125191" x="5797550" y="6119813"/>
          <p14:tracePt t="125202" x="5688013" y="6119813"/>
          <p14:tracePt t="125208" x="5580063" y="6119813"/>
          <p14:tracePt t="125217" x="5487988" y="6119813"/>
          <p14:tracePt t="125224" x="5378450" y="6119813"/>
          <p14:tracePt t="125235" x="5305425" y="6119813"/>
          <p14:tracePt t="125240" x="5232400" y="6119813"/>
          <p14:tracePt t="125251" x="5159375" y="6119813"/>
          <p14:tracePt t="125256" x="5105400" y="6119813"/>
          <p14:tracePt t="125264" x="5059363" y="6119813"/>
          <p14:tracePt t="125272" x="5005388" y="6119813"/>
          <p14:tracePt t="125280" x="4968875" y="6119813"/>
          <p14:tracePt t="125288" x="4932363" y="6137275"/>
          <p14:tracePt t="125297" x="4895850" y="6137275"/>
          <p14:tracePt t="125304" x="4849813" y="6146800"/>
          <p14:tracePt t="125312" x="4813300" y="6146800"/>
          <p14:tracePt t="125320" x="4759325" y="6146800"/>
          <p14:tracePt t="125328" x="4703763" y="6146800"/>
          <p14:tracePt t="125336" x="4630738" y="6146800"/>
          <p14:tracePt t="125344" x="4567238" y="6146800"/>
          <p14:tracePt t="125352" x="4494213" y="6146800"/>
          <p14:tracePt t="125360" x="4440238" y="6146800"/>
          <p14:tracePt t="125368" x="4384675" y="6146800"/>
          <p14:tracePt t="125376" x="4294188" y="6146800"/>
          <p14:tracePt t="125384" x="4221163" y="6146800"/>
          <p14:tracePt t="125392" x="4138613" y="6146800"/>
          <p14:tracePt t="125401" x="4084638" y="6146800"/>
          <p14:tracePt t="125408" x="3975100" y="6146800"/>
          <p14:tracePt t="125418" x="3902075" y="6146800"/>
          <p14:tracePt t="125424" x="3810000" y="6146800"/>
          <p14:tracePt t="125436" x="3702050" y="6146800"/>
          <p14:tracePt t="125440" x="3629025" y="6146800"/>
          <p14:tracePt t="125452" x="3500438" y="6146800"/>
          <p14:tracePt t="125455" x="3409950" y="6146800"/>
          <p14:tracePt t="125467" x="3281363" y="6146800"/>
          <p14:tracePt t="125472" x="3171825" y="6146800"/>
          <p14:tracePt t="125484" x="3063875" y="6146800"/>
          <p14:tracePt t="125488" x="2954338" y="6146800"/>
          <p14:tracePt t="125497" x="2862263" y="6146800"/>
          <p14:tracePt t="125504" x="2752725" y="6146800"/>
          <p14:tracePt t="125513" x="2671763" y="6146800"/>
          <p14:tracePt t="125521" x="2598738" y="6146800"/>
          <p14:tracePt t="125530" x="2543175" y="6146800"/>
          <p14:tracePt t="125539" x="2452688" y="6146800"/>
          <p14:tracePt t="125546" x="2397125" y="6146800"/>
          <p14:tracePt t="125553" x="2343150" y="6146800"/>
          <p14:tracePt t="125559" x="2297113" y="6146800"/>
          <p14:tracePt t="125568" x="2260600" y="6146800"/>
          <p14:tracePt t="125576" x="2214563" y="6146800"/>
          <p14:tracePt t="125584" x="2187575" y="6146800"/>
          <p14:tracePt t="125591" x="2170113" y="6146800"/>
          <p14:tracePt t="125601" x="2133600" y="6146800"/>
          <p14:tracePt t="125608" x="2124075" y="6146800"/>
          <p14:tracePt t="125618" x="2097088" y="6146800"/>
          <p14:tracePt t="125624" x="2078038" y="6146800"/>
          <p14:tracePt t="125634" x="2070100" y="6146800"/>
          <p14:tracePt t="125639" x="2041525" y="6146800"/>
          <p14:tracePt t="125653" x="2033588" y="6146800"/>
          <p14:tracePt t="125664" x="2024063" y="6146800"/>
          <p14:tracePt t="125672" x="2005013" y="6137275"/>
          <p14:tracePt t="125679" x="1997075" y="6137275"/>
          <p14:tracePt t="125688" x="1987550" y="6137275"/>
          <p14:tracePt t="125696" x="1968500" y="6137275"/>
          <p14:tracePt t="125704" x="1960563" y="6137275"/>
          <p14:tracePt t="125712" x="1951038" y="6127750"/>
          <p14:tracePt t="125800" x="1951038" y="6119813"/>
          <p14:tracePt t="125816" x="1951038" y="6100763"/>
          <p14:tracePt t="125832" x="1951038" y="6091238"/>
          <p14:tracePt t="125849" x="1951038" y="6083300"/>
          <p14:tracePt t="125864" x="1951038" y="6064250"/>
          <p14:tracePt t="125888" x="1951038" y="6054725"/>
          <p14:tracePt t="125976" x="1951038" y="6046788"/>
          <p14:tracePt t="125984" x="1951038" y="6037263"/>
          <p14:tracePt t="126000" x="1960563" y="6027738"/>
          <p14:tracePt t="126016" x="1968500" y="6027738"/>
          <p14:tracePt t="126024" x="1997075" y="6027738"/>
          <p14:tracePt t="126032" x="2014538" y="6027738"/>
          <p14:tracePt t="126040" x="2041525" y="6027738"/>
          <p14:tracePt t="126051" x="2060575" y="6027738"/>
          <p14:tracePt t="126056" x="2097088" y="6027738"/>
          <p14:tracePt t="126064" x="2143125" y="6027738"/>
          <p14:tracePt t="126072" x="2151063" y="6027738"/>
          <p14:tracePt t="126080" x="2170113" y="6027738"/>
          <p14:tracePt t="126088" x="2187575" y="6027738"/>
          <p14:tracePt t="126096" x="2224088" y="6027738"/>
          <p14:tracePt t="126105" x="2243138" y="6027738"/>
          <p14:tracePt t="126112" x="2251075" y="6027738"/>
          <p14:tracePt t="126120" x="2270125" y="6027738"/>
          <p14:tracePt t="126128" x="2306638" y="6027738"/>
          <p14:tracePt t="126138" x="2343150" y="6027738"/>
          <p14:tracePt t="126143" x="2370138" y="6027738"/>
          <p14:tracePt t="126152" x="2416175" y="6037263"/>
          <p14:tracePt t="126160" x="2433638" y="6037263"/>
          <p14:tracePt t="126169" x="2462213" y="6054725"/>
          <p14:tracePt t="126176" x="2470150" y="6054725"/>
          <p14:tracePt t="126184" x="2479675" y="6054725"/>
          <p14:tracePt t="126456" x="2489200" y="6054725"/>
          <p14:tracePt t="126496" x="2506663" y="6054725"/>
          <p14:tracePt t="126504" x="2506663" y="6064250"/>
          <p14:tracePt t="126529" x="2516188" y="6064250"/>
          <p14:tracePt t="126536" x="2525713" y="6064250"/>
          <p14:tracePt t="126544" x="2552700" y="6064250"/>
          <p14:tracePt t="126552" x="2562225" y="6073775"/>
          <p14:tracePt t="126559" x="2570163" y="6073775"/>
          <p14:tracePt t="126576" x="2589213" y="6091238"/>
          <p14:tracePt t="126680" x="2598738" y="6091238"/>
          <p14:tracePt t="126697" x="2598738" y="6064250"/>
          <p14:tracePt t="126704" x="2598738" y="6027738"/>
          <p14:tracePt t="126712" x="2598738" y="6018213"/>
          <p14:tracePt t="126719" x="2598738" y="6000750"/>
          <p14:tracePt t="126728" x="2598738" y="5964238"/>
          <p14:tracePt t="126736" x="2598738" y="5954713"/>
          <p14:tracePt t="126744" x="2598738" y="5910263"/>
          <p14:tracePt t="126752" x="2598738" y="5881688"/>
          <p14:tracePt t="126760" x="2598738" y="5864225"/>
          <p14:tracePt t="126768" x="2589213" y="5818188"/>
          <p14:tracePt t="126777" x="2589213" y="5800725"/>
          <p14:tracePt t="126783" x="2589213" y="5772150"/>
          <p14:tracePt t="126792" x="2579688" y="5745163"/>
          <p14:tracePt t="126801" x="2579688" y="5718175"/>
          <p14:tracePt t="126809" x="2570163" y="5699125"/>
          <p14:tracePt t="126817" x="2570163" y="5681663"/>
          <p14:tracePt t="126824" x="2570163" y="5662613"/>
          <p14:tracePt t="126835" x="2552700" y="5626100"/>
          <p14:tracePt t="126839" x="2543175" y="5618163"/>
          <p14:tracePt t="127008" x="2543175" y="5626100"/>
          <p14:tracePt t="127016" x="2543175" y="5635625"/>
          <p14:tracePt t="127024" x="2543175" y="5654675"/>
          <p14:tracePt t="127035" x="2543175" y="5662613"/>
          <p14:tracePt t="127039" x="2543175" y="5672138"/>
          <p14:tracePt t="127050" x="2543175" y="5708650"/>
          <p14:tracePt t="127065" x="2552700" y="5708650"/>
          <p14:tracePt t="127072" x="2552700" y="5718175"/>
          <p14:tracePt t="127080" x="2562225" y="5745163"/>
          <p14:tracePt t="127088" x="2562225" y="5754688"/>
          <p14:tracePt t="127096" x="2562225" y="5764213"/>
          <p14:tracePt t="127104" x="2570163" y="5781675"/>
          <p14:tracePt t="127112" x="2570163" y="5791200"/>
          <p14:tracePt t="127136" x="2570163" y="5800725"/>
          <p14:tracePt t="127144" x="2579688" y="5818188"/>
          <p14:tracePt t="127152" x="2579688" y="5827713"/>
          <p14:tracePt t="127160" x="2589213" y="5837238"/>
          <p14:tracePt t="127290" x="2598738" y="5837238"/>
          <p14:tracePt t="127314" x="2598738" y="5827713"/>
          <p14:tracePt t="127336" x="2598738" y="5818188"/>
          <p14:tracePt t="127434" x="2606675" y="5818188"/>
          <p14:tracePt t="127456" x="2635250" y="5818188"/>
          <p14:tracePt t="127464" x="2671763" y="5818188"/>
          <p14:tracePt t="127472" x="2725738" y="5818188"/>
          <p14:tracePt t="127480" x="2781300" y="5818188"/>
          <p14:tracePt t="127488" x="2881313" y="5818188"/>
          <p14:tracePt t="127496" x="3008313" y="5845175"/>
          <p14:tracePt t="127504" x="3190875" y="5864225"/>
          <p14:tracePt t="127512" x="3419475" y="5900738"/>
          <p14:tracePt t="127520" x="3600450" y="5900738"/>
          <p14:tracePt t="127528" x="3810000" y="5946775"/>
          <p14:tracePt t="127536" x="4011613" y="5964238"/>
          <p14:tracePt t="127546" x="4138613" y="5973763"/>
          <p14:tracePt t="127552" x="4267200" y="5973763"/>
          <p14:tracePt t="127560" x="4376738" y="5973763"/>
          <p14:tracePt t="127568" x="4476750" y="5973763"/>
          <p14:tracePt t="127576" x="4549775" y="5973763"/>
          <p14:tracePt t="127584" x="4603750" y="5973763"/>
          <p14:tracePt t="127591" x="4659313" y="5973763"/>
          <p14:tracePt t="127608" x="4786313" y="5973763"/>
          <p14:tracePt t="127621" x="4876800" y="5973763"/>
          <p14:tracePt t="127625" x="4986338" y="5973763"/>
          <p14:tracePt t="127639" x="5114925" y="5973763"/>
          <p14:tracePt t="127639" x="5232400" y="5973763"/>
          <p14:tracePt t="127650" x="5351463" y="5973763"/>
          <p14:tracePt t="127657" x="5434013" y="5973763"/>
          <p14:tracePt t="127667" x="5524500" y="5973763"/>
          <p14:tracePt t="127672" x="5597525" y="5973763"/>
          <p14:tracePt t="127680" x="5653088" y="5973763"/>
          <p14:tracePt t="127687" x="5697538" y="5973763"/>
          <p14:tracePt t="127704" x="5716588" y="5973763"/>
          <p14:tracePt t="127712" x="5753100" y="5954713"/>
          <p14:tracePt t="127720" x="5753100" y="5946775"/>
          <p14:tracePt t="127728" x="5780088" y="5946775"/>
          <p14:tracePt t="127736" x="5797550" y="5937250"/>
          <p14:tracePt t="127750" x="5816600" y="5937250"/>
          <p14:tracePt t="127753" x="5843588" y="5937250"/>
          <p14:tracePt t="127760" x="5889625" y="5937250"/>
          <p14:tracePt t="127769" x="5943600" y="5937250"/>
          <p14:tracePt t="127776" x="5999163" y="5937250"/>
          <p14:tracePt t="127784" x="6072188" y="5937250"/>
          <p14:tracePt t="127792" x="6126163" y="5937250"/>
          <p14:tracePt t="127801" x="6189663" y="5937250"/>
          <p14:tracePt t="127809" x="6245225" y="5927725"/>
          <p14:tracePt t="127818" x="6262688" y="5910263"/>
          <p14:tracePt t="127825" x="6272213" y="5910263"/>
          <p14:tracePt t="127834" x="6281738" y="5910263"/>
          <p14:tracePt t="127914" x="6291263" y="5900738"/>
          <p14:tracePt t="127925" x="6318250" y="5891213"/>
          <p14:tracePt t="127938" x="6391275" y="5837238"/>
          <p14:tracePt t="127944" x="6399213" y="5827713"/>
          <p14:tracePt t="127952" x="6445250" y="5791200"/>
          <p14:tracePt t="127960" x="6491288" y="5772150"/>
          <p14:tracePt t="127968" x="6554788" y="5735638"/>
          <p14:tracePt t="127976" x="6627813" y="5691188"/>
          <p14:tracePt t="127984" x="6691313" y="5672138"/>
          <p14:tracePt t="127992" x="6773863" y="5645150"/>
          <p14:tracePt t="128000" x="6846888" y="5626100"/>
          <p14:tracePt t="128008" x="6929438" y="5599113"/>
          <p14:tracePt t="128017" x="6983413" y="5589588"/>
          <p14:tracePt t="128024" x="7019925" y="5589588"/>
          <p14:tracePt t="128040" x="7029450" y="5589588"/>
          <p14:tracePt t="128143" x="7037388" y="5599113"/>
          <p14:tracePt t="128153" x="7037388" y="5608638"/>
          <p14:tracePt t="128160" x="7029450" y="5618163"/>
          <p14:tracePt t="128169" x="7019925" y="5618163"/>
          <p14:tracePt t="128185" x="7000875" y="5626100"/>
          <p14:tracePt t="128232" x="6992938" y="5626100"/>
          <p14:tracePt t="128249" x="6983413" y="5635625"/>
          <p14:tracePt t="128256" x="6983413" y="5645150"/>
          <p14:tracePt t="128272" x="6964363" y="5654675"/>
          <p14:tracePt t="128280" x="6956425" y="5662613"/>
          <p14:tracePt t="128288" x="6946900" y="5672138"/>
          <p14:tracePt t="128296" x="6946900" y="5681663"/>
          <p14:tracePt t="128304" x="6929438" y="5699125"/>
          <p14:tracePt t="128312" x="6919913" y="5699125"/>
          <p14:tracePt t="128320" x="6910388" y="5718175"/>
          <p14:tracePt t="128328" x="6910388" y="5727700"/>
          <p14:tracePt t="128336" x="6900863" y="5754688"/>
          <p14:tracePt t="128344" x="6900863" y="5764213"/>
          <p14:tracePt t="128352" x="6900863" y="5781675"/>
          <p14:tracePt t="128360" x="6900863" y="5791200"/>
          <p14:tracePt t="128369" x="6892925" y="5800725"/>
          <p14:tracePt t="128384" x="6883400" y="5808663"/>
          <p14:tracePt t="128831" x="6883400" y="5800725"/>
          <p14:tracePt t="128840" x="6883400" y="5781675"/>
          <p14:tracePt t="128856" x="6883400" y="5772150"/>
          <p14:tracePt t="129041" x="6883400" y="5781675"/>
          <p14:tracePt t="129049" x="6883400" y="5800725"/>
          <p14:tracePt t="129153" x="6883400" y="5781675"/>
          <p14:tracePt t="129160" x="6883400" y="5772150"/>
          <p14:tracePt t="129169" x="6883400" y="5764213"/>
          <p14:tracePt t="129176" x="6892925" y="5745163"/>
          <p14:tracePt t="129185" x="6892925" y="5735638"/>
          <p14:tracePt t="129192" x="6892925" y="5727700"/>
          <p14:tracePt t="130089" x="6883400" y="5727700"/>
          <p14:tracePt t="130187" x="6873875" y="5727700"/>
          <p14:tracePt t="130202" x="6864350" y="5745163"/>
          <p14:tracePt t="130208" x="6864350" y="5754688"/>
          <p14:tracePt t="130216" x="6864350" y="5764213"/>
          <p14:tracePt t="130224" x="6864350" y="5772150"/>
          <p14:tracePt t="130240" x="6864350" y="5781675"/>
          <p14:tracePt t="130352" x="6864350" y="5772150"/>
          <p14:tracePt t="130368" x="6864350" y="5764213"/>
          <p14:tracePt t="130376" x="6864350" y="5754688"/>
          <p14:tracePt t="130409" x="6864350" y="5735638"/>
          <p14:tracePt t="130682" x="6864350" y="5727700"/>
          <p14:tracePt t="130738" x="6873875" y="5727700"/>
          <p14:tracePt t="130946" x="6873875" y="5735638"/>
          <p14:tracePt t="130971" x="6873875" y="5745163"/>
          <p14:tracePt t="130992" x="6856413" y="5745163"/>
          <p14:tracePt t="131000" x="6846888" y="5745163"/>
          <p14:tracePt t="131008" x="6837363" y="5745163"/>
          <p14:tracePt t="131024" x="6827838" y="5745163"/>
          <p14:tracePt t="131040" x="6800850" y="5745163"/>
          <p14:tracePt t="131120" x="6773863" y="5745163"/>
          <p14:tracePt t="131128" x="6754813" y="5745163"/>
          <p14:tracePt t="131138" x="6710363" y="5745163"/>
          <p14:tracePt t="131144" x="6691313" y="5764213"/>
          <p14:tracePt t="131153" x="6645275" y="5791200"/>
          <p14:tracePt t="131160" x="6637338" y="5800725"/>
          <p14:tracePt t="131169" x="6600825" y="5827713"/>
          <p14:tracePt t="131176" x="6554788" y="5845175"/>
          <p14:tracePt t="131185" x="6537325" y="5864225"/>
          <p14:tracePt t="131193" x="6491288" y="5891213"/>
          <p14:tracePt t="131204" x="6454775" y="5900738"/>
          <p14:tracePt t="131208" x="6408738" y="5918200"/>
          <p14:tracePt t="131218" x="6326188" y="5937250"/>
          <p14:tracePt t="131224" x="6308725" y="5937250"/>
          <p14:tracePt t="131234" x="6272213" y="5937250"/>
          <p14:tracePt t="131240" x="6226175" y="5937250"/>
          <p14:tracePt t="131252" x="6189663" y="5937250"/>
          <p14:tracePt t="131256" x="6172200" y="5937250"/>
          <p14:tracePt t="131266" x="6162675" y="5937250"/>
          <p14:tracePt t="131272" x="6145213" y="5937250"/>
          <p14:tracePt t="131280" x="6126163" y="5937250"/>
          <p14:tracePt t="131352" x="6126163" y="5927725"/>
          <p14:tracePt t="131360" x="6126163" y="5918200"/>
          <p14:tracePt t="131368" x="6126163" y="5900738"/>
          <p14:tracePt t="131376" x="6126163" y="5891213"/>
          <p14:tracePt t="131408" x="6126163" y="5881688"/>
          <p14:tracePt t="131441" x="6126163" y="5854700"/>
          <p14:tracePt t="131465" x="6135688" y="5845175"/>
          <p14:tracePt t="131488" x="6145213" y="5837238"/>
          <p14:tracePt t="131504" x="6172200" y="5827713"/>
          <p14:tracePt t="131520" x="6181725" y="5808663"/>
          <p14:tracePt t="131536" x="6189663" y="5800725"/>
          <p14:tracePt t="131545" x="6199188" y="5791200"/>
          <p14:tracePt t="131634" x="6189663" y="5791200"/>
          <p14:tracePt t="131642" x="6172200" y="5791200"/>
          <p14:tracePt t="131648" x="6162675" y="5800725"/>
          <p14:tracePt t="131656" x="6145213" y="5818188"/>
          <p14:tracePt t="131667" x="6135688" y="5827713"/>
          <p14:tracePt t="131672" x="6116638" y="5845175"/>
          <p14:tracePt t="131688" x="6089650" y="5854700"/>
          <p14:tracePt t="131696" x="6072188" y="5864225"/>
          <p14:tracePt t="131704" x="6062663" y="5864225"/>
          <p14:tracePt t="131713" x="6043613" y="5864225"/>
          <p14:tracePt t="131723" x="6007100" y="5873750"/>
          <p14:tracePt t="131728" x="5972175" y="5891213"/>
          <p14:tracePt t="131736" x="5916613" y="5891213"/>
          <p14:tracePt t="131744" x="5862638" y="5910263"/>
          <p14:tracePt t="131752" x="5770563" y="5910263"/>
          <p14:tracePt t="131760" x="5688013" y="5910263"/>
          <p14:tracePt t="131768" x="5616575" y="5910263"/>
          <p14:tracePt t="131777" x="5561013" y="5910263"/>
          <p14:tracePt t="131784" x="5487988" y="5910263"/>
          <p14:tracePt t="131792" x="5434013" y="5910263"/>
          <p14:tracePt t="131805" x="5378450" y="5910263"/>
          <p14:tracePt t="131810" x="5334000" y="5910263"/>
          <p14:tracePt t="131818" x="5297488" y="5910263"/>
          <p14:tracePt t="131825" x="5278438" y="5910263"/>
          <p14:tracePt t="131834" x="5241925" y="5918200"/>
          <p14:tracePt t="132080" x="5214938" y="5927725"/>
          <p14:tracePt t="132088" x="5178425" y="5927725"/>
          <p14:tracePt t="132096" x="5086350" y="5954713"/>
          <p14:tracePt t="132104" x="5014913" y="5964238"/>
          <p14:tracePt t="132111" x="4941888" y="5964238"/>
          <p14:tracePt t="132120" x="4859338" y="5973763"/>
          <p14:tracePt t="132128" x="4786313" y="5991225"/>
          <p14:tracePt t="132138" x="4722813" y="6000750"/>
          <p14:tracePt t="132145" x="4686300" y="6010275"/>
          <p14:tracePt t="132153" x="4622800" y="6027738"/>
          <p14:tracePt t="132159" x="4549775" y="6027738"/>
          <p14:tracePt t="132168" x="4503738" y="6037263"/>
          <p14:tracePt t="132176" x="4467225" y="6037263"/>
          <p14:tracePt t="132185" x="4421188" y="6046788"/>
          <p14:tracePt t="132192" x="4367213" y="6073775"/>
          <p14:tracePt t="132202" x="4340225" y="6083300"/>
          <p14:tracePt t="132207" x="4284663" y="6091238"/>
          <p14:tracePt t="132217" x="4257675" y="6091238"/>
          <p14:tracePt t="132224" x="4230688" y="6100763"/>
          <p14:tracePt t="132234" x="4184650" y="6110288"/>
          <p14:tracePt t="132240" x="4165600" y="6119813"/>
          <p14:tracePt t="132251" x="4148138" y="6127750"/>
          <p14:tracePt t="132256" x="4121150" y="6127750"/>
          <p14:tracePt t="132267" x="4102100" y="6137275"/>
          <p14:tracePt t="132272" x="4094163" y="6137275"/>
          <p14:tracePt t="132280" x="4075113" y="6137275"/>
          <p14:tracePt t="132288" x="4057650" y="6146800"/>
          <p14:tracePt t="132300" x="4048125" y="6146800"/>
          <p14:tracePt t="132304" x="4029075" y="6146800"/>
          <p14:tracePt t="132320" x="4021138" y="6146800"/>
          <p14:tracePt t="132328" x="4011613" y="6146800"/>
          <p14:tracePt t="132344" x="3992563" y="6146800"/>
          <p14:tracePt t="132352" x="3975100" y="6146800"/>
          <p14:tracePt t="132360" x="3965575" y="6146800"/>
          <p14:tracePt t="132368" x="3929063" y="6146800"/>
          <p14:tracePt t="132376" x="3919538" y="6146800"/>
          <p14:tracePt t="132384" x="3892550" y="6146800"/>
          <p14:tracePt t="132394" x="3875088" y="6146800"/>
          <p14:tracePt t="132408" x="3829050" y="6146800"/>
          <p14:tracePt t="132418" x="3802063" y="6146800"/>
          <p14:tracePt t="132424" x="3765550" y="6146800"/>
          <p14:tracePt t="132434" x="3709988" y="6146800"/>
          <p14:tracePt t="132440" x="3683000" y="6146800"/>
          <p14:tracePt t="132450" x="3629025" y="6146800"/>
          <p14:tracePt t="132457" x="3563938" y="6146800"/>
          <p14:tracePt t="132474" x="3436938" y="6146800"/>
          <p14:tracePt t="132484" x="3400425" y="6146800"/>
          <p14:tracePt t="132488" x="3336925" y="6183313"/>
          <p14:tracePt t="132496" x="3281363" y="6183313"/>
          <p14:tracePt t="132504" x="3236913" y="6183313"/>
          <p14:tracePt t="132517" x="3181350" y="6192838"/>
          <p14:tracePt t="132520" x="3154363" y="6192838"/>
          <p14:tracePt t="132529" x="3136900" y="6200775"/>
          <p14:tracePt t="132536" x="3100388" y="6200775"/>
          <p14:tracePt t="132544" x="3054350" y="6200775"/>
          <p14:tracePt t="132552" x="3027363" y="6229350"/>
          <p14:tracePt t="132560" x="3008313" y="6229350"/>
          <p14:tracePt t="132568" x="2981325" y="6229350"/>
          <p14:tracePt t="132576" x="2944813" y="6237288"/>
          <p14:tracePt t="132585" x="2925763" y="6237288"/>
          <p14:tracePt t="132592" x="2898775" y="6237288"/>
          <p14:tracePt t="132600" x="2881313" y="6237288"/>
          <p14:tracePt t="132608" x="2862263" y="6237288"/>
          <p14:tracePt t="132623" x="2852738" y="6237288"/>
          <p14:tracePt t="132625" x="2844800" y="6237288"/>
          <p14:tracePt t="132639" x="2825750" y="6237288"/>
          <p14:tracePt t="132639" x="2817813" y="6229350"/>
          <p14:tracePt t="132696" x="2808288" y="6219825"/>
          <p14:tracePt t="132736" x="2808288" y="6192838"/>
          <p14:tracePt t="132744" x="2808288" y="6173788"/>
          <p14:tracePt t="132752" x="2808288" y="6156325"/>
          <p14:tracePt t="132760" x="2808288" y="6137275"/>
          <p14:tracePt t="132768" x="2808288" y="6110288"/>
          <p14:tracePt t="132777" x="2808288" y="6091238"/>
          <p14:tracePt t="132784" x="2808288" y="6083300"/>
          <p14:tracePt t="132792" x="2808288" y="6064250"/>
          <p14:tracePt t="132800" x="2808288" y="6046788"/>
          <p14:tracePt t="132808" x="2808288" y="6027738"/>
          <p14:tracePt t="132818" x="2808288" y="6018213"/>
          <p14:tracePt t="132826" x="2808288" y="6000750"/>
          <p14:tracePt t="132833" x="2798763" y="5991225"/>
          <p14:tracePt t="132842" x="2798763" y="5983288"/>
          <p14:tracePt t="133034" x="2789238" y="5964238"/>
          <p14:tracePt t="133048" x="2781300" y="5964238"/>
          <p14:tracePt t="133056" x="2771775" y="5964238"/>
          <p14:tracePt t="133072" x="2762250" y="5964238"/>
          <p14:tracePt t="133079" x="2744788" y="5964238"/>
          <p14:tracePt t="133088" x="2735263" y="5964238"/>
          <p14:tracePt t="133096" x="2725738" y="5964238"/>
          <p14:tracePt t="133106" x="2708275" y="5954713"/>
          <p14:tracePt t="133113" x="2679700" y="5927725"/>
          <p14:tracePt t="133130" x="2652713" y="5918200"/>
          <p14:tracePt t="133142" x="2635250" y="5910263"/>
          <p14:tracePt t="133143" x="2625725" y="5900738"/>
          <p14:tracePt t="133152" x="2598738" y="5881688"/>
          <p14:tracePt t="133168" x="2579688" y="5881688"/>
          <p14:tracePt t="133176" x="2570163" y="5881688"/>
          <p14:tracePt t="133185" x="2562225" y="5881688"/>
          <p14:tracePt t="133192" x="2552700" y="5873750"/>
          <p14:tracePt t="133208" x="2543175" y="5864225"/>
          <p14:tracePt t="133217" x="2543175" y="5854700"/>
          <p14:tracePt t="133224" x="2543175" y="5845175"/>
          <p14:tracePt t="133234" x="2533650" y="5827713"/>
          <p14:tracePt t="133240" x="2533650" y="5818188"/>
          <p14:tracePt t="133250" x="2516188" y="5791200"/>
          <p14:tracePt t="133266" x="2506663" y="5791200"/>
          <p14:tracePt t="133272" x="2506663" y="5764213"/>
          <p14:tracePt t="133280" x="2506663" y="5754688"/>
          <p14:tracePt t="133288" x="2498725" y="5727700"/>
          <p14:tracePt t="133295" x="2498725" y="5718175"/>
          <p14:tracePt t="133304" x="2498725" y="5708650"/>
          <p14:tracePt t="133312" x="2489200" y="5681663"/>
          <p14:tracePt t="133320" x="2489200" y="5662613"/>
          <p14:tracePt t="133328" x="2489200" y="5635625"/>
          <p14:tracePt t="133336" x="2470150" y="5618163"/>
          <p14:tracePt t="133345" x="2462213" y="5589588"/>
          <p14:tracePt t="133352" x="2452688" y="5554663"/>
          <p14:tracePt t="133360" x="2433638" y="5526088"/>
          <p14:tracePt t="133368" x="2433638" y="5472113"/>
          <p14:tracePt t="133376" x="2416175" y="5426075"/>
          <p14:tracePt t="133385" x="2406650" y="5372100"/>
          <p14:tracePt t="133391" x="2397125" y="5326063"/>
          <p14:tracePt t="133400" x="2397125" y="5253038"/>
          <p14:tracePt t="133408" x="2379663" y="5226050"/>
          <p14:tracePt t="133417" x="2360613" y="5160963"/>
          <p14:tracePt t="133424" x="2360613" y="5106988"/>
          <p14:tracePt t="133434" x="2352675" y="5070475"/>
          <p14:tracePt t="133440" x="2352675" y="4987925"/>
          <p14:tracePt t="133453" x="2333625" y="4933950"/>
          <p14:tracePt t="133455" x="2316163" y="4851400"/>
          <p14:tracePt t="133474" x="2260600" y="4714875"/>
          <p14:tracePt t="133485" x="2206625" y="4632325"/>
          <p14:tracePt t="133489" x="2170113" y="4587875"/>
          <p14:tracePt t="133496" x="2133600" y="4505325"/>
          <p14:tracePt t="133504" x="2106613" y="4468813"/>
          <p14:tracePt t="133518" x="2051050" y="4413250"/>
          <p14:tracePt t="133520" x="2024063" y="4376738"/>
          <p14:tracePt t="133541" x="1968500" y="4286250"/>
          <p14:tracePt t="133545" x="1931988" y="4240213"/>
          <p14:tracePt t="133552" x="1914525" y="4213225"/>
          <p14:tracePt t="133560" x="1878013" y="4149725"/>
          <p14:tracePt t="133568" x="1868488" y="4122738"/>
          <p14:tracePt t="133577" x="1841500" y="4049713"/>
          <p14:tracePt t="133585" x="1824038" y="3984625"/>
          <p14:tracePt t="133592" x="1804988" y="3930650"/>
          <p14:tracePt t="133600" x="1787525" y="3867150"/>
          <p14:tracePt t="133609" x="1768475" y="3794125"/>
          <p14:tracePt t="133616" x="1731963" y="3748088"/>
          <p14:tracePt t="133624" x="1731963" y="3665538"/>
          <p14:tracePt t="133633" x="1695450" y="3602038"/>
          <p14:tracePt t="133639" x="1685925" y="3565525"/>
          <p14:tracePt t="133650" x="1658938" y="3502025"/>
          <p14:tracePt t="133656" x="1641475" y="3438525"/>
          <p14:tracePt t="133668" x="1622425" y="3402013"/>
          <p14:tracePt t="133672" x="1612900" y="3365500"/>
          <p14:tracePt t="133680" x="1604963" y="3309938"/>
          <p14:tracePt t="133688" x="1576388" y="3246438"/>
          <p14:tracePt t="133696" x="1568450" y="3228975"/>
          <p14:tracePt t="133704" x="1558925" y="3209925"/>
          <p14:tracePt t="133712" x="1558925" y="3200400"/>
          <p14:tracePt t="133720" x="1531938" y="3173413"/>
          <p14:tracePt t="133728" x="1522413" y="3163888"/>
          <p14:tracePt t="133736" x="1504950" y="3163888"/>
          <p14:tracePt t="133744" x="1485900" y="3146425"/>
          <p14:tracePt t="133760" x="1468438" y="3127375"/>
          <p14:tracePt t="133768" x="1439863" y="3109913"/>
          <p14:tracePt t="133776" x="1422400" y="3090863"/>
          <p14:tracePt t="133784" x="1403350" y="3063875"/>
          <p14:tracePt t="133793" x="1385888" y="3027363"/>
          <p14:tracePt t="133801" x="1366838" y="3000375"/>
          <p14:tracePt t="133808" x="1339850" y="2973388"/>
          <p14:tracePt t="133816" x="1330325" y="2909888"/>
          <p14:tracePt t="133825" x="1312863" y="2873375"/>
          <p14:tracePt t="133833" x="1258888" y="2800350"/>
          <p14:tracePt t="133840" x="1212850" y="2717800"/>
          <p14:tracePt t="133850" x="1176338" y="2654300"/>
          <p14:tracePt t="133856" x="1112838" y="2589213"/>
          <p14:tracePt t="133866" x="1057275" y="2508250"/>
          <p14:tracePt t="133872" x="1003300" y="2425700"/>
          <p14:tracePt t="133880" x="966788" y="2379663"/>
          <p14:tracePt t="133888" x="930275" y="2335213"/>
          <p14:tracePt t="133896" x="857250" y="2233613"/>
          <p14:tracePt t="133903" x="820738" y="2170113"/>
          <p14:tracePt t="133912" x="784225" y="2116138"/>
          <p14:tracePt t="133920" x="728663" y="2052638"/>
          <p14:tracePt t="133928" x="665163" y="1970088"/>
          <p14:tracePt t="133936" x="628650" y="1924050"/>
          <p14:tracePt t="133944" x="574675" y="1860550"/>
          <p14:tracePt t="133953" x="528638" y="1804988"/>
          <p14:tracePt t="133959" x="474663" y="1768475"/>
          <p14:tracePt t="133968" x="446088" y="1741488"/>
          <p14:tracePt t="133976" x="409575" y="1704975"/>
          <p14:tracePt t="133985" x="392113" y="1687513"/>
          <p14:tracePt t="133992" x="382588" y="1668463"/>
          <p14:tracePt t="134002" x="373063" y="1660525"/>
          <p14:tracePt t="134009" x="373063" y="1651000"/>
          <p14:tracePt t="134016" x="355600" y="1624013"/>
          <p14:tracePt t="134033" x="346075" y="1614488"/>
          <p14:tracePt t="134040" x="346075" y="1604963"/>
          <p14:tracePt t="134052" x="336550" y="1587500"/>
          <p14:tracePt t="134055" x="336550" y="1577975"/>
          <p14:tracePt t="134068" x="328613" y="1558925"/>
          <p14:tracePt t="134073" x="328613" y="1541463"/>
          <p14:tracePt t="134080" x="328613" y="1531938"/>
          <p14:tracePt t="134096" x="328613" y="1522413"/>
          <p14:tracePt t="134104" x="328613" y="1495425"/>
          <p14:tracePt t="134112" x="328613" y="1485900"/>
          <p14:tracePt t="134120" x="328613" y="1477963"/>
          <p14:tracePt t="134128" x="328613" y="1458913"/>
          <p14:tracePt t="134136" x="328613" y="1441450"/>
          <p14:tracePt t="134144" x="328613" y="1431925"/>
          <p14:tracePt t="134152" x="328613" y="1395413"/>
          <p14:tracePt t="134161" x="336550" y="1376363"/>
          <p14:tracePt t="134173" x="346075" y="1368425"/>
          <p14:tracePt t="134177" x="365125" y="1339850"/>
          <p14:tracePt t="134185" x="373063" y="1312863"/>
          <p14:tracePt t="134192" x="392113" y="1285875"/>
          <p14:tracePt t="134202" x="409575" y="1249363"/>
          <p14:tracePt t="134207" x="419100" y="1239838"/>
          <p14:tracePt t="134218" x="438150" y="1203325"/>
          <p14:tracePt t="134224" x="465138" y="1158875"/>
          <p14:tracePt t="134234" x="474663" y="1139825"/>
          <p14:tracePt t="134240" x="474663" y="1112838"/>
          <p14:tracePt t="134250" x="511175" y="1057275"/>
          <p14:tracePt t="134257" x="511175" y="1049338"/>
          <p14:tracePt t="134269" x="519113" y="1020763"/>
          <p14:tracePt t="134271" x="519113" y="993775"/>
          <p14:tracePt t="134290" x="528638" y="947738"/>
          <p14:tracePt t="134297" x="547688" y="939800"/>
          <p14:tracePt t="134305" x="547688" y="920750"/>
          <p14:tracePt t="134311" x="555625" y="903288"/>
          <p14:tracePt t="134344" x="555625" y="893763"/>
          <p14:tracePt t="134352" x="555625" y="884238"/>
          <p14:tracePt t="134360" x="555625" y="874713"/>
          <p14:tracePt t="134377" x="565150" y="866775"/>
          <p14:tracePt t="134393" x="565150" y="847725"/>
          <p14:tracePt t="134408" x="565150" y="839788"/>
          <p14:tracePt t="134730" x="565150" y="830263"/>
          <p14:tracePt t="134741" x="565150" y="820738"/>
          <p14:tracePt t="134753" x="565150" y="793750"/>
          <p14:tracePt t="134768" x="565150" y="784225"/>
          <p14:tracePt t="134795" x="565150" y="766763"/>
          <p14:tracePt t="134827" x="565150" y="757238"/>
          <p14:tracePt t="134924" x="565150" y="766763"/>
          <p14:tracePt t="134935" x="565150" y="793750"/>
          <p14:tracePt t="134936" x="565150" y="811213"/>
          <p14:tracePt t="134944" x="565150" y="847725"/>
          <p14:tracePt t="134952" x="574675" y="884238"/>
          <p14:tracePt t="134960" x="592138" y="911225"/>
          <p14:tracePt t="134976" x="592138" y="930275"/>
          <p14:tracePt t="134985" x="601663" y="939800"/>
          <p14:tracePt t="135113" x="601663" y="930275"/>
          <p14:tracePt t="135130" x="601663" y="911225"/>
          <p14:tracePt t="135141" x="611188" y="893763"/>
          <p14:tracePt t="135162" x="611188" y="884238"/>
          <p14:tracePt t="135177" x="611188" y="874713"/>
          <p14:tracePt t="135187" x="620713" y="866775"/>
          <p14:tracePt t="135217" x="620713" y="857250"/>
          <p14:tracePt t="135224" x="628650" y="847725"/>
          <p14:tracePt t="135256" x="628650" y="830263"/>
          <p14:tracePt t="135272" x="638175" y="820738"/>
          <p14:tracePt t="135545" x="638175" y="830263"/>
          <p14:tracePt t="135569" x="638175" y="847725"/>
          <p14:tracePt t="135921" x="647700" y="847725"/>
          <p14:tracePt t="135938" x="655638" y="830263"/>
          <p14:tracePt t="135947" x="665163" y="820738"/>
          <p14:tracePt t="135954" x="674688" y="811213"/>
          <p14:tracePt t="135959" x="692150" y="793750"/>
          <p14:tracePt t="135976" x="701675" y="774700"/>
          <p14:tracePt t="135985" x="728663" y="757238"/>
          <p14:tracePt t="136001" x="728663" y="747713"/>
          <p14:tracePt t="136008" x="728663" y="738188"/>
          <p14:tracePt t="136016" x="728663" y="730250"/>
          <p14:tracePt t="136024" x="738188" y="720725"/>
          <p14:tracePt t="136040" x="738188" y="701675"/>
          <p14:tracePt t="136203" x="738188" y="738188"/>
          <p14:tracePt t="136208" x="765175" y="784225"/>
          <p14:tracePt t="136216" x="765175" y="811213"/>
          <p14:tracePt t="136224" x="774700" y="866775"/>
          <p14:tracePt t="136234" x="784225" y="930275"/>
          <p14:tracePt t="136240" x="801688" y="1003300"/>
          <p14:tracePt t="136250" x="820738" y="1085850"/>
          <p14:tracePt t="136256" x="847725" y="1139825"/>
          <p14:tracePt t="136266" x="857250" y="1203325"/>
          <p14:tracePt t="136272" x="903288" y="1268413"/>
          <p14:tracePt t="136282" x="930275" y="1349375"/>
          <p14:tracePt t="136288" x="957263" y="1395413"/>
          <p14:tracePt t="136296" x="974725" y="1422400"/>
          <p14:tracePt t="136304" x="1003300" y="1485900"/>
          <p14:tracePt t="136312" x="1011238" y="1504950"/>
          <p14:tracePt t="136320" x="1020763" y="1522413"/>
          <p14:tracePt t="136328" x="1030288" y="1522413"/>
          <p14:tracePt t="136336" x="1039813" y="1550988"/>
          <p14:tracePt t="136344" x="1047750" y="1558925"/>
          <p14:tracePt t="136360" x="1057275" y="1568450"/>
          <p14:tracePt t="136376" x="1057275" y="1595438"/>
          <p14:tracePt t="136384" x="1066800" y="1614488"/>
          <p14:tracePt t="136392" x="1066800" y="1641475"/>
          <p14:tracePt t="136400" x="1076325" y="1687513"/>
          <p14:tracePt t="136408" x="1093788" y="1714500"/>
          <p14:tracePt t="136419" x="1112838" y="1760538"/>
          <p14:tracePt t="136423" x="1130300" y="1824038"/>
          <p14:tracePt t="136435" x="1166813" y="1887538"/>
          <p14:tracePt t="136440" x="1212850" y="1960563"/>
          <p14:tracePt t="136454" x="1249363" y="2016125"/>
          <p14:tracePt t="136456" x="1285875" y="2089150"/>
          <p14:tracePt t="136476" x="1330325" y="2179638"/>
          <p14:tracePt t="136482" x="1349375" y="2197100"/>
          <p14:tracePt t="136487" x="1358900" y="2216150"/>
          <p14:tracePt t="136507" x="1366838" y="2225675"/>
          <p14:tracePt t="136666" x="1366838" y="2206625"/>
          <p14:tracePt t="136678" x="1366838" y="2197100"/>
          <p14:tracePt t="136688" x="1366838" y="2189163"/>
          <p14:tracePt t="136696" x="1366838" y="2179638"/>
          <p14:tracePt t="136721" x="1366838" y="2160588"/>
          <p14:tracePt t="136787" x="1376363" y="2152650"/>
          <p14:tracePt t="136819" x="1385888" y="2152650"/>
          <p14:tracePt t="137050" x="1395413" y="2152650"/>
          <p14:tracePt t="137061" x="1403350" y="2152650"/>
          <p14:tracePt t="137065" x="1431925" y="2133600"/>
          <p14:tracePt t="137072" x="1449388" y="2106613"/>
          <p14:tracePt t="137083" x="1476375" y="2070100"/>
          <p14:tracePt t="137088" x="1485900" y="2052638"/>
          <p14:tracePt t="137096" x="1512888" y="2016125"/>
          <p14:tracePt t="137104" x="1549400" y="1951038"/>
          <p14:tracePt t="137112" x="1558925" y="1914525"/>
          <p14:tracePt t="137120" x="1622425" y="1860550"/>
          <p14:tracePt t="137128" x="1641475" y="1797050"/>
          <p14:tracePt t="137137" x="1695450" y="1760538"/>
          <p14:tracePt t="137144" x="1751013" y="1677988"/>
          <p14:tracePt t="137152" x="1758950" y="1614488"/>
          <p14:tracePt t="137160" x="1795463" y="1550988"/>
          <p14:tracePt t="137169" x="1824038" y="1495425"/>
          <p14:tracePt t="137176" x="1860550" y="1412875"/>
          <p14:tracePt t="137184" x="1878013" y="1349375"/>
          <p14:tracePt t="137192" x="1895475" y="1285875"/>
          <p14:tracePt t="137202" x="1931988" y="1239838"/>
          <p14:tracePt t="137209" x="1941513" y="1203325"/>
          <p14:tracePt t="137219" x="1968500" y="1158875"/>
          <p14:tracePt t="137224" x="1978025" y="1122363"/>
          <p14:tracePt t="137233" x="1997075" y="1085850"/>
          <p14:tracePt t="137240" x="2005013" y="1039813"/>
          <p14:tracePt t="137249" x="2033588" y="1020763"/>
          <p14:tracePt t="137256" x="2041525" y="993775"/>
          <p14:tracePt t="137266" x="2051050" y="947738"/>
          <p14:tracePt t="137272" x="2060575" y="920750"/>
          <p14:tracePt t="137283" x="2078038" y="884238"/>
          <p14:tracePt t="137288" x="2078038" y="866775"/>
          <p14:tracePt t="137296" x="2087563" y="839788"/>
          <p14:tracePt t="137303" x="2087563" y="830263"/>
          <p14:tracePt t="137312" x="2087563" y="820738"/>
          <p14:tracePt t="137320" x="2087563" y="793750"/>
          <p14:tracePt t="137777" x="2078038" y="793750"/>
          <p14:tracePt t="137784" x="2070100" y="784225"/>
          <p14:tracePt t="137792" x="2060575" y="774700"/>
          <p14:tracePt t="137801" x="2041525" y="766763"/>
          <p14:tracePt t="137808" x="2033588" y="747713"/>
          <p14:tracePt t="137906" x="2024063" y="738188"/>
          <p14:tracePt t="137944" x="2014538" y="757238"/>
          <p14:tracePt t="137951" x="2014538" y="766763"/>
          <p14:tracePt t="137960" x="2014538" y="803275"/>
          <p14:tracePt t="137968" x="2014538" y="830263"/>
          <p14:tracePt t="137975" x="2014538" y="847725"/>
          <p14:tracePt t="137984" x="2014538" y="884238"/>
          <p14:tracePt t="137992" x="2014538" y="903288"/>
          <p14:tracePt t="138001" x="2014538" y="947738"/>
          <p14:tracePt t="138008" x="2014538" y="984250"/>
          <p14:tracePt t="138016" x="2014538" y="1039813"/>
          <p14:tracePt t="138026" x="2014538" y="1093788"/>
          <p14:tracePt t="138042" x="2060575" y="1222375"/>
          <p14:tracePt t="138051" x="2078038" y="1285875"/>
          <p14:tracePt t="138056" x="2124075" y="1349375"/>
          <p14:tracePt t="138067" x="2133600" y="1404938"/>
          <p14:tracePt t="138071" x="2170113" y="1449388"/>
          <p14:tracePt t="138083" x="2179638" y="1495425"/>
          <p14:tracePt t="138088" x="2187575" y="1522413"/>
          <p14:tracePt t="138104" x="2206625" y="1624013"/>
          <p14:tracePt t="138111" x="2233613" y="1641475"/>
          <p14:tracePt t="138120" x="2243138" y="1677988"/>
          <p14:tracePt t="138128" x="2251075" y="1697038"/>
          <p14:tracePt t="138136" x="2270125" y="1731963"/>
          <p14:tracePt t="138144" x="2270125" y="1741488"/>
          <p14:tracePt t="138152" x="2287588" y="1778000"/>
          <p14:tracePt t="138160" x="2297113" y="1814513"/>
          <p14:tracePt t="138168" x="2333625" y="1841500"/>
          <p14:tracePt t="138176" x="2352675" y="1878013"/>
          <p14:tracePt t="138185" x="2370138" y="1914525"/>
          <p14:tracePt t="138194" x="2397125" y="1951038"/>
          <p14:tracePt t="138210" x="2462213" y="2052638"/>
          <p14:tracePt t="138222" x="2498725" y="2106613"/>
          <p14:tracePt t="138224" x="2543175" y="2170113"/>
          <p14:tracePt t="138234" x="2562225" y="2189163"/>
          <p14:tracePt t="138240" x="2570163" y="2216150"/>
          <p14:tracePt t="138249" x="2579688" y="2233613"/>
          <p14:tracePt t="138256" x="2579688" y="2252663"/>
          <p14:tracePt t="138320" x="2589213" y="2262188"/>
          <p14:tracePt t="138405" x="2598738" y="2262188"/>
          <p14:tracePt t="138413" x="2598738" y="2252663"/>
          <p14:tracePt t="138417" x="2598738" y="2233613"/>
          <p14:tracePt t="138423" x="2598738" y="2216150"/>
          <p14:tracePt t="138440" x="2598738" y="2197100"/>
          <p14:tracePt t="138453" x="2598738" y="2179638"/>
          <p14:tracePt t="138468" x="2598738" y="2170113"/>
          <p14:tracePt t="138611" x="2598738" y="2152650"/>
          <p14:tracePt t="138616" x="2598738" y="2143125"/>
          <p14:tracePt t="138624" x="2598738" y="2133600"/>
          <p14:tracePt t="138639" x="2598738" y="2116138"/>
          <p14:tracePt t="138650" x="2598738" y="2106613"/>
          <p14:tracePt t="138657" x="2598738" y="2097088"/>
          <p14:tracePt t="138666" x="2606675" y="2070100"/>
          <p14:tracePt t="138672" x="2606675" y="2060575"/>
          <p14:tracePt t="138684" x="2625725" y="2033588"/>
          <p14:tracePt t="138688" x="2652713" y="1987550"/>
          <p14:tracePt t="138700" x="2662238" y="1960563"/>
          <p14:tracePt t="138703" x="2671763" y="1906588"/>
          <p14:tracePt t="138712" x="2698750" y="1860550"/>
          <p14:tracePt t="138720" x="2725738" y="1760538"/>
          <p14:tracePt t="138728" x="2735263" y="1704975"/>
          <p14:tracePt t="138736" x="2762250" y="1624013"/>
          <p14:tracePt t="138744" x="2771775" y="1531938"/>
          <p14:tracePt t="138752" x="2771775" y="1441450"/>
          <p14:tracePt t="138760" x="2789238" y="1376363"/>
          <p14:tracePt t="138768" x="2798763" y="1285875"/>
          <p14:tracePt t="138776" x="2798763" y="1195388"/>
          <p14:tracePt t="138784" x="2817813" y="1149350"/>
          <p14:tracePt t="138791" x="2835275" y="1076325"/>
          <p14:tracePt t="138801" x="2835275" y="1012825"/>
          <p14:tracePt t="138808" x="2835275" y="976313"/>
          <p14:tracePt t="138817" x="2835275" y="947738"/>
          <p14:tracePt t="138826" x="2835275" y="911225"/>
          <p14:tracePt t="138833" x="2835275" y="893763"/>
          <p14:tracePt t="138840" x="2835275" y="884238"/>
          <p14:tracePt t="138856" x="2835275" y="874713"/>
          <p14:tracePt t="138937" x="2835275" y="903288"/>
          <p14:tracePt t="138944" x="2835275" y="947738"/>
          <p14:tracePt t="138951" x="2835275" y="966788"/>
          <p14:tracePt t="138960" x="2844800" y="1003300"/>
          <p14:tracePt t="138968" x="2852738" y="1066800"/>
          <p14:tracePt t="138976" x="2852738" y="1103313"/>
          <p14:tracePt t="138984" x="2881313" y="1166813"/>
          <p14:tracePt t="138992" x="2881313" y="1222375"/>
          <p14:tracePt t="139000" x="2889250" y="1276350"/>
          <p14:tracePt t="139008" x="2917825" y="1358900"/>
          <p14:tracePt t="139015" x="2962275" y="1458913"/>
          <p14:tracePt t="139025" x="2990850" y="1550988"/>
          <p14:tracePt t="139033" x="3044825" y="1651000"/>
          <p14:tracePt t="139040" x="3081338" y="1751013"/>
          <p14:tracePt t="139049" x="3127375" y="1851025"/>
          <p14:tracePt t="139056" x="3181350" y="1933575"/>
          <p14:tracePt t="139066" x="3236913" y="2016125"/>
          <p14:tracePt t="139072" x="3263900" y="2125663"/>
          <p14:tracePt t="139083" x="3309938" y="2206625"/>
          <p14:tracePt t="139088" x="3346450" y="2306638"/>
          <p14:tracePt t="139096" x="3390900" y="2398713"/>
          <p14:tracePt t="139104" x="3427413" y="2481263"/>
          <p14:tracePt t="139112" x="3455988" y="2562225"/>
          <p14:tracePt t="139120" x="3463925" y="2617788"/>
          <p14:tracePt t="139128" x="3490913" y="2681288"/>
          <p14:tracePt t="139138" x="3500438" y="2727325"/>
          <p14:tracePt t="139143" x="3509963" y="2763838"/>
          <p14:tracePt t="139152" x="3527425" y="2808288"/>
          <p14:tracePt t="139160" x="3556000" y="2836863"/>
          <p14:tracePt t="139168" x="3556000" y="2854325"/>
          <p14:tracePt t="139176" x="3556000" y="2863850"/>
          <p14:tracePt t="139245" x="3556000" y="2873375"/>
          <p14:tracePt t="139249" x="3556000" y="2900363"/>
          <p14:tracePt t="139256" x="3556000" y="2917825"/>
          <p14:tracePt t="139266" x="3463925" y="2982913"/>
          <p14:tracePt t="139272" x="3317875" y="3054350"/>
          <p14:tracePt t="139282" x="3163888" y="3119438"/>
          <p14:tracePt t="139289" x="2998788" y="3192463"/>
          <p14:tracePt t="139307" x="2625725" y="3319463"/>
          <p14:tracePt t="139312" x="2360613" y="3419475"/>
          <p14:tracePt t="139320" x="2078038" y="3556000"/>
          <p14:tracePt t="139328" x="1831975" y="3675063"/>
          <p14:tracePt t="139336" x="1595438" y="3767138"/>
          <p14:tracePt t="139344" x="1431925" y="3840163"/>
          <p14:tracePt t="139352" x="1312863" y="3894138"/>
          <p14:tracePt t="139360" x="1249363" y="3911600"/>
          <p14:tracePt t="139368" x="1222375" y="3930650"/>
          <p14:tracePt t="139376" x="1212850" y="3940175"/>
          <p14:tracePt t="139384" x="1193800" y="3948113"/>
          <p14:tracePt t="139392" x="1193800" y="3957638"/>
          <p14:tracePt t="139424" x="1185863" y="3957638"/>
          <p14:tracePt t="139432" x="1166813" y="3957638"/>
          <p14:tracePt t="139440" x="1157288" y="3957638"/>
          <p14:tracePt t="139449" x="1139825" y="3957638"/>
          <p14:tracePt t="139456" x="1120775" y="3957638"/>
          <p14:tracePt t="139467" x="1093788" y="3940175"/>
          <p14:tracePt t="139472" x="1084263" y="3921125"/>
          <p14:tracePt t="139485" x="1047750" y="3875088"/>
          <p14:tracePt t="139488" x="1039813" y="3848100"/>
          <p14:tracePt t="139500" x="1030288" y="3830638"/>
          <p14:tracePt t="139504" x="1011238" y="3784600"/>
          <p14:tracePt t="139516" x="1003300" y="3757613"/>
          <p14:tracePt t="139528" x="1003300" y="3748088"/>
          <p14:tracePt t="139592" x="1003300" y="3738563"/>
          <p14:tracePt t="139600" x="1030288" y="3738563"/>
          <p14:tracePt t="139608" x="1066800" y="3748088"/>
          <p14:tracePt t="139616" x="1112838" y="3775075"/>
          <p14:tracePt t="139625" x="1176338" y="3811588"/>
          <p14:tracePt t="139633" x="1212850" y="3821113"/>
          <p14:tracePt t="139639" x="1293813" y="3867150"/>
          <p14:tracePt t="139649" x="1358900" y="3903663"/>
          <p14:tracePt t="139656" x="1422400" y="3948113"/>
          <p14:tracePt t="139667" x="1504950" y="4013200"/>
          <p14:tracePt t="139672" x="1604963" y="4067175"/>
          <p14:tracePt t="139684" x="1685925" y="4122738"/>
          <p14:tracePt t="139687" x="1751013" y="4176713"/>
          <p14:tracePt t="139704" x="1978025" y="4368800"/>
          <p14:tracePt t="139712" x="2041525" y="4432300"/>
          <p14:tracePt t="139720" x="2143125" y="4505325"/>
          <p14:tracePt t="139728" x="2187575" y="4551363"/>
          <p14:tracePt t="139736" x="2243138" y="4587875"/>
          <p14:tracePt t="139744" x="2270125" y="4624388"/>
          <p14:tracePt t="139752" x="2287588" y="4641850"/>
          <p14:tracePt t="139759" x="2297113" y="4651375"/>
          <p14:tracePt t="139768" x="2306638" y="4651375"/>
          <p14:tracePt t="139776" x="2306638" y="4660900"/>
          <p14:tracePt t="139784" x="2316163" y="4668838"/>
          <p14:tracePt t="139793" x="2324100" y="4697413"/>
          <p14:tracePt t="139801" x="2333625" y="4705350"/>
          <p14:tracePt t="139809" x="2343150" y="4714875"/>
          <p14:tracePt t="139816" x="2343150" y="4724400"/>
          <p14:tracePt t="139824" x="2352675" y="4724400"/>
          <p14:tracePt t="139834" x="2370138" y="4741863"/>
          <p14:tracePt t="139841" x="2379663" y="4751388"/>
          <p14:tracePt t="139856" x="2397125" y="4768850"/>
          <p14:tracePt t="139866" x="2416175" y="4787900"/>
          <p14:tracePt t="139872" x="2416175" y="4797425"/>
          <p14:tracePt t="139884" x="2443163" y="4805363"/>
          <p14:tracePt t="139887" x="2479675" y="4824413"/>
          <p14:tracePt t="139896" x="2498725" y="4833938"/>
          <p14:tracePt t="139904" x="2506663" y="4833938"/>
          <p14:tracePt t="139912" x="2525713" y="4841875"/>
          <p14:tracePt t="139920" x="2533650" y="4841875"/>
          <p14:tracePt t="139952" x="2543175" y="4841875"/>
          <p14:tracePt t="139962" x="2543175" y="4797425"/>
          <p14:tracePt t="139973" x="2543175" y="4705350"/>
          <p14:tracePt t="139977" x="2543175" y="4578350"/>
          <p14:tracePt t="139987" x="2525713" y="4478338"/>
          <p14:tracePt t="139994" x="2470150" y="4349750"/>
          <p14:tracePt t="140000" x="2406650" y="4232275"/>
          <p14:tracePt t="140008" x="2370138" y="4113213"/>
          <p14:tracePt t="140017" x="2297113" y="3994150"/>
          <p14:tracePt t="140024" x="2214563" y="3867150"/>
          <p14:tracePt t="140033" x="2160588" y="3784600"/>
          <p14:tracePt t="140040" x="2097088" y="3694113"/>
          <p14:tracePt t="140050" x="2041525" y="3611563"/>
          <p14:tracePt t="140056" x="2005013" y="3548063"/>
          <p14:tracePt t="140066" x="1968500" y="3519488"/>
          <p14:tracePt t="140072" x="1931988" y="3475038"/>
          <p14:tracePt t="140083" x="1914525" y="3455988"/>
          <p14:tracePt t="140096" x="1905000" y="3446463"/>
          <p14:tracePt t="140105" x="1905000" y="3429000"/>
          <p14:tracePt t="140176" x="1905000" y="3455988"/>
          <p14:tracePt t="140185" x="1941513" y="3502025"/>
          <p14:tracePt t="140193" x="2005013" y="3548063"/>
          <p14:tracePt t="140206" x="2060575" y="3621088"/>
          <p14:tracePt t="140208" x="2143125" y="3702050"/>
          <p14:tracePt t="140219" x="2243138" y="3803650"/>
          <p14:tracePt t="140223" x="2360613" y="3875088"/>
          <p14:tracePt t="140234" x="2498725" y="3967163"/>
          <p14:tracePt t="140240" x="2679700" y="4103688"/>
          <p14:tracePt t="140249" x="2835275" y="4203700"/>
          <p14:tracePt t="140255" x="2990850" y="4313238"/>
          <p14:tracePt t="140266" x="3108325" y="4405313"/>
          <p14:tracePt t="140273" x="3227388" y="4495800"/>
          <p14:tracePt t="140290" x="3446463" y="4624388"/>
          <p14:tracePt t="140306" x="3519488" y="4660900"/>
          <p14:tracePt t="140311" x="3536950" y="4668838"/>
          <p14:tracePt t="140416" x="3536950" y="4632325"/>
          <p14:tracePt t="140424" x="3536950" y="4559300"/>
          <p14:tracePt t="140432" x="3536950" y="4468813"/>
          <p14:tracePt t="140440" x="3519488" y="4395788"/>
          <p14:tracePt t="140450" x="3463925" y="4259263"/>
          <p14:tracePt t="140456" x="3390900" y="4159250"/>
          <p14:tracePt t="140466" x="3300413" y="4021138"/>
          <p14:tracePt t="140472" x="3208338" y="3884613"/>
          <p14:tracePt t="140485" x="3117850" y="3767138"/>
          <p14:tracePt t="140488" x="2998788" y="3629025"/>
          <p14:tracePt t="140496" x="2908300" y="3529013"/>
          <p14:tracePt t="140505" x="2835275" y="3446463"/>
          <p14:tracePt t="140512" x="2771775" y="3375025"/>
          <p14:tracePt t="140520" x="2716213" y="3309938"/>
          <p14:tracePt t="140528" x="2689225" y="3282950"/>
          <p14:tracePt t="140536" x="2652713" y="3246438"/>
          <p14:tracePt t="140544" x="2635250" y="3228975"/>
          <p14:tracePt t="140552" x="2616200" y="3200400"/>
          <p14:tracePt t="140559" x="2606675" y="3192463"/>
          <p14:tracePt t="140577" x="2598738" y="3182938"/>
          <p14:tracePt t="140584" x="2579688" y="3163888"/>
          <p14:tracePt t="140592" x="2570163" y="3146425"/>
          <p14:tracePt t="140600" x="2570163" y="3136900"/>
          <p14:tracePt t="140608" x="2562225" y="3127375"/>
          <p14:tracePt t="140616" x="2543175" y="3109913"/>
          <p14:tracePt t="140632" x="2533650" y="3100388"/>
          <p14:tracePt t="140728" x="2533650" y="3109913"/>
          <p14:tracePt t="140736" x="2533650" y="3136900"/>
          <p14:tracePt t="140744" x="2533650" y="3146425"/>
          <p14:tracePt t="140752" x="2533650" y="3155950"/>
          <p14:tracePt t="140768" x="2533650" y="3163888"/>
          <p14:tracePt t="140808" x="2525713" y="3163888"/>
          <p14:tracePt t="140825" x="2498725" y="3163888"/>
          <p14:tracePt t="140834" x="2479675" y="3163888"/>
          <p14:tracePt t="140841" x="2443163" y="3163888"/>
          <p14:tracePt t="140851" x="2397125" y="3163888"/>
          <p14:tracePt t="140856" x="2343150" y="3163888"/>
          <p14:tracePt t="140873" x="2160588" y="3163888"/>
          <p14:tracePt t="140884" x="2033588" y="3182938"/>
          <p14:tracePt t="140898" x="1841500" y="3209925"/>
          <p14:tracePt t="140905" x="1731963" y="3209925"/>
          <p14:tracePt t="140911" x="1641475" y="3209925"/>
          <p14:tracePt t="140920" x="1549400" y="3209925"/>
          <p14:tracePt t="140928" x="1476375" y="3209925"/>
          <p14:tracePt t="140935" x="1403350" y="3209925"/>
          <p14:tracePt t="140945" x="1358900" y="3209925"/>
          <p14:tracePt t="140955" x="1322388" y="3209925"/>
          <p14:tracePt t="140959" x="1303338" y="3209925"/>
          <p14:tracePt t="140968" x="1276350" y="3209925"/>
          <p14:tracePt t="140978" x="1258888" y="3200400"/>
          <p14:tracePt t="140990" x="1230313" y="3192463"/>
          <p14:tracePt t="140994" x="1212850" y="3182938"/>
          <p14:tracePt t="141003" x="1212850" y="3173413"/>
          <p14:tracePt t="141016" x="1203325" y="3163888"/>
          <p14:tracePt t="141019" x="1176338" y="3155950"/>
          <p14:tracePt t="141024" x="1166813" y="3146425"/>
          <p14:tracePt t="141033" x="1157288" y="3146425"/>
          <p14:tracePt t="141039" x="1149350" y="3136900"/>
          <p14:tracePt t="141050" x="1139825" y="3127375"/>
          <p14:tracePt t="141056" x="1139825" y="3119438"/>
          <p14:tracePt t="141072" x="1130300" y="3109913"/>
          <p14:tracePt t="141144" x="1120775" y="3100388"/>
          <p14:tracePt t="141152" x="1093788" y="3100388"/>
          <p14:tracePt t="141160" x="1066800" y="3100388"/>
          <p14:tracePt t="141168" x="1003300" y="3136900"/>
          <p14:tracePt t="141176" x="957263" y="3163888"/>
          <p14:tracePt t="141186" x="893763" y="3182938"/>
          <p14:tracePt t="141192" x="847725" y="3219450"/>
          <p14:tracePt t="141203" x="820738" y="3246438"/>
          <p14:tracePt t="141207" x="801688" y="3265488"/>
          <p14:tracePt t="141218" x="793750" y="3273425"/>
          <p14:tracePt t="141224" x="784225" y="3273425"/>
          <p14:tracePt t="141233" x="774700" y="3282950"/>
          <p14:tracePt t="141250" x="765175" y="3292475"/>
          <p14:tracePt t="141344" x="765175" y="3282950"/>
          <p14:tracePt t="141352" x="765175" y="3265488"/>
          <p14:tracePt t="141368" x="765175" y="3255963"/>
          <p14:tracePt t="141376" x="765175" y="3246438"/>
          <p14:tracePt t="141384" x="765175" y="3228975"/>
          <p14:tracePt t="141392" x="765175" y="3219450"/>
          <p14:tracePt t="141400" x="765175" y="3209925"/>
          <p14:tracePt t="141424" x="765175" y="3200400"/>
          <p14:tracePt t="141472" x="765175" y="3182938"/>
          <p14:tracePt t="141480" x="765175" y="3173413"/>
          <p14:tracePt t="141488" x="765175" y="3163888"/>
          <p14:tracePt t="141496" x="765175" y="3155950"/>
          <p14:tracePt t="141504" x="765175" y="3127375"/>
          <p14:tracePt t="141517" x="765175" y="3119438"/>
          <p14:tracePt t="141520" x="765175" y="3090863"/>
          <p14:tracePt t="141544" x="765175" y="3082925"/>
          <p14:tracePt t="141624" x="811213" y="3127375"/>
          <p14:tracePt t="141632" x="847725" y="3163888"/>
          <p14:tracePt t="141640" x="911225" y="3219450"/>
          <p14:tracePt t="141648" x="993775" y="3302000"/>
          <p14:tracePt t="141656" x="1076325" y="3375025"/>
          <p14:tracePt t="141666" x="1203325" y="3475038"/>
          <p14:tracePt t="141672" x="1303338" y="3548063"/>
          <p14:tracePt t="141685" x="1403350" y="3629025"/>
          <p14:tracePt t="141688" x="1504950" y="3738563"/>
          <p14:tracePt t="141709" x="1731963" y="3994150"/>
          <p14:tracePt t="141714" x="1814513" y="4076700"/>
          <p14:tracePt t="141720" x="1951038" y="4186238"/>
          <p14:tracePt t="141729" x="2087563" y="4303713"/>
          <p14:tracePt t="141736" x="2187575" y="4395788"/>
          <p14:tracePt t="141744" x="2297113" y="4478338"/>
          <p14:tracePt t="141752" x="2416175" y="4605338"/>
          <p14:tracePt t="141760" x="2498725" y="4668838"/>
          <p14:tracePt t="141768" x="2579688" y="4724400"/>
          <p14:tracePt t="141776" x="2643188" y="4797425"/>
          <p14:tracePt t="141784" x="2679700" y="4824413"/>
          <p14:tracePt t="141792" x="2725738" y="4860925"/>
          <p14:tracePt t="141800" x="2744788" y="4870450"/>
          <p14:tracePt t="141816" x="2752725" y="4878388"/>
          <p14:tracePt t="141872" x="2752725" y="4860925"/>
          <p14:tracePt t="141881" x="2752725" y="4841875"/>
          <p14:tracePt t="141887" x="2752725" y="4814888"/>
          <p14:tracePt t="141897" x="2752725" y="4760913"/>
          <p14:tracePt t="141904" x="2752725" y="4705350"/>
          <p14:tracePt t="141912" x="2752725" y="4632325"/>
          <p14:tracePt t="141920" x="2735263" y="4514850"/>
          <p14:tracePt t="141928" x="2708275" y="4405313"/>
          <p14:tracePt t="141936" x="2643188" y="4249738"/>
          <p14:tracePt t="141944" x="2570163" y="4103688"/>
          <p14:tracePt t="141952" x="2506663" y="3948113"/>
          <p14:tracePt t="141960" x="2433638" y="3794125"/>
          <p14:tracePt t="141968" x="2352675" y="3629025"/>
          <p14:tracePt t="141976" x="2279650" y="3511550"/>
          <p14:tracePt t="141984" x="2197100" y="3375025"/>
          <p14:tracePt t="141992" x="2124075" y="3292475"/>
          <p14:tracePt t="142003" x="2070100" y="3228975"/>
          <p14:tracePt t="142007" x="1997075" y="3127375"/>
          <p14:tracePt t="142016" x="1968500" y="3090863"/>
          <p14:tracePt t="142024" x="1931988" y="3073400"/>
          <p14:tracePt t="142089" x="1924050" y="3090863"/>
          <p14:tracePt t="142096" x="1924050" y="3146425"/>
          <p14:tracePt t="142104" x="1987550" y="3219450"/>
          <p14:tracePt t="142112" x="2060575" y="3282950"/>
          <p14:tracePt t="142120" x="2179638" y="3382963"/>
          <p14:tracePt t="142128" x="2324100" y="3475038"/>
          <p14:tracePt t="142139" x="2489200" y="3602038"/>
          <p14:tracePt t="142144" x="2716213" y="3775075"/>
          <p14:tracePt t="142152" x="2898775" y="3894138"/>
          <p14:tracePt t="142160" x="3163888" y="4057650"/>
          <p14:tracePt t="142168" x="3336925" y="4149725"/>
          <p14:tracePt t="142176" x="3509963" y="4249738"/>
          <p14:tracePt t="142186" x="3646488" y="4349750"/>
          <p14:tracePt t="142192" x="3775075" y="4459288"/>
          <p14:tracePt t="142202" x="3892550" y="4559300"/>
          <p14:tracePt t="142207" x="3956050" y="4614863"/>
          <p14:tracePt t="142216" x="4002088" y="4668838"/>
          <p14:tracePt t="142224" x="4021138" y="4687888"/>
          <p14:tracePt t="142232" x="4029075" y="4697413"/>
          <p14:tracePt t="142240" x="4038600" y="4697413"/>
          <p14:tracePt t="142338" x="4038600" y="4660900"/>
          <p14:tracePt t="142348" x="4038600" y="4641850"/>
          <p14:tracePt t="142354" x="4029075" y="4605338"/>
          <p14:tracePt t="142361" x="4002088" y="4559300"/>
          <p14:tracePt t="142368" x="3948113" y="4478338"/>
          <p14:tracePt t="142376" x="3892550" y="4376738"/>
          <p14:tracePt t="142385" x="3838575" y="4276725"/>
          <p14:tracePt t="142392" x="3746500" y="4176713"/>
          <p14:tracePt t="142409" x="3509963" y="3911600"/>
          <p14:tracePt t="142416" x="3382963" y="3775075"/>
          <p14:tracePt t="142424" x="3263900" y="3657600"/>
          <p14:tracePt t="142433" x="3117850" y="3492500"/>
          <p14:tracePt t="142440" x="3027363" y="3392488"/>
          <p14:tracePt t="142451" x="2908300" y="3255963"/>
          <p14:tracePt t="142456" x="2844800" y="3192463"/>
          <p14:tracePt t="142467" x="2771775" y="3119438"/>
          <p14:tracePt t="142472" x="2752725" y="3090863"/>
          <p14:tracePt t="142484" x="2725738" y="3063875"/>
          <p14:tracePt t="142487" x="2716213" y="3046413"/>
          <p14:tracePt t="142560" x="2716213" y="3073400"/>
          <p14:tracePt t="142568" x="2735263" y="3136900"/>
          <p14:tracePt t="142575" x="2781300" y="3209925"/>
          <p14:tracePt t="142584" x="2817813" y="3292475"/>
          <p14:tracePt t="142592" x="2889250" y="3411538"/>
          <p14:tracePt t="142601" x="2962275" y="3511550"/>
          <p14:tracePt t="142607" x="3071813" y="3665538"/>
          <p14:tracePt t="142616" x="3181350" y="3784600"/>
          <p14:tracePt t="142626" x="3327400" y="3948113"/>
          <p14:tracePt t="142640" x="3556000" y="4222750"/>
          <p14:tracePt t="142649" x="3729038" y="4405313"/>
          <p14:tracePt t="142656" x="3838575" y="4522788"/>
          <p14:tracePt t="142666" x="3938588" y="4624388"/>
          <p14:tracePt t="142672" x="4057650" y="4724400"/>
          <p14:tracePt t="142686" x="4175125" y="4797425"/>
          <p14:tracePt t="142689" x="4221163" y="4833938"/>
          <p14:tracePt t="142702" x="4238625" y="4851400"/>
          <p14:tracePt t="142704" x="4248150" y="4860925"/>
          <p14:tracePt t="142816" x="4248150" y="4841875"/>
          <p14:tracePt t="142826" x="4248150" y="4814888"/>
          <p14:tracePt t="142833" x="4248150" y="4778375"/>
          <p14:tracePt t="142839" x="4211638" y="4714875"/>
          <p14:tracePt t="142849" x="4184650" y="4668838"/>
          <p14:tracePt t="142856" x="4129088" y="4587875"/>
          <p14:tracePt t="142876" x="3984625" y="4368800"/>
          <p14:tracePt t="142886" x="3902075" y="4276725"/>
          <p14:tracePt t="142906" x="3656013" y="3976688"/>
          <p14:tracePt t="142912" x="3582988" y="3894138"/>
          <p14:tracePt t="142920" x="3527425" y="3830638"/>
          <p14:tracePt t="142928" x="3482975" y="3775075"/>
          <p14:tracePt t="142936" x="3446463" y="3730625"/>
          <p14:tracePt t="142944" x="3427413" y="3702050"/>
          <p14:tracePt t="142952" x="3409950" y="3684588"/>
          <p14:tracePt t="142960" x="3390900" y="3657600"/>
          <p14:tracePt t="143016" x="3400425" y="3675063"/>
          <p14:tracePt t="143024" x="3419475" y="3694113"/>
          <p14:tracePt t="143032" x="3427413" y="3721100"/>
          <p14:tracePt t="143040" x="3473450" y="3784600"/>
          <p14:tracePt t="143049" x="3527425" y="3830638"/>
          <p14:tracePt t="143056" x="3592513" y="3894138"/>
          <p14:tracePt t="143066" x="3692525" y="4003675"/>
          <p14:tracePt t="143074" x="3810000" y="4122738"/>
          <p14:tracePt t="143083" x="3902075" y="4203700"/>
          <p14:tracePt t="143088" x="4021138" y="4322763"/>
          <p14:tracePt t="143099" x="4121150" y="4413250"/>
          <p14:tracePt t="143104" x="4257675" y="4522788"/>
          <p14:tracePt t="143113" x="4394200" y="4614863"/>
          <p14:tracePt t="143121" x="4494213" y="4678363"/>
          <p14:tracePt t="143128" x="4576763" y="4741863"/>
          <p14:tracePt t="143139" x="4659313" y="4797425"/>
          <p14:tracePt t="143146" x="4695825" y="4824413"/>
          <p14:tracePt t="143153" x="4740275" y="4841875"/>
          <p14:tracePt t="143159" x="4776788" y="4870450"/>
          <p14:tracePt t="143168" x="4803775" y="4887913"/>
          <p14:tracePt t="143178" x="4832350" y="4897438"/>
          <p14:tracePt t="143187" x="4840288" y="4906963"/>
          <p14:tracePt t="143192" x="4849813" y="4914900"/>
          <p14:tracePt t="143216" x="4876800" y="4924425"/>
          <p14:tracePt t="143289" x="4886325" y="4887913"/>
          <p14:tracePt t="143300" x="4849813" y="4824413"/>
          <p14:tracePt t="143314" x="4722813" y="4624388"/>
          <p14:tracePt t="143320" x="4640263" y="4522788"/>
          <p14:tracePt t="143328" x="4567238" y="4405313"/>
          <p14:tracePt t="143336" x="4494213" y="4303713"/>
          <p14:tracePt t="143344" x="4403725" y="4186238"/>
          <p14:tracePt t="143352" x="4348163" y="4076700"/>
          <p14:tracePt t="143359" x="4294188" y="3976688"/>
          <p14:tracePt t="143368" x="4238625" y="3894138"/>
          <p14:tracePt t="143376" x="4211638" y="3830638"/>
          <p14:tracePt t="143384" x="4175125" y="3767138"/>
          <p14:tracePt t="143393" x="4148138" y="3730625"/>
          <p14:tracePt t="143464" x="4157663" y="3721100"/>
          <p14:tracePt t="143472" x="4194175" y="3730625"/>
          <p14:tracePt t="143483" x="4238625" y="3775075"/>
          <p14:tracePt t="143488" x="4284663" y="3840163"/>
          <p14:tracePt t="143500" x="4340225" y="3894138"/>
          <p14:tracePt t="143504" x="4440238" y="3994150"/>
          <p14:tracePt t="143511" x="4530725" y="4094163"/>
          <p14:tracePt t="143521" x="4630738" y="4195763"/>
          <p14:tracePt t="143528" x="4786313" y="4322763"/>
          <p14:tracePt t="143536" x="4941888" y="4432300"/>
          <p14:tracePt t="143544" x="5078413" y="4541838"/>
          <p14:tracePt t="143552" x="5214938" y="4641850"/>
          <p14:tracePt t="143560" x="5351463" y="4768850"/>
          <p14:tracePt t="143568" x="5470525" y="4851400"/>
          <p14:tracePt t="143576" x="5534025" y="4906963"/>
          <p14:tracePt t="143585" x="5580063" y="4933950"/>
          <p14:tracePt t="143592" x="5616575" y="4960938"/>
          <p14:tracePt t="143601" x="5634038" y="4979988"/>
          <p14:tracePt t="143650" x="5643563" y="4979988"/>
          <p14:tracePt t="143665" x="5653088" y="4979988"/>
          <p14:tracePt t="143674" x="5670550" y="4997450"/>
          <p14:tracePt t="143728" x="5680075" y="4997450"/>
          <p14:tracePt t="143736" x="5680075" y="4970463"/>
          <p14:tracePt t="143744" x="5670550" y="4943475"/>
          <p14:tracePt t="143752" x="5634038" y="4897438"/>
          <p14:tracePt t="143760" x="5616575" y="4851400"/>
          <p14:tracePt t="143768" x="5580063" y="4787900"/>
          <p14:tracePt t="143776" x="5534025" y="4724400"/>
          <p14:tracePt t="143784" x="5470525" y="4624388"/>
          <p14:tracePt t="143793" x="5397500" y="4559300"/>
          <p14:tracePt t="143801" x="5297488" y="4422775"/>
          <p14:tracePt t="143809" x="5205413" y="4322763"/>
          <p14:tracePt t="143816" x="5114925" y="4222750"/>
          <p14:tracePt t="143824" x="5032375" y="4113213"/>
          <p14:tracePt t="143833" x="4932363" y="4013200"/>
          <p14:tracePt t="143840" x="4822825" y="3875088"/>
          <p14:tracePt t="143852" x="4749800" y="3794125"/>
          <p14:tracePt t="143858" x="4676775" y="3675063"/>
          <p14:tracePt t="143866" x="4622800" y="3592513"/>
          <p14:tracePt t="143873" x="4567238" y="3511550"/>
          <p14:tracePt t="143883" x="4549775" y="3482975"/>
          <p14:tracePt t="143888" x="4530725" y="3438525"/>
          <p14:tracePt t="143899" x="4503738" y="3419475"/>
          <p14:tracePt t="143904" x="4503738" y="3411538"/>
          <p14:tracePt t="143969" x="4513263" y="3446463"/>
          <p14:tracePt t="143978" x="4530725" y="3492500"/>
          <p14:tracePt t="143984" x="4540250" y="3538538"/>
          <p14:tracePt t="143993" x="4594225" y="3621088"/>
          <p14:tracePt t="143999" x="4649788" y="3684588"/>
          <p14:tracePt t="144008" x="4703763" y="3767138"/>
          <p14:tracePt t="144015" x="4776788" y="3848100"/>
          <p14:tracePt t="144024" x="4840288" y="3930650"/>
          <p14:tracePt t="144033" x="4932363" y="4021138"/>
          <p14:tracePt t="144040" x="4995863" y="4122738"/>
          <p14:tracePt t="144049" x="5086350" y="4240213"/>
          <p14:tracePt t="144056" x="5159375" y="4322763"/>
          <p14:tracePt t="144066" x="5241925" y="4422775"/>
          <p14:tracePt t="144072" x="5314950" y="4522788"/>
          <p14:tracePt t="144082" x="5368925" y="4587875"/>
          <p14:tracePt t="144088" x="5441950" y="4678363"/>
          <p14:tracePt t="144117" x="5551488" y="4870450"/>
          <p14:tracePt t="144124" x="5580063" y="4914900"/>
          <p14:tracePt t="144128" x="5597525" y="4943475"/>
          <p14:tracePt t="144138" x="5607050" y="4970463"/>
          <p14:tracePt t="144144" x="5624513" y="4987925"/>
          <p14:tracePt t="144153" x="5634038" y="4997450"/>
          <p14:tracePt t="144160" x="5643563" y="5006975"/>
          <p14:tracePt t="144169" x="5653088" y="5016500"/>
          <p14:tracePt t="144177" x="5661025" y="5024438"/>
          <p14:tracePt t="144184" x="5670550" y="5033963"/>
          <p14:tracePt t="144208" x="5688013" y="5053013"/>
          <p14:tracePt t="144216" x="5697538" y="5060950"/>
          <p14:tracePt t="144248" x="5724525" y="5070475"/>
          <p14:tracePt t="144344" x="5724525" y="5060950"/>
          <p14:tracePt t="144360" x="5716588" y="5016500"/>
          <p14:tracePt t="144368" x="5707063" y="4997450"/>
          <p14:tracePt t="144376" x="5670550" y="4951413"/>
          <p14:tracePt t="144384" x="5661025" y="4924425"/>
          <p14:tracePt t="144393" x="5634038" y="4897438"/>
          <p14:tracePt t="144404" x="5597525" y="4851400"/>
          <p14:tracePt t="144408" x="5543550" y="4778375"/>
          <p14:tracePt t="144416" x="5507038" y="4714875"/>
          <p14:tracePt t="144424" x="5441950" y="4651375"/>
          <p14:tracePt t="144434" x="5387975" y="4605338"/>
          <p14:tracePt t="144439" x="5324475" y="4532313"/>
          <p14:tracePt t="144453" x="5278438" y="4495800"/>
          <p14:tracePt t="144455" x="5205413" y="4432300"/>
          <p14:tracePt t="144466" x="5141913" y="4359275"/>
          <p14:tracePt t="144472" x="5078413" y="4313238"/>
          <p14:tracePt t="144483" x="4986338" y="4222750"/>
          <p14:tracePt t="144488" x="4922838" y="4159250"/>
          <p14:tracePt t="144500" x="4868863" y="4113213"/>
          <p14:tracePt t="144504" x="4803775" y="4021138"/>
          <p14:tracePt t="144511" x="4749800" y="3940175"/>
          <p14:tracePt t="144520" x="4659313" y="3857625"/>
          <p14:tracePt t="144527" x="4613275" y="3794125"/>
          <p14:tracePt t="144536" x="4557713" y="3711575"/>
          <p14:tracePt t="144544" x="4503738" y="3629025"/>
          <p14:tracePt t="144552" x="4476750" y="3565525"/>
          <p14:tracePt t="144560" x="4421188" y="3502025"/>
          <p14:tracePt t="144568" x="4413250" y="3475038"/>
          <p14:tracePt t="144576" x="4403725" y="3411538"/>
          <p14:tracePt t="144584" x="4376738" y="3365500"/>
          <p14:tracePt t="144592" x="4367213" y="3346450"/>
          <p14:tracePt t="144600" x="4367213" y="3309938"/>
          <p14:tracePt t="144608" x="4357688" y="3292475"/>
          <p14:tracePt t="144616" x="4357688" y="3273425"/>
          <p14:tracePt t="144624" x="4357688" y="3265488"/>
          <p14:tracePt t="144753" x="4367213" y="3246438"/>
          <p14:tracePt t="144760" x="4384675" y="3236913"/>
          <p14:tracePt t="144768" x="4421188" y="3228975"/>
          <p14:tracePt t="144777" x="4421188" y="3219450"/>
          <p14:tracePt t="144784" x="4448175" y="3209925"/>
          <p14:tracePt t="144793" x="4457700" y="3200400"/>
          <p14:tracePt t="144801" x="4476750" y="3200400"/>
          <p14:tracePt t="144810" x="4521200" y="3192463"/>
          <p14:tracePt t="144816" x="4549775" y="3173413"/>
          <p14:tracePt t="144825" x="4576763" y="3173413"/>
          <p14:tracePt t="144833" x="4622800" y="3173413"/>
          <p14:tracePt t="144839" x="4659313" y="3173413"/>
          <p14:tracePt t="144854" x="4703763" y="3173413"/>
          <p14:tracePt t="144859" x="4722813" y="3173413"/>
          <p14:tracePt t="144865" x="4759325" y="3173413"/>
          <p14:tracePt t="144872" x="4776788" y="3173413"/>
          <p14:tracePt t="144882" x="4786313" y="3163888"/>
          <p14:tracePt t="144900" x="4795838" y="3163888"/>
          <p14:tracePt t="144922" x="4803775" y="3155950"/>
          <p14:tracePt t="144945" x="4803775" y="3136900"/>
          <p14:tracePt t="144961" x="4803775" y="3119438"/>
          <p14:tracePt t="145066" x="4795838" y="3109913"/>
          <p14:tracePt t="145081" x="4786313" y="3082925"/>
          <p14:tracePt t="145176" x="4786313" y="3090863"/>
          <p14:tracePt t="145184" x="4786313" y="3100388"/>
          <p14:tracePt t="145192" x="4786313" y="3127375"/>
          <p14:tracePt t="145201" x="4786313" y="3146425"/>
          <p14:tracePt t="145208" x="4786313" y="3163888"/>
          <p14:tracePt t="145217" x="4786313" y="3173413"/>
          <p14:tracePt t="145224" x="4786313" y="3209925"/>
          <p14:tracePt t="145233" x="4786313" y="3228975"/>
          <p14:tracePt t="145240" x="4786313" y="3255963"/>
          <p14:tracePt t="145249" x="4786313" y="3273425"/>
          <p14:tracePt t="145256" x="4786313" y="3292475"/>
          <p14:tracePt t="145265" x="4795838" y="3319463"/>
          <p14:tracePt t="145272" x="4813300" y="3338513"/>
          <p14:tracePt t="145283" x="4832350" y="3375025"/>
          <p14:tracePt t="145288" x="4868863" y="3392488"/>
          <p14:tracePt t="145300" x="4876800" y="3411538"/>
          <p14:tracePt t="145304" x="4905375" y="3429000"/>
          <p14:tracePt t="145312" x="4941888" y="3465513"/>
          <p14:tracePt t="145320" x="4968875" y="3482975"/>
          <p14:tracePt t="145327" x="4978400" y="3492500"/>
          <p14:tracePt t="145337" x="5005388" y="3519488"/>
          <p14:tracePt t="145345" x="5032375" y="3538538"/>
          <p14:tracePt t="145353" x="5078413" y="3575050"/>
          <p14:tracePt t="145361" x="5095875" y="3584575"/>
          <p14:tracePt t="145368" x="5114925" y="3592513"/>
          <p14:tracePt t="145376" x="5159375" y="3621088"/>
          <p14:tracePt t="145384" x="5168900" y="3629025"/>
          <p14:tracePt t="145392" x="5205413" y="3648075"/>
          <p14:tracePt t="145406" x="5224463" y="3665538"/>
          <p14:tracePt t="145407" x="5260975" y="3702050"/>
          <p14:tracePt t="145417" x="5287963" y="3730625"/>
          <p14:tracePt t="145424" x="5324475" y="3757613"/>
          <p14:tracePt t="145434" x="5351463" y="3784600"/>
          <p14:tracePt t="145440" x="5405438" y="3830638"/>
          <p14:tracePt t="145453" x="5451475" y="3867150"/>
          <p14:tracePt t="145459" x="5487988" y="3921125"/>
          <p14:tracePt t="145467" x="5551488" y="3967163"/>
          <p14:tracePt t="145472" x="5588000" y="4030663"/>
          <p14:tracePt t="145486" x="5653088" y="4086225"/>
          <p14:tracePt t="145489" x="5734050" y="4159250"/>
          <p14:tracePt t="145502" x="5826125" y="4222750"/>
          <p14:tracePt t="145505" x="5889625" y="4295775"/>
          <p14:tracePt t="145517" x="5953125" y="4359275"/>
          <p14:tracePt t="145519" x="6026150" y="4432300"/>
          <p14:tracePt t="145528" x="6089650" y="4495800"/>
          <p14:tracePt t="145536" x="6162675" y="4559300"/>
          <p14:tracePt t="145544" x="6189663" y="4605338"/>
          <p14:tracePt t="145552" x="6226175" y="4632325"/>
          <p14:tracePt t="145560" x="6245225" y="4660900"/>
          <p14:tracePt t="145568" x="6281738" y="4705350"/>
          <p14:tracePt t="145576" x="6299200" y="4732338"/>
          <p14:tracePt t="145584" x="6326188" y="4768850"/>
          <p14:tracePt t="145592" x="6354763" y="4814888"/>
          <p14:tracePt t="145600" x="6372225" y="4841875"/>
          <p14:tracePt t="145609" x="6391275" y="4860925"/>
          <p14:tracePt t="145616" x="6399213" y="4870450"/>
          <p14:tracePt t="145624" x="6427788" y="4897438"/>
          <p14:tracePt t="145633" x="6435725" y="4914900"/>
          <p14:tracePt t="145640" x="6435725" y="4924425"/>
          <p14:tracePt t="145649" x="6445250" y="4951413"/>
          <p14:tracePt t="145656" x="6445250" y="4960938"/>
          <p14:tracePt t="145670" x="6454775" y="4979988"/>
          <p14:tracePt t="145675" x="6464300" y="4997450"/>
          <p14:tracePt t="145682" x="6464300" y="5006975"/>
          <p14:tracePt t="145688" x="6472238" y="5024438"/>
          <p14:tracePt t="145712" x="6472238" y="5053013"/>
          <p14:tracePt t="145728" x="6481763" y="5060950"/>
          <p14:tracePt t="145744" x="6491288" y="5070475"/>
          <p14:tracePt t="145752" x="6500813" y="5089525"/>
          <p14:tracePt t="145760" x="6508750" y="5097463"/>
          <p14:tracePt t="145768" x="6508750" y="5106988"/>
          <p14:tracePt t="145779" x="6518275" y="5116513"/>
          <p14:tracePt t="145788" x="6527800" y="5126038"/>
          <p14:tracePt t="145952" x="6508750" y="5106988"/>
          <p14:tracePt t="145960" x="6508750" y="5097463"/>
          <p14:tracePt t="145976" x="6508750" y="5089525"/>
          <p14:tracePt t="145983" x="6500813" y="5080000"/>
          <p14:tracePt t="146200" x="6500813" y="5089525"/>
          <p14:tracePt t="146448" x="6500813" y="5060950"/>
          <p14:tracePt t="146456" x="6500813" y="5033963"/>
          <p14:tracePt t="146463" x="6500813" y="4997450"/>
          <p14:tracePt t="146473" x="6464300" y="4914900"/>
          <p14:tracePt t="146485" x="6445250" y="4860925"/>
          <p14:tracePt t="146488" x="6418263" y="4760913"/>
          <p14:tracePt t="146499" x="6362700" y="4678363"/>
          <p14:tracePt t="146504" x="6308725" y="4578350"/>
          <p14:tracePt t="146515" x="6245225" y="4449763"/>
          <p14:tracePt t="146520" x="6172200" y="4349750"/>
          <p14:tracePt t="146529" x="6135688" y="4249738"/>
          <p14:tracePt t="146536" x="6062663" y="4149725"/>
          <p14:tracePt t="146544" x="6016625" y="4067175"/>
          <p14:tracePt t="146552" x="5989638" y="3984625"/>
          <p14:tracePt t="146560" x="5953125" y="3921125"/>
          <p14:tracePt t="146567" x="5935663" y="3894138"/>
          <p14:tracePt t="146585" x="5889625" y="3840163"/>
          <p14:tracePt t="146591" x="5880100" y="3811588"/>
          <p14:tracePt t="146601" x="5880100" y="3803650"/>
          <p14:tracePt t="146624" x="5862638" y="3757613"/>
          <p14:tracePt t="146649" x="5853113" y="3738563"/>
          <p14:tracePt t="146657" x="5843588" y="3730625"/>
          <p14:tracePt t="146672" x="5807075" y="3675063"/>
          <p14:tracePt t="146687" x="5780088" y="3648075"/>
          <p14:tracePt t="146690" x="5743575" y="3621088"/>
          <p14:tracePt t="146700" x="5697538" y="3584575"/>
          <p14:tracePt t="146703" x="5653088" y="3548063"/>
          <p14:tracePt t="146718" x="5634038" y="3529013"/>
          <p14:tracePt t="146720" x="5624513" y="3511550"/>
          <p14:tracePt t="146728" x="5588000" y="3465513"/>
          <p14:tracePt t="146736" x="5570538" y="3438525"/>
          <p14:tracePt t="146744" x="5543550" y="3411538"/>
          <p14:tracePt t="146752" x="5524500" y="3392488"/>
          <p14:tracePt t="146760" x="5497513" y="3346450"/>
          <p14:tracePt t="146768" x="5478463" y="3328988"/>
          <p14:tracePt t="146785" x="5424488" y="3255963"/>
          <p14:tracePt t="146792" x="5414963" y="3236913"/>
          <p14:tracePt t="146800" x="5378450" y="3173413"/>
          <p14:tracePt t="146808" x="5368925" y="3146425"/>
          <p14:tracePt t="146816" x="5360988" y="3119438"/>
          <p14:tracePt t="146824" x="5334000" y="3073400"/>
          <p14:tracePt t="146832" x="5324475" y="3054350"/>
          <p14:tracePt t="146840" x="5324475" y="3036888"/>
          <p14:tracePt t="146849" x="5314950" y="3000375"/>
          <p14:tracePt t="146866" x="5314950" y="2990850"/>
          <p14:tracePt t="146884" x="5314950" y="2982913"/>
          <p14:tracePt t="146997" x="5334000" y="2990850"/>
          <p14:tracePt t="147000" x="5334000" y="3000375"/>
          <p14:tracePt t="147009" x="5341938" y="3009900"/>
          <p14:tracePt t="147019" x="5341938" y="3017838"/>
          <p14:tracePt t="147024" x="5351463" y="3027363"/>
          <p14:tracePt t="147032" x="5351463" y="3036888"/>
          <p14:tracePt t="147040" x="5351463" y="3046413"/>
          <p14:tracePt t="147081" x="5351463" y="3054350"/>
          <p14:tracePt t="147092" x="5341938" y="3054350"/>
          <p14:tracePt t="147096" x="5324475" y="3054350"/>
          <p14:tracePt t="147105" x="5324475" y="3036888"/>
          <p14:tracePt t="147111" x="5314950" y="3027363"/>
          <p14:tracePt t="147120" x="5314950" y="3017838"/>
          <p14:tracePt t="147128" x="5314950" y="2990850"/>
          <p14:tracePt t="147225" x="5314950" y="3000375"/>
          <p14:tracePt t="147236" x="5314950" y="3036888"/>
          <p14:tracePt t="147240" x="5314950" y="3054350"/>
          <p14:tracePt t="147249" x="5314950" y="3073400"/>
          <p14:tracePt t="147257" x="5324475" y="3100388"/>
          <p14:tracePt t="147266" x="5334000" y="3127375"/>
          <p14:tracePt t="147283" x="5334000" y="3136900"/>
          <p14:tracePt t="147288" x="5334000" y="3155950"/>
          <p14:tracePt t="147344" x="5334000" y="3163888"/>
          <p14:tracePt t="147408" x="5324475" y="3163888"/>
          <p14:tracePt t="147464" x="5324475" y="3155950"/>
          <p14:tracePt t="147592" x="5324475" y="3136900"/>
          <p14:tracePt t="147600" x="5314950" y="3136900"/>
          <p14:tracePt t="147632" x="5314950" y="3127375"/>
          <p14:tracePt t="147648" x="5305425" y="3109913"/>
          <p14:tracePt t="147665" x="5297488" y="3100388"/>
          <p14:tracePt t="147672" x="5297488" y="3090863"/>
          <p14:tracePt t="147690" x="5287963" y="3073400"/>
          <p14:tracePt t="147722" x="5287963" y="3054350"/>
          <p14:tracePt t="147737" x="5278438" y="3046413"/>
          <p14:tracePt t="147752" x="5278438" y="3036888"/>
          <p14:tracePt t="147768" x="5278438" y="3017838"/>
          <p14:tracePt t="147776" x="5268913" y="3009900"/>
          <p14:tracePt t="147792" x="5260975" y="3000375"/>
          <p14:tracePt t="147873" x="5241925" y="3000375"/>
          <p14:tracePt t="147880" x="5214938" y="3017838"/>
          <p14:tracePt t="147888" x="5178425" y="3036888"/>
          <p14:tracePt t="147899" x="5151438" y="3046413"/>
          <p14:tracePt t="147904" x="5132388" y="3063875"/>
          <p14:tracePt t="147926" x="5059363" y="3090863"/>
          <p14:tracePt t="147932" x="5022850" y="3127375"/>
          <p14:tracePt t="147938" x="5005388" y="3136900"/>
          <p14:tracePt t="147945" x="4978400" y="3163888"/>
          <p14:tracePt t="147952" x="4959350" y="3173413"/>
          <p14:tracePt t="147960" x="4922838" y="3209925"/>
          <p14:tracePt t="147968" x="4905375" y="3219450"/>
          <p14:tracePt t="147978" x="4905375" y="3228975"/>
          <p14:tracePt t="147990" x="4886325" y="3228975"/>
          <p14:tracePt t="147991" x="4876800" y="3255963"/>
          <p14:tracePt t="148000" x="4868863" y="3255963"/>
          <p14:tracePt t="148009" x="4849813" y="3273425"/>
          <p14:tracePt t="148016" x="4840288" y="3282950"/>
          <p14:tracePt t="148024" x="4813300" y="3309938"/>
          <p14:tracePt t="148032" x="4803775" y="3328988"/>
          <p14:tracePt t="148040" x="4776788" y="3365500"/>
          <p14:tracePt t="148050" x="4759325" y="3392488"/>
          <p14:tracePt t="148056" x="4730750" y="3419475"/>
          <p14:tracePt t="148066" x="4703763" y="3455988"/>
          <p14:tracePt t="148072" x="4649788" y="3502025"/>
          <p14:tracePt t="148082" x="4586288" y="3575050"/>
          <p14:tracePt t="148090" x="4540250" y="3611563"/>
          <p14:tracePt t="148098" x="4467225" y="3675063"/>
          <p14:tracePt t="148104" x="4384675" y="3748088"/>
          <p14:tracePt t="148115" x="4267200" y="3848100"/>
          <p14:tracePt t="148120" x="4165600" y="3921125"/>
          <p14:tracePt t="148128" x="4048125" y="4013200"/>
          <p14:tracePt t="148136" x="3929063" y="4094163"/>
          <p14:tracePt t="148144" x="3846513" y="4149725"/>
          <p14:tracePt t="148152" x="3746500" y="4240213"/>
          <p14:tracePt t="148160" x="3646488" y="4313238"/>
          <p14:tracePt t="148168" x="3527425" y="4368800"/>
          <p14:tracePt t="148176" x="3463925" y="4395788"/>
          <p14:tracePt t="148184" x="3346450" y="4468813"/>
          <p14:tracePt t="148192" x="3281363" y="4505325"/>
          <p14:tracePt t="148201" x="3236913" y="4532313"/>
          <p14:tracePt t="148208" x="3154363" y="4568825"/>
          <p14:tracePt t="148216" x="3081338" y="4595813"/>
          <p14:tracePt t="148227" x="3035300" y="4632325"/>
          <p14:tracePt t="148240" x="2954338" y="4687888"/>
          <p14:tracePt t="148251" x="2871788" y="4741863"/>
          <p14:tracePt t="148256" x="2844800" y="4760913"/>
          <p14:tracePt t="148265" x="2808288" y="4797425"/>
          <p14:tracePt t="148272" x="2762250" y="4814888"/>
          <p14:tracePt t="148282" x="2708275" y="4841875"/>
          <p14:tracePt t="148288" x="2671763" y="4860925"/>
          <p14:tracePt t="148299" x="2652713" y="4870450"/>
          <p14:tracePt t="148304" x="2606675" y="4878388"/>
          <p14:tracePt t="148408" x="2598738" y="4887913"/>
          <p14:tracePt t="148425" x="2598738" y="4897438"/>
          <p14:tracePt t="148449" x="2635250" y="4906963"/>
          <p14:tracePt t="148456" x="2781300" y="4906963"/>
          <p14:tracePt t="148466" x="2962275" y="4870450"/>
          <p14:tracePt t="148471" x="3163888" y="4787900"/>
          <p14:tracePt t="148483" x="3473450" y="4660900"/>
          <p14:tracePt t="148488" x="3783013" y="4514850"/>
          <p14:tracePt t="148499" x="4048125" y="4359275"/>
          <p14:tracePt t="148504" x="4303713" y="4203700"/>
          <p14:tracePt t="148517" x="4594225" y="4013200"/>
          <p14:tracePt t="148519" x="4849813" y="3848100"/>
          <p14:tracePt t="148528" x="5086350" y="3675063"/>
          <p14:tracePt t="148536" x="5378450" y="3511550"/>
          <p14:tracePt t="148545" x="5561013" y="3392488"/>
          <p14:tracePt t="148554" x="5770563" y="3292475"/>
          <p14:tracePt t="148566" x="5926138" y="3200400"/>
          <p14:tracePt t="148568" x="6053138" y="3119438"/>
          <p14:tracePt t="148575" x="6172200" y="3063875"/>
          <p14:tracePt t="148588" x="6254750" y="2990850"/>
          <p14:tracePt t="148595" x="6335713" y="2954338"/>
          <p14:tracePt t="148600" x="6372225" y="2936875"/>
          <p14:tracePt t="148609" x="6418263" y="2900363"/>
          <p14:tracePt t="148616" x="6418263" y="2890838"/>
          <p14:tracePt t="148623" x="6418263" y="2873375"/>
          <p14:tracePt t="148640" x="6418263" y="2863850"/>
          <p14:tracePt t="148649" x="6418263" y="2836863"/>
          <p14:tracePt t="148665" x="6418263" y="2827338"/>
          <p14:tracePt t="148728" x="6418263" y="2817813"/>
          <p14:tracePt t="148736" x="6391275" y="2817813"/>
          <p14:tracePt t="148744" x="6354763" y="2844800"/>
          <p14:tracePt t="148752" x="6291263" y="2890838"/>
          <p14:tracePt t="148760" x="6226175" y="2936875"/>
          <p14:tracePt t="148768" x="6181725" y="2982913"/>
          <p14:tracePt t="148776" x="6089650" y="3054350"/>
          <p14:tracePt t="148785" x="5989638" y="3119438"/>
          <p14:tracePt t="148792" x="5889625" y="3209925"/>
          <p14:tracePt t="148800" x="5789613" y="3302000"/>
          <p14:tracePt t="148809" x="5670550" y="3402013"/>
          <p14:tracePt t="148816" x="5551488" y="3492500"/>
          <p14:tracePt t="148824" x="5434013" y="3611563"/>
          <p14:tracePt t="148831" x="5314950" y="3721100"/>
          <p14:tracePt t="148840" x="5178425" y="3821113"/>
          <p14:tracePt t="148849" x="5059363" y="3884613"/>
          <p14:tracePt t="148856" x="4959350" y="3940175"/>
          <p14:tracePt t="148865" x="4859338" y="3994150"/>
          <p14:tracePt t="148872" x="4776788" y="4049713"/>
          <p14:tracePt t="148882" x="4695825" y="4086225"/>
          <p14:tracePt t="148899" x="4567238" y="4176713"/>
          <p14:tracePt t="148904" x="4540250" y="4203700"/>
          <p14:tracePt t="148912" x="4503738" y="4232275"/>
          <p14:tracePt t="148920" x="4484688" y="4259263"/>
          <p14:tracePt t="148928" x="4467225" y="4286250"/>
          <p14:tracePt t="148936" x="4430713" y="4332288"/>
          <p14:tracePt t="148944" x="4421188" y="4368800"/>
          <p14:tracePt t="148953" x="4384675" y="4405313"/>
          <p14:tracePt t="148960" x="4367213" y="4432300"/>
          <p14:tracePt t="148968" x="4330700" y="4478338"/>
          <p14:tracePt t="148976" x="4311650" y="4505325"/>
          <p14:tracePt t="148984" x="4303713" y="4541838"/>
          <p14:tracePt t="148992" x="4267200" y="4587875"/>
          <p14:tracePt t="149001" x="4257675" y="4605338"/>
          <p14:tracePt t="149008" x="4248150" y="4641850"/>
          <p14:tracePt t="149016" x="4230688" y="4660900"/>
          <p14:tracePt t="149024" x="4230688" y="4697413"/>
          <p14:tracePt t="149032" x="4221163" y="4697413"/>
          <p14:tracePt t="149040" x="4221163" y="4705350"/>
          <p14:tracePt t="149057" x="4221163" y="4724400"/>
          <p14:tracePt t="149118" x="4294188" y="4724400"/>
          <p14:tracePt t="149121" x="4448175" y="4660900"/>
          <p14:tracePt t="149128" x="4667250" y="4568825"/>
          <p14:tracePt t="149136" x="4913313" y="4459288"/>
          <p14:tracePt t="149144" x="5224463" y="4340225"/>
          <p14:tracePt t="149152" x="5607050" y="4176713"/>
          <p14:tracePt t="149162" x="6072188" y="3984625"/>
          <p14:tracePt t="149172" x="6537325" y="3738563"/>
          <p14:tracePt t="149176" x="6864350" y="3538538"/>
          <p14:tracePt t="149184" x="7229475" y="3338513"/>
          <p14:tracePt t="149193" x="7475538" y="3200400"/>
          <p14:tracePt t="149203" x="7667625" y="3082925"/>
          <p14:tracePt t="149208" x="7785100" y="2990850"/>
          <p14:tracePt t="149220" x="7867650" y="2927350"/>
          <p14:tracePt t="149226" x="7913688" y="2890838"/>
          <p14:tracePt t="149234" x="7950200" y="2854325"/>
          <p14:tracePt t="149315" x="7950200" y="2844800"/>
          <p14:tracePt t="149320" x="7921625" y="2863850"/>
          <p14:tracePt t="149328" x="7885113" y="2900363"/>
          <p14:tracePt t="149336" x="7858125" y="2927350"/>
          <p14:tracePt t="149344" x="7821613" y="2963863"/>
          <p14:tracePt t="149352" x="7804150" y="2982913"/>
          <p14:tracePt t="149360" x="7767638" y="3036888"/>
          <p14:tracePt t="149368" x="7748588" y="3063875"/>
          <p14:tracePt t="149376" x="7712075" y="3109913"/>
          <p14:tracePt t="149384" x="7704138" y="3127375"/>
          <p14:tracePt t="149393" x="7685088" y="3155950"/>
          <p14:tracePt t="149406" x="7639050" y="3200400"/>
          <p14:tracePt t="149407" x="7621588" y="3246438"/>
          <p14:tracePt t="149417" x="7567613" y="3309938"/>
          <p14:tracePt t="149425" x="7531100" y="3346450"/>
          <p14:tracePt t="149434" x="7485063" y="3382963"/>
          <p14:tracePt t="149439" x="7402513" y="3438525"/>
          <p14:tracePt t="149448" x="7319963" y="3519488"/>
          <p14:tracePt t="149456" x="7219950" y="3602038"/>
          <p14:tracePt t="149466" x="7110413" y="3694113"/>
          <p14:tracePt t="149472" x="6973888" y="3811588"/>
          <p14:tracePt t="149483" x="6873875" y="3903663"/>
          <p14:tracePt t="149488" x="6718300" y="4030663"/>
          <p14:tracePt t="149506" x="6491288" y="4268788"/>
          <p14:tracePt t="149522" x="6281738" y="4522788"/>
          <p14:tracePt t="149533" x="6208713" y="4624388"/>
          <p14:tracePt t="149536" x="6153150" y="4724400"/>
          <p14:tracePt t="149556" x="6062663" y="4851400"/>
          <p14:tracePt t="149560" x="6026150" y="4906963"/>
          <p14:tracePt t="149568" x="6016625" y="4943475"/>
          <p14:tracePt t="149578" x="6007100" y="4951413"/>
          <p14:tracePt t="149583" x="6007100" y="4960938"/>
          <p14:tracePt t="149606" x="6007100" y="4979988"/>
          <p14:tracePt t="149682" x="6016625" y="4970463"/>
          <p14:tracePt t="149691" x="6072188" y="4933950"/>
          <p14:tracePt t="149707" x="6262688" y="4787900"/>
          <p14:tracePt t="149712" x="6381750" y="4697413"/>
          <p14:tracePt t="149720" x="6518275" y="4595813"/>
          <p14:tracePt t="149728" x="6654800" y="4459288"/>
          <p14:tracePt t="149736" x="6837363" y="4303713"/>
          <p14:tracePt t="149744" x="7010400" y="4130675"/>
          <p14:tracePt t="149752" x="7229475" y="3921125"/>
          <p14:tracePt t="149760" x="7402513" y="3738563"/>
          <p14:tracePt t="149768" x="7575550" y="3565525"/>
          <p14:tracePt t="149776" x="7712075" y="3429000"/>
          <p14:tracePt t="149784" x="7831138" y="3309938"/>
          <p14:tracePt t="149792" x="7921625" y="3209925"/>
          <p14:tracePt t="149801" x="7994650" y="3119438"/>
          <p14:tracePt t="149809" x="8040688" y="3073400"/>
          <p14:tracePt t="149816" x="8077200" y="3027363"/>
          <p14:tracePt t="149826" x="8086725" y="3017838"/>
          <p14:tracePt t="149832" x="8096250" y="3000375"/>
          <p14:tracePt t="149944" x="8096250" y="3017838"/>
          <p14:tracePt t="149951" x="8096250" y="3054350"/>
          <p14:tracePt t="149960" x="8050213" y="3100388"/>
          <p14:tracePt t="149968" x="7977188" y="3146425"/>
          <p14:tracePt t="149976" x="7913688" y="3200400"/>
          <p14:tracePt t="149984" x="7813675" y="3292475"/>
          <p14:tracePt t="149992" x="7748588" y="3355975"/>
          <p14:tracePt t="150000" x="7648575" y="3429000"/>
          <p14:tracePt t="150008" x="7558088" y="3502025"/>
          <p14:tracePt t="150016" x="7502525" y="3584575"/>
          <p14:tracePt t="150024" x="7439025" y="3648075"/>
          <p14:tracePt t="150034" x="7385050" y="3730625"/>
          <p14:tracePt t="150040" x="7348538" y="3794125"/>
          <p14:tracePt t="150049" x="7292975" y="3857625"/>
          <p14:tracePt t="150056" x="7283450" y="3875088"/>
          <p14:tracePt t="150065" x="7275513" y="3894138"/>
          <p14:tracePt t="150072" x="7265988" y="3903663"/>
          <p14:tracePt t="150114" x="7256463" y="3911600"/>
          <p14:tracePt t="150124" x="7256463" y="3921125"/>
          <p14:tracePt t="150139" x="7256463" y="3940175"/>
          <p14:tracePt t="150144" x="7256463" y="3948113"/>
          <p14:tracePt t="150152" x="7256463" y="3957638"/>
          <p14:tracePt t="150159" x="7256463" y="3976688"/>
          <p14:tracePt t="150168" x="7256463" y="3994150"/>
          <p14:tracePt t="150176" x="7256463" y="4013200"/>
          <p14:tracePt t="150185" x="7256463" y="4030663"/>
          <p14:tracePt t="150192" x="7265988" y="4049713"/>
          <p14:tracePt t="150200" x="7275513" y="4067175"/>
          <p14:tracePt t="150207" x="7312025" y="4094163"/>
          <p14:tracePt t="150224" x="7319963" y="4094163"/>
          <p14:tracePt t="150234" x="7339013" y="4094163"/>
          <p14:tracePt t="150240" x="7356475" y="4094163"/>
          <p14:tracePt t="150249" x="7402513" y="4094163"/>
          <p14:tracePt t="150256" x="7439025" y="4094163"/>
          <p14:tracePt t="150266" x="7475538" y="4086225"/>
          <p14:tracePt t="150272" x="7531100" y="4057650"/>
          <p14:tracePt t="150282" x="7594600" y="4003675"/>
          <p14:tracePt t="150288" x="7631113" y="3967163"/>
          <p14:tracePt t="150299" x="7675563" y="3921125"/>
          <p14:tracePt t="150304" x="7740650" y="3867150"/>
          <p14:tracePt t="150314" x="7813675" y="3811588"/>
          <p14:tracePt t="150320" x="7858125" y="3767138"/>
          <p14:tracePt t="150328" x="7940675" y="3684588"/>
          <p14:tracePt t="150336" x="8004175" y="3638550"/>
          <p14:tracePt t="150343" x="8096250" y="3575050"/>
          <p14:tracePt t="150352" x="8159750" y="3519488"/>
          <p14:tracePt t="150360" x="8223250" y="3465513"/>
          <p14:tracePt t="150368" x="8305800" y="3411538"/>
          <p14:tracePt t="150376" x="8369300" y="3375025"/>
          <p14:tracePt t="150384" x="8396288" y="3346450"/>
          <p14:tracePt t="150392" x="8423275" y="3319463"/>
          <p14:tracePt t="150400" x="8459788" y="3302000"/>
          <p14:tracePt t="150408" x="8488363" y="3282950"/>
          <p14:tracePt t="150424" x="8496300" y="3265488"/>
          <p14:tracePt t="150432" x="8496300" y="3255963"/>
          <p14:tracePt t="150440" x="8496300" y="3246438"/>
          <p14:tracePt t="150448" x="8505825" y="3236913"/>
          <p14:tracePt t="150488" x="8515350" y="3228975"/>
          <p14:tracePt t="150577" x="8523288" y="3228975"/>
          <p14:tracePt t="150592" x="8523288" y="3236913"/>
          <p14:tracePt t="150608" x="8532813" y="3246438"/>
          <p14:tracePt t="150753" x="8532813" y="3255963"/>
          <p14:tracePt t="150777" x="8532813" y="3265488"/>
          <p14:tracePt t="150784" x="8532813" y="3273425"/>
          <p14:tracePt t="150792" x="8532813" y="3282950"/>
          <p14:tracePt t="150809" x="8532813" y="3292475"/>
          <p14:tracePt t="150816" x="8532813" y="3309938"/>
          <p14:tracePt t="150832" x="8515350" y="3338513"/>
          <p14:tracePt t="150848" x="8505825" y="3346450"/>
          <p14:tracePt t="150872" x="8505825" y="3365500"/>
          <p14:tracePt t="150937" x="8496300" y="3375025"/>
          <p14:tracePt t="151099" x="8478838" y="3375025"/>
          <p14:tracePt t="151107" x="8469313" y="3375025"/>
          <p14:tracePt t="151112" x="8451850" y="3392488"/>
          <p14:tracePt t="151120" x="8442325" y="3402013"/>
          <p14:tracePt t="151128" x="8432800" y="3411538"/>
          <p14:tracePt t="151139" x="8423275" y="3419475"/>
          <p14:tracePt t="151144" x="8405813" y="3429000"/>
          <p14:tracePt t="151152" x="8386763" y="3438525"/>
          <p14:tracePt t="151160" x="8378825" y="3446463"/>
          <p14:tracePt t="151168" x="8369300" y="3455988"/>
          <p14:tracePt t="151176" x="8350250" y="3475038"/>
          <p14:tracePt t="151185" x="8342313" y="3492500"/>
          <p14:tracePt t="151192" x="8332788" y="3502025"/>
          <p14:tracePt t="151201" x="8323263" y="3519488"/>
          <p14:tracePt t="151216" x="8313738" y="3538538"/>
          <p14:tracePt t="151224" x="8313738" y="3548063"/>
          <p14:tracePt t="151234" x="8305800" y="3556000"/>
          <p14:tracePt t="151321" x="8296275" y="3575050"/>
          <p14:tracePt t="151329" x="8296275" y="3584575"/>
          <p14:tracePt t="151338" x="8286750" y="3592513"/>
          <p14:tracePt t="151343" x="8277225" y="3602038"/>
          <p14:tracePt t="151352" x="8269288" y="3629025"/>
          <p14:tracePt t="151360" x="8259763" y="3638550"/>
          <p14:tracePt t="151368" x="8250238" y="3648075"/>
          <p14:tracePt t="151392" x="8240713" y="3657600"/>
          <p14:tracePt t="151496" x="8232775" y="3665538"/>
          <p14:tracePt t="151520" x="8223250" y="3675063"/>
          <p14:tracePt t="151544" x="8223250" y="3684588"/>
          <p14:tracePt t="151992" x="8213725" y="3694113"/>
          <p14:tracePt t="152371" x="8204200" y="3694113"/>
          <p14:tracePt t="152722" x="8196263" y="3694113"/>
          <p14:tracePt t="152737" x="8196263" y="3711575"/>
          <p14:tracePt t="152745" x="8196263" y="3721100"/>
          <p14:tracePt t="152752" x="8169275" y="3738563"/>
          <p14:tracePt t="152764" x="8140700" y="3767138"/>
          <p14:tracePt t="152768" x="8086725" y="3803650"/>
          <p14:tracePt t="152776" x="8023225" y="3840163"/>
          <p14:tracePt t="152784" x="7940675" y="3894138"/>
          <p14:tracePt t="152792" x="7831138" y="3957638"/>
          <p14:tracePt t="152800" x="7748588" y="3976688"/>
          <p14:tracePt t="152808" x="7648575" y="4021138"/>
          <p14:tracePt t="152816" x="7575550" y="4030663"/>
          <p14:tracePt t="152825" x="7475538" y="4057650"/>
          <p14:tracePt t="152832" x="7385050" y="4086225"/>
          <p14:tracePt t="152841" x="7302500" y="4113213"/>
          <p14:tracePt t="152847" x="7212013" y="4130675"/>
          <p14:tracePt t="152856" x="7138988" y="4130675"/>
          <p14:tracePt t="152865" x="7037388" y="4159250"/>
          <p14:tracePt t="152884" x="6837363" y="4186238"/>
          <p14:tracePt t="152887" x="6673850" y="4195763"/>
          <p14:tracePt t="152898" x="6464300" y="4232275"/>
          <p14:tracePt t="152903" x="6281738" y="4259263"/>
          <p14:tracePt t="152915" x="5989638" y="4313238"/>
          <p14:tracePt t="152920" x="5761038" y="4313238"/>
          <p14:tracePt t="152928" x="5570538" y="4332288"/>
          <p14:tracePt t="152936" x="5314950" y="4332288"/>
          <p14:tracePt t="152944" x="5114925" y="4332288"/>
          <p14:tracePt t="152951" x="4922838" y="4332288"/>
          <p14:tracePt t="152960" x="4759325" y="4332288"/>
          <p14:tracePt t="152968" x="4576763" y="4332288"/>
          <p14:tracePt t="152976" x="4467225" y="4332288"/>
          <p14:tracePt t="152984" x="4321175" y="4332288"/>
          <p14:tracePt t="152992" x="4211638" y="4332288"/>
          <p14:tracePt t="153000" x="4084638" y="4332288"/>
          <p14:tracePt t="153007" x="3992563" y="4332288"/>
          <p14:tracePt t="153016" x="3919538" y="4332288"/>
          <p14:tracePt t="153024" x="3829050" y="4332288"/>
          <p14:tracePt t="153032" x="3746500" y="4313238"/>
          <p14:tracePt t="153040" x="3665538" y="4286250"/>
          <p14:tracePt t="153047" x="3592513" y="4259263"/>
          <p14:tracePt t="153056" x="3490913" y="4232275"/>
          <p14:tracePt t="153066" x="3419475" y="4222750"/>
          <p14:tracePt t="153072" x="3317875" y="4176713"/>
          <p14:tracePt t="153082" x="3208338" y="4167188"/>
          <p14:tracePt t="153088" x="3108325" y="4122738"/>
          <p14:tracePt t="153098" x="3054350" y="4113213"/>
          <p14:tracePt t="153104" x="2990850" y="4094163"/>
          <p14:tracePt t="153116" x="2935288" y="4086225"/>
          <p14:tracePt t="153120" x="2898775" y="4067175"/>
          <p14:tracePt t="153128" x="2881313" y="4057650"/>
          <p14:tracePt t="153137" x="2852738" y="4057650"/>
          <p14:tracePt t="153144" x="2835275" y="4049713"/>
          <p14:tracePt t="153160" x="2817813" y="4049713"/>
          <p14:tracePt t="153168" x="2808288" y="4049713"/>
          <p14:tracePt t="153176" x="2789238" y="4040188"/>
          <p14:tracePt t="153184" x="2762250" y="4021138"/>
          <p14:tracePt t="153191" x="2735263" y="4021138"/>
          <p14:tracePt t="153200" x="2698750" y="4013200"/>
          <p14:tracePt t="153208" x="2662238" y="3994150"/>
          <p14:tracePt t="153217" x="2589213" y="3994150"/>
          <p14:tracePt t="153224" x="2525713" y="3984625"/>
          <p14:tracePt t="153234" x="2452688" y="3984625"/>
          <p14:tracePt t="153240" x="2352675" y="3957638"/>
          <p14:tracePt t="153248" x="2297113" y="3948113"/>
          <p14:tracePt t="153256" x="2206625" y="3930650"/>
          <p14:tracePt t="153265" x="2197100" y="3930650"/>
          <p14:tracePt t="153273" x="2160588" y="3921125"/>
          <p14:tracePt t="153286" x="2124075" y="3903663"/>
          <p14:tracePt t="153291" x="2124075" y="3894138"/>
          <p14:tracePt t="153298" x="2114550" y="3884613"/>
          <p14:tracePt t="153304" x="2078038" y="3867150"/>
          <p14:tracePt t="153315" x="2060575" y="3848100"/>
          <p14:tracePt t="153320" x="2051050" y="3830638"/>
          <p14:tracePt t="153328" x="2024063" y="3803650"/>
          <p14:tracePt t="153336" x="2005013" y="3784600"/>
          <p14:tracePt t="153344" x="1960563" y="3748088"/>
          <p14:tracePt t="153352" x="1895475" y="3721100"/>
          <p14:tracePt t="153360" x="1831975" y="3702050"/>
          <p14:tracePt t="153368" x="1758950" y="3684588"/>
          <p14:tracePt t="153376" x="1649413" y="3657600"/>
          <p14:tracePt t="153384" x="1568450" y="3629025"/>
          <p14:tracePt t="153392" x="1485900" y="3621088"/>
          <p14:tracePt t="153400" x="1431925" y="3602038"/>
          <p14:tracePt t="153408" x="1366838" y="3592513"/>
          <p14:tracePt t="153419" x="1312863" y="3565525"/>
          <p14:tracePt t="153425" x="1276350" y="3556000"/>
          <p14:tracePt t="153436" x="1239838" y="3548063"/>
          <p14:tracePt t="153439" x="1203325" y="3538538"/>
          <p14:tracePt t="153448" x="1176338" y="3529013"/>
          <p14:tracePt t="153456" x="1157288" y="3511550"/>
          <p14:tracePt t="153467" x="1130300" y="3502025"/>
          <p14:tracePt t="153472" x="1112838" y="3492500"/>
          <p14:tracePt t="153485" x="1076325" y="3465513"/>
          <p14:tracePt t="153487" x="1047750" y="3446463"/>
          <p14:tracePt t="153502" x="1020763" y="3438525"/>
          <p14:tracePt t="153506" x="974725" y="3419475"/>
          <p14:tracePt t="153514" x="966788" y="3419475"/>
          <p14:tracePt t="153520" x="957263" y="3411538"/>
          <p14:tracePt t="153528" x="930275" y="3402013"/>
          <p14:tracePt t="153601" x="920750" y="3411538"/>
          <p14:tracePt t="153607" x="920750" y="3429000"/>
          <p14:tracePt t="153616" x="939800" y="3475038"/>
          <p14:tracePt t="153625" x="939800" y="3511550"/>
          <p14:tracePt t="153633" x="957263" y="3556000"/>
          <p14:tracePt t="153639" x="1011238" y="3621088"/>
          <p14:tracePt t="153648" x="1057275" y="3675063"/>
          <p14:tracePt t="153656" x="1130300" y="3738563"/>
          <p14:tracePt t="153666" x="1212850" y="3811588"/>
          <p14:tracePt t="153672" x="1330325" y="3894138"/>
          <p14:tracePt t="153681" x="1449388" y="4021138"/>
          <p14:tracePt t="153690" x="1604963" y="4140200"/>
          <p14:tracePt t="153706" x="2041525" y="4478338"/>
          <p14:tracePt t="153717" x="2233613" y="4641850"/>
          <p14:tracePt t="153719" x="2498725" y="4824413"/>
          <p14:tracePt t="153728" x="2689225" y="4943475"/>
          <p14:tracePt t="153736" x="2881313" y="5080000"/>
          <p14:tracePt t="153744" x="3035300" y="5189538"/>
          <p14:tracePt t="153752" x="3144838" y="5262563"/>
          <p14:tracePt t="153760" x="3208338" y="5307013"/>
          <p14:tracePt t="153768" x="3227388" y="5316538"/>
          <p14:tracePt t="153800" x="3244850" y="5289550"/>
          <p14:tracePt t="153809" x="3244850" y="5233988"/>
          <p14:tracePt t="153816" x="3244850" y="5160963"/>
          <p14:tracePt t="153824" x="3171825" y="5024438"/>
          <p14:tracePt t="153832" x="3117850" y="4897438"/>
          <p14:tracePt t="153841" x="3063875" y="4797425"/>
          <p14:tracePt t="153849" x="2971800" y="4678363"/>
          <p14:tracePt t="153856" x="2898775" y="4595813"/>
          <p14:tracePt t="153865" x="2825750" y="4495800"/>
          <p14:tracePt t="153872" x="2762250" y="4405313"/>
          <p14:tracePt t="153883" x="2708275" y="4340225"/>
          <p14:tracePt t="153887" x="2689225" y="4313238"/>
          <p14:tracePt t="153898" x="2652713" y="4249738"/>
          <p14:tracePt t="153904" x="2616200" y="4203700"/>
          <p14:tracePt t="153915" x="2579688" y="4159250"/>
          <p14:tracePt t="153920" x="2552700" y="4094163"/>
          <p14:tracePt t="153928" x="2525713" y="4067175"/>
          <p14:tracePt t="153936" x="2489200" y="4003675"/>
          <p14:tracePt t="153951" x="2433638" y="3948113"/>
          <p14:tracePt t="153952" x="2370138" y="3867150"/>
          <p14:tracePt t="153960" x="2306638" y="3784600"/>
          <p14:tracePt t="153968" x="2251075" y="3702050"/>
          <p14:tracePt t="153977" x="2197100" y="3584575"/>
          <p14:tracePt t="153984" x="2124075" y="3502025"/>
          <p14:tracePt t="153992" x="2060575" y="3402013"/>
          <p14:tracePt t="154000" x="2014538" y="3338513"/>
          <p14:tracePt t="154008" x="1968500" y="3273425"/>
          <p14:tracePt t="154016" x="1914525" y="3219450"/>
          <p14:tracePt t="154024" x="1887538" y="3163888"/>
          <p14:tracePt t="154033" x="1868488" y="3146425"/>
          <p14:tracePt t="154040" x="1860550" y="3127375"/>
          <p14:tracePt t="154048" x="1851025" y="3119438"/>
          <p14:tracePt t="154120" x="1851025" y="3136900"/>
          <p14:tracePt t="154128" x="1868488" y="3173413"/>
          <p14:tracePt t="154138" x="1887538" y="3228975"/>
          <p14:tracePt t="154144" x="1924050" y="3292475"/>
          <p14:tracePt t="154153" x="1997075" y="3355975"/>
          <p14:tracePt t="154162" x="2033588" y="3411538"/>
          <p14:tracePt t="154168" x="2114550" y="3511550"/>
          <p14:tracePt t="154176" x="2243138" y="3629025"/>
          <p14:tracePt t="154184" x="2406650" y="3794125"/>
          <p14:tracePt t="154192" x="2570163" y="3948113"/>
          <p14:tracePt t="154200" x="2725738" y="4057650"/>
          <p14:tracePt t="154208" x="2889250" y="4203700"/>
          <p14:tracePt t="154217" x="3044825" y="4332288"/>
          <p14:tracePt t="154224" x="3163888" y="4422775"/>
          <p14:tracePt t="154233" x="3300413" y="4505325"/>
          <p14:tracePt t="154241" x="3400425" y="4568825"/>
          <p14:tracePt t="154254" x="3446463" y="4587875"/>
          <p14:tracePt t="154259" x="3527425" y="4632325"/>
          <p14:tracePt t="154264" x="3536950" y="4632325"/>
          <p14:tracePt t="154272" x="3563938" y="4641850"/>
          <p14:tracePt t="154304" x="3573463" y="4641850"/>
          <p14:tracePt t="154336" x="3573463" y="4651375"/>
          <p14:tracePt t="154352" x="3582988" y="4660900"/>
          <p14:tracePt t="154449" x="3582988" y="4632325"/>
          <p14:tracePt t="154456" x="3563938" y="4587875"/>
          <p14:tracePt t="154466" x="3519488" y="4495800"/>
          <p14:tracePt t="154472" x="3473450" y="4395788"/>
          <p14:tracePt t="154481" x="3419475" y="4295775"/>
          <p14:tracePt t="154488" x="3327400" y="4176713"/>
          <p14:tracePt t="154499" x="3254375" y="4057650"/>
          <p14:tracePt t="154504" x="3154363" y="3921125"/>
          <p14:tracePt t="154515" x="3063875" y="3821113"/>
          <p14:tracePt t="154520" x="2962275" y="3702050"/>
          <p14:tracePt t="154528" x="2871788" y="3602038"/>
          <p14:tracePt t="154535" x="2789238" y="3492500"/>
          <p14:tracePt t="154544" x="2662238" y="3392488"/>
          <p14:tracePt t="154552" x="2598738" y="3328988"/>
          <p14:tracePt t="154560" x="2533650" y="3273425"/>
          <p14:tracePt t="154568" x="2489200" y="3236913"/>
          <p14:tracePt t="154576" x="2452688" y="3200400"/>
          <p14:tracePt t="154584" x="2433638" y="3182938"/>
          <p14:tracePt t="154592" x="2416175" y="3163888"/>
          <p14:tracePt t="154600" x="2406650" y="3155950"/>
          <p14:tracePt t="154760" x="2406650" y="3173413"/>
          <p14:tracePt t="154768" x="2433638" y="3236913"/>
          <p14:tracePt t="154776" x="2462213" y="3265488"/>
          <p14:tracePt t="154784" x="2498725" y="3309938"/>
          <p14:tracePt t="154792" x="2552700" y="3392488"/>
          <p14:tracePt t="154800" x="2589213" y="3438525"/>
          <p14:tracePt t="154808" x="2652713" y="3511550"/>
          <p14:tracePt t="154817" x="2725738" y="3592513"/>
          <p14:tracePt t="154824" x="2798763" y="3675063"/>
          <p14:tracePt t="154832" x="2862263" y="3748088"/>
          <p14:tracePt t="154841" x="2944813" y="3830638"/>
          <p14:tracePt t="154847" x="3044825" y="3903663"/>
          <p14:tracePt t="154856" x="3127375" y="3967163"/>
          <p14:tracePt t="154868" x="3263900" y="4057650"/>
          <p14:tracePt t="154875" x="3382963" y="4130675"/>
          <p14:tracePt t="154883" x="3519488" y="4240213"/>
          <p14:tracePt t="154887" x="3636963" y="4332288"/>
          <p14:tracePt t="154898" x="3756025" y="4405313"/>
          <p14:tracePt t="154904" x="3875088" y="4495800"/>
          <p14:tracePt t="154915" x="3975100" y="4568825"/>
          <p14:tracePt t="154920" x="4038600" y="4614863"/>
          <p14:tracePt t="154931" x="4121150" y="4668838"/>
          <p14:tracePt t="154935" x="4165600" y="4697413"/>
          <p14:tracePt t="154944" x="4230688" y="4732338"/>
          <p14:tracePt t="154953" x="4248150" y="4741863"/>
          <p14:tracePt t="154962" x="4257675" y="4751388"/>
          <p14:tracePt t="154978" x="4275138" y="4751388"/>
          <p14:tracePt t="155064" x="4284663" y="4760913"/>
          <p14:tracePt t="155113" x="4284663" y="4732338"/>
          <p14:tracePt t="155121" x="4284663" y="4687888"/>
          <p14:tracePt t="155129" x="4267200" y="4660900"/>
          <p14:tracePt t="155137" x="4267200" y="4614863"/>
          <p14:tracePt t="155150" x="4248150" y="4559300"/>
          <p14:tracePt t="155153" x="4230688" y="4514850"/>
          <p14:tracePt t="155159" x="4221163" y="4459288"/>
          <p14:tracePt t="155168" x="4202113" y="4413250"/>
          <p14:tracePt t="155176" x="4184650" y="4368800"/>
          <p14:tracePt t="155185" x="4184650" y="4349750"/>
          <p14:tracePt t="155192" x="4184650" y="4295775"/>
          <p14:tracePt t="155201" x="4175125" y="4259263"/>
          <p14:tracePt t="155208" x="4148138" y="4195763"/>
          <p14:tracePt t="155217" x="4129088" y="4149725"/>
          <p14:tracePt t="155226" x="4129088" y="4122738"/>
          <p14:tracePt t="155236" x="4111625" y="4086225"/>
          <p14:tracePt t="155240" x="4111625" y="4057650"/>
          <p14:tracePt t="155248" x="4111625" y="4030663"/>
          <p14:tracePt t="155256" x="4111625" y="4021138"/>
          <p14:tracePt t="155265" x="4111625" y="4003675"/>
          <p14:tracePt t="155273" x="4111625" y="3994150"/>
          <p14:tracePt t="155346" x="4121150" y="3984625"/>
          <p14:tracePt t="155357" x="4175125" y="3984625"/>
          <p14:tracePt t="155361" x="4221163" y="3984625"/>
          <p14:tracePt t="155368" x="4294188" y="3994150"/>
          <p14:tracePt t="155376" x="4330700" y="4003675"/>
          <p14:tracePt t="155384" x="4413250" y="4013200"/>
          <p14:tracePt t="155391" x="4448175" y="4021138"/>
          <p14:tracePt t="155400" x="4530725" y="4067175"/>
          <p14:tracePt t="155408" x="4622800" y="4076700"/>
          <p14:tracePt t="155416" x="4722813" y="4122738"/>
          <p14:tracePt t="155424" x="4822825" y="4167188"/>
          <p14:tracePt t="155433" x="4922838" y="4203700"/>
          <p14:tracePt t="155440" x="5032375" y="4268788"/>
          <p14:tracePt t="155448" x="5151438" y="4303713"/>
          <p14:tracePt t="155456" x="5287963" y="4376738"/>
          <p14:tracePt t="155465" x="5387975" y="4449763"/>
          <p14:tracePt t="155471" x="5497513" y="4514850"/>
          <p14:tracePt t="155488" x="5753100" y="4660900"/>
          <p14:tracePt t="155498" x="5834063" y="4714875"/>
          <p14:tracePt t="155504" x="5953125" y="4787900"/>
          <p14:tracePt t="155515" x="6053138" y="4841875"/>
          <p14:tracePt t="155520" x="6116638" y="4878388"/>
          <p14:tracePt t="155534" x="6162675" y="4933950"/>
          <p14:tracePt t="155536" x="6235700" y="4987925"/>
          <p14:tracePt t="155544" x="6262688" y="5006975"/>
          <p14:tracePt t="155552" x="6291263" y="5033963"/>
          <p14:tracePt t="155559" x="6308725" y="5043488"/>
          <p14:tracePt t="155568" x="6335713" y="5080000"/>
          <p14:tracePt t="155576" x="6335713" y="5089525"/>
          <p14:tracePt t="155592" x="6345238" y="5089525"/>
          <p14:tracePt t="155608" x="6354763" y="5089525"/>
          <p14:tracePt t="155624" x="6362700" y="5089525"/>
          <p14:tracePt t="155632" x="6372225" y="5097463"/>
          <p14:tracePt t="155653" x="6391275" y="5106988"/>
          <p14:tracePt t="155657" x="6408738" y="5116513"/>
          <p14:tracePt t="155665" x="6418263" y="5116513"/>
          <p14:tracePt t="155681" x="6427788" y="5116513"/>
          <p14:tracePt t="155720" x="6427788" y="5070475"/>
          <p14:tracePt t="155728" x="6362700" y="4933950"/>
          <p14:tracePt t="155736" x="6308725" y="4870450"/>
          <p14:tracePt t="155744" x="6226175" y="4751388"/>
          <p14:tracePt t="155752" x="6135688" y="4632325"/>
          <p14:tracePt t="155759" x="6026150" y="4514850"/>
          <p14:tracePt t="155767" x="5980113" y="4468813"/>
          <p14:tracePt t="155776" x="5862638" y="4359275"/>
          <p14:tracePt t="155784" x="5724525" y="4259263"/>
          <p14:tracePt t="155792" x="5607050" y="4130675"/>
          <p14:tracePt t="155800" x="5487988" y="4049713"/>
          <p14:tracePt t="155808" x="5397500" y="3957638"/>
          <p14:tracePt t="155817" x="5278438" y="3867150"/>
          <p14:tracePt t="155824" x="5178425" y="3767138"/>
          <p14:tracePt t="155833" x="5078413" y="3711575"/>
          <p14:tracePt t="155839" x="4978400" y="3611563"/>
          <p14:tracePt t="155847" x="4895850" y="3538538"/>
          <p14:tracePt t="155857" x="4813300" y="3482975"/>
          <p14:tracePt t="155865" x="4730750" y="3455988"/>
          <p14:tracePt t="155872" x="4649788" y="3402013"/>
          <p14:tracePt t="155882" x="4586288" y="3375025"/>
          <p14:tracePt t="155888" x="4503738" y="3319463"/>
          <p14:tracePt t="155898" x="4476750" y="3309938"/>
          <p14:tracePt t="155904" x="4448175" y="3292475"/>
          <p14:tracePt t="155915" x="4413250" y="3282950"/>
          <p14:tracePt t="155984" x="4403725" y="3292475"/>
          <p14:tracePt t="155992" x="4403725" y="3328988"/>
          <p14:tracePt t="156000" x="4403725" y="3346450"/>
          <p14:tracePt t="156008" x="4421188" y="3411538"/>
          <p14:tracePt t="156016" x="4440238" y="3455988"/>
          <p14:tracePt t="156024" x="4467225" y="3502025"/>
          <p14:tracePt t="156033" x="4503738" y="3565525"/>
          <p14:tracePt t="156040" x="4557713" y="3629025"/>
          <p14:tracePt t="156050" x="4594225" y="3730625"/>
          <p14:tracePt t="156056" x="4686300" y="3830638"/>
          <p14:tracePt t="156065" x="4776788" y="3948113"/>
          <p14:tracePt t="156072" x="4913313" y="4086225"/>
          <p14:tracePt t="156081" x="5049838" y="4195763"/>
          <p14:tracePt t="156089" x="5168900" y="4313238"/>
          <p14:tracePt t="156098" x="5305425" y="4449763"/>
          <p14:tracePt t="156105" x="5405438" y="4541838"/>
          <p14:tracePt t="156114" x="5524500" y="4641850"/>
          <p14:tracePt t="156120" x="5616575" y="4714875"/>
          <p14:tracePt t="156136" x="5743575" y="4814888"/>
          <p14:tracePt t="156143" x="5789613" y="4851400"/>
          <p14:tracePt t="156152" x="5797550" y="4860925"/>
          <p14:tracePt t="156160" x="5816600" y="4870450"/>
          <p14:tracePt t="156216" x="5826125" y="4870450"/>
          <p14:tracePt t="156232" x="5834063" y="4870450"/>
          <p14:tracePt t="156320" x="5834063" y="4860925"/>
          <p14:tracePt t="156328" x="5834063" y="4824413"/>
          <p14:tracePt t="156336" x="5826125" y="4751388"/>
          <p14:tracePt t="156344" x="5816600" y="4724400"/>
          <p14:tracePt t="156352" x="5797550" y="4651375"/>
          <p14:tracePt t="156359" x="5789613" y="4595813"/>
          <p14:tracePt t="156368" x="5753100" y="4495800"/>
          <p14:tracePt t="156376" x="5724525" y="4413250"/>
          <p14:tracePt t="156384" x="5680075" y="4322763"/>
          <p14:tracePt t="156392" x="5624513" y="4203700"/>
          <p14:tracePt t="156400" x="5580063" y="4103688"/>
          <p14:tracePt t="156407" x="5543550" y="4021138"/>
          <p14:tracePt t="156417" x="5514975" y="3948113"/>
          <p14:tracePt t="156424" x="5470525" y="3848100"/>
          <p14:tracePt t="156432" x="5434013" y="3748088"/>
          <p14:tracePt t="156440" x="5387975" y="3665538"/>
          <p14:tracePt t="156449" x="5351463" y="3592513"/>
          <p14:tracePt t="156456" x="5341938" y="3556000"/>
          <p14:tracePt t="156466" x="5324475" y="3502025"/>
          <p14:tracePt t="156472" x="5287963" y="3438525"/>
          <p14:tracePt t="156481" x="5278438" y="3402013"/>
          <p14:tracePt t="156487" x="5278438" y="3382963"/>
          <p14:tracePt t="156498" x="5268913" y="3346450"/>
          <p14:tracePt t="156504" x="5268913" y="3338513"/>
          <p14:tracePt t="156516" x="5260975" y="3328988"/>
          <p14:tracePt t="156520" x="5260975" y="3319463"/>
          <p14:tracePt t="156672" x="5205413" y="3346450"/>
          <p14:tracePt t="156680" x="5141913" y="3419475"/>
          <p14:tracePt t="156688" x="5059363" y="3502025"/>
          <p14:tracePt t="156698" x="4932363" y="3611563"/>
          <p14:tracePt t="156704" x="4786313" y="3711575"/>
          <p14:tracePt t="156716" x="4630738" y="3821113"/>
          <p14:tracePt t="156720" x="4440238" y="3976688"/>
          <p14:tracePt t="156730" x="4211638" y="4149725"/>
          <p14:tracePt t="156736" x="3975100" y="4340225"/>
          <p14:tracePt t="156744" x="3819525" y="4449763"/>
          <p14:tracePt t="156752" x="3665538" y="4559300"/>
          <p14:tracePt t="156760" x="3546475" y="4651375"/>
          <p14:tracePt t="156768" x="3427413" y="4741863"/>
          <p14:tracePt t="156776" x="3327400" y="4805363"/>
          <p14:tracePt t="156784" x="3244850" y="4878388"/>
          <p14:tracePt t="156791" x="3181350" y="4914900"/>
          <p14:tracePt t="156800" x="3117850" y="4970463"/>
          <p14:tracePt t="156809" x="3100388" y="4987925"/>
          <p14:tracePt t="156816" x="3063875" y="5024438"/>
          <p14:tracePt t="156824" x="3044825" y="5043488"/>
          <p14:tracePt t="156832" x="3027363" y="5060950"/>
          <p14:tracePt t="156841" x="3017838" y="5070475"/>
          <p14:tracePt t="156849" x="3008313" y="5080000"/>
          <p14:tracePt t="156856" x="2998788" y="5080000"/>
          <p14:tracePt t="156865" x="2998788" y="5089525"/>
          <p14:tracePt t="156872" x="2990850" y="5097463"/>
          <p14:tracePt t="156898" x="2990850" y="5116513"/>
          <p14:tracePt t="156904" x="2990850" y="5126038"/>
          <p14:tracePt t="156928" x="2990850" y="5133975"/>
          <p14:tracePt t="156960" x="2998788" y="5143500"/>
          <p14:tracePt t="156968" x="3035300" y="5143500"/>
          <p14:tracePt t="156976" x="3108325" y="5116513"/>
          <p14:tracePt t="156984" x="3190875" y="5060950"/>
          <p14:tracePt t="156992" x="3309938" y="4970463"/>
          <p14:tracePt t="157000" x="3463925" y="4878388"/>
          <p14:tracePt t="157008" x="3600450" y="4787900"/>
          <p14:tracePt t="157016" x="3738563" y="4678363"/>
          <p14:tracePt t="157023" x="3892550" y="4568825"/>
          <p14:tracePt t="157031" x="4029075" y="4468813"/>
          <p14:tracePt t="157040" x="4175125" y="4359275"/>
          <p14:tracePt t="157048" x="4311650" y="4249738"/>
          <p14:tracePt t="157056" x="4448175" y="4159250"/>
          <p14:tracePt t="157065" x="4557713" y="4076700"/>
          <p14:tracePt t="157072" x="4676775" y="3967163"/>
          <p14:tracePt t="157081" x="4759325" y="3903663"/>
          <p14:tracePt t="157088" x="4822825" y="3848100"/>
          <p14:tracePt t="157098" x="4868863" y="3803650"/>
          <p14:tracePt t="157105" x="4876800" y="3794125"/>
          <p14:tracePt t="157115" x="4886325" y="3784600"/>
          <p14:tracePt t="157121" x="4905375" y="3767138"/>
          <p14:tracePt t="157137" x="4913313" y="3757613"/>
          <p14:tracePt t="157192" x="4941888" y="3757613"/>
          <p14:tracePt t="157208" x="4949825" y="3757613"/>
          <p14:tracePt t="157216" x="4959350" y="3757613"/>
          <p14:tracePt t="157232" x="4968875" y="3757613"/>
          <p14:tracePt t="157240" x="4986338" y="3757613"/>
          <p14:tracePt t="157250" x="4995863" y="3757613"/>
          <p14:tracePt t="157256" x="5005388" y="3757613"/>
          <p14:tracePt t="157265" x="5032375" y="3757613"/>
          <p14:tracePt t="157272" x="5041900" y="3757613"/>
          <p14:tracePt t="157281" x="5049838" y="3748088"/>
          <p14:tracePt t="157288" x="5059363" y="3748088"/>
          <p14:tracePt t="157298" x="5078413" y="3748088"/>
          <p14:tracePt t="157304" x="5086350" y="3738563"/>
          <p14:tracePt t="157315" x="5105400" y="3738563"/>
          <p14:tracePt t="157320" x="5114925" y="3730625"/>
          <p14:tracePt t="157330" x="5132388" y="3721100"/>
          <p14:tracePt t="157336" x="5159375" y="3721100"/>
          <p14:tracePt t="157344" x="5178425" y="3711575"/>
          <p14:tracePt t="157352" x="5205413" y="3694113"/>
          <p14:tracePt t="157359" x="5224463" y="3684588"/>
          <p14:tracePt t="157368" x="5268913" y="3675063"/>
          <p14:tracePt t="157376" x="5297488" y="3657600"/>
          <p14:tracePt t="157384" x="5314950" y="3648075"/>
          <p14:tracePt t="157392" x="5351463" y="3638550"/>
          <p14:tracePt t="157400" x="5378450" y="3602038"/>
          <p14:tracePt t="157408" x="5387975" y="3602038"/>
          <p14:tracePt t="157417" x="5397500" y="3584575"/>
          <p14:tracePt t="157424" x="5424488" y="3556000"/>
          <p14:tracePt t="157440" x="5434013" y="3529013"/>
          <p14:tracePt t="157449" x="5451475" y="3511550"/>
          <p14:tracePt t="157456" x="5461000" y="3502025"/>
          <p14:tracePt t="157468" x="5470525" y="3475038"/>
          <p14:tracePt t="157472" x="5478463" y="3465513"/>
          <p14:tracePt t="157481" x="5487988" y="3465513"/>
          <p14:tracePt t="157488" x="5497513" y="3455988"/>
          <p14:tracePt t="157633" x="5441950" y="3482975"/>
          <p14:tracePt t="157640" x="5287963" y="3565525"/>
          <p14:tracePt t="157648" x="5151438" y="3638550"/>
          <p14:tracePt t="157656" x="4986338" y="3711575"/>
          <p14:tracePt t="157668" x="4795838" y="3794125"/>
          <p14:tracePt t="157672" x="4513263" y="3911600"/>
          <p14:tracePt t="157681" x="4311650" y="3994150"/>
          <p14:tracePt t="157688" x="4102100" y="4103688"/>
          <p14:tracePt t="157701" x="3846513" y="4259263"/>
          <p14:tracePt t="157703" x="3636963" y="4368800"/>
          <p14:tracePt t="157717" x="3455988" y="4459288"/>
          <p14:tracePt t="157721" x="3300413" y="4568825"/>
          <p14:tracePt t="157731" x="3127375" y="4668838"/>
          <p14:tracePt t="157736" x="3027363" y="4741863"/>
          <p14:tracePt t="157744" x="2925763" y="4805363"/>
          <p14:tracePt t="157752" x="2844800" y="4878388"/>
          <p14:tracePt t="157760" x="2798763" y="4924425"/>
          <p14:tracePt t="157768" x="2762250" y="4960938"/>
          <p14:tracePt t="157776" x="2735263" y="4987925"/>
          <p14:tracePt t="157784" x="2679700" y="5060950"/>
          <p14:tracePt t="157791" x="2671763" y="5060950"/>
          <p14:tracePt t="157800" x="2643188" y="5097463"/>
          <p14:tracePt t="157898" x="2643188" y="5080000"/>
          <p14:tracePt t="157908" x="2662238" y="5053013"/>
          <p14:tracePt t="157919" x="2771775" y="4979988"/>
          <p14:tracePt t="157929" x="2852738" y="4960938"/>
          <p14:tracePt t="157936" x="2917825" y="4914900"/>
          <p14:tracePt t="157944" x="3044825" y="4887913"/>
          <p14:tracePt t="157951" x="3163888" y="4833938"/>
          <p14:tracePt t="157961" x="3290888" y="4760913"/>
          <p14:tracePt t="157970" x="3427413" y="4697413"/>
          <p14:tracePt t="157977" x="3582988" y="4632325"/>
          <p14:tracePt t="157986" x="3729038" y="4595813"/>
          <p14:tracePt t="157992" x="3911600" y="4478338"/>
          <p14:tracePt t="158000" x="4084638" y="4386263"/>
          <p14:tracePt t="158008" x="4357688" y="4268788"/>
          <p14:tracePt t="158016" x="4640263" y="4149725"/>
          <p14:tracePt t="158024" x="4922838" y="3976688"/>
          <p14:tracePt t="158032" x="5214938" y="3840163"/>
          <p14:tracePt t="158041" x="5424488" y="3711575"/>
          <p14:tracePt t="158049" x="5643563" y="3584575"/>
          <p14:tracePt t="158056" x="5743575" y="3511550"/>
          <p14:tracePt t="158065" x="5880100" y="3438525"/>
          <p14:tracePt t="158072" x="5962650" y="3365500"/>
          <p14:tracePt t="158081" x="6035675" y="3302000"/>
          <p14:tracePt t="158090" x="6053138" y="3255963"/>
          <p14:tracePt t="158098" x="6089650" y="3209925"/>
          <p14:tracePt t="158105" x="6099175" y="3192463"/>
          <p14:tracePt t="158114" x="6099175" y="3155950"/>
          <p14:tracePt t="158119" x="6108700" y="3155950"/>
          <p14:tracePt t="158237" x="6108700" y="3182938"/>
          <p14:tracePt t="158240" x="6089650" y="3219450"/>
          <p14:tracePt t="158249" x="6080125" y="3236913"/>
          <p14:tracePt t="158256" x="6053138" y="3265488"/>
          <p14:tracePt t="158265" x="6035675" y="3282950"/>
          <p14:tracePt t="158272" x="6026150" y="3328988"/>
          <p14:tracePt t="158281" x="6007100" y="3375025"/>
          <p14:tracePt t="158288" x="5980113" y="3419475"/>
          <p14:tracePt t="158297" x="5943600" y="3465513"/>
          <p14:tracePt t="158304" x="5862638" y="3565525"/>
          <p14:tracePt t="158314" x="5789613" y="3629025"/>
          <p14:tracePt t="158320" x="5707063" y="3721100"/>
          <p14:tracePt t="158327" x="5607050" y="3803650"/>
          <p14:tracePt t="158336" x="5534025" y="3875088"/>
          <p14:tracePt t="158344" x="5414963" y="3994150"/>
          <p14:tracePt t="158352" x="5351463" y="4076700"/>
          <p14:tracePt t="158360" x="5241925" y="4167188"/>
          <p14:tracePt t="158368" x="5159375" y="4286250"/>
          <p14:tracePt t="158376" x="5068888" y="4386263"/>
          <p14:tracePt t="158384" x="5014913" y="4468813"/>
          <p14:tracePt t="158391" x="4959350" y="4551363"/>
          <p14:tracePt t="158400" x="4905375" y="4614863"/>
          <p14:tracePt t="158408" x="4886325" y="4660900"/>
          <p14:tracePt t="158417" x="4832350" y="4724400"/>
          <p14:tracePt t="158424" x="4803775" y="4760913"/>
          <p14:tracePt t="158433" x="4795838" y="4778375"/>
          <p14:tracePt t="158439" x="4786313" y="4787900"/>
          <p14:tracePt t="158448" x="4776788" y="4787900"/>
          <p14:tracePt t="158522" x="4786313" y="4797425"/>
          <p14:tracePt t="158531" x="4868863" y="4768850"/>
          <p14:tracePt t="158537" x="4986338" y="4732338"/>
          <p14:tracePt t="158544" x="5105400" y="4668838"/>
          <p14:tracePt t="158552" x="5268913" y="4595813"/>
          <p14:tracePt t="158559" x="5441950" y="4514850"/>
          <p14:tracePt t="158568" x="5616575" y="4422775"/>
          <p14:tracePt t="158576" x="5807075" y="4286250"/>
          <p14:tracePt t="158584" x="6026150" y="4159250"/>
          <p14:tracePt t="158591" x="6308725" y="4013200"/>
          <p14:tracePt t="158600" x="6481763" y="3921125"/>
          <p14:tracePt t="158608" x="6700838" y="3794125"/>
          <p14:tracePt t="158616" x="6873875" y="3711575"/>
          <p14:tracePt t="158624" x="7073900" y="3592513"/>
          <p14:tracePt t="158632" x="7192963" y="3548063"/>
          <p14:tracePt t="158639" x="7319963" y="3492500"/>
          <p14:tracePt t="158653" x="7439025" y="3438525"/>
          <p14:tracePt t="158657" x="7512050" y="3419475"/>
          <p14:tracePt t="158664" x="7575550" y="3382963"/>
          <p14:tracePt t="158672" x="7639050" y="3355975"/>
          <p14:tracePt t="158681" x="7685088" y="3319463"/>
          <p14:tracePt t="158688" x="7704138" y="3309938"/>
          <p14:tracePt t="158698" x="7721600" y="3302000"/>
          <p14:tracePt t="158703" x="7758113" y="3292475"/>
          <p14:tracePt t="158714" x="7767638" y="3282950"/>
          <p14:tracePt t="158738" x="7794625" y="3255963"/>
          <p14:tracePt t="158745" x="7804150" y="3246438"/>
          <p14:tracePt t="158752" x="7813675" y="3236913"/>
          <p14:tracePt t="158760" x="7821613" y="3228975"/>
          <p14:tracePt t="158858" x="7821613" y="3219450"/>
          <p14:tracePt t="158896" x="7821613" y="3209925"/>
          <p14:tracePt t="158904" x="7804150" y="3209925"/>
          <p14:tracePt t="158912" x="7785100" y="3209925"/>
          <p14:tracePt t="158920" x="7748588" y="3209925"/>
          <p14:tracePt t="158930" x="7712075" y="3209925"/>
          <p14:tracePt t="158936" x="7685088" y="3209925"/>
          <p14:tracePt t="158951" x="7658100" y="3219450"/>
          <p14:tracePt t="158954" x="7612063" y="3246438"/>
          <p14:tracePt t="158960" x="7594600" y="3255963"/>
          <p14:tracePt t="158968" x="7548563" y="3265488"/>
          <p14:tracePt t="158976" x="7521575" y="3292475"/>
          <p14:tracePt t="158984" x="7502525" y="3302000"/>
          <p14:tracePt t="158992" x="7458075" y="3319463"/>
          <p14:tracePt t="159000" x="7429500" y="3338513"/>
          <p14:tracePt t="159008" x="7385050" y="3365500"/>
          <p14:tracePt t="159016" x="7339013" y="3375025"/>
          <p14:tracePt t="159024" x="7292975" y="3411538"/>
          <p14:tracePt t="159033" x="7229475" y="3438525"/>
          <p14:tracePt t="159041" x="7202488" y="3465513"/>
          <p14:tracePt t="159053" x="7138988" y="3519488"/>
          <p14:tracePt t="159060" x="7073900" y="3556000"/>
          <p14:tracePt t="159065" x="7000875" y="3621088"/>
          <p14:tracePt t="159072" x="6919913" y="3711575"/>
          <p14:tracePt t="159080" x="6819900" y="3784600"/>
          <p14:tracePt t="159088" x="6718300" y="3867150"/>
          <p14:tracePt t="159099" x="6637338" y="3948113"/>
          <p14:tracePt t="159104" x="6545263" y="4057650"/>
          <p14:tracePt t="159114" x="6464300" y="4140200"/>
          <p14:tracePt t="159120" x="6399213" y="4240213"/>
          <p14:tracePt t="159131" x="6345238" y="4322763"/>
          <p14:tracePt t="159138" x="6245225" y="4459288"/>
          <p14:tracePt t="159144" x="6172200" y="4541838"/>
          <p14:tracePt t="159154" x="6116638" y="4605338"/>
          <p14:tracePt t="159160" x="6053138" y="4687888"/>
          <p14:tracePt t="159168" x="6016625" y="4741863"/>
          <p14:tracePt t="159176" x="5980113" y="4805363"/>
          <p14:tracePt t="159184" x="5953125" y="4833938"/>
          <p14:tracePt t="159192" x="5943600" y="4841875"/>
          <p14:tracePt t="159200" x="5943600" y="4870450"/>
          <p14:tracePt t="159208" x="5926138" y="4887913"/>
          <p14:tracePt t="159257" x="5916613" y="4897438"/>
          <p14:tracePt t="159272" x="5916613" y="4906963"/>
          <p14:tracePt t="159280" x="5907088" y="4906963"/>
          <p14:tracePt t="159288" x="5880100" y="4914900"/>
          <p14:tracePt t="159298" x="5862638" y="4943475"/>
          <p14:tracePt t="159304" x="5843588" y="4951413"/>
          <p14:tracePt t="159314" x="5816600" y="4970463"/>
          <p14:tracePt t="159320" x="5816600" y="4979988"/>
          <p14:tracePt t="159330" x="5789613" y="4997450"/>
          <p14:tracePt t="159336" x="5761038" y="5024438"/>
          <p14:tracePt t="159352" x="5743575" y="5043488"/>
          <p14:tracePt t="159360" x="5734050" y="5060950"/>
          <p14:tracePt t="159464" x="5724525" y="5070475"/>
          <p14:tracePt t="159483" x="5724525" y="5080000"/>
          <p14:tracePt t="159504" x="5716588" y="5080000"/>
          <p14:tracePt t="159584" x="5797550" y="5043488"/>
          <p14:tracePt t="159592" x="5916613" y="4970463"/>
          <p14:tracePt t="159600" x="6089650" y="4878388"/>
          <p14:tracePt t="159608" x="6308725" y="4751388"/>
          <p14:tracePt t="159616" x="6491288" y="4632325"/>
          <p14:tracePt t="159624" x="6800850" y="4413250"/>
          <p14:tracePt t="159633" x="7056438" y="4232275"/>
          <p14:tracePt t="159639" x="7329488" y="4021138"/>
          <p14:tracePt t="159647" x="7521575" y="3884613"/>
          <p14:tracePt t="159656" x="7712075" y="3748088"/>
          <p14:tracePt t="159664" x="7885113" y="3592513"/>
          <p14:tracePt t="159672" x="7986713" y="3502025"/>
          <p14:tracePt t="159681" x="8086725" y="3419475"/>
          <p14:tracePt t="159688" x="8159750" y="3319463"/>
          <p14:tracePt t="159697" x="8223250" y="3255963"/>
          <p14:tracePt t="159703" x="8259763" y="3219450"/>
          <p14:tracePt t="159716" x="8277225" y="3200400"/>
          <p14:tracePt t="159720" x="8296275" y="3173413"/>
          <p14:tracePt t="159731" x="8313738" y="3146425"/>
          <p14:tracePt t="159735" x="8323263" y="3127375"/>
          <p14:tracePt t="159760" x="8323263" y="3119438"/>
          <p14:tracePt t="159784" x="8323263" y="3109913"/>
          <p14:tracePt t="159960" x="8323263" y="3119438"/>
          <p14:tracePt t="159968" x="8323263" y="3127375"/>
          <p14:tracePt t="159976" x="8305800" y="3155950"/>
          <p14:tracePt t="159984" x="8259763" y="3173413"/>
          <p14:tracePt t="159992" x="8213725" y="3209925"/>
          <p14:tracePt t="160000" x="8186738" y="3228975"/>
          <p14:tracePt t="160008" x="8096250" y="3282950"/>
          <p14:tracePt t="160017" x="8050213" y="3319463"/>
          <p14:tracePt t="160024" x="7986713" y="3355975"/>
          <p14:tracePt t="160033" x="7885113" y="3411538"/>
          <p14:tracePt t="160042" x="7785100" y="3465513"/>
          <p14:tracePt t="160051" x="7704138" y="3519488"/>
          <p14:tracePt t="160056" x="7602538" y="3565525"/>
          <p14:tracePt t="160065" x="7485063" y="3665538"/>
          <p14:tracePt t="160071" x="7366000" y="3757613"/>
          <p14:tracePt t="160081" x="7229475" y="3848100"/>
          <p14:tracePt t="160088" x="7083425" y="3940175"/>
          <p14:tracePt t="160107" x="6819900" y="4186238"/>
          <p14:tracePt t="160114" x="6718300" y="4303713"/>
          <p14:tracePt t="160123" x="6600825" y="4405313"/>
          <p14:tracePt t="160142" x="6372225" y="4651375"/>
          <p14:tracePt t="160144" x="6272213" y="4751388"/>
          <p14:tracePt t="160152" x="6181725" y="4870450"/>
          <p14:tracePt t="160160" x="6099175" y="4924425"/>
          <p14:tracePt t="160168" x="6043613" y="4970463"/>
          <p14:tracePt t="160175" x="6016625" y="5006975"/>
          <p14:tracePt t="160184" x="6007100" y="5033963"/>
          <p14:tracePt t="160192" x="5999163" y="5043488"/>
          <p14:tracePt t="160200" x="5989638" y="5053013"/>
          <p14:tracePt t="160264" x="6043613" y="5024438"/>
          <p14:tracePt t="160272" x="6099175" y="5016500"/>
          <p14:tracePt t="160280" x="6145213" y="4979988"/>
          <p14:tracePt t="160288" x="6226175" y="4951413"/>
          <p14:tracePt t="160300" x="6272213" y="4933950"/>
          <p14:tracePt t="160304" x="6335713" y="4906963"/>
          <p14:tracePt t="160314" x="6418263" y="4851400"/>
          <p14:tracePt t="160320" x="6500813" y="4814888"/>
          <p14:tracePt t="160330" x="6591300" y="4760913"/>
          <p14:tracePt t="160336" x="6673850" y="4705350"/>
          <p14:tracePt t="160344" x="6754813" y="4641850"/>
          <p14:tracePt t="160352" x="6856413" y="4605338"/>
          <p14:tracePt t="160360" x="6956425" y="4551363"/>
          <p14:tracePt t="160368" x="7073900" y="4478338"/>
          <p14:tracePt t="160376" x="7192963" y="4413250"/>
          <p14:tracePt t="160384" x="7319963" y="4340225"/>
          <p14:tracePt t="160392" x="7458075" y="4268788"/>
          <p14:tracePt t="160400" x="7594600" y="4203700"/>
          <p14:tracePt t="160408" x="7758113" y="4130675"/>
          <p14:tracePt t="160416" x="7894638" y="4057650"/>
          <p14:tracePt t="160424" x="8031163" y="3984625"/>
          <p14:tracePt t="160433" x="8186738" y="3903663"/>
          <p14:tracePt t="160440" x="8296275" y="3830638"/>
          <p14:tracePt t="160449" x="8415338" y="3738563"/>
          <p14:tracePt t="160456" x="8505825" y="3675063"/>
          <p14:tracePt t="160466" x="8559800" y="3575050"/>
          <p14:tracePt t="160472" x="8615363" y="3511550"/>
          <p14:tracePt t="160480" x="8669338" y="3429000"/>
          <p14:tracePt t="160488" x="8678863" y="3382963"/>
          <p14:tracePt t="160499" x="8715375" y="3302000"/>
          <p14:tracePt t="160504" x="8724900" y="3282950"/>
          <p14:tracePt t="160515" x="8734425" y="3236913"/>
          <p14:tracePt t="160520" x="8751888" y="3209925"/>
          <p14:tracePt t="160532" x="8751888" y="3200400"/>
          <p14:tracePt t="160536" x="8761413" y="3182938"/>
          <p14:tracePt t="160554" x="8778875" y="3146425"/>
          <p14:tracePt t="160575" x="8807450" y="3136900"/>
          <p14:tracePt t="160592" x="8815388" y="3136900"/>
          <p14:tracePt t="160600" x="8824913" y="3136900"/>
          <p14:tracePt t="160609" x="8842375" y="3136900"/>
          <p14:tracePt t="160730" x="8824913" y="3155950"/>
          <p14:tracePt t="160742" x="8807450" y="3163888"/>
          <p14:tracePt t="160753" x="8770938" y="3182938"/>
          <p14:tracePt t="160760" x="8761413" y="3192463"/>
          <p14:tracePt t="160767" x="8761413" y="3200400"/>
          <p14:tracePt t="160776" x="8742363" y="3209925"/>
          <p14:tracePt t="160784" x="8724900" y="3219450"/>
          <p14:tracePt t="160792" x="8688388" y="3236913"/>
          <p14:tracePt t="160800" x="8678863" y="3246438"/>
          <p14:tracePt t="160809" x="8669338" y="3255963"/>
          <p14:tracePt t="160816" x="8651875" y="3265488"/>
          <p14:tracePt t="160834" x="8596313" y="3292475"/>
          <p14:tracePt t="160839" x="8588375" y="3302000"/>
          <p14:tracePt t="160849" x="8559800" y="3319463"/>
          <p14:tracePt t="160856" x="8532813" y="3338513"/>
          <p14:tracePt t="160864" x="8523288" y="3346450"/>
          <p14:tracePt t="160873" x="8496300" y="3365500"/>
          <p14:tracePt t="160883" x="8478838" y="3382963"/>
          <p14:tracePt t="160888" x="8432800" y="3419475"/>
          <p14:tracePt t="160897" x="8386763" y="3465513"/>
          <p14:tracePt t="160903" x="8350250" y="3502025"/>
          <p14:tracePt t="160914" x="8277225" y="3584575"/>
          <p14:tracePt t="160920" x="8213725" y="3665538"/>
          <p14:tracePt t="160931" x="8096250" y="3757613"/>
          <p14:tracePt t="160935" x="7994650" y="3857625"/>
          <p14:tracePt t="160947" x="7867650" y="3957638"/>
          <p14:tracePt t="160953" x="7767638" y="4086225"/>
          <p14:tracePt t="160960" x="7667625" y="4167188"/>
          <p14:tracePt t="160968" x="7558088" y="4286250"/>
          <p14:tracePt t="160976" x="7485063" y="4386263"/>
          <p14:tracePt t="160984" x="7402513" y="4522788"/>
          <p14:tracePt t="160992" x="7329488" y="4624388"/>
          <p14:tracePt t="161000" x="7265988" y="4724400"/>
          <p14:tracePt t="161008" x="7219950" y="4787900"/>
          <p14:tracePt t="161016" x="7146925" y="4860925"/>
          <p14:tracePt t="161024" x="7129463" y="4906963"/>
          <p14:tracePt t="161032" x="7092950" y="4933950"/>
          <p14:tracePt t="161040" x="7073900" y="4960938"/>
          <p14:tracePt t="161049" x="7065963" y="4979988"/>
          <p14:tracePt t="161057" x="7046913" y="4997450"/>
          <p14:tracePt t="161064" x="7000875" y="5024438"/>
          <p14:tracePt t="161072" x="6992938" y="5033963"/>
          <p14:tracePt t="161081" x="6983413" y="5043488"/>
          <p14:tracePt t="161088" x="6983413" y="5053013"/>
          <p14:tracePt t="161098" x="6964363" y="5070475"/>
          <p14:tracePt t="161114" x="6937375" y="5089525"/>
          <p14:tracePt t="161120" x="6910388" y="5097463"/>
          <p14:tracePt t="161131" x="6892925" y="5116513"/>
          <p14:tracePt t="161147" x="6873875" y="5126038"/>
          <p14:tracePt t="161153" x="6856413" y="5133975"/>
          <p14:tracePt t="161200" x="6846888" y="5133975"/>
          <p14:tracePt t="161208" x="6846888" y="5126038"/>
          <p14:tracePt t="161215" x="6846888" y="5116513"/>
          <p14:tracePt t="161224" x="6846888" y="5097463"/>
          <p14:tracePt t="161232" x="6846888" y="5060950"/>
          <p14:tracePt t="161248" x="6846888" y="5033963"/>
          <p14:tracePt t="161256" x="6846888" y="5024438"/>
          <p14:tracePt t="161265" x="6846888" y="5006975"/>
          <p14:tracePt t="161272" x="6864350" y="4987925"/>
          <p14:tracePt t="161321" x="6873875" y="4979988"/>
          <p14:tracePt t="161328" x="6883400" y="4979988"/>
          <p14:tracePt t="161336" x="6892925" y="4979988"/>
          <p14:tracePt t="161345" x="6900863" y="4979988"/>
          <p14:tracePt t="161360" x="6910388" y="4979988"/>
          <p14:tracePt t="161376" x="6929438" y="4979988"/>
          <p14:tracePt t="161402" x="6937375" y="4979988"/>
          <p14:tracePt t="161410" x="6946900" y="4970463"/>
          <p14:tracePt t="161810" x="6946900" y="4943475"/>
          <p14:tracePt t="161824" x="6946900" y="4933950"/>
          <p14:tracePt t="161858" x="6946900" y="4914900"/>
          <p14:tracePt t="161866" x="6937375" y="4906963"/>
          <p14:tracePt t="161880" x="6937375" y="4897438"/>
          <p14:tracePt t="161896" x="6937375" y="4887913"/>
          <p14:tracePt t="162245" x="6929438" y="4878388"/>
          <p14:tracePt t="162254" x="6929438" y="4870450"/>
          <p14:tracePt t="162269" x="6919913" y="4870450"/>
          <p14:tracePt t="162297" x="6919913" y="4860925"/>
          <p14:tracePt t="162312" x="6900863" y="4841875"/>
          <p14:tracePt t="162336" x="6900863" y="4833938"/>
          <p14:tracePt t="162345" x="6900863" y="4814888"/>
          <p14:tracePt t="162360" x="6900863" y="4805363"/>
          <p14:tracePt t="162368" x="6892925" y="4787900"/>
          <p14:tracePt t="162392" x="6883400" y="4778375"/>
          <p14:tracePt t="162408" x="6864350" y="4760913"/>
          <p14:tracePt t="162424" x="6864350" y="4751388"/>
          <p14:tracePt t="162432" x="6864350" y="4741863"/>
          <p14:tracePt t="162440" x="6864350" y="4732338"/>
          <p14:tracePt t="162450" x="6864350" y="4724400"/>
          <p14:tracePt t="162456" x="6856413" y="4705350"/>
          <p14:tracePt t="162472" x="6846888" y="4687888"/>
          <p14:tracePt t="162489" x="6837363" y="4687888"/>
          <p14:tracePt t="162504" x="6819900" y="4668838"/>
          <p14:tracePt t="162515" x="6810375" y="4660900"/>
          <p14:tracePt t="162520" x="6800850" y="4651375"/>
          <p14:tracePt t="162544" x="6791325" y="4651375"/>
          <p14:tracePt t="162552" x="6764338" y="4641850"/>
          <p14:tracePt t="162568" x="6746875" y="4641850"/>
          <p14:tracePt t="162575" x="6727825" y="4632325"/>
          <p14:tracePt t="162584" x="6681788" y="4632325"/>
          <p14:tracePt t="162593" x="6654800" y="4632325"/>
          <p14:tracePt t="162602" x="6618288" y="4632325"/>
          <p14:tracePt t="162610" x="6564313" y="4632325"/>
          <p14:tracePt t="162619" x="6472238" y="4632325"/>
          <p14:tracePt t="162624" x="6391275" y="4632325"/>
          <p14:tracePt t="162632" x="6318250" y="4632325"/>
          <p14:tracePt t="162639" x="6245225" y="4632325"/>
          <p14:tracePt t="162648" x="6135688" y="4632325"/>
          <p14:tracePt t="162656" x="6080125" y="4632325"/>
          <p14:tracePt t="162665" x="6026150" y="4632325"/>
          <p14:tracePt t="162672" x="5980113" y="4632325"/>
          <p14:tracePt t="162686" x="5953125" y="4632325"/>
          <p14:tracePt t="162688" x="5916613" y="4632325"/>
          <p14:tracePt t="162704" x="5853113" y="4632325"/>
          <p14:tracePt t="162714" x="5816600" y="4632325"/>
          <p14:tracePt t="162719" x="5780088" y="4632325"/>
          <p14:tracePt t="162731" x="5761038" y="4632325"/>
          <p14:tracePt t="162736" x="5724525" y="4632325"/>
          <p14:tracePt t="162747" x="5707063" y="4632325"/>
          <p14:tracePt t="162752" x="5680075" y="4632325"/>
          <p14:tracePt t="162760" x="5670550" y="4632325"/>
          <p14:tracePt t="162768" x="5643563" y="4632325"/>
          <p14:tracePt t="162776" x="5624513" y="4632325"/>
          <p14:tracePt t="162784" x="5597525" y="4632325"/>
          <p14:tracePt t="162792" x="5580063" y="4651375"/>
          <p14:tracePt t="162800" x="5570538" y="4651375"/>
          <p14:tracePt t="162809" x="5551488" y="4660900"/>
          <p14:tracePt t="162817" x="5543550" y="4660900"/>
          <p14:tracePt t="162826" x="5534025" y="4660900"/>
          <p14:tracePt t="162841" x="5514975" y="4660900"/>
          <p14:tracePt t="162848" x="5497513" y="4660900"/>
          <p14:tracePt t="162856" x="5487988" y="4660900"/>
          <p14:tracePt t="162864" x="5461000" y="4660900"/>
          <p14:tracePt t="162872" x="5441950" y="4668838"/>
          <p14:tracePt t="162881" x="5414963" y="4668838"/>
          <p14:tracePt t="162899" x="5378450" y="4678363"/>
          <p14:tracePt t="162904" x="5368925" y="4678363"/>
          <p14:tracePt t="162914" x="5360988" y="4678363"/>
          <p14:tracePt t="162920" x="5334000" y="4678363"/>
          <p14:tracePt t="162931" x="5314950" y="4678363"/>
          <p14:tracePt t="162936" x="5305425" y="4678363"/>
          <p14:tracePt t="162944" x="5287963" y="4678363"/>
          <p14:tracePt t="162951" x="5268913" y="4678363"/>
          <p14:tracePt t="162960" x="5224463" y="4678363"/>
          <p14:tracePt t="162968" x="5195888" y="4678363"/>
          <p14:tracePt t="162976" x="5178425" y="4678363"/>
          <p14:tracePt t="162984" x="5132388" y="4678363"/>
          <p14:tracePt t="162992" x="5114925" y="4660900"/>
          <p14:tracePt t="163000" x="5095875" y="4651375"/>
          <p14:tracePt t="163008" x="5078413" y="4632325"/>
          <p14:tracePt t="163016" x="5032375" y="4595813"/>
          <p14:tracePt t="163025" x="5022850" y="4587875"/>
          <p14:tracePt t="163036" x="4995863" y="4578350"/>
          <p14:tracePt t="163041" x="4968875" y="4559300"/>
          <p14:tracePt t="163057" x="4941888" y="4551363"/>
          <p14:tracePt t="163064" x="4922838" y="4541838"/>
          <p14:tracePt t="163072" x="4876800" y="4505325"/>
          <p14:tracePt t="163080" x="4868863" y="4495800"/>
          <p14:tracePt t="163088" x="4832350" y="4478338"/>
          <p14:tracePt t="163097" x="4786313" y="4441825"/>
          <p14:tracePt t="163104" x="4767263" y="4432300"/>
          <p14:tracePt t="163113" x="4722813" y="4422775"/>
          <p14:tracePt t="163121" x="4676775" y="4386263"/>
          <p14:tracePt t="163131" x="4630738" y="4368800"/>
          <p14:tracePt t="163137" x="4594225" y="4349750"/>
          <p14:tracePt t="163157" x="4521200" y="4313238"/>
          <p14:tracePt t="163159" x="4467225" y="4295775"/>
          <p14:tracePt t="163168" x="4440238" y="4268788"/>
          <p14:tracePt t="163176" x="4367213" y="4249738"/>
          <p14:tracePt t="163185" x="4284663" y="4203700"/>
          <p14:tracePt t="163192" x="4221163" y="4195763"/>
          <p14:tracePt t="163200" x="4157663" y="4159250"/>
          <p14:tracePt t="163209" x="4129088" y="4149725"/>
          <p14:tracePt t="163221" x="4057650" y="4113213"/>
          <p14:tracePt t="163225" x="4011613" y="4094163"/>
          <p14:tracePt t="163235" x="3956050" y="4086225"/>
          <p14:tracePt t="163241" x="3911600" y="4086225"/>
          <p14:tracePt t="163249" x="3838575" y="4049713"/>
          <p14:tracePt t="163256" x="3783013" y="4040188"/>
          <p14:tracePt t="163265" x="3692525" y="4021138"/>
          <p14:tracePt t="163272" x="3629025" y="3984625"/>
          <p14:tracePt t="163281" x="3527425" y="3957638"/>
          <p14:tracePt t="163288" x="3455988" y="3948113"/>
          <p14:tracePt t="163297" x="3354388" y="3903663"/>
          <p14:tracePt t="163304" x="3236913" y="3875088"/>
          <p14:tracePt t="163314" x="3144838" y="3848100"/>
          <p14:tracePt t="163320" x="3044825" y="3821113"/>
          <p14:tracePt t="163336" x="2871788" y="3767138"/>
          <p14:tracePt t="163352" x="2735263" y="3738563"/>
          <p14:tracePt t="163359" x="2679700" y="3721100"/>
          <p14:tracePt t="163370" x="2652713" y="3711575"/>
          <p14:tracePt t="163375" x="2616200" y="3694113"/>
          <p14:tracePt t="163384" x="2606675" y="3694113"/>
          <p14:tracePt t="163393" x="2579688" y="3694113"/>
          <p14:tracePt t="163400" x="2570163" y="3694113"/>
          <p14:tracePt t="163407" x="2562225" y="3684588"/>
          <p14:tracePt t="163416" x="2552700" y="3675063"/>
          <p14:tracePt t="163424" x="2543175" y="3675063"/>
          <p14:tracePt t="163432" x="2533650" y="3665538"/>
          <p14:tracePt t="163440" x="2525713" y="3665538"/>
          <p14:tracePt t="163448" x="2506663" y="3665538"/>
          <p14:tracePt t="163455" x="2489200" y="3665538"/>
          <p14:tracePt t="163465" x="2462213" y="3665538"/>
          <p14:tracePt t="163472" x="2443163" y="3657600"/>
          <p14:tracePt t="163481" x="2416175" y="3648075"/>
          <p14:tracePt t="163488" x="2389188" y="3648075"/>
          <p14:tracePt t="163499" x="2343150" y="3621088"/>
          <p14:tracePt t="163504" x="2297113" y="3611563"/>
          <p14:tracePt t="163518" x="2243138" y="3602038"/>
          <p14:tracePt t="163519" x="2160588" y="3565525"/>
          <p14:tracePt t="163532" x="2133600" y="3565525"/>
          <p14:tracePt t="163536" x="2070100" y="3538538"/>
          <p14:tracePt t="163548" x="2041525" y="3529013"/>
          <p14:tracePt t="163552" x="1978025" y="3492500"/>
          <p14:tracePt t="163559" x="1960563" y="3482975"/>
          <p14:tracePt t="163568" x="1914525" y="3446463"/>
          <p14:tracePt t="163577" x="1887538" y="3438525"/>
          <p14:tracePt t="163584" x="1841500" y="3419475"/>
          <p14:tracePt t="163592" x="1824038" y="3411538"/>
          <p14:tracePt t="163600" x="1795463" y="3392488"/>
          <p14:tracePt t="163608" x="1778000" y="3382963"/>
          <p14:tracePt t="163616" x="1751013" y="3365500"/>
          <p14:tracePt t="163623" x="1741488" y="3365500"/>
          <p14:tracePt t="163632" x="1714500" y="3346450"/>
          <p14:tracePt t="163649" x="1704975" y="3346450"/>
          <p14:tracePt t="163656" x="1685925" y="3346450"/>
          <p14:tracePt t="163664" x="1668463" y="3346450"/>
          <p14:tracePt t="163671" x="1658938" y="3346450"/>
          <p14:tracePt t="163680" x="1649413" y="3346450"/>
          <p14:tracePt t="163697" x="1641475" y="3338513"/>
          <p14:tracePt t="163717" x="1622425" y="3328988"/>
          <p14:tracePt t="163719" x="1612900" y="3319463"/>
          <p14:tracePt t="163737" x="1585913" y="3292475"/>
          <p14:tracePt t="163743" x="1568450" y="3282950"/>
          <p14:tracePt t="163752" x="1549400" y="3265488"/>
          <p14:tracePt t="163764" x="1531938" y="3246438"/>
          <p14:tracePt t="163769" x="1504950" y="3219450"/>
          <p14:tracePt t="163783" x="1476375" y="3192463"/>
          <p14:tracePt t="163784" x="1468438" y="3182938"/>
          <p14:tracePt t="163792" x="1458913" y="3173413"/>
          <p14:tracePt t="163800" x="1449388" y="3155950"/>
          <p14:tracePt t="163808" x="1439863" y="3155950"/>
          <p14:tracePt t="163825" x="1439863" y="3146425"/>
          <p14:tracePt t="163832" x="1431925" y="3127375"/>
          <p14:tracePt t="163872" x="1422400" y="3119438"/>
          <p14:tracePt t="163888" x="1403350" y="3109913"/>
          <p14:tracePt t="163904" x="1385888" y="3090863"/>
          <p14:tracePt t="163912" x="1366838" y="3073400"/>
          <p14:tracePt t="163920" x="1358900" y="3063875"/>
          <p14:tracePt t="163931" x="1330325" y="3036888"/>
          <p14:tracePt t="163935" x="1322388" y="3027363"/>
          <p14:tracePt t="163946" x="1312863" y="3017838"/>
          <p14:tracePt t="163951" x="1303338" y="3009900"/>
          <p14:tracePt t="163960" x="1276350" y="2982913"/>
          <p14:tracePt t="163968" x="1258888" y="2963863"/>
          <p14:tracePt t="163976" x="1239838" y="2946400"/>
          <p14:tracePt t="163985" x="1230313" y="2936875"/>
          <p14:tracePt t="163993" x="1222375" y="2927350"/>
          <p14:tracePt t="164002" x="1212850" y="2927350"/>
          <p14:tracePt t="164009" x="1203325" y="2909888"/>
          <p14:tracePt t="164025" x="1193800" y="2900363"/>
          <p14:tracePt t="164033" x="1185863" y="2890838"/>
          <p14:tracePt t="164041" x="1176338" y="2881313"/>
          <p14:tracePt t="164049" x="1166813" y="2873375"/>
          <p14:tracePt t="164055" x="1157288" y="2863850"/>
          <p14:tracePt t="164065" x="1149350" y="2854325"/>
          <p14:tracePt t="164086" x="1120775" y="2827338"/>
          <p14:tracePt t="164101" x="1103313" y="2808288"/>
          <p14:tracePt t="164107" x="1093788" y="2800350"/>
          <p14:tracePt t="164114" x="1066800" y="2781300"/>
          <p14:tracePt t="164120" x="1047750" y="2763838"/>
          <p14:tracePt t="164131" x="1039813" y="2754313"/>
          <p14:tracePt t="164136" x="1020763" y="2735263"/>
          <p14:tracePt t="164155" x="984250" y="2708275"/>
          <p14:tracePt t="164160" x="974725" y="2681288"/>
          <p14:tracePt t="164168" x="966788" y="2671763"/>
          <p14:tracePt t="164177" x="947738" y="2654300"/>
          <p14:tracePt t="164186" x="947738" y="2644775"/>
          <p14:tracePt t="164192" x="939800" y="2635250"/>
          <p14:tracePt t="164202" x="939800" y="2608263"/>
          <p14:tracePt t="164208" x="939800" y="2598738"/>
          <p14:tracePt t="164216" x="939800" y="2581275"/>
          <p14:tracePt t="164224" x="930275" y="2562225"/>
          <p14:tracePt t="164240" x="930275" y="2554288"/>
          <p14:tracePt t="164248" x="930275" y="2544763"/>
          <p14:tracePt t="164256" x="930275" y="2525713"/>
          <p14:tracePt t="164264" x="920750" y="2508250"/>
          <p14:tracePt t="164271" x="911225" y="2498725"/>
          <p14:tracePt t="164296" x="911225" y="2481263"/>
          <p14:tracePt t="164304" x="911225" y="2462213"/>
          <p14:tracePt t="164321" x="911225" y="2444750"/>
          <p14:tracePt t="164333" x="903288" y="2425700"/>
          <p14:tracePt t="164346" x="903288" y="2379663"/>
          <p14:tracePt t="164352" x="893763" y="2362200"/>
          <p14:tracePt t="164368" x="893763" y="2335213"/>
          <p14:tracePt t="164376" x="884238" y="2325688"/>
          <p14:tracePt t="164384" x="884238" y="2298700"/>
          <p14:tracePt t="164392" x="866775" y="2270125"/>
          <p14:tracePt t="164408" x="857250" y="2243138"/>
          <p14:tracePt t="164416" x="838200" y="2216150"/>
          <p14:tracePt t="164424" x="830263" y="2189163"/>
          <p14:tracePt t="164433" x="820738" y="2179638"/>
          <p14:tracePt t="164441" x="801688" y="2160588"/>
          <p14:tracePt t="164456" x="765175" y="2125663"/>
          <p14:tracePt t="164463" x="757238" y="2125663"/>
          <p14:tracePt t="164471" x="747713" y="2106613"/>
          <p14:tracePt t="164480" x="720725" y="2070100"/>
          <p14:tracePt t="164489" x="720725" y="2052638"/>
          <p14:tracePt t="164501" x="711200" y="2033588"/>
          <p14:tracePt t="164504" x="701675" y="2006600"/>
          <p14:tracePt t="164516" x="665163" y="1979613"/>
          <p14:tracePt t="164520" x="655638" y="1960563"/>
          <p14:tracePt t="164531" x="628650" y="1924050"/>
          <p14:tracePt t="164536" x="620713" y="1906588"/>
          <p14:tracePt t="164547" x="601663" y="1860550"/>
          <p14:tracePt t="164552" x="584200" y="1841500"/>
          <p14:tracePt t="164559" x="574675" y="1833563"/>
          <p14:tracePt t="164568" x="565150" y="1814513"/>
          <p14:tracePt t="164580" x="547688" y="1787525"/>
          <p14:tracePt t="164583" x="528638" y="1768475"/>
          <p14:tracePt t="164592" x="528638" y="1751013"/>
          <p14:tracePt t="164600" x="519113" y="1751013"/>
          <p14:tracePt t="164607" x="519113" y="1724025"/>
          <p14:tracePt t="164616" x="519113" y="1714500"/>
          <p14:tracePt t="164624" x="511175" y="1697038"/>
          <p14:tracePt t="164632" x="511175" y="1687513"/>
          <p14:tracePt t="164639" x="501650" y="1668463"/>
          <p14:tracePt t="164648" x="482600" y="1651000"/>
          <p14:tracePt t="164656" x="474663" y="1631950"/>
          <p14:tracePt t="164664" x="465138" y="1614488"/>
          <p14:tracePt t="164672" x="465138" y="1587500"/>
          <p14:tracePt t="164680" x="438150" y="1568450"/>
          <p14:tracePt t="164688" x="428625" y="1531938"/>
          <p14:tracePt t="164697" x="419100" y="1495425"/>
          <p14:tracePt t="164704" x="419100" y="1477963"/>
          <p14:tracePt t="164714" x="409575" y="1449388"/>
          <p14:tracePt t="164720" x="392113" y="1412875"/>
          <p14:tracePt t="164737" x="382588" y="1368425"/>
          <p14:tracePt t="164744" x="382588" y="1349375"/>
          <p14:tracePt t="164752" x="382588" y="1331913"/>
          <p14:tracePt t="164760" x="382588" y="1322388"/>
          <p14:tracePt t="164768" x="382588" y="1303338"/>
          <p14:tracePt t="164793" x="382588" y="1295400"/>
          <p14:tracePt t="164832" x="382588" y="1285875"/>
          <p14:tracePt t="164848" x="382588" y="1258888"/>
          <p14:tracePt t="164857" x="382588" y="1249363"/>
          <p14:tracePt t="164864" x="382588" y="1239838"/>
          <p14:tracePt t="164872" x="382588" y="1212850"/>
          <p14:tracePt t="164882" x="392113" y="1195388"/>
          <p14:tracePt t="164889" x="392113" y="1176338"/>
          <p14:tracePt t="164897" x="392113" y="1158875"/>
          <p14:tracePt t="164904" x="401638" y="1158875"/>
          <p14:tracePt t="164914" x="419100" y="1130300"/>
          <p14:tracePt t="164920" x="428625" y="1122363"/>
          <p14:tracePt t="164930" x="438150" y="1103313"/>
          <p14:tracePt t="164936" x="446088" y="1085850"/>
          <p14:tracePt t="164947" x="474663" y="1066800"/>
          <p14:tracePt t="164951" x="474663" y="1057275"/>
          <p14:tracePt t="164960" x="482600" y="1049338"/>
          <p14:tracePt t="164968" x="492125" y="1039813"/>
          <p14:tracePt t="164977" x="492125" y="1030288"/>
          <p14:tracePt t="164986" x="492125" y="1020763"/>
          <p14:tracePt t="164991" x="501650" y="1020763"/>
          <p14:tracePt t="165226" x="511175" y="1020763"/>
          <p14:tracePt t="165241" x="511175" y="1030288"/>
          <p14:tracePt t="165248" x="511175" y="1039813"/>
          <p14:tracePt t="165265" x="519113" y="1057275"/>
          <p14:tracePt t="165272" x="519113" y="1066800"/>
          <p14:tracePt t="165288" x="528638" y="1076325"/>
          <p14:tracePt t="165584" x="528638" y="1066800"/>
          <p14:tracePt t="165600" x="528638" y="1049338"/>
          <p14:tracePt t="165608" x="528638" y="1039813"/>
          <p14:tracePt t="165624" x="528638" y="1030288"/>
          <p14:tracePt t="165632" x="528638" y="1020763"/>
          <p14:tracePt t="165648" x="528638" y="1012825"/>
          <p14:tracePt t="165664" x="528638" y="1003300"/>
          <p14:tracePt t="165672" x="528638" y="993775"/>
          <p14:tracePt t="165688" x="528638" y="984250"/>
          <p14:tracePt t="165698" x="528638" y="966788"/>
          <p14:tracePt t="165704" x="528638" y="957263"/>
          <p14:tracePt t="165728" x="528638" y="947738"/>
          <p14:tracePt t="165744" x="528638" y="930275"/>
          <p14:tracePt t="165752" x="528638" y="920750"/>
          <p14:tracePt t="165765" x="528638" y="911225"/>
          <p14:tracePt t="165768" x="528638" y="903288"/>
          <p14:tracePt t="165784" x="528638" y="893763"/>
          <p14:tracePt t="165792" x="528638" y="884238"/>
          <p14:tracePt t="165800" x="528638" y="874713"/>
          <p14:tracePt t="165809" x="528638" y="866775"/>
          <p14:tracePt t="165816" x="528638" y="847725"/>
          <p14:tracePt t="165824" x="528638" y="839788"/>
          <p14:tracePt t="165832" x="528638" y="820738"/>
          <p14:tracePt t="165841" x="528638" y="811213"/>
          <p14:tracePt t="165848" x="528638" y="803275"/>
          <p14:tracePt t="165856" x="528638" y="793750"/>
          <p14:tracePt t="165864" x="528638" y="784225"/>
          <p14:tracePt t="165881" x="528638" y="766763"/>
          <p14:tracePt t="165898" x="528638" y="757238"/>
          <p14:tracePt t="165904" x="528638" y="747713"/>
          <p14:tracePt t="165952" x="519113" y="730250"/>
          <p14:tracePt t="165968" x="519113" y="720725"/>
          <p14:tracePt t="165984" x="519113" y="711200"/>
          <p14:tracePt t="165993" x="511175" y="701675"/>
          <p14:tracePt t="166016" x="511175" y="684213"/>
          <p14:tracePt t="166032" x="501650" y="674688"/>
          <p14:tracePt t="166105" x="492125" y="657225"/>
          <p14:tracePt t="166153" x="492125" y="647700"/>
          <p14:tracePt t="166176" x="492125" y="638175"/>
          <p14:tracePt t="166192" x="492125" y="620713"/>
          <p14:tracePt t="166200" x="501650" y="611188"/>
          <p14:tracePt t="166208" x="519113" y="592138"/>
          <p14:tracePt t="166217" x="528638" y="592138"/>
          <p14:tracePt t="166224" x="547688" y="574675"/>
          <p14:tracePt t="166232" x="555625" y="555625"/>
          <p14:tracePt t="166240" x="574675" y="528638"/>
          <p14:tracePt t="166249" x="584200" y="528638"/>
          <p14:tracePt t="166256" x="611188" y="511175"/>
          <p14:tracePt t="166265" x="611188" y="501650"/>
          <p14:tracePt t="166272" x="628650" y="492125"/>
          <p14:tracePt t="166280" x="638175" y="492125"/>
          <p14:tracePt t="166288" x="647700" y="482600"/>
          <p14:tracePt t="166298" x="655638" y="482600"/>
          <p14:tracePt t="166304" x="665163" y="474663"/>
          <p14:tracePt t="166314" x="674688" y="465138"/>
          <p14:tracePt t="166393" x="684213" y="465138"/>
          <p14:tracePt t="166427" x="692150" y="465138"/>
          <p14:tracePt t="166442" x="701675" y="492125"/>
          <p14:tracePt t="166454" x="701675" y="501650"/>
          <p14:tracePt t="166457" x="701675" y="511175"/>
          <p14:tracePt t="166467" x="701675" y="519113"/>
          <p14:tracePt t="166472" x="701675" y="538163"/>
          <p14:tracePt t="166480" x="701675" y="555625"/>
          <p14:tracePt t="166488" x="701675" y="592138"/>
          <p14:tracePt t="166497" x="701675" y="611188"/>
          <p14:tracePt t="166504" x="701675" y="638175"/>
          <p14:tracePt t="166514" x="701675" y="665163"/>
          <p14:tracePt t="166520" x="701675" y="693738"/>
          <p14:tracePt t="166538" x="701675" y="757238"/>
          <p14:tracePt t="166549" x="701675" y="766763"/>
          <p14:tracePt t="166552" x="701675" y="803275"/>
          <p14:tracePt t="166559" x="701675" y="830263"/>
          <p14:tracePt t="166568" x="701675" y="847725"/>
          <p14:tracePt t="166576" x="701675" y="874713"/>
          <p14:tracePt t="166584" x="720725" y="893763"/>
          <p14:tracePt t="166592" x="747713" y="939800"/>
          <p14:tracePt t="166600" x="747713" y="947738"/>
          <p14:tracePt t="166608" x="757238" y="976313"/>
          <p14:tracePt t="166616" x="765175" y="1003300"/>
          <p14:tracePt t="166624" x="774700" y="1020763"/>
          <p14:tracePt t="166632" x="774700" y="1039813"/>
          <p14:tracePt t="166639" x="784225" y="1066800"/>
          <p14:tracePt t="166657" x="784225" y="1076325"/>
          <p14:tracePt t="166704" x="784225" y="1085850"/>
          <p14:tracePt t="166720" x="784225" y="1093788"/>
          <p14:tracePt t="166728" x="784225" y="1103313"/>
          <p14:tracePt t="166736" x="774700" y="1112838"/>
          <p14:tracePt t="166752" x="765175" y="1112838"/>
          <p14:tracePt t="166760" x="747713" y="1122363"/>
          <p14:tracePt t="166768" x="728663" y="1122363"/>
          <p14:tracePt t="166784" x="711200" y="1122363"/>
          <p14:tracePt t="166793" x="692150" y="1122363"/>
          <p14:tracePt t="166800" x="647700" y="1122363"/>
          <p14:tracePt t="166816" x="620713" y="1122363"/>
          <p14:tracePt t="166825" x="611188" y="1122363"/>
          <p14:tracePt t="166832" x="601663" y="1122363"/>
          <p14:tracePt t="166840" x="592138" y="1122363"/>
          <p14:tracePt t="166848" x="565150" y="1122363"/>
          <p14:tracePt t="166856" x="547688" y="1122363"/>
          <p14:tracePt t="166864" x="519113" y="1122363"/>
          <p14:tracePt t="166872" x="474663" y="1112838"/>
          <p14:tracePt t="166897" x="465138" y="1112838"/>
          <p14:tracePt t="166903" x="455613" y="1103313"/>
          <p14:tracePt t="166920" x="446088" y="1093788"/>
          <p14:tracePt t="166945" x="428625" y="1076325"/>
          <p14:tracePt t="166951" x="428625" y="1066800"/>
          <p14:tracePt t="166968" x="428625" y="1057275"/>
          <p14:tracePt t="166976" x="428625" y="1030288"/>
          <p14:tracePt t="166984" x="428625" y="1020763"/>
          <p14:tracePt t="166992" x="428625" y="993775"/>
          <p14:tracePt t="167000" x="428625" y="976313"/>
          <p14:tracePt t="167008" x="428625" y="947738"/>
          <p14:tracePt t="167016" x="428625" y="930275"/>
          <p14:tracePt t="167024" x="438150" y="920750"/>
          <p14:tracePt t="167032" x="438150" y="903288"/>
          <p14:tracePt t="167040" x="446088" y="884238"/>
          <p14:tracePt t="167049" x="465138" y="866775"/>
          <p14:tracePt t="167056" x="465138" y="857250"/>
          <p14:tracePt t="167064" x="474663" y="847725"/>
          <p14:tracePt t="167081" x="482600" y="839788"/>
          <p14:tracePt t="167088" x="482600" y="811213"/>
          <p14:tracePt t="167097" x="492125" y="803275"/>
          <p14:tracePt t="167115" x="492125" y="784225"/>
          <p14:tracePt t="167120" x="501650" y="774700"/>
          <p14:tracePt t="167131" x="501650" y="766763"/>
          <p14:tracePt t="167136" x="501650" y="757238"/>
          <p14:tracePt t="167152" x="511175" y="738188"/>
          <p14:tracePt t="167160" x="511175" y="730250"/>
          <p14:tracePt t="167168" x="511175" y="720725"/>
          <p14:tracePt t="167176" x="519113" y="701675"/>
          <p14:tracePt t="167184" x="519113" y="693738"/>
          <p14:tracePt t="167204" x="519113" y="684213"/>
          <p14:tracePt t="167218" x="528638" y="674688"/>
          <p14:tracePt t="167249" x="528638" y="657225"/>
          <p14:tracePt t="167256" x="538163" y="638175"/>
          <p14:tracePt t="167264" x="547688" y="628650"/>
          <p14:tracePt t="167280" x="555625" y="620713"/>
          <p14:tracePt t="167287" x="555625" y="611188"/>
          <p14:tracePt t="167297" x="565150" y="601663"/>
          <p14:tracePt t="167304" x="574675" y="601663"/>
          <p14:tracePt t="167320" x="574675" y="592138"/>
          <p14:tracePt t="167329" x="592138" y="584200"/>
          <p14:tracePt t="167347" x="601663" y="574675"/>
          <p14:tracePt t="167384" x="611188" y="565150"/>
          <p14:tracePt t="167424" x="611188" y="574675"/>
          <p14:tracePt t="167433" x="611188" y="592138"/>
          <p14:tracePt t="167449" x="611188" y="601663"/>
          <p14:tracePt t="167560" x="601663" y="601663"/>
          <p14:tracePt t="167782" x="601663" y="611188"/>
          <p14:tracePt t="167785" x="611188" y="620713"/>
          <p14:tracePt t="167792" x="620713" y="620713"/>
          <p14:tracePt t="167800" x="628650" y="620713"/>
          <p14:tracePt t="167849" x="638175" y="620713"/>
          <p14:tracePt t="167887" x="655638" y="620713"/>
          <p14:tracePt t="167896" x="674688" y="601663"/>
          <p14:tracePt t="167921" x="674688" y="592138"/>
          <p14:tracePt t="167928" x="684213" y="584200"/>
          <p14:tracePt t="168064" x="692150" y="574675"/>
          <p14:tracePt t="168072" x="711200" y="574675"/>
          <p14:tracePt t="168088" x="720725" y="584200"/>
          <p14:tracePt t="168096" x="728663" y="592138"/>
          <p14:tracePt t="168104" x="738188" y="601663"/>
          <p14:tracePt t="168120" x="747713" y="620713"/>
          <p14:tracePt t="168416" x="747713" y="638175"/>
          <p14:tracePt t="168424" x="747713" y="647700"/>
          <p14:tracePt t="168432" x="747713" y="684213"/>
          <p14:tracePt t="168441" x="738188" y="730250"/>
          <p14:tracePt t="168452" x="728663" y="784225"/>
          <p14:tracePt t="168456" x="684213" y="847725"/>
          <p14:tracePt t="168466" x="665163" y="911225"/>
          <p14:tracePt t="168472" x="638175" y="976313"/>
          <p14:tracePt t="168482" x="611188" y="1066800"/>
          <p14:tracePt t="168487" x="601663" y="1130300"/>
          <p14:tracePt t="168498" x="565150" y="1176338"/>
          <p14:tracePt t="168504" x="547688" y="1258888"/>
          <p14:tracePt t="168515" x="528638" y="1312863"/>
          <p14:tracePt t="168520" x="501650" y="1358900"/>
          <p14:tracePt t="168530" x="492125" y="1404938"/>
          <p14:tracePt t="168536" x="482600" y="1449388"/>
          <p14:tracePt t="168546" x="482600" y="1477963"/>
          <p14:tracePt t="168552" x="446088" y="1531938"/>
          <p14:tracePt t="168560" x="446088" y="1558925"/>
          <p14:tracePt t="168568" x="446088" y="1604963"/>
          <p14:tracePt t="168576" x="446088" y="1631950"/>
          <p14:tracePt t="168584" x="446088" y="1677988"/>
          <p14:tracePt t="168592" x="446088" y="1714500"/>
          <p14:tracePt t="168600" x="446088" y="1731963"/>
          <p14:tracePt t="168608" x="446088" y="1787525"/>
          <p14:tracePt t="168616" x="446088" y="1824038"/>
          <p14:tracePt t="168624" x="446088" y="1878013"/>
          <p14:tracePt t="168632" x="446088" y="1943100"/>
          <p14:tracePt t="168642" x="446088" y="1979613"/>
          <p14:tracePt t="168655" x="446088" y="2033588"/>
          <p14:tracePt t="168655" x="465138" y="2097088"/>
          <p14:tracePt t="168664" x="474663" y="2152650"/>
          <p14:tracePt t="168674" x="482600" y="2216150"/>
          <p14:tracePt t="168680" x="482600" y="2270125"/>
          <p14:tracePt t="168688" x="511175" y="2335213"/>
          <p14:tracePt t="168697" x="519113" y="2371725"/>
          <p14:tracePt t="168704" x="528638" y="2408238"/>
          <p14:tracePt t="168717" x="528638" y="2435225"/>
          <p14:tracePt t="168719" x="538163" y="2452688"/>
          <p14:tracePt t="168733" x="538163" y="2471738"/>
          <p14:tracePt t="168735" x="555625" y="2489200"/>
          <p14:tracePt t="168752" x="555625" y="2498725"/>
          <p14:tracePt t="168768" x="555625" y="2517775"/>
          <p14:tracePt t="168776" x="565150" y="2525713"/>
          <p14:tracePt t="168801" x="574675" y="2535238"/>
          <p14:tracePt t="168813" x="574675" y="2554288"/>
          <p14:tracePt t="168816" x="584200" y="2562225"/>
          <p14:tracePt t="168824" x="584200" y="2581275"/>
          <p14:tracePt t="168832" x="584200" y="2608263"/>
          <p14:tracePt t="168842" x="584200" y="2617788"/>
          <p14:tracePt t="168852" x="584200" y="2644775"/>
          <p14:tracePt t="168856" x="584200" y="2662238"/>
          <p14:tracePt t="168865" x="584200" y="2690813"/>
          <p14:tracePt t="168871" x="584200" y="2708275"/>
          <p14:tracePt t="168881" x="584200" y="2735263"/>
          <p14:tracePt t="168887" x="584200" y="2744788"/>
          <p14:tracePt t="168897" x="584200" y="2763838"/>
          <p14:tracePt t="168904" x="584200" y="2771775"/>
          <p14:tracePt t="168913" x="584200" y="2781300"/>
          <p14:tracePt t="168931" x="584200" y="2790825"/>
          <p14:tracePt t="168947" x="584200" y="2800350"/>
          <p14:tracePt t="168963" x="584200" y="2817813"/>
          <p14:tracePt t="168992" x="584200" y="2827338"/>
          <p14:tracePt t="169008" x="584200" y="2836863"/>
          <p14:tracePt t="169025" x="584200" y="2854325"/>
          <p14:tracePt t="169041" x="584200" y="2863850"/>
          <p14:tracePt t="169048" x="584200" y="2873375"/>
          <p14:tracePt t="169056" x="584200" y="2881313"/>
          <p14:tracePt t="169066" x="584200" y="2900363"/>
          <p14:tracePt t="169082" x="584200" y="2909888"/>
          <p14:tracePt t="169088" x="584200" y="2917825"/>
          <p14:tracePt t="169096" x="584200" y="2936875"/>
          <p14:tracePt t="169104" x="584200" y="2954338"/>
          <p14:tracePt t="169121" x="584200" y="2963863"/>
          <p14:tracePt t="169130" x="584200" y="2982913"/>
          <p14:tracePt t="169138" x="584200" y="2990850"/>
          <p14:tracePt t="169147" x="574675" y="2990850"/>
          <p14:tracePt t="169152" x="565150" y="3000375"/>
          <p14:tracePt t="169520" x="565150" y="3017838"/>
          <p14:tracePt t="169545" x="565150" y="3027363"/>
          <p14:tracePt t="169552" x="574675" y="3027363"/>
          <p14:tracePt t="169568" x="592138" y="3027363"/>
          <p14:tracePt t="169650" x="601663" y="3036888"/>
          <p14:tracePt t="169666" x="601663" y="3046413"/>
          <p14:tracePt t="169672" x="611188" y="3046413"/>
          <p14:tracePt t="169680" x="638175" y="3082925"/>
          <p14:tracePt t="169688" x="647700" y="3082925"/>
          <p14:tracePt t="169697" x="665163" y="3100388"/>
          <p14:tracePt t="169704" x="711200" y="3146425"/>
          <p14:tracePt t="169713" x="728663" y="3182938"/>
          <p14:tracePt t="169720" x="765175" y="3209925"/>
          <p14:tracePt t="169730" x="801688" y="3255963"/>
          <p14:tracePt t="169735" x="830263" y="3292475"/>
          <p14:tracePt t="169753" x="920750" y="3419475"/>
          <p14:tracePt t="169761" x="939800" y="3446463"/>
          <p14:tracePt t="169768" x="1003300" y="3511550"/>
          <p14:tracePt t="169777" x="1030288" y="3556000"/>
          <p14:tracePt t="169784" x="1093788" y="3611563"/>
          <p14:tracePt t="169792" x="1130300" y="3675063"/>
          <p14:tracePt t="169800" x="1166813" y="3721100"/>
          <p14:tracePt t="169809" x="1203325" y="3767138"/>
          <p14:tracePt t="169816" x="1249363" y="3821113"/>
          <p14:tracePt t="169824" x="1322388" y="3884613"/>
          <p14:tracePt t="169832" x="1349375" y="3921125"/>
          <p14:tracePt t="169839" x="1412875" y="3967163"/>
          <p14:tracePt t="169848" x="1468438" y="4021138"/>
          <p14:tracePt t="169857" x="1531938" y="4067175"/>
          <p14:tracePt t="169865" x="1558925" y="4103688"/>
          <p14:tracePt t="169874" x="1658938" y="4159250"/>
          <p14:tracePt t="169884" x="1741488" y="4232275"/>
          <p14:tracePt t="169897" x="1905000" y="4340225"/>
          <p14:tracePt t="169904" x="1978025" y="4395788"/>
          <p14:tracePt t="169914" x="2097088" y="4468813"/>
          <p14:tracePt t="169920" x="2179638" y="4532313"/>
          <p14:tracePt t="169930" x="2279650" y="4605338"/>
          <p14:tracePt t="169936" x="2360613" y="4660900"/>
          <p14:tracePt t="169946" x="2425700" y="4714875"/>
          <p14:tracePt t="169952" x="2506663" y="4768850"/>
          <p14:tracePt t="169960" x="2570163" y="4824413"/>
          <p14:tracePt t="169967" x="2635250" y="4878388"/>
          <p14:tracePt t="169976" x="2689225" y="4924425"/>
          <p14:tracePt t="169984" x="2716213" y="4951413"/>
          <p14:tracePt t="169992" x="2752725" y="4987925"/>
          <p14:tracePt t="170000" x="2798763" y="5024438"/>
          <p14:tracePt t="170008" x="2844800" y="5070475"/>
          <p14:tracePt t="170016" x="2881313" y="5089525"/>
          <p14:tracePt t="170024" x="2898775" y="5133975"/>
          <p14:tracePt t="170032" x="2935288" y="5170488"/>
          <p14:tracePt t="170040" x="2954338" y="5189538"/>
          <p14:tracePt t="170048" x="2962275" y="5207000"/>
          <p14:tracePt t="170056" x="2981325" y="5226050"/>
          <p14:tracePt t="170065" x="2990850" y="5243513"/>
          <p14:tracePt t="170080" x="2998788" y="5262563"/>
          <p14:tracePt t="170088" x="3008313" y="5270500"/>
          <p14:tracePt t="170096" x="3017838" y="5280025"/>
          <p14:tracePt t="170204" x="3017838" y="5270500"/>
          <p14:tracePt t="170208" x="3008313" y="5253038"/>
          <p14:tracePt t="170216" x="3008313" y="5243513"/>
          <p14:tracePt t="170224" x="2998788" y="5233988"/>
          <p14:tracePt t="170306" x="2990850" y="5233988"/>
          <p14:tracePt t="170331" x="2981325" y="5233988"/>
          <p14:tracePt t="170335" x="2971800" y="5233988"/>
          <p14:tracePt t="170352" x="2962275" y="5233988"/>
          <p14:tracePt t="170361" x="2954338" y="5233988"/>
          <p14:tracePt t="170376" x="2935288" y="5233988"/>
          <p14:tracePt t="170439" x="2925763" y="5233988"/>
          <p14:tracePt t="170554" x="2925763" y="5226050"/>
          <p14:tracePt t="170564" x="2925763" y="5207000"/>
          <p14:tracePt t="170569" x="2925763" y="5197475"/>
          <p14:tracePt t="170580" x="2935288" y="5180013"/>
          <p14:tracePt t="170584" x="2935288" y="5170488"/>
          <p14:tracePt t="170592" x="2935288" y="5160963"/>
          <p14:tracePt t="170600" x="2935288" y="5153025"/>
          <p14:tracePt t="170608" x="2935288" y="5143500"/>
          <p14:tracePt t="170624" x="2944813" y="5116513"/>
          <p14:tracePt t="171077" x="2944813" y="5106988"/>
          <p14:tracePt t="171104" x="2944813" y="5097463"/>
          <p14:tracePt t="171112" x="2944813" y="5080000"/>
          <p14:tracePt t="171128" x="2944813" y="5060950"/>
          <p14:tracePt t="171161" x="2935288" y="5043488"/>
          <p14:tracePt t="172224" x="2935288" y="5060950"/>
          <p14:tracePt t="172232" x="2935288" y="5070475"/>
          <p14:tracePt t="172240" x="2935288" y="5080000"/>
          <p14:tracePt t="172248" x="2935288" y="5097463"/>
          <p14:tracePt t="172256" x="2935288" y="5106988"/>
          <p14:tracePt t="172266" x="2935288" y="5116513"/>
          <p14:tracePt t="172272" x="2935288" y="5143500"/>
          <p14:tracePt t="172285" x="2935288" y="5153025"/>
          <p14:tracePt t="172289" x="2935288" y="5160963"/>
          <p14:tracePt t="172301" x="2935288" y="5170488"/>
          <p14:tracePt t="172304" x="2935288" y="5189538"/>
          <p14:tracePt t="172314" x="2935288" y="5197475"/>
          <p14:tracePt t="172320" x="2935288" y="5207000"/>
          <p14:tracePt t="172334" x="2935288" y="5226050"/>
          <p14:tracePt t="172336" x="2935288" y="5243513"/>
          <p14:tracePt t="172348" x="2935288" y="5253038"/>
          <p14:tracePt t="172352" x="2935288" y="5270500"/>
          <p14:tracePt t="172368" x="2935288" y="5280025"/>
          <p14:tracePt t="172376" x="2935288" y="5289550"/>
          <p14:tracePt t="172384" x="2935288" y="5316538"/>
          <p14:tracePt t="172392" x="2935288" y="5326063"/>
          <p14:tracePt t="172400" x="2935288" y="5335588"/>
          <p14:tracePt t="172408" x="2935288" y="5353050"/>
          <p14:tracePt t="172416" x="2925763" y="5353050"/>
          <p14:tracePt t="172424" x="2925763" y="5362575"/>
          <p14:tracePt t="172433" x="2925763" y="5380038"/>
          <p14:tracePt t="172440" x="2925763" y="5389563"/>
          <p14:tracePt t="172449" x="2925763" y="5399088"/>
          <p14:tracePt t="172456" x="2917825" y="5426075"/>
          <p14:tracePt t="172466" x="2917825" y="5435600"/>
          <p14:tracePt t="172498" x="2917825" y="5445125"/>
          <p14:tracePt t="172570" x="2908300" y="5462588"/>
          <p14:tracePt t="172586" x="2889250" y="5481638"/>
          <p14:tracePt t="172601" x="2889250" y="5489575"/>
          <p14:tracePt t="172608" x="2881313" y="5499100"/>
          <p14:tracePt t="172632" x="2871788" y="5499100"/>
          <p14:tracePt t="172640" x="2871788" y="5508625"/>
          <p14:tracePt t="172656" x="2871788" y="5518150"/>
          <p14:tracePt t="172664" x="2862263" y="5526088"/>
          <p14:tracePt t="172672" x="2852738" y="5535613"/>
          <p14:tracePt t="172707" x="2844800" y="5545138"/>
          <p14:tracePt t="172786" x="2825750" y="5545138"/>
          <p14:tracePt t="172796" x="2808288" y="5545138"/>
          <p14:tracePt t="172802" x="2781300" y="5545138"/>
          <p14:tracePt t="172809" x="2752725" y="5545138"/>
          <p14:tracePt t="172816" x="2725738" y="5545138"/>
          <p14:tracePt t="172824" x="2679700" y="5545138"/>
          <p14:tracePt t="172832" x="2662238" y="5545138"/>
          <p14:tracePt t="172840" x="2635250" y="5545138"/>
          <p14:tracePt t="172857" x="2598738" y="5545138"/>
          <p14:tracePt t="172864" x="2579688" y="5545138"/>
          <p14:tracePt t="172872" x="2570163" y="5545138"/>
          <p14:tracePt t="172946" x="2552700" y="5545138"/>
          <p14:tracePt t="172957" x="2543175" y="5545138"/>
          <p14:tracePt t="172978" x="2533650" y="5545138"/>
          <p14:tracePt t="172986" x="2516188" y="5545138"/>
          <p14:tracePt t="173000" x="2516188" y="5535613"/>
          <p14:tracePt t="173015" x="2506663" y="5518150"/>
          <p14:tracePt t="173024" x="2498725" y="5508625"/>
          <p14:tracePt t="173040" x="2498725" y="5489575"/>
          <p14:tracePt t="173047" x="2498725" y="5472113"/>
          <p14:tracePt t="173056" x="2498725" y="5445125"/>
          <p14:tracePt t="173065" x="2498725" y="5416550"/>
          <p14:tracePt t="173072" x="2498725" y="5389563"/>
          <p14:tracePt t="173081" x="2498725" y="5372100"/>
          <p14:tracePt t="173088" x="2498725" y="5316538"/>
          <p14:tracePt t="173101" x="2498725" y="5289550"/>
          <p14:tracePt t="173107" x="2498725" y="5270500"/>
          <p14:tracePt t="173113" x="2498725" y="5243513"/>
          <p14:tracePt t="173120" x="2498725" y="5226050"/>
          <p14:tracePt t="173130" x="2498725" y="5207000"/>
          <p14:tracePt t="173154" x="2498725" y="5197475"/>
          <p14:tracePt t="173176" x="2498725" y="5189538"/>
          <p14:tracePt t="173209" x="2506663" y="5180013"/>
          <p14:tracePt t="173224" x="2525713" y="5180013"/>
          <p14:tracePt t="173232" x="2533650" y="5180013"/>
          <p14:tracePt t="173241" x="2562225" y="5180013"/>
          <p14:tracePt t="173252" x="2589213" y="5180013"/>
          <p14:tracePt t="173257" x="2616200" y="5180013"/>
          <p14:tracePt t="173265" x="2643188" y="5180013"/>
          <p14:tracePt t="173272" x="2679700" y="5180013"/>
          <p14:tracePt t="173288" x="2708275" y="5180013"/>
          <p14:tracePt t="173296" x="2716213" y="5180013"/>
          <p14:tracePt t="173312" x="2725738" y="5180013"/>
          <p14:tracePt t="173330" x="2735263" y="5180013"/>
          <p14:tracePt t="173336" x="2752725" y="5180013"/>
          <p14:tracePt t="173361" x="2762250" y="5180013"/>
          <p14:tracePt t="173609" x="2771775" y="5170488"/>
          <p14:tracePt t="173907" x="2771775" y="5160963"/>
          <p14:tracePt t="173929" x="2771775" y="5153025"/>
          <p14:tracePt t="173936" x="2771775" y="5143500"/>
          <p14:tracePt t="173945" x="2771775" y="5126038"/>
          <p14:tracePt t="173952" x="2771775" y="5116513"/>
          <p14:tracePt t="173968" x="2771775" y="5106988"/>
          <p14:tracePt t="174000" x="2771775" y="5097463"/>
          <p14:tracePt t="174008" x="2771775" y="5089525"/>
          <p14:tracePt t="174024" x="2771775" y="5080000"/>
          <p14:tracePt t="174032" x="2771775" y="5070475"/>
          <p14:tracePt t="174040" x="2771775" y="5060950"/>
          <p14:tracePt t="174049" x="2771775" y="5043488"/>
          <p14:tracePt t="174056" x="2771775" y="5024438"/>
          <p14:tracePt t="174064" x="2752725" y="5016500"/>
          <p14:tracePt t="174080" x="2744788" y="4997450"/>
          <p14:tracePt t="174088" x="2735263" y="4987925"/>
          <p14:tracePt t="174097" x="2716213" y="4979988"/>
          <p14:tracePt t="174104" x="2708275" y="4951413"/>
          <p14:tracePt t="174113" x="2698750" y="4924425"/>
          <p14:tracePt t="174120" x="2689225" y="4887913"/>
          <p14:tracePt t="174129" x="2662238" y="4824413"/>
          <p14:tracePt t="174136" x="2652713" y="4797425"/>
          <p14:tracePt t="174146" x="2635250" y="4751388"/>
          <p14:tracePt t="174153" x="2606675" y="4687888"/>
          <p14:tracePt t="174162" x="2579688" y="4651375"/>
          <p14:tracePt t="174169" x="2525713" y="4587875"/>
          <p14:tracePt t="174180" x="2470150" y="4522788"/>
          <p14:tracePt t="174183" x="2416175" y="4459288"/>
          <p14:tracePt t="174193" x="2352675" y="4386263"/>
          <p14:tracePt t="174204" x="2297113" y="4303713"/>
          <p14:tracePt t="174207" x="2197100" y="4240213"/>
          <p14:tracePt t="174216" x="2097088" y="4130675"/>
          <p14:tracePt t="174224" x="1914525" y="4021138"/>
          <p14:tracePt t="174233" x="1695450" y="3867150"/>
          <p14:tracePt t="174240" x="1549400" y="3748088"/>
          <p14:tracePt t="174248" x="1431925" y="3648075"/>
          <p14:tracePt t="174256" x="1330325" y="3538538"/>
          <p14:tracePt t="174265" x="1258888" y="3455988"/>
          <p14:tracePt t="174273" x="1166813" y="3319463"/>
          <p14:tracePt t="174286" x="1120775" y="3255963"/>
          <p14:tracePt t="174290" x="1047750" y="3192463"/>
          <p14:tracePt t="174297" x="984250" y="3119438"/>
          <p14:tracePt t="174304" x="939800" y="3100388"/>
          <p14:tracePt t="174313" x="874713" y="3046413"/>
          <p14:tracePt t="174320" x="830263" y="3009900"/>
          <p14:tracePt t="174330" x="784225" y="2990850"/>
          <p14:tracePt t="174336" x="738188" y="2982913"/>
          <p14:tracePt t="174346" x="711200" y="2954338"/>
          <p14:tracePt t="174352" x="701675" y="2946400"/>
          <p14:tracePt t="174362" x="684213" y="2946400"/>
          <p14:tracePt t="174368" x="665163" y="2936875"/>
          <p14:tracePt t="174379" x="655638" y="2936875"/>
          <p14:tracePt t="174392" x="638175" y="2927350"/>
          <p14:tracePt t="174458" x="628650" y="2927350"/>
          <p14:tracePt t="174470" x="628650" y="2917825"/>
          <p14:tracePt t="174478" x="620713" y="2900363"/>
          <p14:tracePt t="174482" x="620713" y="2890838"/>
          <p14:tracePt t="174489" x="620713" y="2881313"/>
          <p14:tracePt t="174497" x="620713" y="2873375"/>
          <p14:tracePt t="174504" x="620713" y="2863850"/>
          <p14:tracePt t="174536" x="620713" y="2844800"/>
          <p14:tracePt t="174552" x="620713" y="2836863"/>
          <p14:tracePt t="174568" x="620713" y="2817813"/>
          <p14:tracePt t="174576" x="655638" y="2817813"/>
          <p14:tracePt t="174584" x="692150" y="2808288"/>
          <p14:tracePt t="174592" x="728663" y="2790825"/>
          <p14:tracePt t="174600" x="765175" y="2771775"/>
          <p14:tracePt t="174608" x="830263" y="2763838"/>
          <p14:tracePt t="174616" x="884238" y="2754313"/>
          <p14:tracePt t="174624" x="966788" y="2708275"/>
          <p14:tracePt t="174632" x="1030288" y="2698750"/>
          <p14:tracePt t="174640" x="1120775" y="2662238"/>
          <p14:tracePt t="174648" x="1185863" y="2635250"/>
          <p14:tracePt t="174656" x="1266825" y="2589213"/>
          <p14:tracePt t="174665" x="1339850" y="2581275"/>
          <p14:tracePt t="174672" x="1403350" y="2554288"/>
          <p14:tracePt t="174680" x="1522413" y="2517775"/>
          <p14:tracePt t="174688" x="1622425" y="2452688"/>
          <p14:tracePt t="174697" x="1731963" y="2416175"/>
          <p14:tracePt t="174704" x="1851025" y="2389188"/>
          <p14:tracePt t="174714" x="1960563" y="2352675"/>
          <p14:tracePt t="174719" x="2041525" y="2316163"/>
          <p14:tracePt t="174730" x="2151063" y="2289175"/>
          <p14:tracePt t="174736" x="2251075" y="2270125"/>
          <p14:tracePt t="174746" x="2333625" y="2216150"/>
          <p14:tracePt t="174752" x="2425700" y="2179638"/>
          <p14:tracePt t="174764" x="2506663" y="2152650"/>
          <p14:tracePt t="174768" x="2589213" y="2143125"/>
          <p14:tracePt t="174786" x="2762250" y="2089150"/>
          <p14:tracePt t="174802" x="2898775" y="2052638"/>
          <p14:tracePt t="174808" x="2971800" y="2033588"/>
          <p14:tracePt t="174816" x="3054350" y="2024063"/>
          <p14:tracePt t="174827" x="3144838" y="2024063"/>
          <p14:tracePt t="174832" x="3217863" y="2024063"/>
          <p14:tracePt t="174839" x="3273425" y="2024063"/>
          <p14:tracePt t="174848" x="3327400" y="2024063"/>
          <p14:tracePt t="174856" x="3346450" y="2024063"/>
          <p14:tracePt t="174865" x="3390900" y="2024063"/>
          <p14:tracePt t="174872" x="3400425" y="2024063"/>
          <p14:tracePt t="174897" x="3473450" y="2033588"/>
          <p14:tracePt t="174904" x="3490913" y="2043113"/>
          <p14:tracePt t="174913" x="3519488" y="2052638"/>
          <p14:tracePt t="174919" x="3536950" y="2060575"/>
          <p14:tracePt t="174930" x="3556000" y="2060575"/>
          <p14:tracePt t="174936" x="3582988" y="2079625"/>
          <p14:tracePt t="174947" x="3619500" y="2106613"/>
          <p14:tracePt t="174951" x="3665538" y="2133600"/>
          <p14:tracePt t="174962" x="3719513" y="2152650"/>
          <p14:tracePt t="174967" x="3783013" y="2170113"/>
          <p14:tracePt t="174984" x="3956050" y="2243138"/>
          <p14:tracePt t="174992" x="4075113" y="2279650"/>
          <p14:tracePt t="175001" x="4165600" y="2298700"/>
          <p14:tracePt t="175008" x="4303713" y="2343150"/>
          <p14:tracePt t="175015" x="4394200" y="2371725"/>
          <p14:tracePt t="175024" x="4494213" y="2379663"/>
          <p14:tracePt t="175032" x="4549775" y="2408238"/>
          <p14:tracePt t="175040" x="4594225" y="2416175"/>
          <p14:tracePt t="175048" x="4622800" y="2425700"/>
          <p14:tracePt t="175056" x="4659313" y="2425700"/>
          <p14:tracePt t="175064" x="4676775" y="2435225"/>
          <p14:tracePt t="175072" x="4703763" y="2444750"/>
          <p14:tracePt t="175081" x="4713288" y="2452688"/>
          <p14:tracePt t="175096" x="4722813" y="2452688"/>
          <p14:tracePt t="175105" x="4740275" y="2462213"/>
          <p14:tracePt t="175112" x="4767263" y="2471738"/>
          <p14:tracePt t="175120" x="4776788" y="2481263"/>
          <p14:tracePt t="175129" x="4795838" y="2489200"/>
          <p14:tracePt t="175137" x="4813300" y="2508250"/>
          <p14:tracePt t="175146" x="4822825" y="2525713"/>
          <p14:tracePt t="175153" x="4832350" y="2562225"/>
          <p14:tracePt t="175163" x="4849813" y="2581275"/>
          <p14:tracePt t="175168" x="4868863" y="2608263"/>
          <p14:tracePt t="175178" x="4905375" y="2654300"/>
          <p14:tracePt t="175184" x="4922838" y="2671763"/>
          <p14:tracePt t="175192" x="4959350" y="2717800"/>
          <p14:tracePt t="175201" x="4968875" y="2744788"/>
          <p14:tracePt t="175209" x="4986338" y="2763838"/>
          <p14:tracePt t="175219" x="5005388" y="2790825"/>
          <p14:tracePt t="175233" x="5014913" y="2800350"/>
          <p14:tracePt t="175688" x="5049838" y="2781300"/>
          <p14:tracePt t="175696" x="5059363" y="2781300"/>
          <p14:tracePt t="175707" x="5095875" y="2763838"/>
          <p14:tracePt t="175712" x="5122863" y="2754313"/>
          <p14:tracePt t="175720" x="5132388" y="2744788"/>
          <p14:tracePt t="175729" x="5141913" y="2735263"/>
          <p14:tracePt t="175736" x="5159375" y="2727325"/>
          <p14:tracePt t="175752" x="5159375" y="2717800"/>
          <p14:tracePt t="175763" x="5168900" y="2708275"/>
          <p14:tracePt t="175768" x="5178425" y="2698750"/>
          <p14:tracePt t="175793" x="5187950" y="2698750"/>
          <p14:tracePt t="175808" x="5214938" y="2681288"/>
          <p14:tracePt t="175826" x="5232400" y="2681288"/>
          <p14:tracePt t="175832" x="5260975" y="2681288"/>
          <p14:tracePt t="175848" x="5268913" y="2681288"/>
          <p14:tracePt t="175896" x="5278438" y="2681288"/>
          <p14:tracePt t="175937" x="5297488" y="2681288"/>
          <p14:tracePt t="175946" x="5305425" y="2681288"/>
          <p14:tracePt t="175957" x="5314950" y="2681288"/>
          <p14:tracePt t="175963" x="5324475" y="2681288"/>
          <p14:tracePt t="175976" x="5334000" y="2681288"/>
          <p14:tracePt t="175984" x="5341938" y="2681288"/>
          <p14:tracePt t="175992" x="5351463" y="2681288"/>
          <p14:tracePt t="176000" x="5360988" y="2681288"/>
          <p14:tracePt t="176016" x="5387975" y="2690813"/>
          <p14:tracePt t="176048" x="5397500" y="2698750"/>
          <p14:tracePt t="176282" x="5387975" y="2698750"/>
          <p14:tracePt t="176298" x="5368925" y="2698750"/>
          <p14:tracePt t="176304" x="5368925" y="2690813"/>
          <p14:tracePt t="176312" x="5351463" y="2662238"/>
          <p14:tracePt t="176320" x="5351463" y="2644775"/>
          <p14:tracePt t="176330" x="5341938" y="2617788"/>
          <p14:tracePt t="176336" x="5324475" y="2554288"/>
          <p14:tracePt t="176345" x="5287963" y="2508250"/>
          <p14:tracePt t="176352" x="5241925" y="2408238"/>
          <p14:tracePt t="176363" x="5205413" y="2335213"/>
          <p14:tracePt t="176368" x="5151438" y="2252663"/>
          <p14:tracePt t="176379" x="5122863" y="2152650"/>
          <p14:tracePt t="176384" x="5078413" y="2024063"/>
          <p14:tracePt t="176391" x="5014913" y="1906588"/>
          <p14:tracePt t="176400" x="4986338" y="1768475"/>
          <p14:tracePt t="176408" x="4941888" y="1641475"/>
          <p14:tracePt t="176416" x="4913313" y="1514475"/>
          <p14:tracePt t="176424" x="4913313" y="1385888"/>
          <p14:tracePt t="176433" x="4905375" y="1303338"/>
          <p14:tracePt t="176441" x="4876800" y="1195388"/>
          <p14:tracePt t="176453" x="4876800" y="1139825"/>
          <p14:tracePt t="176457" x="4876800" y="1076325"/>
          <p14:tracePt t="176464" x="4876800" y="1049338"/>
          <p14:tracePt t="176472" x="4876800" y="1020763"/>
          <p14:tracePt t="176482" x="4876800" y="1003300"/>
          <p14:tracePt t="176488" x="4876800" y="984250"/>
          <p14:tracePt t="176498" x="4876800" y="976313"/>
          <p14:tracePt t="176536" x="4876800" y="966788"/>
          <p14:tracePt t="176561" x="4876800" y="947738"/>
          <p14:tracePt t="176568" x="4876800" y="939800"/>
          <p14:tracePt t="176582" x="4876800" y="930275"/>
          <p14:tracePt t="176584" x="4876800" y="920750"/>
          <p14:tracePt t="176616" x="4876800" y="903288"/>
          <p14:tracePt t="176680" x="4876800" y="893763"/>
          <p14:tracePt t="176696" x="4876800" y="874713"/>
          <p14:tracePt t="176704" x="4895850" y="857250"/>
          <p14:tracePt t="176713" x="4905375" y="857250"/>
          <p14:tracePt t="176720" x="4905375" y="847725"/>
          <p14:tracePt t="176730" x="4922838" y="839788"/>
          <p14:tracePt t="177002" x="4941888" y="839788"/>
          <p14:tracePt t="177017" x="4949825" y="830263"/>
          <p14:tracePt t="177024" x="4959350" y="830263"/>
          <p14:tracePt t="177032" x="4968875" y="830263"/>
          <p14:tracePt t="177040" x="4986338" y="811213"/>
          <p14:tracePt t="177048" x="5005388" y="803275"/>
          <p14:tracePt t="177064" x="5022850" y="793750"/>
          <p14:tracePt t="177073" x="5041900" y="784225"/>
          <p14:tracePt t="177089" x="5049838" y="774700"/>
          <p14:tracePt t="177095" x="5059363" y="757238"/>
          <p14:tracePt t="177120" x="5059363" y="747713"/>
          <p14:tracePt t="177130" x="5059363" y="738188"/>
          <p14:tracePt t="177137" x="5059363" y="730250"/>
          <p14:tracePt t="177162" x="5059363" y="720725"/>
          <p14:tracePt t="177400" x="5059363" y="730250"/>
          <p14:tracePt t="177408" x="5059363" y="757238"/>
          <p14:tracePt t="177416" x="5059363" y="774700"/>
          <p14:tracePt t="177424" x="5059363" y="811213"/>
          <p14:tracePt t="177432" x="5059363" y="866775"/>
          <p14:tracePt t="177440" x="5059363" y="930275"/>
          <p14:tracePt t="177448" x="5059363" y="1003300"/>
          <p14:tracePt t="177457" x="5059363" y="1076325"/>
          <p14:tracePt t="177466" x="5059363" y="1185863"/>
          <p14:tracePt t="177472" x="5086350" y="1258888"/>
          <p14:tracePt t="177481" x="5105400" y="1376363"/>
          <p14:tracePt t="177488" x="5105400" y="1449388"/>
          <p14:tracePt t="177497" x="5105400" y="1504950"/>
          <p14:tracePt t="177504" x="5105400" y="1558925"/>
          <p14:tracePt t="177516" x="5105400" y="1604963"/>
          <p14:tracePt t="177519" x="5105400" y="1631950"/>
          <p14:tracePt t="177531" x="5114925" y="1660525"/>
          <p14:tracePt t="177536" x="5114925" y="1668463"/>
          <p14:tracePt t="177624" x="5114925" y="1660525"/>
          <p14:tracePt t="177632" x="5114925" y="1641475"/>
          <p14:tracePt t="177640" x="5114925" y="1631950"/>
          <p14:tracePt t="177648" x="5114925" y="1614488"/>
          <p14:tracePt t="177656" x="5114925" y="1587500"/>
          <p14:tracePt t="177664" x="5114925" y="1577975"/>
          <p14:tracePt t="177672" x="5114925" y="1558925"/>
          <p14:tracePt t="177680" x="5105400" y="1531938"/>
          <p14:tracePt t="177690" x="5105400" y="1522413"/>
          <p14:tracePt t="177705" x="5105400" y="1485900"/>
          <p14:tracePt t="177712" x="5105400" y="1458913"/>
          <p14:tracePt t="177721" x="5095875" y="1441450"/>
          <p14:tracePt t="177735" x="5095875" y="1431925"/>
          <p14:tracePt t="177735" x="5095875" y="1404938"/>
          <p14:tracePt t="177747" x="5086350" y="1385888"/>
          <p14:tracePt t="177753" x="5086350" y="1368425"/>
          <p14:tracePt t="177769" x="5078413" y="1322388"/>
          <p14:tracePt t="177783" x="5078413" y="1295400"/>
          <p14:tracePt t="177784" x="5049838" y="1268413"/>
          <p14:tracePt t="177792" x="5049838" y="1258888"/>
          <p14:tracePt t="177800" x="5049838" y="1231900"/>
          <p14:tracePt t="177812" x="5049838" y="1212850"/>
          <p14:tracePt t="177816" x="5049838" y="1185863"/>
          <p14:tracePt t="177824" x="5049838" y="1176338"/>
          <p14:tracePt t="177831" x="5049838" y="1158875"/>
          <p14:tracePt t="177842" x="5049838" y="1130300"/>
          <p14:tracePt t="177853" x="5049838" y="1112838"/>
          <p14:tracePt t="177857" x="5049838" y="1085850"/>
          <p14:tracePt t="177864" x="5049838" y="1049338"/>
          <p14:tracePt t="177872" x="5059363" y="1030288"/>
          <p14:tracePt t="177887" x="5068888" y="1003300"/>
          <p14:tracePt t="177896" x="5068888" y="993775"/>
          <p14:tracePt t="177904" x="5068888" y="984250"/>
          <p14:tracePt t="177912" x="5068888" y="976313"/>
          <p14:tracePt t="178114" x="5078413" y="947738"/>
          <p14:tracePt t="178120" x="5086350" y="939800"/>
          <p14:tracePt t="178144" x="5086350" y="911225"/>
          <p14:tracePt t="178161" x="5095875" y="893763"/>
          <p14:tracePt t="178184" x="5095875" y="874713"/>
          <p14:tracePt t="178192" x="5095875" y="866775"/>
          <p14:tracePt t="178199" x="5105400" y="839788"/>
          <p14:tracePt t="178208" x="5114925" y="811213"/>
          <p14:tracePt t="178216" x="5114925" y="803275"/>
          <p14:tracePt t="178224" x="5114925" y="774700"/>
          <p14:tracePt t="178232" x="5141913" y="757238"/>
          <p14:tracePt t="178243" x="5151438" y="730250"/>
          <p14:tracePt t="178256" x="5151438" y="720725"/>
          <p14:tracePt t="178259" x="5151438" y="711200"/>
          <p14:tracePt t="178267" x="5151438" y="701675"/>
          <p14:tracePt t="178272" x="5151438" y="693738"/>
          <p14:tracePt t="178280" x="5151438" y="684213"/>
          <p14:tracePt t="178297" x="5151438" y="674688"/>
          <p14:tracePt t="178368" x="5159375" y="693738"/>
          <p14:tracePt t="178376" x="5159375" y="711200"/>
          <p14:tracePt t="178384" x="5159375" y="720725"/>
          <p14:tracePt t="178393" x="5159375" y="730250"/>
          <p14:tracePt t="178400" x="5159375" y="747713"/>
          <p14:tracePt t="178408" x="5168900" y="757238"/>
          <p14:tracePt t="178416" x="5178425" y="766763"/>
          <p14:tracePt t="178496" x="5187950" y="774700"/>
          <p14:tracePt t="178515" x="5195888" y="766763"/>
          <p14:tracePt t="178520" x="5205413" y="757238"/>
          <p14:tracePt t="178529" x="5214938" y="747713"/>
          <p14:tracePt t="178536" x="5214938" y="738188"/>
          <p14:tracePt t="178552" x="5224463" y="738188"/>
          <p14:tracePt t="178562" x="5232400" y="730250"/>
          <p14:tracePt t="178578" x="5241925" y="720725"/>
          <p14:tracePt t="178585" x="5241925" y="711200"/>
          <p14:tracePt t="178600" x="5241925" y="693738"/>
          <p14:tracePt t="178609" x="5251450" y="684213"/>
          <p14:tracePt t="178672" x="5260975" y="684213"/>
          <p14:tracePt t="178688" x="5268913" y="684213"/>
          <p14:tracePt t="178718" x="5287963" y="684213"/>
          <p14:tracePt t="178728" x="5305425" y="684213"/>
          <p14:tracePt t="178752" x="5314950" y="693738"/>
          <p14:tracePt t="178906" x="5334000" y="693738"/>
          <p14:tracePt t="178922" x="5351463" y="684213"/>
          <p14:tracePt t="178944" x="5351463" y="674688"/>
          <p14:tracePt t="178952" x="5360988" y="665163"/>
          <p14:tracePt t="179328" x="5360988" y="674688"/>
          <p14:tracePt t="179344" x="5360988" y="684213"/>
          <p14:tracePt t="179352" x="5368925" y="701675"/>
          <p14:tracePt t="179360" x="5368925" y="711200"/>
          <p14:tracePt t="179368" x="5368925" y="720725"/>
          <p14:tracePt t="179379" x="5378450" y="720725"/>
          <p14:tracePt t="179384" x="5387975" y="730250"/>
          <p14:tracePt t="179424" x="5397500" y="730250"/>
          <p14:tracePt t="179433" x="5414963" y="730250"/>
          <p14:tracePt t="179440" x="5424488" y="730250"/>
          <p14:tracePt t="179456" x="5434013" y="730250"/>
          <p14:tracePt t="179464" x="5441950" y="730250"/>
          <p14:tracePt t="179472" x="5451475" y="730250"/>
          <p14:tracePt t="179481" x="5461000" y="730250"/>
          <p14:tracePt t="179497" x="5470525" y="730250"/>
          <p14:tracePt t="179546" x="5478463" y="730250"/>
          <p14:tracePt t="179568" x="5487988" y="730250"/>
          <p14:tracePt t="179576" x="5497513" y="730250"/>
          <p14:tracePt t="179810" x="5478463" y="730250"/>
          <p14:tracePt t="179816" x="5470525" y="730250"/>
          <p14:tracePt t="179848" x="5470525" y="711200"/>
          <p14:tracePt t="179857" x="5470525" y="701675"/>
          <p14:tracePt t="179864" x="5470525" y="693738"/>
          <p14:tracePt t="179880" x="5478463" y="684213"/>
          <p14:tracePt t="179987" x="5487988" y="684213"/>
          <p14:tracePt t="180010" x="5507038" y="701675"/>
          <p14:tracePt t="180018" x="5524500" y="720725"/>
          <p14:tracePt t="180080" x="5543550" y="720725"/>
          <p14:tracePt t="180090" x="5551488" y="720725"/>
          <p14:tracePt t="180096" x="5561013" y="720725"/>
          <p14:tracePt t="180106" x="5580063" y="720725"/>
          <p14:tracePt t="180113" x="5588000" y="720725"/>
          <p14:tracePt t="180120" x="5597525" y="720725"/>
          <p14:tracePt t="180137" x="5607050" y="720725"/>
          <p14:tracePt t="180146" x="5634038" y="711200"/>
          <p14:tracePt t="180177" x="5643563" y="701675"/>
          <p14:tracePt t="180184" x="5653088" y="701675"/>
          <p14:tracePt t="180192" x="5653088" y="684213"/>
          <p14:tracePt t="180290" x="5661025" y="674688"/>
          <p14:tracePt t="180306" x="5670550" y="674688"/>
          <p14:tracePt t="180320" x="5680075" y="674688"/>
          <p14:tracePt t="180336" x="5688013" y="674688"/>
          <p14:tracePt t="180392" x="5707063" y="674688"/>
          <p14:tracePt t="180409" x="5716588" y="674688"/>
          <p14:tracePt t="180507" x="5724525" y="674688"/>
          <p14:tracePt t="180518" x="5724525" y="684213"/>
          <p14:tracePt t="180533" x="5724525" y="693738"/>
          <p14:tracePt t="180536" x="5724525" y="711200"/>
          <p14:tracePt t="180556" x="5724525" y="738188"/>
          <p14:tracePt t="180565" x="5724525" y="774700"/>
          <p14:tracePt t="180568" x="5724525" y="803275"/>
          <p14:tracePt t="180579" x="5724525" y="857250"/>
          <p14:tracePt t="180584" x="5724525" y="930275"/>
          <p14:tracePt t="180592" x="5724525" y="1020763"/>
          <p14:tracePt t="180599" x="5697538" y="1139825"/>
          <p14:tracePt t="180608" x="5661025" y="1285875"/>
          <p14:tracePt t="180618" x="5624513" y="1441450"/>
          <p14:tracePt t="180624" x="5607050" y="1604963"/>
          <p14:tracePt t="180632" x="5580063" y="1768475"/>
          <p14:tracePt t="180641" x="5543550" y="1970088"/>
          <p14:tracePt t="180650" x="5524500" y="2152650"/>
          <p14:tracePt t="180656" x="5524500" y="2335213"/>
          <p14:tracePt t="180664" x="5524500" y="2498725"/>
          <p14:tracePt t="180673" x="5524500" y="2662238"/>
          <p14:tracePt t="180682" x="5524500" y="2808288"/>
          <p14:tracePt t="180687" x="5524500" y="2936875"/>
          <p14:tracePt t="180696" x="5524500" y="3027363"/>
          <p14:tracePt t="180704" x="5543550" y="3119438"/>
          <p14:tracePt t="180713" x="5561013" y="3182938"/>
          <p14:tracePt t="180719" x="5561013" y="3209925"/>
          <p14:tracePt t="180729" x="5570538" y="3236913"/>
          <p14:tracePt t="180736" x="5580063" y="3255963"/>
          <p14:tracePt t="180763" x="5580063" y="3273425"/>
          <p14:tracePt t="180779" x="5588000" y="3282950"/>
          <p14:tracePt t="180784" x="5597525" y="3292475"/>
          <p14:tracePt t="180800" x="5597525" y="3302000"/>
          <p14:tracePt t="180809" x="5597525" y="3319463"/>
          <p14:tracePt t="180817" x="5607050" y="3328988"/>
          <p14:tracePt t="180834" x="5634038" y="3375025"/>
          <p14:tracePt t="180845" x="5643563" y="3382963"/>
          <p14:tracePt t="180848" x="5653088" y="3402013"/>
          <p14:tracePt t="180865" x="5653088" y="3411538"/>
          <p14:tracePt t="180885" x="5653088" y="3419475"/>
          <p14:tracePt t="180968" x="5653088" y="3411538"/>
          <p14:tracePt t="180992" x="5634038" y="3392488"/>
          <p14:tracePt t="181000" x="5624513" y="3382963"/>
          <p14:tracePt t="181008" x="5616575" y="3375025"/>
          <p14:tracePt t="181016" x="5597525" y="3355975"/>
          <p14:tracePt t="181024" x="5580063" y="3338513"/>
          <p14:tracePt t="181032" x="5580063" y="3328988"/>
          <p14:tracePt t="181040" x="5561013" y="3302000"/>
          <p14:tracePt t="181056" x="5561013" y="3282950"/>
          <p14:tracePt t="181064" x="5561013" y="3273425"/>
          <p14:tracePt t="181072" x="5561013" y="3255963"/>
          <p14:tracePt t="181081" x="5551488" y="3255963"/>
          <p14:tracePt t="181088" x="5551488" y="3246438"/>
          <p14:tracePt t="181105" x="5551488" y="3236913"/>
          <p14:tracePt t="181113" x="5543550" y="3209925"/>
          <p14:tracePt t="181128" x="5534025" y="3200400"/>
          <p14:tracePt t="181145" x="5534025" y="3192463"/>
          <p14:tracePt t="181153" x="5514975" y="3173413"/>
          <p14:tracePt t="181168" x="5507038" y="3155950"/>
          <p14:tracePt t="181217" x="5507038" y="3146425"/>
          <p14:tracePt t="181314" x="5497513" y="3146425"/>
          <p14:tracePt t="181323" x="5478463" y="3163888"/>
          <p14:tracePt t="181331" x="5451475" y="3173413"/>
          <p14:tracePt t="181337" x="5405438" y="3192463"/>
          <p14:tracePt t="181345" x="5360988" y="3228975"/>
          <p14:tracePt t="181352" x="5314950" y="3273425"/>
          <p14:tracePt t="181362" x="5232400" y="3319463"/>
          <p14:tracePt t="181368" x="5132388" y="3375025"/>
          <p14:tracePt t="181379" x="4995863" y="3446463"/>
          <p14:tracePt t="181384" x="4859338" y="3519488"/>
          <p14:tracePt t="181392" x="4713288" y="3611563"/>
          <p14:tracePt t="181400" x="4594225" y="3694113"/>
          <p14:tracePt t="181408" x="4476750" y="3767138"/>
          <p14:tracePt t="181416" x="4340225" y="3867150"/>
          <p14:tracePt t="181424" x="4221163" y="3930650"/>
          <p14:tracePt t="181433" x="4121150" y="3984625"/>
          <p14:tracePt t="181441" x="4021138" y="4040188"/>
          <p14:tracePt t="181451" x="3929063" y="4094163"/>
          <p14:tracePt t="181457" x="3846513" y="4149725"/>
          <p14:tracePt t="181468" x="3765550" y="4195763"/>
          <p14:tracePt t="181472" x="3709988" y="4232275"/>
          <p14:tracePt t="181481" x="3673475" y="4249738"/>
          <p14:tracePt t="181488" x="3619500" y="4303713"/>
          <p14:tracePt t="181497" x="3556000" y="4340225"/>
          <p14:tracePt t="181504" x="3527425" y="4359275"/>
          <p14:tracePt t="181514" x="3463925" y="4405313"/>
          <p14:tracePt t="181519" x="3419475" y="4432300"/>
          <p14:tracePt t="181531" x="3354388" y="4468813"/>
          <p14:tracePt t="181536" x="3309938" y="4486275"/>
          <p14:tracePt t="181545" x="3281363" y="4486275"/>
          <p14:tracePt t="181552" x="3236913" y="4522788"/>
          <p14:tracePt t="181562" x="3208338" y="4522788"/>
          <p14:tracePt t="181568" x="3190875" y="4532313"/>
          <p14:tracePt t="181579" x="3163888" y="4541838"/>
          <p14:tracePt t="181584" x="3127375" y="4559300"/>
          <p14:tracePt t="181592" x="3090863" y="4578350"/>
          <p14:tracePt t="181600" x="3071813" y="4578350"/>
          <p14:tracePt t="181608" x="3027363" y="4587875"/>
          <p14:tracePt t="181616" x="2981325" y="4595813"/>
          <p14:tracePt t="181626" x="2935288" y="4632325"/>
          <p14:tracePt t="181632" x="2898775" y="4641850"/>
          <p14:tracePt t="181640" x="2844800" y="4678363"/>
          <p14:tracePt t="181648" x="2798763" y="4697413"/>
          <p14:tracePt t="181657" x="2781300" y="4705350"/>
          <p14:tracePt t="181665" x="2752725" y="4741863"/>
          <p14:tracePt t="181671" x="2708275" y="4760913"/>
          <p14:tracePt t="181681" x="2689225" y="4778375"/>
          <p14:tracePt t="181688" x="2671763" y="4805363"/>
          <p14:tracePt t="181696" x="2652713" y="4814888"/>
          <p14:tracePt t="181704" x="2635250" y="4814888"/>
          <p14:tracePt t="181713" x="2616200" y="4833938"/>
          <p14:tracePt t="181720" x="2606675" y="4841875"/>
          <p14:tracePt t="181735" x="2598738" y="4841875"/>
          <p14:tracePt t="181752" x="2579688" y="4860925"/>
          <p14:tracePt t="181843" x="2579688" y="4870450"/>
          <p14:tracePt t="182048" x="2579688" y="4887913"/>
          <p14:tracePt t="182056" x="2579688" y="4906963"/>
          <p14:tracePt t="182064" x="2570163" y="4924425"/>
          <p14:tracePt t="182072" x="2570163" y="4933950"/>
          <p14:tracePt t="182081" x="2570163" y="4960938"/>
          <p14:tracePt t="182088" x="2570163" y="4970463"/>
          <p14:tracePt t="182096" x="2562225" y="4979988"/>
          <p14:tracePt t="182105" x="2562225" y="4987925"/>
          <p14:tracePt t="182111" x="2562225" y="4997450"/>
          <p14:tracePt t="182129" x="2562225" y="5006975"/>
          <p14:tracePt t="182203" x="2562225" y="4997450"/>
          <p14:tracePt t="182208" x="2562225" y="4987925"/>
          <p14:tracePt t="182216" x="2589213" y="4951413"/>
          <p14:tracePt t="182224" x="2671763" y="4897438"/>
          <p14:tracePt t="182232" x="2725738" y="4860925"/>
          <p14:tracePt t="182240" x="2844800" y="4787900"/>
          <p14:tracePt t="182248" x="2990850" y="4697413"/>
          <p14:tracePt t="182256" x="3127375" y="4587875"/>
          <p14:tracePt t="182264" x="3336925" y="4432300"/>
          <p14:tracePt t="182272" x="3490913" y="4322763"/>
          <p14:tracePt t="182280" x="3702050" y="4167188"/>
          <p14:tracePt t="182288" x="3883025" y="3994150"/>
          <p14:tracePt t="182296" x="4038600" y="3794125"/>
          <p14:tracePt t="182304" x="4175125" y="3629025"/>
          <p14:tracePt t="182313" x="4348163" y="3402013"/>
          <p14:tracePt t="182319" x="4494213" y="3173413"/>
          <p14:tracePt t="182329" x="4667250" y="2946400"/>
          <p14:tracePt t="182336" x="4849813" y="2681288"/>
          <p14:tracePt t="182345" x="4995863" y="2452688"/>
          <p14:tracePt t="182352" x="5151438" y="2233613"/>
          <p14:tracePt t="182362" x="5268913" y="2043113"/>
          <p14:tracePt t="182368" x="5405438" y="1851025"/>
          <p14:tracePt t="182379" x="5497513" y="1704975"/>
          <p14:tracePt t="182384" x="5570538" y="1568450"/>
          <p14:tracePt t="182399" x="5661025" y="1431925"/>
          <p14:tracePt t="182400" x="5789613" y="1295400"/>
          <p14:tracePt t="182407" x="5870575" y="1195388"/>
          <p14:tracePt t="182416" x="5943600" y="1093788"/>
          <p14:tracePt t="182424" x="6035675" y="993775"/>
          <p14:tracePt t="182433" x="6043613" y="957263"/>
          <p14:tracePt t="182442" x="6062663" y="939800"/>
          <p14:tracePt t="182451" x="6062663" y="930275"/>
          <p14:tracePt t="182456" x="6062663" y="920750"/>
          <p14:tracePt t="182512" x="6043613" y="920750"/>
          <p14:tracePt t="182520" x="6026150" y="920750"/>
          <p14:tracePt t="182531" x="5999163" y="939800"/>
          <p14:tracePt t="182536" x="5989638" y="947738"/>
          <p14:tracePt t="182552" x="5962650" y="984250"/>
          <p14:tracePt t="182565" x="5953125" y="993775"/>
          <p14:tracePt t="182568" x="5943600" y="1020763"/>
          <p14:tracePt t="182585" x="5926138" y="1039813"/>
          <p14:tracePt t="182592" x="5916613" y="1076325"/>
          <p14:tracePt t="182600" x="5907088" y="1085850"/>
          <p14:tracePt t="182609" x="5907088" y="1103313"/>
          <p14:tracePt t="182616" x="5899150" y="1112838"/>
          <p14:tracePt t="182624" x="5870575" y="1158875"/>
          <p14:tracePt t="182632" x="5853113" y="1185863"/>
          <p14:tracePt t="182640" x="5834063" y="1212850"/>
          <p14:tracePt t="182648" x="5797550" y="1276350"/>
          <p14:tracePt t="182656" x="5761038" y="1339850"/>
          <p14:tracePt t="182664" x="5724525" y="1368425"/>
          <p14:tracePt t="182672" x="5707063" y="1412875"/>
          <p14:tracePt t="182680" x="5680075" y="1458913"/>
          <p14:tracePt t="182688" x="5661025" y="1485900"/>
          <p14:tracePt t="182696" x="5661025" y="1522413"/>
          <p14:tracePt t="182704" x="5653088" y="1550988"/>
          <p14:tracePt t="182716" x="5653088" y="1558925"/>
          <p14:tracePt t="182719" x="5653088" y="1568450"/>
          <p14:tracePt t="182729" x="5653088" y="1587500"/>
          <p14:tracePt t="182842" x="5653088" y="1595438"/>
          <p14:tracePt t="182857" x="5653088" y="1604963"/>
          <p14:tracePt t="182864" x="5653088" y="1624013"/>
          <p14:tracePt t="182873" x="5653088" y="1631950"/>
          <p14:tracePt t="182888" x="5661025" y="1641475"/>
          <p14:tracePt t="182904" x="5670550" y="1668463"/>
          <p14:tracePt t="182920" x="5670550" y="1677988"/>
          <p14:tracePt t="182929" x="5670550" y="1687513"/>
          <p14:tracePt t="182945" x="5688013" y="1714500"/>
          <p14:tracePt t="182962" x="5697538" y="1724025"/>
          <p14:tracePt t="182967" x="5707063" y="1731963"/>
          <p14:tracePt t="183016" x="5724525" y="1731963"/>
          <p14:tracePt t="183024" x="5734050" y="1731963"/>
          <p14:tracePt t="183032" x="5753100" y="1731963"/>
          <p14:tracePt t="183040" x="5789613" y="1714500"/>
          <p14:tracePt t="183048" x="5797550" y="1714500"/>
          <p14:tracePt t="183056" x="5826125" y="1697038"/>
          <p14:tracePt t="183064" x="5843588" y="1668463"/>
          <p14:tracePt t="183072" x="5862638" y="1660525"/>
          <p14:tracePt t="183081" x="5870575" y="1660525"/>
          <p14:tracePt t="183089" x="5880100" y="1651000"/>
          <p14:tracePt t="183096" x="5889625" y="1651000"/>
          <p14:tracePt t="183104" x="5907088" y="1631950"/>
          <p14:tracePt t="183120" x="5916613" y="1631950"/>
          <p14:tracePt t="183169" x="5926138" y="1624013"/>
          <p14:tracePt t="183283" x="5926138" y="1631950"/>
          <p14:tracePt t="183288" x="5926138" y="1651000"/>
          <p14:tracePt t="183304" x="5926138" y="1668463"/>
          <p14:tracePt t="183313" x="5926138" y="1677988"/>
          <p14:tracePt t="183328" x="5926138" y="1697038"/>
          <p14:tracePt t="183376" x="5926138" y="1704975"/>
          <p14:tracePt t="183456" x="5935663" y="1714500"/>
          <p14:tracePt t="183465" x="5953125" y="1714500"/>
          <p14:tracePt t="183473" x="5962650" y="1714500"/>
          <p14:tracePt t="183486" x="5972175" y="1714500"/>
          <p14:tracePt t="183487" x="5989638" y="1714500"/>
          <p14:tracePt t="183504" x="5999163" y="1714500"/>
          <p14:tracePt t="183514" x="6007100" y="1714500"/>
          <p14:tracePt t="183520" x="6026150" y="1714500"/>
          <p14:tracePt t="183531" x="6035675" y="1714500"/>
          <p14:tracePt t="183552" x="6043613" y="1714500"/>
          <p14:tracePt t="183561" x="6053138" y="1714500"/>
          <p14:tracePt t="183578" x="6062663" y="1714500"/>
          <p14:tracePt t="183584" x="6072188" y="1714500"/>
          <p14:tracePt t="183611" x="6080125" y="1704975"/>
          <p14:tracePt t="183624" x="6089650" y="1697038"/>
          <p14:tracePt t="183656" x="6099175" y="1687513"/>
          <p14:tracePt t="183696" x="6099175" y="1677988"/>
          <p14:tracePt t="183856" x="6108700" y="1677988"/>
          <p14:tracePt t="183920" x="6116638" y="1677988"/>
          <p14:tracePt t="183928" x="6145213" y="1677988"/>
          <p14:tracePt t="183936" x="6162675" y="1677988"/>
          <p14:tracePt t="183944" x="6189663" y="1677988"/>
          <p14:tracePt t="183952" x="6199188" y="1677988"/>
          <p14:tracePt t="183962" x="6218238" y="1677988"/>
          <p14:tracePt t="184010" x="6235700" y="1677988"/>
          <p14:tracePt t="184040" x="6245225" y="1677988"/>
          <p14:tracePt t="184157" x="6254750" y="1677988"/>
          <p14:tracePt t="184266" x="6254750" y="1687513"/>
          <p14:tracePt t="184274" x="6254750" y="1697038"/>
          <p14:tracePt t="184283" x="6254750" y="1704975"/>
          <p14:tracePt t="184289" x="6254750" y="1714500"/>
          <p14:tracePt t="184296" x="6254750" y="1724025"/>
          <p14:tracePt t="184304" x="6254750" y="1751013"/>
          <p14:tracePt t="184312" x="6254750" y="1787525"/>
          <p14:tracePt t="184320" x="6254750" y="1841500"/>
          <p14:tracePt t="184329" x="6254750" y="1878013"/>
          <p14:tracePt t="184336" x="6254750" y="1970088"/>
          <p14:tracePt t="184346" x="6254750" y="2043113"/>
          <p14:tracePt t="184352" x="6254750" y="2133600"/>
          <p14:tracePt t="184363" x="6254750" y="2243138"/>
          <p14:tracePt t="184368" x="6254750" y="2352675"/>
          <p14:tracePt t="184379" x="6235700" y="2452688"/>
          <p14:tracePt t="184384" x="6226175" y="2525713"/>
          <p14:tracePt t="184392" x="6218238" y="2581275"/>
          <p14:tracePt t="184400" x="6208713" y="2625725"/>
          <p14:tracePt t="184410" x="6189663" y="2671763"/>
          <p14:tracePt t="184419" x="6172200" y="2690813"/>
          <p14:tracePt t="184451" x="6162675" y="2698750"/>
          <p14:tracePt t="184466" x="6162675" y="2708275"/>
          <p14:tracePt t="184483" x="6145213" y="2717800"/>
          <p14:tracePt t="184488" x="6135688" y="2727325"/>
          <p14:tracePt t="184497" x="6116638" y="2754313"/>
          <p14:tracePt t="184504" x="6080125" y="2781300"/>
          <p14:tracePt t="184522" x="6072188" y="2800350"/>
          <p14:tracePt t="184532" x="6053138" y="2817813"/>
          <p14:tracePt t="184536" x="6026150" y="2844800"/>
          <p14:tracePt t="184552" x="6026150" y="2863850"/>
          <p14:tracePt t="184561" x="5999163" y="2881313"/>
          <p14:tracePt t="184568" x="5999163" y="2890838"/>
          <p14:tracePt t="184580" x="5989638" y="2900363"/>
          <p14:tracePt t="184584" x="5980113" y="2909888"/>
          <p14:tracePt t="184592" x="5953125" y="2946400"/>
          <p14:tracePt t="184608" x="5943600" y="2954338"/>
          <p14:tracePt t="184616" x="5935663" y="2982913"/>
          <p14:tracePt t="184624" x="5899150" y="3009900"/>
          <p14:tracePt t="184632" x="5899150" y="3017838"/>
          <p14:tracePt t="184640" x="5889625" y="3027363"/>
          <p14:tracePt t="184648" x="5889625" y="3036888"/>
          <p14:tracePt t="184655" x="5889625" y="3046413"/>
          <p14:tracePt t="184664" x="5889625" y="3063875"/>
          <p14:tracePt t="184672" x="5889625" y="3073400"/>
          <p14:tracePt t="184696" x="5889625" y="3082925"/>
          <p14:tracePt t="184826" x="5889625" y="3090863"/>
          <p14:tracePt t="184833" x="5889625" y="3100388"/>
          <p14:tracePt t="184842" x="5889625" y="3109913"/>
          <p14:tracePt t="184848" x="5899150" y="3109913"/>
          <p14:tracePt t="184869" x="5907088" y="3119438"/>
          <p14:tracePt t="184903" x="5916613" y="3119438"/>
          <p14:tracePt t="185048" x="5926138" y="3119438"/>
          <p14:tracePt t="185056" x="5926138" y="3136900"/>
          <p14:tracePt t="185064" x="5926138" y="3155950"/>
          <p14:tracePt t="185072" x="5899150" y="3173413"/>
          <p14:tracePt t="185080" x="5862638" y="3200400"/>
          <p14:tracePt t="185088" x="5826125" y="3219450"/>
          <p14:tracePt t="185097" x="5789613" y="3228975"/>
          <p14:tracePt t="185104" x="5734050" y="3265488"/>
          <p14:tracePt t="185112" x="5680075" y="3292475"/>
          <p14:tracePt t="185120" x="5607050" y="3346450"/>
          <p14:tracePt t="185129" x="5534025" y="3382963"/>
          <p14:tracePt t="185138" x="5470525" y="3411538"/>
          <p14:tracePt t="185145" x="5405438" y="3446463"/>
          <p14:tracePt t="185153" x="5341938" y="3475038"/>
          <p14:tracePt t="185166" x="5260975" y="3529013"/>
          <p14:tracePt t="185169" x="5214938" y="3538538"/>
          <p14:tracePt t="185187" x="5095875" y="3602038"/>
          <p14:tracePt t="185195" x="4995863" y="3638550"/>
          <p14:tracePt t="185200" x="4932363" y="3665538"/>
          <p14:tracePt t="185208" x="4849813" y="3711575"/>
          <p14:tracePt t="185216" x="4776788" y="3730625"/>
          <p14:tracePt t="185224" x="4695825" y="3784600"/>
          <p14:tracePt t="185232" x="4630738" y="3830638"/>
          <p14:tracePt t="185240" x="4549775" y="3884613"/>
          <p14:tracePt t="185248" x="4476750" y="3930650"/>
          <p14:tracePt t="185256" x="4413250" y="3976688"/>
          <p14:tracePt t="185264" x="4384675" y="4003675"/>
          <p14:tracePt t="185272" x="4348163" y="4040188"/>
          <p14:tracePt t="185279" x="4303713" y="4067175"/>
          <p14:tracePt t="185289" x="4294188" y="4076700"/>
          <p14:tracePt t="185300" x="4267200" y="4103688"/>
          <p14:tracePt t="185305" x="4238625" y="4130675"/>
          <p14:tracePt t="185313" x="4221163" y="4149725"/>
          <p14:tracePt t="185320" x="4202113" y="4159250"/>
          <p14:tracePt t="185329" x="4157663" y="4186238"/>
          <p14:tracePt t="185336" x="4138613" y="4195763"/>
          <p14:tracePt t="185345" x="4102100" y="4213225"/>
          <p14:tracePt t="185352" x="4057650" y="4240213"/>
          <p14:tracePt t="185363" x="4029075" y="4249738"/>
          <p14:tracePt t="185368" x="4002088" y="4286250"/>
          <p14:tracePt t="185379" x="3956050" y="4295775"/>
          <p14:tracePt t="185384" x="3938588" y="4313238"/>
          <p14:tracePt t="185392" x="3911600" y="4332288"/>
          <p14:tracePt t="185400" x="3865563" y="4368800"/>
          <p14:tracePt t="185408" x="3846513" y="4386263"/>
          <p14:tracePt t="185416" x="3810000" y="4405313"/>
          <p14:tracePt t="185424" x="3765550" y="4441825"/>
          <p14:tracePt t="185432" x="3746500" y="4449763"/>
          <p14:tracePt t="185440" x="3692525" y="4486275"/>
          <p14:tracePt t="185448" x="3646488" y="4522788"/>
          <p14:tracePt t="185456" x="3619500" y="4541838"/>
          <p14:tracePt t="185466" x="3592513" y="4559300"/>
          <p14:tracePt t="185472" x="3573463" y="4578350"/>
          <p14:tracePt t="185482" x="3527425" y="4632325"/>
          <p14:tracePt t="185488" x="3509963" y="4641850"/>
          <p14:tracePt t="185497" x="3490913" y="4660900"/>
          <p14:tracePt t="185504" x="3473450" y="4678363"/>
          <p14:tracePt t="185514" x="3455988" y="4697413"/>
          <p14:tracePt t="185520" x="3436938" y="4714875"/>
          <p14:tracePt t="185530" x="3427413" y="4724400"/>
          <p14:tracePt t="185538" x="3427413" y="4732338"/>
          <p14:tracePt t="185553" x="3419475" y="4751388"/>
          <p14:tracePt t="185568" x="3400425" y="4768850"/>
          <p14:tracePt t="185625" x="3400425" y="4787900"/>
          <p14:tracePt t="185632" x="3390900" y="4787900"/>
          <p14:tracePt t="185640" x="3390900" y="4797425"/>
          <p14:tracePt t="185648" x="3382963" y="4805363"/>
          <p14:tracePt t="185656" x="3373438" y="4824413"/>
          <p14:tracePt t="185664" x="3363913" y="4841875"/>
          <p14:tracePt t="185672" x="3346450" y="4860925"/>
          <p14:tracePt t="185681" x="3336925" y="4878388"/>
          <p14:tracePt t="185689" x="3327400" y="4887913"/>
          <p14:tracePt t="185703" x="3317875" y="4906963"/>
          <p14:tracePt t="185708" x="3309938" y="4914900"/>
          <p14:tracePt t="185717" x="3300413" y="4924425"/>
          <p14:tracePt t="186051" x="3327400" y="4933950"/>
          <p14:tracePt t="186060" x="3427413" y="4914900"/>
          <p14:tracePt t="186064" x="3519488" y="4897438"/>
          <p14:tracePt t="186073" x="3656013" y="4851400"/>
          <p14:tracePt t="186082" x="3783013" y="4797425"/>
          <p14:tracePt t="186088" x="3883025" y="4741863"/>
          <p14:tracePt t="186096" x="4021138" y="4668838"/>
          <p14:tracePt t="186104" x="4194175" y="4568825"/>
          <p14:tracePt t="186112" x="4330700" y="4478338"/>
          <p14:tracePt t="186120" x="4467225" y="4376738"/>
          <p14:tracePt t="186129" x="4586288" y="4268788"/>
          <p14:tracePt t="186137" x="4686300" y="4167188"/>
          <p14:tracePt t="186146" x="4759325" y="4094163"/>
          <p14:tracePt t="186153" x="4813300" y="4013200"/>
          <p14:tracePt t="186161" x="4859338" y="3948113"/>
          <p14:tracePt t="186168" x="4913313" y="3884613"/>
          <p14:tracePt t="186180" x="4968875" y="3821113"/>
          <p14:tracePt t="186186" x="5022850" y="3757613"/>
          <p14:tracePt t="186192" x="5041900" y="3721100"/>
          <p14:tracePt t="186200" x="5086350" y="3665538"/>
          <p14:tracePt t="186208" x="5114925" y="3621088"/>
          <p14:tracePt t="186216" x="5159375" y="3565525"/>
          <p14:tracePt t="186224" x="5205413" y="3519488"/>
          <p14:tracePt t="186232" x="5260975" y="3465513"/>
          <p14:tracePt t="186240" x="5324475" y="3429000"/>
          <p14:tracePt t="186248" x="5351463" y="3402013"/>
          <p14:tracePt t="186256" x="5424488" y="3328988"/>
          <p14:tracePt t="186264" x="5470525" y="3282950"/>
          <p14:tracePt t="186273" x="5524500" y="3228975"/>
          <p14:tracePt t="186283" x="5588000" y="3163888"/>
          <p14:tracePt t="186289" x="5616575" y="3155950"/>
          <p14:tracePt t="186298" x="5688013" y="3109913"/>
          <p14:tracePt t="186304" x="5724525" y="3073400"/>
          <p14:tracePt t="186312" x="5753100" y="3054350"/>
          <p14:tracePt t="186320" x="5789613" y="3017838"/>
          <p14:tracePt t="186329" x="5816600" y="2990850"/>
          <p14:tracePt t="186336" x="5826125" y="2982913"/>
          <p14:tracePt t="186345" x="5843588" y="2973388"/>
          <p14:tracePt t="186352" x="5862638" y="2954338"/>
          <p14:tracePt t="186362" x="5870575" y="2946400"/>
          <p14:tracePt t="186368" x="5880100" y="2946400"/>
          <p14:tracePt t="186378" x="5899150" y="2936875"/>
          <p14:tracePt t="186408" x="5899150" y="2927350"/>
          <p14:tracePt t="186448" x="5916613" y="2927350"/>
          <p14:tracePt t="186456" x="5926138" y="2927350"/>
          <p14:tracePt t="186570" x="5935663" y="2917825"/>
          <p14:tracePt t="186599" x="5989638" y="2917825"/>
          <p14:tracePt t="186608" x="6035675" y="2917825"/>
          <p14:tracePt t="186616" x="6062663" y="2917825"/>
          <p14:tracePt t="186625" x="6099175" y="2917825"/>
          <p14:tracePt t="186632" x="6145213" y="2917825"/>
          <p14:tracePt t="186640" x="6199188" y="2917825"/>
          <p14:tracePt t="186648" x="6226175" y="2917825"/>
          <p14:tracePt t="186656" x="6281738" y="2917825"/>
          <p14:tracePt t="186664" x="6299200" y="2917825"/>
          <p14:tracePt t="186672" x="6335713" y="2917825"/>
          <p14:tracePt t="186680" x="6399213" y="2900363"/>
          <p14:tracePt t="186689" x="6454775" y="2900363"/>
          <p14:tracePt t="186701" x="6508750" y="2890838"/>
          <p14:tracePt t="186706" x="6573838" y="2854325"/>
          <p14:tracePt t="186717" x="6637338" y="2836863"/>
          <p14:tracePt t="186719" x="6710363" y="2827338"/>
          <p14:tracePt t="186729" x="6810375" y="2817813"/>
          <p14:tracePt t="186736" x="6864350" y="2817813"/>
          <p14:tracePt t="186747" x="6937375" y="2817813"/>
          <p14:tracePt t="186753" x="7000875" y="2790825"/>
          <p14:tracePt t="186768" x="7110413" y="2790825"/>
          <p14:tracePt t="186782" x="7156450" y="2790825"/>
          <p14:tracePt t="186783" x="7183438" y="2790825"/>
          <p14:tracePt t="186795" x="7212013" y="2790825"/>
          <p14:tracePt t="186800" x="7229475" y="2781300"/>
          <p14:tracePt t="186812" x="7256463" y="2781300"/>
          <p14:tracePt t="186816" x="7275513" y="2781300"/>
          <p14:tracePt t="186824" x="7292975" y="2781300"/>
          <p14:tracePt t="186832" x="7302500" y="2781300"/>
          <p14:tracePt t="186841" x="7319963" y="2771775"/>
          <p14:tracePt t="186856" x="7339013" y="2771775"/>
          <p14:tracePt t="186864" x="7348538" y="2771775"/>
          <p14:tracePt t="186874" x="7356475" y="2771775"/>
          <p14:tracePt t="186884" x="7375525" y="2763838"/>
          <p14:tracePt t="186899" x="7421563" y="2763838"/>
          <p14:tracePt t="186907" x="7429500" y="2763838"/>
          <p14:tracePt t="186912" x="7466013" y="2744788"/>
          <p14:tracePt t="186920" x="7485063" y="2744788"/>
          <p14:tracePt t="186929" x="7531100" y="2744788"/>
          <p14:tracePt t="186935" x="7558088" y="2735263"/>
          <p14:tracePt t="186945" x="7585075" y="2735263"/>
          <p14:tracePt t="186952" x="7612063" y="2735263"/>
          <p14:tracePt t="186961" x="7631113" y="2735263"/>
          <p14:tracePt t="186968" x="7675563" y="2735263"/>
          <p14:tracePt t="186979" x="7694613" y="2735263"/>
          <p14:tracePt t="186984" x="7721600" y="2735263"/>
          <p14:tracePt t="186997" x="7740650" y="2735263"/>
          <p14:tracePt t="186999" x="7767638" y="2735263"/>
          <p14:tracePt t="187008" x="7777163" y="2735263"/>
          <p14:tracePt t="187016" x="7785100" y="2735263"/>
          <p14:tracePt t="187024" x="7794625" y="2735263"/>
          <p14:tracePt t="187040" x="7804150" y="2727325"/>
          <p14:tracePt t="187338" x="7821613" y="2717800"/>
          <p14:tracePt t="187350" x="7831138" y="2698750"/>
          <p14:tracePt t="187361" x="7885113" y="2625725"/>
          <p14:tracePt t="187368" x="7921625" y="2571750"/>
          <p14:tracePt t="187378" x="7950200" y="2517775"/>
          <p14:tracePt t="187383" x="7986713" y="2462213"/>
          <p14:tracePt t="187395" x="8040688" y="2362200"/>
          <p14:tracePt t="187400" x="8050213" y="2306638"/>
          <p14:tracePt t="187407" x="8077200" y="2206625"/>
          <p14:tracePt t="187416" x="8123238" y="2116138"/>
          <p14:tracePt t="187424" x="8132763" y="2033588"/>
          <p14:tracePt t="187432" x="8150225" y="1924050"/>
          <p14:tracePt t="187440" x="8177213" y="1841500"/>
          <p14:tracePt t="187448" x="8186738" y="1768475"/>
          <p14:tracePt t="187456" x="8186738" y="1697038"/>
          <p14:tracePt t="187466" x="8196263" y="1604963"/>
          <p14:tracePt t="187471" x="8196263" y="1541463"/>
          <p14:tracePt t="187482" x="8196263" y="1468438"/>
          <p14:tracePt t="187487" x="8196263" y="1431925"/>
          <p14:tracePt t="187496" x="8196263" y="1376363"/>
          <p14:tracePt t="187504" x="8196263" y="1303338"/>
          <p14:tracePt t="187513" x="8196263" y="1258888"/>
          <p14:tracePt t="187520" x="8196263" y="1203325"/>
          <p14:tracePt t="187530" x="8196263" y="1166813"/>
          <p14:tracePt t="187536" x="8196263" y="1112838"/>
          <p14:tracePt t="187545" x="8196263" y="1076325"/>
          <p14:tracePt t="187552" x="8196263" y="1039813"/>
          <p14:tracePt t="187561" x="8196263" y="993775"/>
          <p14:tracePt t="187568" x="8196263" y="984250"/>
          <p14:tracePt t="187578" x="8196263" y="947738"/>
          <p14:tracePt t="187584" x="8196263" y="939800"/>
          <p14:tracePt t="187594" x="8196263" y="920750"/>
          <p14:tracePt t="187600" x="8196263" y="911225"/>
          <p14:tracePt t="187754" x="8196263" y="920750"/>
          <p14:tracePt t="187767" x="8196263" y="939800"/>
          <p14:tracePt t="187777" x="8196263" y="957263"/>
          <p14:tracePt t="187784" x="8196263" y="984250"/>
          <p14:tracePt t="187797" x="8196263" y="993775"/>
          <p14:tracePt t="188159" x="8186738" y="1003300"/>
          <p14:tracePt t="188216" x="8186738" y="1020763"/>
          <p14:tracePt t="188224" x="8186738" y="1030288"/>
          <p14:tracePt t="188232" x="8186738" y="1039813"/>
          <p14:tracePt t="188241" x="8186738" y="1066800"/>
          <p14:tracePt t="188249" x="8186738" y="1112838"/>
          <p14:tracePt t="188256" x="8150225" y="1158875"/>
          <p14:tracePt t="188264" x="8113713" y="1203325"/>
          <p14:tracePt t="188272" x="8059738" y="1285875"/>
          <p14:tracePt t="188280" x="8004175" y="1349375"/>
          <p14:tracePt t="188288" x="7967663" y="1412875"/>
          <p14:tracePt t="188297" x="7913688" y="1477963"/>
          <p14:tracePt t="188304" x="7867650" y="1541463"/>
          <p14:tracePt t="188312" x="7840663" y="1577975"/>
          <p14:tracePt t="188320" x="7813675" y="1624013"/>
          <p14:tracePt t="188329" x="7804150" y="1641475"/>
          <p14:tracePt t="188336" x="7794625" y="1660525"/>
          <p14:tracePt t="188345" x="7785100" y="1677988"/>
          <p14:tracePt t="188352" x="7777163" y="1687513"/>
          <p14:tracePt t="188377" x="7777163" y="1704975"/>
          <p14:tracePt t="188471" x="7777163" y="1714500"/>
          <p14:tracePt t="188480" x="7777163" y="1724025"/>
          <p14:tracePt t="188488" x="7777163" y="1741488"/>
          <p14:tracePt t="188504" x="7777163" y="1751013"/>
          <p14:tracePt t="188513" x="7777163" y="1760538"/>
          <p14:tracePt t="188529" x="7777163" y="1778000"/>
          <p14:tracePt t="188535" x="7777163" y="1787525"/>
          <p14:tracePt t="188545" x="7777163" y="1797050"/>
          <p14:tracePt t="188553" x="7777163" y="1804988"/>
          <p14:tracePt t="188563" x="7767638" y="1824038"/>
          <p14:tracePt t="188584" x="7767638" y="1833563"/>
          <p14:tracePt t="188785" x="7767638" y="1824038"/>
          <p14:tracePt t="188800" x="7767638" y="1814513"/>
          <p14:tracePt t="188816" x="7767638" y="1804988"/>
          <p14:tracePt t="189050" x="7767638" y="1797050"/>
          <p14:tracePt t="189062" x="7767638" y="1787525"/>
          <p14:tracePt t="189080" x="7767638" y="1768475"/>
          <p14:tracePt t="189211" x="7767638" y="1778000"/>
          <p14:tracePt t="189223" x="7767638" y="1787525"/>
          <p14:tracePt t="189227" x="7777163" y="1804988"/>
          <p14:tracePt t="189240" x="7777163" y="1824038"/>
          <p14:tracePt t="189251" x="7785100" y="1833563"/>
          <p14:tracePt t="189259" x="7785100" y="1841500"/>
          <p14:tracePt t="189271" x="7804150" y="1860550"/>
          <p14:tracePt t="189288" x="7813675" y="1870075"/>
          <p14:tracePt t="189296" x="7821613" y="1870075"/>
          <p14:tracePt t="189313" x="7831138" y="1878013"/>
          <p14:tracePt t="189320" x="7850188" y="1878013"/>
          <p14:tracePt t="189328" x="7858125" y="1887538"/>
          <p14:tracePt t="189345" x="7858125" y="1897063"/>
          <p14:tracePt t="189362" x="7877175" y="1914525"/>
          <p14:tracePt t="189368" x="7885113" y="1924050"/>
          <p14:tracePt t="189378" x="7894638" y="1933575"/>
          <p14:tracePt t="189384" x="7904163" y="1933575"/>
          <p14:tracePt t="189395" x="7931150" y="1943100"/>
          <p14:tracePt t="189400" x="7940675" y="1943100"/>
          <p14:tracePt t="189408" x="7940675" y="1951038"/>
          <p14:tracePt t="189416" x="7950200" y="1960563"/>
          <p14:tracePt t="189426" x="7958138" y="1970088"/>
          <p14:tracePt t="189437" x="7967663" y="1979613"/>
          <p14:tracePt t="189439" x="7986713" y="1997075"/>
          <p14:tracePt t="189449" x="7994650" y="2006600"/>
          <p14:tracePt t="189458" x="8004175" y="2006600"/>
          <p14:tracePt t="189468" x="8013700" y="2016125"/>
          <p14:tracePt t="189760" x="7994650" y="2024063"/>
          <p14:tracePt t="189768" x="7958138" y="2043113"/>
          <p14:tracePt t="189776" x="7913688" y="2060575"/>
          <p14:tracePt t="189784" x="7877175" y="2070100"/>
          <p14:tracePt t="189796" x="7794625" y="2125663"/>
          <p14:tracePt t="189800" x="7748588" y="2160588"/>
          <p14:tracePt t="189813" x="7712075" y="2170113"/>
          <p14:tracePt t="189816" x="7658100" y="2206625"/>
          <p14:tracePt t="189824" x="7602538" y="2262188"/>
          <p14:tracePt t="189833" x="7558088" y="2298700"/>
          <p14:tracePt t="189841" x="7539038" y="2316163"/>
          <p14:tracePt t="189848" x="7494588" y="2362200"/>
          <p14:tracePt t="189857" x="7475538" y="2379663"/>
          <p14:tracePt t="189864" x="7439025" y="2408238"/>
          <p14:tracePt t="189872" x="7421563" y="2452688"/>
          <p14:tracePt t="189881" x="7421563" y="2481263"/>
          <p14:tracePt t="189906" x="7402513" y="2544763"/>
          <p14:tracePt t="189920" x="7402513" y="2554288"/>
          <p14:tracePt t="189953" x="7402513" y="2571750"/>
          <p14:tracePt t="189963" x="7402513" y="2581275"/>
          <p14:tracePt t="189977" x="7402513" y="2617788"/>
          <p14:tracePt t="189985" x="7402513" y="2635250"/>
          <p14:tracePt t="189997" x="7402513" y="2644775"/>
          <p14:tracePt t="189999" x="7402513" y="2671763"/>
          <p14:tracePt t="190012" x="7402513" y="2690813"/>
          <p14:tracePt t="190015" x="7402513" y="2717800"/>
          <p14:tracePt t="190024" x="7402513" y="2727325"/>
          <p14:tracePt t="190031" x="7402513" y="2754313"/>
          <p14:tracePt t="190040" x="7402513" y="2763838"/>
          <p14:tracePt t="190048" x="7402513" y="2771775"/>
          <p14:tracePt t="190056" x="7402513" y="2800350"/>
          <p14:tracePt t="190064" x="7402513" y="2808288"/>
          <p14:tracePt t="190080" x="7402513" y="2836863"/>
          <p14:tracePt t="190088" x="7412038" y="2844800"/>
          <p14:tracePt t="190105" x="7412038" y="2854325"/>
          <p14:tracePt t="190113" x="7412038" y="2863850"/>
          <p14:tracePt t="190120" x="7412038" y="2873375"/>
          <p14:tracePt t="190136" x="7412038" y="2881313"/>
          <p14:tracePt t="190146" x="7429500" y="2900363"/>
          <p14:tracePt t="190152" x="7429500" y="2909888"/>
          <p14:tracePt t="190161" x="7429500" y="2927350"/>
          <p14:tracePt t="190170" x="7429500" y="2946400"/>
          <p14:tracePt t="190182" x="7429500" y="2973388"/>
          <p14:tracePt t="190187" x="7429500" y="3000375"/>
          <p14:tracePt t="190199" x="7429500" y="3027363"/>
          <p14:tracePt t="190202" x="7429500" y="3063875"/>
          <p14:tracePt t="190208" x="7429500" y="3090863"/>
          <p14:tracePt t="190216" x="7429500" y="3127375"/>
          <p14:tracePt t="190226" x="7421563" y="3192463"/>
          <p14:tracePt t="190234" x="7385050" y="3236913"/>
          <p14:tracePt t="190241" x="7348538" y="3282950"/>
          <p14:tracePt t="190248" x="7319963" y="3309938"/>
          <p14:tracePt t="190256" x="7283450" y="3365500"/>
          <p14:tracePt t="190263" x="7229475" y="3411538"/>
          <p14:tracePt t="190272" x="7183438" y="3455988"/>
          <p14:tracePt t="190280" x="7165975" y="3492500"/>
          <p14:tracePt t="190288" x="7129463" y="3519488"/>
          <p14:tracePt t="190296" x="7102475" y="3556000"/>
          <p14:tracePt t="190304" x="7073900" y="3575050"/>
          <p14:tracePt t="190313" x="7073900" y="3584575"/>
          <p14:tracePt t="190320" x="7046913" y="3602038"/>
          <p14:tracePt t="190336" x="7029450" y="3611563"/>
          <p14:tracePt t="190344" x="7010400" y="3621088"/>
          <p14:tracePt t="190352" x="6992938" y="3629025"/>
          <p14:tracePt t="190361" x="6946900" y="3638550"/>
          <p14:tracePt t="190368" x="6883400" y="3648075"/>
          <p14:tracePt t="190378" x="6827838" y="3675063"/>
          <p14:tracePt t="190384" x="6746875" y="3702050"/>
          <p14:tracePt t="190394" x="6618288" y="3730625"/>
          <p14:tracePt t="190400" x="6500813" y="3775075"/>
          <p14:tracePt t="190408" x="6381750" y="3830638"/>
          <p14:tracePt t="190416" x="6254750" y="3894138"/>
          <p14:tracePt t="190424" x="6099175" y="3948113"/>
          <p14:tracePt t="190432" x="5980113" y="4013200"/>
          <p14:tracePt t="190440" x="5889625" y="4067175"/>
          <p14:tracePt t="190448" x="5807075" y="4103688"/>
          <p14:tracePt t="190456" x="5743575" y="4140200"/>
          <p14:tracePt t="190465" x="5707063" y="4176713"/>
          <p14:tracePt t="190472" x="5688013" y="4186238"/>
          <p14:tracePt t="190480" x="5680075" y="4203700"/>
          <p14:tracePt t="190488" x="5661025" y="4222750"/>
          <p14:tracePt t="190497" x="5653088" y="4232275"/>
          <p14:tracePt t="190504" x="5643563" y="4240213"/>
          <p14:tracePt t="190560" x="5634038" y="4249738"/>
          <p14:tracePt t="190568" x="5634038" y="4259263"/>
          <p14:tracePt t="190576" x="5624513" y="4259263"/>
          <p14:tracePt t="190584" x="5616575" y="4268788"/>
          <p14:tracePt t="190595" x="5588000" y="4295775"/>
          <p14:tracePt t="190600" x="5570538" y="4313238"/>
          <p14:tracePt t="190608" x="5534025" y="4332288"/>
          <p14:tracePt t="190616" x="5497513" y="4349750"/>
          <p14:tracePt t="190624" x="5441950" y="4386263"/>
          <p14:tracePt t="190632" x="5378450" y="4441825"/>
          <p14:tracePt t="190639" x="5334000" y="4459288"/>
          <p14:tracePt t="190648" x="5268913" y="4514850"/>
          <p14:tracePt t="190656" x="5205413" y="4568825"/>
          <p14:tracePt t="190664" x="5122863" y="4624388"/>
          <p14:tracePt t="190672" x="5005388" y="4678363"/>
          <p14:tracePt t="190680" x="4922838" y="4705350"/>
          <p14:tracePt t="190688" x="4795838" y="4760913"/>
          <p14:tracePt t="190696" x="4676775" y="4805363"/>
          <p14:tracePt t="190704" x="4586288" y="4833938"/>
          <p14:tracePt t="190712" x="4503738" y="4851400"/>
          <p14:tracePt t="190719" x="4448175" y="4860925"/>
          <p14:tracePt t="190728" x="4367213" y="4887913"/>
          <p14:tracePt t="190736" x="4311650" y="4897438"/>
          <p14:tracePt t="190746" x="4275138" y="4897438"/>
          <p14:tracePt t="190752" x="4238625" y="4897438"/>
          <p14:tracePt t="190763" x="4221163" y="4897438"/>
          <p14:tracePt t="190769" x="4211638" y="4897438"/>
          <p14:tracePt t="190782" x="4194175" y="4897438"/>
          <p14:tracePt t="190783" x="4175125" y="4897438"/>
          <p14:tracePt t="190808" x="4148138" y="4906963"/>
          <p14:tracePt t="190816" x="4138613" y="4906963"/>
          <p14:tracePt t="190824" x="4102100" y="4906963"/>
          <p14:tracePt t="190832" x="4057650" y="4914900"/>
          <p14:tracePt t="190841" x="4002088" y="4914900"/>
          <p14:tracePt t="190848" x="3956050" y="4943475"/>
          <p14:tracePt t="190857" x="3883025" y="4943475"/>
          <p14:tracePt t="190864" x="3819525" y="4951413"/>
          <p14:tracePt t="190872" x="3746500" y="4951413"/>
          <p14:tracePt t="190880" x="3692525" y="4960938"/>
          <p14:tracePt t="190898" x="3556000" y="4997450"/>
          <p14:tracePt t="190904" x="3490913" y="4997450"/>
          <p14:tracePt t="190913" x="3436938" y="5016500"/>
          <p14:tracePt t="190920" x="3382963" y="5016500"/>
          <p14:tracePt t="190928" x="3317875" y="5024438"/>
          <p14:tracePt t="190936" x="3281363" y="5024438"/>
          <p14:tracePt t="190944" x="3263900" y="5024438"/>
          <p14:tracePt t="190952" x="3236913" y="5024438"/>
          <p14:tracePt t="190961" x="3217863" y="5024438"/>
          <p14:tracePt t="190968" x="3181350" y="5024438"/>
          <p14:tracePt t="190978" x="3127375" y="5024438"/>
          <p14:tracePt t="190985" x="3071813" y="5024438"/>
          <p14:tracePt t="191002" x="2944813" y="5033963"/>
          <p14:tracePt t="191016" x="2808288" y="5060950"/>
          <p14:tracePt t="191031" x="2744788" y="5070475"/>
          <p14:tracePt t="191033" x="2708275" y="5080000"/>
          <p14:tracePt t="191040" x="2662238" y="5097463"/>
          <p14:tracePt t="191056" x="2652713" y="5097463"/>
          <p14:tracePt t="191146" x="2643188" y="5097463"/>
          <p14:tracePt t="191169" x="2643188" y="5106988"/>
          <p14:tracePt t="191192" x="2635250" y="5116513"/>
          <p14:tracePt t="191217" x="2625725" y="5126038"/>
          <p14:tracePt t="191232" x="2598738" y="5153025"/>
          <p14:tracePt t="191249" x="2589213" y="5160963"/>
          <p14:tracePt t="191264" x="2570163" y="5180013"/>
          <p14:tracePt t="191272" x="2570163" y="5189538"/>
          <p14:tracePt t="191280" x="2570163" y="5197475"/>
          <p14:tracePt t="191296" x="2562225" y="5207000"/>
          <p14:tracePt t="191360" x="2552700" y="5216525"/>
          <p14:tracePt t="191376" x="2543175" y="5216525"/>
          <p14:tracePt t="191384" x="2533650" y="5216525"/>
          <p14:tracePt t="191400" x="2516188" y="5207000"/>
          <p14:tracePt t="191407" x="2516188" y="5197475"/>
          <p14:tracePt t="191416" x="2516188" y="5170488"/>
          <p14:tracePt t="191424" x="2516188" y="5153025"/>
          <p14:tracePt t="191433" x="2516188" y="5126038"/>
          <p14:tracePt t="191448" x="2516188" y="5080000"/>
          <p14:tracePt t="191455" x="2516188" y="5060950"/>
          <p14:tracePt t="191465" x="2543175" y="5016500"/>
          <p14:tracePt t="191472" x="2562225" y="4997450"/>
          <p14:tracePt t="191481" x="2625725" y="4960938"/>
          <p14:tracePt t="191488" x="2652713" y="4951413"/>
          <p14:tracePt t="191497" x="2708275" y="4943475"/>
          <p14:tracePt t="191504" x="2771775" y="4924425"/>
          <p14:tracePt t="191512" x="2825750" y="4906963"/>
          <p14:tracePt t="191520" x="2871788" y="4906963"/>
          <p14:tracePt t="191528" x="2889250" y="4906963"/>
          <p14:tracePt t="191536" x="2917825" y="4906963"/>
          <p14:tracePt t="191545" x="2925763" y="4906963"/>
          <p14:tracePt t="191553" x="2944813" y="4906963"/>
          <p14:tracePt t="191569" x="2962275" y="4943475"/>
          <p14:tracePt t="191581" x="2971800" y="4951413"/>
          <p14:tracePt t="191584" x="2971800" y="4979988"/>
          <p14:tracePt t="191595" x="2971800" y="4987925"/>
          <p14:tracePt t="191601" x="2981325" y="5024438"/>
          <p14:tracePt t="191608" x="2981325" y="5053013"/>
          <p14:tracePt t="191616" x="2981325" y="5080000"/>
          <p14:tracePt t="191624" x="2981325" y="5097463"/>
          <p14:tracePt t="191632" x="2981325" y="5126038"/>
          <p14:tracePt t="191639" x="2981325" y="5143500"/>
          <p14:tracePt t="191648" x="2981325" y="5160963"/>
          <p14:tracePt t="191656" x="2981325" y="5170488"/>
          <p14:tracePt t="191664" x="2981325" y="5180013"/>
          <p14:tracePt t="191680" x="2981325" y="5189538"/>
          <p14:tracePt t="191688" x="2971800" y="5189538"/>
          <p14:tracePt t="191696" x="2962275" y="5189538"/>
          <p14:tracePt t="191704" x="2944813" y="5189538"/>
          <p14:tracePt t="191712" x="2908300" y="5189538"/>
          <p14:tracePt t="191720" x="2881313" y="5189538"/>
          <p14:tracePt t="191728" x="2825750" y="5189538"/>
          <p14:tracePt t="191736" x="2789238" y="5189538"/>
          <p14:tracePt t="191746" x="2752725" y="5189538"/>
          <p14:tracePt t="191752" x="2708275" y="5160963"/>
          <p14:tracePt t="191763" x="2679700" y="5143500"/>
          <p14:tracePt t="191767" x="2652713" y="5126038"/>
          <p14:tracePt t="191779" x="2635250" y="5097463"/>
          <p14:tracePt t="191784" x="2625725" y="5097463"/>
          <p14:tracePt t="191795" x="2625725" y="5080000"/>
          <p14:tracePt t="191800" x="2625725" y="5070475"/>
          <p14:tracePt t="191812" x="2625725" y="5043488"/>
          <p14:tracePt t="191816" x="2616200" y="5033963"/>
          <p14:tracePt t="191824" x="2616200" y="5016500"/>
          <p14:tracePt t="191832" x="2616200" y="4997450"/>
          <p14:tracePt t="191840" x="2616200" y="4979988"/>
          <p14:tracePt t="191848" x="2616200" y="4951413"/>
          <p14:tracePt t="191857" x="2616200" y="4933950"/>
          <p14:tracePt t="191864" x="2616200" y="4906963"/>
          <p14:tracePt t="191872" x="2616200" y="4887913"/>
          <p14:tracePt t="191880" x="2616200" y="4860925"/>
          <p14:tracePt t="191888" x="2616200" y="4841875"/>
          <p14:tracePt t="191896" x="2616200" y="4814888"/>
          <p14:tracePt t="191905" x="2616200" y="4797425"/>
          <p14:tracePt t="191912" x="2625725" y="4787900"/>
          <p14:tracePt t="191922" x="2635250" y="4768850"/>
          <p14:tracePt t="191932" x="2652713" y="4751388"/>
          <p14:tracePt t="191938" x="2671763" y="4741863"/>
          <p14:tracePt t="191949" x="2698750" y="4732338"/>
          <p14:tracePt t="191955" x="2716213" y="4732338"/>
          <p14:tracePt t="191961" x="2744788" y="4732338"/>
          <p14:tracePt t="191968" x="2762250" y="4732338"/>
          <p14:tracePt t="191978" x="2789238" y="4732338"/>
          <p14:tracePt t="191984" x="2798763" y="4732338"/>
          <p14:tracePt t="191997" x="2817813" y="4732338"/>
          <p14:tracePt t="192000" x="2825750" y="4751388"/>
          <p14:tracePt t="192012" x="2852738" y="4797425"/>
          <p14:tracePt t="192016" x="2862263" y="4833938"/>
          <p14:tracePt t="192024" x="2862263" y="4851400"/>
          <p14:tracePt t="192032" x="2862263" y="4897438"/>
          <p14:tracePt t="192040" x="2871788" y="4914900"/>
          <p14:tracePt t="192048" x="2871788" y="4943475"/>
          <p14:tracePt t="192057" x="2871788" y="4951413"/>
          <p14:tracePt t="192073" x="2871788" y="4960938"/>
          <p14:tracePt t="192108" x="2871788" y="4970463"/>
          <p14:tracePt t="192112" x="2862263" y="4970463"/>
          <p14:tracePt t="192129" x="2852738" y="4970463"/>
          <p14:tracePt t="192137" x="2844800" y="4970463"/>
          <p14:tracePt t="192144" x="2817813" y="4970463"/>
          <p14:tracePt t="192161" x="2789238" y="4960938"/>
          <p14:tracePt t="192168" x="2781300" y="4960938"/>
          <p14:tracePt t="192178" x="2771775" y="4960938"/>
          <p14:tracePt t="192209" x="2762250" y="4960938"/>
          <p14:tracePt t="192216" x="2752725" y="4951413"/>
          <p14:tracePt t="192290" x="2752725" y="4943475"/>
          <p14:tracePt t="192504" x="2752725" y="4933950"/>
          <p14:tracePt t="192512" x="2762250" y="4933950"/>
          <p14:tracePt t="192529" x="2781300" y="4933950"/>
          <p14:tracePt t="192544" x="2789238" y="4951413"/>
          <p14:tracePt t="192560" x="2789238" y="4960938"/>
          <p14:tracePt t="192568" x="2798763" y="4970463"/>
          <p14:tracePt t="192608" x="2798763" y="4979988"/>
          <p14:tracePt t="192641" x="2798763" y="4987925"/>
          <p14:tracePt t="192720" x="2798763" y="4960938"/>
          <p14:tracePt t="192728" x="2825750" y="4914900"/>
          <p14:tracePt t="192736" x="2844800" y="4878388"/>
          <p14:tracePt t="192744" x="2862263" y="4814888"/>
          <p14:tracePt t="192752" x="2871788" y="4768850"/>
          <p14:tracePt t="192763" x="2898775" y="4697413"/>
          <p14:tracePt t="192768" x="2917825" y="4632325"/>
          <p14:tracePt t="192784" x="2971800" y="4459288"/>
          <p14:tracePt t="192795" x="2981325" y="4386263"/>
          <p14:tracePt t="192800" x="3035300" y="4303713"/>
          <p14:tracePt t="192810" x="3081338" y="4186238"/>
          <p14:tracePt t="192816" x="3136900" y="4086225"/>
          <p14:tracePt t="192824" x="3190875" y="3967163"/>
          <p14:tracePt t="192832" x="3263900" y="3840163"/>
          <p14:tracePt t="192844" x="3346450" y="3721100"/>
          <p14:tracePt t="192848" x="3419475" y="3548063"/>
          <p14:tracePt t="192862" x="3500438" y="3355975"/>
          <p14:tracePt t="192864" x="3636963" y="3100388"/>
          <p14:tracePt t="192872" x="3738563" y="2890838"/>
          <p14:tracePt t="192880" x="3865563" y="2681288"/>
          <p14:tracePt t="192897" x="4094163" y="2279650"/>
          <p14:tracePt t="192903" x="4184650" y="2106613"/>
          <p14:tracePt t="192912" x="4248150" y="1970088"/>
          <p14:tracePt t="192920" x="4321175" y="1833563"/>
          <p14:tracePt t="192928" x="4376738" y="1741488"/>
          <p14:tracePt t="192936" x="4403725" y="1660525"/>
          <p14:tracePt t="192945" x="4413250" y="1595438"/>
          <p14:tracePt t="192952" x="4440238" y="1550988"/>
          <p14:tracePt t="192961" x="4448175" y="1514475"/>
          <p14:tracePt t="192968" x="4448175" y="1468438"/>
          <p14:tracePt t="192978" x="4448175" y="1449388"/>
          <p14:tracePt t="192984" x="4448175" y="1431925"/>
          <p14:tracePt t="192995" x="4448175" y="1422400"/>
          <p14:tracePt t="193000" x="4448175" y="1404938"/>
          <p14:tracePt t="193017" x="4448175" y="1368425"/>
          <p14:tracePt t="193024" x="4448175" y="1349375"/>
          <p14:tracePt t="193032" x="4448175" y="1331913"/>
          <p14:tracePt t="193040" x="4448175" y="1322388"/>
          <p14:tracePt t="193048" x="4448175" y="1312863"/>
          <p14:tracePt t="193056" x="4448175" y="1295400"/>
          <p14:tracePt t="193064" x="4457700" y="1276350"/>
          <p14:tracePt t="193080" x="4467225" y="1249363"/>
          <p14:tracePt t="193088" x="4467225" y="1231900"/>
          <p14:tracePt t="193096" x="4484688" y="1185863"/>
          <p14:tracePt t="193106" x="4484688" y="1176338"/>
          <p14:tracePt t="193112" x="4484688" y="1139825"/>
          <p14:tracePt t="193121" x="4484688" y="1112838"/>
          <p14:tracePt t="193129" x="4484688" y="1085850"/>
          <p14:tracePt t="193135" x="4484688" y="1057275"/>
          <p14:tracePt t="193145" x="4484688" y="1039813"/>
          <p14:tracePt t="193152" x="4484688" y="1003300"/>
          <p14:tracePt t="193161" x="4476750" y="993775"/>
          <p14:tracePt t="193168" x="4467225" y="976313"/>
          <p14:tracePt t="193177" x="4467225" y="966788"/>
          <p14:tracePt t="193183" x="4457700" y="957263"/>
          <p14:tracePt t="193209" x="4457700" y="947738"/>
          <p14:tracePt t="193215" x="4448175" y="939800"/>
          <p14:tracePt t="193250" x="4448175" y="930275"/>
          <p14:tracePt t="193256" x="4448175" y="920750"/>
          <p14:tracePt t="193272" x="4448175" y="893763"/>
          <p14:tracePt t="193280" x="4448175" y="874713"/>
          <p14:tracePt t="193288" x="4448175" y="847725"/>
          <p14:tracePt t="193296" x="4440238" y="820738"/>
          <p14:tracePt t="193304" x="4440238" y="811213"/>
          <p14:tracePt t="193312" x="4440238" y="774700"/>
          <p14:tracePt t="193320" x="4440238" y="747713"/>
          <p14:tracePt t="193328" x="4440238" y="730250"/>
          <p14:tracePt t="193336" x="4430713" y="701675"/>
          <p14:tracePt t="193345" x="4430713" y="684213"/>
          <p14:tracePt t="193352" x="4430713" y="674688"/>
          <p14:tracePt t="193361" x="4413250" y="638175"/>
          <p14:tracePt t="193384" x="4413250" y="628650"/>
          <p14:tracePt t="193641" x="4394200" y="620713"/>
          <p14:tracePt t="193648" x="4367213" y="620713"/>
          <p14:tracePt t="193657" x="4321175" y="620713"/>
          <p14:tracePt t="193665" x="4275138" y="620713"/>
          <p14:tracePt t="193673" x="4248150" y="620713"/>
          <p14:tracePt t="193687" x="4221163" y="638175"/>
          <p14:tracePt t="193696" x="4211638" y="638175"/>
          <p14:tracePt t="193832" x="4202113" y="638175"/>
          <p14:tracePt t="193872" x="4221163" y="638175"/>
          <p14:tracePt t="193880" x="4257675" y="620713"/>
          <p14:tracePt t="193896" x="4294188" y="620713"/>
          <p14:tracePt t="193904" x="4330700" y="620713"/>
          <p14:tracePt t="193912" x="4367213" y="620713"/>
          <p14:tracePt t="193920" x="4421188" y="620713"/>
          <p14:tracePt t="193928" x="4476750" y="620713"/>
          <p14:tracePt t="193935" x="4530725" y="620713"/>
          <p14:tracePt t="193949" x="4613275" y="620713"/>
          <p14:tracePt t="193954" x="4703763" y="620713"/>
          <p14:tracePt t="193969" x="4813300" y="647700"/>
          <p14:tracePt t="193978" x="4822825" y="647700"/>
          <p14:tracePt t="193984" x="4832350" y="657225"/>
          <p14:tracePt t="194073" x="4859338" y="657225"/>
          <p14:tracePt t="194081" x="4868863" y="657225"/>
          <p14:tracePt t="194092" x="4886325" y="657225"/>
          <p14:tracePt t="194096" x="4905375" y="657225"/>
          <p14:tracePt t="194105" x="4941888" y="657225"/>
          <p14:tracePt t="194112" x="4959350" y="657225"/>
          <p14:tracePt t="194128" x="4986338" y="657225"/>
          <p14:tracePt t="194137" x="4995863" y="657225"/>
          <p14:tracePt t="194145" x="5022850" y="657225"/>
          <p14:tracePt t="194154" x="5032375" y="657225"/>
          <p14:tracePt t="194160" x="5041900" y="657225"/>
          <p14:tracePt t="194168" x="5049838" y="657225"/>
          <p14:tracePt t="194178" x="5086350" y="657225"/>
          <p14:tracePt t="194200" x="5095875" y="647700"/>
          <p14:tracePt t="194211" x="5105400" y="647700"/>
          <p14:tracePt t="194215" x="5114925" y="647700"/>
          <p14:tracePt t="194232" x="5132388" y="647700"/>
          <p14:tracePt t="194241" x="5151438" y="647700"/>
          <p14:tracePt t="194251" x="5168900" y="647700"/>
          <p14:tracePt t="194255" x="5187950" y="638175"/>
          <p14:tracePt t="194264" x="5205413" y="638175"/>
          <p14:tracePt t="194271" x="5224463" y="638175"/>
          <p14:tracePt t="194280" x="5241925" y="628650"/>
          <p14:tracePt t="194287" x="5268913" y="611188"/>
          <p14:tracePt t="194296" x="5297488" y="601663"/>
          <p14:tracePt t="194305" x="5305425" y="592138"/>
          <p14:tracePt t="194317" x="5324475" y="584200"/>
          <p14:tracePt t="194337" x="5324475" y="574675"/>
          <p14:tracePt t="194448" x="5324475" y="601663"/>
          <p14:tracePt t="194457" x="5324475" y="620713"/>
          <p14:tracePt t="194467" x="5278438" y="684213"/>
          <p14:tracePt t="194472" x="5214938" y="720725"/>
          <p14:tracePt t="194480" x="5122863" y="803275"/>
          <p14:tracePt t="194488" x="5041900" y="874713"/>
          <p14:tracePt t="194500" x="4941888" y="976313"/>
          <p14:tracePt t="194505" x="4832350" y="1093788"/>
          <p14:tracePt t="194512" x="4730750" y="1249363"/>
          <p14:tracePt t="194520" x="4603750" y="1385888"/>
          <p14:tracePt t="194532" x="4476750" y="1550988"/>
          <p14:tracePt t="194536" x="4321175" y="1804988"/>
          <p14:tracePt t="194546" x="4194175" y="2024063"/>
          <p14:tracePt t="194552" x="4065588" y="2233613"/>
          <p14:tracePt t="194562" x="3902075" y="2525713"/>
          <p14:tracePt t="194568" x="3819525" y="2727325"/>
          <p14:tracePt t="194577" x="3702050" y="2973388"/>
          <p14:tracePt t="194584" x="3582988" y="3246438"/>
          <p14:tracePt t="194595" x="3463925" y="3465513"/>
          <p14:tracePt t="194600" x="3346450" y="3657600"/>
          <p14:tracePt t="194607" x="3236913" y="3867150"/>
          <p14:tracePt t="194616" x="3117850" y="4049713"/>
          <p14:tracePt t="194624" x="3044825" y="4186238"/>
          <p14:tracePt t="194632" x="2981325" y="4349750"/>
          <p14:tracePt t="194640" x="2925763" y="4486275"/>
          <p14:tracePt t="194648" x="2852738" y="4614863"/>
          <p14:tracePt t="194656" x="2789238" y="4732338"/>
          <p14:tracePt t="194664" x="2744788" y="4870450"/>
          <p14:tracePt t="194672" x="2716213" y="4979988"/>
          <p14:tracePt t="194680" x="2708275" y="5070475"/>
          <p14:tracePt t="194688" x="2662238" y="5153025"/>
          <p14:tracePt t="194696" x="2652713" y="5216525"/>
          <p14:tracePt t="194704" x="2643188" y="5270500"/>
          <p14:tracePt t="194713" x="2616200" y="5316538"/>
          <p14:tracePt t="194720" x="2598738" y="5362575"/>
          <p14:tracePt t="194728" x="2589213" y="5380038"/>
          <p14:tracePt t="194736" x="2570163" y="5399088"/>
          <p14:tracePt t="194744" x="2562225" y="5416550"/>
          <p14:tracePt t="194752" x="2552700" y="5426075"/>
          <p14:tracePt t="194762" x="2543175" y="5435600"/>
          <p14:tracePt t="194769" x="2525713" y="5462588"/>
          <p14:tracePt t="194787" x="2525713" y="5472113"/>
          <p14:tracePt t="194798" x="2516188" y="5489575"/>
          <p14:tracePt t="194801" x="2516188" y="5499100"/>
          <p14:tracePt t="194813" x="2516188" y="5508625"/>
          <p14:tracePt t="194836" x="2516188" y="5535613"/>
          <p14:tracePt t="194858" x="2516188" y="5545138"/>
          <p14:tracePt t="194972" x="2516188" y="5554663"/>
          <p14:tracePt t="194992" x="2525713" y="5554663"/>
          <p14:tracePt t="195000" x="2533650" y="5554663"/>
          <p14:tracePt t="195010" x="2533650" y="5535613"/>
          <p14:tracePt t="195016" x="2533650" y="5526088"/>
          <p14:tracePt t="195024" x="2533650" y="5499100"/>
          <p14:tracePt t="195040" x="2533650" y="5489575"/>
          <p14:tracePt t="195048" x="2533650" y="5472113"/>
          <p14:tracePt t="195064" x="2533650" y="5462588"/>
          <p14:tracePt t="195190" x="2533650" y="5472113"/>
          <p14:tracePt t="195202" x="2533650" y="5489575"/>
          <p14:tracePt t="195314" x="2516188" y="5499100"/>
          <p14:tracePt t="195326" x="2506663" y="5499100"/>
          <p14:tracePt t="195329" x="2479675" y="5489575"/>
          <p14:tracePt t="195345" x="2470150" y="5462588"/>
          <p14:tracePt t="195353" x="2470150" y="5453063"/>
          <p14:tracePt t="195361" x="2470150" y="5426075"/>
          <p14:tracePt t="195371" x="2470150" y="5416550"/>
          <p14:tracePt t="195378" x="2470150" y="5408613"/>
          <p14:tracePt t="195386" x="2470150" y="5399088"/>
          <p14:tracePt t="195402" x="2470150" y="5372100"/>
          <p14:tracePt t="195411" x="2470150" y="5362575"/>
          <p14:tracePt t="195416" x="2470150" y="5343525"/>
          <p14:tracePt t="195424" x="2470150" y="5335588"/>
          <p14:tracePt t="195435" x="2470150" y="5316538"/>
          <p14:tracePt t="195440" x="2498725" y="5289550"/>
          <p14:tracePt t="195449" x="2516188" y="5270500"/>
          <p14:tracePt t="195458" x="2525713" y="5262563"/>
          <p14:tracePt t="195468" x="2543175" y="5243513"/>
          <p14:tracePt t="195472" x="2543175" y="5233988"/>
          <p14:tracePt t="195480" x="2562225" y="5226050"/>
          <p14:tracePt t="195487" x="2579688" y="5226050"/>
          <p14:tracePt t="195496" x="2598738" y="5216525"/>
          <p14:tracePt t="195504" x="2606675" y="5216525"/>
          <p14:tracePt t="195513" x="2616200" y="5216525"/>
          <p14:tracePt t="195522" x="2635250" y="5216525"/>
          <p14:tracePt t="195537" x="2643188" y="5216525"/>
          <p14:tracePt t="195552" x="2662238" y="5233988"/>
          <p14:tracePt t="195560" x="2662238" y="5243513"/>
          <p14:tracePt t="195568" x="2662238" y="5280025"/>
          <p14:tracePt t="195578" x="2689225" y="5307013"/>
          <p14:tracePt t="195584" x="2689225" y="5326063"/>
          <p14:tracePt t="195594" x="2689225" y="5372100"/>
          <p14:tracePt t="195600" x="2689225" y="5389563"/>
          <p14:tracePt t="195611" x="2689225" y="5416550"/>
          <p14:tracePt t="195616" x="2689225" y="5426075"/>
          <p14:tracePt t="195625" x="2689225" y="5435600"/>
          <p14:tracePt t="195640" x="2689225" y="5453063"/>
          <p14:tracePt t="195648" x="2689225" y="5462588"/>
          <p14:tracePt t="195705" x="2689225" y="5481638"/>
          <p14:tracePt t="195713" x="2671763" y="5489575"/>
          <p14:tracePt t="195720" x="2652713" y="5489575"/>
          <p14:tracePt t="195729" x="2635250" y="5499100"/>
          <p14:tracePt t="195736" x="2598738" y="5508625"/>
          <p14:tracePt t="195753" x="2589213" y="5518150"/>
          <p14:tracePt t="195761" x="2570163" y="5518150"/>
          <p14:tracePt t="195781" x="2562225" y="5518150"/>
          <p14:tracePt t="195795" x="2543175" y="5518150"/>
          <p14:tracePt t="195801" x="2533650" y="5508625"/>
          <p14:tracePt t="195816" x="2533650" y="5499100"/>
          <p14:tracePt t="195824" x="2533650" y="5489575"/>
          <p14:tracePt t="195831" x="2533650" y="5481638"/>
          <p14:tracePt t="195841" x="2533650" y="5462588"/>
          <p14:tracePt t="195848" x="2533650" y="5445125"/>
          <p14:tracePt t="195873" x="2533650" y="5435600"/>
          <p14:tracePt t="195895" x="2533650" y="5426075"/>
          <p14:tracePt t="195906" x="2533650" y="5416550"/>
          <p14:tracePt t="195912" x="2533650" y="5408613"/>
          <p14:tracePt t="195928" x="2533650" y="5399088"/>
          <p14:tracePt t="196472" x="2552700" y="5408613"/>
          <p14:tracePt t="196516" x="2562225" y="5416550"/>
          <p14:tracePt t="196534" x="2579688" y="5426075"/>
          <p14:tracePt t="196537" x="2598738" y="5445125"/>
          <p14:tracePt t="196545" x="2652713" y="5445125"/>
          <p14:tracePt t="196552" x="2689225" y="5453063"/>
          <p14:tracePt t="196561" x="2725738" y="5453063"/>
          <p14:tracePt t="196567" x="2781300" y="5462588"/>
          <p14:tracePt t="196578" x="2817813" y="5462588"/>
          <p14:tracePt t="196584" x="2852738" y="5462588"/>
          <p14:tracePt t="196594" x="2881313" y="5462588"/>
          <p14:tracePt t="196599" x="2908300" y="5462588"/>
          <p14:tracePt t="196611" x="2917825" y="5462588"/>
          <p14:tracePt t="196616" x="2944813" y="5462588"/>
          <p14:tracePt t="196627" x="2954338" y="5462588"/>
          <p14:tracePt t="196632" x="2962275" y="5445125"/>
          <p14:tracePt t="196648" x="2971800" y="5435600"/>
          <p14:tracePt t="196672" x="2981325" y="5426075"/>
          <p14:tracePt t="196720" x="2990850" y="5426075"/>
          <p14:tracePt t="196728" x="3008313" y="5416550"/>
          <p14:tracePt t="196736" x="3027363" y="5416550"/>
          <p14:tracePt t="196744" x="3035300" y="5416550"/>
          <p14:tracePt t="196752" x="3054350" y="5408613"/>
          <p14:tracePt t="196768" x="3081338" y="5408613"/>
          <p14:tracePt t="196780" x="3100388" y="5408613"/>
          <p14:tracePt t="196784" x="3127375" y="5408613"/>
          <p14:tracePt t="196795" x="3144838" y="5408613"/>
          <p14:tracePt t="196800" x="3181350" y="5408613"/>
          <p14:tracePt t="196811" x="3217863" y="5408613"/>
          <p14:tracePt t="196816" x="3227388" y="5408613"/>
          <p14:tracePt t="196827" x="3263900" y="5408613"/>
          <p14:tracePt t="196832" x="3273425" y="5408613"/>
          <p14:tracePt t="196848" x="3281363" y="5408613"/>
          <p14:tracePt t="196896" x="3290888" y="5399088"/>
          <p14:tracePt t="196992" x="3281363" y="5399088"/>
          <p14:tracePt t="197000" x="3273425" y="5399088"/>
          <p14:tracePt t="197024" x="3263900" y="5399088"/>
          <p14:tracePt t="197056" x="3254375" y="5408613"/>
          <p14:tracePt t="197141" x="3244850" y="5408613"/>
          <p14:tracePt t="197152" x="3236913" y="5408613"/>
          <p14:tracePt t="197242" x="3227388" y="5408613"/>
          <p14:tracePt t="197251" x="3217863" y="5408613"/>
          <p14:tracePt t="197259" x="3208338" y="5416550"/>
          <p14:tracePt t="197288" x="3200400" y="5426075"/>
          <p14:tracePt t="197314" x="3190875" y="5435600"/>
          <p14:tracePt t="197337" x="3181350" y="5435600"/>
          <p14:tracePt t="197352" x="3163888" y="5435600"/>
          <p14:tracePt t="197378" x="3144838" y="5435600"/>
          <p14:tracePt t="197402" x="3136900" y="5435600"/>
          <p14:tracePt t="197417" x="3117850" y="5435600"/>
          <p14:tracePt t="197433" x="3108325" y="5426075"/>
          <p14:tracePt t="197448" x="3100388" y="5426075"/>
          <p14:tracePt t="197465" x="3090863" y="5416550"/>
          <p14:tracePt t="197472" x="3081338" y="5416550"/>
          <p14:tracePt t="197504" x="3071813" y="5408613"/>
          <p14:tracePt t="197520" x="3071813" y="5399088"/>
          <p14:tracePt t="197547" x="3063875" y="5389563"/>
          <p14:tracePt t="197576" x="3063875" y="5372100"/>
          <p14:tracePt t="197640" x="3063875" y="5362575"/>
          <p14:tracePt t="197648" x="3063875" y="5353050"/>
          <p14:tracePt t="197656" x="3063875" y="5343525"/>
          <p14:tracePt t="197700" x="3063875" y="5326063"/>
          <p14:tracePt t="197738" x="3063875" y="5316538"/>
          <p14:tracePt t="197760" x="3063875" y="5307013"/>
          <p14:tracePt t="197768" x="3063875" y="5299075"/>
          <p14:tracePt t="197780" x="3063875" y="5289550"/>
          <p14:tracePt t="197792" x="3071813" y="5280025"/>
          <p14:tracePt t="198338" x="3081338" y="5280025"/>
          <p14:tracePt t="198345" x="3100388" y="5280025"/>
          <p14:tracePt t="198352" x="3117850" y="5280025"/>
          <p14:tracePt t="198361" x="3127375" y="5280025"/>
          <p14:tracePt t="198388" x="3136900" y="5280025"/>
          <p14:tracePt t="198406" x="3144838" y="5280025"/>
          <p14:tracePt t="198416" x="3154363" y="5280025"/>
          <p14:tracePt t="198473" x="3171825" y="5280025"/>
          <p14:tracePt t="198504" x="3171825" y="5289550"/>
          <p14:tracePt t="198511" x="3181350" y="5299075"/>
          <p14:tracePt t="198520" x="3190875" y="5307013"/>
          <p14:tracePt t="198530" x="3190875" y="5316538"/>
          <p14:tracePt t="198550" x="3190875" y="5326063"/>
          <p14:tracePt t="198553" x="3190875" y="5343525"/>
          <p14:tracePt t="198570" x="3190875" y="5353050"/>
          <p14:tracePt t="198585" x="3190875" y="5362575"/>
          <p14:tracePt t="198608" x="3190875" y="5372100"/>
          <p14:tracePt t="198616" x="3190875" y="5380038"/>
          <p14:tracePt t="198624" x="3190875" y="5389563"/>
          <p14:tracePt t="198632" x="3190875" y="5399088"/>
          <p14:tracePt t="198639" x="3181350" y="5408613"/>
          <p14:tracePt t="198648" x="3154363" y="5416550"/>
          <p14:tracePt t="198664" x="3136900" y="5426075"/>
          <p14:tracePt t="198672" x="3117850" y="5435600"/>
          <p14:tracePt t="198680" x="3108325" y="5445125"/>
          <p14:tracePt t="198688" x="3100388" y="5445125"/>
          <p14:tracePt t="198704" x="3090863" y="5445125"/>
          <p14:tracePt t="198720" x="3071813" y="5445125"/>
          <p14:tracePt t="198752" x="3063875" y="5445125"/>
          <p14:tracePt t="198761" x="3054350" y="5445125"/>
          <p14:tracePt t="198768" x="3035300" y="5445125"/>
          <p14:tracePt t="198777" x="3027363" y="5445125"/>
          <p14:tracePt t="198784" x="3017838" y="5445125"/>
          <p14:tracePt t="198797" x="2990850" y="5445125"/>
          <p14:tracePt t="198819" x="2971800" y="5445125"/>
          <p14:tracePt t="198843" x="2954338" y="5445125"/>
          <p14:tracePt t="199064" x="2990850" y="5445125"/>
          <p14:tracePt t="199072" x="3017838" y="5445125"/>
          <p14:tracePt t="199080" x="3035300" y="5445125"/>
          <p14:tracePt t="199088" x="3063875" y="5445125"/>
          <p14:tracePt t="199096" x="3090863" y="5445125"/>
          <p14:tracePt t="199104" x="3144838" y="5445125"/>
          <p14:tracePt t="199112" x="3190875" y="5445125"/>
          <p14:tracePt t="199121" x="3227388" y="5445125"/>
          <p14:tracePt t="199128" x="3273425" y="5445125"/>
          <p14:tracePt t="199137" x="3309938" y="5445125"/>
          <p14:tracePt t="199149" x="3363913" y="5445125"/>
          <p14:tracePt t="199156" x="3446463" y="5426075"/>
          <p14:tracePt t="199160" x="3519488" y="5416550"/>
          <p14:tracePt t="199168" x="3600450" y="5408613"/>
          <p14:tracePt t="199177" x="3665538" y="5362575"/>
          <p14:tracePt t="199183" x="3702050" y="5362575"/>
          <p14:tracePt t="199199" x="3719513" y="5353050"/>
          <p14:tracePt t="199203" x="3756025" y="5343525"/>
          <p14:tracePt t="199220" x="3783013" y="5316538"/>
          <p14:tracePt t="199226" x="3783013" y="5307013"/>
          <p14:tracePt t="199232" x="3792538" y="5299075"/>
          <p14:tracePt t="199322" x="3802063" y="5299075"/>
          <p14:tracePt t="199397" x="3810000" y="5299075"/>
          <p14:tracePt t="199400" x="3829050" y="5299075"/>
          <p14:tracePt t="199408" x="3846513" y="5299075"/>
          <p14:tracePt t="199416" x="3865563" y="5299075"/>
          <p14:tracePt t="199433" x="3892550" y="5280025"/>
          <p14:tracePt t="199436" x="3902075" y="5270500"/>
          <p14:tracePt t="199439" x="3911600" y="5270500"/>
          <p14:tracePt t="199449" x="3919538" y="5270500"/>
          <p14:tracePt t="199632" x="3892550" y="5270500"/>
          <p14:tracePt t="199640" x="3875088" y="5280025"/>
          <p14:tracePt t="199648" x="3856038" y="5289550"/>
          <p14:tracePt t="199656" x="3846513" y="5299075"/>
          <p14:tracePt t="199664" x="3829050" y="5326063"/>
          <p14:tracePt t="199672" x="3819525" y="5326063"/>
          <p14:tracePt t="199680" x="3810000" y="5343525"/>
          <p14:tracePt t="199696" x="3802063" y="5353050"/>
          <p14:tracePt t="199817" x="3792538" y="5362575"/>
          <p14:tracePt t="199857" x="3783013" y="5362575"/>
          <p14:tracePt t="199928" x="3775075" y="5362575"/>
          <p14:tracePt t="199936" x="3765550" y="5372100"/>
          <p14:tracePt t="199944" x="3756025" y="5380038"/>
          <p14:tracePt t="199960" x="3746500" y="5389563"/>
          <p14:tracePt t="199984" x="3729038" y="5389563"/>
          <p14:tracePt t="199991" x="3719513" y="5389563"/>
          <p14:tracePt t="200025" x="3709988" y="5389563"/>
          <p14:tracePt t="200031" x="3692525" y="5389563"/>
          <p14:tracePt t="200040" x="3683000" y="5389563"/>
          <p14:tracePt t="200048" x="3673475" y="5389563"/>
          <p14:tracePt t="200056" x="3665538" y="5389563"/>
          <p14:tracePt t="200072" x="3646488" y="5389563"/>
          <p14:tracePt t="200146" x="3646488" y="5380038"/>
          <p14:tracePt t="200160" x="3636963" y="5372100"/>
          <p14:tracePt t="200176" x="3636963" y="5353050"/>
          <p14:tracePt t="200192" x="3636963" y="5335588"/>
          <p14:tracePt t="200209" x="3636963" y="5326063"/>
          <p14:tracePt t="200251" x="3636963" y="5316538"/>
          <p14:tracePt t="200267" x="3636963" y="5299075"/>
          <p14:tracePt t="200281" x="3636963" y="5289550"/>
          <p14:tracePt t="200296" x="3636963" y="5270500"/>
          <p14:tracePt t="200312" x="3646488" y="5262563"/>
          <p14:tracePt t="200337" x="3656013" y="5253038"/>
          <p14:tracePt t="200347" x="3665538" y="5253038"/>
          <p14:tracePt t="200353" x="3673475" y="5243513"/>
          <p14:tracePt t="200376" x="3683000" y="5243513"/>
          <p14:tracePt t="200384" x="3692525" y="5243513"/>
          <p14:tracePt t="200400" x="3709988" y="5243513"/>
          <p14:tracePt t="200690" x="3738563" y="5233988"/>
          <p14:tracePt t="200697" x="3783013" y="5226050"/>
          <p14:tracePt t="200712" x="3802063" y="5226050"/>
          <p14:tracePt t="200720" x="3810000" y="5226050"/>
          <p14:tracePt t="200727" x="3829050" y="5207000"/>
          <p14:tracePt t="200746" x="3846513" y="5197475"/>
          <p14:tracePt t="200766" x="3856038" y="5197475"/>
          <p14:tracePt t="200771" x="3865563" y="5189538"/>
          <p14:tracePt t="200780" x="3883025" y="5189538"/>
          <p14:tracePt t="200784" x="3892550" y="5189538"/>
          <p14:tracePt t="200794" x="3902075" y="5189538"/>
          <p14:tracePt t="200813" x="3911600" y="5189538"/>
          <p14:tracePt t="200816" x="3919538" y="5189538"/>
          <p14:tracePt t="200827" x="3929063" y="5189538"/>
          <p14:tracePt t="200840" x="3938588" y="5189538"/>
          <p14:tracePt t="200847" x="3948113" y="5189538"/>
          <p14:tracePt t="200857" x="3956050" y="5189538"/>
          <p14:tracePt t="200864" x="3975100" y="5189538"/>
          <p14:tracePt t="200904" x="3992563" y="5189538"/>
          <p14:tracePt t="200923" x="3992563" y="5197475"/>
          <p14:tracePt t="200935" x="3992563" y="5207000"/>
          <p14:tracePt t="200937" x="3992563" y="5216525"/>
          <p14:tracePt t="200953" x="3992563" y="5226050"/>
          <p14:tracePt t="200960" x="3992563" y="5233988"/>
          <p14:tracePt t="200968" x="3992563" y="5243513"/>
          <p14:tracePt t="200992" x="3992563" y="5253038"/>
          <p14:tracePt t="201027" x="3992563" y="5270500"/>
          <p14:tracePt t="201042" x="3992563" y="5289550"/>
          <p14:tracePt t="201051" x="3992563" y="5299075"/>
          <p14:tracePt t="201061" x="3984625" y="5299075"/>
          <p14:tracePt t="201065" x="3965575" y="5307013"/>
          <p14:tracePt t="201072" x="3938588" y="5326063"/>
          <p14:tracePt t="201080" x="3911600" y="5335588"/>
          <p14:tracePt t="201088" x="3883025" y="5343525"/>
          <p14:tracePt t="201096" x="3875088" y="5343525"/>
          <p14:tracePt t="201104" x="3846513" y="5343525"/>
          <p14:tracePt t="201112" x="3846513" y="5353050"/>
          <p14:tracePt t="201120" x="3838575" y="5353050"/>
          <p14:tracePt t="201128" x="3829050" y="5353050"/>
          <p14:tracePt t="201136" x="3802063" y="5353050"/>
          <p14:tracePt t="201145" x="3783013" y="5372100"/>
          <p14:tracePt t="201160" x="3765550" y="5372100"/>
          <p14:tracePt t="201178" x="3756025" y="5372100"/>
          <p14:tracePt t="201184" x="3746500" y="5372100"/>
          <p14:tracePt t="201200" x="3738563" y="5372100"/>
          <p14:tracePt t="201215" x="3729038" y="5372100"/>
          <p14:tracePt t="201235" x="3702050" y="5362575"/>
          <p14:tracePt t="201256" x="3702050" y="5343525"/>
          <p14:tracePt t="201346" x="3702050" y="5335588"/>
          <p14:tracePt t="201362" x="3702050" y="5326063"/>
          <p14:tracePt t="201368" x="3709988" y="5307013"/>
          <p14:tracePt t="201376" x="3719513" y="5307013"/>
          <p14:tracePt t="201384" x="3738563" y="5307013"/>
          <p14:tracePt t="201400" x="3746500" y="5307013"/>
          <p14:tracePt t="201411" x="3775075" y="5307013"/>
          <p14:tracePt t="201416" x="3783013" y="5307013"/>
          <p14:tracePt t="201427" x="3802063" y="5326063"/>
          <p14:tracePt t="201432" x="3802063" y="5335588"/>
          <p14:tracePt t="201448" x="3829050" y="5343525"/>
          <p14:tracePt t="201465" x="3838575" y="5343525"/>
          <p14:tracePt t="201586" x="3846513" y="5343525"/>
          <p14:tracePt t="201600" x="3883025" y="5343525"/>
          <p14:tracePt t="201608" x="3911600" y="5343525"/>
          <p14:tracePt t="201616" x="3938588" y="5335588"/>
          <p14:tracePt t="201628" x="3984625" y="5335588"/>
          <p14:tracePt t="201633" x="4011613" y="5326063"/>
          <p14:tracePt t="201639" x="4029075" y="5316538"/>
          <p14:tracePt t="201648" x="4057650" y="5316538"/>
          <p14:tracePt t="201655" x="4084638" y="5316538"/>
          <p14:tracePt t="201664" x="4129088" y="5299075"/>
          <p14:tracePt t="201672" x="4202113" y="5299075"/>
          <p14:tracePt t="201680" x="4294188" y="5299075"/>
          <p14:tracePt t="201688" x="4348163" y="5299075"/>
          <p14:tracePt t="201696" x="4367213" y="5299075"/>
          <p14:tracePt t="201784" x="4376738" y="5299075"/>
          <p14:tracePt t="201880" x="4384675" y="5299075"/>
          <p14:tracePt t="201888" x="4384675" y="5289550"/>
          <p14:tracePt t="201905" x="4394200" y="5280025"/>
          <p14:tracePt t="201912" x="4403725" y="5270500"/>
          <p14:tracePt t="201928" x="4403725" y="5253038"/>
          <p14:tracePt t="201936" x="4403725" y="5243513"/>
          <p14:tracePt t="201952" x="4403725" y="5233988"/>
          <p14:tracePt t="202095" x="4530725" y="5233988"/>
          <p14:tracePt t="202104" x="4622800" y="5233988"/>
          <p14:tracePt t="202112" x="4695825" y="5233988"/>
          <p14:tracePt t="202120" x="4767263" y="5233988"/>
          <p14:tracePt t="202128" x="4876800" y="5233988"/>
          <p14:tracePt t="202137" x="4968875" y="5233988"/>
          <p14:tracePt t="202144" x="5078413" y="5233988"/>
          <p14:tracePt t="202154" x="5159375" y="5216525"/>
          <p14:tracePt t="202161" x="5232400" y="5207000"/>
          <p14:tracePt t="202169" x="5260975" y="5197475"/>
          <p14:tracePt t="202181" x="5268913" y="5197475"/>
          <p14:tracePt t="202187" x="5278438" y="5197475"/>
          <p14:tracePt t="202193" x="5287963" y="5189538"/>
          <p14:tracePt t="202280" x="5297488" y="5180013"/>
          <p14:tracePt t="202288" x="5297488" y="5160963"/>
          <p14:tracePt t="202296" x="5297488" y="5153025"/>
          <p14:tracePt t="202304" x="5297488" y="5143500"/>
          <p14:tracePt t="202312" x="5297488" y="5126038"/>
          <p14:tracePt t="202320" x="5297488" y="5116513"/>
          <p14:tracePt t="202368" x="5305425" y="5106988"/>
          <p14:tracePt t="202376" x="5314950" y="5106988"/>
          <p14:tracePt t="202393" x="5324475" y="5106988"/>
          <p14:tracePt t="202408" x="5341938" y="5106988"/>
          <p14:tracePt t="202416" x="5360988" y="5106988"/>
          <p14:tracePt t="202425" x="5378450" y="5106988"/>
          <p14:tracePt t="202432" x="5405438" y="5106988"/>
          <p14:tracePt t="202447" x="5461000" y="5116513"/>
          <p14:tracePt t="202449" x="5507038" y="5116513"/>
          <p14:tracePt t="202458" x="5561013" y="5126038"/>
          <p14:tracePt t="202468" x="5643563" y="5143500"/>
          <p14:tracePt t="202472" x="5697538" y="5143500"/>
          <p14:tracePt t="202481" x="5789613" y="5170488"/>
          <p14:tracePt t="202488" x="5826125" y="5180013"/>
          <p14:tracePt t="202497" x="5862638" y="5189538"/>
          <p14:tracePt t="202504" x="5907088" y="5197475"/>
          <p14:tracePt t="202512" x="5926138" y="5197475"/>
          <p14:tracePt t="202520" x="5935663" y="5197475"/>
          <p14:tracePt t="202530" x="5943600" y="5197475"/>
          <p14:tracePt t="202560" x="5972175" y="5216525"/>
          <p14:tracePt t="202592" x="6016625" y="5233988"/>
          <p14:tracePt t="202607" x="6053138" y="5243513"/>
          <p14:tracePt t="202616" x="6099175" y="5270500"/>
          <p14:tracePt t="202624" x="6116638" y="5280025"/>
          <p14:tracePt t="202632" x="6153150" y="5289550"/>
          <p14:tracePt t="202640" x="6172200" y="5289550"/>
          <p14:tracePt t="202648" x="6199188" y="5299075"/>
          <p14:tracePt t="202656" x="6208713" y="5299075"/>
          <p14:tracePt t="202664" x="6218238" y="5299075"/>
          <p14:tracePt t="202672" x="6218238" y="5307013"/>
          <p14:tracePt t="202704" x="6226175" y="5316538"/>
          <p14:tracePt t="202846" x="6235700" y="5316538"/>
          <p14:tracePt t="202849" x="6245225" y="5316538"/>
          <p14:tracePt t="202864" x="6254750" y="5316538"/>
          <p14:tracePt t="202872" x="6272213" y="5316538"/>
          <p14:tracePt t="202880" x="6281738" y="5316538"/>
          <p14:tracePt t="202895" x="6326188" y="5316538"/>
          <p14:tracePt t="202904" x="6372225" y="5316538"/>
          <p14:tracePt t="202912" x="6427788" y="5316538"/>
          <p14:tracePt t="202920" x="6481763" y="5326063"/>
          <p14:tracePt t="202929" x="6545263" y="5335588"/>
          <p14:tracePt t="202936" x="6618288" y="5353050"/>
          <p14:tracePt t="202944" x="6681788" y="5380038"/>
          <p14:tracePt t="202954" x="6746875" y="5389563"/>
          <p14:tracePt t="202969" x="6827838" y="5399088"/>
          <p14:tracePt t="202976" x="6846888" y="5399088"/>
          <p14:tracePt t="202985" x="6873875" y="5408613"/>
          <p14:tracePt t="203034" x="6883400" y="5408613"/>
          <p14:tracePt t="203048" x="6892925" y="5408613"/>
          <p14:tracePt t="203056" x="6900863" y="5399088"/>
          <p14:tracePt t="203072" x="6910388" y="5389563"/>
          <p14:tracePt t="203088" x="6919913" y="5389563"/>
          <p14:tracePt t="203123" x="6929438" y="5380038"/>
          <p14:tracePt t="203137" x="6937375" y="5372100"/>
          <p14:tracePt t="203144" x="6946900" y="5353050"/>
          <p14:tracePt t="203160" x="6946900" y="5343525"/>
          <p14:tracePt t="203168" x="6946900" y="5335588"/>
          <p14:tracePt t="203177" x="6946900" y="5326063"/>
          <p14:tracePt t="203272" x="6946900" y="5316538"/>
          <p14:tracePt t="203279" x="6946900" y="5307013"/>
          <p14:tracePt t="203289" x="6946900" y="5299075"/>
          <p14:tracePt t="203750" x="6956425" y="5289550"/>
          <p14:tracePt t="204077" x="6973888" y="5280025"/>
          <p14:tracePt t="204090" x="6973888" y="5270500"/>
          <p14:tracePt t="204112" x="6973888" y="5262563"/>
          <p14:tracePt t="204401" x="6964363" y="5262563"/>
          <p14:tracePt t="204416" x="6956425" y="5262563"/>
          <p14:tracePt t="204433" x="6937375" y="5262563"/>
          <p14:tracePt t="204464" x="6929438" y="5253038"/>
          <p14:tracePt t="204520" x="6919913" y="5253038"/>
          <p14:tracePt t="204530" x="6910388" y="5253038"/>
          <p14:tracePt t="204536" x="6892925" y="5270500"/>
          <p14:tracePt t="204544" x="6873875" y="5280025"/>
          <p14:tracePt t="204560" x="6856413" y="5326063"/>
          <p14:tracePt t="204568" x="6837363" y="5343525"/>
          <p14:tracePt t="204577" x="6827838" y="5353050"/>
          <p14:tracePt t="204584" x="6810375" y="5372100"/>
          <p14:tracePt t="204594" x="6791325" y="5389563"/>
          <p14:tracePt t="204600" x="6783388" y="5408613"/>
          <p14:tracePt t="204610" x="6773863" y="5416550"/>
          <p14:tracePt t="204616" x="6754813" y="5435600"/>
          <p14:tracePt t="204632" x="6746875" y="5445125"/>
          <p14:tracePt t="204856" x="6737350" y="5462588"/>
          <p14:tracePt t="204864" x="6718300" y="5472113"/>
          <p14:tracePt t="204875" x="6691313" y="5499100"/>
          <p14:tracePt t="204881" x="6627813" y="5535613"/>
          <p14:tracePt t="204888" x="6573838" y="5572125"/>
          <p14:tracePt t="204896" x="6472238" y="5645150"/>
          <p14:tracePt t="204906" x="6391275" y="5699125"/>
          <p14:tracePt t="204912" x="6326188" y="5735638"/>
          <p14:tracePt t="204920" x="6245225" y="5808663"/>
          <p14:tracePt t="204929" x="6181725" y="5864225"/>
          <p14:tracePt t="204937" x="6135688" y="5900738"/>
          <p14:tracePt t="204951" x="6072188" y="5937250"/>
          <p14:tracePt t="204956" x="6016625" y="5983288"/>
          <p14:tracePt t="204967" x="5989638" y="6010275"/>
          <p14:tracePt t="204967" x="5943600" y="6037263"/>
          <p14:tracePt t="204984" x="5916613" y="6054725"/>
          <p14:tracePt t="204993" x="5899150" y="6073775"/>
          <p14:tracePt t="204999" x="5889625" y="6083300"/>
          <p14:tracePt t="205233" x="5880100" y="6091238"/>
          <p14:tracePt t="205242" x="5862638" y="6110288"/>
          <p14:tracePt t="205257" x="5843588" y="6119813"/>
          <p14:tracePt t="205272" x="5816600" y="6119813"/>
          <p14:tracePt t="205279" x="5807075" y="6119813"/>
          <p14:tracePt t="205299" x="5797550" y="6127750"/>
          <p14:tracePt t="205433" x="5780088" y="6127750"/>
          <p14:tracePt t="205546" x="5770563" y="6127750"/>
          <p14:tracePt t="206189" x="5770563" y="6110288"/>
          <p14:tracePt t="206192" x="5761038" y="6100763"/>
          <p14:tracePt t="206200" x="5753100" y="6073775"/>
          <p14:tracePt t="206216" x="5743575" y="6054725"/>
          <p14:tracePt t="206227" x="5724525" y="6010275"/>
          <p14:tracePt t="206232" x="5716588" y="6010275"/>
          <p14:tracePt t="206243" x="5707063" y="5991225"/>
          <p14:tracePt t="206249" x="5688013" y="5946775"/>
          <p14:tracePt t="206256" x="5661025" y="5900738"/>
          <p14:tracePt t="206264" x="5634038" y="5818188"/>
          <p14:tracePt t="206272" x="5580063" y="5708650"/>
          <p14:tracePt t="206280" x="5524500" y="5626100"/>
          <p14:tracePt t="206288" x="5470525" y="5554663"/>
          <p14:tracePt t="206296" x="5378450" y="5408613"/>
          <p14:tracePt t="206304" x="5314950" y="5233988"/>
          <p14:tracePt t="206312" x="5224463" y="5033963"/>
          <p14:tracePt t="206320" x="5095875" y="4824413"/>
          <p14:tracePt t="206329" x="4949825" y="4532313"/>
          <p14:tracePt t="206336" x="4813300" y="4340225"/>
          <p14:tracePt t="206345" x="4659313" y="4122738"/>
          <p14:tracePt t="206352" x="4540250" y="3930650"/>
          <p14:tracePt t="206360" x="4394200" y="3711575"/>
          <p14:tracePt t="206368" x="4284663" y="3556000"/>
          <p14:tracePt t="206377" x="4175125" y="3402013"/>
          <p14:tracePt t="206384" x="4121150" y="3265488"/>
          <p14:tracePt t="206394" x="4065588" y="3155950"/>
          <p14:tracePt t="206400" x="3992563" y="3054350"/>
          <p14:tracePt t="206410" x="3938588" y="2973388"/>
          <p14:tracePt t="206416" x="3875088" y="2854325"/>
          <p14:tracePt t="206426" x="3819525" y="2771775"/>
          <p14:tracePt t="206432" x="3783013" y="2708275"/>
          <p14:tracePt t="206440" x="3719513" y="2635250"/>
          <p14:tracePt t="206448" x="3683000" y="2589213"/>
          <p14:tracePt t="206456" x="3636963" y="2554288"/>
          <p14:tracePt t="206465" x="3600450" y="2525713"/>
          <p14:tracePt t="206472" x="3556000" y="2498725"/>
          <p14:tracePt t="206480" x="3509963" y="2471738"/>
          <p14:tracePt t="206488" x="3446463" y="2444750"/>
          <p14:tracePt t="206496" x="3400425" y="2416175"/>
          <p14:tracePt t="206504" x="3346450" y="2408238"/>
          <p14:tracePt t="206512" x="3300413" y="2398713"/>
          <p14:tracePt t="206520" x="3227388" y="2379663"/>
          <p14:tracePt t="206530" x="3144838" y="2362200"/>
          <p14:tracePt t="206538" x="3081338" y="2343150"/>
          <p14:tracePt t="206551" x="3008313" y="2343150"/>
          <p14:tracePt t="206557" x="2954338" y="2335213"/>
          <p14:tracePt t="206566" x="2898775" y="2335213"/>
          <p14:tracePt t="206568" x="2808288" y="2335213"/>
          <p14:tracePt t="206577" x="2725738" y="2335213"/>
          <p14:tracePt t="206584" x="2671763" y="2335213"/>
          <p14:tracePt t="206595" x="2635250" y="2335213"/>
          <p14:tracePt t="206600" x="2589213" y="2335213"/>
          <p14:tracePt t="206611" x="2543175" y="2362200"/>
          <p14:tracePt t="206616" x="2479675" y="2379663"/>
          <p14:tracePt t="206627" x="2425700" y="2408238"/>
          <p14:tracePt t="206632" x="2379663" y="2435225"/>
          <p14:tracePt t="206640" x="2316163" y="2444750"/>
          <p14:tracePt t="206648" x="2233613" y="2481263"/>
          <p14:tracePt t="206656" x="2143125" y="2508250"/>
          <p14:tracePt t="206664" x="2041525" y="2535238"/>
          <p14:tracePt t="206673" x="1931988" y="2562225"/>
          <p14:tracePt t="206680" x="1824038" y="2562225"/>
          <p14:tracePt t="206689" x="1695450" y="2581275"/>
          <p14:tracePt t="206698" x="1595438" y="2581275"/>
          <p14:tracePt t="206706" x="1504950" y="2581275"/>
          <p14:tracePt t="206718" x="1431925" y="2581275"/>
          <p14:tracePt t="206719" x="1376363" y="2581275"/>
          <p14:tracePt t="206732" x="1339850" y="2581275"/>
          <p14:tracePt t="206740" x="1293813" y="2581275"/>
          <p14:tracePt t="206748" x="1285875" y="2581275"/>
          <p14:tracePt t="206818" x="1276350" y="2589213"/>
          <p14:tracePt t="206828" x="1276350" y="2598738"/>
          <p14:tracePt t="206848" x="1266825" y="2608263"/>
          <p14:tracePt t="206936" x="1266825" y="2589213"/>
          <p14:tracePt t="206944" x="1266825" y="2562225"/>
          <p14:tracePt t="206952" x="1266825" y="2554288"/>
          <p14:tracePt t="206960" x="1266825" y="2544763"/>
          <p14:tracePt t="206968" x="1266825" y="2525713"/>
          <p14:tracePt t="207056" x="1266825" y="2517775"/>
          <p14:tracePt t="207064" x="1276350" y="2517775"/>
          <p14:tracePt t="207072" x="1285875" y="2525713"/>
          <p14:tracePt t="207080" x="1293813" y="2554288"/>
          <p14:tracePt t="207088" x="1303338" y="2571750"/>
          <p14:tracePt t="207096" x="1339850" y="2625725"/>
          <p14:tracePt t="207104" x="1349375" y="2662238"/>
          <p14:tracePt t="207112" x="1385888" y="2708275"/>
          <p14:tracePt t="207120" x="1395413" y="2735263"/>
          <p14:tracePt t="207128" x="1439863" y="2800350"/>
          <p14:tracePt t="207136" x="1476375" y="2844800"/>
          <p14:tracePt t="207144" x="1531938" y="2909888"/>
          <p14:tracePt t="207152" x="1585913" y="2990850"/>
          <p14:tracePt t="207161" x="1649413" y="3054350"/>
          <p14:tracePt t="207168" x="1731963" y="3109913"/>
          <p14:tracePt t="207177" x="1851025" y="3182938"/>
          <p14:tracePt t="207183" x="1931988" y="3228975"/>
          <p14:tracePt t="207198" x="1978025" y="3265488"/>
          <p14:tracePt t="207202" x="2060575" y="3302000"/>
          <p14:tracePt t="207218" x="2114550" y="3309938"/>
          <p14:tracePt t="207227" x="2124075" y="3309938"/>
          <p14:tracePt t="207264" x="2133600" y="3309938"/>
          <p14:tracePt t="207272" x="2143125" y="3309938"/>
          <p14:tracePt t="207280" x="2151063" y="3302000"/>
          <p14:tracePt t="207289" x="2151063" y="3265488"/>
          <p14:tracePt t="207298" x="2151063" y="3255963"/>
          <p14:tracePt t="207305" x="2151063" y="3236913"/>
          <p14:tracePt t="207314" x="2151063" y="3219450"/>
          <p14:tracePt t="207320" x="2160588" y="3209925"/>
          <p14:tracePt t="207329" x="2160588" y="3192463"/>
          <p14:tracePt t="207344" x="2160588" y="3173413"/>
          <p14:tracePt t="207360" x="2170113" y="3163888"/>
          <p14:tracePt t="207400" x="2170113" y="3146425"/>
          <p14:tracePt t="207443" x="2179638" y="3146425"/>
          <p14:tracePt t="207453" x="2187575" y="3146425"/>
          <p14:tracePt t="207460" x="2187575" y="3173413"/>
          <p14:tracePt t="207466" x="2187575" y="3228975"/>
          <p14:tracePt t="207472" x="2187575" y="3292475"/>
          <p14:tracePt t="207480" x="2187575" y="3365500"/>
          <p14:tracePt t="207488" x="2187575" y="3475038"/>
          <p14:tracePt t="207497" x="2179638" y="3621088"/>
          <p14:tracePt t="207504" x="2151063" y="3730625"/>
          <p14:tracePt t="207512" x="2124075" y="3884613"/>
          <p14:tracePt t="207520" x="2124075" y="4013200"/>
          <p14:tracePt t="207528" x="2124075" y="4149725"/>
          <p14:tracePt t="207536" x="2124075" y="4268788"/>
          <p14:tracePt t="207544" x="2143125" y="4359275"/>
          <p14:tracePt t="207552" x="2179638" y="4478338"/>
          <p14:tracePt t="207560" x="2224088" y="4568825"/>
          <p14:tracePt t="207568" x="2279650" y="4641850"/>
          <p14:tracePt t="207577" x="2324100" y="4705350"/>
          <p14:tracePt t="207584" x="2379663" y="4768850"/>
          <p14:tracePt t="207594" x="2425700" y="4787900"/>
          <p14:tracePt t="207600" x="2489200" y="4833938"/>
          <p14:tracePt t="207609" x="2516188" y="4841875"/>
          <p14:tracePt t="207616" x="2579688" y="4851400"/>
          <p14:tracePt t="207627" x="2606675" y="4851400"/>
          <p14:tracePt t="207632" x="2625725" y="4870450"/>
          <p14:tracePt t="207643" x="2652713" y="4870450"/>
          <p14:tracePt t="207648" x="2662238" y="4870450"/>
          <p14:tracePt t="207656" x="2689225" y="4870450"/>
          <p14:tracePt t="207664" x="2698750" y="4870450"/>
          <p14:tracePt t="207672" x="2708275" y="4870450"/>
          <p14:tracePt t="207680" x="2735263" y="4887913"/>
          <p14:tracePt t="207688" x="2762250" y="4924425"/>
          <p14:tracePt t="207696" x="2808288" y="4970463"/>
          <p14:tracePt t="207703" x="2862263" y="5016500"/>
          <p14:tracePt t="207712" x="2917825" y="5089525"/>
          <p14:tracePt t="207719" x="2981325" y="5153025"/>
          <p14:tracePt t="207729" x="3044825" y="5207000"/>
          <p14:tracePt t="207736" x="3108325" y="5243513"/>
          <p14:tracePt t="207744" x="3144838" y="5262563"/>
          <p14:tracePt t="207751" x="3171825" y="5280025"/>
          <p14:tracePt t="207762" x="3181350" y="5289550"/>
          <p14:tracePt t="207826" x="3181350" y="5270500"/>
          <p14:tracePt t="207835" x="3181350" y="5262563"/>
          <p14:tracePt t="207846" x="3181350" y="5253038"/>
          <p14:tracePt t="207848" x="3181350" y="5243513"/>
          <p14:tracePt t="207888" x="3181350" y="5226050"/>
          <p14:tracePt t="207920" x="3200400" y="5207000"/>
          <p14:tracePt t="207928" x="3244850" y="5197475"/>
          <p14:tracePt t="207936" x="3354388" y="5180013"/>
          <p14:tracePt t="207945" x="3490913" y="5153025"/>
          <p14:tracePt t="207952" x="3600450" y="5143500"/>
          <p14:tracePt t="207960" x="3765550" y="5126038"/>
          <p14:tracePt t="207968" x="3892550" y="5106988"/>
          <p14:tracePt t="207977" x="4021138" y="5080000"/>
          <p14:tracePt t="207984" x="4157663" y="5070475"/>
          <p14:tracePt t="207993" x="4211638" y="5070475"/>
          <p14:tracePt t="208000" x="4248150" y="5053013"/>
          <p14:tracePt t="208010" x="4257675" y="5053013"/>
          <p14:tracePt t="208072" x="4267200" y="5053013"/>
          <p14:tracePt t="208088" x="4284663" y="5060950"/>
          <p14:tracePt t="208160" x="4284663" y="5070475"/>
          <p14:tracePt t="208168" x="4284663" y="5080000"/>
          <p14:tracePt t="208176" x="4284663" y="5097463"/>
          <p14:tracePt t="208192" x="4311650" y="5126038"/>
          <p14:tracePt t="208200" x="4348163" y="5133975"/>
          <p14:tracePt t="208212" x="4376738" y="5160963"/>
          <p14:tracePt t="208216" x="4421188" y="5170488"/>
          <p14:tracePt t="208228" x="4476750" y="5170488"/>
          <p14:tracePt t="208232" x="4530725" y="5170488"/>
          <p14:tracePt t="208243" x="4603750" y="5170488"/>
          <p14:tracePt t="208248" x="4713288" y="5170488"/>
          <p14:tracePt t="208260" x="4803775" y="5170488"/>
          <p14:tracePt t="208264" x="4949825" y="5170488"/>
          <p14:tracePt t="208273" x="5078413" y="5170488"/>
          <p14:tracePt t="208288" x="5368925" y="5170488"/>
          <p14:tracePt t="208296" x="5514975" y="5170488"/>
          <p14:tracePt t="208304" x="5643563" y="5170488"/>
          <p14:tracePt t="208312" x="5716588" y="5170488"/>
          <p14:tracePt t="208320" x="5761038" y="5170488"/>
          <p14:tracePt t="208328" x="5797550" y="5170488"/>
          <p14:tracePt t="208344" x="5807075" y="5170488"/>
          <p14:tracePt t="208474" x="5816600" y="5170488"/>
          <p14:tracePt t="208488" x="5843588" y="5170488"/>
          <p14:tracePt t="208499" x="5862638" y="5180013"/>
          <p14:tracePt t="208503" x="5862638" y="5189538"/>
          <p14:tracePt t="208513" x="5899150" y="5197475"/>
          <p14:tracePt t="208520" x="5935663" y="5207000"/>
          <p14:tracePt t="208529" x="5989638" y="5216525"/>
          <p14:tracePt t="208536" x="6016625" y="5216525"/>
          <p14:tracePt t="208544" x="6072188" y="5216525"/>
          <p14:tracePt t="208552" x="6116638" y="5216525"/>
          <p14:tracePt t="208560" x="6153150" y="5216525"/>
          <p14:tracePt t="208568" x="6199188" y="5216525"/>
          <p14:tracePt t="208577" x="6208713" y="5216525"/>
          <p14:tracePt t="208584" x="6218238" y="5216525"/>
          <p14:tracePt t="208722" x="6226175" y="5216525"/>
          <p14:tracePt t="208736" x="6226175" y="5207000"/>
          <p14:tracePt t="208745" x="6208713" y="5197475"/>
          <p14:tracePt t="208752" x="6189663" y="5189538"/>
          <p14:tracePt t="208761" x="6172200" y="5189538"/>
          <p14:tracePt t="208810" x="6162675" y="5189538"/>
          <p14:tracePt t="208832" x="6153150" y="5197475"/>
          <p14:tracePt t="208840" x="6145213" y="5216525"/>
          <p14:tracePt t="208848" x="6116638" y="5262563"/>
          <p14:tracePt t="208856" x="6108700" y="5280025"/>
          <p14:tracePt t="208867" x="6099175" y="5335588"/>
          <p14:tracePt t="208872" x="6089650" y="5380038"/>
          <p14:tracePt t="208880" x="6062663" y="5445125"/>
          <p14:tracePt t="208887" x="6026150" y="5508625"/>
          <p14:tracePt t="208896" x="6007100" y="5554663"/>
          <p14:tracePt t="208906" x="5972175" y="5581650"/>
          <p14:tracePt t="208912" x="5953125" y="5626100"/>
          <p14:tracePt t="208920" x="5916613" y="5672138"/>
          <p14:tracePt t="208929" x="5880100" y="5718175"/>
          <p14:tracePt t="208936" x="5862638" y="5754688"/>
          <p14:tracePt t="208944" x="5826125" y="5800725"/>
          <p14:tracePt t="208951" x="5816600" y="5818188"/>
          <p14:tracePt t="208959" x="5807075" y="5837238"/>
          <p14:tracePt t="208968" x="5789613" y="5864225"/>
          <p14:tracePt t="208977" x="5780088" y="5881688"/>
          <p14:tracePt t="208985" x="5780088" y="5891213"/>
          <p14:tracePt t="208993" x="5770563" y="5918200"/>
          <p14:tracePt t="209000" x="5761038" y="5927725"/>
          <p14:tracePt t="209010" x="5761038" y="5937250"/>
          <p14:tracePt t="209016" x="5743575" y="5954713"/>
          <p14:tracePt t="209028" x="5743575" y="5964238"/>
          <p14:tracePt t="209064" x="5743575" y="5973763"/>
          <p14:tracePt t="209080" x="5743575" y="5991225"/>
          <p14:tracePt t="209109" x="5743575" y="6000750"/>
          <p14:tracePt t="209128" x="5734050" y="6010275"/>
          <p14:tracePt t="209160" x="5724525" y="6018213"/>
          <p14:tracePt t="209176" x="5716588" y="6037263"/>
          <p14:tracePt t="209184" x="5707063" y="6054725"/>
          <p14:tracePt t="209192" x="5697538" y="6054725"/>
          <p14:tracePt t="209200" x="5688013" y="6064250"/>
          <p14:tracePt t="209210" x="5688013" y="6073775"/>
          <p14:tracePt t="209216" x="5680075" y="6083300"/>
          <p14:tracePt t="209331" x="5670550" y="6091238"/>
          <p14:tracePt t="209347" x="5661025" y="6091238"/>
          <p14:tracePt t="209352" x="5653088" y="6091238"/>
          <p14:tracePt t="209360" x="5643563" y="6091238"/>
          <p14:tracePt t="209377" x="5634038" y="6091238"/>
          <p14:tracePt t="209408" x="5624513" y="6091238"/>
          <p14:tracePt t="209560" x="5661025" y="6091238"/>
          <p14:tracePt t="209569" x="5680075" y="6091238"/>
          <p14:tracePt t="209577" x="5716588" y="6091238"/>
          <p14:tracePt t="209585" x="5761038" y="6091238"/>
          <p14:tracePt t="209594" x="5797550" y="6091238"/>
          <p14:tracePt t="209601" x="5826125" y="6091238"/>
          <p14:tracePt t="209610" x="5870575" y="6091238"/>
          <p14:tracePt t="209616" x="5907088" y="6091238"/>
          <p14:tracePt t="209638" x="5972175" y="6091238"/>
          <p14:tracePt t="209643" x="6007100" y="6091238"/>
          <p14:tracePt t="209648" x="6053138" y="6091238"/>
          <p14:tracePt t="209656" x="6089650" y="6091238"/>
          <p14:tracePt t="209664" x="6135688" y="6091238"/>
          <p14:tracePt t="209672" x="6189663" y="6091238"/>
          <p14:tracePt t="209680" x="6226175" y="6091238"/>
          <p14:tracePt t="209688" x="6281738" y="6091238"/>
          <p14:tracePt t="209696" x="6326188" y="6091238"/>
          <p14:tracePt t="209704" x="6362700" y="6100763"/>
          <p14:tracePt t="209712" x="6391275" y="6110288"/>
          <p14:tracePt t="209720" x="6445250" y="6110288"/>
          <p14:tracePt t="209728" x="6508750" y="6137275"/>
          <p14:tracePt t="209736" x="6537325" y="6146800"/>
          <p14:tracePt t="209744" x="6573838" y="6156325"/>
          <p14:tracePt t="209752" x="6600825" y="6164263"/>
          <p14:tracePt t="209762" x="6618288" y="6173788"/>
          <p14:tracePt t="209768" x="6645275" y="6192838"/>
          <p14:tracePt t="209784" x="6654800" y="6200775"/>
          <p14:tracePt t="209810" x="6673850" y="6200775"/>
          <p14:tracePt t="209930" x="6681788" y="6200775"/>
          <p14:tracePt t="209946" x="6681788" y="6192838"/>
          <p14:tracePt t="209953" x="6681788" y="6183313"/>
          <p14:tracePt t="210048" x="6681788" y="6192838"/>
          <p14:tracePt t="210057" x="6681788" y="6200775"/>
          <p14:tracePt t="210072" x="6681788" y="6219825"/>
          <p14:tracePt t="210080" x="6681788" y="6229350"/>
          <p14:tracePt t="210113" x="6681788" y="6237288"/>
          <p14:tracePt t="210402" x="6681788" y="6246813"/>
          <p14:tracePt t="210417" x="6673850" y="6246813"/>
          <p14:tracePt t="210456" x="6654800" y="6246813"/>
          <p14:tracePt t="210472" x="6645275" y="6246813"/>
          <p14:tracePt t="210481" x="6637338" y="6246813"/>
          <p14:tracePt t="210488" x="6618288" y="6246813"/>
          <p14:tracePt t="210496" x="6610350" y="6246813"/>
          <p14:tracePt t="210504" x="6591300" y="6246813"/>
          <p14:tracePt t="210511" x="6564313" y="6246813"/>
          <p14:tracePt t="210520" x="6554788" y="6246813"/>
          <p14:tracePt t="210528" x="6518275" y="6237288"/>
          <p14:tracePt t="210536" x="6500813" y="6210300"/>
          <p14:tracePt t="210545" x="6491288" y="6192838"/>
          <p14:tracePt t="210552" x="6454775" y="6146800"/>
          <p14:tracePt t="210560" x="6435725" y="6127750"/>
          <p14:tracePt t="210571" x="6399213" y="6064250"/>
          <p14:tracePt t="210583" x="6381750" y="6046788"/>
          <p14:tracePt t="210587" x="6362700" y="6000750"/>
          <p14:tracePt t="210595" x="6354763" y="6000750"/>
          <p14:tracePt t="210600" x="6335713" y="5954713"/>
          <p14:tracePt t="210616" x="6318250" y="5937250"/>
          <p14:tracePt t="210626" x="6318250" y="5927725"/>
          <p14:tracePt t="210648" x="6318250" y="5918200"/>
          <p14:tracePt t="210680" x="6318250" y="5910263"/>
          <p14:tracePt t="210688" x="6318250" y="5900738"/>
          <p14:tracePt t="210696" x="6318250" y="5891213"/>
          <p14:tracePt t="210714" x="6318250" y="5873750"/>
          <p14:tracePt t="210720" x="6354763" y="5864225"/>
          <p14:tracePt t="210728" x="6418263" y="5837238"/>
          <p14:tracePt t="210737" x="6464300" y="5827713"/>
          <p14:tracePt t="210747" x="6537325" y="5827713"/>
          <p14:tracePt t="210753" x="6610350" y="5808663"/>
          <p14:tracePt t="210762" x="6673850" y="5808663"/>
          <p14:tracePt t="210768" x="6727825" y="5800725"/>
          <p14:tracePt t="210776" x="6773863" y="5772150"/>
          <p14:tracePt t="210783" x="6810375" y="5772150"/>
          <p14:tracePt t="210793" x="6827838" y="5772150"/>
          <p14:tracePt t="210799" x="6892925" y="5764213"/>
          <p14:tracePt t="210812" x="6919913" y="5764213"/>
          <p14:tracePt t="210815" x="6946900" y="5764213"/>
          <p14:tracePt t="210833" x="7029450" y="5754688"/>
          <p14:tracePt t="210849" x="7102475" y="5754688"/>
          <p14:tracePt t="210859" x="7183438" y="5754688"/>
          <p14:tracePt t="210864" x="7219950" y="5754688"/>
          <p14:tracePt t="210871" x="7292975" y="5754688"/>
          <p14:tracePt t="210880" x="7319963" y="5754688"/>
          <p14:tracePt t="210895" x="7366000" y="5764213"/>
          <p14:tracePt t="210896" x="7412038" y="5781675"/>
          <p14:tracePt t="210903" x="7448550" y="5791200"/>
          <p14:tracePt t="210912" x="7485063" y="5800725"/>
          <p14:tracePt t="210928" x="7512050" y="5808663"/>
          <p14:tracePt t="210937" x="7521575" y="5818188"/>
          <p14:tracePt t="210970" x="7531100" y="5827713"/>
          <p14:tracePt t="210984" x="7531100" y="5837238"/>
          <p14:tracePt t="211000" x="7539038" y="5837238"/>
          <p14:tracePt t="211008" x="7548563" y="5845175"/>
          <p14:tracePt t="211016" x="7558088" y="5854700"/>
          <p14:tracePt t="211042" x="7567613" y="5873750"/>
          <p14:tracePt t="211064" x="7567613" y="5891213"/>
          <p14:tracePt t="211072" x="7567613" y="5900738"/>
          <p14:tracePt t="211080" x="7567613" y="5910263"/>
          <p14:tracePt t="211097" x="7567613" y="5937250"/>
          <p14:tracePt t="211109" x="7567613" y="5946775"/>
          <p14:tracePt t="211120" x="7567613" y="5991225"/>
          <p14:tracePt t="211136" x="7567613" y="6018213"/>
          <p14:tracePt t="211144" x="7567613" y="6027738"/>
          <p14:tracePt t="211160" x="7567613" y="6037263"/>
          <p14:tracePt t="211169" x="7567613" y="6046788"/>
          <p14:tracePt t="211200" x="7567613" y="6064250"/>
          <p14:tracePt t="211240" x="7567613" y="6083300"/>
          <p14:tracePt t="211248" x="7558088" y="6091238"/>
          <p14:tracePt t="211256" x="7548563" y="6100763"/>
          <p14:tracePt t="211264" x="7539038" y="6110288"/>
          <p14:tracePt t="211272" x="7539038" y="6119813"/>
          <p14:tracePt t="211281" x="7521575" y="6137275"/>
          <p14:tracePt t="211289" x="7494588" y="6164263"/>
          <p14:tracePt t="211298" x="7475538" y="6173788"/>
          <p14:tracePt t="211304" x="7429500" y="6210300"/>
          <p14:tracePt t="211313" x="7392988" y="6219825"/>
          <p14:tracePt t="211320" x="7329488" y="6246813"/>
          <p14:tracePt t="211328" x="7229475" y="6273800"/>
          <p14:tracePt t="211336" x="7156450" y="6292850"/>
          <p14:tracePt t="211343" x="7065963" y="6292850"/>
          <p14:tracePt t="211352" x="6946900" y="6310313"/>
          <p14:tracePt t="211360" x="6873875" y="6338888"/>
          <p14:tracePt t="211368" x="6764338" y="6338888"/>
          <p14:tracePt t="211377" x="6673850" y="6338888"/>
          <p14:tracePt t="211383" x="6618288" y="6338888"/>
          <p14:tracePt t="211393" x="6573838" y="6338888"/>
          <p14:tracePt t="211399" x="6518275" y="6338888"/>
          <p14:tracePt t="211409" x="6500813" y="6338888"/>
          <p14:tracePt t="211416" x="6464300" y="6338888"/>
          <p14:tracePt t="211426" x="6427788" y="6338888"/>
          <p14:tracePt t="211432" x="6427788" y="6329363"/>
          <p14:tracePt t="211449" x="6408738" y="6319838"/>
          <p14:tracePt t="211513" x="6391275" y="6302375"/>
          <p14:tracePt t="211520" x="6362700" y="6283325"/>
          <p14:tracePt t="211528" x="6362700" y="6273800"/>
          <p14:tracePt t="211536" x="6354763" y="6265863"/>
          <p14:tracePt t="211545" x="6335713" y="6246813"/>
          <p14:tracePt t="211552" x="6326188" y="6237288"/>
          <p14:tracePt t="211560" x="6326188" y="6219825"/>
          <p14:tracePt t="211577" x="6318250" y="6219825"/>
          <p14:tracePt t="211728" x="6318250" y="6210300"/>
          <p14:tracePt t="211736" x="6318250" y="6200775"/>
          <p14:tracePt t="211745" x="6318250" y="6183313"/>
          <p14:tracePt t="211752" x="6318250" y="6173788"/>
          <p14:tracePt t="211760" x="6318250" y="6164263"/>
          <p14:tracePt t="211768" x="6308725" y="6137275"/>
          <p14:tracePt t="211779" x="6308725" y="6127750"/>
          <p14:tracePt t="211785" x="6308725" y="6119813"/>
          <p14:tracePt t="211796" x="6308725" y="6100763"/>
          <p14:tracePt t="211800" x="6308725" y="6083300"/>
          <p14:tracePt t="211811" x="6308725" y="6073775"/>
          <p14:tracePt t="211816" x="6308725" y="6054725"/>
          <p14:tracePt t="211826" x="6308725" y="6046788"/>
          <p14:tracePt t="211848" x="6318250" y="6027738"/>
          <p14:tracePt t="211859" x="6345238" y="6018213"/>
          <p14:tracePt t="211864" x="6381750" y="6000750"/>
          <p14:tracePt t="211872" x="6418263" y="5991225"/>
          <p14:tracePt t="211880" x="6445250" y="5991225"/>
          <p14:tracePt t="211891" x="6508750" y="5983288"/>
          <p14:tracePt t="211896" x="6537325" y="5983288"/>
          <p14:tracePt t="211903" x="6573838" y="5983288"/>
          <p14:tracePt t="211912" x="6591300" y="5973763"/>
          <p14:tracePt t="211920" x="6618288" y="5973763"/>
          <p14:tracePt t="211928" x="6654800" y="5954713"/>
          <p14:tracePt t="211936" x="6681788" y="5946775"/>
          <p14:tracePt t="211944" x="6727825" y="5937250"/>
          <p14:tracePt t="211952" x="6754813" y="5937250"/>
          <p14:tracePt t="211960" x="6783388" y="5918200"/>
          <p14:tracePt t="211968" x="6837363" y="5918200"/>
          <p14:tracePt t="211976" x="6856413" y="5918200"/>
          <p14:tracePt t="211984" x="6883400" y="5918200"/>
          <p14:tracePt t="211994" x="6892925" y="5918200"/>
          <p14:tracePt t="212000" x="6919913" y="5918200"/>
          <p14:tracePt t="212011" x="6929438" y="5918200"/>
          <p14:tracePt t="212120" x="6937375" y="5918200"/>
          <p14:tracePt t="212128" x="6937375" y="5927725"/>
          <p14:tracePt t="212136" x="6937375" y="5946775"/>
          <p14:tracePt t="212144" x="6900863" y="5964238"/>
          <p14:tracePt t="212154" x="6800850" y="5991225"/>
          <p14:tracePt t="212161" x="6654800" y="5991225"/>
          <p14:tracePt t="212168" x="6491288" y="6010275"/>
          <p14:tracePt t="212177" x="6299200" y="6010275"/>
          <p14:tracePt t="212183" x="6043613" y="6010275"/>
          <p14:tracePt t="212193" x="5753100" y="6010275"/>
          <p14:tracePt t="212200" x="5405438" y="5991225"/>
          <p14:tracePt t="212210" x="5049838" y="5954713"/>
          <p14:tracePt t="212216" x="4586288" y="5881688"/>
          <p14:tracePt t="212226" x="4230688" y="5845175"/>
          <p14:tracePt t="212231" x="3948113" y="5781675"/>
          <p14:tracePt t="212242" x="3592513" y="5745163"/>
          <p14:tracePt t="212248" x="3236913" y="5681663"/>
          <p14:tracePt t="212265" x="2679700" y="5626100"/>
          <p14:tracePt t="212272" x="2397125" y="5562600"/>
          <p14:tracePt t="212280" x="2170113" y="5562600"/>
          <p14:tracePt t="212288" x="1987550" y="5535613"/>
          <p14:tracePt t="212296" x="1824038" y="5535613"/>
          <p14:tracePt t="212304" x="1695450" y="5535613"/>
          <p14:tracePt t="212312" x="1604963" y="5535613"/>
          <p14:tracePt t="212320" x="1549400" y="5535613"/>
          <p14:tracePt t="212328" x="1541463" y="5535613"/>
          <p14:tracePt t="212336" x="1522413" y="5535613"/>
          <p14:tracePt t="212376" x="1512888" y="5535613"/>
          <p14:tracePt t="212384" x="1512888" y="5545138"/>
          <p14:tracePt t="212392" x="1512888" y="5554663"/>
          <p14:tracePt t="212408" x="1512888" y="5562600"/>
          <p14:tracePt t="212488" x="1522413" y="5562600"/>
          <p14:tracePt t="212496" x="1549400" y="5562600"/>
          <p14:tracePt t="212506" x="1604963" y="5562600"/>
          <p14:tracePt t="212513" x="1658938" y="5562600"/>
          <p14:tracePt t="212520" x="1751013" y="5562600"/>
          <p14:tracePt t="212528" x="1841500" y="5562600"/>
          <p14:tracePt t="212536" x="1951038" y="5562600"/>
          <p14:tracePt t="212544" x="2060575" y="5562600"/>
          <p14:tracePt t="212552" x="2170113" y="5562600"/>
          <p14:tracePt t="212560" x="2297113" y="5562600"/>
          <p14:tracePt t="212568" x="2406650" y="5562600"/>
          <p14:tracePt t="212577" x="2533650" y="5562600"/>
          <p14:tracePt t="212584" x="2643188" y="5562600"/>
          <p14:tracePt t="212594" x="2735263" y="5562600"/>
          <p14:tracePt t="212600" x="2808288" y="5562600"/>
          <p14:tracePt t="212609" x="2925763" y="5545138"/>
          <p14:tracePt t="212617" x="2998788" y="5518150"/>
          <p14:tracePt t="212635" x="3144838" y="5481638"/>
          <p14:tracePt t="212642" x="3200400" y="5472113"/>
          <p14:tracePt t="212648" x="3263900" y="5462588"/>
          <p14:tracePt t="212656" x="3309938" y="5426075"/>
          <p14:tracePt t="212664" x="3354388" y="5399088"/>
          <p14:tracePt t="212672" x="3409950" y="5399088"/>
          <p14:tracePt t="212680" x="3482975" y="5389563"/>
          <p14:tracePt t="212688" x="3563938" y="5389563"/>
          <p14:tracePt t="212696" x="3656013" y="5362575"/>
          <p14:tracePt t="212704" x="3683000" y="5353050"/>
          <p14:tracePt t="212712" x="3729038" y="5343525"/>
          <p14:tracePt t="212720" x="3756025" y="5335588"/>
          <p14:tracePt t="212728" x="3775075" y="5307013"/>
          <p14:tracePt t="212744" x="3783013" y="5289550"/>
          <p14:tracePt t="212752" x="3783013" y="5270500"/>
          <p14:tracePt t="212760" x="3783013" y="5253038"/>
          <p14:tracePt t="212768" x="3783013" y="5233988"/>
          <p14:tracePt t="212777" x="3783013" y="5216525"/>
          <p14:tracePt t="212794" x="3783013" y="5207000"/>
          <p14:tracePt t="212898" x="3792538" y="5197475"/>
          <p14:tracePt t="212911" x="3810000" y="5197475"/>
          <p14:tracePt t="212914" x="3829050" y="5197475"/>
          <p14:tracePt t="212920" x="3883025" y="5197475"/>
          <p14:tracePt t="212928" x="4002088" y="5243513"/>
          <p14:tracePt t="212936" x="4129088" y="5270500"/>
          <p14:tracePt t="212945" x="4257675" y="5307013"/>
          <p14:tracePt t="212952" x="4421188" y="5307013"/>
          <p14:tracePt t="212960" x="4530725" y="5307013"/>
          <p14:tracePt t="212968" x="4640263" y="5307013"/>
          <p14:tracePt t="212976" x="4730750" y="5307013"/>
          <p14:tracePt t="212984" x="4832350" y="5307013"/>
          <p14:tracePt t="212993" x="4859338" y="5307013"/>
          <p14:tracePt t="213000" x="4886325" y="5307013"/>
          <p14:tracePt t="213010" x="4905375" y="5307013"/>
          <p14:tracePt t="213016" x="4922838" y="5299075"/>
          <p14:tracePt t="213026" x="4932363" y="5299075"/>
          <p14:tracePt t="213032" x="4941888" y="5299075"/>
          <p14:tracePt t="213042" x="4949825" y="5299075"/>
          <p14:tracePt t="213048" x="4968875" y="5299075"/>
          <p14:tracePt t="213061" x="4978400" y="5299075"/>
          <p14:tracePt t="213064" x="5014913" y="5299075"/>
          <p14:tracePt t="213072" x="5068888" y="5299075"/>
          <p14:tracePt t="213080" x="5114925" y="5299075"/>
          <p14:tracePt t="213088" x="5141913" y="5299075"/>
          <p14:tracePt t="213096" x="5195888" y="5280025"/>
          <p14:tracePt t="213104" x="5214938" y="5280025"/>
          <p14:tracePt t="213112" x="5232400" y="5262563"/>
          <p14:tracePt t="213120" x="5241925" y="5253038"/>
          <p14:tracePt t="213128" x="5260975" y="5243513"/>
          <p14:tracePt t="213136" x="5268913" y="5243513"/>
          <p14:tracePt t="213145" x="5297488" y="5216525"/>
          <p14:tracePt t="213161" x="5314950" y="5189538"/>
          <p14:tracePt t="213264" x="5324475" y="5189538"/>
          <p14:tracePt t="213272" x="5334000" y="5189538"/>
          <p14:tracePt t="213279" x="5341938" y="5189538"/>
          <p14:tracePt t="213288" x="5351463" y="5189538"/>
          <p14:tracePt t="213296" x="5368925" y="5189538"/>
          <p14:tracePt t="213304" x="5414963" y="5197475"/>
          <p14:tracePt t="213312" x="5497513" y="5233988"/>
          <p14:tracePt t="213320" x="5570538" y="5243513"/>
          <p14:tracePt t="213329" x="5697538" y="5289550"/>
          <p14:tracePt t="213336" x="5797550" y="5307013"/>
          <p14:tracePt t="213344" x="5907088" y="5316538"/>
          <p14:tracePt t="213352" x="6035675" y="5316538"/>
          <p14:tracePt t="213360" x="6145213" y="5316538"/>
          <p14:tracePt t="213368" x="6254750" y="5316538"/>
          <p14:tracePt t="213376" x="6345238" y="5316538"/>
          <p14:tracePt t="213384" x="6399213" y="5316538"/>
          <p14:tracePt t="213393" x="6464300" y="5316538"/>
          <p14:tracePt t="213401" x="6472238" y="5316538"/>
          <p14:tracePt t="213425" x="6481763" y="5316538"/>
          <p14:tracePt t="213504" x="6491288" y="5316538"/>
          <p14:tracePt t="213528" x="6491288" y="5307013"/>
          <p14:tracePt t="213585" x="6491288" y="5299075"/>
          <p14:tracePt t="213594" x="6508750" y="5270500"/>
          <p14:tracePt t="213600" x="6518275" y="5262563"/>
          <p14:tracePt t="213609" x="6554788" y="5243513"/>
          <p14:tracePt t="213616" x="6573838" y="5226050"/>
          <p14:tracePt t="213627" x="6581775" y="5216525"/>
          <p14:tracePt t="213632" x="6600825" y="5197475"/>
          <p14:tracePt t="213642" x="6637338" y="5170488"/>
          <p14:tracePt t="213648" x="6654800" y="5143500"/>
          <p14:tracePt t="213658" x="6664325" y="5126038"/>
          <p14:tracePt t="213663" x="6681788" y="5106988"/>
          <p14:tracePt t="213672" x="6691313" y="5097463"/>
          <p14:tracePt t="213680" x="6710363" y="5080000"/>
          <p14:tracePt t="213728" x="6727825" y="5080000"/>
          <p14:tracePt t="213736" x="6737350" y="5080000"/>
          <p14:tracePt t="213744" x="6746875" y="5080000"/>
          <p14:tracePt t="213753" x="6754813" y="5080000"/>
          <p14:tracePt t="213770" x="6764338" y="5080000"/>
          <p14:tracePt t="213792" x="6764338" y="5089525"/>
          <p14:tracePt t="213801" x="6764338" y="5106988"/>
          <p14:tracePt t="213986" x="6764338" y="5097463"/>
          <p14:tracePt t="213999" x="6764338" y="5089525"/>
          <p14:tracePt t="214007" x="6764338" y="5080000"/>
          <p14:tracePt t="214008" x="6746875" y="5060950"/>
          <p14:tracePt t="214016" x="6746875" y="5043488"/>
          <p14:tracePt t="214027" x="6746875" y="5033963"/>
          <p14:tracePt t="214032" x="6737350" y="5033963"/>
          <p14:tracePt t="214042" x="6737350" y="5024438"/>
          <p14:tracePt t="214059" x="6737350" y="5006975"/>
          <p14:tracePt t="214064" x="6737350" y="4997450"/>
          <p14:tracePt t="214105" x="6737350" y="5006975"/>
          <p14:tracePt t="214112" x="6737350" y="5033963"/>
          <p14:tracePt t="214120" x="6737350" y="5043488"/>
          <p14:tracePt t="214160" x="6727825" y="5053013"/>
          <p14:tracePt t="214168" x="6691313" y="5053013"/>
          <p14:tracePt t="214177" x="6654800" y="5053013"/>
          <p14:tracePt t="214185" x="6610350" y="5053013"/>
          <p14:tracePt t="214192" x="6581775" y="5053013"/>
          <p14:tracePt t="214200" x="6537325" y="5060950"/>
          <p14:tracePt t="214209" x="6527800" y="5060950"/>
          <p14:tracePt t="214217" x="6518275" y="5060950"/>
          <p14:tracePt t="214225" x="6481763" y="5070475"/>
          <p14:tracePt t="214232" x="6472238" y="5080000"/>
          <p14:tracePt t="214257" x="6472238" y="5089525"/>
          <p14:tracePt t="214264" x="6454775" y="5106988"/>
          <p14:tracePt t="214279" x="6445250" y="5133975"/>
          <p14:tracePt t="214280" x="6435725" y="5153025"/>
          <p14:tracePt t="214288" x="6427788" y="5170488"/>
          <p14:tracePt t="214296" x="6418263" y="5170488"/>
          <p14:tracePt t="214320" x="6408738" y="5170488"/>
          <p14:tracePt t="214392" x="6399213" y="5189538"/>
          <p14:tracePt t="214400" x="6399213" y="5216525"/>
          <p14:tracePt t="214409" x="6399213" y="5262563"/>
          <p14:tracePt t="214416" x="6399213" y="5289550"/>
          <p14:tracePt t="214426" x="6399213" y="5316538"/>
          <p14:tracePt t="214432" x="6399213" y="5335588"/>
          <p14:tracePt t="214442" x="6391275" y="5362575"/>
          <p14:tracePt t="214506" x="6391275" y="5372100"/>
          <p14:tracePt t="214568" x="6381750" y="5372100"/>
          <p14:tracePt t="214576" x="6362700" y="5372100"/>
          <p14:tracePt t="214584" x="6335713" y="5362575"/>
          <p14:tracePt t="214592" x="6318250" y="5362575"/>
          <p14:tracePt t="214600" x="6281738" y="5362575"/>
          <p14:tracePt t="214611" x="6281738" y="5353050"/>
          <p14:tracePt t="214616" x="6235700" y="5326063"/>
          <p14:tracePt t="214626" x="6218238" y="5307013"/>
          <p14:tracePt t="214632" x="6208713" y="5280025"/>
          <p14:tracePt t="214642" x="6208713" y="5233988"/>
          <p14:tracePt t="214649" x="6208713" y="5226050"/>
          <p14:tracePt t="214660" x="6208713" y="5207000"/>
          <p14:tracePt t="214664" x="6208713" y="5189538"/>
          <p14:tracePt t="214680" x="6208713" y="5170488"/>
          <p14:tracePt t="214688" x="6218238" y="5170488"/>
          <p14:tracePt t="214704" x="6226175" y="5170488"/>
          <p14:tracePt t="214721" x="6235700" y="5170488"/>
          <p14:tracePt t="214737" x="6245225" y="5170488"/>
          <p14:tracePt t="214749" x="6254750" y="5170488"/>
          <p14:tracePt t="214753" x="6262688" y="5170488"/>
          <p14:tracePt t="214760" x="6272213" y="5170488"/>
          <p14:tracePt t="214779" x="6291263" y="5170488"/>
          <p14:tracePt t="214784" x="6299200" y="5170488"/>
          <p14:tracePt t="214810" x="6308725" y="5170488"/>
          <p14:tracePt t="214890" x="6318250" y="5170488"/>
          <p14:tracePt t="214994" x="6318250" y="5153025"/>
          <p14:tracePt t="215013" x="6318250" y="5143500"/>
          <p14:tracePt t="215017" x="6318250" y="5133975"/>
          <p14:tracePt t="215034" x="6318250" y="5126038"/>
          <p14:tracePt t="215042" x="6318250" y="5106988"/>
          <p14:tracePt t="215064" x="6318250" y="5097463"/>
          <p14:tracePt t="215129" x="6318250" y="5089525"/>
          <p14:tracePt t="215138" x="6318250" y="5070475"/>
          <p14:tracePt t="215144" x="6318250" y="5060950"/>
          <p14:tracePt t="215152" x="6318250" y="5043488"/>
          <p14:tracePt t="215161" x="6318250" y="5016500"/>
          <p14:tracePt t="215168" x="6318250" y="4979988"/>
          <p14:tracePt t="215177" x="6318250" y="4943475"/>
          <p14:tracePt t="215186" x="6345238" y="4897438"/>
          <p14:tracePt t="215192" x="6372225" y="4878388"/>
          <p14:tracePt t="215200" x="6418263" y="4860925"/>
          <p14:tracePt t="215209" x="6427788" y="4851400"/>
          <p14:tracePt t="215215" x="6435725" y="4851400"/>
          <p14:tracePt t="215226" x="6445250" y="4841875"/>
          <p14:tracePt t="215243" x="6445250" y="4824413"/>
          <p14:tracePt t="215248" x="6445250" y="4814888"/>
          <p14:tracePt t="215259" x="6408738" y="4787900"/>
          <p14:tracePt t="215263" x="6381750" y="4768850"/>
          <p14:tracePt t="215272" x="6335713" y="4705350"/>
          <p14:tracePt t="215280" x="6262688" y="4641850"/>
          <p14:tracePt t="215288" x="6181725" y="4559300"/>
          <p14:tracePt t="215296" x="6108700" y="4459288"/>
          <p14:tracePt t="215304" x="6062663" y="4322763"/>
          <p14:tracePt t="215312" x="6053138" y="4067175"/>
          <p14:tracePt t="215320" x="6053138" y="3702050"/>
          <p14:tracePt t="215328" x="6053138" y="3328988"/>
          <p14:tracePt t="215336" x="6053138" y="2990850"/>
          <p14:tracePt t="215344" x="6053138" y="2690813"/>
          <p14:tracePt t="215352" x="6053138" y="2352675"/>
          <p14:tracePt t="215360" x="6072188" y="2189163"/>
          <p14:tracePt t="215368" x="6080125" y="2024063"/>
          <p14:tracePt t="215377" x="6145213" y="1851025"/>
          <p14:tracePt t="215384" x="6172200" y="1724025"/>
          <p14:tracePt t="215392" x="6218238" y="1614488"/>
          <p14:tracePt t="215399" x="6235700" y="1514475"/>
          <p14:tracePt t="215408" x="6245225" y="1458913"/>
          <p14:tracePt t="215417" x="6245225" y="1404938"/>
          <p14:tracePt t="215430" x="6272213" y="1339850"/>
          <p14:tracePt t="215433" x="6272213" y="1322388"/>
          <p14:tracePt t="215442" x="6272213" y="1295400"/>
          <p14:tracePt t="215448" x="6272213" y="1285875"/>
          <p14:tracePt t="215465" x="6272213" y="1276350"/>
          <p14:tracePt t="215472" x="6226175" y="1276350"/>
          <p14:tracePt t="215481" x="6089650" y="1339850"/>
          <p14:tracePt t="215488" x="5899150" y="1495425"/>
          <p14:tracePt t="215496" x="5688013" y="1595438"/>
          <p14:tracePt t="215504" x="5405438" y="1741488"/>
          <p14:tracePt t="215513" x="5241925" y="1814513"/>
          <p14:tracePt t="215520" x="5122863" y="1860550"/>
          <p14:tracePt t="215528" x="5105400" y="1870075"/>
          <p14:tracePt t="215536" x="5095875" y="1878013"/>
          <p14:tracePt t="215577" x="5132388" y="1878013"/>
          <p14:tracePt t="215584" x="5168900" y="1878013"/>
          <p14:tracePt t="215593" x="5214938" y="1878013"/>
          <p14:tracePt t="215600" x="5241925" y="1878013"/>
          <p14:tracePt t="215610" x="5278438" y="1870075"/>
          <p14:tracePt t="215626" x="5287963" y="1870075"/>
          <p14:tracePt t="215657" x="5297488" y="1878013"/>
          <p14:tracePt t="215664" x="5297488" y="1914525"/>
          <p14:tracePt t="215672" x="5297488" y="1970088"/>
          <p14:tracePt t="215680" x="5297488" y="2043113"/>
          <p14:tracePt t="215690" x="5297488" y="2116138"/>
          <p14:tracePt t="215696" x="5297488" y="2225675"/>
          <p14:tracePt t="215704" x="5297488" y="2306638"/>
          <p14:tracePt t="215712" x="5297488" y="2379663"/>
          <p14:tracePt t="215720" x="5297488" y="2471738"/>
          <p14:tracePt t="215728" x="5297488" y="2562225"/>
          <p14:tracePt t="215736" x="5297488" y="2635250"/>
          <p14:tracePt t="215744" x="5341938" y="2754313"/>
          <p14:tracePt t="215752" x="5368925" y="2844800"/>
          <p14:tracePt t="215761" x="5405438" y="2927350"/>
          <p14:tracePt t="215768" x="5470525" y="3082925"/>
          <p14:tracePt t="215777" x="5507038" y="3182938"/>
          <p14:tracePt t="215784" x="5561013" y="3265488"/>
          <p14:tracePt t="215793" x="5624513" y="3355975"/>
          <p14:tracePt t="215800" x="5661025" y="3419475"/>
          <p14:tracePt t="215810" x="5707063" y="3475038"/>
          <p14:tracePt t="215816" x="5761038" y="3538538"/>
          <p14:tracePt t="215826" x="5797550" y="3575050"/>
          <p14:tracePt t="215842" x="5807075" y="3584575"/>
          <p14:tracePt t="215850" x="5807075" y="3592513"/>
          <p14:tracePt t="215928" x="5807075" y="3602038"/>
          <p14:tracePt t="215976" x="5807075" y="3592513"/>
          <p14:tracePt t="215984" x="5807075" y="3584575"/>
          <p14:tracePt t="215992" x="5797550" y="3584575"/>
          <p14:tracePt t="216000" x="5797550" y="3575050"/>
          <p14:tracePt t="216009" x="5797550" y="3556000"/>
          <p14:tracePt t="216016" x="5789613" y="3548063"/>
          <p14:tracePt t="216033" x="5789613" y="3538538"/>
          <p14:tracePt t="216050" x="5789613" y="3529013"/>
          <p14:tracePt t="216066" x="5780088" y="3511550"/>
          <p14:tracePt t="216080" x="5770563" y="3502025"/>
          <p14:tracePt t="216088" x="5761038" y="3492500"/>
          <p14:tracePt t="216185" x="5761038" y="3475038"/>
          <p14:tracePt t="216201" x="5761038" y="3455988"/>
          <p14:tracePt t="216216" x="5761038" y="3429000"/>
          <p14:tracePt t="216224" x="5761038" y="3419475"/>
          <p14:tracePt t="216232" x="5761038" y="3411538"/>
          <p14:tracePt t="216243" x="5761038" y="3375025"/>
          <p14:tracePt t="216248" x="5761038" y="3365500"/>
          <p14:tracePt t="216263" x="5761038" y="3338513"/>
          <p14:tracePt t="216272" x="5770563" y="3328988"/>
          <p14:tracePt t="216280" x="5780088" y="3319463"/>
          <p14:tracePt t="216296" x="5789613" y="3309938"/>
          <p14:tracePt t="216304" x="5797550" y="3302000"/>
          <p14:tracePt t="216312" x="5807075" y="3282950"/>
          <p14:tracePt t="216336" x="5807075" y="3265488"/>
          <p14:tracePt t="216344" x="5807075" y="3255963"/>
          <p14:tracePt t="216352" x="5816600" y="3246438"/>
          <p14:tracePt t="216850" x="5816600" y="3236913"/>
          <p14:tracePt t="216863" x="5816600" y="3200400"/>
          <p14:tracePt t="216881" x="5816600" y="3192463"/>
          <p14:tracePt t="216891" x="5816600" y="3173413"/>
          <p14:tracePt t="216896" x="5816600" y="3163888"/>
          <p14:tracePt t="216910" x="5816600" y="3146425"/>
          <p14:tracePt t="216911" x="5816600" y="3136900"/>
          <p14:tracePt t="216921" x="5816600" y="3127375"/>
          <p14:tracePt t="216953" x="5816600" y="3119438"/>
          <p14:tracePt t="217074" x="5816600" y="3109913"/>
          <p14:tracePt t="217083" x="5816600" y="3100388"/>
          <p14:tracePt t="217095" x="5816600" y="3073400"/>
          <p14:tracePt t="217105" x="5816600" y="3054350"/>
          <p14:tracePt t="217113" x="5843588" y="3027363"/>
          <p14:tracePt t="217120" x="5862638" y="3000375"/>
          <p14:tracePt t="217128" x="5889625" y="2973388"/>
          <p14:tracePt t="217136" x="5907088" y="2963863"/>
          <p14:tracePt t="217144" x="5935663" y="2946400"/>
          <p14:tracePt t="217152" x="5943600" y="2946400"/>
          <p14:tracePt t="217160" x="5953125" y="2936875"/>
          <p14:tracePt t="217176" x="5962650" y="2927350"/>
          <p14:tracePt t="217192" x="5972175" y="2917825"/>
          <p14:tracePt t="217201" x="5980113" y="2909888"/>
          <p14:tracePt t="217208" x="5989638" y="2909888"/>
          <p14:tracePt t="217386" x="5989638" y="2927350"/>
          <p14:tracePt t="217396" x="5989638" y="2936875"/>
          <p14:tracePt t="217407" x="5989638" y="2946400"/>
          <p14:tracePt t="217416" x="5989638" y="2954338"/>
          <p14:tracePt t="217876" x="5989638" y="2982913"/>
          <p14:tracePt t="217890" x="5989638" y="2990850"/>
          <p14:tracePt t="217928" x="5989638" y="3000375"/>
          <p14:tracePt t="218076" x="5989638" y="3009900"/>
          <p14:tracePt t="218098" x="5989638" y="3017838"/>
          <p14:tracePt t="218360" x="5980113" y="3027363"/>
          <p14:tracePt t="218376" x="5962650" y="3046413"/>
          <p14:tracePt t="218384" x="5953125" y="3063875"/>
          <p14:tracePt t="218393" x="5943600" y="3073400"/>
          <p14:tracePt t="218400" x="5926138" y="3090863"/>
          <p14:tracePt t="218408" x="5916613" y="3100388"/>
          <p14:tracePt t="218416" x="5916613" y="3109913"/>
          <p14:tracePt t="218426" x="5889625" y="3119438"/>
          <p14:tracePt t="218432" x="5862638" y="3155950"/>
          <p14:tracePt t="218447" x="5843588" y="3163888"/>
          <p14:tracePt t="218451" x="5834063" y="3173413"/>
          <p14:tracePt t="218462" x="5816600" y="3173413"/>
          <p14:tracePt t="218465" x="5807075" y="3182938"/>
          <p14:tracePt t="218600" x="5826125" y="3163888"/>
          <p14:tracePt t="218616" x="5834063" y="3163888"/>
          <p14:tracePt t="218624" x="5843588" y="3163888"/>
          <p14:tracePt t="218632" x="5862638" y="3163888"/>
          <p14:tracePt t="218639" x="5907088" y="3163888"/>
          <p14:tracePt t="218648" x="5935663" y="3163888"/>
          <p14:tracePt t="218658" x="5962650" y="3155950"/>
          <p14:tracePt t="218664" x="5989638" y="3146425"/>
          <p14:tracePt t="218672" x="6007100" y="3146425"/>
          <p14:tracePt t="218680" x="6053138" y="3146425"/>
          <p14:tracePt t="218688" x="6080125" y="3127375"/>
          <p14:tracePt t="218696" x="6099175" y="3109913"/>
          <p14:tracePt t="218704" x="6108700" y="3100388"/>
          <p14:tracePt t="218848" x="6099175" y="3109913"/>
          <p14:tracePt t="218858" x="6099175" y="3119438"/>
          <p14:tracePt t="218864" x="6089650" y="3127375"/>
          <p14:tracePt t="218873" x="6080125" y="3136900"/>
          <p14:tracePt t="218880" x="6072188" y="3163888"/>
          <p14:tracePt t="218887" x="6062663" y="3173413"/>
          <p14:tracePt t="218912" x="6053138" y="3182938"/>
          <p14:tracePt t="219114" x="6043613" y="3200400"/>
          <p14:tracePt t="219127" x="6035675" y="3209925"/>
          <p14:tracePt t="219138" x="6016625" y="3246438"/>
          <p14:tracePt t="219145" x="6007100" y="3255963"/>
          <p14:tracePt t="219153" x="5980113" y="3273425"/>
          <p14:tracePt t="219160" x="5943600" y="3292475"/>
          <p14:tracePt t="219170" x="5916613" y="3302000"/>
          <p14:tracePt t="219180" x="5889625" y="3319463"/>
          <p14:tracePt t="219185" x="5870575" y="3319463"/>
          <p14:tracePt t="219193" x="5826125" y="3346450"/>
          <p14:tracePt t="219199" x="5807075" y="3355975"/>
          <p14:tracePt t="219209" x="5780088" y="3375025"/>
          <p14:tracePt t="219216" x="5734050" y="3392488"/>
          <p14:tracePt t="219226" x="5688013" y="3429000"/>
          <p14:tracePt t="219231" x="5624513" y="3465513"/>
          <p14:tracePt t="219242" x="5524500" y="3529013"/>
          <p14:tracePt t="219248" x="5441950" y="3584575"/>
          <p14:tracePt t="219258" x="5360988" y="3621088"/>
          <p14:tracePt t="219264" x="5297488" y="3675063"/>
          <p14:tracePt t="219275" x="5178425" y="3748088"/>
          <p14:tracePt t="219279" x="5095875" y="3811588"/>
          <p14:tracePt t="219288" x="5014913" y="3875088"/>
          <p14:tracePt t="219296" x="4905375" y="3940175"/>
          <p14:tracePt t="219304" x="4803775" y="4013200"/>
          <p14:tracePt t="219312" x="4740275" y="4086225"/>
          <p14:tracePt t="219320" x="4659313" y="4122738"/>
          <p14:tracePt t="219328" x="4576763" y="4203700"/>
          <p14:tracePt t="219338" x="4530725" y="4240213"/>
          <p14:tracePt t="219348" x="4476750" y="4295775"/>
          <p14:tracePt t="219357" x="4430713" y="4340225"/>
          <p14:tracePt t="219363" x="4348163" y="4395788"/>
          <p14:tracePt t="219368" x="4311650" y="4432300"/>
          <p14:tracePt t="219376" x="4284663" y="4459288"/>
          <p14:tracePt t="219384" x="4230688" y="4522788"/>
          <p14:tracePt t="219398" x="4194175" y="4578350"/>
          <p14:tracePt t="219406" x="4165600" y="4605338"/>
          <p14:tracePt t="219410" x="4129088" y="4632325"/>
          <p14:tracePt t="219416" x="4111625" y="4660900"/>
          <p14:tracePt t="219425" x="4084638" y="4678363"/>
          <p14:tracePt t="219433" x="4065588" y="4697413"/>
          <p14:tracePt t="219446" x="4038600" y="4714875"/>
          <p14:tracePt t="219450" x="4038600" y="4724400"/>
          <p14:tracePt t="219469" x="4021138" y="4741863"/>
          <p14:tracePt t="219480" x="4002088" y="4760913"/>
          <p14:tracePt t="219498" x="3992563" y="4760913"/>
          <p14:tracePt t="219514" x="3984625" y="4768850"/>
          <p14:tracePt t="219568" x="3975100" y="4778375"/>
          <p14:tracePt t="219609" x="3984625" y="4778375"/>
          <p14:tracePt t="219666" x="3992563" y="4787900"/>
          <p14:tracePt t="219675" x="4002088" y="4797425"/>
          <p14:tracePt t="219688" x="4029075" y="4824413"/>
          <p14:tracePt t="219696" x="4048125" y="4833938"/>
          <p14:tracePt t="219704" x="4065588" y="4851400"/>
          <p14:tracePt t="219712" x="4084638" y="4860925"/>
          <p14:tracePt t="219721" x="4102100" y="4870450"/>
          <p14:tracePt t="219735" x="4111625" y="4887913"/>
          <p14:tracePt t="219742" x="4129088" y="4897438"/>
          <p14:tracePt t="219748" x="4138613" y="4906963"/>
          <p14:tracePt t="219752" x="4148138" y="4933950"/>
          <p14:tracePt t="219761" x="4148138" y="4943475"/>
          <p14:tracePt t="219768" x="4148138" y="4960938"/>
          <p14:tracePt t="219777" x="4165600" y="4997450"/>
          <p14:tracePt t="219784" x="4165600" y="5016500"/>
          <p14:tracePt t="219792" x="4165600" y="5024438"/>
          <p14:tracePt t="219800" x="4165600" y="5033963"/>
          <p14:tracePt t="219812" x="4165600" y="5053013"/>
          <p14:tracePt t="219815" x="4165600" y="5060950"/>
          <p14:tracePt t="219896" x="4165600" y="5070475"/>
          <p14:tracePt t="219904" x="4157663" y="5070475"/>
          <p14:tracePt t="219912" x="4129088" y="5070475"/>
          <p14:tracePt t="219928" x="4102100" y="5070475"/>
          <p14:tracePt t="219936" x="4084638" y="5070475"/>
          <p14:tracePt t="219944" x="4057650" y="5070475"/>
          <p14:tracePt t="219953" x="4038600" y="5070475"/>
          <p14:tracePt t="219960" x="4002088" y="5070475"/>
          <p14:tracePt t="219968" x="3975100" y="5070475"/>
          <p14:tracePt t="219976" x="3948113" y="5070475"/>
          <p14:tracePt t="219984" x="3929063" y="5070475"/>
          <p14:tracePt t="219991" x="3902075" y="5070475"/>
          <p14:tracePt t="220000" x="3883025" y="5080000"/>
          <p14:tracePt t="220010" x="3875088" y="5089525"/>
          <p14:tracePt t="220016" x="3846513" y="5106988"/>
          <p14:tracePt t="220033" x="3838575" y="5126038"/>
          <p14:tracePt t="220042" x="3810000" y="5133975"/>
          <p14:tracePt t="220048" x="3802063" y="5153025"/>
          <p14:tracePt t="220064" x="3792538" y="5160963"/>
          <p14:tracePt t="220160" x="3783013" y="5160963"/>
          <p14:tracePt t="220184" x="3775075" y="5160963"/>
          <p14:tracePt t="220192" x="3765550" y="5160963"/>
          <p14:tracePt t="220216" x="3756025" y="5153025"/>
          <p14:tracePt t="220274" x="3746500" y="5143500"/>
          <p14:tracePt t="220287" x="3729038" y="5143500"/>
          <p14:tracePt t="220291" x="3729038" y="5153025"/>
          <p14:tracePt t="220296" x="3719513" y="5160963"/>
          <p14:tracePt t="220304" x="3709988" y="5180013"/>
          <p14:tracePt t="220320" x="3709988" y="5189538"/>
          <p14:tracePt t="220336" x="3702050" y="5189538"/>
          <p14:tracePt t="220384" x="3692525" y="5189538"/>
          <p14:tracePt t="220400" x="3683000" y="5189538"/>
          <p14:tracePt t="220448" x="3673475" y="5189538"/>
          <p14:tracePt t="220506" x="3665538" y="5170488"/>
          <p14:tracePt t="220520" x="3665538" y="5160963"/>
          <p14:tracePt t="220641" x="3665538" y="5153025"/>
          <p14:tracePt t="220649" x="3665538" y="5143500"/>
          <p14:tracePt t="220664" x="3665538" y="5126038"/>
          <p14:tracePt t="220765" x="3665538" y="5116513"/>
          <p14:tracePt t="220786" x="3665538" y="5106988"/>
          <p14:tracePt t="220792" x="3665538" y="5089525"/>
          <p14:tracePt t="220811" x="3665538" y="5080000"/>
          <p14:tracePt t="220825" x="3665538" y="5070475"/>
          <p14:tracePt t="221009" x="3673475" y="5070475"/>
          <p14:tracePt t="221016" x="3692525" y="5070475"/>
          <p14:tracePt t="221025" x="3719513" y="5070475"/>
          <p14:tracePt t="221034" x="3738563" y="5070475"/>
          <p14:tracePt t="221040" x="3765550" y="5070475"/>
          <p14:tracePt t="221048" x="3783013" y="5070475"/>
          <p14:tracePt t="221060" x="3792538" y="5070475"/>
          <p14:tracePt t="221064" x="3819525" y="5070475"/>
          <p14:tracePt t="221075" x="3829050" y="5060950"/>
          <p14:tracePt t="221088" x="3846513" y="5060950"/>
          <p14:tracePt t="221112" x="3846513" y="5053013"/>
          <p14:tracePt t="221394" x="3846513" y="5070475"/>
          <p14:tracePt t="221410" x="3846513" y="5089525"/>
          <p14:tracePt t="221416" x="3846513" y="5116513"/>
          <p14:tracePt t="221424" x="3846513" y="5153025"/>
          <p14:tracePt t="221432" x="3846513" y="5160963"/>
          <p14:tracePt t="221442" x="3846513" y="5180013"/>
          <p14:tracePt t="221448" x="3856038" y="5226050"/>
          <p14:tracePt t="221459" x="3865563" y="5233988"/>
          <p14:tracePt t="221466" x="3865563" y="5253038"/>
          <p14:tracePt t="221472" x="3865563" y="5262563"/>
          <p14:tracePt t="221481" x="3865563" y="5270500"/>
          <p14:tracePt t="221488" x="3865563" y="5289550"/>
          <p14:tracePt t="221497" x="3865563" y="5299075"/>
          <p14:tracePt t="221504" x="3865563" y="5307013"/>
          <p14:tracePt t="221512" x="3865563" y="5316538"/>
          <p14:tracePt t="221532" x="3865563" y="5335588"/>
          <p14:tracePt t="221546" x="3865563" y="5343525"/>
          <p14:tracePt t="221554" x="3865563" y="5353050"/>
          <p14:tracePt t="221563" x="3865563" y="5380038"/>
          <p14:tracePt t="221568" x="3865563" y="5389563"/>
          <p14:tracePt t="221576" x="3865563" y="5399088"/>
          <p14:tracePt t="221584" x="3865563" y="5416550"/>
          <p14:tracePt t="221600" x="3865563" y="5426075"/>
          <p14:tracePt t="221609" x="3865563" y="5435600"/>
          <p14:tracePt t="221616" x="3865563" y="5453063"/>
          <p14:tracePt t="221632" x="3865563" y="5462588"/>
          <p14:tracePt t="221656" x="3875088" y="5472113"/>
          <p14:tracePt t="221861" x="3856038" y="5472113"/>
          <p14:tracePt t="221874" x="3819525" y="5472113"/>
          <p14:tracePt t="221992" x="3819525" y="5462588"/>
          <p14:tracePt t="222000" x="3819525" y="5435600"/>
          <p14:tracePt t="222008" x="3819525" y="5426075"/>
          <p14:tracePt t="222016" x="3819525" y="5408613"/>
          <p14:tracePt t="222025" x="3819525" y="5380038"/>
          <p14:tracePt t="222032" x="3819525" y="5372100"/>
          <p14:tracePt t="222042" x="3819525" y="5343525"/>
          <p14:tracePt t="222049" x="3819525" y="5335588"/>
          <p14:tracePt t="222059" x="3819525" y="5326063"/>
          <p14:tracePt t="222064" x="3819525" y="5307013"/>
          <p14:tracePt t="222075" x="3819525" y="5299075"/>
          <p14:tracePt t="222092" x="3819525" y="5289550"/>
          <p14:tracePt t="222096" x="3819525" y="5280025"/>
          <p14:tracePt t="222104" x="3819525" y="5262563"/>
          <p14:tracePt t="222120" x="3819525" y="5253038"/>
          <p14:tracePt t="222144" x="3829050" y="5243513"/>
          <p14:tracePt t="222184" x="3829050" y="5226050"/>
          <p14:tracePt t="222257" x="3829050" y="5216525"/>
          <p14:tracePt t="222264" x="3756025" y="5226050"/>
          <p14:tracePt t="222273" x="3609975" y="5243513"/>
          <p14:tracePt t="222282" x="3473450" y="5270500"/>
          <p14:tracePt t="222288" x="3327400" y="5289550"/>
          <p14:tracePt t="222296" x="3200400" y="5299075"/>
          <p14:tracePt t="222304" x="3071813" y="5299075"/>
          <p14:tracePt t="222312" x="2981325" y="5299075"/>
          <p14:tracePt t="222320" x="2852738" y="5299075"/>
          <p14:tracePt t="222328" x="2781300" y="5299075"/>
          <p14:tracePt t="222336" x="2708275" y="5299075"/>
          <p14:tracePt t="222344" x="2643188" y="5299075"/>
          <p14:tracePt t="222352" x="2570163" y="5280025"/>
          <p14:tracePt t="222360" x="2525713" y="5262563"/>
          <p14:tracePt t="222368" x="2462213" y="5253038"/>
          <p14:tracePt t="222376" x="2397125" y="5216525"/>
          <p14:tracePt t="222387" x="2370138" y="5197475"/>
          <p14:tracePt t="222392" x="2352675" y="5189538"/>
          <p14:tracePt t="222400" x="2333625" y="5189538"/>
          <p14:tracePt t="222409" x="2316163" y="5170488"/>
          <p14:tracePt t="222416" x="2306638" y="5170488"/>
          <p14:tracePt t="222425" x="2279650" y="5160963"/>
          <p14:tracePt t="222432" x="2270125" y="5153025"/>
          <p14:tracePt t="222442" x="2260600" y="5153025"/>
          <p14:tracePt t="222522" x="2251075" y="5153025"/>
          <p14:tracePt t="222541" x="2243138" y="5153025"/>
          <p14:tracePt t="222546" x="2233613" y="5153025"/>
          <p14:tracePt t="222552" x="2224088" y="5153025"/>
          <p14:tracePt t="222560" x="2206625" y="5153025"/>
          <p14:tracePt t="222576" x="2197100" y="5153025"/>
          <p14:tracePt t="222592" x="2187575" y="5153025"/>
          <p14:tracePt t="222600" x="2151063" y="5153025"/>
          <p14:tracePt t="222609" x="2143125" y="5153025"/>
          <p14:tracePt t="222616" x="2097088" y="5153025"/>
          <p14:tracePt t="222625" x="2070100" y="5143500"/>
          <p14:tracePt t="222632" x="2024063" y="5143500"/>
          <p14:tracePt t="222643" x="1978025" y="5126038"/>
          <p14:tracePt t="222648" x="1905000" y="5116513"/>
          <p14:tracePt t="222658" x="1831975" y="5116513"/>
          <p14:tracePt t="222663" x="1778000" y="5116513"/>
          <p14:tracePt t="222675" x="1722438" y="5116513"/>
          <p14:tracePt t="222680" x="1658938" y="5116513"/>
          <p14:tracePt t="222688" x="1585913" y="5116513"/>
          <p14:tracePt t="222695" x="1531938" y="5116513"/>
          <p14:tracePt t="222704" x="1495425" y="5116513"/>
          <p14:tracePt t="222712" x="1458913" y="5116513"/>
          <p14:tracePt t="222720" x="1422400" y="5116513"/>
          <p14:tracePt t="222728" x="1395413" y="5116513"/>
          <p14:tracePt t="222736" x="1376363" y="5116513"/>
          <p14:tracePt t="222744" x="1330325" y="5116513"/>
          <p14:tracePt t="222754" x="1276350" y="5126038"/>
          <p14:tracePt t="222767" x="1230313" y="5133975"/>
          <p14:tracePt t="222769" x="1166813" y="5143500"/>
          <p14:tracePt t="222780" x="1112838" y="5170488"/>
          <p14:tracePt t="222784" x="1047750" y="5180013"/>
          <p14:tracePt t="222792" x="1020763" y="5180013"/>
          <p14:tracePt t="222799" x="966788" y="5180013"/>
          <p14:tracePt t="222812" x="930275" y="5180013"/>
          <p14:tracePt t="222816" x="874713" y="5180013"/>
          <p14:tracePt t="222825" x="830263" y="5180013"/>
          <p14:tracePt t="222832" x="793750" y="5180013"/>
          <p14:tracePt t="222842" x="774700" y="5180013"/>
          <p14:tracePt t="222848" x="738188" y="5180013"/>
          <p14:tracePt t="222859" x="711200" y="5180013"/>
          <p14:tracePt t="222863" x="684213" y="5180013"/>
          <p14:tracePt t="222874" x="647700" y="5180013"/>
          <p14:tracePt t="222896" x="565150" y="5180013"/>
          <p14:tracePt t="222907" x="538163" y="5180013"/>
          <p14:tracePt t="222912" x="519113" y="5170488"/>
          <p14:tracePt t="222920" x="474663" y="5160963"/>
          <p14:tracePt t="222928" x="465138" y="5153025"/>
          <p14:tracePt t="222936" x="446088" y="5133975"/>
          <p14:tracePt t="222952" x="428625" y="5126038"/>
          <p14:tracePt t="222960" x="419100" y="5126038"/>
          <p14:tracePt t="222976" x="409575" y="5116513"/>
          <p14:tracePt t="222984" x="392113" y="5106988"/>
          <p14:tracePt t="222992" x="392113" y="5097463"/>
          <p14:tracePt t="223000" x="382588" y="5089525"/>
          <p14:tracePt t="223007" x="373063" y="5080000"/>
          <p14:tracePt t="223032" x="365125" y="5070475"/>
          <p14:tracePt t="223042" x="355600" y="5070475"/>
          <p14:tracePt t="223048" x="346075" y="5070475"/>
          <p14:tracePt t="223059" x="336550" y="5060950"/>
          <p14:tracePt t="223074" x="328613" y="5053013"/>
          <p14:tracePt t="223088" x="319088" y="5043488"/>
          <p14:tracePt t="223104" x="319088" y="5024438"/>
          <p14:tracePt t="223112" x="319088" y="5006975"/>
          <p14:tracePt t="223120" x="319088" y="4979988"/>
          <p14:tracePt t="223128" x="319088" y="4960938"/>
          <p14:tracePt t="223136" x="319088" y="4951413"/>
          <p14:tracePt t="223144" x="319088" y="4924425"/>
          <p14:tracePt t="223152" x="319088" y="4906963"/>
          <p14:tracePt t="223160" x="319088" y="4878388"/>
          <p14:tracePt t="223168" x="319088" y="4860925"/>
          <p14:tracePt t="223176" x="336550" y="4833938"/>
          <p14:tracePt t="223184" x="355600" y="4814888"/>
          <p14:tracePt t="223192" x="373063" y="4805363"/>
          <p14:tracePt t="223201" x="419100" y="4768850"/>
          <p14:tracePt t="223209" x="446088" y="4760913"/>
          <p14:tracePt t="223216" x="492125" y="4741863"/>
          <p14:tracePt t="223225" x="538163" y="4714875"/>
          <p14:tracePt t="223232" x="592138" y="4714875"/>
          <p14:tracePt t="223241" x="638175" y="4705350"/>
          <p14:tracePt t="223248" x="692150" y="4705350"/>
          <p14:tracePt t="223258" x="747713" y="4705350"/>
          <p14:tracePt t="223265" x="820738" y="4705350"/>
          <p14:tracePt t="223275" x="893763" y="4705350"/>
          <p14:tracePt t="223280" x="984250" y="4705350"/>
          <p14:tracePt t="223288" x="1066800" y="4705350"/>
          <p14:tracePt t="223296" x="1139825" y="4732338"/>
          <p14:tracePt t="223304" x="1222375" y="4751388"/>
          <p14:tracePt t="223311" x="1285875" y="4787900"/>
          <p14:tracePt t="223320" x="1322388" y="4797425"/>
          <p14:tracePt t="223328" x="1366838" y="4824413"/>
          <p14:tracePt t="223336" x="1376363" y="4833938"/>
          <p14:tracePt t="223344" x="1385888" y="4833938"/>
          <p14:tracePt t="223360" x="1385888" y="4841875"/>
          <p14:tracePt t="223368" x="1385888" y="4851400"/>
          <p14:tracePt t="223384" x="1385888" y="4870450"/>
          <p14:tracePt t="223395" x="1385888" y="4878388"/>
          <p14:tracePt t="223401" x="1385888" y="4887913"/>
          <p14:tracePt t="223416" x="1385888" y="4906963"/>
          <p14:tracePt t="223426" x="1385888" y="4914900"/>
          <p14:tracePt t="223432" x="1385888" y="4933950"/>
          <p14:tracePt t="223442" x="1376363" y="4979988"/>
          <p14:tracePt t="223448" x="1366838" y="4987925"/>
          <p14:tracePt t="223458" x="1358900" y="4987925"/>
          <p14:tracePt t="223465" x="1339850" y="5006975"/>
          <p14:tracePt t="223475" x="1312863" y="5016500"/>
          <p14:tracePt t="223481" x="1285875" y="5033963"/>
          <p14:tracePt t="223488" x="1266825" y="5033963"/>
          <p14:tracePt t="223497" x="1222375" y="5033963"/>
          <p14:tracePt t="223503" x="1185863" y="5043488"/>
          <p14:tracePt t="223512" x="1139825" y="5043488"/>
          <p14:tracePt t="223520" x="1112838" y="5043488"/>
          <p14:tracePt t="223528" x="1057275" y="5043488"/>
          <p14:tracePt t="223536" x="1011238" y="5043488"/>
          <p14:tracePt t="223544" x="957263" y="5043488"/>
          <p14:tracePt t="223552" x="930275" y="5043488"/>
          <p14:tracePt t="223559" x="866775" y="5043488"/>
          <p14:tracePt t="223568" x="820738" y="5043488"/>
          <p14:tracePt t="223576" x="793750" y="5043488"/>
          <p14:tracePt t="223584" x="747713" y="5043488"/>
          <p14:tracePt t="223593" x="711200" y="5043488"/>
          <p14:tracePt t="223599" x="665163" y="5016500"/>
          <p14:tracePt t="223609" x="620713" y="5006975"/>
          <p14:tracePt t="223616" x="584200" y="4997450"/>
          <p14:tracePt t="223624" x="547688" y="4997450"/>
          <p14:tracePt t="223632" x="519113" y="4987925"/>
          <p14:tracePt t="223641" x="492125" y="4960938"/>
          <p14:tracePt t="223648" x="482600" y="4960938"/>
          <p14:tracePt t="223956" x="474663" y="4960938"/>
          <p14:tracePt t="224096" x="465138" y="4960938"/>
          <p14:tracePt t="224106" x="455613" y="4960938"/>
          <p14:tracePt t="224112" x="446088" y="4960938"/>
          <p14:tracePt t="224128" x="438150" y="4960938"/>
          <p14:tracePt t="224137" x="428625" y="4951413"/>
          <p14:tracePt t="224144" x="419100" y="4951413"/>
          <p14:tracePt t="224160" x="409575" y="4943475"/>
          <p14:tracePt t="224168" x="409575" y="4933950"/>
          <p14:tracePt t="224178" x="409575" y="4924425"/>
          <p14:tracePt t="224192" x="409575" y="4914900"/>
          <p14:tracePt t="224201" x="409575" y="4906963"/>
          <p14:tracePt t="224209" x="409575" y="4897438"/>
          <p14:tracePt t="224216" x="409575" y="4887913"/>
          <p14:tracePt t="224233" x="409575" y="4878388"/>
          <p14:tracePt t="224251" x="428625" y="4833938"/>
          <p14:tracePt t="224261" x="438150" y="4824413"/>
          <p14:tracePt t="224264" x="465138" y="4814888"/>
          <p14:tracePt t="224275" x="511175" y="4797425"/>
          <p14:tracePt t="224280" x="538163" y="4778375"/>
          <p14:tracePt t="224291" x="584200" y="4768850"/>
          <p14:tracePt t="224296" x="620713" y="4760913"/>
          <p14:tracePt t="224304" x="665163" y="4760913"/>
          <p14:tracePt t="224312" x="720725" y="4760913"/>
          <p14:tracePt t="224320" x="757238" y="4760913"/>
          <p14:tracePt t="224328" x="784225" y="4760913"/>
          <p14:tracePt t="224336" x="830263" y="4760913"/>
          <p14:tracePt t="224345" x="866775" y="4760913"/>
          <p14:tracePt t="224352" x="884238" y="4760913"/>
          <p14:tracePt t="224360" x="920750" y="4760913"/>
          <p14:tracePt t="224367" x="947738" y="4768850"/>
          <p14:tracePt t="224376" x="974725" y="4797425"/>
          <p14:tracePt t="224384" x="1020763" y="4805363"/>
          <p14:tracePt t="224393" x="1039813" y="4814888"/>
          <p14:tracePt t="224400" x="1084263" y="4833938"/>
          <p14:tracePt t="224408" x="1093788" y="4841875"/>
          <p14:tracePt t="224416" x="1130300" y="4860925"/>
          <p14:tracePt t="224428" x="1139825" y="4860925"/>
          <p14:tracePt t="224432" x="1149350" y="4878388"/>
          <p14:tracePt t="224441" x="1176338" y="4887913"/>
          <p14:tracePt t="224458" x="1176338" y="4897438"/>
          <p14:tracePt t="224898" x="1185863" y="4906963"/>
          <p14:tracePt t="225080" x="1193800" y="4906963"/>
          <p14:tracePt t="225088" x="1212850" y="4906963"/>
          <p14:tracePt t="225096" x="1239838" y="4924425"/>
          <p14:tracePt t="225104" x="1258888" y="4933950"/>
          <p14:tracePt t="225112" x="1266825" y="4943475"/>
          <p14:tracePt t="225121" x="1303338" y="4951413"/>
          <p14:tracePt t="225129" x="1312863" y="4951413"/>
          <p14:tracePt t="225136" x="1339850" y="4951413"/>
          <p14:tracePt t="225144" x="1358900" y="4951413"/>
          <p14:tracePt t="225153" x="1376363" y="4951413"/>
          <p14:tracePt t="225160" x="1385888" y="4951413"/>
          <p14:tracePt t="225184" x="1395413" y="4951413"/>
          <p14:tracePt t="225657" x="1458913" y="4951413"/>
          <p14:tracePt t="225664" x="1495425" y="4951413"/>
          <p14:tracePt t="225673" x="1531938" y="4951413"/>
          <p14:tracePt t="225680" x="1576388" y="4951413"/>
          <p14:tracePt t="225688" x="1631950" y="4951413"/>
          <p14:tracePt t="225696" x="1685925" y="4951413"/>
          <p14:tracePt t="225708" x="1722438" y="4951413"/>
          <p14:tracePt t="225716" x="1778000" y="4951413"/>
          <p14:tracePt t="225719" x="1804988" y="4951413"/>
          <p14:tracePt t="225728" x="1851025" y="4951413"/>
          <p14:tracePt t="225736" x="1887538" y="4951413"/>
          <p14:tracePt t="225744" x="1931988" y="4951413"/>
          <p14:tracePt t="225752" x="1951038" y="4951413"/>
          <p14:tracePt t="225761" x="1987550" y="4951413"/>
          <p14:tracePt t="225768" x="2005013" y="4951413"/>
          <p14:tracePt t="225776" x="2033588" y="4951413"/>
          <p14:tracePt t="225784" x="2041525" y="4951413"/>
          <p14:tracePt t="225792" x="2070100" y="4951413"/>
          <p14:tracePt t="225800" x="2087563" y="4951413"/>
          <p14:tracePt t="225810" x="2133600" y="4951413"/>
          <p14:tracePt t="225816" x="2151063" y="4951413"/>
          <p14:tracePt t="225825" x="2187575" y="4951413"/>
          <p14:tracePt t="225832" x="2233613" y="4951413"/>
          <p14:tracePt t="225842" x="2270125" y="4951413"/>
          <p14:tracePt t="225848" x="2324100" y="4951413"/>
          <p14:tracePt t="225859" x="2352675" y="4951413"/>
          <p14:tracePt t="225864" x="2406650" y="4951413"/>
          <p14:tracePt t="225876" x="2498725" y="4951413"/>
          <p14:tracePt t="225893" x="2579688" y="4951413"/>
          <p14:tracePt t="225896" x="2643188" y="4951413"/>
          <p14:tracePt t="225904" x="2698750" y="4951413"/>
          <p14:tracePt t="225912" x="2762250" y="4979988"/>
          <p14:tracePt t="225922" x="2835275" y="4987925"/>
          <p14:tracePt t="225931" x="2908300" y="4987925"/>
          <p14:tracePt t="225937" x="2990850" y="4997450"/>
          <p14:tracePt t="225944" x="3063875" y="4997450"/>
          <p14:tracePt t="225952" x="3136900" y="4997450"/>
          <p14:tracePt t="225960" x="3190875" y="4997450"/>
          <p14:tracePt t="225968" x="3244850" y="4997450"/>
          <p14:tracePt t="225976" x="3290888" y="4997450"/>
          <p14:tracePt t="225984" x="3327400" y="4997450"/>
          <p14:tracePt t="225992" x="3336925" y="4997450"/>
          <p14:tracePt t="226000" x="3346450" y="4997450"/>
          <p14:tracePt t="226008" x="3363913" y="4997450"/>
          <p14:tracePt t="226128" x="3373438" y="4997450"/>
          <p14:tracePt t="226144" x="3382963" y="5006975"/>
          <p14:tracePt t="226153" x="3390900" y="5016500"/>
          <p14:tracePt t="226161" x="3390900" y="5024438"/>
          <p14:tracePt t="226170" x="3409950" y="5043488"/>
          <p14:tracePt t="226184" x="3419475" y="5053013"/>
          <p14:tracePt t="226193" x="3419475" y="5060950"/>
          <p14:tracePt t="226200" x="3427413" y="5060950"/>
          <p14:tracePt t="226224" x="3436938" y="5070475"/>
          <p14:tracePt t="226240" x="3455988" y="5089525"/>
          <p14:tracePt t="226256" x="3482975" y="5106988"/>
          <p14:tracePt t="226264" x="3490913" y="5116513"/>
          <p14:tracePt t="226275" x="3519488" y="5126038"/>
          <p14:tracePt t="226280" x="3563938" y="5160963"/>
          <p14:tracePt t="226291" x="3609975" y="5180013"/>
          <p14:tracePt t="226296" x="3656013" y="5216525"/>
          <p14:tracePt t="226304" x="3709988" y="5233988"/>
          <p14:tracePt t="226311" x="3746500" y="5243513"/>
          <p14:tracePt t="226320" x="3802063" y="5253038"/>
          <p14:tracePt t="226328" x="3838575" y="5253038"/>
          <p14:tracePt t="226336" x="3892550" y="5253038"/>
          <p14:tracePt t="226344" x="3919538" y="5253038"/>
          <p14:tracePt t="226351" x="3938588" y="5253038"/>
          <p14:tracePt t="226360" x="3975100" y="5253038"/>
          <p14:tracePt t="226376" x="3984625" y="5253038"/>
          <p14:tracePt t="226536" x="3975100" y="5253038"/>
          <p14:tracePt t="226544" x="3956050" y="5253038"/>
          <p14:tracePt t="226568" x="3948113" y="5253038"/>
          <p14:tracePt t="226576" x="3938588" y="5253038"/>
          <p14:tracePt t="226690" x="3929063" y="5253038"/>
          <p14:tracePt t="226737" x="3919538" y="5262563"/>
          <p14:tracePt t="226748" x="3919538" y="5270500"/>
          <p14:tracePt t="226752" x="3919538" y="5280025"/>
          <p14:tracePt t="226760" x="3919538" y="5289550"/>
          <p14:tracePt t="226768" x="3956050" y="5326063"/>
          <p14:tracePt t="226777" x="3975100" y="5335588"/>
          <p14:tracePt t="226784" x="4002088" y="5343525"/>
          <p14:tracePt t="226793" x="4065588" y="5372100"/>
          <p14:tracePt t="226800" x="4102100" y="5380038"/>
          <p14:tracePt t="226810" x="4157663" y="5380038"/>
          <p14:tracePt t="226816" x="4221163" y="5389563"/>
          <p14:tracePt t="226825" x="4275138" y="5399088"/>
          <p14:tracePt t="226833" x="4340225" y="5426075"/>
          <p14:tracePt t="226842" x="4384675" y="5426075"/>
          <p14:tracePt t="226848" x="4403725" y="5426075"/>
          <p14:tracePt t="226859" x="4440238" y="5435600"/>
          <p14:tracePt t="226864" x="4484688" y="5435600"/>
          <p14:tracePt t="226875" x="4503738" y="5435600"/>
          <p14:tracePt t="226880" x="4530725" y="5445125"/>
          <p14:tracePt t="226893" x="4540250" y="5445125"/>
          <p14:tracePt t="226895" x="4557713" y="5445125"/>
          <p14:tracePt t="226903" x="4567238" y="5445125"/>
          <p14:tracePt t="226920" x="4576763" y="5445125"/>
          <p14:tracePt t="226928" x="4586288" y="5453063"/>
          <p14:tracePt t="226935" x="4594225" y="5462588"/>
          <p14:tracePt t="226944" x="4603750" y="5472113"/>
          <p14:tracePt t="226952" x="4603750" y="5481638"/>
          <p14:tracePt t="226960" x="4613275" y="5489575"/>
          <p14:tracePt t="226968" x="4622800" y="5489575"/>
          <p14:tracePt t="226976" x="4622800" y="5508625"/>
          <p14:tracePt t="226984" x="4630738" y="5518150"/>
          <p14:tracePt t="227000" x="4640263" y="5526088"/>
          <p14:tracePt t="227008" x="4649788" y="5535613"/>
          <p14:tracePt t="227016" x="4667250" y="5554663"/>
          <p14:tracePt t="227024" x="4676775" y="5562600"/>
          <p14:tracePt t="227032" x="4695825" y="5572125"/>
          <p14:tracePt t="227045" x="4713288" y="5581650"/>
          <p14:tracePt t="227048" x="4759325" y="5599113"/>
          <p14:tracePt t="227060" x="4813300" y="5626100"/>
          <p14:tracePt t="227063" x="4859338" y="5635625"/>
          <p14:tracePt t="227074" x="4949825" y="5662613"/>
          <p14:tracePt t="227080" x="4995863" y="5672138"/>
          <p14:tracePt t="227093" x="5078413" y="5681663"/>
          <p14:tracePt t="227096" x="5151438" y="5727700"/>
          <p14:tracePt t="227104" x="5251450" y="5735638"/>
          <p14:tracePt t="227112" x="5324475" y="5764213"/>
          <p14:tracePt t="227120" x="5387975" y="5791200"/>
          <p14:tracePt t="227128" x="5470525" y="5800725"/>
          <p14:tracePt t="227141" x="5524500" y="5827713"/>
          <p14:tracePt t="227144" x="5588000" y="5864225"/>
          <p14:tracePt t="227152" x="5634038" y="5873750"/>
          <p14:tracePt t="227160" x="5697538" y="5900738"/>
          <p14:tracePt t="227168" x="5716588" y="5918200"/>
          <p14:tracePt t="227177" x="5734050" y="5918200"/>
          <p14:tracePt t="227184" x="5743575" y="5927725"/>
          <p14:tracePt t="227193" x="5753100" y="5937250"/>
          <p14:tracePt t="227200" x="5761038" y="5946775"/>
          <p14:tracePt t="227208" x="5789613" y="5964238"/>
          <p14:tracePt t="227216" x="5789613" y="5973763"/>
          <p14:tracePt t="227224" x="5797550" y="5983288"/>
          <p14:tracePt t="227232" x="5834063" y="6000750"/>
          <p14:tracePt t="227241" x="5843588" y="6010275"/>
          <p14:tracePt t="227248" x="5870575" y="6018213"/>
          <p14:tracePt t="227258" x="5880100" y="6018213"/>
          <p14:tracePt t="227264" x="5907088" y="6037263"/>
          <p14:tracePt t="227274" x="5926138" y="6046788"/>
          <p14:tracePt t="227360" x="5935663" y="6054725"/>
          <p14:tracePt t="227392" x="5935663" y="6083300"/>
          <p14:tracePt t="227400" x="5916613" y="6083300"/>
          <p14:tracePt t="227408" x="5889625" y="6083300"/>
          <p14:tracePt t="227416" x="5862638" y="6083300"/>
          <p14:tracePt t="227425" x="5816600" y="6091238"/>
          <p14:tracePt t="227432" x="5780088" y="6091238"/>
          <p14:tracePt t="227441" x="5761038" y="6091238"/>
          <p14:tracePt t="227448" x="5724525" y="6110288"/>
          <p14:tracePt t="227458" x="5716588" y="6110288"/>
          <p14:tracePt t="227465" x="5697538" y="6110288"/>
          <p14:tracePt t="227474" x="5688013" y="6110288"/>
          <p14:tracePt t="227481" x="5680075" y="6110288"/>
          <p14:tracePt t="227501" x="5653088" y="6110288"/>
          <p14:tracePt t="227515" x="5607050" y="6110288"/>
          <p14:tracePt t="227520" x="5588000" y="6110288"/>
          <p14:tracePt t="227528" x="5561013" y="6110288"/>
          <p14:tracePt t="227536" x="5507038" y="6110288"/>
          <p14:tracePt t="227544" x="5451475" y="6110288"/>
          <p14:tracePt t="227552" x="5378450" y="6110288"/>
          <p14:tracePt t="227560" x="5268913" y="6110288"/>
          <p14:tracePt t="227568" x="5114925" y="6073775"/>
          <p14:tracePt t="227576" x="4922838" y="6010275"/>
          <p14:tracePt t="227583" x="4740275" y="5964238"/>
          <p14:tracePt t="227592" x="4503738" y="5891213"/>
          <p14:tracePt t="227600" x="4238625" y="5818188"/>
          <p14:tracePt t="227608" x="4011613" y="5745163"/>
          <p14:tracePt t="227616" x="3783013" y="5672138"/>
          <p14:tracePt t="227625" x="3629025" y="5599113"/>
          <p14:tracePt t="227633" x="3536950" y="5562600"/>
          <p14:tracePt t="227646" x="3436938" y="5499100"/>
          <p14:tracePt t="227650" x="3419475" y="5481638"/>
          <p14:tracePt t="227658" x="3382963" y="5453063"/>
          <p14:tracePt t="227675" x="3373438" y="5445125"/>
          <p14:tracePt t="227696" x="3373438" y="5435600"/>
          <p14:tracePt t="227712" x="3382963" y="5435600"/>
          <p14:tracePt t="227719" x="3390900" y="5426075"/>
          <p14:tracePt t="227728" x="3400425" y="5416550"/>
          <p14:tracePt t="227744" x="3409950" y="5416550"/>
          <p14:tracePt t="227769" x="3419475" y="5416550"/>
          <p14:tracePt t="227817" x="3427413" y="5416550"/>
          <p14:tracePt t="227843" x="3436938" y="5426075"/>
          <p14:tracePt t="227848" x="3446463" y="5435600"/>
          <p14:tracePt t="227858" x="3455988" y="5445125"/>
          <p14:tracePt t="227864" x="3463925" y="5472113"/>
          <p14:tracePt t="227875" x="3473450" y="5481638"/>
          <p14:tracePt t="227880" x="3490913" y="5499100"/>
          <p14:tracePt t="227892" x="3509963" y="5518150"/>
          <p14:tracePt t="227896" x="3536950" y="5526088"/>
          <p14:tracePt t="227903" x="3556000" y="5535613"/>
          <p14:tracePt t="227912" x="3563938" y="5545138"/>
          <p14:tracePt t="227922" x="3582988" y="5554663"/>
          <p14:tracePt t="227936" x="3592513" y="5554663"/>
          <p14:tracePt t="227952" x="3609975" y="5554663"/>
          <p14:tracePt t="227960" x="3629025" y="5554663"/>
          <p14:tracePt t="227983" x="3646488" y="5554663"/>
          <p14:tracePt t="227983" x="3683000" y="5535613"/>
          <p14:tracePt t="228000" x="3729038" y="5518150"/>
          <p14:tracePt t="228010" x="3756025" y="5499100"/>
          <p14:tracePt t="228018" x="3783013" y="5489575"/>
          <p14:tracePt t="228024" x="3838575" y="5481638"/>
          <p14:tracePt t="228031" x="3902075" y="5462588"/>
          <p14:tracePt t="228049" x="3965575" y="5435600"/>
          <p14:tracePt t="228060" x="3992563" y="5435600"/>
          <p14:tracePt t="228063" x="4021138" y="5426075"/>
          <p14:tracePt t="228079" x="4038600" y="5416550"/>
          <p14:tracePt t="228094" x="4038600" y="5408613"/>
          <p14:tracePt t="228096" x="4048125" y="5399088"/>
          <p14:tracePt t="228320" x="4075113" y="5408613"/>
          <p14:tracePt t="228328" x="4121150" y="5426075"/>
          <p14:tracePt t="228336" x="4148138" y="5453063"/>
          <p14:tracePt t="228344" x="4202113" y="5462588"/>
          <p14:tracePt t="228354" x="4248150" y="5472113"/>
          <p14:tracePt t="228365" x="4294188" y="5499100"/>
          <p14:tracePt t="228368" x="4311650" y="5499100"/>
          <p14:tracePt t="228377" x="4340225" y="5499100"/>
          <p14:tracePt t="228386" x="4348163" y="5499100"/>
          <p14:tracePt t="228400" x="4367213" y="5489575"/>
          <p14:tracePt t="228416" x="4367213" y="5453063"/>
          <p14:tracePt t="228433" x="4367213" y="5416550"/>
          <p14:tracePt t="228448" x="4367213" y="5399088"/>
          <p14:tracePt t="228464" x="4367213" y="5380038"/>
          <p14:tracePt t="228480" x="4367213" y="5372100"/>
          <p14:tracePt t="228490" x="4367213" y="5362575"/>
          <p14:tracePt t="228504" x="4357688" y="5353050"/>
          <p14:tracePt t="228617" x="4384675" y="5353050"/>
          <p14:tracePt t="228627" x="4440238" y="5353050"/>
          <p14:tracePt t="228635" x="4494213" y="5353050"/>
          <p14:tracePt t="228641" x="4557713" y="5372100"/>
          <p14:tracePt t="228648" x="4613275" y="5380038"/>
          <p14:tracePt t="228658" x="4695825" y="5399088"/>
          <p14:tracePt t="228664" x="4749800" y="5408613"/>
          <p14:tracePt t="228675" x="4813300" y="5408613"/>
          <p14:tracePt t="228680" x="4859338" y="5426075"/>
          <p14:tracePt t="228688" x="4868863" y="5426075"/>
          <p14:tracePt t="228704" x="4876800" y="5426075"/>
          <p14:tracePt t="228826" x="4886325" y="5426075"/>
          <p14:tracePt t="228848" x="4886325" y="5408613"/>
          <p14:tracePt t="228856" x="4886325" y="5399088"/>
          <p14:tracePt t="228864" x="4886325" y="5389563"/>
          <p14:tracePt t="228880" x="4886325" y="5380038"/>
          <p14:tracePt t="228995" x="4895850" y="5380038"/>
          <p14:tracePt t="229004" x="4905375" y="5380038"/>
          <p14:tracePt t="229010" x="4922838" y="5380038"/>
          <p14:tracePt t="229016" x="4949825" y="5380038"/>
          <p14:tracePt t="229024" x="4959350" y="5380038"/>
          <p14:tracePt t="229032" x="4968875" y="5380038"/>
          <p14:tracePt t="229042" x="4978400" y="5380038"/>
          <p14:tracePt t="229063" x="4986338" y="5380038"/>
          <p14:tracePt t="229121" x="4995863" y="5380038"/>
          <p14:tracePt t="229137" x="4995863" y="5389563"/>
          <p14:tracePt t="229144" x="5005388" y="5408613"/>
          <p14:tracePt t="229152" x="5014913" y="5435600"/>
          <p14:tracePt t="229160" x="5032375" y="5453063"/>
          <p14:tracePt t="229169" x="5059363" y="5489575"/>
          <p14:tracePt t="229177" x="5068888" y="5508625"/>
          <p14:tracePt t="229183" x="5068888" y="5535613"/>
          <p14:tracePt t="229192" x="5086350" y="5554663"/>
          <p14:tracePt t="229199" x="5105400" y="5572125"/>
          <p14:tracePt t="229209" x="5122863" y="5589588"/>
          <p14:tracePt t="229215" x="5132388" y="5599113"/>
          <p14:tracePt t="229228" x="5151438" y="5599113"/>
          <p14:tracePt t="229237" x="5168900" y="5608638"/>
          <p14:tracePt t="229241" x="5178425" y="5608638"/>
          <p14:tracePt t="229263" x="5214938" y="5608638"/>
          <p14:tracePt t="229274" x="5224463" y="5608638"/>
          <p14:tracePt t="229280" x="5241925" y="5608638"/>
          <p14:tracePt t="229290" x="5260975" y="5599113"/>
          <p14:tracePt t="229296" x="5278438" y="5581650"/>
          <p14:tracePt t="229304" x="5287963" y="5572125"/>
          <p14:tracePt t="229311" x="5314950" y="5554663"/>
          <p14:tracePt t="229332" x="5341938" y="5535613"/>
          <p14:tracePt t="229336" x="5351463" y="5526088"/>
          <p14:tracePt t="229344" x="5378450" y="5499100"/>
          <p14:tracePt t="229352" x="5378450" y="5489575"/>
          <p14:tracePt t="229360" x="5387975" y="5481638"/>
          <p14:tracePt t="229376" x="5405438" y="5462588"/>
          <p14:tracePt t="229401" x="5414963" y="5453063"/>
          <p14:tracePt t="229416" x="5424488" y="5445125"/>
          <p14:tracePt t="229472" x="5434013" y="5445125"/>
          <p14:tracePt t="229480" x="5434013" y="5435600"/>
          <p14:tracePt t="229506" x="5434013" y="5426075"/>
          <p14:tracePt t="229546" x="5434013" y="5416550"/>
          <p14:tracePt t="229816" x="5441950" y="5408613"/>
          <p14:tracePt t="229832" x="5478463" y="5408613"/>
          <p14:tracePt t="229842" x="5524500" y="5408613"/>
          <p14:tracePt t="229848" x="5543550" y="5416550"/>
          <p14:tracePt t="229857" x="5561013" y="5416550"/>
          <p14:tracePt t="229864" x="5580063" y="5416550"/>
          <p14:tracePt t="229876" x="5588000" y="5416550"/>
          <p14:tracePt t="229893" x="5597525" y="5416550"/>
          <p14:tracePt t="229944" x="5607050" y="5416550"/>
          <p14:tracePt t="229968" x="5624513" y="5416550"/>
          <p14:tracePt t="229976" x="5643563" y="5416550"/>
          <p14:tracePt t="229984" x="5661025" y="5416550"/>
          <p14:tracePt t="229992" x="5670550" y="5416550"/>
          <p14:tracePt t="230000" x="5688013" y="5416550"/>
          <p14:tracePt t="230016" x="5697538" y="5416550"/>
          <p14:tracePt t="230041" x="5707063" y="5416550"/>
          <p14:tracePt t="230048" x="5724525" y="5416550"/>
          <p14:tracePt t="230062" x="5734050" y="5416550"/>
          <p14:tracePt t="230064" x="5743575" y="5416550"/>
          <p14:tracePt t="230083" x="5753100" y="5416550"/>
          <p14:tracePt t="230097" x="5770563" y="5408613"/>
          <p14:tracePt t="230112" x="5780088" y="5399088"/>
          <p14:tracePt t="230394" x="5789613" y="5399088"/>
          <p14:tracePt t="230465" x="5797550" y="5399088"/>
          <p14:tracePt t="230471" x="5807075" y="5399088"/>
          <p14:tracePt t="230481" x="5816600" y="5399088"/>
          <p14:tracePt t="230499" x="5843588" y="5399088"/>
          <p14:tracePt t="230509" x="5862638" y="5399088"/>
          <p14:tracePt t="230518" x="5880100" y="5389563"/>
          <p14:tracePt t="230524" x="5916613" y="5372100"/>
          <p14:tracePt t="230527" x="5943600" y="5362575"/>
          <p14:tracePt t="230537" x="5962650" y="5353050"/>
          <p14:tracePt t="230545" x="6007100" y="5316538"/>
          <p14:tracePt t="230553" x="6016625" y="5307013"/>
          <p14:tracePt t="230561" x="6035675" y="5307013"/>
          <p14:tracePt t="230569" x="6062663" y="5280025"/>
          <p14:tracePt t="230585" x="6080125" y="5270500"/>
          <p14:tracePt t="230595" x="6099175" y="5270500"/>
          <p14:tracePt t="230599" x="6108700" y="5270500"/>
          <p14:tracePt t="230609" x="6116638" y="5262563"/>
          <p14:tracePt t="230616" x="6145213" y="5262563"/>
          <p14:tracePt t="230625" x="6162675" y="5262563"/>
          <p14:tracePt t="230632" x="6181725" y="5262563"/>
          <p14:tracePt t="230648" x="6189663" y="5262563"/>
          <p14:tracePt t="230974" x="6199188" y="5262563"/>
          <p14:tracePt t="230977" x="6218238" y="5253038"/>
          <p14:tracePt t="230984" x="6235700" y="5253038"/>
          <p14:tracePt t="230992" x="6245225" y="5253038"/>
          <p14:tracePt t="231000" x="6272213" y="5243513"/>
          <p14:tracePt t="231009" x="6291263" y="5243513"/>
          <p14:tracePt t="231016" x="6318250" y="5243513"/>
          <p14:tracePt t="231024" x="6335713" y="5243513"/>
          <p14:tracePt t="231032" x="6362700" y="5243513"/>
          <p14:tracePt t="231041" x="6381750" y="5243513"/>
          <p14:tracePt t="231048" x="6399213" y="5243513"/>
          <p14:tracePt t="231058" x="6418263" y="5253038"/>
          <p14:tracePt t="231064" x="6427788" y="5253038"/>
          <p14:tracePt t="231075" x="6435725" y="5262563"/>
          <p14:tracePt t="231342" x="6435725" y="5270500"/>
          <p14:tracePt t="231354" x="6427788" y="5289550"/>
          <p14:tracePt t="231363" x="6399213" y="5289550"/>
          <p14:tracePt t="231368" x="6326188" y="5299075"/>
          <p14:tracePt t="231376" x="6281738" y="5299075"/>
          <p14:tracePt t="231384" x="6226175" y="5299075"/>
          <p14:tracePt t="231392" x="6172200" y="5326063"/>
          <p14:tracePt t="231400" x="6108700" y="5326063"/>
          <p14:tracePt t="231407" x="6072188" y="5326063"/>
          <p14:tracePt t="231416" x="6043613" y="5326063"/>
          <p14:tracePt t="231426" x="6026150" y="5326063"/>
          <p14:tracePt t="231432" x="5999163" y="5326063"/>
          <p14:tracePt t="231441" x="5989638" y="5326063"/>
          <p14:tracePt t="231448" x="5980113" y="5326063"/>
          <p14:tracePt t="231458" x="5972175" y="5326063"/>
          <p14:tracePt t="231761" x="5962650" y="5335588"/>
          <p14:tracePt t="231777" x="5962650" y="5343525"/>
          <p14:tracePt t="231792" x="5962650" y="5362575"/>
          <p14:tracePt t="231896" x="5962650" y="5372100"/>
          <p14:tracePt t="231913" x="5972175" y="5372100"/>
          <p14:tracePt t="231937" x="5980113" y="5372100"/>
          <p14:tracePt t="232042" x="5989638" y="5372100"/>
          <p14:tracePt t="232169" x="6007100" y="5372100"/>
          <p14:tracePt t="232186" x="6016625" y="5372100"/>
          <p14:tracePt t="232193" x="6026150" y="5372100"/>
          <p14:tracePt t="232200" x="6043613" y="5372100"/>
          <p14:tracePt t="232208" x="6072188" y="5372100"/>
          <p14:tracePt t="232216" x="6080125" y="5372100"/>
          <p14:tracePt t="232228" x="6099175" y="5372100"/>
          <p14:tracePt t="232232" x="6116638" y="5372100"/>
          <p14:tracePt t="232248" x="6135688" y="5372100"/>
          <p14:tracePt t="232257" x="6145213" y="5372100"/>
          <p14:tracePt t="232279" x="6153150" y="5362575"/>
          <p14:tracePt t="232312" x="6162675" y="5362575"/>
          <p14:tracePt t="232472" x="6153150" y="5362575"/>
          <p14:tracePt t="232482" x="6145213" y="5362575"/>
          <p14:tracePt t="232496" x="6135688" y="5362575"/>
          <p14:tracePt t="232662" x="6135688" y="5353050"/>
          <p14:tracePt t="232665" x="6135688" y="5343525"/>
          <p14:tracePt t="232672" x="6135688" y="5335588"/>
          <p14:tracePt t="232681" x="6135688" y="5326063"/>
          <p14:tracePt t="232691" x="6135688" y="5316538"/>
          <p14:tracePt t="232696" x="6135688" y="5289550"/>
          <p14:tracePt t="232712" x="6135688" y="5262563"/>
          <p14:tracePt t="232720" x="6135688" y="5253038"/>
          <p14:tracePt t="232728" x="6135688" y="5233988"/>
          <p14:tracePt t="232736" x="6135688" y="5216525"/>
          <p14:tracePt t="232744" x="6135688" y="5197475"/>
          <p14:tracePt t="232752" x="6135688" y="5189538"/>
          <p14:tracePt t="232760" x="6135688" y="5170488"/>
          <p14:tracePt t="232768" x="6135688" y="5153025"/>
          <p14:tracePt t="232776" x="6135688" y="5133975"/>
          <p14:tracePt t="232784" x="6135688" y="5116513"/>
          <p14:tracePt t="232793" x="6135688" y="5106988"/>
          <p14:tracePt t="232809" x="6135688" y="5089525"/>
          <p14:tracePt t="232816" x="6135688" y="5080000"/>
          <p14:tracePt t="233672" x="6135688" y="5070475"/>
          <p14:tracePt t="233705" x="6135688" y="5060950"/>
          <p14:tracePt t="233720" x="6135688" y="5053013"/>
          <p14:tracePt t="233728" x="6145213" y="5043488"/>
          <p14:tracePt t="233736" x="6153150" y="5033963"/>
          <p14:tracePt t="233744" x="6189663" y="5024438"/>
          <p14:tracePt t="233752" x="6226175" y="5006975"/>
          <p14:tracePt t="233760" x="6262688" y="4970463"/>
          <p14:tracePt t="233768" x="6354763" y="4914900"/>
          <p14:tracePt t="233776" x="6418263" y="4860925"/>
          <p14:tracePt t="233784" x="6518275" y="4778375"/>
          <p14:tracePt t="233793" x="6554788" y="4714875"/>
          <p14:tracePt t="233800" x="6627813" y="4632325"/>
          <p14:tracePt t="233810" x="6691313" y="4559300"/>
          <p14:tracePt t="233816" x="6764338" y="4459288"/>
          <p14:tracePt t="233825" x="6810375" y="4413250"/>
          <p14:tracePt t="233832" x="6883400" y="4359275"/>
          <p14:tracePt t="233844" x="6946900" y="4322763"/>
          <p14:tracePt t="233848" x="6992938" y="4286250"/>
          <p14:tracePt t="233859" x="7019925" y="4268788"/>
          <p14:tracePt t="233864" x="7037388" y="4240213"/>
          <p14:tracePt t="233874" x="7073900" y="4232275"/>
          <p14:tracePt t="233891" x="7119938" y="4213225"/>
          <p14:tracePt t="233896" x="7138988" y="4203700"/>
          <p14:tracePt t="233907" x="7165975" y="4195763"/>
          <p14:tracePt t="233912" x="7183438" y="4186238"/>
          <p14:tracePt t="233920" x="7248525" y="4149725"/>
          <p14:tracePt t="233928" x="7275513" y="4140200"/>
          <p14:tracePt t="233935" x="7312025" y="4113213"/>
          <p14:tracePt t="233944" x="7339013" y="4086225"/>
          <p14:tracePt t="233952" x="7385050" y="4040188"/>
          <p14:tracePt t="233960" x="7429500" y="3994150"/>
          <p14:tracePt t="233968" x="7466013" y="3957638"/>
          <p14:tracePt t="233976" x="7521575" y="3894138"/>
          <p14:tracePt t="233985" x="7567613" y="3830638"/>
          <p14:tracePt t="233997" x="7602538" y="3803650"/>
          <p14:tracePt t="233999" x="7639050" y="3738563"/>
          <p14:tracePt t="234009" x="7675563" y="3675063"/>
          <p14:tracePt t="234016" x="7731125" y="3621088"/>
          <p14:tracePt t="234024" x="7748588" y="3602038"/>
          <p14:tracePt t="234031" x="7777163" y="3575050"/>
          <p14:tracePt t="234041" x="7785100" y="3565525"/>
          <p14:tracePt t="234048" x="7804150" y="3548063"/>
          <p14:tracePt t="234058" x="7821613" y="3529013"/>
          <p14:tracePt t="234074" x="7831138" y="3519488"/>
          <p14:tracePt t="234080" x="7840663" y="3502025"/>
          <p14:tracePt t="234093" x="7850188" y="3482975"/>
          <p14:tracePt t="234095" x="7858125" y="3455988"/>
          <p14:tracePt t="234114" x="7867650" y="3419475"/>
          <p14:tracePt t="234126" x="7867650" y="3382963"/>
          <p14:tracePt t="234128" x="7867650" y="3365500"/>
          <p14:tracePt t="234136" x="7867650" y="3355975"/>
          <p14:tracePt t="234144" x="7877175" y="3346450"/>
          <p14:tracePt t="234154" x="7877175" y="3338513"/>
          <p14:tracePt t="234235" x="7877175" y="3328988"/>
          <p14:tracePt t="234244" x="7858125" y="3328988"/>
          <p14:tracePt t="234256" x="7850188" y="3328988"/>
          <p14:tracePt t="234264" x="7821613" y="3328988"/>
          <p14:tracePt t="234274" x="7813675" y="3338513"/>
          <p14:tracePt t="234291" x="7804150" y="3338513"/>
          <p14:tracePt t="234295" x="7785100" y="3346450"/>
          <p14:tracePt t="234514" x="7777163" y="3346450"/>
          <p14:tracePt t="234520" x="7777163" y="3338513"/>
          <p14:tracePt t="234528" x="7777163" y="3309938"/>
          <p14:tracePt t="234536" x="7777163" y="3292475"/>
          <p14:tracePt t="234544" x="7777163" y="3265488"/>
          <p14:tracePt t="234552" x="7777163" y="3255963"/>
          <p14:tracePt t="234560" x="7777163" y="3236913"/>
          <p14:tracePt t="234568" x="7767638" y="3209925"/>
          <p14:tracePt t="234576" x="7767638" y="3200400"/>
          <p14:tracePt t="234584" x="7758113" y="3173413"/>
          <p14:tracePt t="234592" x="7748588" y="3163888"/>
          <p14:tracePt t="234609" x="7748588" y="3155950"/>
          <p14:tracePt t="234616" x="7740650" y="3146425"/>
          <p14:tracePt t="234625" x="7740650" y="3136900"/>
          <p14:tracePt t="234728" x="7731125" y="3127375"/>
          <p14:tracePt t="234815" x="7721600" y="3136900"/>
          <p14:tracePt t="234826" x="7721600" y="3155950"/>
          <p14:tracePt t="234859" x="7721600" y="3163888"/>
          <p14:tracePt t="234864" x="7731125" y="3163888"/>
          <p14:tracePt t="234872" x="7740650" y="3163888"/>
          <p14:tracePt t="234880" x="7777163" y="3163888"/>
          <p14:tracePt t="234891" x="7794625" y="3146425"/>
          <p14:tracePt t="234896" x="7821613" y="3136900"/>
          <p14:tracePt t="234904" x="7867650" y="3090863"/>
          <p14:tracePt t="234912" x="7885113" y="3082925"/>
          <p14:tracePt t="234924" x="7931150" y="3054350"/>
          <p14:tracePt t="234928" x="7950200" y="3027363"/>
          <p14:tracePt t="234936" x="7994650" y="3009900"/>
          <p14:tracePt t="234944" x="8004175" y="3000375"/>
          <p14:tracePt t="234960" x="8013700" y="2990850"/>
          <p14:tracePt t="235097" x="8013700" y="3000375"/>
          <p14:tracePt t="235111" x="8013700" y="3009900"/>
          <p14:tracePt t="235113" x="7994650" y="3027363"/>
          <p14:tracePt t="235123" x="7986713" y="3046413"/>
          <p14:tracePt t="235139" x="7977188" y="3082925"/>
          <p14:tracePt t="235144" x="7977188" y="3090863"/>
          <p14:tracePt t="235154" x="7967663" y="3109913"/>
          <p14:tracePt t="235168" x="7967663" y="3127375"/>
          <p14:tracePt t="235256" x="7967663" y="3136900"/>
          <p14:tracePt t="235272" x="7967663" y="3146425"/>
          <p14:tracePt t="235288" x="7967663" y="3163888"/>
          <p14:tracePt t="235626" x="7967663" y="3173413"/>
          <p14:tracePt t="235639" x="7967663" y="3182938"/>
          <p14:tracePt t="235648" x="7958138" y="3192463"/>
          <p14:tracePt t="235656" x="7950200" y="3192463"/>
          <p14:tracePt t="235896" x="7940675" y="3192463"/>
          <p14:tracePt t="236186" x="7931150" y="3173413"/>
          <p14:tracePt t="236192" x="7931150" y="3136900"/>
          <p14:tracePt t="236200" x="7931150" y="3119438"/>
          <p14:tracePt t="236215" x="7921625" y="3090863"/>
          <p14:tracePt t="236241" x="7913688" y="3082925"/>
          <p14:tracePt t="236256" x="7913688" y="3073400"/>
          <p14:tracePt t="236263" x="7913688" y="3036888"/>
          <p14:tracePt t="236274" x="7913688" y="2963863"/>
          <p14:tracePt t="236280" x="7913688" y="2873375"/>
          <p14:tracePt t="236292" x="7913688" y="2781300"/>
          <p14:tracePt t="236296" x="7913688" y="2727325"/>
          <p14:tracePt t="236307" x="7894638" y="2654300"/>
          <p14:tracePt t="236311" x="7885113" y="2589213"/>
          <p14:tracePt t="236323" x="7850188" y="2525713"/>
          <p14:tracePt t="236328" x="7794625" y="2462213"/>
          <p14:tracePt t="236336" x="7740650" y="2398713"/>
          <p14:tracePt t="236344" x="7667625" y="2279650"/>
          <p14:tracePt t="236352" x="7631113" y="2233613"/>
          <p14:tracePt t="236360" x="7594600" y="2152650"/>
          <p14:tracePt t="236368" x="7558088" y="2106613"/>
          <p14:tracePt t="236376" x="7539038" y="2070100"/>
          <p14:tracePt t="236384" x="7502525" y="2043113"/>
          <p14:tracePt t="236392" x="7475538" y="2006600"/>
          <p14:tracePt t="236400" x="7466013" y="1997075"/>
          <p14:tracePt t="236409" x="7458075" y="1997075"/>
          <p14:tracePt t="236425" x="7439025" y="1997075"/>
          <p14:tracePt t="236441" x="7429500" y="1997075"/>
          <p14:tracePt t="236488" x="7421563" y="1997075"/>
          <p14:tracePt t="236496" x="7412038" y="1997075"/>
          <p14:tracePt t="236505" x="7392988" y="2006600"/>
          <p14:tracePt t="236530" x="7385050" y="2024063"/>
          <p14:tracePt t="236536" x="7375525" y="2033588"/>
          <p14:tracePt t="236554" x="7366000" y="2043113"/>
          <p14:tracePt t="236569" x="7348538" y="2052638"/>
          <p14:tracePt t="236602" x="7339013" y="2052638"/>
          <p14:tracePt t="236612" x="7319963" y="2052638"/>
          <p14:tracePt t="236618" x="7302500" y="2052638"/>
          <p14:tracePt t="236625" x="7283450" y="2060575"/>
          <p14:tracePt t="236632" x="7265988" y="2070100"/>
          <p14:tracePt t="236640" x="7248525" y="2070100"/>
          <p14:tracePt t="236648" x="7219950" y="2070100"/>
          <p14:tracePt t="236657" x="7202488" y="2079625"/>
          <p14:tracePt t="236664" x="7165975" y="2079625"/>
          <p14:tracePt t="236674" x="7156450" y="2079625"/>
          <p14:tracePt t="236680" x="7119938" y="2079625"/>
          <p14:tracePt t="236691" x="7083425" y="2079625"/>
          <p14:tracePt t="236696" x="7056438" y="2079625"/>
          <p14:tracePt t="236707" x="7010400" y="2079625"/>
          <p14:tracePt t="236712" x="6956425" y="2079625"/>
          <p14:tracePt t="236721" x="6919913" y="2079625"/>
          <p14:tracePt t="236728" x="6873875" y="2079625"/>
          <p14:tracePt t="236746" x="6810375" y="2079625"/>
          <p14:tracePt t="236753" x="6764338" y="2079625"/>
          <p14:tracePt t="236760" x="6746875" y="2079625"/>
          <p14:tracePt t="236767" x="6718300" y="2079625"/>
          <p14:tracePt t="236776" x="6710363" y="2079625"/>
          <p14:tracePt t="236785" x="6681788" y="2079625"/>
          <p14:tracePt t="236792" x="6673850" y="2079625"/>
          <p14:tracePt t="236800" x="6664325" y="2079625"/>
          <p14:tracePt t="236809" x="6645275" y="2079625"/>
          <p14:tracePt t="236816" x="6637338" y="2070100"/>
          <p14:tracePt t="236826" x="6618288" y="2060575"/>
          <p14:tracePt t="236832" x="6573838" y="2052638"/>
          <p14:tracePt t="236843" x="6545263" y="2033588"/>
          <p14:tracePt t="236847" x="6508750" y="2016125"/>
          <p14:tracePt t="236859" x="6481763" y="1997075"/>
          <p14:tracePt t="236864" x="6435725" y="1979613"/>
          <p14:tracePt t="236874" x="6408738" y="1970088"/>
          <p14:tracePt t="236893" x="6345238" y="1943100"/>
          <p14:tracePt t="236896" x="6326188" y="1933575"/>
          <p14:tracePt t="236907" x="6308725" y="1914525"/>
          <p14:tracePt t="236912" x="6272213" y="1906588"/>
          <p14:tracePt t="236924" x="6262688" y="1906588"/>
          <p14:tracePt t="236928" x="6235700" y="1906588"/>
          <p14:tracePt t="236936" x="6226175" y="1906588"/>
          <p14:tracePt t="236944" x="6218238" y="1906588"/>
          <p14:tracePt t="237032" x="6189663" y="1906588"/>
          <p14:tracePt t="237041" x="6189663" y="1897063"/>
          <p14:tracePt t="237064" x="6189663" y="1887538"/>
          <p14:tracePt t="237160" x="6181725" y="1878013"/>
          <p14:tracePt t="237168" x="6153150" y="1878013"/>
          <p14:tracePt t="237176" x="6108700" y="1878013"/>
          <p14:tracePt t="237186" x="6080125" y="1878013"/>
          <p14:tracePt t="237192" x="6053138" y="1878013"/>
          <p14:tracePt t="237201" x="6026150" y="1878013"/>
          <p14:tracePt t="237208" x="6007100" y="1878013"/>
          <p14:tracePt t="237216" x="5999163" y="1878013"/>
          <p14:tracePt t="237232" x="5980113" y="1870075"/>
          <p14:tracePt t="237241" x="5972175" y="1860550"/>
          <p14:tracePt t="237248" x="5962650" y="1851025"/>
          <p14:tracePt t="237257" x="5962650" y="1841500"/>
          <p14:tracePt t="237264" x="5953125" y="1841500"/>
          <p14:tracePt t="237280" x="5943600" y="1824038"/>
          <p14:tracePt t="237291" x="5943600" y="1804988"/>
          <p14:tracePt t="237296" x="5943600" y="1797050"/>
          <p14:tracePt t="237315" x="5943600" y="1787525"/>
          <p14:tracePt t="237327" x="5943600" y="1768475"/>
          <p14:tracePt t="237416" x="5943600" y="1760538"/>
          <p14:tracePt t="237456" x="5953125" y="1760538"/>
          <p14:tracePt t="237675" x="5935663" y="1760538"/>
          <p14:tracePt t="237693" x="5916613" y="1778000"/>
          <p14:tracePt t="237699" x="5889625" y="1797050"/>
          <p14:tracePt t="237704" x="5880100" y="1797050"/>
          <p14:tracePt t="237712" x="5862638" y="1804988"/>
          <p14:tracePt t="237728" x="5834063" y="1814513"/>
          <p14:tracePt t="237735" x="5816600" y="1814513"/>
          <p14:tracePt t="237744" x="5807075" y="1814513"/>
          <p14:tracePt t="237752" x="5797550" y="1814513"/>
          <p14:tracePt t="237760" x="5789613" y="1814513"/>
          <p14:tracePt t="237768" x="5761038" y="1814513"/>
          <p14:tracePt t="237783" x="5753100" y="1814513"/>
          <p14:tracePt t="237793" x="5734050" y="1814513"/>
          <p14:tracePt t="237800" x="5716588" y="1814513"/>
          <p14:tracePt t="237834" x="5707063" y="1814513"/>
          <p14:tracePt t="237847" x="5697538" y="1804988"/>
          <p14:tracePt t="237908" x="5697538" y="1787525"/>
          <p14:tracePt t="237920" x="5697538" y="1768475"/>
          <p14:tracePt t="237928" x="5697538" y="1741488"/>
          <p14:tracePt t="237936" x="5697538" y="1724025"/>
          <p14:tracePt t="237944" x="5697538" y="1704975"/>
          <p14:tracePt t="237952" x="5697538" y="1677988"/>
          <p14:tracePt t="237960" x="5697538" y="1660525"/>
          <p14:tracePt t="237967" x="5697538" y="1631950"/>
          <p14:tracePt t="237976" x="5697538" y="1614488"/>
          <p14:tracePt t="237984" x="5697538" y="1577975"/>
          <p14:tracePt t="237992" x="5697538" y="1568450"/>
          <p14:tracePt t="238000" x="5697538" y="1541463"/>
          <p14:tracePt t="238008" x="5697538" y="1531938"/>
          <p14:tracePt t="238016" x="5697538" y="1514475"/>
          <p14:tracePt t="238024" x="5716588" y="1504950"/>
          <p14:tracePt t="238040" x="5734050" y="1485900"/>
          <p14:tracePt t="238048" x="5761038" y="1477963"/>
          <p14:tracePt t="238056" x="5770563" y="1477963"/>
          <p14:tracePt t="238064" x="5807075" y="1477963"/>
          <p14:tracePt t="238073" x="5853113" y="1477963"/>
          <p14:tracePt t="238080" x="5889625" y="1477963"/>
          <p14:tracePt t="238092" x="5916613" y="1477963"/>
          <p14:tracePt t="238096" x="5972175" y="1477963"/>
          <p14:tracePt t="238107" x="6035675" y="1495425"/>
          <p14:tracePt t="238112" x="6080125" y="1504950"/>
          <p14:tracePt t="238123" x="6135688" y="1514475"/>
          <p14:tracePt t="238127" x="6199188" y="1522413"/>
          <p14:tracePt t="238141" x="6218238" y="1550988"/>
          <p14:tracePt t="238144" x="6235700" y="1550988"/>
          <p14:tracePt t="238216" x="6245225" y="1550988"/>
          <p14:tracePt t="238232" x="6235700" y="1568450"/>
          <p14:tracePt t="238241" x="6226175" y="1577975"/>
          <p14:tracePt t="238248" x="6199188" y="1587500"/>
          <p14:tracePt t="238256" x="6189663" y="1587500"/>
          <p14:tracePt t="238264" x="6181725" y="1587500"/>
          <p14:tracePt t="238273" x="6162675" y="1595438"/>
          <p14:tracePt t="238290" x="6153150" y="1595438"/>
          <p14:tracePt t="238296" x="6153150" y="1604963"/>
          <p14:tracePt t="238306" x="6135688" y="1624013"/>
          <p14:tracePt t="238323" x="6116638" y="1631950"/>
          <p14:tracePt t="238329" x="6108700" y="1641475"/>
          <p14:tracePt t="238338" x="6099175" y="1651000"/>
          <p14:tracePt t="238345" x="6089650" y="1651000"/>
          <p14:tracePt t="238352" x="6072188" y="1668463"/>
          <p14:tracePt t="238360" x="6062663" y="1677988"/>
          <p14:tracePt t="238376" x="6053138" y="1687513"/>
          <p14:tracePt t="238384" x="6053138" y="1697038"/>
          <p14:tracePt t="238392" x="6043613" y="1714500"/>
          <p14:tracePt t="238400" x="6035675" y="1724025"/>
          <p14:tracePt t="238408" x="6035675" y="1731963"/>
          <p14:tracePt t="238416" x="6035675" y="1741488"/>
          <p14:tracePt t="238424" x="6035675" y="1751013"/>
          <p14:tracePt t="238432" x="6035675" y="1760538"/>
          <p14:tracePt t="238439" x="6035675" y="1778000"/>
          <p14:tracePt t="238448" x="6035675" y="1787525"/>
          <p14:tracePt t="238466" x="6043613" y="1804988"/>
          <p14:tracePt t="238482" x="6072188" y="1804988"/>
          <p14:tracePt t="238497" x="6108700" y="1804988"/>
          <p14:tracePt t="238520" x="6116638" y="1804988"/>
          <p14:tracePt t="238536" x="6126163" y="1804988"/>
          <p14:tracePt t="238552" x="6145213" y="1804988"/>
          <p14:tracePt t="238560" x="6153150" y="1804988"/>
          <p14:tracePt t="238568" x="6162675" y="1814513"/>
          <p14:tracePt t="238576" x="6181725" y="1841500"/>
          <p14:tracePt t="238584" x="6181725" y="1860550"/>
          <p14:tracePt t="238594" x="6199188" y="1878013"/>
          <p14:tracePt t="238600" x="6199188" y="1887538"/>
          <p14:tracePt t="238609" x="6199188" y="1906588"/>
          <p14:tracePt t="238616" x="6208713" y="1924050"/>
          <p14:tracePt t="238624" x="6208713" y="1943100"/>
          <p14:tracePt t="238632" x="6208713" y="1960563"/>
          <p14:tracePt t="238640" x="6208713" y="1970088"/>
          <p14:tracePt t="238648" x="6208713" y="1997075"/>
          <p14:tracePt t="238664" x="6208713" y="2006600"/>
          <p14:tracePt t="238752" x="6208713" y="2016125"/>
          <p14:tracePt t="238760" x="6208713" y="2033588"/>
          <p14:tracePt t="238769" x="6208713" y="2043113"/>
          <p14:tracePt t="238781" x="6208713" y="2052638"/>
          <p14:tracePt t="238792" x="6199188" y="2060575"/>
          <p14:tracePt t="238809" x="6189663" y="2089150"/>
          <p14:tracePt t="239304" x="6181725" y="2089150"/>
          <p14:tracePt t="239555" x="6181725" y="2097088"/>
          <p14:tracePt t="239565" x="6181725" y="2116138"/>
          <p14:tracePt t="239705" x="6181725" y="2125663"/>
          <p14:tracePt t="239712" x="6189663" y="2125663"/>
          <p14:tracePt t="239720" x="6199188" y="2125663"/>
          <p14:tracePt t="239728" x="6208713" y="2116138"/>
          <p14:tracePt t="239736" x="6208713" y="2097088"/>
          <p14:tracePt t="239744" x="6218238" y="2097088"/>
          <p14:tracePt t="239760" x="6218238" y="2089150"/>
          <p14:tracePt t="239809" x="6208713" y="2079625"/>
          <p14:tracePt t="239816" x="6172200" y="2079625"/>
          <p14:tracePt t="239825" x="6135688" y="2097088"/>
          <p14:tracePt t="239832" x="6072188" y="2143125"/>
          <p14:tracePt t="239841" x="5999163" y="2189163"/>
          <p14:tracePt t="239848" x="5862638" y="2279650"/>
          <p14:tracePt t="239857" x="5724525" y="2389188"/>
          <p14:tracePt t="239864" x="5524500" y="2508250"/>
          <p14:tracePt t="239873" x="5232400" y="2698750"/>
          <p14:tracePt t="239891" x="4530725" y="3146425"/>
          <p14:tracePt t="239896" x="4084638" y="3419475"/>
          <p14:tracePt t="239907" x="3683000" y="3684588"/>
          <p14:tracePt t="239912" x="3273425" y="3976688"/>
          <p14:tracePt t="239924" x="2889250" y="4259263"/>
          <p14:tracePt t="239928" x="2662238" y="4432300"/>
          <p14:tracePt t="239936" x="2470150" y="4568825"/>
          <p14:tracePt t="239944" x="2352675" y="4687888"/>
          <p14:tracePt t="239953" x="2260600" y="4805363"/>
          <p14:tracePt t="239960" x="2214563" y="4887913"/>
          <p14:tracePt t="239968" x="2206625" y="4933950"/>
          <p14:tracePt t="239976" x="2206625" y="4987925"/>
          <p14:tracePt t="239984" x="2206625" y="5016500"/>
          <p14:tracePt t="239992" x="2206625" y="5043488"/>
          <p14:tracePt t="240000" x="2206625" y="5060950"/>
          <p14:tracePt t="240008" x="2206625" y="5080000"/>
          <p14:tracePt t="240016" x="2206625" y="5089525"/>
          <p14:tracePt t="240024" x="2206625" y="5106988"/>
          <p14:tracePt t="240032" x="2206625" y="5116513"/>
          <p14:tracePt t="240040" x="2206625" y="5126038"/>
          <p14:tracePt t="240047" x="2206625" y="5133975"/>
          <p14:tracePt t="240059" x="2206625" y="5160963"/>
          <p14:tracePt t="240064" x="2206625" y="5170488"/>
          <p14:tracePt t="240074" x="2206625" y="5197475"/>
          <p14:tracePt t="240080" x="2206625" y="5216525"/>
          <p14:tracePt t="240091" x="2206625" y="5243513"/>
          <p14:tracePt t="240096" x="2206625" y="5262563"/>
          <p14:tracePt t="240109" x="2206625" y="5289550"/>
          <p14:tracePt t="240111" x="2197100" y="5326063"/>
          <p14:tracePt t="240124" x="2197100" y="5353050"/>
          <p14:tracePt t="240128" x="2197100" y="5389563"/>
          <p14:tracePt t="240139" x="2197100" y="5408613"/>
          <p14:tracePt t="240144" x="2197100" y="5445125"/>
          <p14:tracePt t="240152" x="2197100" y="5453063"/>
          <p14:tracePt t="240160" x="2197100" y="5489575"/>
          <p14:tracePt t="240168" x="2197100" y="5499100"/>
          <p14:tracePt t="240186" x="2206625" y="5518150"/>
          <p14:tracePt t="240192" x="2224088" y="5535613"/>
          <p14:tracePt t="240200" x="2243138" y="5535613"/>
          <p14:tracePt t="240207" x="2260600" y="5535613"/>
          <p14:tracePt t="240216" x="2287588" y="5535613"/>
          <p14:tracePt t="240224" x="2297113" y="5535613"/>
          <p14:tracePt t="240232" x="2306638" y="5535613"/>
          <p14:tracePt t="240241" x="2324100" y="5535613"/>
          <p14:tracePt t="240248" x="2343150" y="5535613"/>
          <p14:tracePt t="240257" x="2352675" y="5535613"/>
          <p14:tracePt t="240288" x="2360613" y="5535613"/>
          <p14:tracePt t="240304" x="2370138" y="5535613"/>
          <p14:tracePt t="240422" x="2352675" y="5526088"/>
          <p14:tracePt t="240424" x="2324100" y="5508625"/>
          <p14:tracePt t="240432" x="2316163" y="5481638"/>
          <p14:tracePt t="240442" x="2297113" y="5462588"/>
          <p14:tracePt t="240448" x="2287588" y="5445125"/>
          <p14:tracePt t="240457" x="2279650" y="5416550"/>
          <p14:tracePt t="240464" x="2279650" y="5389563"/>
          <p14:tracePt t="240474" x="2270125" y="5362575"/>
          <p14:tracePt t="240480" x="2270125" y="5326063"/>
          <p14:tracePt t="240490" x="2270125" y="5289550"/>
          <p14:tracePt t="240496" x="2270125" y="5262563"/>
          <p14:tracePt t="240506" x="2270125" y="5243513"/>
          <p14:tracePt t="240512" x="2270125" y="5197475"/>
          <p14:tracePt t="240522" x="2287588" y="5170488"/>
          <p14:tracePt t="240528" x="2306638" y="5153025"/>
          <p14:tracePt t="240536" x="2343150" y="5116513"/>
          <p14:tracePt t="240544" x="2360613" y="5097463"/>
          <p14:tracePt t="240554" x="2389188" y="5089525"/>
          <p14:tracePt t="240563" x="2406650" y="5089525"/>
          <p14:tracePt t="240569" x="2433638" y="5089525"/>
          <p14:tracePt t="240578" x="2443163" y="5089525"/>
          <p14:tracePt t="240586" x="2470150" y="5089525"/>
          <p14:tracePt t="240596" x="2489200" y="5089525"/>
          <p14:tracePt t="240600" x="2506663" y="5089525"/>
          <p14:tracePt t="240608" x="2516188" y="5089525"/>
          <p14:tracePt t="240616" x="2543175" y="5097463"/>
          <p14:tracePt t="240625" x="2543175" y="5106988"/>
          <p14:tracePt t="240632" x="2562225" y="5126038"/>
          <p14:tracePt t="240640" x="2570163" y="5133975"/>
          <p14:tracePt t="240648" x="2579688" y="5143500"/>
          <p14:tracePt t="240658" x="2579688" y="5180013"/>
          <p14:tracePt t="240664" x="2579688" y="5197475"/>
          <p14:tracePt t="240673" x="2579688" y="5207000"/>
          <p14:tracePt t="240680" x="2579688" y="5226050"/>
          <p14:tracePt t="240690" x="2579688" y="5233988"/>
          <p14:tracePt t="240696" x="2579688" y="5253038"/>
          <p14:tracePt t="240707" x="2579688" y="5262563"/>
          <p14:tracePt t="240728" x="2579688" y="5280025"/>
          <p14:tracePt t="240744" x="2543175" y="5299075"/>
          <p14:tracePt t="240752" x="2525713" y="5307013"/>
          <p14:tracePt t="240760" x="2489200" y="5316538"/>
          <p14:tracePt t="240768" x="2452688" y="5326063"/>
          <p14:tracePt t="240776" x="2397125" y="5335588"/>
          <p14:tracePt t="240785" x="2343150" y="5335588"/>
          <p14:tracePt t="240792" x="2260600" y="5362575"/>
          <p14:tracePt t="240802" x="2224088" y="5362575"/>
          <p14:tracePt t="240811" x="2170113" y="5362575"/>
          <p14:tracePt t="240816" x="2124075" y="5362575"/>
          <p14:tracePt t="240824" x="2097088" y="5362575"/>
          <p14:tracePt t="240833" x="2078038" y="5362575"/>
          <p14:tracePt t="240863" x="2070100" y="5362575"/>
          <p14:tracePt t="240875" x="2060575" y="5353050"/>
          <p14:tracePt t="240884" x="2060575" y="5335588"/>
          <p14:tracePt t="240890" x="2060575" y="5316538"/>
          <p14:tracePt t="240896" x="2097088" y="5280025"/>
          <p14:tracePt t="240907" x="2114550" y="5262563"/>
          <p14:tracePt t="240912" x="2143125" y="5233988"/>
          <p14:tracePt t="240920" x="2179638" y="5197475"/>
          <p14:tracePt t="240928" x="2243138" y="5160963"/>
          <p14:tracePt t="240936" x="2287588" y="5133975"/>
          <p14:tracePt t="240944" x="2352675" y="5116513"/>
          <p14:tracePt t="240952" x="2406650" y="5089525"/>
          <p14:tracePt t="240960" x="2506663" y="5043488"/>
          <p14:tracePt t="240968" x="2589213" y="5033963"/>
          <p14:tracePt t="240976" x="2698750" y="4979988"/>
          <p14:tracePt t="240984" x="2817813" y="4914900"/>
          <p14:tracePt t="240992" x="2954338" y="4814888"/>
          <p14:tracePt t="241000" x="3136900" y="4678363"/>
          <p14:tracePt t="241008" x="3309938" y="4522788"/>
          <p14:tracePt t="241016" x="3527425" y="4286250"/>
          <p14:tracePt t="241024" x="3746500" y="3984625"/>
          <p14:tracePt t="241032" x="3948113" y="3711575"/>
          <p14:tracePt t="241039" x="4129088" y="3446463"/>
          <p14:tracePt t="241048" x="4330700" y="3119438"/>
          <p14:tracePt t="241058" x="4476750" y="2900363"/>
          <p14:tracePt t="241063" x="4640263" y="2635250"/>
          <p14:tracePt t="241073" x="4730750" y="2508250"/>
          <p14:tracePt t="241080" x="4813300" y="2398713"/>
          <p14:tracePt t="241091" x="4886325" y="2335213"/>
          <p14:tracePt t="241095" x="4905375" y="2316163"/>
          <p14:tracePt t="241106" x="4949825" y="2279650"/>
          <p14:tracePt t="241112" x="4949825" y="2270125"/>
          <p14:tracePt t="241124" x="4968875" y="2262188"/>
          <p14:tracePt t="241127" x="4978400" y="2262188"/>
          <p14:tracePt t="241138" x="4986338" y="2262188"/>
          <p14:tracePt t="241144" x="4995863" y="2262188"/>
          <p14:tracePt t="241152" x="5005388" y="2262188"/>
          <p14:tracePt t="241160" x="5022850" y="2252663"/>
          <p14:tracePt t="241168" x="5022850" y="2243138"/>
          <p14:tracePt t="241176" x="5032375" y="2233613"/>
          <p14:tracePt t="241184" x="5059363" y="2206625"/>
          <p14:tracePt t="241192" x="5078413" y="2189163"/>
          <p14:tracePt t="241200" x="5114925" y="2143125"/>
          <p14:tracePt t="241208" x="5132388" y="2125663"/>
          <p14:tracePt t="241216" x="5141913" y="2106613"/>
          <p14:tracePt t="241224" x="5151438" y="2089150"/>
          <p14:tracePt t="241231" x="5178425" y="2060575"/>
          <p14:tracePt t="241376" x="5205413" y="2060575"/>
          <p14:tracePt t="241384" x="5224463" y="2060575"/>
          <p14:tracePt t="241392" x="5278438" y="2070100"/>
          <p14:tracePt t="241400" x="5341938" y="2070100"/>
          <p14:tracePt t="241408" x="5414963" y="2052638"/>
          <p14:tracePt t="241416" x="5461000" y="2052638"/>
          <p14:tracePt t="241424" x="5514975" y="2024063"/>
          <p14:tracePt t="241432" x="5597525" y="1970088"/>
          <p14:tracePt t="241441" x="5661025" y="1960563"/>
          <p14:tracePt t="241449" x="5743575" y="1906588"/>
          <p14:tracePt t="241457" x="5770563" y="1897063"/>
          <p14:tracePt t="241465" x="5816600" y="1870075"/>
          <p14:tracePt t="241473" x="5834063" y="1851025"/>
          <p14:tracePt t="241490" x="5843588" y="1841500"/>
          <p14:tracePt t="241560" x="5843588" y="1833563"/>
          <p14:tracePt t="241568" x="5843588" y="1824038"/>
          <p14:tracePt t="241584" x="5826125" y="1804988"/>
          <p14:tracePt t="241609" x="5816600" y="1797050"/>
          <p14:tracePt t="241648" x="5789613" y="1797050"/>
          <p14:tracePt t="241656" x="5761038" y="1797050"/>
          <p14:tracePt t="241664" x="5716588" y="1797050"/>
          <p14:tracePt t="241673" x="5661025" y="1797050"/>
          <p14:tracePt t="241680" x="5607050" y="1797050"/>
          <p14:tracePt t="241692" x="5551488" y="1797050"/>
          <p14:tracePt t="241696" x="5514975" y="1797050"/>
          <p14:tracePt t="241710" x="5461000" y="1797050"/>
          <p14:tracePt t="241712" x="5414963" y="1797050"/>
          <p14:tracePt t="241720" x="5387975" y="1797050"/>
          <p14:tracePt t="241728" x="5360988" y="1797050"/>
          <p14:tracePt t="241736" x="5341938" y="1797050"/>
          <p14:tracePt t="241752" x="5305425" y="1797050"/>
          <p14:tracePt t="241760" x="5305425" y="1778000"/>
          <p14:tracePt t="241768" x="5305425" y="1768475"/>
          <p14:tracePt t="241776" x="5305425" y="1731963"/>
          <p14:tracePt t="241794" x="5305425" y="1704975"/>
          <p14:tracePt t="241799" x="5305425" y="1697038"/>
          <p14:tracePt t="241809" x="5305425" y="1687513"/>
          <p14:tracePt t="241816" x="5305425" y="1677988"/>
          <p14:tracePt t="241825" x="5324475" y="1651000"/>
          <p14:tracePt t="241832" x="5341938" y="1641475"/>
          <p14:tracePt t="241841" x="5351463" y="1641475"/>
          <p14:tracePt t="241848" x="5387975" y="1631950"/>
          <p14:tracePt t="241860" x="5405438" y="1631950"/>
          <p14:tracePt t="241864" x="5451475" y="1631950"/>
          <p14:tracePt t="241880" x="5514975" y="1631950"/>
          <p14:tracePt t="241899" x="5580063" y="1624013"/>
          <p14:tracePt t="241908" x="5616575" y="1614488"/>
          <p14:tracePt t="241912" x="5634038" y="1604963"/>
          <p14:tracePt t="241922" x="5653088" y="1595438"/>
          <p14:tracePt t="241928" x="5697538" y="1568450"/>
          <p14:tracePt t="241936" x="5734050" y="1550988"/>
          <p14:tracePt t="241944" x="5743575" y="1550988"/>
          <p14:tracePt t="241952" x="5780088" y="1541463"/>
          <p14:tracePt t="241960" x="5797550" y="1531938"/>
          <p14:tracePt t="241968" x="5807075" y="1531938"/>
          <p14:tracePt t="241976" x="5816600" y="1531938"/>
          <p14:tracePt t="241985" x="5826125" y="1531938"/>
          <p14:tracePt t="242000" x="5834063" y="1531938"/>
          <p14:tracePt t="242016" x="5843588" y="1531938"/>
          <p14:tracePt t="242032" x="5862638" y="1531938"/>
          <p14:tracePt t="242040" x="5870575" y="1531938"/>
          <p14:tracePt t="242057" x="5889625" y="1531938"/>
          <p14:tracePt t="242064" x="5889625" y="1541463"/>
          <p14:tracePt t="242074" x="5889625" y="1558925"/>
          <p14:tracePt t="242080" x="5916613" y="1595438"/>
          <p14:tracePt t="242092" x="5926138" y="1604963"/>
          <p14:tracePt t="242096" x="5926138" y="1624013"/>
          <p14:tracePt t="242108" x="5926138" y="1631950"/>
          <p14:tracePt t="242112" x="5935663" y="1641475"/>
          <p14:tracePt t="242137" x="5935663" y="1651000"/>
          <p14:tracePt t="242176" x="5935663" y="1668463"/>
          <p14:tracePt t="242240" x="5943600" y="1687513"/>
          <p14:tracePt t="242256" x="5953125" y="1697038"/>
          <p14:tracePt t="242283" x="5953125" y="1704975"/>
          <p14:tracePt t="242288" x="5953125" y="1714500"/>
          <p14:tracePt t="242297" x="5953125" y="1724025"/>
          <p14:tracePt t="242308" x="5953125" y="1731963"/>
          <p14:tracePt t="242324" x="5953125" y="1741488"/>
          <p14:tracePt t="242328" x="5953125" y="1760538"/>
          <p14:tracePt t="242336" x="5953125" y="1778000"/>
          <p14:tracePt t="242344" x="5935663" y="1797050"/>
          <p14:tracePt t="242352" x="5916613" y="1804988"/>
          <p14:tracePt t="242360" x="5907088" y="1814513"/>
          <p14:tracePt t="242368" x="5880100" y="1814513"/>
          <p14:tracePt t="242377" x="5862638" y="1833563"/>
          <p14:tracePt t="242384" x="5853113" y="1841500"/>
          <p14:tracePt t="242392" x="5843588" y="1851025"/>
          <p14:tracePt t="242505" x="5843588" y="1860550"/>
          <p14:tracePt t="242513" x="5862638" y="1870075"/>
          <p14:tracePt t="242521" x="5870575" y="1870075"/>
          <p14:tracePt t="242528" x="5907088" y="1870075"/>
          <p14:tracePt t="242536" x="5926138" y="1878013"/>
          <p14:tracePt t="242544" x="5953125" y="1906588"/>
          <p14:tracePt t="242552" x="5972175" y="1914525"/>
          <p14:tracePt t="242560" x="6016625" y="1951038"/>
          <p14:tracePt t="242568" x="6043613" y="1970088"/>
          <p14:tracePt t="242576" x="6072188" y="1987550"/>
          <p14:tracePt t="242584" x="6080125" y="2033588"/>
          <p14:tracePt t="242593" x="6089650" y="2052638"/>
          <p14:tracePt t="242600" x="6108700" y="2079625"/>
          <p14:tracePt t="242609" x="6116638" y="2116138"/>
          <p14:tracePt t="242616" x="6116638" y="2143125"/>
          <p14:tracePt t="242624" x="6116638" y="2160588"/>
          <p14:tracePt t="242632" x="6116638" y="2197100"/>
          <p14:tracePt t="242640" x="6116638" y="2225675"/>
          <p14:tracePt t="242648" x="6116638" y="2243138"/>
          <p14:tracePt t="242657" x="6116638" y="2279650"/>
          <p14:tracePt t="242664" x="6108700" y="2298700"/>
          <p14:tracePt t="242674" x="6099175" y="2306638"/>
          <p14:tracePt t="242680" x="6089650" y="2325688"/>
          <p14:tracePt t="242690" x="6080125" y="2352675"/>
          <p14:tracePt t="242707" x="6072188" y="2371725"/>
          <p14:tracePt t="242712" x="6072188" y="2379663"/>
          <p14:tracePt t="242727" x="6072188" y="2389188"/>
          <p14:tracePt t="242729" x="6062663" y="2408238"/>
          <p14:tracePt t="242736" x="6062663" y="2416175"/>
          <p14:tracePt t="242744" x="6062663" y="2425700"/>
          <p14:tracePt t="242752" x="6053138" y="2425700"/>
          <p14:tracePt t="242760" x="6043613" y="2435225"/>
          <p14:tracePt t="242768" x="6035675" y="2444750"/>
          <p14:tracePt t="242776" x="6016625" y="2471738"/>
          <p14:tracePt t="242793" x="5989638" y="2481263"/>
          <p14:tracePt t="242809" x="5980113" y="2481263"/>
          <p14:tracePt t="242816" x="5962650" y="2498725"/>
          <p14:tracePt t="242824" x="5943600" y="2498725"/>
          <p14:tracePt t="242832" x="5935663" y="2508250"/>
          <p14:tracePt t="242842" x="5916613" y="2517775"/>
          <p14:tracePt t="242848" x="5907088" y="2517775"/>
          <p14:tracePt t="242859" x="5899150" y="2525713"/>
          <p14:tracePt t="242864" x="5870575" y="2554288"/>
          <p14:tracePt t="242874" x="5853113" y="2562225"/>
          <p14:tracePt t="242892" x="5797550" y="2598738"/>
          <p14:tracePt t="242895" x="5780088" y="2608263"/>
          <p14:tracePt t="242907" x="5761038" y="2617788"/>
          <p14:tracePt t="242912" x="5743575" y="2635250"/>
          <p14:tracePt t="242920" x="5716588" y="2644775"/>
          <p14:tracePt t="242928" x="5707063" y="2654300"/>
          <p14:tracePt t="242936" x="5697538" y="2671763"/>
          <p14:tracePt t="242944" x="5688013" y="2681288"/>
          <p14:tracePt t="242952" x="5688013" y="2690813"/>
          <p14:tracePt t="242960" x="5688013" y="2698750"/>
          <p14:tracePt t="242968" x="5670550" y="2717800"/>
          <p14:tracePt t="242976" x="5670550" y="2735263"/>
          <p14:tracePt t="242983" x="5661025" y="2754313"/>
          <p14:tracePt t="242992" x="5661025" y="2771775"/>
          <p14:tracePt t="243008" x="5661025" y="2781300"/>
          <p14:tracePt t="243024" x="5661025" y="2800350"/>
          <p14:tracePt t="243032" x="5661025" y="2808288"/>
          <p14:tracePt t="243048" x="5661025" y="2817813"/>
          <p14:tracePt t="243073" x="5661025" y="2827338"/>
          <p14:tracePt t="243098" x="5670550" y="2827338"/>
          <p14:tracePt t="243112" x="5680075" y="2836863"/>
          <p14:tracePt t="243137" x="5680075" y="2844800"/>
          <p14:tracePt t="243154" x="5688013" y="2863850"/>
          <p14:tracePt t="243160" x="5697538" y="2873375"/>
          <p14:tracePt t="243169" x="5707063" y="2881313"/>
          <p14:tracePt t="243176" x="5716588" y="2890838"/>
          <p14:tracePt t="243184" x="5724525" y="2890838"/>
          <p14:tracePt t="243192" x="5734050" y="2909888"/>
          <p14:tracePt t="243200" x="5753100" y="2936875"/>
          <p14:tracePt t="243216" x="5761038" y="2954338"/>
          <p14:tracePt t="243224" x="5761038" y="2973388"/>
          <p14:tracePt t="243232" x="5770563" y="2990850"/>
          <p14:tracePt t="243241" x="5770563" y="3009900"/>
          <p14:tracePt t="243248" x="5789613" y="3027363"/>
          <p14:tracePt t="243257" x="5789613" y="3036888"/>
          <p14:tracePt t="243264" x="5797550" y="3054350"/>
          <p14:tracePt t="243273" x="5807075" y="3073400"/>
          <p14:tracePt t="243290" x="5807075" y="3082925"/>
          <p14:tracePt t="243296" x="5816600" y="3109913"/>
          <p14:tracePt t="243336" x="5816600" y="3119438"/>
          <p14:tracePt t="243370" x="5826125" y="3127375"/>
          <p14:tracePt t="243376" x="5834063" y="3127375"/>
          <p14:tracePt t="243392" x="5843588" y="3146425"/>
          <p14:tracePt t="243408" x="5843588" y="3155950"/>
          <p14:tracePt t="243424" x="5853113" y="3163888"/>
          <p14:tracePt t="243432" x="5853113" y="3182938"/>
          <p14:tracePt t="243441" x="5870575" y="3200400"/>
          <p14:tracePt t="243465" x="5880100" y="3209925"/>
          <p14:tracePt t="243634" x="5870575" y="3209925"/>
          <p14:tracePt t="243644" x="5826125" y="3209925"/>
          <p14:tracePt t="243658" x="5688013" y="3255963"/>
          <p14:tracePt t="243664" x="5580063" y="3302000"/>
          <p14:tracePt t="243673" x="5497513" y="3338513"/>
          <p14:tracePt t="243680" x="5414963" y="3382963"/>
          <p14:tracePt t="243689" x="5297488" y="3429000"/>
          <p14:tracePt t="243696" x="5205413" y="3482975"/>
          <p14:tracePt t="243706" x="5086350" y="3538538"/>
          <p14:tracePt t="243712" x="4968875" y="3611563"/>
          <p14:tracePt t="243723" x="4868863" y="3665538"/>
          <p14:tracePt t="243728" x="4730750" y="3748088"/>
          <p14:tracePt t="243744" x="4467225" y="3894138"/>
          <p14:tracePt t="243751" x="4330700" y="3940175"/>
          <p14:tracePt t="243760" x="4165600" y="4013200"/>
          <p14:tracePt t="243768" x="4011613" y="4076700"/>
          <p14:tracePt t="243776" x="3819525" y="4140200"/>
          <p14:tracePt t="243784" x="3656013" y="4167188"/>
          <p14:tracePt t="243793" x="3509963" y="4195763"/>
          <p14:tracePt t="243800" x="3382963" y="4213225"/>
          <p14:tracePt t="243810" x="3263900" y="4222750"/>
          <p14:tracePt t="243816" x="3171825" y="4240213"/>
          <p14:tracePt t="243828" x="3100388" y="4268788"/>
          <p14:tracePt t="243833" x="3035300" y="4276725"/>
          <p14:tracePt t="243844" x="3008313" y="4286250"/>
          <p14:tracePt t="243849" x="2998788" y="4286250"/>
          <p14:tracePt t="243858" x="2981325" y="4303713"/>
          <p14:tracePt t="243864" x="2971800" y="4313238"/>
          <p14:tracePt t="243874" x="2962275" y="4322763"/>
          <p14:tracePt t="243880" x="2962275" y="4332288"/>
          <p14:tracePt t="243891" x="2944813" y="4368800"/>
          <p14:tracePt t="243896" x="2935288" y="4376738"/>
          <p14:tracePt t="243908" x="2925763" y="4405313"/>
          <p14:tracePt t="243912" x="2925763" y="4413250"/>
          <p14:tracePt t="243923" x="2917825" y="4413250"/>
          <p14:tracePt t="243928" x="2908300" y="4441825"/>
          <p14:tracePt t="243936" x="2908300" y="4449763"/>
          <p14:tracePt t="243944" x="2908300" y="4459288"/>
          <p14:tracePt t="243952" x="2898775" y="4478338"/>
          <p14:tracePt t="243960" x="2898775" y="4486275"/>
          <p14:tracePt t="243968" x="2889250" y="4495800"/>
          <p14:tracePt t="243992" x="2881313" y="4495800"/>
          <p14:tracePt t="244008" x="2881313" y="4514850"/>
          <p14:tracePt t="244024" x="2881313" y="4532313"/>
          <p14:tracePt t="244034" x="2871788" y="4541838"/>
          <p14:tracePt t="244047" x="2862263" y="4551363"/>
          <p14:tracePt t="244047" x="2844800" y="4568825"/>
          <p14:tracePt t="244060" x="2835275" y="4587875"/>
          <p14:tracePt t="244064" x="2825750" y="4614863"/>
          <p14:tracePt t="244074" x="2808288" y="4632325"/>
          <p14:tracePt t="244080" x="2798763" y="4641850"/>
          <p14:tracePt t="244091" x="2789238" y="4660900"/>
          <p14:tracePt t="244096" x="2781300" y="4668838"/>
          <p14:tracePt t="244109" x="2771775" y="4687888"/>
          <p14:tracePt t="244111" x="2762250" y="4705350"/>
          <p14:tracePt t="244123" x="2744788" y="4724400"/>
          <p14:tracePt t="244128" x="2744788" y="4732338"/>
          <p14:tracePt t="244140" x="2725738" y="4741863"/>
          <p14:tracePt t="244144" x="2716213" y="4751388"/>
          <p14:tracePt t="244158" x="2698750" y="4778375"/>
          <p14:tracePt t="244161" x="2689225" y="4778375"/>
          <p14:tracePt t="244169" x="2671763" y="4787900"/>
          <p14:tracePt t="244176" x="2652713" y="4797425"/>
          <p14:tracePt t="244185" x="2635250" y="4824413"/>
          <p14:tracePt t="244201" x="2625725" y="4841875"/>
          <p14:tracePt t="244215" x="2616200" y="4851400"/>
          <p14:tracePt t="244240" x="2616200" y="4870450"/>
          <p14:tracePt t="244257" x="2616200" y="4878388"/>
          <p14:tracePt t="244272" x="2616200" y="4887913"/>
          <p14:tracePt t="244362" x="2616200" y="4897438"/>
          <p14:tracePt t="244544" x="2616200" y="4887913"/>
          <p14:tracePt t="244552" x="2616200" y="4870450"/>
          <p14:tracePt t="244560" x="2616200" y="4833938"/>
          <p14:tracePt t="244568" x="2616200" y="4787900"/>
          <p14:tracePt t="244576" x="2616200" y="4751388"/>
          <p14:tracePt t="244584" x="2598738" y="4705350"/>
          <p14:tracePt t="244592" x="2562225" y="4660900"/>
          <p14:tracePt t="244601" x="2462213" y="4551363"/>
          <p14:tracePt t="244612" x="2370138" y="4468813"/>
          <p14:tracePt t="244617" x="2251075" y="4395788"/>
          <p14:tracePt t="244627" x="2151063" y="4322763"/>
          <p14:tracePt t="244634" x="2087563" y="4286250"/>
          <p14:tracePt t="244640" x="2005013" y="4213225"/>
          <p14:tracePt t="244648" x="1941513" y="4167188"/>
          <p14:tracePt t="244656" x="1860550" y="4113213"/>
          <p14:tracePt t="244665" x="1814513" y="4076700"/>
          <p14:tracePt t="244674" x="1758950" y="4040188"/>
          <p14:tracePt t="244680" x="1695450" y="3967163"/>
          <p14:tracePt t="244690" x="1668463" y="3940175"/>
          <p14:tracePt t="244696" x="1631950" y="3903663"/>
          <p14:tracePt t="244706" x="1585913" y="3857625"/>
          <p14:tracePt t="244712" x="1558925" y="3811588"/>
          <p14:tracePt t="244723" x="1522413" y="3730625"/>
          <p14:tracePt t="244728" x="1504950" y="3702050"/>
          <p14:tracePt t="244736" x="1449388" y="3657600"/>
          <p14:tracePt t="244744" x="1422400" y="3611563"/>
          <p14:tracePt t="244752" x="1395413" y="3565525"/>
          <p14:tracePt t="244761" x="1358900" y="3502025"/>
          <p14:tracePt t="244769" x="1330325" y="3455988"/>
          <p14:tracePt t="244778" x="1303338" y="3402013"/>
          <p14:tracePt t="244783" x="1276350" y="3346450"/>
          <p14:tracePt t="244793" x="1266825" y="3302000"/>
          <p14:tracePt t="244800" x="1222375" y="3236913"/>
          <p14:tracePt t="244809" x="1212850" y="3163888"/>
          <p14:tracePt t="244816" x="1203325" y="3082925"/>
          <p14:tracePt t="244825" x="1176338" y="3009900"/>
          <p14:tracePt t="244832" x="1157288" y="2909888"/>
          <p14:tracePt t="244842" x="1149350" y="2854325"/>
          <p14:tracePt t="244848" x="1139825" y="2771775"/>
          <p14:tracePt t="244860" x="1112838" y="2717800"/>
          <p14:tracePt t="244863" x="1084263" y="2654300"/>
          <p14:tracePt t="244874" x="1076325" y="2589213"/>
          <p14:tracePt t="244891" x="984250" y="2444750"/>
          <p14:tracePt t="244896" x="947738" y="2398713"/>
          <p14:tracePt t="244906" x="893763" y="2335213"/>
          <p14:tracePt t="244912" x="847725" y="2279650"/>
          <p14:tracePt t="244923" x="793750" y="2233613"/>
          <p14:tracePt t="244928" x="765175" y="2197100"/>
          <p14:tracePt t="244935" x="711200" y="2170113"/>
          <p14:tracePt t="244943" x="684213" y="2133600"/>
          <p14:tracePt t="244952" x="647700" y="2106613"/>
          <p14:tracePt t="244960" x="638175" y="2070100"/>
          <p14:tracePt t="244968" x="620713" y="2043113"/>
          <p14:tracePt t="244976" x="620713" y="2033588"/>
          <p14:tracePt t="244984" x="620713" y="1997075"/>
          <p14:tracePt t="244992" x="620713" y="1970088"/>
          <p14:tracePt t="245000" x="620713" y="1951038"/>
          <p14:tracePt t="245008" x="620713" y="1914525"/>
          <p14:tracePt t="245016" x="620713" y="1897063"/>
          <p14:tracePt t="245024" x="620713" y="1860550"/>
          <p14:tracePt t="245032" x="620713" y="1824038"/>
          <p14:tracePt t="245040" x="620713" y="1814513"/>
          <p14:tracePt t="245048" x="620713" y="1797050"/>
          <p14:tracePt t="245056" x="620713" y="1768475"/>
          <p14:tracePt t="245064" x="620713" y="1760538"/>
          <p14:tracePt t="245073" x="620713" y="1751013"/>
          <p14:tracePt t="245096" x="620713" y="1724025"/>
          <p14:tracePt t="245306" x="620713" y="1714500"/>
          <p14:tracePt t="245317" x="620713" y="1697038"/>
          <p14:tracePt t="245329" x="620713" y="1651000"/>
          <p14:tracePt t="245336" x="611188" y="1631950"/>
          <p14:tracePt t="245344" x="601663" y="1595438"/>
          <p14:tracePt t="245352" x="601663" y="1577975"/>
          <p14:tracePt t="245368" x="601663" y="1550988"/>
          <p14:tracePt t="245376" x="601663" y="1541463"/>
          <p14:tracePt t="245384" x="601663" y="1514475"/>
          <p14:tracePt t="245392" x="601663" y="1504950"/>
          <p14:tracePt t="245400" x="611188" y="1485900"/>
          <p14:tracePt t="245408" x="638175" y="1477963"/>
          <p14:tracePt t="245416" x="684213" y="1441450"/>
          <p14:tracePt t="245424" x="757238" y="1441450"/>
          <p14:tracePt t="245432" x="866775" y="1441450"/>
          <p14:tracePt t="245440" x="947738" y="1431925"/>
          <p14:tracePt t="245449" x="1039813" y="1431925"/>
          <p14:tracePt t="245456" x="1130300" y="1431925"/>
          <p14:tracePt t="245465" x="1185863" y="1431925"/>
          <p14:tracePt t="245472" x="1239838" y="1431925"/>
          <p14:tracePt t="245480" x="1285875" y="1431925"/>
          <p14:tracePt t="245489" x="1293813" y="1431925"/>
          <p14:tracePt t="245496" x="1303338" y="1431925"/>
          <p14:tracePt t="245512" x="1303338" y="1441450"/>
          <p14:tracePt t="245523" x="1303338" y="1449388"/>
          <p14:tracePt t="245536" x="1303338" y="1477963"/>
          <p14:tracePt t="245544" x="1303338" y="1495425"/>
          <p14:tracePt t="245553" x="1303338" y="1522413"/>
          <p14:tracePt t="245561" x="1285875" y="1568450"/>
          <p14:tracePt t="245568" x="1230313" y="1604963"/>
          <p14:tracePt t="245576" x="1166813" y="1641475"/>
          <p14:tracePt t="245584" x="1093788" y="1668463"/>
          <p14:tracePt t="245592" x="1047750" y="1687513"/>
          <p14:tracePt t="245600" x="984250" y="1724025"/>
          <p14:tracePt t="245609" x="957263" y="1724025"/>
          <p14:tracePt t="245616" x="930275" y="1731963"/>
          <p14:tracePt t="245624" x="893763" y="1741488"/>
          <p14:tracePt t="245632" x="884238" y="1741488"/>
          <p14:tracePt t="245648" x="884238" y="1751013"/>
          <p14:tracePt t="245664" x="874713" y="1760538"/>
          <p14:tracePt t="245704" x="866775" y="1760538"/>
          <p14:tracePt t="245721" x="847725" y="1768475"/>
          <p14:tracePt t="245736" x="838200" y="1778000"/>
          <p14:tracePt t="245744" x="820738" y="1787525"/>
          <p14:tracePt t="245760" x="801688" y="1824038"/>
          <p14:tracePt t="245768" x="793750" y="1824038"/>
          <p14:tracePt t="245777" x="793750" y="1851025"/>
          <p14:tracePt t="245785" x="784225" y="1887538"/>
          <p14:tracePt t="245792" x="784225" y="1914525"/>
          <p14:tracePt t="245800" x="784225" y="1951038"/>
          <p14:tracePt t="245809" x="784225" y="1997075"/>
          <p14:tracePt t="245816" x="784225" y="2060575"/>
          <p14:tracePt t="245824" x="784225" y="2125663"/>
          <p14:tracePt t="245832" x="784225" y="2216150"/>
          <p14:tracePt t="245840" x="784225" y="2289175"/>
          <p14:tracePt t="245848" x="801688" y="2398713"/>
          <p14:tracePt t="245860" x="820738" y="2508250"/>
          <p14:tracePt t="245864" x="820738" y="2608263"/>
          <p14:tracePt t="245874" x="830263" y="2717800"/>
          <p14:tracePt t="245889" x="847725" y="2844800"/>
          <p14:tracePt t="245896" x="847725" y="2890838"/>
          <p14:tracePt t="245907" x="847725" y="2927350"/>
          <p14:tracePt t="245912" x="847725" y="2946400"/>
          <p14:tracePt t="245922" x="847725" y="2990850"/>
          <p14:tracePt t="245928" x="811213" y="3017838"/>
          <p14:tracePt t="245936" x="784225" y="3046413"/>
          <p14:tracePt t="245944" x="765175" y="3054350"/>
          <p14:tracePt t="245952" x="728663" y="3063875"/>
          <p14:tracePt t="245960" x="701675" y="3073400"/>
          <p14:tracePt t="245976" x="684213" y="3073400"/>
          <p14:tracePt t="245983" x="665163" y="3090863"/>
          <p14:tracePt t="246016" x="655638" y="3109913"/>
          <p14:tracePt t="246048" x="647700" y="3127375"/>
          <p14:tracePt t="246064" x="628650" y="3146425"/>
          <p14:tracePt t="246080" x="620713" y="3155950"/>
          <p14:tracePt t="246088" x="611188" y="3163888"/>
          <p14:tracePt t="246106" x="592138" y="3182938"/>
          <p14:tracePt t="246160" x="584200" y="3182938"/>
          <p14:tracePt t="246170" x="565150" y="3155950"/>
          <p14:tracePt t="246176" x="565150" y="3136900"/>
          <p14:tracePt t="246185" x="555625" y="3100388"/>
          <p14:tracePt t="246191" x="528638" y="3036888"/>
          <p14:tracePt t="246200" x="528638" y="2982913"/>
          <p14:tracePt t="246208" x="528638" y="2936875"/>
          <p14:tracePt t="246215" x="528638" y="2881313"/>
          <p14:tracePt t="246224" x="528638" y="2854325"/>
          <p14:tracePt t="246233" x="528638" y="2800350"/>
          <p14:tracePt t="246240" x="538163" y="2735263"/>
          <p14:tracePt t="246249" x="555625" y="2708275"/>
          <p14:tracePt t="246256" x="584200" y="2690813"/>
          <p14:tracePt t="246263" x="611188" y="2671763"/>
          <p14:tracePt t="246273" x="638175" y="2644775"/>
          <p14:tracePt t="246281" x="684213" y="2625725"/>
          <p14:tracePt t="246290" x="711200" y="2617788"/>
          <p14:tracePt t="246296" x="757238" y="2598738"/>
          <p14:tracePt t="246306" x="784225" y="2598738"/>
          <p14:tracePt t="246312" x="830263" y="2581275"/>
          <p14:tracePt t="246329" x="893763" y="2581275"/>
          <p14:tracePt t="246336" x="939800" y="2581275"/>
          <p14:tracePt t="246344" x="957263" y="2581275"/>
          <p14:tracePt t="246352" x="984250" y="2581275"/>
          <p14:tracePt t="246359" x="993775" y="2581275"/>
          <p14:tracePt t="246368" x="1011238" y="2581275"/>
          <p14:tracePt t="246376" x="1030288" y="2625725"/>
          <p14:tracePt t="246384" x="1030288" y="2654300"/>
          <p14:tracePt t="246392" x="1030288" y="2681288"/>
          <p14:tracePt t="246400" x="1030288" y="2698750"/>
          <p14:tracePt t="246408" x="1030288" y="2744788"/>
          <p14:tracePt t="246416" x="1030288" y="2754313"/>
          <p14:tracePt t="246424" x="1030288" y="2790825"/>
          <p14:tracePt t="246432" x="1011238" y="2808288"/>
          <p14:tracePt t="246448" x="1003300" y="2817813"/>
          <p14:tracePt t="246456" x="984250" y="2827338"/>
          <p14:tracePt t="246472" x="984250" y="2836863"/>
          <p14:tracePt t="246513" x="974725" y="2854325"/>
          <p14:tracePt t="246521" x="957263" y="2873375"/>
          <p14:tracePt t="246528" x="947738" y="2881313"/>
          <p14:tracePt t="246536" x="930275" y="2890838"/>
          <p14:tracePt t="246545" x="893763" y="2900363"/>
          <p14:tracePt t="246552" x="866775" y="2900363"/>
          <p14:tracePt t="246559" x="801688" y="2927350"/>
          <p14:tracePt t="246568" x="765175" y="2927350"/>
          <p14:tracePt t="246576" x="692150" y="2927350"/>
          <p14:tracePt t="246584" x="665163" y="2927350"/>
          <p14:tracePt t="246592" x="620713" y="2927350"/>
          <p14:tracePt t="246599" x="592138" y="2927350"/>
          <p14:tracePt t="246607" x="574675" y="2927350"/>
          <p14:tracePt t="246617" x="565150" y="2927350"/>
          <p14:tracePt t="246629" x="555625" y="2917825"/>
          <p14:tracePt t="246633" x="547688" y="2909888"/>
          <p14:tracePt t="246643" x="547688" y="2900363"/>
          <p14:tracePt t="246657" x="547688" y="2881313"/>
          <p14:tracePt t="246664" x="547688" y="2863850"/>
          <p14:tracePt t="246680" x="547688" y="2854325"/>
          <p14:tracePt t="246690" x="547688" y="2844800"/>
          <p14:tracePt t="246706" x="555625" y="2827338"/>
          <p14:tracePt t="246712" x="584200" y="2827338"/>
          <p14:tracePt t="246722" x="620713" y="2827338"/>
          <p14:tracePt t="246728" x="655638" y="2827338"/>
          <p14:tracePt t="246735" x="684213" y="2827338"/>
          <p14:tracePt t="246744" x="701675" y="2827338"/>
          <p14:tracePt t="246753" x="728663" y="2827338"/>
          <p14:tracePt t="246768" x="738188" y="2827338"/>
          <p14:tracePt t="246784" x="747713" y="2827338"/>
          <p14:tracePt t="246800" x="747713" y="2844800"/>
          <p14:tracePt t="246816" x="747713" y="2854325"/>
          <p14:tracePt t="246824" x="757238" y="2873375"/>
          <p14:tracePt t="246832" x="765175" y="2881313"/>
          <p14:tracePt t="246840" x="774700" y="2881313"/>
          <p14:tracePt t="246860" x="774700" y="2890838"/>
          <p14:tracePt t="246863" x="784225" y="2909888"/>
          <p14:tracePt t="246873" x="793750" y="2917825"/>
          <p14:tracePt t="246880" x="811213" y="2936875"/>
          <p14:tracePt t="246891" x="820738" y="2946400"/>
          <p14:tracePt t="246896" x="830263" y="2954338"/>
          <p14:tracePt t="246906" x="830263" y="2963863"/>
          <p14:tracePt t="246912" x="847725" y="2982913"/>
          <p14:tracePt t="246924" x="874713" y="3017838"/>
          <p14:tracePt t="246927" x="893763" y="3036888"/>
          <p14:tracePt t="246936" x="930275" y="3073400"/>
          <p14:tracePt t="246944" x="974725" y="3136900"/>
          <p14:tracePt t="246952" x="1047750" y="3219450"/>
          <p14:tracePt t="246960" x="1103313" y="3282950"/>
          <p14:tracePt t="246968" x="1166813" y="3365500"/>
          <p14:tracePt t="246976" x="1212850" y="3429000"/>
          <p14:tracePt t="246983" x="1312863" y="3565525"/>
          <p14:tracePt t="246992" x="1385888" y="3665538"/>
          <p14:tracePt t="247000" x="1458913" y="3767138"/>
          <p14:tracePt t="247008" x="1549400" y="3903663"/>
          <p14:tracePt t="247015" x="1631950" y="4003675"/>
          <p14:tracePt t="247025" x="1722438" y="4122738"/>
          <p14:tracePt t="247032" x="1831975" y="4249738"/>
          <p14:tracePt t="247042" x="1914525" y="4349750"/>
          <p14:tracePt t="247048" x="2005013" y="4449763"/>
          <p14:tracePt t="247057" x="2070100" y="4514850"/>
          <p14:tracePt t="247064" x="2151063" y="4568825"/>
          <p14:tracePt t="247073" x="2224088" y="4641850"/>
          <p14:tracePt t="247080" x="2270125" y="4668838"/>
          <p14:tracePt t="247091" x="2297113" y="4705350"/>
          <p14:tracePt t="247096" x="2333625" y="4732338"/>
          <p14:tracePt t="247108" x="2352675" y="4760913"/>
          <p14:tracePt t="247111" x="2370138" y="4778375"/>
          <p14:tracePt t="247124" x="2389188" y="4797425"/>
          <p14:tracePt t="247128" x="2406650" y="4814888"/>
          <p14:tracePt t="247139" x="2416175" y="4833938"/>
          <p14:tracePt t="247144" x="2433638" y="4851400"/>
          <p14:tracePt t="247152" x="2443163" y="4860925"/>
          <p14:tracePt t="247160" x="2462213" y="4878388"/>
          <p14:tracePt t="247170" x="2470150" y="4897438"/>
          <p14:tracePt t="247176" x="2506663" y="4914900"/>
          <p14:tracePt t="247183" x="2506663" y="4924425"/>
          <p14:tracePt t="247192" x="2516188" y="4933950"/>
          <p14:tracePt t="247209" x="2533650" y="4951413"/>
          <p14:tracePt t="247232" x="2533650" y="4970463"/>
          <p14:tracePt t="247241" x="2533650" y="4979988"/>
          <p14:tracePt t="247248" x="2543175" y="4997450"/>
          <p14:tracePt t="247272" x="2552700" y="5024438"/>
          <p14:tracePt t="247456" x="2552700" y="5043488"/>
          <p14:tracePt t="247466" x="2552700" y="5070475"/>
          <p14:tracePt t="247472" x="2552700" y="5106988"/>
          <p14:tracePt t="247480" x="2552700" y="5143500"/>
          <p14:tracePt t="247490" x="2552700" y="5197475"/>
          <p14:tracePt t="247496" x="2552700" y="5226050"/>
          <p14:tracePt t="247506" x="2552700" y="5262563"/>
          <p14:tracePt t="247512" x="2552700" y="5299075"/>
          <p14:tracePt t="247523" x="2552700" y="5335588"/>
          <p14:tracePt t="247528" x="2552700" y="5372100"/>
          <p14:tracePt t="247536" x="2552700" y="5399088"/>
          <p14:tracePt t="247544" x="2543175" y="5416550"/>
          <p14:tracePt t="247552" x="2533650" y="5445125"/>
          <p14:tracePt t="247568" x="2525713" y="5472113"/>
          <p14:tracePt t="247584" x="2516188" y="5489575"/>
          <p14:tracePt t="247608" x="2498725" y="5508625"/>
          <p14:tracePt t="247664" x="2489200" y="5518150"/>
          <p14:tracePt t="247704" x="2479675" y="5489575"/>
          <p14:tracePt t="247712" x="2479675" y="5435600"/>
          <p14:tracePt t="247721" x="2479675" y="5408613"/>
          <p14:tracePt t="247728" x="2479675" y="5353050"/>
          <p14:tracePt t="247736" x="2479675" y="5299075"/>
          <p14:tracePt t="247744" x="2479675" y="5243513"/>
          <p14:tracePt t="247752" x="2498725" y="5180013"/>
          <p14:tracePt t="247760" x="2506663" y="5160963"/>
          <p14:tracePt t="247768" x="2525713" y="5133975"/>
          <p14:tracePt t="247776" x="2543175" y="5116513"/>
          <p14:tracePt t="247784" x="2552700" y="5106988"/>
          <p14:tracePt t="247793" x="2570163" y="5089525"/>
          <p14:tracePt t="247800" x="2616200" y="5053013"/>
          <p14:tracePt t="247809" x="2635250" y="5053013"/>
          <p14:tracePt t="247816" x="2652713" y="5043488"/>
          <p14:tracePt t="247824" x="2679700" y="5043488"/>
          <p14:tracePt t="247832" x="2698750" y="5043488"/>
          <p14:tracePt t="247842" x="2725738" y="5043488"/>
          <p14:tracePt t="247848" x="2735263" y="5043488"/>
          <p14:tracePt t="247858" x="2752725" y="5043488"/>
          <p14:tracePt t="247864" x="2781300" y="5043488"/>
          <p14:tracePt t="247878" x="2798763" y="5053013"/>
          <p14:tracePt t="247882" x="2808288" y="5060950"/>
          <p14:tracePt t="247896" x="2825750" y="5106988"/>
          <p14:tracePt t="247906" x="2825750" y="5143500"/>
          <p14:tracePt t="247912" x="2835275" y="5170488"/>
          <p14:tracePt t="247925" x="2835275" y="5189538"/>
          <p14:tracePt t="247927" x="2835275" y="5216525"/>
          <p14:tracePt t="247935" x="2835275" y="5233988"/>
          <p14:tracePt t="247945" x="2835275" y="5280025"/>
          <p14:tracePt t="247953" x="2835275" y="5307013"/>
          <p14:tracePt t="247962" x="2825750" y="5335588"/>
          <p14:tracePt t="247967" x="2817813" y="5380038"/>
          <p14:tracePt t="247976" x="2798763" y="5408613"/>
          <p14:tracePt t="247984" x="2781300" y="5435600"/>
          <p14:tracePt t="247992" x="2752725" y="5472113"/>
          <p14:tracePt t="248000" x="2744788" y="5508625"/>
          <p14:tracePt t="248009" x="2735263" y="5508625"/>
          <p14:tracePt t="248016" x="2716213" y="5526088"/>
          <p14:tracePt t="248024" x="2708275" y="5535613"/>
          <p14:tracePt t="248056" x="2698750" y="5535613"/>
          <p14:tracePt t="248064" x="2689225" y="5535613"/>
          <p14:tracePt t="248073" x="2679700" y="5535613"/>
          <p14:tracePt t="248080" x="2652713" y="5535613"/>
          <p14:tracePt t="248089" x="2635250" y="5535613"/>
          <p14:tracePt t="248096" x="2616200" y="5535613"/>
          <p14:tracePt t="248108" x="2606675" y="5526088"/>
          <p14:tracePt t="248112" x="2598738" y="5526088"/>
          <p14:tracePt t="248123" x="2589213" y="5508625"/>
          <p14:tracePt t="248128" x="2589213" y="5499100"/>
          <p14:tracePt t="248140" x="2589213" y="5481638"/>
          <p14:tracePt t="248144" x="2589213" y="5472113"/>
          <p14:tracePt t="248156" x="2579688" y="5453063"/>
          <p14:tracePt t="248159" x="2570163" y="5445125"/>
          <p14:tracePt t="248242" x="2579688" y="5445125"/>
          <p14:tracePt t="248250" x="2589213" y="5445125"/>
          <p14:tracePt t="248274" x="2598738" y="5445125"/>
          <p14:tracePt t="248288" x="2606675" y="5445125"/>
          <p14:tracePt t="248296" x="2625725" y="5416550"/>
          <p14:tracePt t="248304" x="2643188" y="5380038"/>
          <p14:tracePt t="248312" x="2643188" y="5335588"/>
          <p14:tracePt t="248323" x="2643188" y="5299075"/>
          <p14:tracePt t="248328" x="2643188" y="5226050"/>
          <p14:tracePt t="248336" x="2643188" y="5170488"/>
          <p14:tracePt t="248344" x="2643188" y="5116513"/>
          <p14:tracePt t="248352" x="2643188" y="5043488"/>
          <p14:tracePt t="248360" x="2616200" y="4943475"/>
          <p14:tracePt t="248368" x="2562225" y="4841875"/>
          <p14:tracePt t="248376" x="2498725" y="4705350"/>
          <p14:tracePt t="248384" x="2425700" y="4578350"/>
          <p14:tracePt t="248392" x="2306638" y="4395788"/>
          <p14:tracePt t="248425" x="1612900" y="3529013"/>
          <p14:tracePt t="248434" x="1458913" y="3365500"/>
          <p14:tracePt t="248440" x="1312863" y="3192463"/>
          <p14:tracePt t="248448" x="1203325" y="3054350"/>
          <p14:tracePt t="248456" x="1149350" y="2973388"/>
          <p14:tracePt t="248465" x="1112838" y="2927350"/>
          <p14:tracePt t="248511" x="1120775" y="2927350"/>
          <p14:tracePt t="248521" x="1212850" y="2963863"/>
          <p14:tracePt t="248528" x="1349375" y="3046413"/>
          <p14:tracePt t="248536" x="1522413" y="3155950"/>
          <p14:tracePt t="248546" x="1768475" y="3292475"/>
          <p14:tracePt t="248552" x="2033588" y="3446463"/>
          <p14:tracePt t="248560" x="2251075" y="3575050"/>
          <p14:tracePt t="248568" x="2498725" y="3711575"/>
          <p14:tracePt t="248576" x="2762250" y="3894138"/>
          <p14:tracePt t="248584" x="2917825" y="4021138"/>
          <p14:tracePt t="248591" x="3071813" y="4130675"/>
          <p14:tracePt t="248601" x="3236913" y="4259263"/>
          <p14:tracePt t="248610" x="3354388" y="4359275"/>
          <p14:tracePt t="248616" x="3455988" y="4459288"/>
          <p14:tracePt t="248624" x="3536950" y="4551363"/>
          <p14:tracePt t="248632" x="3582988" y="4632325"/>
          <p14:tracePt t="248640" x="3636963" y="4697413"/>
          <p14:tracePt t="248648" x="3673475" y="4760913"/>
          <p14:tracePt t="248657" x="3729038" y="4841875"/>
          <p14:tracePt t="248664" x="3738563" y="4878388"/>
          <p14:tracePt t="248672" x="3775075" y="4960938"/>
          <p14:tracePt t="248680" x="3775075" y="4997450"/>
          <p14:tracePt t="248690" x="3792538" y="5060950"/>
          <p14:tracePt t="248696" x="3802063" y="5106988"/>
          <p14:tracePt t="248706" x="3802063" y="5143500"/>
          <p14:tracePt t="248712" x="3810000" y="5189538"/>
          <p14:tracePt t="248723" x="3810000" y="5226050"/>
          <p14:tracePt t="248728" x="3819525" y="5270500"/>
          <p14:tracePt t="248736" x="3829050" y="5299075"/>
          <p14:tracePt t="248744" x="3838575" y="5343525"/>
          <p14:tracePt t="248752" x="3846513" y="5372100"/>
          <p14:tracePt t="248760" x="3883025" y="5416550"/>
          <p14:tracePt t="248768" x="3919538" y="5462588"/>
          <p14:tracePt t="248777" x="3975100" y="5518150"/>
          <p14:tracePt t="248784" x="4002088" y="5545138"/>
          <p14:tracePt t="248792" x="4065588" y="5618163"/>
          <p14:tracePt t="248801" x="4138613" y="5662613"/>
          <p14:tracePt t="248810" x="4194175" y="5691188"/>
          <p14:tracePt t="248816" x="4267200" y="5745163"/>
          <p14:tracePt t="248824" x="4294188" y="5772150"/>
          <p14:tracePt t="248832" x="4340225" y="5808663"/>
          <p14:tracePt t="248842" x="4348163" y="5827713"/>
          <p14:tracePt t="248848" x="4367213" y="5845175"/>
          <p14:tracePt t="248858" x="4376738" y="5873750"/>
          <p14:tracePt t="248904" x="4376738" y="5881688"/>
          <p14:tracePt t="248912" x="4384675" y="5910263"/>
          <p14:tracePt t="248920" x="4394200" y="5918200"/>
          <p14:tracePt t="248928" x="4421188" y="5946775"/>
          <p14:tracePt t="248938" x="4476750" y="5991225"/>
          <p14:tracePt t="248944" x="4521200" y="6046788"/>
          <p14:tracePt t="248952" x="4603750" y="6100763"/>
          <p14:tracePt t="248960" x="4686300" y="6137275"/>
          <p14:tracePt t="248967" x="4786313" y="6183313"/>
          <p14:tracePt t="248975" x="4876800" y="6210300"/>
          <p14:tracePt t="248983" x="4959350" y="6246813"/>
          <p14:tracePt t="248992" x="5022850" y="6265863"/>
          <p14:tracePt t="249000" x="5049838" y="6273800"/>
          <p14:tracePt t="249008" x="5059363" y="6273800"/>
          <p14:tracePt t="249032" x="5068888" y="6273800"/>
          <p14:tracePt t="249112" x="5078413" y="6292850"/>
          <p14:tracePt t="249120" x="5078413" y="6310313"/>
          <p14:tracePt t="249128" x="5078413" y="6319838"/>
          <p14:tracePt t="249137" x="5078413" y="6356350"/>
          <p14:tracePt t="249144" x="5078413" y="6375400"/>
          <p14:tracePt t="249152" x="5078413" y="6392863"/>
          <p14:tracePt t="249169" x="5078413" y="6411913"/>
          <p14:tracePt t="249176" x="5078413" y="6419850"/>
          <p14:tracePt t="249200" x="5078413" y="6429375"/>
          <p14:tracePt t="249353" x="5068888" y="6429375"/>
          <p14:tracePt t="249361" x="5041900" y="6419850"/>
          <p14:tracePt t="249368" x="5032375" y="6419850"/>
          <p14:tracePt t="249384" x="5022850" y="6419850"/>
          <p14:tracePt t="249392" x="5014913" y="6419850"/>
          <p14:tracePt t="249424" x="5005388" y="6411913"/>
          <p14:tracePt t="249432" x="4995863" y="6411913"/>
          <p14:tracePt t="249440" x="4986338" y="6402388"/>
          <p14:tracePt t="249456" x="4978400" y="6383338"/>
          <p14:tracePt t="249465" x="4968875" y="6383338"/>
          <p14:tracePt t="249472" x="4968875" y="6375400"/>
          <p14:tracePt t="249480" x="4968875" y="6356350"/>
          <p14:tracePt t="249490" x="4968875" y="6346825"/>
          <p14:tracePt t="249496" x="4968875" y="6338888"/>
          <p14:tracePt t="249514" x="4968875" y="6319838"/>
          <p14:tracePt t="249523" x="4968875" y="6310313"/>
          <p14:tracePt t="249538" x="4968875" y="6302375"/>
          <p14:tracePt t="249553" x="4968875" y="6292850"/>
          <p14:tracePt t="249560" x="4978400" y="6283325"/>
          <p14:tracePt t="249650" x="4986338" y="6283325"/>
          <p14:tracePt t="249666" x="5014913" y="6283325"/>
          <p14:tracePt t="249672" x="5032375" y="6283325"/>
          <p14:tracePt t="249680" x="5049838" y="6283325"/>
          <p14:tracePt t="249690" x="5086350" y="6265863"/>
          <p14:tracePt t="249706" x="5122863" y="6256338"/>
          <p14:tracePt t="249712" x="5132388" y="6256338"/>
          <p14:tracePt t="249723" x="5159375" y="6256338"/>
          <p14:tracePt t="249728" x="5178425" y="6246813"/>
          <p14:tracePt t="249736" x="5195888" y="6246813"/>
          <p14:tracePt t="249744" x="5205413" y="6246813"/>
          <p14:tracePt t="249752" x="5224463" y="6246813"/>
          <p14:tracePt t="249768" x="5241925" y="6246813"/>
          <p14:tracePt t="249785" x="5260975" y="6246813"/>
          <p14:tracePt t="249793" x="5278438" y="6246813"/>
          <p14:tracePt t="249800" x="5287963" y="6246813"/>
          <p14:tracePt t="249809" x="5305425" y="6246813"/>
          <p14:tracePt t="249816" x="5324475" y="6246813"/>
          <p14:tracePt t="249824" x="5351463" y="6256338"/>
          <p14:tracePt t="249832" x="5360988" y="6265863"/>
          <p14:tracePt t="249848" x="5368925" y="6273800"/>
          <p14:tracePt t="249864" x="5378450" y="6283325"/>
          <p14:tracePt t="249984" x="5368925" y="6283325"/>
          <p14:tracePt t="249992" x="5360988" y="6310313"/>
          <p14:tracePt t="250000" x="5351463" y="6310313"/>
          <p14:tracePt t="250008" x="5334000" y="6319838"/>
          <p14:tracePt t="250016" x="5324475" y="6329363"/>
          <p14:tracePt t="250024" x="5305425" y="6338888"/>
          <p14:tracePt t="250033" x="5297488" y="6346825"/>
          <p14:tracePt t="250041" x="5287963" y="6356350"/>
          <p14:tracePt t="250049" x="5268913" y="6356350"/>
          <p14:tracePt t="250060" x="5260975" y="6365875"/>
          <p14:tracePt t="250064" x="5251450" y="6365875"/>
          <p14:tracePt t="250073" x="5241925" y="6365875"/>
          <p14:tracePt t="250090" x="5224463" y="6365875"/>
          <p14:tracePt t="250235" x="5241925" y="6365875"/>
          <p14:tracePt t="250240" x="5260975" y="6365875"/>
          <p14:tracePt t="250256" x="5278438" y="6375400"/>
          <p14:tracePt t="250264" x="5278438" y="6383338"/>
          <p14:tracePt t="250273" x="5278438" y="6392863"/>
          <p14:tracePt t="250280" x="5278438" y="6411913"/>
          <p14:tracePt t="250289" x="5278438" y="6429375"/>
          <p14:tracePt t="250296" x="5278438" y="6438900"/>
          <p14:tracePt t="250306" x="5278438" y="6465888"/>
          <p14:tracePt t="250312" x="5278438" y="6483350"/>
          <p14:tracePt t="250325" x="5278438" y="6502400"/>
          <p14:tracePt t="250328" x="5260975" y="6519863"/>
          <p14:tracePt t="250336" x="5251450" y="6529388"/>
          <p14:tracePt t="250344" x="5241925" y="6556375"/>
          <p14:tracePt t="250352" x="5232400" y="6565900"/>
          <p14:tracePt t="250360" x="5232400" y="6575425"/>
          <p14:tracePt t="250368" x="5205413" y="6602413"/>
          <p14:tracePt t="250376" x="5195888" y="6611938"/>
          <p14:tracePt t="250384" x="5187950" y="6621463"/>
          <p14:tracePt t="250392" x="5168900" y="6657975"/>
          <p14:tracePt t="250400" x="5159375" y="6665913"/>
          <p14:tracePt t="250416" x="5151438" y="6675438"/>
          <p14:tracePt t="250466" x="5151438" y="6684963"/>
          <p14:tracePt t="250472" x="5122863" y="6711950"/>
          <p14:tracePt t="250481" x="5122863" y="6721475"/>
          <p14:tracePt t="250491" x="5114925" y="6731000"/>
          <p14:tracePt t="250496" x="5105400" y="6738938"/>
          <p14:tracePt t="250522" x="5105400" y="6748463"/>
          <p14:tracePt t="250601" x="5105400" y="6757988"/>
          <p14:tracePt t="250608" x="5095875" y="6757988"/>
          <p14:tracePt t="250616" x="5078413" y="6757988"/>
          <p14:tracePt t="250624" x="5068888" y="6757988"/>
          <p14:tracePt t="250632" x="5049838" y="6757988"/>
          <p14:tracePt t="250648" x="5041900" y="6757988"/>
          <p14:tracePt t="250816" x="5032375" y="6748463"/>
          <p14:tracePt t="250825" x="5032375" y="6738938"/>
          <p14:tracePt t="250832" x="5032375" y="6721475"/>
          <p14:tracePt t="250842" x="5049838" y="6694488"/>
          <p14:tracePt t="250848" x="5059363" y="6684963"/>
          <p14:tracePt t="250858" x="5086350" y="6665913"/>
          <p14:tracePt t="250864" x="5086350" y="6657975"/>
          <p14:tracePt t="250874" x="5105400" y="6638925"/>
          <p14:tracePt t="250890" x="5132388" y="6629400"/>
          <p14:tracePt t="250896" x="5178425" y="6602413"/>
          <p14:tracePt t="250930" x="5187950" y="6592888"/>
          <p14:tracePt t="250953" x="5205413" y="6592888"/>
          <p14:tracePt t="250969" x="5224463" y="6592888"/>
          <p14:tracePt t="250976" x="5232400" y="6602413"/>
          <p14:tracePt t="251003" x="5241925" y="6621463"/>
          <p14:tracePt t="251011" x="5241925" y="6629400"/>
          <p14:tracePt t="251016" x="5260975" y="6648450"/>
          <p14:tracePt t="251123" x="5268913" y="6675438"/>
          <p14:tracePt t="251138" x="5278438" y="6684963"/>
          <p14:tracePt t="251144" x="5287963" y="6694488"/>
          <p14:tracePt t="251155" x="5287963" y="6702425"/>
          <p14:tracePt t="251160" x="5305425" y="6721475"/>
          <p14:tracePt t="251176" x="5324475" y="6738938"/>
          <p14:tracePt t="251183" x="5334000" y="6738938"/>
          <p14:tracePt t="251192" x="5341938" y="6748463"/>
          <p14:tracePt t="251200" x="5351463" y="6757988"/>
          <p14:tracePt t="251216" x="5360988" y="6767513"/>
          <p14:tracePt t="251233" x="5368925" y="6784975"/>
          <p14:tracePt t="251240" x="5368925" y="6804025"/>
          <p14:tracePt t="251248" x="5378450" y="6811963"/>
          <p14:tracePt t="251264" x="5378450" y="6821488"/>
          <p14:tracePt t="251346" x="5378450" y="6840538"/>
          <p14:tracePt t="251548" x="5151438" y="6840538"/>
          <p14:tracePt t="251561" x="5151438" y="6821488"/>
          <p14:tracePt t="251835" x="5141913" y="6811963"/>
          <p14:tracePt t="251845" x="5114925" y="6804025"/>
          <p14:tracePt t="251858" x="5105400" y="6804025"/>
          <p14:tracePt t="251864" x="5086350" y="6804025"/>
          <p14:tracePt t="251873" x="5068888" y="6784975"/>
          <p14:tracePt t="252034" x="5068888" y="6757988"/>
          <p14:tracePt t="252048" x="5078413" y="6748463"/>
          <p14:tracePt t="252064" x="5086350" y="6738938"/>
          <p14:tracePt t="252080" x="5095875" y="6738938"/>
          <p14:tracePt t="252088" x="5095875" y="6731000"/>
          <p14:tracePt t="252096" x="5105400" y="6721475"/>
          <p14:tracePt t="252112" x="5114925" y="6721475"/>
          <p14:tracePt t="252123" x="5122863" y="6711950"/>
          <p14:tracePt t="252144" x="5132388" y="6702425"/>
          <p14:tracePt t="252155" x="5141913" y="6702425"/>
          <p14:tracePt t="252160" x="5159375" y="6694488"/>
          <p14:tracePt t="252176" x="5159375" y="6684963"/>
          <p14:tracePt t="252184" x="5168900" y="6684963"/>
          <p14:tracePt t="252200" x="5178425" y="6675438"/>
          <p14:tracePt t="252208" x="5195888" y="6665913"/>
          <p14:tracePt t="252224" x="5205413" y="6657975"/>
          <p14:tracePt t="252232" x="5214938" y="6648450"/>
          <p14:tracePt t="252240" x="5232400" y="6638925"/>
          <p14:tracePt t="252272" x="5232400" y="6629400"/>
          <p14:tracePt t="252336" x="5251450" y="6638925"/>
          <p14:tracePt t="252344" x="5260975" y="6648450"/>
          <p14:tracePt t="252352" x="5278438" y="6665913"/>
          <p14:tracePt t="252359" x="5341938" y="6702425"/>
          <p14:tracePt t="252368" x="5397500" y="6731000"/>
          <p14:tracePt t="252376" x="5461000" y="6767513"/>
          <p14:tracePt t="252384" x="5507038" y="6775450"/>
          <p14:tracePt t="252392" x="5551488" y="6784975"/>
          <p14:tracePt t="252400" x="5580063" y="6784975"/>
          <p14:tracePt t="252408" x="5597525" y="6804025"/>
          <p14:tracePt t="252416" x="5616575" y="6804025"/>
          <p14:tracePt t="252424" x="5624513" y="6804025"/>
          <p14:tracePt t="252472" x="5643563" y="6804025"/>
          <p14:tracePt t="252504" x="5653088" y="6804025"/>
          <p14:tracePt t="252629" x="5634038" y="6811963"/>
          <p14:tracePt t="252643" x="5607050" y="6811963"/>
          <p14:tracePt t="252651" x="5580063" y="6811963"/>
          <p14:tracePt t="252656" x="5570538" y="6811963"/>
          <p14:tracePt t="252664" x="5561013" y="6811963"/>
          <p14:tracePt t="252690" x="5551488" y="6811963"/>
          <p14:tracePt t="252705" x="5543550" y="6811963"/>
          <p14:tracePt t="252712" x="5534025" y="6811963"/>
          <p14:tracePt t="252723" x="5524500" y="6811963"/>
          <p14:tracePt t="252728" x="5514975" y="6811963"/>
          <p14:tracePt t="252743" x="5487988" y="6811963"/>
          <p14:tracePt t="252748" x="5470525" y="6811963"/>
          <p14:tracePt t="252759" x="5434013" y="6804025"/>
          <p14:tracePt t="252764" x="5397500" y="6804025"/>
          <p14:tracePt t="252767" x="5368925" y="6794500"/>
          <p14:tracePt t="252776" x="5351463" y="6794500"/>
          <p14:tracePt t="252784" x="5334000" y="6794500"/>
          <p14:tracePt t="252792" x="5305425" y="6794500"/>
          <p14:tracePt t="252800" x="5287963" y="6794500"/>
          <p14:tracePt t="252809" x="5278438" y="6794500"/>
          <p14:tracePt t="252816" x="5260975" y="6794500"/>
          <p14:tracePt t="252841" x="5251450" y="6794500"/>
          <p14:tracePt t="252859" x="5241925" y="6794500"/>
          <p14:tracePt t="252872" x="5224463" y="6794500"/>
          <p14:tracePt t="252888" x="5205413" y="6794500"/>
          <p14:tracePt t="252896" x="5195888" y="6794500"/>
          <p14:tracePt t="252906" x="5178425" y="6794500"/>
          <p14:tracePt t="252912" x="5159375" y="6794500"/>
          <p14:tracePt t="252924" x="5141913" y="6794500"/>
          <p14:tracePt t="252928" x="5132388" y="6794500"/>
          <p14:tracePt t="252938" x="5122863" y="6794500"/>
          <p14:tracePt t="252954" x="5114925" y="6794500"/>
          <p14:tracePt t="252968" x="5095875" y="6794500"/>
          <p14:tracePt t="253176" x="5086350" y="6794500"/>
          <p14:tracePt t="253187" x="5078413" y="6794500"/>
          <p14:tracePt t="253192" x="5059363" y="6794500"/>
          <p14:tracePt t="253200" x="5049838" y="6794500"/>
          <p14:tracePt t="253208" x="5032375" y="6794500"/>
          <p14:tracePt t="253224" x="5014913" y="6794500"/>
          <p14:tracePt t="253248" x="5005388" y="6794500"/>
          <p14:tracePt t="253256" x="4995863" y="6794500"/>
          <p14:tracePt t="253273" x="4978400" y="6794500"/>
          <p14:tracePt t="253281" x="4968875" y="6794500"/>
          <p14:tracePt t="253289" x="4959350" y="6794500"/>
          <p14:tracePt t="253306" x="4941888" y="6784975"/>
          <p14:tracePt t="253336" x="4932363" y="6775450"/>
          <p14:tracePt t="253353" x="4932363" y="6767513"/>
          <p14:tracePt t="253359" x="4932363" y="6757988"/>
          <p14:tracePt t="253386" x="4932363" y="6738938"/>
          <p14:tracePt t="253392" x="4932363" y="6731000"/>
          <p14:tracePt t="253400" x="4932363" y="6721475"/>
          <p14:tracePt t="253416" x="4932363" y="6711950"/>
          <p14:tracePt t="253440" x="4949825" y="6711950"/>
          <p14:tracePt t="253448" x="4968875" y="6711950"/>
          <p14:tracePt t="253456" x="4995863" y="6711950"/>
          <p14:tracePt t="253465" x="5005388" y="6711950"/>
          <p14:tracePt t="253472" x="5014913" y="6711950"/>
          <p14:tracePt t="253480" x="5022850" y="6711950"/>
          <p14:tracePt t="253520" x="5041900" y="6711950"/>
          <p14:tracePt t="253528" x="5049838" y="6711950"/>
          <p14:tracePt t="253552" x="5059363" y="6711950"/>
          <p14:tracePt t="253560" x="5078413" y="6711950"/>
          <p14:tracePt t="253568" x="5095875" y="6702425"/>
          <p14:tracePt t="253576" x="5132388" y="6684963"/>
          <p14:tracePt t="253584" x="5141913" y="6684963"/>
          <p14:tracePt t="253592" x="5187950" y="6675438"/>
          <p14:tracePt t="253600" x="5195888" y="6675438"/>
          <p14:tracePt t="253608" x="5224463" y="6665913"/>
          <p14:tracePt t="253616" x="5251450" y="6665913"/>
          <p14:tracePt t="253624" x="5268913" y="6665913"/>
          <p14:tracePt t="253632" x="5287963" y="6657975"/>
          <p14:tracePt t="253640" x="5314950" y="6657975"/>
          <p14:tracePt t="253648" x="5334000" y="6657975"/>
          <p14:tracePt t="253658" x="5360988" y="6657975"/>
          <p14:tracePt t="253664" x="5378450" y="6657975"/>
          <p14:tracePt t="253673" x="5387975" y="6657975"/>
          <p14:tracePt t="253752" x="5397500" y="6657975"/>
          <p14:tracePt t="253946" x="5397500" y="6665913"/>
          <p14:tracePt t="254176" x="5405438" y="6665913"/>
          <p14:tracePt t="254186" x="5424488" y="6657975"/>
          <p14:tracePt t="254192" x="5434013" y="6638925"/>
          <p14:tracePt t="254200" x="5441950" y="6621463"/>
          <p14:tracePt t="254208" x="5461000" y="6592888"/>
          <p14:tracePt t="254216" x="5478463" y="6565900"/>
          <p14:tracePt t="254224" x="5514975" y="6519863"/>
          <p14:tracePt t="254232" x="5534025" y="6492875"/>
          <p14:tracePt t="254241" x="5543550" y="6475413"/>
          <p14:tracePt t="254249" x="5561013" y="6456363"/>
          <p14:tracePt t="254256" x="5580063" y="6438900"/>
          <p14:tracePt t="254264" x="5607050" y="6411913"/>
          <p14:tracePt t="254283" x="5634038" y="6392863"/>
          <p14:tracePt t="254288" x="5643563" y="6383338"/>
          <p14:tracePt t="254296" x="5670550" y="6375400"/>
          <p14:tracePt t="254305" x="5688013" y="6365875"/>
          <p14:tracePt t="254312" x="5707063" y="6356350"/>
          <p14:tracePt t="254328" x="5724525" y="6338888"/>
          <p14:tracePt t="254354" x="5734050" y="6329363"/>
          <p14:tracePt t="254417" x="5734050" y="6319838"/>
          <p14:tracePt t="254424" x="5734050" y="6310313"/>
          <p14:tracePt t="254440" x="5743575" y="6302375"/>
          <p14:tracePt t="254962" x="5724525" y="6302375"/>
          <p14:tracePt t="254972" x="5716588" y="6302375"/>
          <p14:tracePt t="254979" x="5697538" y="6302375"/>
          <p14:tracePt t="254984" x="5670550" y="6292850"/>
          <p14:tracePt t="254992" x="5661025" y="6292850"/>
          <p14:tracePt t="255000" x="5653088" y="6292850"/>
          <p14:tracePt t="255008" x="5634038" y="6292850"/>
          <p14:tracePt t="255016" x="5624513" y="6292850"/>
          <p14:tracePt t="255032" x="5616575" y="6292850"/>
          <p14:tracePt t="255048" x="5597525" y="6292850"/>
          <p14:tracePt t="255264" x="5588000" y="6292850"/>
          <p14:tracePt t="255280" x="5588000" y="6302375"/>
          <p14:tracePt t="255288" x="5580063" y="6310313"/>
          <p14:tracePt t="255295" x="5580063" y="6319838"/>
          <p14:tracePt t="255328" x="5580063" y="6329363"/>
          <p14:tracePt t="255488" x="5588000" y="6338888"/>
          <p14:tracePt t="255512" x="5588000" y="6356350"/>
          <p14:tracePt t="255520" x="5588000" y="6365875"/>
          <p14:tracePt t="255537" x="5588000" y="6375400"/>
          <p14:tracePt t="255543" x="5588000" y="6383338"/>
          <p14:tracePt t="255560" x="5588000" y="6392863"/>
          <p14:tracePt t="255576" x="5588000" y="6402388"/>
          <p14:tracePt t="255592" x="5588000" y="6411913"/>
          <p14:tracePt t="255608" x="5588000" y="6419850"/>
          <p14:tracePt t="255624" x="5588000" y="6438900"/>
          <p14:tracePt t="255666" x="5588000" y="6446838"/>
          <p14:tracePt t="255696" x="5597525" y="6456363"/>
          <p14:tracePt t="255712" x="5616575" y="6456363"/>
          <p14:tracePt t="255720" x="5634038" y="6456363"/>
          <p14:tracePt t="255744" x="5653088" y="6456363"/>
          <p14:tracePt t="255752" x="5661025" y="6456363"/>
          <p14:tracePt t="255777" x="5670550" y="6456363"/>
          <p14:tracePt t="255784" x="5680075" y="6456363"/>
          <p14:tracePt t="255792" x="5697538" y="6456363"/>
          <p14:tracePt t="255800" x="5716588" y="6456363"/>
          <p14:tracePt t="255809" x="5734050" y="6446838"/>
          <p14:tracePt t="255817" x="5753100" y="6438900"/>
          <p14:tracePt t="255824" x="5761038" y="6429375"/>
          <p14:tracePt t="255832" x="5780088" y="6419850"/>
          <p14:tracePt t="255841" x="5797550" y="6392863"/>
          <p14:tracePt t="255848" x="5816600" y="6383338"/>
          <p14:tracePt t="255864" x="5834063" y="6375400"/>
          <p14:tracePt t="255873" x="5853113" y="6356350"/>
          <p14:tracePt t="255893" x="5862638" y="6346825"/>
          <p14:tracePt t="255906" x="5889625" y="6338888"/>
          <p14:tracePt t="256211" x="5889625" y="6346825"/>
          <p14:tracePt t="256223" x="5880100" y="6356350"/>
          <p14:tracePt t="256232" x="5862638" y="6365875"/>
          <p14:tracePt t="256240" x="5853113" y="6365875"/>
          <p14:tracePt t="256250" x="5834063" y="6365875"/>
          <p14:tracePt t="256256" x="5816600" y="6365875"/>
          <p14:tracePt t="256272" x="5797550" y="6365875"/>
          <p14:tracePt t="256280" x="5789613" y="6365875"/>
          <p14:tracePt t="256289" x="5770563" y="6365875"/>
          <p14:tracePt t="256296" x="5761038" y="6365875"/>
          <p14:tracePt t="256306" x="5753100" y="6365875"/>
          <p14:tracePt t="256323" x="5734050" y="6346825"/>
          <p14:tracePt t="256328" x="5724525" y="6338888"/>
          <p14:tracePt t="256340" x="5724525" y="6319838"/>
          <p14:tracePt t="256343" x="5724525" y="6310313"/>
          <p14:tracePt t="256356" x="5716588" y="6273800"/>
          <p14:tracePt t="256359" x="5707063" y="6246813"/>
          <p14:tracePt t="256368" x="5707063" y="6229350"/>
          <p14:tracePt t="256376" x="5697538" y="6210300"/>
          <p14:tracePt t="256384" x="5670550" y="6192838"/>
          <p14:tracePt t="256392" x="5670550" y="6183313"/>
          <p14:tracePt t="256400" x="5661025" y="6173788"/>
          <p14:tracePt t="256408" x="5643563" y="6164263"/>
          <p14:tracePt t="256424" x="5634038" y="6164263"/>
          <p14:tracePt t="256432" x="5624513" y="6164263"/>
          <p14:tracePt t="256448" x="5607050" y="6164263"/>
          <p14:tracePt t="256472" x="5607050" y="6156325"/>
          <p14:tracePt t="256528" x="5607050" y="6137275"/>
          <p14:tracePt t="256552" x="5607050" y="6127750"/>
          <p14:tracePt t="256560" x="5607050" y="6119813"/>
          <p14:tracePt t="256567" x="5607050" y="6100763"/>
          <p14:tracePt t="256586" x="5607050" y="6083300"/>
          <p14:tracePt t="256596" x="5607050" y="6064250"/>
          <p14:tracePt t="256601" x="5588000" y="6037263"/>
          <p14:tracePt t="256616" x="5588000" y="6027738"/>
          <p14:tracePt t="256624" x="5580063" y="6010275"/>
          <p14:tracePt t="256632" x="5570538" y="6000750"/>
          <p14:tracePt t="256641" x="5561013" y="6000750"/>
          <p14:tracePt t="256656" x="5551488" y="5991225"/>
          <p14:tracePt t="256720" x="5543550" y="5991225"/>
          <p14:tracePt t="256728" x="5543550" y="6010275"/>
          <p14:tracePt t="256738" x="5543550" y="6027738"/>
          <p14:tracePt t="256746" x="5543550" y="6037263"/>
          <p14:tracePt t="256754" x="5543550" y="6046788"/>
          <p14:tracePt t="256760" x="5543550" y="6054725"/>
          <p14:tracePt t="256768" x="5543550" y="6083300"/>
          <p14:tracePt t="256784" x="5543550" y="6110288"/>
          <p14:tracePt t="256794" x="5543550" y="6119813"/>
          <p14:tracePt t="256799" x="5543550" y="6137275"/>
          <p14:tracePt t="256809" x="5551488" y="6156325"/>
          <p14:tracePt t="256818" x="5551488" y="6164263"/>
          <p14:tracePt t="256835" x="5551488" y="6183313"/>
          <p14:tracePt t="256843" x="5551488" y="6200775"/>
          <p14:tracePt t="256848" x="5551488" y="6219825"/>
          <p14:tracePt t="256858" x="5551488" y="6246813"/>
          <p14:tracePt t="256864" x="5551488" y="6302375"/>
          <p14:tracePt t="256872" x="5551488" y="6329363"/>
          <p14:tracePt t="256891" x="5551488" y="6419850"/>
          <p14:tracePt t="256895" x="5551488" y="6475413"/>
          <p14:tracePt t="256905" x="5551488" y="6519863"/>
          <p14:tracePt t="256912" x="5551488" y="6575425"/>
          <p14:tracePt t="256922" x="5551488" y="6592888"/>
          <p14:tracePt t="256929" x="5551488" y="6648450"/>
          <p14:tracePt t="256943" x="5551488" y="6675438"/>
          <p14:tracePt t="256945" x="5551488" y="6684963"/>
          <p14:tracePt t="256959" x="5551488" y="6694488"/>
          <p14:tracePt t="256960" x="5551488" y="6711950"/>
          <p14:tracePt t="256992" x="5561013" y="6721475"/>
          <p14:tracePt t="257114" x="5561013" y="6711950"/>
          <p14:tracePt t="257126" x="5561013" y="6694488"/>
          <p14:tracePt t="257129" x="5551488" y="6675438"/>
          <p14:tracePt t="257139" x="5551488" y="6657975"/>
          <p14:tracePt t="257144" x="5543550" y="6638925"/>
          <p14:tracePt t="257158" x="5543550" y="6621463"/>
          <p14:tracePt t="257159" x="5534025" y="6592888"/>
          <p14:tracePt t="257170" x="5524500" y="6575425"/>
          <p14:tracePt t="257176" x="5514975" y="6565900"/>
          <p14:tracePt t="257185" x="5497513" y="6538913"/>
          <p14:tracePt t="257192" x="5487988" y="6519863"/>
          <p14:tracePt t="257200" x="5470525" y="6475413"/>
          <p14:tracePt t="257208" x="5461000" y="6465888"/>
          <p14:tracePt t="257216" x="5441950" y="6438900"/>
          <p14:tracePt t="257224" x="5424488" y="6419850"/>
          <p14:tracePt t="257234" x="5405438" y="6392863"/>
          <p14:tracePt t="257240" x="5387975" y="6365875"/>
          <p14:tracePt t="257248" x="5360988" y="6346825"/>
          <p14:tracePt t="257257" x="5360988" y="6338888"/>
          <p14:tracePt t="257264" x="5334000" y="6329363"/>
          <p14:tracePt t="257272" x="5305425" y="6302375"/>
          <p14:tracePt t="257296" x="5287963" y="6283325"/>
          <p14:tracePt t="257312" x="5287963" y="6273800"/>
          <p14:tracePt t="257328" x="5278438" y="6256338"/>
          <p14:tracePt t="257531" x="5278438" y="6246813"/>
          <p14:tracePt t="257536" x="5278438" y="6219825"/>
          <p14:tracePt t="257545" x="5278438" y="6200775"/>
          <p14:tracePt t="257552" x="5278438" y="6173788"/>
          <p14:tracePt t="257560" x="5278438" y="6156325"/>
          <p14:tracePt t="257568" x="5268913" y="6137275"/>
          <p14:tracePt t="257576" x="5268913" y="6127750"/>
          <p14:tracePt t="257584" x="5260975" y="6119813"/>
          <p14:tracePt t="257592" x="5260975" y="6110288"/>
          <p14:tracePt t="257632" x="5251450" y="6110288"/>
          <p14:tracePt t="257641" x="5241925" y="6110288"/>
          <p14:tracePt t="257657" x="5232400" y="6110288"/>
          <p14:tracePt t="257664" x="5224463" y="6110288"/>
          <p14:tracePt t="257672" x="5214938" y="6110288"/>
          <p14:tracePt t="257680" x="5205413" y="6110288"/>
          <p14:tracePt t="257688" x="5195888" y="6110288"/>
          <p14:tracePt t="257696" x="5187950" y="6110288"/>
          <p14:tracePt t="257705" x="5159375" y="6110288"/>
          <p14:tracePt t="257753" x="5151438" y="6110288"/>
          <p14:tracePt t="257777" x="5141913" y="6110288"/>
          <p14:tracePt t="257784" x="5132388" y="6110288"/>
          <p14:tracePt t="257792" x="5122863" y="6110288"/>
          <p14:tracePt t="257800" x="5114925" y="6110288"/>
          <p14:tracePt t="257809" x="5086350" y="6110288"/>
          <p14:tracePt t="257816" x="5059363" y="6110288"/>
          <p14:tracePt t="257824" x="5014913" y="6119813"/>
          <p14:tracePt t="257832" x="5005388" y="6127750"/>
          <p14:tracePt t="257841" x="4968875" y="6146800"/>
          <p14:tracePt t="257848" x="4941888" y="6156325"/>
          <p14:tracePt t="257858" x="4922838" y="6164263"/>
          <p14:tracePt t="257864" x="4913313" y="6173788"/>
          <p14:tracePt t="257872" x="4886325" y="6183313"/>
          <p14:tracePt t="257946" x="4876800" y="6192838"/>
          <p14:tracePt t="258096" x="4886325" y="6192838"/>
          <p14:tracePt t="258106" x="4895850" y="6192838"/>
          <p14:tracePt t="258129" x="4913313" y="6192838"/>
          <p14:tracePt t="258146" x="4922838" y="6192838"/>
          <p14:tracePt t="258160" x="4932363" y="6173788"/>
          <p14:tracePt t="258176" x="4941888" y="6164263"/>
          <p14:tracePt t="258184" x="4949825" y="6156325"/>
          <p14:tracePt t="258192" x="4968875" y="6137275"/>
          <p14:tracePt t="258200" x="4978400" y="6127750"/>
          <p14:tracePt t="258208" x="4986338" y="6119813"/>
          <p14:tracePt t="258224" x="4995863" y="6119813"/>
          <p14:tracePt t="258233" x="5022850" y="6091238"/>
          <p14:tracePt t="258240" x="5041900" y="6083300"/>
          <p14:tracePt t="258248" x="5059363" y="6073775"/>
          <p14:tracePt t="258256" x="5105400" y="6046788"/>
          <p14:tracePt t="258264" x="5122863" y="6037263"/>
          <p14:tracePt t="258273" x="5159375" y="6027738"/>
          <p14:tracePt t="258280" x="5187950" y="6018213"/>
          <p14:tracePt t="258288" x="5205413" y="6000750"/>
          <p14:tracePt t="258295" x="5232400" y="6000750"/>
          <p14:tracePt t="258306" x="5251450" y="6000750"/>
          <p14:tracePt t="258312" x="5297488" y="6000750"/>
          <p14:tracePt t="258321" x="5314950" y="6000750"/>
          <p14:tracePt t="258329" x="5351463" y="6000750"/>
          <p14:tracePt t="258339" x="5378450" y="6000750"/>
          <p14:tracePt t="258344" x="5397500" y="6000750"/>
          <p14:tracePt t="258356" x="5441950" y="6000750"/>
          <p14:tracePt t="258359" x="5451475" y="6010275"/>
          <p14:tracePt t="258368" x="5478463" y="6018213"/>
          <p14:tracePt t="258377" x="5497513" y="6037263"/>
          <p14:tracePt t="258384" x="5507038" y="6046788"/>
          <p14:tracePt t="258425" x="5507038" y="6054725"/>
          <p14:tracePt t="258458" x="5507038" y="6064250"/>
          <p14:tracePt t="258602" x="5507038" y="6073775"/>
          <p14:tracePt t="258749" x="5487988" y="6083300"/>
          <p14:tracePt t="258753" x="5414963" y="6100763"/>
          <p14:tracePt t="258760" x="5351463" y="6110288"/>
          <p14:tracePt t="258768" x="5260975" y="6110288"/>
          <p14:tracePt t="258777" x="5168900" y="6110288"/>
          <p14:tracePt t="258785" x="5078413" y="6110288"/>
          <p14:tracePt t="258798" x="5005388" y="6110288"/>
          <p14:tracePt t="258799" x="4913313" y="6110288"/>
          <p14:tracePt t="258809" x="4840288" y="6110288"/>
          <p14:tracePt t="258816" x="4776788" y="6110288"/>
          <p14:tracePt t="258824" x="4722813" y="6110288"/>
          <p14:tracePt t="258832" x="4686300" y="6110288"/>
          <p14:tracePt t="258840" x="4630738" y="6110288"/>
          <p14:tracePt t="258848" x="4586288" y="6110288"/>
          <p14:tracePt t="258858" x="4567238" y="6110288"/>
          <p14:tracePt t="258865" x="4530725" y="6110288"/>
          <p14:tracePt t="258879" x="4494213" y="6110288"/>
          <p14:tracePt t="258890" x="4484688" y="6110288"/>
          <p14:tracePt t="258944" x="4484688" y="6119813"/>
          <p14:tracePt t="258960" x="4476750" y="6137275"/>
          <p14:tracePt t="258976" x="4476750" y="6156325"/>
          <p14:tracePt t="258992" x="4476750" y="6173788"/>
          <p14:tracePt t="259000" x="4476750" y="6183313"/>
          <p14:tracePt t="259008" x="4476750" y="6210300"/>
          <p14:tracePt t="259016" x="4476750" y="6219825"/>
          <p14:tracePt t="259024" x="4476750" y="6229350"/>
          <p14:tracePt t="259032" x="4476750" y="6237288"/>
          <p14:tracePt t="259040" x="4476750" y="6246813"/>
          <p14:tracePt t="259048" x="4476750" y="6256338"/>
          <p14:tracePt t="259281" x="4476750" y="6265863"/>
          <p14:tracePt t="259385" x="4476750" y="6273800"/>
          <p14:tracePt t="259418" x="4476750" y="6256338"/>
          <p14:tracePt t="259427" x="4476750" y="6237288"/>
          <p14:tracePt t="259440" x="4476750" y="6192838"/>
          <p14:tracePt t="259448" x="4476750" y="6164263"/>
          <p14:tracePt t="259456" x="4476750" y="6156325"/>
          <p14:tracePt t="259465" x="4476750" y="6127750"/>
          <p14:tracePt t="259536" x="4476750" y="6146800"/>
          <p14:tracePt t="259544" x="4448175" y="6183313"/>
          <p14:tracePt t="259552" x="4448175" y="6219825"/>
          <p14:tracePt t="259560" x="4448175" y="6265863"/>
          <p14:tracePt t="259568" x="4448175" y="6302375"/>
          <p14:tracePt t="259576" x="4448175" y="6310313"/>
          <p14:tracePt t="259584" x="4448175" y="6319838"/>
          <p14:tracePt t="259592" x="4448175" y="6329363"/>
          <p14:tracePt t="259713" x="4448175" y="6338888"/>
          <p14:tracePt t="259721" x="4448175" y="6356350"/>
          <p14:tracePt t="259736" x="4448175" y="6383338"/>
          <p14:tracePt t="259744" x="4448175" y="6392863"/>
          <p14:tracePt t="259754" x="4448175" y="6402388"/>
          <p14:tracePt t="259793" x="4448175" y="6411913"/>
          <p14:tracePt t="259800" x="4448175" y="6419850"/>
          <p14:tracePt t="259809" x="4448175" y="6429375"/>
          <p14:tracePt t="259816" x="4448175" y="6438900"/>
          <p14:tracePt t="259824" x="4448175" y="6446838"/>
          <p14:tracePt t="259832" x="4448175" y="6465888"/>
          <p14:tracePt t="259840" x="4448175" y="6475413"/>
          <p14:tracePt t="259861" x="4448175" y="6483350"/>
          <p14:tracePt t="259879" x="4448175" y="6502400"/>
          <p14:tracePt t="259889" x="4448175" y="6511925"/>
          <p14:tracePt t="259897" x="4440238" y="6519863"/>
          <p14:tracePt t="259906" x="4440238" y="6529388"/>
          <p14:tracePt t="259923" x="4430713" y="6548438"/>
          <p14:tracePt t="259928" x="4413250" y="6565900"/>
          <p14:tracePt t="259938" x="4413250" y="6575425"/>
          <p14:tracePt t="259944" x="4403725" y="6592888"/>
          <p14:tracePt t="259955" x="4403725" y="6602413"/>
          <p14:tracePt t="259960" x="4403725" y="6629400"/>
          <p14:tracePt t="259968" x="4403725" y="6638925"/>
          <p14:tracePt t="259976" x="4403725" y="6648450"/>
          <p14:tracePt t="259992" x="4403725" y="6657975"/>
          <p14:tracePt t="260141" x="4403725" y="6648450"/>
          <p14:tracePt t="260296" x="4403725" y="6638925"/>
          <p14:tracePt t="260312" x="4421188" y="6629400"/>
          <p14:tracePt t="260320" x="4430713" y="6621463"/>
          <p14:tracePt t="260329" x="4457700" y="6602413"/>
          <p14:tracePt t="260336" x="4476750" y="6584950"/>
          <p14:tracePt t="260344" x="4521200" y="6565900"/>
          <p14:tracePt t="260354" x="4549775" y="6538913"/>
          <p14:tracePt t="260360" x="4613275" y="6519863"/>
          <p14:tracePt t="260368" x="4686300" y="6475413"/>
          <p14:tracePt t="260376" x="4786313" y="6446838"/>
          <p14:tracePt t="260384" x="4868863" y="6411913"/>
          <p14:tracePt t="260392" x="4968875" y="6365875"/>
          <p14:tracePt t="260400" x="5049838" y="6310313"/>
          <p14:tracePt t="260408" x="5168900" y="6210300"/>
          <p14:tracePt t="260416" x="5268913" y="6119813"/>
          <p14:tracePt t="260424" x="5387975" y="6018213"/>
          <p14:tracePt t="260432" x="5487988" y="5927725"/>
          <p14:tracePt t="260440" x="5624513" y="5827713"/>
          <p14:tracePt t="260448" x="5743575" y="5718175"/>
          <p14:tracePt t="260457" x="5862638" y="5618163"/>
          <p14:tracePt t="260464" x="5980113" y="5508625"/>
          <p14:tracePt t="260473" x="6126163" y="5372100"/>
          <p14:tracePt t="260480" x="6262688" y="5262563"/>
          <p14:tracePt t="260488" x="6399213" y="5170488"/>
          <p14:tracePt t="260496" x="6508750" y="5116513"/>
          <p14:tracePt t="260505" x="6664325" y="5043488"/>
          <p14:tracePt t="260511" x="6791325" y="4997450"/>
          <p14:tracePt t="260529" x="7010400" y="4924425"/>
          <p14:tracePt t="260538" x="7083425" y="4914900"/>
          <p14:tracePt t="260545" x="7138988" y="4906963"/>
          <p14:tracePt t="260555" x="7219950" y="4878388"/>
          <p14:tracePt t="260560" x="7248525" y="4870450"/>
          <p14:tracePt t="260568" x="7312025" y="4851400"/>
          <p14:tracePt t="260576" x="7312025" y="4841875"/>
          <p14:tracePt t="260584" x="7319963" y="4841875"/>
          <p14:tracePt t="260592" x="7329488" y="4841875"/>
          <p14:tracePt t="260608" x="7329488" y="4833938"/>
          <p14:tracePt t="260634" x="7329488" y="4824413"/>
          <p14:tracePt t="260645" x="7292975" y="4824413"/>
          <p14:tracePt t="260649" x="7283450" y="4814888"/>
          <p14:tracePt t="260786" x="7256463" y="4814888"/>
          <p14:tracePt t="260803" x="7192963" y="4797425"/>
          <p14:tracePt t="260808" x="7175500" y="4778375"/>
          <p14:tracePt t="260816" x="7175500" y="4768850"/>
          <p14:tracePt t="260832" x="7183438" y="4741863"/>
          <p14:tracePt t="260840" x="7192963" y="4732338"/>
          <p14:tracePt t="260848" x="7212013" y="4714875"/>
          <p14:tracePt t="260856" x="7239000" y="4697413"/>
          <p14:tracePt t="260864" x="7265988" y="4678363"/>
          <p14:tracePt t="260873" x="7329488" y="4641850"/>
          <p14:tracePt t="260898" x="7575550" y="4505325"/>
          <p14:tracePt t="260905" x="7685088" y="4432300"/>
          <p14:tracePt t="260913" x="7821613" y="4386263"/>
          <p14:tracePt t="260925" x="7986713" y="4313238"/>
          <p14:tracePt t="260929" x="8204200" y="4240213"/>
          <p14:tracePt t="260938" x="8469313" y="4167188"/>
          <p14:tracePt t="260944" x="8715375" y="4130675"/>
          <p14:tracePt t="260955" x="8961438" y="40767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ja-JP" sz="3800"/>
              <a:t>Direct Map</a:t>
            </a:r>
          </a:p>
        </p:txBody>
      </p:sp>
      <p:sp>
        <p:nvSpPr>
          <p:cNvPr id="24579" name="Rectangle 3"/>
          <p:cNvSpPr>
            <a:spLocks noChangeArrowheads="1"/>
          </p:cNvSpPr>
          <p:nvPr/>
        </p:nvSpPr>
        <p:spPr bwMode="auto">
          <a:xfrm>
            <a:off x="900113" y="16287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24580" name="Rectangle 4"/>
          <p:cNvSpPr>
            <a:spLocks noChangeArrowheads="1"/>
          </p:cNvSpPr>
          <p:nvPr/>
        </p:nvSpPr>
        <p:spPr bwMode="auto">
          <a:xfrm>
            <a:off x="1619250"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24581"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24582"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3"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4"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5"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6"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7"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88"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9"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24590"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1"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2"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3" name="Rectangle 17"/>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4" name="Rectangle 18"/>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5" name="Rectangle 19"/>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6" name="Rectangle 20"/>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7"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8"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599"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0"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1" name="Rectangle 25"/>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2" name="Rectangle 26"/>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3" name="Rectangle 27"/>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4" name="Rectangle 28"/>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4605" name="Text Box 29"/>
          <p:cNvSpPr txBox="1">
            <a:spLocks noChangeArrowheads="1"/>
          </p:cNvSpPr>
          <p:nvPr/>
        </p:nvSpPr>
        <p:spPr bwMode="auto">
          <a:xfrm>
            <a:off x="5343525" y="17208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4606" name="Text Box 30"/>
          <p:cNvSpPr txBox="1">
            <a:spLocks noChangeArrowheads="1"/>
          </p:cNvSpPr>
          <p:nvPr/>
        </p:nvSpPr>
        <p:spPr bwMode="auto">
          <a:xfrm>
            <a:off x="6823075" y="170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4607"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grpSp>
        <p:nvGrpSpPr>
          <p:cNvPr id="357408" name="Group 32"/>
          <p:cNvGrpSpPr>
            <a:grpSpLocks/>
          </p:cNvGrpSpPr>
          <p:nvPr/>
        </p:nvGrpSpPr>
        <p:grpSpPr bwMode="auto">
          <a:xfrm>
            <a:off x="1187450" y="1989138"/>
            <a:ext cx="2232025" cy="1008062"/>
            <a:chOff x="748" y="1253"/>
            <a:chExt cx="1406" cy="635"/>
          </a:xfrm>
        </p:grpSpPr>
        <p:sp>
          <p:nvSpPr>
            <p:cNvPr id="24636" name="Line 33"/>
            <p:cNvSpPr>
              <a:spLocks noChangeShapeType="1"/>
            </p:cNvSpPr>
            <p:nvPr/>
          </p:nvSpPr>
          <p:spPr bwMode="auto">
            <a:xfrm>
              <a:off x="748" y="1253"/>
              <a:ext cx="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7" name="Line 34"/>
            <p:cNvSpPr>
              <a:spLocks noChangeShapeType="1"/>
            </p:cNvSpPr>
            <p:nvPr/>
          </p:nvSpPr>
          <p:spPr bwMode="auto">
            <a:xfrm>
              <a:off x="748" y="1616"/>
              <a:ext cx="140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8"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57412" name="Group 36"/>
          <p:cNvGrpSpPr>
            <a:grpSpLocks/>
          </p:cNvGrpSpPr>
          <p:nvPr/>
        </p:nvGrpSpPr>
        <p:grpSpPr bwMode="auto">
          <a:xfrm>
            <a:off x="2771775" y="3429000"/>
            <a:ext cx="647700" cy="576263"/>
            <a:chOff x="1746" y="2160"/>
            <a:chExt cx="408" cy="408"/>
          </a:xfrm>
        </p:grpSpPr>
        <p:sp>
          <p:nvSpPr>
            <p:cNvPr id="24634" name="Line 37"/>
            <p:cNvSpPr>
              <a:spLocks noChangeShapeType="1"/>
            </p:cNvSpPr>
            <p:nvPr/>
          </p:nvSpPr>
          <p:spPr bwMode="auto">
            <a:xfrm>
              <a:off x="1746" y="2568"/>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5"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4610" name="Text Box 39"/>
          <p:cNvSpPr txBox="1">
            <a:spLocks noChangeArrowheads="1"/>
          </p:cNvSpPr>
          <p:nvPr/>
        </p:nvSpPr>
        <p:spPr bwMode="auto">
          <a:xfrm>
            <a:off x="5919788" y="11445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grpSp>
        <p:nvGrpSpPr>
          <p:cNvPr id="357416" name="Group 40"/>
          <p:cNvGrpSpPr>
            <a:grpSpLocks/>
          </p:cNvGrpSpPr>
          <p:nvPr/>
        </p:nvGrpSpPr>
        <p:grpSpPr bwMode="auto">
          <a:xfrm>
            <a:off x="3635375" y="2800350"/>
            <a:ext cx="1584325" cy="412750"/>
            <a:chOff x="2290" y="1764"/>
            <a:chExt cx="998" cy="260"/>
          </a:xfrm>
        </p:grpSpPr>
        <p:sp>
          <p:nvSpPr>
            <p:cNvPr id="24632"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3" name="Text Box 42"/>
            <p:cNvSpPr txBox="1">
              <a:spLocks noChangeArrowheads="1"/>
            </p:cNvSpPr>
            <p:nvPr/>
          </p:nvSpPr>
          <p:spPr bwMode="auto">
            <a:xfrm>
              <a:off x="2368" y="1764"/>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Yes</a:t>
              </a:r>
              <a:r>
                <a:rPr lang="ja-JP" altLang="en-US" b="1"/>
                <a:t>：</a:t>
              </a:r>
              <a:r>
                <a:rPr lang="en-US" altLang="ja-JP" b="1"/>
                <a:t>Hit</a:t>
              </a:r>
            </a:p>
          </p:txBody>
        </p:sp>
      </p:grpSp>
      <p:sp>
        <p:nvSpPr>
          <p:cNvPr id="24612" name="Text Box 43"/>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sp>
        <p:nvSpPr>
          <p:cNvPr id="24613"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57421" name="Group 45"/>
          <p:cNvGrpSpPr>
            <a:grpSpLocks/>
          </p:cNvGrpSpPr>
          <p:nvPr/>
        </p:nvGrpSpPr>
        <p:grpSpPr bwMode="auto">
          <a:xfrm>
            <a:off x="5364163" y="2944813"/>
            <a:ext cx="1595437" cy="844550"/>
            <a:chOff x="3379" y="1855"/>
            <a:chExt cx="1005" cy="532"/>
          </a:xfrm>
        </p:grpSpPr>
        <p:sp>
          <p:nvSpPr>
            <p:cNvPr id="24629" name="Line 46"/>
            <p:cNvSpPr>
              <a:spLocks noChangeShapeType="1"/>
            </p:cNvSpPr>
            <p:nvPr/>
          </p:nvSpPr>
          <p:spPr bwMode="auto">
            <a:xfrm flipV="1">
              <a:off x="3379" y="2160"/>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0" name="Line 47"/>
            <p:cNvSpPr>
              <a:spLocks noChangeShapeType="1"/>
            </p:cNvSpPr>
            <p:nvPr/>
          </p:nvSpPr>
          <p:spPr bwMode="auto">
            <a:xfrm>
              <a:off x="3470" y="2024"/>
              <a:ext cx="45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1" name="Text Box 48"/>
            <p:cNvSpPr txBox="1">
              <a:spLocks noChangeArrowheads="1"/>
            </p:cNvSpPr>
            <p:nvPr/>
          </p:nvSpPr>
          <p:spPr bwMode="auto">
            <a:xfrm>
              <a:off x="3956" y="1855"/>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Data</a:t>
              </a:r>
            </a:p>
          </p:txBody>
        </p:sp>
      </p:grpSp>
      <p:grpSp>
        <p:nvGrpSpPr>
          <p:cNvPr id="357425" name="Group 49"/>
          <p:cNvGrpSpPr>
            <a:grpSpLocks/>
          </p:cNvGrpSpPr>
          <p:nvPr/>
        </p:nvGrpSpPr>
        <p:grpSpPr bwMode="auto">
          <a:xfrm>
            <a:off x="1384300" y="1989138"/>
            <a:ext cx="666750" cy="2087562"/>
            <a:chOff x="872" y="1253"/>
            <a:chExt cx="420" cy="1315"/>
          </a:xfrm>
        </p:grpSpPr>
        <p:grpSp>
          <p:nvGrpSpPr>
            <p:cNvPr id="24625" name="Group 50"/>
            <p:cNvGrpSpPr>
              <a:grpSpLocks/>
            </p:cNvGrpSpPr>
            <p:nvPr/>
          </p:nvGrpSpPr>
          <p:grpSpPr bwMode="auto">
            <a:xfrm>
              <a:off x="1156" y="1253"/>
              <a:ext cx="136" cy="1315"/>
              <a:chOff x="1111" y="1253"/>
              <a:chExt cx="181" cy="1270"/>
            </a:xfrm>
          </p:grpSpPr>
          <p:sp>
            <p:nvSpPr>
              <p:cNvPr id="24627" name="Line 51"/>
              <p:cNvSpPr>
                <a:spLocks noChangeShapeType="1"/>
              </p:cNvSpPr>
              <p:nvPr/>
            </p:nvSpPr>
            <p:spPr bwMode="auto">
              <a:xfrm>
                <a:off x="1111" y="1253"/>
                <a:ext cx="0" cy="127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8" name="Line 52"/>
              <p:cNvSpPr>
                <a:spLocks noChangeShapeType="1"/>
              </p:cNvSpPr>
              <p:nvPr/>
            </p:nvSpPr>
            <p:spPr bwMode="auto">
              <a:xfrm>
                <a:off x="1111" y="2523"/>
                <a:ext cx="181"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4626" name="Text Box 53"/>
            <p:cNvSpPr txBox="1">
              <a:spLocks noChangeArrowheads="1"/>
            </p:cNvSpPr>
            <p:nvPr/>
          </p:nvSpPr>
          <p:spPr bwMode="auto">
            <a:xfrm>
              <a:off x="872" y="2127"/>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010</a:t>
              </a:r>
            </a:p>
          </p:txBody>
        </p:sp>
      </p:grpSp>
      <p:sp>
        <p:nvSpPr>
          <p:cNvPr id="24623" name="Line 55"/>
          <p:cNvSpPr>
            <a:spLocks noChangeShapeType="1"/>
          </p:cNvSpPr>
          <p:nvPr/>
        </p:nvSpPr>
        <p:spPr bwMode="auto">
          <a:xfrm>
            <a:off x="1835150" y="2264569"/>
            <a:ext cx="3097213"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4" name="Text Box 56"/>
          <p:cNvSpPr txBox="1">
            <a:spLocks noChangeArrowheads="1"/>
          </p:cNvSpPr>
          <p:nvPr/>
        </p:nvSpPr>
        <p:spPr bwMode="auto">
          <a:xfrm>
            <a:off x="4918356" y="2401093"/>
            <a:ext cx="56411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010</a:t>
            </a:r>
          </a:p>
        </p:txBody>
      </p:sp>
      <p:sp>
        <p:nvSpPr>
          <p:cNvPr id="24617" name="Text Box 57"/>
          <p:cNvSpPr txBox="1">
            <a:spLocks noChangeArrowheads="1"/>
          </p:cNvSpPr>
          <p:nvPr/>
        </p:nvSpPr>
        <p:spPr bwMode="auto">
          <a:xfrm>
            <a:off x="7143750" y="4313238"/>
            <a:ext cx="17812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8Blocks</a:t>
            </a:r>
            <a:r>
              <a:rPr lang="en-US" altLang="ja-JP" b="1" dirty="0">
                <a:solidFill>
                  <a:srgbClr val="6666FF"/>
                </a:solidFill>
              </a:rPr>
              <a:t>)</a:t>
            </a:r>
          </a:p>
        </p:txBody>
      </p:sp>
      <p:sp>
        <p:nvSpPr>
          <p:cNvPr id="24618" name="Text Box 58"/>
          <p:cNvSpPr txBox="1">
            <a:spLocks noChangeArrowheads="1"/>
          </p:cNvSpPr>
          <p:nvPr/>
        </p:nvSpPr>
        <p:spPr bwMode="auto">
          <a:xfrm>
            <a:off x="6711950" y="2224088"/>
            <a:ext cx="2076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128Blocks</a:t>
            </a:r>
            <a:r>
              <a:rPr lang="en-US" altLang="ja-JP" b="1" dirty="0">
                <a:solidFill>
                  <a:srgbClr val="6666FF"/>
                </a:solidFill>
              </a:rPr>
              <a:t>)</a:t>
            </a:r>
          </a:p>
          <a:p>
            <a:pPr eaLnBrk="1" hangingPunct="1"/>
            <a:endParaRPr lang="en-US" altLang="ja-JP" b="1" dirty="0">
              <a:solidFill>
                <a:srgbClr val="6666FF"/>
              </a:solidFill>
            </a:endParaRPr>
          </a:p>
        </p:txBody>
      </p:sp>
      <p:sp>
        <p:nvSpPr>
          <p:cNvPr id="357435" name="AutoShape 59"/>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7436" name="Text Box 60"/>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24621" name="Text Box 61"/>
          <p:cNvSpPr txBox="1">
            <a:spLocks noChangeArrowheads="1"/>
          </p:cNvSpPr>
          <p:nvPr/>
        </p:nvSpPr>
        <p:spPr bwMode="auto">
          <a:xfrm>
            <a:off x="4984750" y="5451475"/>
            <a:ext cx="2679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ディレクトリは小さくて済む</a:t>
            </a:r>
          </a:p>
        </p:txBody>
      </p:sp>
      <p:sp>
        <p:nvSpPr>
          <p:cNvPr id="357438" name="Line 62"/>
          <p:cNvSpPr>
            <a:spLocks noChangeShapeType="1"/>
          </p:cNvSpPr>
          <p:nvPr/>
        </p:nvSpPr>
        <p:spPr bwMode="auto">
          <a:xfrm>
            <a:off x="4932363" y="2276475"/>
            <a:ext cx="0" cy="1296988"/>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6CA43986-3957-4504-A031-EA0AF7FB1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261"/>
    </mc:Choice>
    <mc:Fallback>
      <p:transition spd="slow" advTm="15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8815388" y="3665538"/>
          <p14:tracePt t="592" x="8615363" y="3665538"/>
          <p14:tracePt t="600" x="8451850" y="3665538"/>
          <p14:tracePt t="616" x="8196263" y="3638550"/>
          <p14:tracePt t="625" x="8067675" y="3611563"/>
          <p14:tracePt t="632" x="8004175" y="3584575"/>
          <p14:tracePt t="645" x="7940675" y="3575050"/>
          <p14:tracePt t="647" x="7913688" y="3575050"/>
          <p14:tracePt t="658" x="7885113" y="3565525"/>
          <p14:tracePt t="664" x="7867650" y="3548063"/>
          <p14:tracePt t="672" x="7858125" y="3548063"/>
          <p14:tracePt t="696" x="7850188" y="3548063"/>
          <p14:tracePt t="704" x="7840663" y="3548063"/>
          <p14:tracePt t="720" x="7813675" y="3538538"/>
          <p14:tracePt t="739" x="7804150" y="3538538"/>
          <p14:tracePt t="743" x="7794625" y="3529013"/>
          <p14:tracePt t="752" x="7785100" y="3529013"/>
          <p14:tracePt t="760" x="7777163" y="3529013"/>
          <p14:tracePt t="776" x="7767638" y="3529013"/>
          <p14:tracePt t="792" x="7758113" y="3529013"/>
          <p14:tracePt t="801" x="7740650" y="3529013"/>
          <p14:tracePt t="828" x="7731125" y="3529013"/>
          <p14:tracePt t="992" x="7721600" y="3529013"/>
          <p14:tracePt t="1008" x="7704138" y="3538538"/>
          <p14:tracePt t="1016" x="7694613" y="3548063"/>
          <p14:tracePt t="1032" x="7685088" y="3548063"/>
          <p14:tracePt t="1057" x="7667625" y="3556000"/>
          <p14:tracePt t="1195" x="7658100" y="3565525"/>
          <p14:tracePt t="1218" x="7648575" y="3565525"/>
          <p14:tracePt t="1240" x="7648575" y="3575050"/>
          <p14:tracePt t="1291" x="7648575" y="3584575"/>
          <p14:tracePt t="1306" x="7639050" y="3592513"/>
          <p14:tracePt t="2378" x="7639050" y="3584575"/>
          <p14:tracePt t="2386" x="7639050" y="3575050"/>
          <p14:tracePt t="2409" x="7639050" y="3556000"/>
          <p14:tracePt t="2417" x="7639050" y="3538538"/>
          <p14:tracePt t="2498" x="7639050" y="3529013"/>
          <p14:tracePt t="2542" x="7639050" y="3511550"/>
          <p14:tracePt t="2555" x="7639050" y="3502025"/>
          <p14:tracePt t="2562" x="7639050" y="3492500"/>
          <p14:tracePt t="2578" x="7639050" y="3482975"/>
          <p14:tracePt t="2584" x="7639050" y="3465513"/>
          <p14:tracePt t="2594" x="7639050" y="3455988"/>
          <p14:tracePt t="2600" x="7639050" y="3446463"/>
          <p14:tracePt t="2608" x="7639050" y="3429000"/>
          <p14:tracePt t="2628" x="7631113" y="3411538"/>
          <p14:tracePt t="2632" x="7621588" y="3402013"/>
          <p14:tracePt t="2642" x="7594600" y="3375025"/>
          <p14:tracePt t="2648" x="7575550" y="3365500"/>
          <p14:tracePt t="2657" x="7531100" y="3328988"/>
          <p14:tracePt t="2664" x="7485063" y="3309938"/>
          <p14:tracePt t="2672" x="7366000" y="3246438"/>
          <p14:tracePt t="2680" x="7275513" y="3219450"/>
          <p14:tracePt t="2687" x="7138988" y="3163888"/>
          <p14:tracePt t="2696" x="7000875" y="3100388"/>
          <p14:tracePt t="2704" x="6837363" y="3027363"/>
          <p14:tracePt t="2712" x="6664325" y="2946400"/>
          <p14:tracePt t="2720" x="6454775" y="2881313"/>
          <p14:tracePt t="2729" x="6254750" y="2800350"/>
          <p14:tracePt t="2738" x="6016625" y="2708275"/>
          <p14:tracePt t="2744" x="5807075" y="2598738"/>
          <p14:tracePt t="2752" x="5570538" y="2508250"/>
          <p14:tracePt t="2760" x="5360988" y="2408238"/>
          <p14:tracePt t="2769" x="5151438" y="2298700"/>
          <p14:tracePt t="2777" x="4978400" y="2225675"/>
          <p14:tracePt t="2784" x="4813300" y="2160588"/>
          <p14:tracePt t="2793" x="4659313" y="2070100"/>
          <p14:tracePt t="2800" x="4484688" y="1960563"/>
          <p14:tracePt t="2809" x="4267200" y="1851025"/>
          <p14:tracePt t="2816" x="4121150" y="1760538"/>
          <p14:tracePt t="2825" x="4002088" y="1687513"/>
          <p14:tracePt t="2832" x="3846513" y="1614488"/>
          <p14:tracePt t="2843" x="3783013" y="1577975"/>
          <p14:tracePt t="2847" x="3702050" y="1485900"/>
          <p14:tracePt t="2857" x="3600450" y="1412875"/>
          <p14:tracePt t="2864" x="3546475" y="1368425"/>
          <p14:tracePt t="2877" x="3500438" y="1331913"/>
          <p14:tracePt t="2880" x="3473450" y="1312863"/>
          <p14:tracePt t="2888" x="3455988" y="1295400"/>
          <p14:tracePt t="2897" x="3419475" y="1268413"/>
          <p14:tracePt t="2904" x="3409950" y="1268413"/>
          <p14:tracePt t="2912" x="3409950" y="1258888"/>
          <p14:tracePt t="3170" x="3400425" y="1258888"/>
          <p14:tracePt t="3176" x="3382963" y="1258888"/>
          <p14:tracePt t="3184" x="3354388" y="1258888"/>
          <p14:tracePt t="3193" x="3336925" y="1258888"/>
          <p14:tracePt t="3200" x="3309938" y="1258888"/>
          <p14:tracePt t="3208" x="3290888" y="1268413"/>
          <p14:tracePt t="3216" x="3254375" y="1268413"/>
          <p14:tracePt t="3224" x="3227388" y="1268413"/>
          <p14:tracePt t="3232" x="3190875" y="1268413"/>
          <p14:tracePt t="3242" x="3144838" y="1268413"/>
          <p14:tracePt t="3248" x="3127375" y="1268413"/>
          <p14:tracePt t="3257" x="3100388" y="1268413"/>
          <p14:tracePt t="3265" x="3081338" y="1268413"/>
          <p14:tracePt t="3272" x="3054350" y="1268413"/>
          <p14:tracePt t="3280" x="3035300" y="1268413"/>
          <p14:tracePt t="3298" x="3008313" y="1268413"/>
          <p14:tracePt t="3312" x="2998788" y="1258888"/>
          <p14:tracePt t="3344" x="2990850" y="1249363"/>
          <p14:tracePt t="3368" x="2981325" y="1231900"/>
          <p14:tracePt t="3384" x="2962275" y="1212850"/>
          <p14:tracePt t="3400" x="2954338" y="1203325"/>
          <p14:tracePt t="3416" x="2944813" y="1195388"/>
          <p14:tracePt t="3514" x="2944813" y="1185863"/>
          <p14:tracePt t="3522" x="2944813" y="1176338"/>
          <p14:tracePt t="3538" x="2944813" y="1166813"/>
          <p14:tracePt t="3546" x="2944813" y="1139825"/>
          <p14:tracePt t="3551" x="2944813" y="1130300"/>
          <p14:tracePt t="3560" x="2944813" y="1122363"/>
          <p14:tracePt t="3568" x="2944813" y="1093788"/>
          <p14:tracePt t="3577" x="2944813" y="1085850"/>
          <p14:tracePt t="3600" x="2954338" y="1076325"/>
          <p14:tracePt t="3706" x="2944813" y="1076325"/>
          <p14:tracePt t="3714" x="2908300" y="1076325"/>
          <p14:tracePt t="3725" x="2862263" y="1076325"/>
          <p14:tracePt t="3729" x="2808288" y="1076325"/>
          <p14:tracePt t="3735" x="2752725" y="1076325"/>
          <p14:tracePt t="3744" x="2698750" y="1076325"/>
          <p14:tracePt t="3752" x="2643188" y="1076325"/>
          <p14:tracePt t="3760" x="2598738" y="1076325"/>
          <p14:tracePt t="3768" x="2543175" y="1076325"/>
          <p14:tracePt t="3776" x="2489200" y="1076325"/>
          <p14:tracePt t="3783" x="2443163" y="1076325"/>
          <p14:tracePt t="3792" x="2406650" y="1076325"/>
          <p14:tracePt t="3800" x="2352675" y="1076325"/>
          <p14:tracePt t="3808" x="2316163" y="1076325"/>
          <p14:tracePt t="3816" x="2251075" y="1076325"/>
          <p14:tracePt t="3825" x="2214563" y="1076325"/>
          <p14:tracePt t="3832" x="2160588" y="1076325"/>
          <p14:tracePt t="3841" x="2087563" y="1076325"/>
          <p14:tracePt t="3848" x="2014538" y="1076325"/>
          <p14:tracePt t="3860" x="1951038" y="1103313"/>
          <p14:tracePt t="3863" x="1895475" y="1103313"/>
          <p14:tracePt t="3876" x="1804988" y="1103313"/>
          <p14:tracePt t="3880" x="1722438" y="1103313"/>
          <p14:tracePt t="3888" x="1631950" y="1103313"/>
          <p14:tracePt t="3896" x="1576388" y="1103313"/>
          <p14:tracePt t="3904" x="1522413" y="1103313"/>
          <p14:tracePt t="3912" x="1458913" y="1093788"/>
          <p14:tracePt t="3921" x="1403350" y="1085850"/>
          <p14:tracePt t="3928" x="1358900" y="1085850"/>
          <p14:tracePt t="3936" x="1303338" y="1085850"/>
          <p14:tracePt t="3944" x="1266825" y="1076325"/>
          <p14:tracePt t="3952" x="1230313" y="1057275"/>
          <p14:tracePt t="3960" x="1222375" y="1057275"/>
          <p14:tracePt t="3968" x="1185863" y="1057275"/>
          <p14:tracePt t="3976" x="1157288" y="1049338"/>
          <p14:tracePt t="3986" x="1130300" y="1030288"/>
          <p14:tracePt t="3992" x="1084263" y="1012825"/>
          <p14:tracePt t="4001" x="1057275" y="993775"/>
          <p14:tracePt t="4012" x="1020763" y="976313"/>
          <p14:tracePt t="4019" x="1011238" y="976313"/>
          <p14:tracePt t="4025" x="984250" y="957263"/>
          <p14:tracePt t="4032" x="966788" y="930275"/>
          <p14:tracePt t="4041" x="957263" y="911225"/>
          <p14:tracePt t="4048" x="947738" y="911225"/>
          <p14:tracePt t="4057" x="939800" y="866775"/>
          <p14:tracePt t="4064" x="939800" y="857250"/>
          <p14:tracePt t="4072" x="920750" y="820738"/>
          <p14:tracePt t="4080" x="920750" y="803275"/>
          <p14:tracePt t="4088" x="920750" y="766763"/>
          <p14:tracePt t="4095" x="911225" y="747713"/>
          <p14:tracePt t="4104" x="911225" y="701675"/>
          <p14:tracePt t="4112" x="911225" y="665163"/>
          <p14:tracePt t="4120" x="911225" y="620713"/>
          <p14:tracePt t="4128" x="911225" y="601663"/>
          <p14:tracePt t="4136" x="911225" y="565150"/>
          <p14:tracePt t="4152" x="911225" y="555625"/>
          <p14:tracePt t="4160" x="911225" y="528638"/>
          <p14:tracePt t="4168" x="911225" y="519113"/>
          <p14:tracePt t="4176" x="920750" y="511175"/>
          <p14:tracePt t="4184" x="947738" y="511175"/>
          <p14:tracePt t="4192" x="974725" y="501650"/>
          <p14:tracePt t="4200" x="1030288" y="492125"/>
          <p14:tracePt t="4209" x="1084263" y="492125"/>
          <p14:tracePt t="4216" x="1222375" y="465138"/>
          <p14:tracePt t="4225" x="1349375" y="465138"/>
          <p14:tracePt t="4232" x="1495425" y="465138"/>
          <p14:tracePt t="4241" x="1641475" y="465138"/>
          <p14:tracePt t="4248" x="1795463" y="465138"/>
          <p14:tracePt t="4257" x="1960563" y="465138"/>
          <p14:tracePt t="4264" x="2124075" y="465138"/>
          <p14:tracePt t="4272" x="2306638" y="465138"/>
          <p14:tracePt t="4280" x="2470150" y="465138"/>
          <p14:tracePt t="4288" x="2616200" y="465138"/>
          <p14:tracePt t="4298" x="2744788" y="465138"/>
          <p14:tracePt t="4305" x="2835275" y="465138"/>
          <p14:tracePt t="4313" x="2925763" y="465138"/>
          <p14:tracePt t="4321" x="2981325" y="465138"/>
          <p14:tracePt t="4331" x="3008313" y="465138"/>
          <p14:tracePt t="4336" x="3027363" y="465138"/>
          <p14:tracePt t="4345" x="3035300" y="465138"/>
          <p14:tracePt t="4352" x="3044825" y="465138"/>
          <p14:tracePt t="4384" x="3063875" y="492125"/>
          <p14:tracePt t="4392" x="3063875" y="511175"/>
          <p14:tracePt t="4400" x="3071813" y="584200"/>
          <p14:tracePt t="4408" x="3090863" y="611188"/>
          <p14:tracePt t="4416" x="3100388" y="657225"/>
          <p14:tracePt t="4425" x="3100388" y="684213"/>
          <p14:tracePt t="4432" x="3100388" y="720725"/>
          <p14:tracePt t="4441" x="3100388" y="757238"/>
          <p14:tracePt t="4448" x="3100388" y="766763"/>
          <p14:tracePt t="4458" x="3100388" y="774700"/>
          <p14:tracePt t="4464" x="3100388" y="793750"/>
          <p14:tracePt t="4472" x="3100388" y="803275"/>
          <p14:tracePt t="4480" x="3090863" y="811213"/>
          <p14:tracePt t="4496" x="3063875" y="811213"/>
          <p14:tracePt t="4504" x="3044825" y="811213"/>
          <p14:tracePt t="4512" x="3008313" y="811213"/>
          <p14:tracePt t="4522" x="2990850" y="811213"/>
          <p14:tracePt t="4529" x="2944813" y="811213"/>
          <p14:tracePt t="4538" x="2908300" y="811213"/>
          <p14:tracePt t="4544" x="2852738" y="811213"/>
          <p14:tracePt t="4551" x="2789238" y="820738"/>
          <p14:tracePt t="4560" x="2762250" y="820738"/>
          <p14:tracePt t="4568" x="2698750" y="820738"/>
          <p14:tracePt t="4576" x="2635250" y="830263"/>
          <p14:tracePt t="4584" x="2552700" y="857250"/>
          <p14:tracePt t="4594" x="2498725" y="857250"/>
          <p14:tracePt t="4600" x="2425700" y="857250"/>
          <p14:tracePt t="4612" x="2370138" y="857250"/>
          <p14:tracePt t="4615" x="2297113" y="857250"/>
          <p14:tracePt t="4627" x="2243138" y="857250"/>
          <p14:tracePt t="4632" x="2197100" y="857250"/>
          <p14:tracePt t="4641" x="2170113" y="857250"/>
          <p14:tracePt t="4648" x="2151063" y="857250"/>
          <p14:tracePt t="4657" x="2143125" y="857250"/>
          <p14:tracePt t="4674" x="2133600" y="866775"/>
          <p14:tracePt t="4912" x="2133600" y="874713"/>
          <p14:tracePt t="4928" x="2133600" y="893763"/>
          <p14:tracePt t="5168" x="2133600" y="911225"/>
          <p14:tracePt t="5176" x="2133600" y="920750"/>
          <p14:tracePt t="5192" x="2133600" y="930275"/>
          <p14:tracePt t="5200" x="2133600" y="939800"/>
          <p14:tracePt t="5208" x="2133600" y="947738"/>
          <p14:tracePt t="5216" x="2133600" y="957263"/>
          <p14:tracePt t="5225" x="2133600" y="976313"/>
          <p14:tracePt t="5232" x="2133600" y="984250"/>
          <p14:tracePt t="5241" x="2133600" y="993775"/>
          <p14:tracePt t="5264" x="2133600" y="1012825"/>
          <p14:tracePt t="5530" x="2151063" y="1057275"/>
          <p14:tracePt t="5538" x="2170113" y="1076325"/>
          <p14:tracePt t="5553" x="2214563" y="1130300"/>
          <p14:tracePt t="5560" x="2233613" y="1149350"/>
          <p14:tracePt t="5568" x="2287588" y="1195388"/>
          <p14:tracePt t="5576" x="2333625" y="1239838"/>
          <p14:tracePt t="5584" x="2379663" y="1295400"/>
          <p14:tracePt t="5592" x="2433638" y="1331913"/>
          <p14:tracePt t="5600" x="2498725" y="1368425"/>
          <p14:tracePt t="5611" x="2562225" y="1404938"/>
          <p14:tracePt t="5615" x="2606675" y="1449388"/>
          <p14:tracePt t="5627" x="2652713" y="1485900"/>
          <p14:tracePt t="5632" x="2698750" y="1522413"/>
          <p14:tracePt t="5640" x="2752725" y="1577975"/>
          <p14:tracePt t="5648" x="2781300" y="1595438"/>
          <p14:tracePt t="5657" x="2817813" y="1641475"/>
          <p14:tracePt t="5665" x="2825750" y="1668463"/>
          <p14:tracePt t="5671" x="2862263" y="1731963"/>
          <p14:tracePt t="5681" x="2881313" y="1778000"/>
          <p14:tracePt t="5691" x="2925763" y="1841500"/>
          <p14:tracePt t="5698" x="2944813" y="1887538"/>
          <p14:tracePt t="5705" x="2998788" y="1951038"/>
          <p14:tracePt t="5712" x="3008313" y="2006600"/>
          <p14:tracePt t="5720" x="3044825" y="2060575"/>
          <p14:tracePt t="5728" x="3071813" y="2097088"/>
          <p14:tracePt t="5736" x="3108325" y="2160588"/>
          <p14:tracePt t="5744" x="3117850" y="2197100"/>
          <p14:tracePt t="5752" x="3127375" y="2225675"/>
          <p14:tracePt t="5760" x="3127375" y="2243138"/>
          <p14:tracePt t="5768" x="3127375" y="2262188"/>
          <p14:tracePt t="5778" x="3136900" y="2289175"/>
          <p14:tracePt t="5786" x="3136900" y="2298700"/>
          <p14:tracePt t="5792" x="3154363" y="2316163"/>
          <p14:tracePt t="5801" x="3154363" y="2325688"/>
          <p14:tracePt t="5826" x="3154363" y="2335213"/>
          <p14:tracePt t="5841" x="3154363" y="2343150"/>
          <p14:tracePt t="5872" x="3154363" y="2362200"/>
          <p14:tracePt t="5880" x="3154363" y="2371725"/>
          <p14:tracePt t="5888" x="3154363" y="2379663"/>
          <p14:tracePt t="5896" x="3154363" y="2389188"/>
          <p14:tracePt t="5904" x="3154363" y="2416175"/>
          <p14:tracePt t="5912" x="3154363" y="2435225"/>
          <p14:tracePt t="5920" x="3163888" y="2462213"/>
          <p14:tracePt t="5928" x="3163888" y="2481263"/>
          <p14:tracePt t="5936" x="3163888" y="2508250"/>
          <p14:tracePt t="5944" x="3171825" y="2535238"/>
          <p14:tracePt t="5953" x="3171825" y="2554288"/>
          <p14:tracePt t="5960" x="3171825" y="2598738"/>
          <p14:tracePt t="5969" x="3171825" y="2617788"/>
          <p14:tracePt t="5976" x="3171825" y="2644775"/>
          <p14:tracePt t="5984" x="3171825" y="2671763"/>
          <p14:tracePt t="5992" x="3171825" y="2698750"/>
          <p14:tracePt t="6000" x="3171825" y="2717800"/>
          <p14:tracePt t="6008" x="3181350" y="2763838"/>
          <p14:tracePt t="6016" x="3208338" y="2790825"/>
          <p14:tracePt t="6024" x="3208338" y="2817813"/>
          <p14:tracePt t="6032" x="3208338" y="2863850"/>
          <p14:tracePt t="6041" x="3217863" y="2890838"/>
          <p14:tracePt t="6048" x="3217863" y="2909888"/>
          <p14:tracePt t="6058" x="3217863" y="2936875"/>
          <p14:tracePt t="6064" x="3217863" y="2946400"/>
          <p14:tracePt t="6072" x="3217863" y="2954338"/>
          <p14:tracePt t="6080" x="3217863" y="2982913"/>
          <p14:tracePt t="6088" x="3217863" y="2990850"/>
          <p14:tracePt t="6096" x="3217863" y="3000375"/>
          <p14:tracePt t="6104" x="3217863" y="3009900"/>
          <p14:tracePt t="6112" x="3217863" y="3027363"/>
          <p14:tracePt t="6120" x="3217863" y="3036888"/>
          <p14:tracePt t="6127" x="3217863" y="3046413"/>
          <p14:tracePt t="6136" x="3217863" y="3073400"/>
          <p14:tracePt t="6144" x="3217863" y="3090863"/>
          <p14:tracePt t="6152" x="3217863" y="3109913"/>
          <p14:tracePt t="6160" x="3217863" y="3127375"/>
          <p14:tracePt t="6168" x="3208338" y="3136900"/>
          <p14:tracePt t="6176" x="3208338" y="3146425"/>
          <p14:tracePt t="6184" x="3208338" y="3155950"/>
          <p14:tracePt t="6193" x="3200400" y="3173413"/>
          <p14:tracePt t="6200" x="3190875" y="3182938"/>
          <p14:tracePt t="6208" x="3181350" y="3200400"/>
          <p14:tracePt t="6216" x="3171825" y="3209925"/>
          <p14:tracePt t="6223" x="3163888" y="3219450"/>
          <p14:tracePt t="6241" x="3154363" y="3228975"/>
          <p14:tracePt t="6248" x="3154363" y="3236913"/>
          <p14:tracePt t="6262" x="3154363" y="3246438"/>
          <p14:tracePt t="6267" x="3154363" y="3255963"/>
          <p14:tracePt t="6446" x="3144838" y="3265488"/>
          <p14:tracePt t="6505" x="3136900" y="3265488"/>
          <p14:tracePt t="6520" x="3127375" y="3265488"/>
          <p14:tracePt t="6529" x="3117850" y="3265488"/>
          <p14:tracePt t="6536" x="3108325" y="3265488"/>
          <p14:tracePt t="6552" x="3100388" y="3265488"/>
          <p14:tracePt t="6560" x="3081338" y="3246438"/>
          <p14:tracePt t="6595" x="3081338" y="3236913"/>
          <p14:tracePt t="6646" x="3071813" y="3228975"/>
          <p14:tracePt t="6648" x="3063875" y="3228975"/>
          <p14:tracePt t="6656" x="3044825" y="3209925"/>
          <p14:tracePt t="6673" x="3035300" y="3200400"/>
          <p14:tracePt t="6680" x="3017838" y="3192463"/>
          <p14:tracePt t="6688" x="2998788" y="3182938"/>
          <p14:tracePt t="6696" x="2990850" y="3182938"/>
          <p14:tracePt t="6704" x="2971800" y="3163888"/>
          <p14:tracePt t="6736" x="2954338" y="3155950"/>
          <p14:tracePt t="6768" x="2944813" y="3146425"/>
          <p14:tracePt t="6786" x="2925763" y="3136900"/>
          <p14:tracePt t="6800" x="2917825" y="3136900"/>
          <p14:tracePt t="6816" x="2908300" y="3136900"/>
          <p14:tracePt t="6888" x="2889250" y="3136900"/>
          <p14:tracePt t="6928" x="2881313" y="3146425"/>
          <p14:tracePt t="6936" x="2881313" y="3155950"/>
          <p14:tracePt t="7001" x="2871788" y="3163888"/>
          <p14:tracePt t="7008" x="2852738" y="3163888"/>
          <p14:tracePt t="7019" x="2825750" y="3163888"/>
          <p14:tracePt t="7024" x="2771775" y="3163888"/>
          <p14:tracePt t="7032" x="2716213" y="3163888"/>
          <p14:tracePt t="7041" x="2652713" y="3163888"/>
          <p14:tracePt t="7047" x="2598738" y="3163888"/>
          <p14:tracePt t="7057" x="2543175" y="3163888"/>
          <p14:tracePt t="7064" x="2489200" y="3163888"/>
          <p14:tracePt t="7073" x="2443163" y="3163888"/>
          <p14:tracePt t="7080" x="2406650" y="3155950"/>
          <p14:tracePt t="7088" x="2360613" y="3146425"/>
          <p14:tracePt t="7096" x="2333625" y="3136900"/>
          <p14:tracePt t="7104" x="2306638" y="3136900"/>
          <p14:tracePt t="7112" x="2297113" y="3127375"/>
          <p14:tracePt t="7120" x="2287588" y="3127375"/>
          <p14:tracePt t="7488" x="2270125" y="3127375"/>
          <p14:tracePt t="7504" x="2260600" y="3127375"/>
          <p14:tracePt t="7520" x="2251075" y="3127375"/>
          <p14:tracePt t="7772" x="2243138" y="3127375"/>
          <p14:tracePt t="8152" x="2243138" y="3136900"/>
          <p14:tracePt t="8160" x="2243138" y="3146425"/>
          <p14:tracePt t="8402" x="2243138" y="3155950"/>
          <p14:tracePt t="8418" x="2243138" y="3173413"/>
          <p14:tracePt t="8572" x="2251075" y="3173413"/>
          <p14:tracePt t="8619" x="2251075" y="3155950"/>
          <p14:tracePt t="9068" x="2260600" y="3163888"/>
          <p14:tracePt t="9635" x="2260600" y="3173413"/>
          <p14:tracePt t="9786" x="2260600" y="3182938"/>
          <p14:tracePt t="9794" x="2260600" y="3192463"/>
          <p14:tracePt t="9832" x="2260600" y="3209925"/>
          <p14:tracePt t="9848" x="2260600" y="3219450"/>
          <p14:tracePt t="9856" x="2260600" y="3236913"/>
          <p14:tracePt t="9864" x="2270125" y="3265488"/>
          <p14:tracePt t="9877" x="2287588" y="3273425"/>
          <p14:tracePt t="9888" x="2297113" y="3282950"/>
          <p14:tracePt t="9896" x="2306638" y="3292475"/>
          <p14:tracePt t="9912" x="2316163" y="3292475"/>
          <p14:tracePt t="10074" x="2333625" y="3292475"/>
          <p14:tracePt t="10193" x="2343150" y="3292475"/>
          <p14:tracePt t="10304" x="2352675" y="3292475"/>
          <p14:tracePt t="10458" x="2343150" y="3292475"/>
          <p14:tracePt t="10475" x="2333625" y="3292475"/>
          <p14:tracePt t="10489" x="2316163" y="3292475"/>
          <p14:tracePt t="10504" x="2306638" y="3292475"/>
          <p14:tracePt t="10513" x="2287588" y="3302000"/>
          <p14:tracePt t="10521" x="2279650" y="3309938"/>
          <p14:tracePt t="10529" x="2260600" y="3309938"/>
          <p14:tracePt t="10545" x="2243138" y="3309938"/>
          <p14:tracePt t="10552" x="2224088" y="3309938"/>
          <p14:tracePt t="10560" x="2206625" y="3319463"/>
          <p14:tracePt t="10567" x="2187575" y="3319463"/>
          <p14:tracePt t="10577" x="2170113" y="3319463"/>
          <p14:tracePt t="10584" x="2160588" y="3319463"/>
          <p14:tracePt t="10592" x="2133600" y="3319463"/>
          <p14:tracePt t="10601" x="2124075" y="3319463"/>
          <p14:tracePt t="10627" x="2114550" y="3319463"/>
          <p14:tracePt t="10730" x="2114550" y="3309938"/>
          <p14:tracePt t="10978" x="2114550" y="3302000"/>
          <p14:tracePt t="11111" x="2114550" y="3292475"/>
          <p14:tracePt t="11128" x="2124075" y="3292475"/>
          <p14:tracePt t="11136" x="2133600" y="3282950"/>
          <p14:tracePt t="11144" x="2143125" y="3282950"/>
          <p14:tracePt t="11160" x="2151063" y="3273425"/>
          <p14:tracePt t="11176" x="2170113" y="3265488"/>
          <p14:tracePt t="11192" x="2170113" y="3255963"/>
          <p14:tracePt t="11200" x="2187575" y="3236913"/>
          <p14:tracePt t="11208" x="2197100" y="3236913"/>
          <p14:tracePt t="11216" x="2214563" y="3219450"/>
          <p14:tracePt t="11223" x="2224088" y="3209925"/>
          <p14:tracePt t="11232" x="2233613" y="3200400"/>
          <p14:tracePt t="11256" x="2233613" y="3192463"/>
          <p14:tracePt t="11264" x="2233613" y="3182938"/>
          <p14:tracePt t="11280" x="2233613" y="3163888"/>
          <p14:tracePt t="11330" x="2233613" y="3155950"/>
          <p14:tracePt t="11336" x="2224088" y="3155950"/>
          <p14:tracePt t="11344" x="2206625" y="3155950"/>
          <p14:tracePt t="11352" x="2197100" y="3155950"/>
          <p14:tracePt t="11360" x="2179638" y="3155950"/>
          <p14:tracePt t="11368" x="2170113" y="3155950"/>
          <p14:tracePt t="11376" x="2143125" y="3155950"/>
          <p14:tracePt t="11385" x="2133600" y="3155950"/>
          <p14:tracePt t="11392" x="2114550" y="3163888"/>
          <p14:tracePt t="11400" x="2106613" y="3163888"/>
          <p14:tracePt t="11408" x="2087563" y="3163888"/>
          <p14:tracePt t="11425" x="2078038" y="3173413"/>
          <p14:tracePt t="11666" x="2087563" y="3173413"/>
          <p14:tracePt t="11678" x="2097088" y="3173413"/>
          <p14:tracePt t="11680" x="2151063" y="3192463"/>
          <p14:tracePt t="11688" x="2179638" y="3192463"/>
          <p14:tracePt t="11696" x="2214563" y="3192463"/>
          <p14:tracePt t="11704" x="2279650" y="3200400"/>
          <p14:tracePt t="11712" x="2333625" y="3200400"/>
          <p14:tracePt t="11720" x="2406650" y="3200400"/>
          <p14:tracePt t="11728" x="2462213" y="3200400"/>
          <p14:tracePt t="11735" x="2552700" y="3200400"/>
          <p14:tracePt t="11744" x="2606675" y="3200400"/>
          <p14:tracePt t="11752" x="2708275" y="3219450"/>
          <p14:tracePt t="11760" x="2762250" y="3219450"/>
          <p14:tracePt t="11768" x="2817813" y="3228975"/>
          <p14:tracePt t="11776" x="2881313" y="3228975"/>
          <p14:tracePt t="11784" x="2908300" y="3246438"/>
          <p14:tracePt t="11792" x="2935288" y="3246438"/>
          <p14:tracePt t="11800" x="2944813" y="3246438"/>
          <p14:tracePt t="11949" x="2954338" y="3246438"/>
          <p14:tracePt t="12264" x="2944813" y="3255963"/>
          <p14:tracePt t="12281" x="2944813" y="3265488"/>
          <p14:tracePt t="12288" x="2935288" y="3292475"/>
          <p14:tracePt t="12298" x="2935288" y="3309938"/>
          <p14:tracePt t="12304" x="2935288" y="3338513"/>
          <p14:tracePt t="12312" x="2935288" y="3382963"/>
          <p14:tracePt t="12320" x="2935288" y="3402013"/>
          <p14:tracePt t="12328" x="2935288" y="3438525"/>
          <p14:tracePt t="12338" x="2935288" y="3482975"/>
          <p14:tracePt t="12348" x="2935288" y="3502025"/>
          <p14:tracePt t="12354" x="2944813" y="3556000"/>
          <p14:tracePt t="12364" x="2954338" y="3584575"/>
          <p14:tracePt t="12367" x="2954338" y="3629025"/>
          <p14:tracePt t="12376" x="2962275" y="3665538"/>
          <p14:tracePt t="12384" x="2962275" y="3711575"/>
          <p14:tracePt t="12392" x="2962275" y="3767138"/>
          <p14:tracePt t="12400" x="2990850" y="3811588"/>
          <p14:tracePt t="12408" x="2990850" y="3848100"/>
          <p14:tracePt t="12418" x="2990850" y="3875088"/>
          <p14:tracePt t="12429" x="2990850" y="3921125"/>
          <p14:tracePt t="12433" x="2990850" y="3976688"/>
          <p14:tracePt t="12441" x="2990850" y="4013200"/>
          <p14:tracePt t="12449" x="2998788" y="4057650"/>
          <p14:tracePt t="12460" x="2998788" y="4094163"/>
          <p14:tracePt t="12465" x="3008313" y="4140200"/>
          <p14:tracePt t="12478" x="3008313" y="4167188"/>
          <p14:tracePt t="12480" x="3044825" y="4213225"/>
          <p14:tracePt t="12490" x="3054350" y="4240213"/>
          <p14:tracePt t="12496" x="3063875" y="4303713"/>
          <p14:tracePt t="12507" x="3063875" y="4359275"/>
          <p14:tracePt t="12518" x="3081338" y="4449763"/>
          <p14:tracePt t="12520" x="3081338" y="4505325"/>
          <p14:tracePt t="12528" x="3100388" y="4568825"/>
          <p14:tracePt t="12536" x="3117850" y="4641850"/>
          <p14:tracePt t="12544" x="3117850" y="4705350"/>
          <p14:tracePt t="12553" x="3127375" y="4760913"/>
          <p14:tracePt t="12562" x="3127375" y="4814888"/>
          <p14:tracePt t="12570" x="3127375" y="4851400"/>
          <p14:tracePt t="12578" x="3127375" y="4887913"/>
          <p14:tracePt t="12583" x="3127375" y="4914900"/>
          <p14:tracePt t="12592" x="3127375" y="4933950"/>
          <p14:tracePt t="12600" x="3127375" y="4951413"/>
          <p14:tracePt t="12610" x="3127375" y="4970463"/>
          <p14:tracePt t="12616" x="3127375" y="4979988"/>
          <p14:tracePt t="12625" x="3117850" y="5016500"/>
          <p14:tracePt t="12633" x="3108325" y="5024438"/>
          <p14:tracePt t="12648" x="3090863" y="5106988"/>
          <p14:tracePt t="12657" x="3071813" y="5153025"/>
          <p14:tracePt t="12664" x="3071813" y="5180013"/>
          <p14:tracePt t="12673" x="3054350" y="5216525"/>
          <p14:tracePt t="12682" x="3044825" y="5280025"/>
          <p14:tracePt t="12695" x="3044825" y="5316538"/>
          <p14:tracePt t="12698" x="3035300" y="5362575"/>
          <p14:tracePt t="12703" x="3035300" y="5389563"/>
          <p14:tracePt t="12712" x="3027363" y="5445125"/>
          <p14:tracePt t="12720" x="3017838" y="5481638"/>
          <p14:tracePt t="12728" x="2998788" y="5518150"/>
          <p14:tracePt t="12737" x="2990850" y="5562600"/>
          <p14:tracePt t="12744" x="2990850" y="5599113"/>
          <p14:tracePt t="12752" x="2990850" y="5645150"/>
          <p14:tracePt t="12760" x="2990850" y="5699125"/>
          <p14:tracePt t="12768" x="2990850" y="5754688"/>
          <p14:tracePt t="12776" x="2990850" y="5791200"/>
          <p14:tracePt t="12787" x="2990850" y="5837238"/>
          <p14:tracePt t="12792" x="2990850" y="5864225"/>
          <p14:tracePt t="12799" x="2990850" y="5891213"/>
          <p14:tracePt t="12808" x="2990850" y="5910263"/>
          <p14:tracePt t="12816" x="2981325" y="5946775"/>
          <p14:tracePt t="12825" x="2981325" y="5954713"/>
          <p14:tracePt t="12832" x="2962275" y="5983288"/>
          <p14:tracePt t="12857" x="2954338" y="6000750"/>
          <p14:tracePt t="12876" x="2954338" y="6010275"/>
          <p14:tracePt t="12880" x="2954338" y="6018213"/>
          <p14:tracePt t="12891" x="2954338" y="6027738"/>
          <p14:tracePt t="13104" x="2954338" y="6037263"/>
          <p14:tracePt t="13112" x="2944813" y="6046788"/>
          <p14:tracePt t="13128" x="2935288" y="6046788"/>
          <p14:tracePt t="13136" x="2935288" y="6054725"/>
          <p14:tracePt t="13144" x="2925763" y="6073775"/>
          <p14:tracePt t="13176" x="2917825" y="6083300"/>
          <p14:tracePt t="13240" x="2908300" y="6091238"/>
          <p14:tracePt t="13253" x="2908300" y="6100763"/>
          <p14:tracePt t="13297" x="2898775" y="6110288"/>
          <p14:tracePt t="13304" x="2889250" y="6110288"/>
          <p14:tracePt t="13312" x="2881313" y="6110288"/>
          <p14:tracePt t="13320" x="2871788" y="6110288"/>
          <p14:tracePt t="13328" x="2835275" y="6110288"/>
          <p14:tracePt t="13345" x="2798763" y="6110288"/>
          <p14:tracePt t="13352" x="2781300" y="6100763"/>
          <p14:tracePt t="13359" x="2725738" y="6100763"/>
          <p14:tracePt t="13368" x="2679700" y="6100763"/>
          <p14:tracePt t="13376" x="2606675" y="6100763"/>
          <p14:tracePt t="13384" x="2570163" y="6100763"/>
          <p14:tracePt t="13392" x="2516188" y="6100763"/>
          <p14:tracePt t="13400" x="2479675" y="6100763"/>
          <p14:tracePt t="13408" x="2425700" y="6100763"/>
          <p14:tracePt t="13416" x="2389188" y="6100763"/>
          <p14:tracePt t="13424" x="2352675" y="6100763"/>
          <p14:tracePt t="13432" x="2306638" y="6100763"/>
          <p14:tracePt t="13440" x="2279650" y="6100763"/>
          <p14:tracePt t="13448" x="2251075" y="6100763"/>
          <p14:tracePt t="13457" x="2224088" y="6100763"/>
          <p14:tracePt t="13464" x="2206625" y="6100763"/>
          <p14:tracePt t="13474" x="2179638" y="6100763"/>
          <p14:tracePt t="13480" x="2143125" y="6110288"/>
          <p14:tracePt t="13488" x="2133600" y="6110288"/>
          <p14:tracePt t="13504" x="2124075" y="6119813"/>
          <p14:tracePt t="13512" x="2097088" y="6119813"/>
          <p14:tracePt t="13520" x="2087563" y="6119813"/>
          <p14:tracePt t="13528" x="2078038" y="6119813"/>
          <p14:tracePt t="13536" x="2070100" y="6119813"/>
          <p14:tracePt t="13544" x="2051050" y="6119813"/>
          <p14:tracePt t="13568" x="2041525" y="6119813"/>
          <p14:tracePt t="13593" x="2033588" y="6119813"/>
          <p14:tracePt t="13616" x="2014538" y="6119813"/>
          <p14:tracePt t="13625" x="2005013" y="6119813"/>
          <p14:tracePt t="13642" x="1997075" y="6119813"/>
          <p14:tracePt t="13664" x="1978025" y="6119813"/>
          <p14:tracePt t="13674" x="1968500" y="6119813"/>
          <p14:tracePt t="13690" x="1960563" y="6119813"/>
          <p14:tracePt t="13778" x="1951038" y="6119813"/>
          <p14:tracePt t="13794" x="1931988" y="6119813"/>
          <p14:tracePt t="13800" x="1914525" y="6119813"/>
          <p14:tracePt t="13825" x="1905000" y="6110288"/>
          <p14:tracePt t="13832" x="1895475" y="6110288"/>
          <p14:tracePt t="13840" x="1887538" y="6110288"/>
          <p14:tracePt t="13864" x="1878013" y="6110288"/>
          <p14:tracePt t="13906" x="1868488" y="6110288"/>
          <p14:tracePt t="14024" x="1860550" y="6100763"/>
          <p14:tracePt t="14040" x="1860550" y="6091238"/>
          <p14:tracePt t="14048" x="1868488" y="6091238"/>
          <p14:tracePt t="14072" x="1887538" y="6073775"/>
          <p14:tracePt t="14089" x="1895475" y="6064250"/>
          <p14:tracePt t="14104" x="1905000" y="6046788"/>
          <p14:tracePt t="14112" x="1924050" y="6010275"/>
          <p14:tracePt t="14120" x="1931988" y="5991225"/>
          <p14:tracePt t="14127" x="1931988" y="5973763"/>
          <p14:tracePt t="14136" x="1931988" y="5937250"/>
          <p14:tracePt t="14143" x="1941513" y="5891213"/>
          <p14:tracePt t="14152" x="1941513" y="5837238"/>
          <p14:tracePt t="14160" x="1941513" y="5781675"/>
          <p14:tracePt t="14168" x="1941513" y="5708650"/>
          <p14:tracePt t="14176" x="1941513" y="5618163"/>
          <p14:tracePt t="14184" x="1941513" y="5508625"/>
          <p14:tracePt t="14192" x="1941513" y="5408613"/>
          <p14:tracePt t="14200" x="1941513" y="5289550"/>
          <p14:tracePt t="14208" x="1941513" y="5170488"/>
          <p14:tracePt t="14216" x="1941513" y="5060950"/>
          <p14:tracePt t="14224" x="1941513" y="4914900"/>
          <p14:tracePt t="14232" x="1941513" y="4778375"/>
          <p14:tracePt t="14241" x="1941513" y="4651375"/>
          <p14:tracePt t="14249" x="1905000" y="4478338"/>
          <p14:tracePt t="14257" x="1905000" y="4349750"/>
          <p14:tracePt t="14265" x="1878013" y="4203700"/>
          <p14:tracePt t="14273" x="1851025" y="4076700"/>
          <p14:tracePt t="14280" x="1851025" y="3967163"/>
          <p14:tracePt t="14289" x="1851025" y="3857625"/>
          <p14:tracePt t="14297" x="1851025" y="3775075"/>
          <p14:tracePt t="14304" x="1851025" y="3684588"/>
          <p14:tracePt t="14312" x="1851025" y="3629025"/>
          <p14:tracePt t="14320" x="1851025" y="3602038"/>
          <p14:tracePt t="14328" x="1851025" y="3575050"/>
          <p14:tracePt t="14336" x="1851025" y="3556000"/>
          <p14:tracePt t="14345" x="1860550" y="3519488"/>
          <p14:tracePt t="14352" x="1868488" y="3502025"/>
          <p14:tracePt t="14360" x="1868488" y="3482975"/>
          <p14:tracePt t="14376" x="1878013" y="3465513"/>
          <p14:tracePt t="14384" x="1887538" y="3455988"/>
          <p14:tracePt t="14400" x="1887538" y="3446463"/>
          <p14:tracePt t="14409" x="1887538" y="3438525"/>
          <p14:tracePt t="14432" x="1887538" y="3429000"/>
          <p14:tracePt t="14456" x="1887538" y="3411538"/>
          <p14:tracePt t="14480" x="1895475" y="3392488"/>
          <p14:tracePt t="14504" x="1895475" y="3382963"/>
          <p14:tracePt t="14649" x="1895475" y="3365500"/>
          <p14:tracePt t="14657" x="1905000" y="3355975"/>
          <p14:tracePt t="14674" x="1905000" y="3338513"/>
          <p14:tracePt t="14680" x="1905000" y="3319463"/>
          <p14:tracePt t="14689" x="1905000" y="3292475"/>
          <p14:tracePt t="14696" x="1905000" y="3273425"/>
          <p14:tracePt t="14704" x="1905000" y="3255963"/>
          <p14:tracePt t="14712" x="1905000" y="3228975"/>
          <p14:tracePt t="14720" x="1905000" y="3209925"/>
          <p14:tracePt t="14728" x="1905000" y="3200400"/>
          <p14:tracePt t="14736" x="1905000" y="3182938"/>
          <p14:tracePt t="14744" x="1905000" y="3173413"/>
          <p14:tracePt t="14752" x="1905000" y="3163888"/>
          <p14:tracePt t="14760" x="1905000" y="3136900"/>
          <p14:tracePt t="14769" x="1905000" y="3127375"/>
          <p14:tracePt t="14784" x="1905000" y="3119438"/>
          <p14:tracePt t="15041" x="1924050" y="3109913"/>
          <p14:tracePt t="15050" x="1931988" y="3109913"/>
          <p14:tracePt t="15056" x="1960563" y="3109913"/>
          <p14:tracePt t="15064" x="1978025" y="3109913"/>
          <p14:tracePt t="15075" x="2005013" y="3109913"/>
          <p14:tracePt t="15080" x="2024063" y="3109913"/>
          <p14:tracePt t="15089" x="2051050" y="3109913"/>
          <p14:tracePt t="15096" x="2070100" y="3109913"/>
          <p14:tracePt t="15104" x="2097088" y="3109913"/>
          <p14:tracePt t="15112" x="2114550" y="3109913"/>
          <p14:tracePt t="15120" x="2160588" y="3109913"/>
          <p14:tracePt t="15128" x="2197100" y="3109913"/>
          <p14:tracePt t="15135" x="2243138" y="3109913"/>
          <p14:tracePt t="15144" x="2297113" y="3109913"/>
          <p14:tracePt t="15152" x="2333625" y="3109913"/>
          <p14:tracePt t="15160" x="2416175" y="3109913"/>
          <p14:tracePt t="15168" x="2462213" y="3109913"/>
          <p14:tracePt t="15176" x="2498725" y="3109913"/>
          <p14:tracePt t="15185" x="2543175" y="3109913"/>
          <p14:tracePt t="15195" x="2552700" y="3109913"/>
          <p14:tracePt t="15201" x="2562225" y="3109913"/>
          <p14:tracePt t="15209" x="2570163" y="3109913"/>
          <p14:tracePt t="15217" x="2579688" y="3109913"/>
          <p14:tracePt t="15224" x="2589213" y="3109913"/>
          <p14:tracePt t="15522" x="2579688" y="3109913"/>
          <p14:tracePt t="15546" x="2570163" y="3109913"/>
          <p14:tracePt t="15570" x="2570163" y="3119438"/>
          <p14:tracePt t="15581" x="2562225" y="3127375"/>
          <p14:tracePt t="15608" x="2552700" y="3136900"/>
          <p14:tracePt t="17992" x="2543175" y="3136900"/>
          <p14:tracePt t="18016" x="2533650" y="3127375"/>
          <p14:tracePt t="18024" x="2525713" y="3119438"/>
          <p14:tracePt t="18035" x="2506663" y="3090863"/>
          <p14:tracePt t="18043" x="2489200" y="3073400"/>
          <p14:tracePt t="18050" x="2452688" y="3063875"/>
          <p14:tracePt t="18061" x="2397125" y="3027363"/>
          <p14:tracePt t="18064" x="2333625" y="2973388"/>
          <p14:tracePt t="18074" x="2270125" y="2909888"/>
          <p14:tracePt t="18080" x="2224088" y="2873375"/>
          <p14:tracePt t="18090" x="2170113" y="2827338"/>
          <p14:tracePt t="18096" x="2106613" y="2781300"/>
          <p14:tracePt t="18104" x="2051050" y="2717800"/>
          <p14:tracePt t="18112" x="2033588" y="2690813"/>
          <p14:tracePt t="18120" x="1997075" y="2644775"/>
          <p14:tracePt t="18128" x="1987550" y="2625725"/>
          <p14:tracePt t="18136" x="1960563" y="2589213"/>
          <p14:tracePt t="18143" x="1951038" y="2581275"/>
          <p14:tracePt t="18152" x="1941513" y="2562225"/>
          <p14:tracePt t="18168" x="1931988" y="2554288"/>
          <p14:tracePt t="18176" x="1914525" y="2517775"/>
          <p14:tracePt t="18184" x="1905000" y="2508250"/>
          <p14:tracePt t="18192" x="1895475" y="2489200"/>
          <p14:tracePt t="18200" x="1895475" y="2481263"/>
          <p14:tracePt t="18209" x="1878013" y="2462213"/>
          <p14:tracePt t="18216" x="1851025" y="2435225"/>
          <p14:tracePt t="18224" x="1851025" y="2425700"/>
          <p14:tracePt t="18232" x="1831975" y="2398713"/>
          <p14:tracePt t="18241" x="1831975" y="2389188"/>
          <p14:tracePt t="18248" x="1824038" y="2371725"/>
          <p14:tracePt t="18257" x="1814513" y="2352675"/>
          <p14:tracePt t="18271" x="1804988" y="2325688"/>
          <p14:tracePt t="18280" x="1787525" y="2306638"/>
          <p14:tracePt t="18291" x="1778000" y="2289175"/>
          <p14:tracePt t="18296" x="1758950" y="2270125"/>
          <p14:tracePt t="18304" x="1758950" y="2262188"/>
          <p14:tracePt t="18312" x="1758950" y="2252663"/>
          <p14:tracePt t="18320" x="1741488" y="2225675"/>
          <p14:tracePt t="18331" x="1731963" y="2206625"/>
          <p14:tracePt t="18336" x="1722438" y="2206625"/>
          <p14:tracePt t="18345" x="1704975" y="2189163"/>
          <p14:tracePt t="18352" x="1685925" y="2160588"/>
          <p14:tracePt t="18361" x="1677988" y="2160588"/>
          <p14:tracePt t="18368" x="1668463" y="2152650"/>
          <p14:tracePt t="18376" x="1641475" y="2125663"/>
          <p14:tracePt t="18384" x="1631950" y="2116138"/>
          <p14:tracePt t="18392" x="1622425" y="2106613"/>
          <p14:tracePt t="18410" x="1612900" y="2097088"/>
          <p14:tracePt t="18492" x="1604963" y="2097088"/>
          <p14:tracePt t="18500" x="1576388" y="2097088"/>
          <p14:tracePt t="18504" x="1558925" y="2097088"/>
          <p14:tracePt t="18512" x="1531938" y="2097088"/>
          <p14:tracePt t="18520" x="1495425" y="2106613"/>
          <p14:tracePt t="18528" x="1468438" y="2116138"/>
          <p14:tracePt t="18536" x="1449388" y="2125663"/>
          <p14:tracePt t="18544" x="1395413" y="2125663"/>
          <p14:tracePt t="18552" x="1358900" y="2125663"/>
          <p14:tracePt t="18560" x="1303338" y="2125663"/>
          <p14:tracePt t="18568" x="1239838" y="2125663"/>
          <p14:tracePt t="18575" x="1185863" y="2125663"/>
          <p14:tracePt t="18584" x="1149350" y="2125663"/>
          <p14:tracePt t="18592" x="1130300" y="2125663"/>
          <p14:tracePt t="18600" x="1084263" y="2125663"/>
          <p14:tracePt t="18608" x="1076325" y="2125663"/>
          <p14:tracePt t="18616" x="1057275" y="2125663"/>
          <p14:tracePt t="18626" x="1047750" y="2116138"/>
          <p14:tracePt t="18646" x="1039813" y="2089150"/>
          <p14:tracePt t="18647" x="1039813" y="2070100"/>
          <p14:tracePt t="18659" x="1039813" y="2024063"/>
          <p14:tracePt t="18664" x="1030288" y="1997075"/>
          <p14:tracePt t="18674" x="1030288" y="1970088"/>
          <p14:tracePt t="18680" x="1030288" y="1924050"/>
          <p14:tracePt t="18690" x="1030288" y="1887538"/>
          <p14:tracePt t="18696" x="1030288" y="1851025"/>
          <p14:tracePt t="18707" x="1030288" y="1833563"/>
          <p14:tracePt t="18712" x="1030288" y="1797050"/>
          <p14:tracePt t="18728" x="1030288" y="1778000"/>
          <p14:tracePt t="18736" x="1030288" y="1760538"/>
          <p14:tracePt t="18744" x="1030288" y="1751013"/>
          <p14:tracePt t="18751" x="1047750" y="1741488"/>
          <p14:tracePt t="18760" x="1057275" y="1741488"/>
          <p14:tracePt t="18767" x="1084263" y="1741488"/>
          <p14:tracePt t="18778" x="1093788" y="1741488"/>
          <p14:tracePt t="18785" x="1120775" y="1741488"/>
          <p14:tracePt t="18794" x="1130300" y="1741488"/>
          <p14:tracePt t="18801" x="1139825" y="1741488"/>
          <p14:tracePt t="18816" x="1157288" y="1741488"/>
          <p14:tracePt t="18831" x="1166813" y="1741488"/>
          <p14:tracePt t="18840" x="1176338" y="1751013"/>
          <p14:tracePt t="18862" x="1185863" y="1778000"/>
          <p14:tracePt t="18863" x="1212850" y="1814513"/>
          <p14:tracePt t="18876" x="1222375" y="1833563"/>
          <p14:tracePt t="18880" x="1230313" y="1870075"/>
          <p14:tracePt t="18893" x="1249363" y="1914525"/>
          <p14:tracePt t="18895" x="1249363" y="1943100"/>
          <p14:tracePt t="18908" x="1276350" y="1987550"/>
          <p14:tracePt t="18912" x="1285875" y="2033588"/>
          <p14:tracePt t="18926" x="1303338" y="2089150"/>
          <p14:tracePt t="18928" x="1330325" y="2152650"/>
          <p14:tracePt t="18936" x="1339850" y="2216150"/>
          <p14:tracePt t="18944" x="1349375" y="2270125"/>
          <p14:tracePt t="18953" x="1366838" y="2352675"/>
          <p14:tracePt t="18960" x="1366838" y="2408238"/>
          <p14:tracePt t="18969" x="1366838" y="2462213"/>
          <p14:tracePt t="18976" x="1366838" y="2535238"/>
          <p14:tracePt t="18985" x="1366838" y="2589213"/>
          <p14:tracePt t="18993" x="1366838" y="2644775"/>
          <p14:tracePt t="19000" x="1366838" y="2727325"/>
          <p14:tracePt t="19009" x="1366838" y="2781300"/>
          <p14:tracePt t="19018" x="1366838" y="2873375"/>
          <p14:tracePt t="19024" x="1366838" y="2946400"/>
          <p14:tracePt t="19032" x="1395413" y="3046413"/>
          <p14:tracePt t="19040" x="1403350" y="3119438"/>
          <p14:tracePt t="19048" x="1412875" y="3209925"/>
          <p14:tracePt t="19056" x="1458913" y="3309938"/>
          <p14:tracePt t="19064" x="1476375" y="3419475"/>
          <p14:tracePt t="19073" x="1495425" y="3502025"/>
          <p14:tracePt t="19080" x="1541463" y="3584575"/>
          <p14:tracePt t="19090" x="1568450" y="3675063"/>
          <p14:tracePt t="19096" x="1595438" y="3757613"/>
          <p14:tracePt t="19105" x="1631950" y="3821113"/>
          <p14:tracePt t="19112" x="1668463" y="3884613"/>
          <p14:tracePt t="19126" x="1722438" y="3930650"/>
          <p14:tracePt t="19129" x="1751013" y="3967163"/>
          <p14:tracePt t="19137" x="1795463" y="4013200"/>
          <p14:tracePt t="19144" x="1841500" y="4040188"/>
          <p14:tracePt t="19152" x="1895475" y="4076700"/>
          <p14:tracePt t="19160" x="1951038" y="4094163"/>
          <p14:tracePt t="19168" x="2014538" y="4140200"/>
          <p14:tracePt t="19176" x="2060575" y="4149725"/>
          <p14:tracePt t="19184" x="2106613" y="4167188"/>
          <p14:tracePt t="19192" x="2124075" y="4176713"/>
          <p14:tracePt t="19200" x="2170113" y="4176713"/>
          <p14:tracePt t="19208" x="2170113" y="4186238"/>
          <p14:tracePt t="19216" x="2179638" y="4186238"/>
          <p14:tracePt t="19224" x="2187575" y="4186238"/>
          <p14:tracePt t="19317" x="2197100" y="4195763"/>
          <p14:tracePt t="19376" x="2197100" y="4213225"/>
          <p14:tracePt t="19416" x="2197100" y="4222750"/>
          <p14:tracePt t="19472" x="2187575" y="4222750"/>
          <p14:tracePt t="19480" x="2179638" y="4222750"/>
          <p14:tracePt t="19488" x="2170113" y="4222750"/>
          <p14:tracePt t="19496" x="2133600" y="4222750"/>
          <p14:tracePt t="19504" x="2114550" y="4222750"/>
          <p14:tracePt t="19512" x="2087563" y="4222750"/>
          <p14:tracePt t="19519" x="2060575" y="4203700"/>
          <p14:tracePt t="19528" x="2041525" y="4176713"/>
          <p14:tracePt t="19536" x="2033588" y="4159250"/>
          <p14:tracePt t="19544" x="2014538" y="4122738"/>
          <p14:tracePt t="19552" x="2014538" y="4103688"/>
          <p14:tracePt t="19560" x="2005013" y="4076700"/>
          <p14:tracePt t="19570" x="2005013" y="4057650"/>
          <p14:tracePt t="19581" x="2005013" y="4030663"/>
          <p14:tracePt t="19583" x="2005013" y="4021138"/>
          <p14:tracePt t="19592" x="2005013" y="3994150"/>
          <p14:tracePt t="19600" x="2005013" y="3976688"/>
          <p14:tracePt t="19609" x="2005013" y="3967163"/>
          <p14:tracePt t="19616" x="2014538" y="3940175"/>
          <p14:tracePt t="19624" x="2033588" y="3921125"/>
          <p14:tracePt t="19632" x="2070100" y="3911600"/>
          <p14:tracePt t="19642" x="2087563" y="3894138"/>
          <p14:tracePt t="19648" x="2114550" y="3884613"/>
          <p14:tracePt t="19656" x="2133600" y="3884613"/>
          <p14:tracePt t="19664" x="2179638" y="3884613"/>
          <p14:tracePt t="19673" x="2197100" y="3884613"/>
          <p14:tracePt t="19680" x="2243138" y="3884613"/>
          <p14:tracePt t="19691" x="2287588" y="3884613"/>
          <p14:tracePt t="19696" x="2343150" y="3884613"/>
          <p14:tracePt t="19703" x="2406650" y="3903663"/>
          <p14:tracePt t="19712" x="2470150" y="3921125"/>
          <p14:tracePt t="19722" x="2533650" y="3976688"/>
          <p14:tracePt t="19728" x="2598738" y="4013200"/>
          <p14:tracePt t="19736" x="2625725" y="4040188"/>
          <p14:tracePt t="19744" x="2652713" y="4057650"/>
          <p14:tracePt t="19751" x="2662238" y="4076700"/>
          <p14:tracePt t="19760" x="2689225" y="4094163"/>
          <p14:tracePt t="19776" x="2689225" y="4103688"/>
          <p14:tracePt t="19866" x="2689225" y="4113213"/>
          <p14:tracePt t="19891" x="2689225" y="4122738"/>
          <p14:tracePt t="19896" x="2689225" y="4140200"/>
          <p14:tracePt t="19913" x="2679700" y="4149725"/>
          <p14:tracePt t="19925" x="2671763" y="4159250"/>
          <p14:tracePt t="19928" x="2652713" y="4176713"/>
          <p14:tracePt t="19936" x="2643188" y="4186238"/>
          <p14:tracePt t="19944" x="2635250" y="4195763"/>
          <p14:tracePt t="19953" x="2625725" y="4203700"/>
          <p14:tracePt t="19969" x="2616200" y="4203700"/>
          <p14:tracePt t="19992" x="2606675" y="4213225"/>
          <p14:tracePt t="20018" x="2598738" y="4222750"/>
          <p14:tracePt t="20024" x="2589213" y="4232275"/>
          <p14:tracePt t="20033" x="2570163" y="4232275"/>
          <p14:tracePt t="20040" x="2552700" y="4232275"/>
          <p14:tracePt t="20048" x="2516188" y="4240213"/>
          <p14:tracePt t="20057" x="2506663" y="4240213"/>
          <p14:tracePt t="20065" x="2479675" y="4240213"/>
          <p14:tracePt t="20076" x="2462213" y="4240213"/>
          <p14:tracePt t="20083" x="2425700" y="4240213"/>
          <p14:tracePt t="20089" x="2397125" y="4240213"/>
          <p14:tracePt t="20096" x="2379663" y="4240213"/>
          <p14:tracePt t="20108" x="2343150" y="4240213"/>
          <p14:tracePt t="20124" x="2333625" y="4240213"/>
          <p14:tracePt t="20152" x="2316163" y="4240213"/>
          <p14:tracePt t="20176" x="2316163" y="4232275"/>
          <p14:tracePt t="20200" x="2316163" y="4222750"/>
          <p14:tracePt t="20240" x="2316163" y="4213225"/>
          <p14:tracePt t="20248" x="2316163" y="4203700"/>
          <p14:tracePt t="20288" x="2316163" y="4195763"/>
          <p14:tracePt t="20395" x="2316163" y="4203700"/>
          <p14:tracePt t="20418" x="2316163" y="4213225"/>
          <p14:tracePt t="20434" x="2316163" y="4222750"/>
          <p14:tracePt t="20450" x="2316163" y="4232275"/>
          <p14:tracePt t="20464" x="2316163" y="4240213"/>
          <p14:tracePt t="20480" x="2324100" y="4249738"/>
          <p14:tracePt t="20512" x="2333625" y="4249738"/>
          <p14:tracePt t="20520" x="2343150" y="4249738"/>
          <p14:tracePt t="20528" x="2370138" y="4249738"/>
          <p14:tracePt t="20536" x="2397125" y="4249738"/>
          <p14:tracePt t="20544" x="2443163" y="4249738"/>
          <p14:tracePt t="20552" x="2498725" y="4249738"/>
          <p14:tracePt t="20560" x="2606675" y="4249738"/>
          <p14:tracePt t="20568" x="2735263" y="4249738"/>
          <p14:tracePt t="20576" x="2844800" y="4249738"/>
          <p14:tracePt t="20584" x="3027363" y="4249738"/>
          <p14:tracePt t="20592" x="3200400" y="4249738"/>
          <p14:tracePt t="20600" x="3363913" y="4249738"/>
          <p14:tracePt t="20609" x="3592513" y="4249738"/>
          <p14:tracePt t="20616" x="3765550" y="4249738"/>
          <p14:tracePt t="20625" x="3911600" y="4249738"/>
          <p14:tracePt t="20634" x="4038600" y="4249738"/>
          <p14:tracePt t="20650" x="4294188" y="4249738"/>
          <p14:tracePt t="20657" x="4384675" y="4249738"/>
          <p14:tracePt t="20664" x="4494213" y="4249738"/>
          <p14:tracePt t="20674" x="4586288" y="4249738"/>
          <p14:tracePt t="20680" x="4713288" y="4249738"/>
          <p14:tracePt t="20690" x="4822825" y="4249738"/>
          <p14:tracePt t="20696" x="4941888" y="4268788"/>
          <p14:tracePt t="20704" x="5032375" y="4295775"/>
          <p14:tracePt t="20712" x="5086350" y="4295775"/>
          <p14:tracePt t="20719" x="5151438" y="4303713"/>
          <p14:tracePt t="20729" x="5205413" y="4313238"/>
          <p14:tracePt t="20737" x="5241925" y="4322763"/>
          <p14:tracePt t="20746" x="5268913" y="4322763"/>
          <p14:tracePt t="20754" x="5287963" y="4340225"/>
          <p14:tracePt t="20785" x="5305425" y="4340225"/>
          <p14:tracePt t="20818" x="5314950" y="4340225"/>
          <p14:tracePt t="20864" x="5314950" y="4322763"/>
          <p14:tracePt t="20880" x="5314950" y="4313238"/>
          <p14:tracePt t="20888" x="5314950" y="4303713"/>
          <p14:tracePt t="20896" x="5305425" y="4286250"/>
          <p14:tracePt t="20912" x="5287963" y="4268788"/>
          <p14:tracePt t="20921" x="5278438" y="4259263"/>
          <p14:tracePt t="20928" x="5260975" y="4249738"/>
          <p14:tracePt t="20944" x="5232400" y="4240213"/>
          <p14:tracePt t="20976" x="5224463" y="4240213"/>
          <p14:tracePt t="20992" x="5214938" y="4240213"/>
          <p14:tracePt t="21000" x="5195888" y="4240213"/>
          <p14:tracePt t="21016" x="5187950" y="4240213"/>
          <p14:tracePt t="21088" x="5178425" y="4240213"/>
          <p14:tracePt t="21226" x="5187950" y="4240213"/>
          <p14:tracePt t="21235" x="5224463" y="4240213"/>
          <p14:tracePt t="21241" x="5241925" y="4240213"/>
          <p14:tracePt t="21251" x="5268913" y="4240213"/>
          <p14:tracePt t="21256" x="5287963" y="4240213"/>
          <p14:tracePt t="21264" x="5314950" y="4259263"/>
          <p14:tracePt t="21273" x="5334000" y="4259263"/>
          <p14:tracePt t="21280" x="5341938" y="4259263"/>
          <p14:tracePt t="21296" x="5360988" y="4259263"/>
          <p14:tracePt t="21392" x="5360988" y="4240213"/>
          <p14:tracePt t="21400" x="5360988" y="4232275"/>
          <p14:tracePt t="21520" x="5360988" y="4195763"/>
          <p14:tracePt t="21529" x="5378450" y="4140200"/>
          <p14:tracePt t="21538" x="5405438" y="4057650"/>
          <p14:tracePt t="21548" x="5461000" y="3957638"/>
          <p14:tracePt t="21552" x="5507038" y="3848100"/>
          <p14:tracePt t="21560" x="5534025" y="3767138"/>
          <p14:tracePt t="21570" x="5580063" y="3648075"/>
          <p14:tracePt t="21582" x="5616575" y="3556000"/>
          <p14:tracePt t="21583" x="5643563" y="3475038"/>
          <p14:tracePt t="21592" x="5643563" y="3429000"/>
          <p14:tracePt t="21600" x="5653088" y="3365500"/>
          <p14:tracePt t="21609" x="5670550" y="3302000"/>
          <p14:tracePt t="21616" x="5670550" y="3265488"/>
          <p14:tracePt t="21626" x="5670550" y="3219450"/>
          <p14:tracePt t="21632" x="5680075" y="3163888"/>
          <p14:tracePt t="21645" x="5680075" y="3127375"/>
          <p14:tracePt t="21647" x="5697538" y="3090863"/>
          <p14:tracePt t="21658" x="5697538" y="3036888"/>
          <p14:tracePt t="21664" x="5707063" y="2982913"/>
          <p14:tracePt t="21673" x="5724525" y="2900363"/>
          <p14:tracePt t="21680" x="5734050" y="2808288"/>
          <p14:tracePt t="21690" x="5780088" y="2708275"/>
          <p14:tracePt t="21696" x="5807075" y="2598738"/>
          <p14:tracePt t="21704" x="5834063" y="2517775"/>
          <p14:tracePt t="21712" x="5862638" y="2444750"/>
          <p14:tracePt t="21720" x="5899150" y="2343150"/>
          <p14:tracePt t="21728" x="5926138" y="2279650"/>
          <p14:tracePt t="21738" x="5935663" y="2252663"/>
          <p14:tracePt t="21747" x="5962650" y="2206625"/>
          <p14:tracePt t="21754" x="5962650" y="2189163"/>
          <p14:tracePt t="21763" x="5972175" y="2170113"/>
          <p14:tracePt t="21776" x="5972175" y="2160588"/>
          <p14:tracePt t="21783" x="5980113" y="2152650"/>
          <p14:tracePt t="21808" x="5989638" y="2152650"/>
          <p14:tracePt t="21840" x="5999163" y="2152650"/>
          <p14:tracePt t="21848" x="6016625" y="2152650"/>
          <p14:tracePt t="21856" x="6035675" y="2152650"/>
          <p14:tracePt t="21864" x="6062663" y="2125663"/>
          <p14:tracePt t="21880" x="6108700" y="2070100"/>
          <p14:tracePt t="21894" x="6126163" y="2024063"/>
          <p14:tracePt t="21896" x="6162675" y="1997075"/>
          <p14:tracePt t="21904" x="6181725" y="1979613"/>
          <p14:tracePt t="21912" x="6208713" y="1943100"/>
          <p14:tracePt t="21920" x="6226175" y="1914525"/>
          <p14:tracePt t="21927" x="6235700" y="1906588"/>
          <p14:tracePt t="21936" x="6254750" y="1897063"/>
          <p14:tracePt t="21944" x="6262688" y="1870075"/>
          <p14:tracePt t="21953" x="6272213" y="1860550"/>
          <p14:tracePt t="21960" x="6281738" y="1841500"/>
          <p14:tracePt t="21968" x="6299200" y="1824038"/>
          <p14:tracePt t="21976" x="6308725" y="1804988"/>
          <p14:tracePt t="21984" x="6318250" y="1787525"/>
          <p14:tracePt t="21992" x="6326188" y="1768475"/>
          <p14:tracePt t="22000" x="6335713" y="1760538"/>
          <p14:tracePt t="22008" x="6335713" y="1741488"/>
          <p14:tracePt t="22016" x="6335713" y="1724025"/>
          <p14:tracePt t="22032" x="6335713" y="1697038"/>
          <p14:tracePt t="22040" x="6335713" y="1687513"/>
          <p14:tracePt t="22048" x="6335713" y="1677988"/>
          <p14:tracePt t="22057" x="6335713" y="1660525"/>
          <p14:tracePt t="22064" x="6335713" y="1651000"/>
          <p14:tracePt t="22073" x="6335713" y="1641475"/>
          <p14:tracePt t="22090" x="6326188" y="1624013"/>
          <p14:tracePt t="22096" x="6326188" y="1614488"/>
          <p14:tracePt t="22105" x="6318250" y="1604963"/>
          <p14:tracePt t="22377" x="6318250" y="1595438"/>
          <p14:tracePt t="22424" x="6318250" y="1577975"/>
          <p14:tracePt t="22432" x="6318250" y="1568450"/>
          <p14:tracePt t="22448" x="6318250" y="1558925"/>
          <p14:tracePt t="22456" x="6335713" y="1550988"/>
          <p14:tracePt t="22465" x="6354763" y="1531938"/>
          <p14:tracePt t="22482" x="6362700" y="1522413"/>
          <p14:tracePt t="22493" x="6381750" y="1514475"/>
          <p14:tracePt t="22506" x="6391275" y="1504950"/>
          <p14:tracePt t="22520" x="6399213" y="1495425"/>
          <p14:tracePt t="22836" x="6408738" y="1485900"/>
          <p14:tracePt t="22858" x="6418263" y="1485900"/>
          <p14:tracePt t="22865" x="6427788" y="1485900"/>
          <p14:tracePt t="22872" x="6435725" y="1485900"/>
          <p14:tracePt t="22880" x="6454775" y="1485900"/>
          <p14:tracePt t="22889" x="6472238" y="1485900"/>
          <p14:tracePt t="22898" x="6491288" y="1477963"/>
          <p14:tracePt t="22910" x="6508750" y="1468438"/>
          <p14:tracePt t="22928" x="6537325" y="1449388"/>
          <p14:tracePt t="22936" x="6545263" y="1449388"/>
          <p14:tracePt t="22944" x="6545263" y="1441450"/>
          <p14:tracePt t="22960" x="6554788" y="1431925"/>
          <p14:tracePt t="22976" x="6573838" y="1422400"/>
          <p14:tracePt t="23001" x="6573838" y="1412875"/>
          <p14:tracePt t="23008" x="6581775" y="1404938"/>
          <p14:tracePt t="23216" x="6600825" y="1404938"/>
          <p14:tracePt t="23232" x="6600825" y="1412875"/>
          <p14:tracePt t="23240" x="6600825" y="1431925"/>
          <p14:tracePt t="23248" x="6610350" y="1449388"/>
          <p14:tracePt t="23265" x="6637338" y="1458913"/>
          <p14:tracePt t="23273" x="6645275" y="1458913"/>
          <p14:tracePt t="23282" x="6654800" y="1458913"/>
          <p14:tracePt t="23292" x="6681788" y="1458913"/>
          <p14:tracePt t="23308" x="6691313" y="1458913"/>
          <p14:tracePt t="23322" x="6710363" y="1458913"/>
          <p14:tracePt t="23332" x="6718300" y="1458913"/>
          <p14:tracePt t="23345" x="6727825" y="1458913"/>
          <p14:tracePt t="23352" x="6737350" y="1458913"/>
          <p14:tracePt t="23360" x="6754813" y="1449388"/>
          <p14:tracePt t="23368" x="6764338" y="1441450"/>
          <p14:tracePt t="23609" x="6773863" y="1441450"/>
          <p14:tracePt t="23616" x="6783388" y="1441450"/>
          <p14:tracePt t="23627" x="6791325" y="1441450"/>
          <p14:tracePt t="23641" x="6800850" y="1441450"/>
          <p14:tracePt t="23648" x="6810375" y="1441450"/>
          <p14:tracePt t="23657" x="6827838" y="1441450"/>
          <p14:tracePt t="23664" x="6837363" y="1441450"/>
          <p14:tracePt t="23673" x="6864350" y="1431925"/>
          <p14:tracePt t="23689" x="6883400" y="1422400"/>
          <p14:tracePt t="23706" x="6900863" y="1404938"/>
          <p14:tracePt t="23989" x="6892925" y="1404938"/>
          <p14:tracePt t="23996" x="6883400" y="1404938"/>
          <p14:tracePt t="24006" x="6864350" y="1404938"/>
          <p14:tracePt t="24009" x="6864350" y="1412875"/>
          <p14:tracePt t="24024" x="6856413" y="1412875"/>
          <p14:tracePt t="24032" x="6846888" y="1412875"/>
          <p14:tracePt t="24048" x="6827838" y="1431925"/>
          <p14:tracePt t="24064" x="6819900" y="1441450"/>
          <p14:tracePt t="24168" x="6810375" y="1441450"/>
          <p14:tracePt t="24333" x="6800850" y="1449388"/>
          <p14:tracePt t="24336" x="6791325" y="1449388"/>
          <p14:tracePt t="24345" x="6754813" y="1477963"/>
          <p14:tracePt t="24353" x="6746875" y="1485900"/>
          <p14:tracePt t="24360" x="6718300" y="1495425"/>
          <p14:tracePt t="24368" x="6700838" y="1514475"/>
          <p14:tracePt t="24376" x="6664325" y="1558925"/>
          <p14:tracePt t="24384" x="6645275" y="1595438"/>
          <p14:tracePt t="24394" x="6618288" y="1641475"/>
          <p14:tracePt t="24400" x="6591300" y="1660525"/>
          <p14:tracePt t="24408" x="6564313" y="1704975"/>
          <p14:tracePt t="24416" x="6554788" y="1731963"/>
          <p14:tracePt t="24425" x="6545263" y="1751013"/>
          <p14:tracePt t="24432" x="6545263" y="1760538"/>
          <p14:tracePt t="24440" x="6527800" y="1778000"/>
          <p14:tracePt t="24660" x="6518275" y="1778000"/>
          <p14:tracePt t="24667" x="6508750" y="1778000"/>
          <p14:tracePt t="24674" x="6481763" y="1778000"/>
          <p14:tracePt t="24680" x="6464300" y="1778000"/>
          <p14:tracePt t="24689" x="6435725" y="1778000"/>
          <p14:tracePt t="24696" x="6427788" y="1778000"/>
          <p14:tracePt t="24705" x="6399213" y="1778000"/>
          <p14:tracePt t="24712" x="6391275" y="1778000"/>
          <p14:tracePt t="24723" x="6381750" y="1778000"/>
          <p14:tracePt t="24728" x="6362700" y="1778000"/>
          <p14:tracePt t="24744" x="6354763" y="1778000"/>
          <p14:tracePt t="24760" x="6345238" y="1778000"/>
          <p14:tracePt t="24776" x="6326188" y="1778000"/>
          <p14:tracePt t="24792" x="6318250" y="1768475"/>
          <p14:tracePt t="24832" x="6308725" y="1760538"/>
          <p14:tracePt t="24856" x="6308725" y="1751013"/>
          <p14:tracePt t="24872" x="6308725" y="1741488"/>
          <p14:tracePt t="24896" x="6299200" y="1741488"/>
          <p14:tracePt t="24969" x="6299200" y="1714500"/>
          <p14:tracePt t="24976" x="6308725" y="1697038"/>
          <p14:tracePt t="24991" x="6335713" y="1660525"/>
          <p14:tracePt t="24999" x="6345238" y="1651000"/>
          <p14:tracePt t="25008" x="6372225" y="1631950"/>
          <p14:tracePt t="25017" x="6391275" y="1614488"/>
          <p14:tracePt t="25024" x="6418263" y="1595438"/>
          <p14:tracePt t="25032" x="6435725" y="1595438"/>
          <p14:tracePt t="25040" x="6454775" y="1587500"/>
          <p14:tracePt t="25048" x="6481763" y="1587500"/>
          <p14:tracePt t="25064" x="6491288" y="1587500"/>
          <p14:tracePt t="25073" x="6508750" y="1568450"/>
          <p14:tracePt t="25089" x="6527800" y="1568450"/>
          <p14:tracePt t="25095" x="6537325" y="1568450"/>
          <p14:tracePt t="25112" x="6554788" y="1568450"/>
          <p14:tracePt t="25124" x="6564313" y="1568450"/>
          <p14:tracePt t="25128" x="6581775" y="1568450"/>
          <p14:tracePt t="25137" x="6591300" y="1568450"/>
          <p14:tracePt t="25164" x="6627813" y="1595438"/>
          <p14:tracePt t="25178" x="6637338" y="1595438"/>
          <p14:tracePt t="25185" x="6645275" y="1604963"/>
          <p14:tracePt t="25370" x="6645275" y="1614488"/>
          <p14:tracePt t="25384" x="6645275" y="1631950"/>
          <p14:tracePt t="25400" x="6645275" y="1641475"/>
          <p14:tracePt t="25408" x="6645275" y="1651000"/>
          <p14:tracePt t="25416" x="6637338" y="1660525"/>
          <p14:tracePt t="25424" x="6610350" y="1677988"/>
          <p14:tracePt t="25432" x="6600825" y="1677988"/>
          <p14:tracePt t="25440" x="6573838" y="1704975"/>
          <p14:tracePt t="25448" x="6545263" y="1741488"/>
          <p14:tracePt t="25457" x="6508750" y="1787525"/>
          <p14:tracePt t="25464" x="6418263" y="1860550"/>
          <p14:tracePt t="25474" x="6372225" y="1924050"/>
          <p14:tracePt t="25480" x="6299200" y="2006600"/>
          <p14:tracePt t="25489" x="6226175" y="2125663"/>
          <p14:tracePt t="25496" x="6172200" y="2243138"/>
          <p14:tracePt t="25505" x="6108700" y="2389188"/>
          <p14:tracePt t="25512" x="6043613" y="2562225"/>
          <p14:tracePt t="25519" x="5989638" y="2690813"/>
          <p14:tracePt t="25528" x="5907088" y="2890838"/>
          <p14:tracePt t="25536" x="5826125" y="3054350"/>
          <p14:tracePt t="25544" x="5770563" y="3209925"/>
          <p14:tracePt t="25552" x="5688013" y="3375025"/>
          <p14:tracePt t="25560" x="5643563" y="3529013"/>
          <p14:tracePt t="25568" x="5616575" y="3675063"/>
          <p14:tracePt t="25576" x="5570538" y="3803650"/>
          <p14:tracePt t="25584" x="5561013" y="3903663"/>
          <p14:tracePt t="25594" x="5543550" y="4013200"/>
          <p14:tracePt t="25601" x="5534025" y="4057650"/>
          <p14:tracePt t="25611" x="5497513" y="4122738"/>
          <p14:tracePt t="25617" x="5497513" y="4140200"/>
          <p14:tracePt t="25633" x="5497513" y="4159250"/>
          <p14:tracePt t="25710" x="5497513" y="4167188"/>
          <p14:tracePt t="25712" x="5497513" y="4176713"/>
          <p14:tracePt t="25719" x="5487988" y="4186238"/>
          <p14:tracePt t="25744" x="5478463" y="4203700"/>
          <p14:tracePt t="25776" x="5478463" y="4213225"/>
          <p14:tracePt t="25792" x="5470525" y="4213225"/>
          <p14:tracePt t="25912" x="5478463" y="4213225"/>
          <p14:tracePt t="25928" x="5487988" y="4203700"/>
          <p14:tracePt t="25944" x="5497513" y="4195763"/>
          <p14:tracePt t="26072" x="5507038" y="4186238"/>
          <p14:tracePt t="26080" x="5507038" y="4176713"/>
          <p14:tracePt t="26307" x="5507038" y="4167188"/>
          <p14:tracePt t="26318" x="5507038" y="4149725"/>
          <p14:tracePt t="26337" x="5514975" y="4130675"/>
          <p14:tracePt t="26361" x="5524500" y="4122738"/>
          <p14:tracePt t="27064" x="5524500" y="4113213"/>
          <p14:tracePt t="27072" x="5514975" y="4113213"/>
          <p14:tracePt t="27080" x="5497513" y="4130675"/>
          <p14:tracePt t="27088" x="5487988" y="4130675"/>
          <p14:tracePt t="27096" x="5478463" y="4159250"/>
          <p14:tracePt t="27107" x="5461000" y="4176713"/>
          <p14:tracePt t="27112" x="5441950" y="4203700"/>
          <p14:tracePt t="27121" x="5434013" y="4222750"/>
          <p14:tracePt t="27128" x="5414963" y="4240213"/>
          <p14:tracePt t="27136" x="5387975" y="4268788"/>
          <p14:tracePt t="27144" x="5387975" y="4276725"/>
          <p14:tracePt t="27152" x="5368925" y="4295775"/>
          <p14:tracePt t="27160" x="5341938" y="4313238"/>
          <p14:tracePt t="27168" x="5341938" y="4322763"/>
          <p14:tracePt t="27176" x="5341938" y="4332288"/>
          <p14:tracePt t="27184" x="5334000" y="4359275"/>
          <p14:tracePt t="27192" x="5324475" y="4368800"/>
          <p14:tracePt t="27208" x="5314950" y="4368800"/>
          <p14:tracePt t="27282" x="5314950" y="4386263"/>
          <p14:tracePt t="27305" x="5305425" y="4405313"/>
          <p14:tracePt t="27315" x="5305425" y="4413250"/>
          <p14:tracePt t="27321" x="5297488" y="4441825"/>
          <p14:tracePt t="27352" x="5297488" y="4449763"/>
          <p14:tracePt t="27376" x="5287963" y="4459288"/>
          <p14:tracePt t="27400" x="5278438" y="4468813"/>
          <p14:tracePt t="27609" x="5278438" y="4478338"/>
          <p14:tracePt t="27834" x="5278438" y="4495800"/>
          <p14:tracePt t="28056" x="5278438" y="4505325"/>
          <p14:tracePt t="28152" x="5287963" y="4505325"/>
          <p14:tracePt t="28401" x="5297488" y="4505325"/>
          <p14:tracePt t="28424" x="5297488" y="4495800"/>
          <p14:tracePt t="29058" x="5305425" y="4478338"/>
          <p14:tracePt t="29066" x="5314950" y="4478338"/>
          <p14:tracePt t="29084" x="5334000" y="4459288"/>
          <p14:tracePt t="29096" x="5334000" y="4449763"/>
          <p14:tracePt t="29105" x="5351463" y="4432300"/>
          <p14:tracePt t="29112" x="5360988" y="4405313"/>
          <p14:tracePt t="29121" x="5360988" y="4395788"/>
          <p14:tracePt t="29128" x="5368925" y="4376738"/>
          <p14:tracePt t="29136" x="5368925" y="4368800"/>
          <p14:tracePt t="29144" x="5378450" y="4349750"/>
          <p14:tracePt t="29152" x="5378450" y="4340225"/>
          <p14:tracePt t="29168" x="5378450" y="4322763"/>
          <p14:tracePt t="29176" x="5387975" y="4322763"/>
          <p14:tracePt t="29192" x="5397500" y="4313238"/>
          <p14:tracePt t="29602" x="5397500" y="4303713"/>
          <p14:tracePt t="29613" x="5397500" y="4276725"/>
          <p14:tracePt t="29619" x="5397500" y="4232275"/>
          <p14:tracePt t="29627" x="5387975" y="4203700"/>
          <p14:tracePt t="29632" x="5387975" y="4167188"/>
          <p14:tracePt t="29642" x="5378450" y="4113213"/>
          <p14:tracePt t="29648" x="5351463" y="4076700"/>
          <p14:tracePt t="29658" x="5341938" y="4021138"/>
          <p14:tracePt t="29664" x="5334000" y="4003675"/>
          <p14:tracePt t="29672" x="5324475" y="3957638"/>
          <p14:tracePt t="29680" x="5314950" y="3940175"/>
          <p14:tracePt t="29688" x="5305425" y="3930650"/>
          <p14:tracePt t="29914" x="5305425" y="3921125"/>
          <p14:tracePt t="29926" x="5334000" y="3911600"/>
          <p14:tracePt t="29931" x="5360988" y="3903663"/>
          <p14:tracePt t="29939" x="5414963" y="3884613"/>
          <p14:tracePt t="29945" x="5461000" y="3867150"/>
          <p14:tracePt t="29952" x="5497513" y="3867150"/>
          <p14:tracePt t="29960" x="5524500" y="3857625"/>
          <p14:tracePt t="29969" x="5580063" y="3830638"/>
          <p14:tracePt t="29976" x="5624513" y="3821113"/>
          <p14:tracePt t="29984" x="5653088" y="3811588"/>
          <p14:tracePt t="29992" x="5680075" y="3803650"/>
          <p14:tracePt t="30000" x="5697538" y="3794125"/>
          <p14:tracePt t="30008" x="5716588" y="3784600"/>
          <p14:tracePt t="30019" x="5761038" y="3767138"/>
          <p14:tracePt t="30032" x="5770563" y="3757613"/>
          <p14:tracePt t="30178" x="5780088" y="3757613"/>
          <p14:tracePt t="30285" x="5780088" y="3767138"/>
          <p14:tracePt t="30291" x="5780088" y="3775075"/>
          <p14:tracePt t="30300" x="5770563" y="3784600"/>
          <p14:tracePt t="30305" x="5761038" y="3794125"/>
          <p14:tracePt t="30312" x="5753100" y="3811588"/>
          <p14:tracePt t="30322" x="5753100" y="3840163"/>
          <p14:tracePt t="30328" x="5743575" y="3857625"/>
          <p14:tracePt t="30336" x="5734050" y="3884613"/>
          <p14:tracePt t="30344" x="5724525" y="3894138"/>
          <p14:tracePt t="30352" x="5716588" y="3930650"/>
          <p14:tracePt t="30360" x="5716588" y="3940175"/>
          <p14:tracePt t="30368" x="5716588" y="3967163"/>
          <p14:tracePt t="30376" x="5707063" y="3984625"/>
          <p14:tracePt t="30384" x="5707063" y="4013200"/>
          <p14:tracePt t="30392" x="5707063" y="4021138"/>
          <p14:tracePt t="30400" x="5707063" y="4030663"/>
          <p14:tracePt t="30408" x="5707063" y="4057650"/>
          <p14:tracePt t="30416" x="5707063" y="4067175"/>
          <p14:tracePt t="30432" x="5707063" y="4076700"/>
          <p14:tracePt t="30448" x="5707063" y="4094163"/>
          <p14:tracePt t="30456" x="5697538" y="4103688"/>
          <p14:tracePt t="30528" x="5688013" y="4113213"/>
          <p14:tracePt t="30554" x="5680075" y="4122738"/>
          <p14:tracePt t="30570" x="5670550" y="4130675"/>
          <p14:tracePt t="30580" x="5670550" y="4140200"/>
          <p14:tracePt t="30584" x="5661025" y="4149725"/>
          <p14:tracePt t="30600" x="5661025" y="4159250"/>
          <p14:tracePt t="30608" x="5661025" y="4176713"/>
          <p14:tracePt t="30616" x="5661025" y="4186238"/>
          <p14:tracePt t="30625" x="5653088" y="4195763"/>
          <p14:tracePt t="30656" x="5643563" y="4203700"/>
          <p14:tracePt t="30672" x="5643563" y="4213225"/>
          <p14:tracePt t="30852" x="5624513" y="4213225"/>
          <p14:tracePt t="30860" x="5607050" y="4213225"/>
          <p14:tracePt t="30875" x="5570538" y="4203700"/>
          <p14:tracePt t="30879" x="5551488" y="4203700"/>
          <p14:tracePt t="30888" x="5524500" y="4186238"/>
          <p14:tracePt t="30896" x="5507038" y="4186238"/>
          <p14:tracePt t="30906" x="5478463" y="4186238"/>
          <p14:tracePt t="30912" x="5461000" y="4186238"/>
          <p14:tracePt t="30922" x="5414963" y="4186238"/>
          <p14:tracePt t="30929" x="5378450" y="4186238"/>
          <p14:tracePt t="30939" x="5334000" y="4186238"/>
          <p14:tracePt t="30945" x="5268913" y="4186238"/>
          <p14:tracePt t="30952" x="5195888" y="4186238"/>
          <p14:tracePt t="30960" x="5114925" y="4186238"/>
          <p14:tracePt t="30970" x="5005388" y="4186238"/>
          <p14:tracePt t="30976" x="4913313" y="4186238"/>
          <p14:tracePt t="30984" x="4803775" y="4186238"/>
          <p14:tracePt t="30992" x="4676775" y="4186238"/>
          <p14:tracePt t="31000" x="4549775" y="4186238"/>
          <p14:tracePt t="31008" x="4403725" y="4186238"/>
          <p14:tracePt t="31016" x="4238625" y="4186238"/>
          <p14:tracePt t="31024" x="4111625" y="4186238"/>
          <p14:tracePt t="31032" x="3992563" y="4186238"/>
          <p14:tracePt t="31040" x="3875088" y="4186238"/>
          <p14:tracePt t="31047" x="3783013" y="4186238"/>
          <p14:tracePt t="31056" x="3709988" y="4186238"/>
          <p14:tracePt t="31064" x="3600450" y="4186238"/>
          <p14:tracePt t="31072" x="3509963" y="4186238"/>
          <p14:tracePt t="31080" x="3419475" y="4186238"/>
          <p14:tracePt t="31089" x="3346450" y="4186238"/>
          <p14:tracePt t="31096" x="3273425" y="4186238"/>
          <p14:tracePt t="31105" x="3217863" y="4186238"/>
          <p14:tracePt t="31112" x="3171825" y="4186238"/>
          <p14:tracePt t="31127" x="3136900" y="4186238"/>
          <p14:tracePt t="31127" x="3100388" y="4176713"/>
          <p14:tracePt t="31136" x="3063875" y="4167188"/>
          <p14:tracePt t="31146" x="3035300" y="4167188"/>
          <p14:tracePt t="31153" x="2998788" y="4167188"/>
          <p14:tracePt t="31161" x="2971800" y="4159250"/>
          <p14:tracePt t="31169" x="2935288" y="4159250"/>
          <p14:tracePt t="31176" x="2917825" y="4159250"/>
          <p14:tracePt t="31185" x="2908300" y="4159250"/>
          <p14:tracePt t="31194" x="2889250" y="4159250"/>
          <p14:tracePt t="31205" x="2881313" y="4159250"/>
          <p14:tracePt t="31464" x="2871788" y="4159250"/>
          <p14:tracePt t="31472" x="2844800" y="4159250"/>
          <p14:tracePt t="31480" x="2835275" y="4159250"/>
          <p14:tracePt t="31491" x="2825750" y="4159250"/>
          <p14:tracePt t="31497" x="2789238" y="4159250"/>
          <p14:tracePt t="31508" x="2781300" y="4159250"/>
          <p14:tracePt t="31516" x="2744788" y="4159250"/>
          <p14:tracePt t="31520" x="2716213" y="4159250"/>
          <p14:tracePt t="31528" x="2689225" y="4159250"/>
          <p14:tracePt t="31536" x="2662238" y="4159250"/>
          <p14:tracePt t="31544" x="2643188" y="4159250"/>
          <p14:tracePt t="31552" x="2616200" y="4159250"/>
          <p14:tracePt t="31560" x="2598738" y="4159250"/>
          <p14:tracePt t="31568" x="2589213" y="4159250"/>
          <p14:tracePt t="31576" x="2570163" y="4159250"/>
          <p14:tracePt t="31584" x="2562225" y="4159250"/>
          <p14:tracePt t="31593" x="2552700" y="4149725"/>
          <p14:tracePt t="31632" x="2552700" y="4140200"/>
          <p14:tracePt t="31794" x="2552700" y="4130675"/>
          <p14:tracePt t="31819" x="2562225" y="4130675"/>
          <p14:tracePt t="31825" x="2570163" y="4130675"/>
          <p14:tracePt t="31832" x="2589213" y="4130675"/>
          <p14:tracePt t="31841" x="2598738" y="4130675"/>
          <p14:tracePt t="31856" x="2606675" y="4130675"/>
          <p14:tracePt t="31872" x="2625725" y="4130675"/>
          <p14:tracePt t="31971" x="2643188" y="4130675"/>
          <p14:tracePt t="32254" x="2652713" y="4140200"/>
          <p14:tracePt t="32536" x="2662238" y="4140200"/>
          <p14:tracePt t="32553" x="2662238" y="4130675"/>
          <p14:tracePt t="32560" x="2671763" y="4122738"/>
          <p14:tracePt t="32568" x="2679700" y="4122738"/>
          <p14:tracePt t="32592" x="2679700" y="4113213"/>
          <p14:tracePt t="33019" x="2725738" y="4113213"/>
          <p14:tracePt t="33024" x="2781300" y="4113213"/>
          <p14:tracePt t="33038" x="2871788" y="4113213"/>
          <p14:tracePt t="33041" x="3008313" y="4067175"/>
          <p14:tracePt t="33051" x="3171825" y="4003675"/>
          <p14:tracePt t="33059" x="3317875" y="3976688"/>
          <p14:tracePt t="33064" x="3563938" y="3911600"/>
          <p14:tracePt t="33073" x="3902075" y="3803650"/>
          <p14:tracePt t="33080" x="4275138" y="3694113"/>
          <p14:tracePt t="33091" x="4613275" y="3584575"/>
          <p14:tracePt t="33100" x="4913313" y="3482975"/>
          <p14:tracePt t="33108" x="5122863" y="3382963"/>
          <p14:tracePt t="33112" x="5278438" y="3292475"/>
          <p14:tracePt t="33122" x="5478463" y="3173413"/>
          <p14:tracePt t="33128" x="5597525" y="3082925"/>
          <p14:tracePt t="33136" x="5707063" y="2990850"/>
          <p14:tracePt t="33143" x="5789613" y="2909888"/>
          <p14:tracePt t="33152" x="5870575" y="2808288"/>
          <p14:tracePt t="33160" x="5889625" y="2744788"/>
          <p14:tracePt t="33168" x="5926138" y="2681288"/>
          <p14:tracePt t="33176" x="5953125" y="2625725"/>
          <p14:tracePt t="33186" x="5962650" y="2581275"/>
          <p14:tracePt t="33195" x="5999163" y="2517775"/>
          <p14:tracePt t="33199" x="6007100" y="2471738"/>
          <p14:tracePt t="33208" x="6043613" y="2408238"/>
          <p14:tracePt t="33216" x="6072188" y="2379663"/>
          <p14:tracePt t="33224" x="6089650" y="2325688"/>
          <p14:tracePt t="33237" x="6126163" y="2289175"/>
          <p14:tracePt t="33240" x="6162675" y="2243138"/>
          <p14:tracePt t="33249" x="6181725" y="2216150"/>
          <p14:tracePt t="33258" x="6208713" y="2179638"/>
          <p14:tracePt t="33264" x="6218238" y="2152650"/>
          <p14:tracePt t="33273" x="6245225" y="2116138"/>
          <p14:tracePt t="33280" x="6262688" y="2089150"/>
          <p14:tracePt t="33288" x="6272213" y="2079625"/>
          <p14:tracePt t="33296" x="6291263" y="2052638"/>
          <p14:tracePt t="33305" x="6308725" y="2024063"/>
          <p14:tracePt t="33312" x="6308725" y="2016125"/>
          <p14:tracePt t="33321" x="6318250" y="1979613"/>
          <p14:tracePt t="33329" x="6326188" y="1960563"/>
          <p14:tracePt t="33337" x="6326188" y="1933575"/>
          <p14:tracePt t="33345" x="6335713" y="1887538"/>
          <p14:tracePt t="33352" x="6345238" y="1860550"/>
          <p14:tracePt t="33360" x="6354763" y="1841500"/>
          <p14:tracePt t="33368" x="6354763" y="1833563"/>
          <p14:tracePt t="33376" x="6354763" y="1814513"/>
          <p14:tracePt t="33392" x="6354763" y="1797050"/>
          <p14:tracePt t="33480" x="6354763" y="1787525"/>
          <p14:tracePt t="33504" x="6354763" y="1778000"/>
          <p14:tracePt t="33512" x="6354763" y="1760538"/>
          <p14:tracePt t="33520" x="6354763" y="1741488"/>
          <p14:tracePt t="33528" x="6354763" y="1731963"/>
          <p14:tracePt t="33537" x="6354763" y="1724025"/>
          <p14:tracePt t="33544" x="6354763" y="1704975"/>
          <p14:tracePt t="33552" x="6354763" y="1687513"/>
          <p14:tracePt t="33568" x="6354763" y="1677988"/>
          <p14:tracePt t="33584" x="6345238" y="1668463"/>
          <p14:tracePt t="33698" x="6335713" y="1660525"/>
          <p14:tracePt t="33724" x="6326188" y="1660525"/>
          <p14:tracePt t="33736" x="6318250" y="1660525"/>
          <p14:tracePt t="33752" x="6308725" y="1651000"/>
          <p14:tracePt t="33776" x="6291263" y="1651000"/>
          <p14:tracePt t="33784" x="6281738" y="1651000"/>
          <p14:tracePt t="33792" x="6272213" y="1651000"/>
          <p14:tracePt t="33800" x="6254750" y="1641475"/>
          <p14:tracePt t="33808" x="6218238" y="1624013"/>
          <p14:tracePt t="33816" x="6162675" y="1604963"/>
          <p14:tracePt t="33824" x="6108700" y="1604963"/>
          <p14:tracePt t="33832" x="6016625" y="1595438"/>
          <p14:tracePt t="33840" x="5935663" y="1595438"/>
          <p14:tracePt t="33848" x="5862638" y="1587500"/>
          <p14:tracePt t="33856" x="5797550" y="1558925"/>
          <p14:tracePt t="33864" x="5724525" y="1558925"/>
          <p14:tracePt t="33872" x="5680075" y="1550988"/>
          <p14:tracePt t="33893" x="5624513" y="1541463"/>
          <p14:tracePt t="33937" x="5624513" y="1522413"/>
          <p14:tracePt t="33944" x="5624513" y="1504950"/>
          <p14:tracePt t="33953" x="5624513" y="1477963"/>
          <p14:tracePt t="33960" x="5624513" y="1441450"/>
          <p14:tracePt t="33971" x="5624513" y="1412875"/>
          <p14:tracePt t="33976" x="5624513" y="1385888"/>
          <p14:tracePt t="33984" x="5624513" y="1358900"/>
          <p14:tracePt t="33992" x="5634038" y="1322388"/>
          <p14:tracePt t="34000" x="5634038" y="1312863"/>
          <p14:tracePt t="34008" x="5643563" y="1303338"/>
          <p14:tracePt t="34017" x="5653088" y="1285875"/>
          <p14:tracePt t="34024" x="5661025" y="1276350"/>
          <p14:tracePt t="34034" x="5680075" y="1258888"/>
          <p14:tracePt t="34041" x="5688013" y="1258888"/>
          <p14:tracePt t="34047" x="5697538" y="1239838"/>
          <p14:tracePt t="34056" x="5734050" y="1231900"/>
          <p14:tracePt t="34064" x="5761038" y="1222375"/>
          <p14:tracePt t="34074" x="5789613" y="1222375"/>
          <p14:tracePt t="34080" x="5826125" y="1212850"/>
          <p14:tracePt t="34088" x="5834063" y="1212850"/>
          <p14:tracePt t="34096" x="5880100" y="1203325"/>
          <p14:tracePt t="34105" x="5926138" y="1195388"/>
          <p14:tracePt t="34112" x="5935663" y="1185863"/>
          <p14:tracePt t="34122" x="5972175" y="1185863"/>
          <p14:tracePt t="34137" x="5999163" y="1185863"/>
          <p14:tracePt t="34144" x="6007100" y="1185863"/>
          <p14:tracePt t="34152" x="6016625" y="1185863"/>
          <p14:tracePt t="34160" x="6026150" y="1185863"/>
          <p14:tracePt t="34168" x="6043613" y="1185863"/>
          <p14:tracePt t="34189" x="6053138" y="1185863"/>
          <p14:tracePt t="34192" x="6089650" y="1185863"/>
          <p14:tracePt t="34199" x="6099175" y="1195388"/>
          <p14:tracePt t="34208" x="6108700" y="1195388"/>
          <p14:tracePt t="34216" x="6135688" y="1222375"/>
          <p14:tracePt t="34224" x="6145213" y="1231900"/>
          <p14:tracePt t="34232" x="6181725" y="1249363"/>
          <p14:tracePt t="34240" x="6218238" y="1285875"/>
          <p14:tracePt t="34256" x="6262688" y="1322388"/>
          <p14:tracePt t="34274" x="6281738" y="1339850"/>
          <p14:tracePt t="34280" x="6308725" y="1368425"/>
          <p14:tracePt t="34321" x="6318250" y="1385888"/>
          <p14:tracePt t="34352" x="6318250" y="1395413"/>
          <p14:tracePt t="34368" x="6318250" y="1404938"/>
          <p14:tracePt t="34376" x="6318250" y="1422400"/>
          <p14:tracePt t="34397" x="6308725" y="1449388"/>
          <p14:tracePt t="34399" x="6281738" y="1468438"/>
          <p14:tracePt t="34408" x="6272213" y="1485900"/>
          <p14:tracePt t="34417" x="6254750" y="1504950"/>
          <p14:tracePt t="34424" x="6245225" y="1522413"/>
          <p14:tracePt t="34432" x="6218238" y="1558925"/>
          <p14:tracePt t="34440" x="6208713" y="1577975"/>
          <p14:tracePt t="34448" x="6189663" y="1587500"/>
          <p14:tracePt t="34457" x="6189663" y="1595438"/>
          <p14:tracePt t="34464" x="6181725" y="1604963"/>
          <p14:tracePt t="34650" x="6181725" y="1631950"/>
          <p14:tracePt t="34657" x="6153150" y="1704975"/>
          <p14:tracePt t="34668" x="6089650" y="1778000"/>
          <p14:tracePt t="34672" x="5962650" y="1914525"/>
          <p14:tracePt t="34680" x="5862638" y="2052638"/>
          <p14:tracePt t="34690" x="5688013" y="2233613"/>
          <p14:tracePt t="34696" x="5441950" y="2489200"/>
          <p14:tracePt t="34705" x="5232400" y="2671763"/>
          <p14:tracePt t="34712" x="4986338" y="2917825"/>
          <p14:tracePt t="34721" x="4567238" y="3236913"/>
          <p14:tracePt t="34728" x="4267200" y="3482975"/>
          <p14:tracePt t="34738" x="3846513" y="3775075"/>
          <p14:tracePt t="34744" x="3482975" y="4030663"/>
          <p14:tracePt t="34752" x="3117850" y="4232275"/>
          <p14:tracePt t="34760" x="2862263" y="4368800"/>
          <p14:tracePt t="34770" x="2643188" y="4495800"/>
          <p14:tracePt t="34776" x="2533650" y="4551363"/>
          <p14:tracePt t="34784" x="2397125" y="4624388"/>
          <p14:tracePt t="34792" x="2333625" y="4678363"/>
          <p14:tracePt t="34800" x="2279650" y="4724400"/>
          <p14:tracePt t="34808" x="2251075" y="4751388"/>
          <p14:tracePt t="34816" x="2243138" y="4760913"/>
          <p14:tracePt t="34824" x="2224088" y="4778375"/>
          <p14:tracePt t="34848" x="2224088" y="4797425"/>
          <p14:tracePt t="34856" x="2224088" y="4805363"/>
          <p14:tracePt t="34864" x="2224088" y="4814888"/>
          <p14:tracePt t="34891" x="2214563" y="4870450"/>
          <p14:tracePt t="34896" x="2206625" y="4897438"/>
          <p14:tracePt t="34904" x="2206625" y="4906963"/>
          <p14:tracePt t="34912" x="2206625" y="4933950"/>
          <p14:tracePt t="34922" x="2206625" y="4951413"/>
          <p14:tracePt t="34938" x="2197100" y="4979988"/>
          <p14:tracePt t="34954" x="2197100" y="4987925"/>
          <p14:tracePt t="34971" x="2197100" y="4997450"/>
          <p14:tracePt t="35056" x="2187575" y="4997450"/>
          <p14:tracePt t="35064" x="2179638" y="4997450"/>
          <p14:tracePt t="35072" x="2179638" y="4979988"/>
          <p14:tracePt t="35080" x="2170113" y="4970463"/>
          <p14:tracePt t="35089" x="2170113" y="4960938"/>
          <p14:tracePt t="35096" x="2160588" y="4951413"/>
          <p14:tracePt t="35104" x="2143125" y="4924425"/>
          <p14:tracePt t="35112" x="2124075" y="4906963"/>
          <p14:tracePt t="35122" x="2114550" y="4897438"/>
          <p14:tracePt t="35128" x="2078038" y="4878388"/>
          <p14:tracePt t="35136" x="2041525" y="4841875"/>
          <p14:tracePt t="35144" x="2014538" y="4824413"/>
          <p14:tracePt t="35152" x="1978025" y="4778375"/>
          <p14:tracePt t="35160" x="1895475" y="4724400"/>
          <p14:tracePt t="35168" x="1851025" y="4678363"/>
          <p14:tracePt t="35176" x="1814513" y="4641850"/>
          <p14:tracePt t="35184" x="1778000" y="4595813"/>
          <p14:tracePt t="35192" x="1768475" y="4532313"/>
          <p14:tracePt t="35200" x="1741488" y="4478338"/>
          <p14:tracePt t="35208" x="1731963" y="4432300"/>
          <p14:tracePt t="35216" x="1731963" y="4376738"/>
          <p14:tracePt t="35224" x="1731963" y="4313238"/>
          <p14:tracePt t="35232" x="1758950" y="4286250"/>
          <p14:tracePt t="35240" x="1804988" y="4240213"/>
          <p14:tracePt t="35248" x="1851025" y="4186238"/>
          <p14:tracePt t="35258" x="1914525" y="4149725"/>
          <p14:tracePt t="35264" x="1997075" y="4122738"/>
          <p14:tracePt t="35274" x="2078038" y="4086225"/>
          <p14:tracePt t="35280" x="2187575" y="4057650"/>
          <p14:tracePt t="35290" x="2306638" y="4013200"/>
          <p14:tracePt t="35297" x="2397125" y="4003675"/>
          <p14:tracePt t="35305" x="2489200" y="3984625"/>
          <p14:tracePt t="35312" x="2625725" y="3976688"/>
          <p14:tracePt t="35321" x="2752725" y="3940175"/>
          <p14:tracePt t="35329" x="2844800" y="3940175"/>
          <p14:tracePt t="35337" x="2971800" y="3940175"/>
          <p14:tracePt t="35344" x="3081338" y="3940175"/>
          <p14:tracePt t="35352" x="3171825" y="3940175"/>
          <p14:tracePt t="35360" x="3273425" y="3957638"/>
          <p14:tracePt t="35368" x="3309938" y="3976688"/>
          <p14:tracePt t="35376" x="3373438" y="4013200"/>
          <p14:tracePt t="35384" x="3382963" y="4021138"/>
          <p14:tracePt t="35391" x="3409950" y="4057650"/>
          <p14:tracePt t="35400" x="3409950" y="4067175"/>
          <p14:tracePt t="35408" x="3409950" y="4094163"/>
          <p14:tracePt t="35416" x="3409950" y="4103688"/>
          <p14:tracePt t="35423" x="3400425" y="4130675"/>
          <p14:tracePt t="35432" x="3382963" y="4159250"/>
          <p14:tracePt t="35440" x="3354388" y="4167188"/>
          <p14:tracePt t="35447" x="3290888" y="4203700"/>
          <p14:tracePt t="35456" x="3217863" y="4232275"/>
          <p14:tracePt t="35464" x="3171825" y="4232275"/>
          <p14:tracePt t="35473" x="3136900" y="4232275"/>
          <p14:tracePt t="35481" x="3063875" y="4249738"/>
          <p14:tracePt t="35492" x="3017838" y="4249738"/>
          <p14:tracePt t="35497" x="3008313" y="4259263"/>
          <p14:tracePt t="35583" x="3200400" y="4249738"/>
          <p14:tracePt t="35592" x="3363913" y="4249738"/>
          <p14:tracePt t="35600" x="3556000" y="4249738"/>
          <p14:tracePt t="35609" x="3810000" y="4249738"/>
          <p14:tracePt t="35616" x="4065588" y="4249738"/>
          <p14:tracePt t="35625" x="4330700" y="4249738"/>
          <p14:tracePt t="35632" x="4594225" y="4249738"/>
          <p14:tracePt t="35642" x="4822825" y="4249738"/>
          <p14:tracePt t="35647" x="4986338" y="4249738"/>
          <p14:tracePt t="35656" x="5132388" y="4249738"/>
          <p14:tracePt t="35664" x="5224463" y="4249738"/>
          <p14:tracePt t="35673" x="5251450" y="4249738"/>
          <p14:tracePt t="35737" x="5224463" y="4249738"/>
          <p14:tracePt t="35744" x="5178425" y="4259263"/>
          <p14:tracePt t="35752" x="5151438" y="4259263"/>
          <p14:tracePt t="35760" x="5132388" y="4268788"/>
          <p14:tracePt t="35808" x="5122863" y="4268788"/>
          <p14:tracePt t="35890" x="5114925" y="4276725"/>
          <p14:tracePt t="35939" x="5105400" y="4276725"/>
          <p14:tracePt t="35960" x="5095875" y="4276725"/>
          <p14:tracePt t="35970" x="5086350" y="4276725"/>
          <p14:tracePt t="35976" x="5068888" y="4276725"/>
          <p14:tracePt t="35984" x="5049838" y="4276725"/>
          <p14:tracePt t="35992" x="5032375" y="4276725"/>
          <p14:tracePt t="36000" x="4986338" y="4240213"/>
          <p14:tracePt t="36008" x="4968875" y="4222750"/>
          <p14:tracePt t="36016" x="4949825" y="4203700"/>
          <p14:tracePt t="36024" x="4941888" y="4159250"/>
          <p14:tracePt t="36032" x="4941888" y="4140200"/>
          <p14:tracePt t="36040" x="4932363" y="4086225"/>
          <p14:tracePt t="36048" x="4932363" y="4057650"/>
          <p14:tracePt t="36056" x="4932363" y="4030663"/>
          <p14:tracePt t="36064" x="4932363" y="3976688"/>
          <p14:tracePt t="36072" x="4932363" y="3930650"/>
          <p14:tracePt t="36080" x="4932363" y="3894138"/>
          <p14:tracePt t="36089" x="4968875" y="3830638"/>
          <p14:tracePt t="36096" x="5014913" y="3794125"/>
          <p14:tracePt t="36105" x="5059363" y="3748088"/>
          <p14:tracePt t="36112" x="5141913" y="3721100"/>
          <p14:tracePt t="36121" x="5187950" y="3702050"/>
          <p14:tracePt t="36128" x="5251450" y="3675063"/>
          <p14:tracePt t="36137" x="5314950" y="3648075"/>
          <p14:tracePt t="36144" x="5368925" y="3648075"/>
          <p14:tracePt t="36152" x="5424488" y="3638550"/>
          <p14:tracePt t="36160" x="5497513" y="3638550"/>
          <p14:tracePt t="36168" x="5561013" y="3638550"/>
          <p14:tracePt t="36175" x="5616575" y="3638550"/>
          <p14:tracePt t="36184" x="5634038" y="3638550"/>
          <p14:tracePt t="36192" x="5670550" y="3638550"/>
          <p14:tracePt t="36200" x="5724525" y="3638550"/>
          <p14:tracePt t="36208" x="5753100" y="3657600"/>
          <p14:tracePt t="36216" x="5780088" y="3694113"/>
          <p14:tracePt t="36224" x="5797550" y="3711575"/>
          <p14:tracePt t="36232" x="5834063" y="3738563"/>
          <p14:tracePt t="36240" x="5834063" y="3748088"/>
          <p14:tracePt t="36248" x="5843588" y="3757613"/>
          <p14:tracePt t="36257" x="5862638" y="3775075"/>
          <p14:tracePt t="36265" x="5862638" y="3794125"/>
          <p14:tracePt t="36272" x="5870575" y="3821113"/>
          <p14:tracePt t="36279" x="5870575" y="3840163"/>
          <p14:tracePt t="36290" x="5870575" y="3867150"/>
          <p14:tracePt t="36298" x="5870575" y="3884613"/>
          <p14:tracePt t="36308" x="5870575" y="3930650"/>
          <p14:tracePt t="36315" x="5870575" y="3940175"/>
          <p14:tracePt t="36323" x="5870575" y="3976688"/>
          <p14:tracePt t="36328" x="5870575" y="4013200"/>
          <p14:tracePt t="36347" x="5853113" y="4076700"/>
          <p14:tracePt t="36352" x="5834063" y="4103688"/>
          <p14:tracePt t="36360" x="5807075" y="4140200"/>
          <p14:tracePt t="36368" x="5789613" y="4176713"/>
          <p14:tracePt t="36376" x="5761038" y="4213225"/>
          <p14:tracePt t="36384" x="5734050" y="4232275"/>
          <p14:tracePt t="36393" x="5688013" y="4276725"/>
          <p14:tracePt t="36400" x="5670550" y="4295775"/>
          <p14:tracePt t="36408" x="5643563" y="4322763"/>
          <p14:tracePt t="36416" x="5580063" y="4349750"/>
          <p14:tracePt t="36424" x="5551488" y="4359275"/>
          <p14:tracePt t="36432" x="5497513" y="4376738"/>
          <p14:tracePt t="36440" x="5451475" y="4395788"/>
          <p14:tracePt t="36448" x="5405438" y="4405313"/>
          <p14:tracePt t="36456" x="5378450" y="4405313"/>
          <p14:tracePt t="36464" x="5351463" y="4405313"/>
          <p14:tracePt t="36474" x="5324475" y="4405313"/>
          <p14:tracePt t="36480" x="5297488" y="4405313"/>
          <p14:tracePt t="36489" x="5287963" y="4405313"/>
          <p14:tracePt t="36496" x="5260975" y="4405313"/>
          <p14:tracePt t="36505" x="5251450" y="4405313"/>
          <p14:tracePt t="36512" x="5232400" y="4405313"/>
          <p14:tracePt t="36523" x="5224463" y="4405313"/>
          <p14:tracePt t="36529" x="5205413" y="4405313"/>
          <p14:tracePt t="36540" x="5195888" y="4386263"/>
          <p14:tracePt t="36549" x="5195888" y="4368800"/>
          <p14:tracePt t="36551" x="5195888" y="4359275"/>
          <p14:tracePt t="36560" x="5195888" y="4322763"/>
          <p14:tracePt t="36568" x="5195888" y="4313238"/>
          <p14:tracePt t="36576" x="5195888" y="4303713"/>
          <p14:tracePt t="36584" x="5195888" y="4268788"/>
          <p14:tracePt t="36592" x="5195888" y="4259263"/>
          <p14:tracePt t="36601" x="5195888" y="4240213"/>
          <p14:tracePt t="36611" x="5195888" y="4222750"/>
          <p14:tracePt t="36617" x="5195888" y="4213225"/>
          <p14:tracePt t="36628" x="5195888" y="4186238"/>
          <p14:tracePt t="36632" x="5195888" y="4176713"/>
          <p14:tracePt t="36642" x="5205413" y="4149725"/>
          <p14:tracePt t="36648" x="5205413" y="4140200"/>
          <p14:tracePt t="36656" x="5205413" y="4130675"/>
          <p14:tracePt t="36664" x="5214938" y="4122738"/>
          <p14:tracePt t="36677" x="5214938" y="4113213"/>
          <p14:tracePt t="36679" x="5224463" y="4094163"/>
          <p14:tracePt t="36771" x="5224463" y="4113213"/>
          <p14:tracePt t="36776" x="5224463" y="4140200"/>
          <p14:tracePt t="36784" x="5224463" y="4186238"/>
          <p14:tracePt t="36792" x="5205413" y="4232275"/>
          <p14:tracePt t="36800" x="5178425" y="4303713"/>
          <p14:tracePt t="36808" x="5141913" y="4359275"/>
          <p14:tracePt t="36816" x="5105400" y="4405313"/>
          <p14:tracePt t="36824" x="5022850" y="4486275"/>
          <p14:tracePt t="36832" x="4922838" y="4541838"/>
          <p14:tracePt t="36840" x="4786313" y="4605338"/>
          <p14:tracePt t="36848" x="4622800" y="4660900"/>
          <p14:tracePt t="36857" x="4440238" y="4678363"/>
          <p14:tracePt t="36874" x="3992563" y="4678363"/>
          <p14:tracePt t="36880" x="3765550" y="4678363"/>
          <p14:tracePt t="36888" x="3455988" y="4668838"/>
          <p14:tracePt t="36897" x="3273425" y="4641850"/>
          <p14:tracePt t="36908" x="3108325" y="4624388"/>
          <p14:tracePt t="36913" x="2954338" y="4559300"/>
          <p14:tracePt t="36923" x="2844800" y="4532313"/>
          <p14:tracePt t="36928" x="2817813" y="4522788"/>
          <p14:tracePt t="36939" x="2798763" y="4514850"/>
          <p14:tracePt t="36944" x="2789238" y="4505325"/>
          <p14:tracePt t="37075" x="2789238" y="4495800"/>
          <p14:tracePt t="37106" x="2798763" y="4495800"/>
          <p14:tracePt t="37123" x="2798763" y="4486275"/>
          <p14:tracePt t="37133" x="2798763" y="4478338"/>
          <p14:tracePt t="37144" x="2798763" y="4468813"/>
          <p14:tracePt t="37152" x="2798763" y="4449763"/>
          <p14:tracePt t="37160" x="2798763" y="4441825"/>
          <p14:tracePt t="37176" x="2798763" y="4422775"/>
          <p14:tracePt t="37184" x="2789238" y="4386263"/>
          <p14:tracePt t="37192" x="2762250" y="4376738"/>
          <p14:tracePt t="37206" x="2698750" y="4359275"/>
          <p14:tracePt t="37209" x="2679700" y="4340225"/>
          <p14:tracePt t="37218" x="2643188" y="4322763"/>
          <p14:tracePt t="37224" x="2598738" y="4313238"/>
          <p14:tracePt t="37232" x="2552700" y="4295775"/>
          <p14:tracePt t="37240" x="2533650" y="4295775"/>
          <p14:tracePt t="37248" x="2506663" y="4295775"/>
          <p14:tracePt t="37256" x="2489200" y="4286250"/>
          <p14:tracePt t="37304" x="2479675" y="4286250"/>
          <p14:tracePt t="37312" x="2462213" y="4286250"/>
          <p14:tracePt t="37320" x="2452688" y="4286250"/>
          <p14:tracePt t="37336" x="2443163" y="4286250"/>
          <p14:tracePt t="37345" x="2433638" y="4295775"/>
          <p14:tracePt t="37353" x="2425700" y="4295775"/>
          <p14:tracePt t="37360" x="2406650" y="4295775"/>
          <p14:tracePt t="37368" x="2397125" y="4303713"/>
          <p14:tracePt t="37376" x="2360613" y="4303713"/>
          <p14:tracePt t="37384" x="2324100" y="4303713"/>
          <p14:tracePt t="37392" x="2279650" y="4303713"/>
          <p14:tracePt t="37401" x="2224088" y="4303713"/>
          <p14:tracePt t="37410" x="2170113" y="4303713"/>
          <p14:tracePt t="37417" x="2124075" y="4295775"/>
          <p14:tracePt t="37424" x="2078038" y="4259263"/>
          <p14:tracePt t="37431" x="2070100" y="4240213"/>
          <p14:tracePt t="37440" x="2051050" y="4222750"/>
          <p14:tracePt t="37449" x="2051050" y="4176713"/>
          <p14:tracePt t="37458" x="2051050" y="4159250"/>
          <p14:tracePt t="37464" x="2051050" y="4130675"/>
          <p14:tracePt t="37472" x="2051050" y="4113213"/>
          <p14:tracePt t="37480" x="2051050" y="4086225"/>
          <p14:tracePt t="37488" x="2051050" y="4067175"/>
          <p14:tracePt t="37496" x="2051050" y="4040188"/>
          <p14:tracePt t="37505" x="2051050" y="4003675"/>
          <p14:tracePt t="37512" x="2060575" y="4003675"/>
          <p14:tracePt t="37522" x="2078038" y="3976688"/>
          <p14:tracePt t="37528" x="2097088" y="3967163"/>
          <p14:tracePt t="37536" x="2114550" y="3948113"/>
          <p14:tracePt t="37544" x="2133600" y="3921125"/>
          <p14:tracePt t="37552" x="2151063" y="3911600"/>
          <p14:tracePt t="37560" x="2197100" y="3884613"/>
          <p14:tracePt t="37568" x="2243138" y="3867150"/>
          <p14:tracePt t="37576" x="2279650" y="3857625"/>
          <p14:tracePt t="37585" x="2343150" y="3840163"/>
          <p14:tracePt t="37598" x="2406650" y="3821113"/>
          <p14:tracePt t="37601" x="2479675" y="3811588"/>
          <p14:tracePt t="37611" x="2570163" y="3811588"/>
          <p14:tracePt t="37615" x="2662238" y="3811588"/>
          <p14:tracePt t="37625" x="2752725" y="3811588"/>
          <p14:tracePt t="37632" x="2835275" y="3811588"/>
          <p14:tracePt t="37640" x="2889250" y="3811588"/>
          <p14:tracePt t="37648" x="2944813" y="3811588"/>
          <p14:tracePt t="37657" x="2990850" y="3821113"/>
          <p14:tracePt t="37664" x="2998788" y="3830638"/>
          <p14:tracePt t="37673" x="2998788" y="3840163"/>
          <p14:tracePt t="37680" x="2998788" y="3857625"/>
          <p14:tracePt t="37689" x="2998788" y="3875088"/>
          <p14:tracePt t="37699" x="2998788" y="3884613"/>
          <p14:tracePt t="37711" x="2998788" y="3911600"/>
          <p14:tracePt t="37731" x="2971800" y="3967163"/>
          <p14:tracePt t="37739" x="2944813" y="3976688"/>
          <p14:tracePt t="37744" x="2925763" y="3984625"/>
          <p14:tracePt t="37752" x="2881313" y="4003675"/>
          <p14:tracePt t="37760" x="2871788" y="4013200"/>
          <p14:tracePt t="37768" x="2835275" y="4021138"/>
          <p14:tracePt t="37778" x="2825750" y="4021138"/>
          <p14:tracePt t="37786" x="2808288" y="4030663"/>
          <p14:tracePt t="37794" x="2798763" y="4030663"/>
          <p14:tracePt t="37808" x="2781300" y="4049713"/>
          <p14:tracePt t="37817" x="2762250" y="4057650"/>
          <p14:tracePt t="37824" x="2752725" y="4057650"/>
          <p14:tracePt t="37832" x="2725738" y="4057650"/>
          <p14:tracePt t="37840" x="2716213" y="4057650"/>
          <p14:tracePt t="37848" x="2679700" y="4076700"/>
          <p14:tracePt t="37856" x="2662238" y="4076700"/>
          <p14:tracePt t="37864" x="2635250" y="4076700"/>
          <p14:tracePt t="37872" x="2606675" y="4076700"/>
          <p14:tracePt t="37880" x="2562225" y="4076700"/>
          <p14:tracePt t="37889" x="2525713" y="4076700"/>
          <p14:tracePt t="37895" x="2506663" y="4076700"/>
          <p14:tracePt t="37905" x="2470150" y="4076700"/>
          <p14:tracePt t="37912" x="2452688" y="4076700"/>
          <p14:tracePt t="37922" x="2425700" y="4076700"/>
          <p14:tracePt t="37938" x="2416175" y="4076700"/>
          <p14:tracePt t="38096" x="2416175" y="4086225"/>
          <p14:tracePt t="38104" x="2433638" y="4103688"/>
          <p14:tracePt t="38112" x="2443163" y="4103688"/>
          <p14:tracePt t="38120" x="2462213" y="4122738"/>
          <p14:tracePt t="38128" x="2479675" y="4159250"/>
          <p14:tracePt t="38144" x="2489200" y="4195763"/>
          <p14:tracePt t="38160" x="2489200" y="4232275"/>
          <p14:tracePt t="38176" x="2489200" y="4240213"/>
          <p14:tracePt t="38184" x="2489200" y="4249738"/>
          <p14:tracePt t="38192" x="2489200" y="4268788"/>
          <p14:tracePt t="38200" x="2479675" y="4276725"/>
          <p14:tracePt t="38208" x="2462213" y="4276725"/>
          <p14:tracePt t="38224" x="2443163" y="4276725"/>
          <p14:tracePt t="38232" x="2433638" y="4276725"/>
          <p14:tracePt t="38240" x="2425700" y="4276725"/>
          <p14:tracePt t="38280" x="2416175" y="4276725"/>
          <p14:tracePt t="38297" x="2416175" y="4268788"/>
          <p14:tracePt t="38304" x="2416175" y="4259263"/>
          <p14:tracePt t="38320" x="2416175" y="4249738"/>
          <p14:tracePt t="38336" x="2416175" y="4240213"/>
          <p14:tracePt t="38361" x="2416175" y="4232275"/>
          <p14:tracePt t="38396" x="2416175" y="4213225"/>
          <p14:tracePt t="38426" x="2416175" y="4203700"/>
          <p14:tracePt t="38660" x="2425700" y="4195763"/>
          <p14:tracePt t="38666" x="2433638" y="4195763"/>
          <p14:tracePt t="38675" x="2443163" y="4195763"/>
          <p14:tracePt t="38679" x="2452688" y="4186238"/>
          <p14:tracePt t="38704" x="2462213" y="4186238"/>
          <p14:tracePt t="38739" x="2470150" y="4186238"/>
          <p14:tracePt t="38763" x="2479675" y="4186238"/>
          <p14:tracePt t="38772" x="2498725" y="4186238"/>
          <p14:tracePt t="38776" x="2506663" y="4186238"/>
          <p14:tracePt t="38792" x="2516188" y="4186238"/>
          <p14:tracePt t="39024" x="2543175" y="4186238"/>
          <p14:tracePt t="39032" x="2552700" y="4186238"/>
          <p14:tracePt t="39040" x="2570163" y="4167188"/>
          <p14:tracePt t="39048" x="2579688" y="4167188"/>
          <p14:tracePt t="39056" x="2589213" y="4159250"/>
          <p14:tracePt t="39064" x="2606675" y="4149725"/>
          <p14:tracePt t="39080" x="2625725" y="4140200"/>
          <p14:tracePt t="39089" x="2635250" y="4130675"/>
          <p14:tracePt t="39096" x="2635250" y="4122738"/>
          <p14:tracePt t="39112" x="2635250" y="4113213"/>
          <p14:tracePt t="39122" x="2643188" y="4103688"/>
          <p14:tracePt t="39144" x="2643188" y="4094163"/>
          <p14:tracePt t="39152" x="2643188" y="4086225"/>
          <p14:tracePt t="39169" x="2652713" y="4076700"/>
          <p14:tracePt t="39993" x="2652713" y="4086225"/>
          <p14:tracePt t="40017" x="2652713" y="4094163"/>
          <p14:tracePt t="40402" x="2662238" y="4076700"/>
          <p14:tracePt t="40419" x="2671763" y="4067175"/>
          <p14:tracePt t="40441" x="2679700" y="4057650"/>
          <p14:tracePt t="40456" x="2698750" y="4057650"/>
          <p14:tracePt t="40464" x="2708275" y="4057650"/>
          <p14:tracePt t="40472" x="2752725" y="4057650"/>
          <p14:tracePt t="40480" x="2808288" y="4057650"/>
          <p14:tracePt t="40488" x="2862263" y="4057650"/>
          <p14:tracePt t="40496" x="2971800" y="4057650"/>
          <p14:tracePt t="40504" x="3117850" y="4057650"/>
          <p14:tracePt t="40512" x="3317875" y="4057650"/>
          <p14:tracePt t="40520" x="3546475" y="4067175"/>
          <p14:tracePt t="40528" x="3792538" y="4103688"/>
          <p14:tracePt t="40539" x="4029075" y="4140200"/>
          <p14:tracePt t="40544" x="4230688" y="4149725"/>
          <p14:tracePt t="40552" x="4413250" y="4167188"/>
          <p14:tracePt t="40560" x="4557713" y="4176713"/>
          <p14:tracePt t="40568" x="4676775" y="4176713"/>
          <p14:tracePt t="40577" x="4749800" y="4176713"/>
          <p14:tracePt t="40584" x="4786313" y="4176713"/>
          <p14:tracePt t="40592" x="4795838" y="4176713"/>
          <p14:tracePt t="40617" x="4803775" y="4176713"/>
          <p14:tracePt t="40633" x="4813300" y="4176713"/>
          <p14:tracePt t="40664" x="4813300" y="4159250"/>
          <p14:tracePt t="40792" x="4803775" y="4159250"/>
          <p14:tracePt t="40801" x="4767263" y="4167188"/>
          <p14:tracePt t="40813" x="4713288" y="4195763"/>
          <p14:tracePt t="40815" x="4686300" y="4203700"/>
          <p14:tracePt t="40824" x="4622800" y="4222750"/>
          <p14:tracePt t="40832" x="4576763" y="4249738"/>
          <p14:tracePt t="40840" x="4521200" y="4268788"/>
          <p14:tracePt t="40848" x="4440238" y="4286250"/>
          <p14:tracePt t="40856" x="4376738" y="4313238"/>
          <p14:tracePt t="40864" x="4303713" y="4332288"/>
          <p14:tracePt t="40872" x="4257675" y="4332288"/>
          <p14:tracePt t="40880" x="4202113" y="4332288"/>
          <p14:tracePt t="40888" x="4184650" y="4340225"/>
          <p14:tracePt t="40897" x="4157663" y="4340225"/>
          <p14:tracePt t="40909" x="4138613" y="4340225"/>
          <p14:tracePt t="40913" x="4121150" y="4340225"/>
          <p14:tracePt t="40970" x="4129088" y="4340225"/>
          <p14:tracePt t="40976" x="4138613" y="4322763"/>
          <p14:tracePt t="40984" x="4148138" y="4322763"/>
          <p14:tracePt t="40992" x="4165600" y="4303713"/>
          <p14:tracePt t="40999" x="4202113" y="4268788"/>
          <p14:tracePt t="41008" x="4202113" y="4259263"/>
          <p14:tracePt t="41016" x="4211638" y="4249738"/>
          <p14:tracePt t="41024" x="4257675" y="4222750"/>
          <p14:tracePt t="41032" x="4284663" y="4213225"/>
          <p14:tracePt t="41041" x="4294188" y="4203700"/>
          <p14:tracePt t="41048" x="4311650" y="4195763"/>
          <p14:tracePt t="41064" x="4311650" y="4186238"/>
          <p14:tracePt t="41232" x="4321175" y="4195763"/>
          <p14:tracePt t="41240" x="4330700" y="4203700"/>
          <p14:tracePt t="41248" x="4330700" y="4213225"/>
          <p14:tracePt t="41256" x="4340225" y="4222750"/>
          <p14:tracePt t="41265" x="4348163" y="4232275"/>
          <p14:tracePt t="41272" x="4367213" y="4249738"/>
          <p14:tracePt t="41280" x="4394200" y="4268788"/>
          <p14:tracePt t="41288" x="4440238" y="4276725"/>
          <p14:tracePt t="41296" x="4494213" y="4286250"/>
          <p14:tracePt t="41305" x="4549775" y="4286250"/>
          <p14:tracePt t="41312" x="4630738" y="4303713"/>
          <p14:tracePt t="41321" x="4713288" y="4332288"/>
          <p14:tracePt t="41329" x="4749800" y="4332288"/>
          <p14:tracePt t="41338" x="4795838" y="4332288"/>
          <p14:tracePt t="41345" x="4832350" y="4332288"/>
          <p14:tracePt t="41352" x="4849813" y="4332288"/>
          <p14:tracePt t="41360" x="4868863" y="4332288"/>
          <p14:tracePt t="41384" x="4886325" y="4322763"/>
          <p14:tracePt t="41400" x="4895850" y="4322763"/>
          <p14:tracePt t="41416" x="4905375" y="4303713"/>
          <p14:tracePt t="41424" x="4905375" y="4295775"/>
          <p14:tracePt t="41432" x="4913313" y="4286250"/>
          <p14:tracePt t="41440" x="4913313" y="4276725"/>
          <p14:tracePt t="41465" x="4922838" y="4259263"/>
          <p14:tracePt t="41476" x="4922838" y="4249738"/>
          <p14:tracePt t="41497" x="4922838" y="4240213"/>
          <p14:tracePt t="41507" x="4922838" y="4222750"/>
          <p14:tracePt t="41545" x="4922838" y="4213225"/>
          <p14:tracePt t="41656" x="4949825" y="4213225"/>
          <p14:tracePt t="41664" x="4959350" y="4213225"/>
          <p14:tracePt t="41673" x="4978400" y="4213225"/>
          <p14:tracePt t="41681" x="4995863" y="4213225"/>
          <p14:tracePt t="41691" x="5014913" y="4222750"/>
          <p14:tracePt t="41697" x="5059363" y="4232275"/>
          <p14:tracePt t="41709" x="5105400" y="4259263"/>
          <p14:tracePt t="41713" x="5178425" y="4259263"/>
          <p14:tracePt t="41722" x="5268913" y="4268788"/>
          <p14:tracePt t="41728" x="5397500" y="4286250"/>
          <p14:tracePt t="41739" x="5543550" y="4295775"/>
          <p14:tracePt t="41744" x="5697538" y="4332288"/>
          <p14:tracePt t="41751" x="5826125" y="4332288"/>
          <p14:tracePt t="41760" x="5916613" y="4340225"/>
          <p14:tracePt t="41768" x="6007100" y="4359275"/>
          <p14:tracePt t="41776" x="6035675" y="4368800"/>
          <p14:tracePt t="41784" x="6080125" y="4368800"/>
          <p14:tracePt t="41792" x="6089650" y="4368800"/>
          <p14:tracePt t="41800" x="6108700" y="4368800"/>
          <p14:tracePt t="41976" x="6099175" y="4368800"/>
          <p14:tracePt t="41984" x="6080125" y="4359275"/>
          <p14:tracePt t="41992" x="6072188" y="4340225"/>
          <p14:tracePt t="42008" x="6062663" y="4322763"/>
          <p14:tracePt t="42016" x="6053138" y="4295775"/>
          <p14:tracePt t="42032" x="6035675" y="4268788"/>
          <p14:tracePt t="42048" x="6026150" y="4249738"/>
          <p14:tracePt t="42116" x="6026150" y="4240213"/>
          <p14:tracePt t="42122" x="6026150" y="4222750"/>
          <p14:tracePt t="42138" x="6026150" y="4213225"/>
          <p14:tracePt t="42152" x="6026150" y="4203700"/>
          <p14:tracePt t="42168" x="6026150" y="4195763"/>
          <p14:tracePt t="42184" x="6026150" y="4176713"/>
          <p14:tracePt t="42347" x="6035675" y="4186238"/>
          <p14:tracePt t="42352" x="6072188" y="4213225"/>
          <p14:tracePt t="42360" x="6116638" y="4222750"/>
          <p14:tracePt t="42368" x="6145213" y="4222750"/>
          <p14:tracePt t="42376" x="6189663" y="4232275"/>
          <p14:tracePt t="42384" x="6218238" y="4232275"/>
          <p14:tracePt t="42392" x="6235700" y="4232275"/>
          <p14:tracePt t="42400" x="6245225" y="4232275"/>
          <p14:tracePt t="42408" x="6272213" y="4232275"/>
          <p14:tracePt t="42424" x="6281738" y="4232275"/>
          <p14:tracePt t="42504" x="6299200" y="4232275"/>
          <p14:tracePt t="42513" x="6318250" y="4232275"/>
          <p14:tracePt t="42519" x="6326188" y="4222750"/>
          <p14:tracePt t="42552" x="6335713" y="4213225"/>
          <p14:tracePt t="42584" x="6345238" y="4213225"/>
          <p14:tracePt t="42632" x="6354763" y="4203700"/>
          <p14:tracePt t="42648" x="6362700" y="4203700"/>
          <p14:tracePt t="42656" x="6362700" y="4195763"/>
          <p14:tracePt t="42664" x="6362700" y="4186238"/>
          <p14:tracePt t="42682" x="6362700" y="4176713"/>
          <p14:tracePt t="42689" x="6372225" y="4167188"/>
          <p14:tracePt t="42787" x="6362700" y="4167188"/>
          <p14:tracePt t="42794" x="6299200" y="4176713"/>
          <p14:tracePt t="42801" x="6218238" y="4195763"/>
          <p14:tracePt t="42808" x="6089650" y="4232275"/>
          <p14:tracePt t="42816" x="5935663" y="4276725"/>
          <p14:tracePt t="42824" x="5770563" y="4286250"/>
          <p14:tracePt t="42832" x="5570538" y="4286250"/>
          <p14:tracePt t="42840" x="5397500" y="4286250"/>
          <p14:tracePt t="42848" x="5168900" y="4286250"/>
          <p14:tracePt t="42856" x="5005388" y="4286250"/>
          <p14:tracePt t="42864" x="4859338" y="4268788"/>
          <p14:tracePt t="42872" x="4730750" y="4222750"/>
          <p14:tracePt t="42880" x="4667250" y="4186238"/>
          <p14:tracePt t="42892" x="4622800" y="4159250"/>
          <p14:tracePt t="42896" x="4586288" y="4130675"/>
          <p14:tracePt t="42907" x="4557713" y="4094163"/>
          <p14:tracePt t="42912" x="4549775" y="4076700"/>
          <p14:tracePt t="42924" x="4540250" y="4076700"/>
          <p14:tracePt t="42927" x="4530725" y="4040188"/>
          <p14:tracePt t="42938" x="4530725" y="4030663"/>
          <p14:tracePt t="42944" x="4521200" y="4003675"/>
          <p14:tracePt t="42954" x="4513263" y="3994150"/>
          <p14:tracePt t="42977" x="4513263" y="3967163"/>
          <p14:tracePt t="42988" x="4503738" y="3957638"/>
          <p14:tracePt t="43008" x="4494213" y="3948113"/>
          <p14:tracePt t="43018" x="4494213" y="3930650"/>
          <p14:tracePt t="43024" x="4484688" y="3911600"/>
          <p14:tracePt t="43032" x="4476750" y="3894138"/>
          <p14:tracePt t="43040" x="4457700" y="3875088"/>
          <p14:tracePt t="43047" x="4448175" y="3857625"/>
          <p14:tracePt t="43056" x="4440238" y="3821113"/>
          <p14:tracePt t="43064" x="4421188" y="3794125"/>
          <p14:tracePt t="43072" x="4403725" y="3767138"/>
          <p14:tracePt t="43080" x="4394200" y="3738563"/>
          <p14:tracePt t="43088" x="4376738" y="3711575"/>
          <p14:tracePt t="43096" x="4357688" y="3694113"/>
          <p14:tracePt t="43104" x="4357688" y="3675063"/>
          <p14:tracePt t="43113" x="4357688" y="3665538"/>
          <p14:tracePt t="43121" x="4348163" y="3657600"/>
          <p14:tracePt t="43128" x="4348163" y="3648075"/>
          <p14:tracePt t="43144" x="4348163" y="3638550"/>
          <p14:tracePt t="43160" x="4348163" y="3629025"/>
          <p14:tracePt t="43176" x="4348163" y="3621088"/>
          <p14:tracePt t="43192" x="4348163" y="3602038"/>
          <p14:tracePt t="43200" x="4330700" y="3584575"/>
          <p14:tracePt t="43208" x="4321175" y="3584575"/>
          <p14:tracePt t="43216" x="4303713" y="3565525"/>
          <p14:tracePt t="43224" x="4267200" y="3548063"/>
          <p14:tracePt t="43232" x="4267200" y="3538538"/>
          <p14:tracePt t="43240" x="4257675" y="3529013"/>
          <p14:tracePt t="43248" x="4238625" y="3529013"/>
          <p14:tracePt t="43256" x="4221163" y="3519488"/>
          <p14:tracePt t="43409" x="4202113" y="3519488"/>
          <p14:tracePt t="43424" x="4194175" y="3519488"/>
          <p14:tracePt t="43442" x="4184650" y="3519488"/>
          <p14:tracePt t="43450" x="4175125" y="3519488"/>
          <p14:tracePt t="43458" x="4165600" y="3529013"/>
          <p14:tracePt t="43464" x="4165600" y="3548063"/>
          <p14:tracePt t="43472" x="4157663" y="3556000"/>
          <p14:tracePt t="43481" x="4157663" y="3565525"/>
          <p14:tracePt t="43491" x="4148138" y="3592513"/>
          <p14:tracePt t="43505" x="4148138" y="3611563"/>
          <p14:tracePt t="43512" x="4148138" y="3621088"/>
          <p14:tracePt t="43528" x="4148138" y="3629025"/>
          <p14:tracePt t="43576" x="4148138" y="3638550"/>
          <p14:tracePt t="43600" x="4175125" y="3638550"/>
          <p14:tracePt t="43616" x="4194175" y="3638550"/>
          <p14:tracePt t="43632" x="4202113" y="3638550"/>
          <p14:tracePt t="43642" x="4221163" y="3638550"/>
          <p14:tracePt t="43648" x="4238625" y="3638550"/>
          <p14:tracePt t="43664" x="4248150" y="3629025"/>
          <p14:tracePt t="43672" x="4257675" y="3611563"/>
          <p14:tracePt t="43680" x="4275138" y="3592513"/>
          <p14:tracePt t="43688" x="4275138" y="3584575"/>
          <p14:tracePt t="43696" x="4284663" y="3565525"/>
          <p14:tracePt t="43704" x="4284663" y="3548063"/>
          <p14:tracePt t="43712" x="4284663" y="3529013"/>
          <p14:tracePt t="43722" x="4284663" y="3519488"/>
          <p14:tracePt t="43729" x="4284663" y="3511550"/>
          <p14:tracePt t="43742" x="4284663" y="3502025"/>
          <p14:tracePt t="43745" x="4284663" y="3492500"/>
          <p14:tracePt t="43769" x="4284663" y="3482975"/>
          <p14:tracePt t="43788" x="4284663" y="3475038"/>
          <p14:tracePt t="43795" x="4275138" y="3455988"/>
          <p14:tracePt t="43811" x="4267200" y="3446463"/>
          <p14:tracePt t="43818" x="4257675" y="3446463"/>
          <p14:tracePt t="43832" x="4248150" y="3446463"/>
          <p14:tracePt t="43960" x="4248150" y="3465513"/>
          <p14:tracePt t="43968" x="4267200" y="3492500"/>
          <p14:tracePt t="43976" x="4311650" y="3548063"/>
          <p14:tracePt t="43984" x="4357688" y="3575050"/>
          <p14:tracePt t="43992" x="4384675" y="3592513"/>
          <p14:tracePt t="43999" x="4413250" y="3611563"/>
          <p14:tracePt t="44016" x="4430713" y="3611563"/>
          <p14:tracePt t="44032" x="4440238" y="3611563"/>
          <p14:tracePt t="44047" x="4448175" y="3611563"/>
          <p14:tracePt t="44056" x="4467225" y="3602038"/>
          <p14:tracePt t="44073" x="4467225" y="3584575"/>
          <p14:tracePt t="44088" x="4467225" y="3575050"/>
          <p14:tracePt t="44184" x="4467225" y="3565525"/>
          <p14:tracePt t="44192" x="4457700" y="3565525"/>
          <p14:tracePt t="44200" x="4440238" y="3565525"/>
          <p14:tracePt t="44208" x="4430713" y="3575050"/>
          <p14:tracePt t="44216" x="4430713" y="3584575"/>
          <p14:tracePt t="44226" x="4421188" y="3592513"/>
          <p14:tracePt t="44233" x="4403725" y="3611563"/>
          <p14:tracePt t="44243" x="4394200" y="3611563"/>
          <p14:tracePt t="44882" x="4394200" y="3621088"/>
          <p14:tracePt t="44898" x="4394200" y="3638550"/>
          <p14:tracePt t="44913" x="4394200" y="3648075"/>
          <p14:tracePt t="45008" x="4403725" y="3657600"/>
          <p14:tracePt t="45024" x="4421188" y="3657600"/>
          <p14:tracePt t="45032" x="4430713" y="3648075"/>
          <p14:tracePt t="45040" x="4440238" y="3638550"/>
          <p14:tracePt t="45048" x="4440238" y="3629025"/>
          <p14:tracePt t="45056" x="4448175" y="3611563"/>
          <p14:tracePt t="45096" x="4448175" y="3602038"/>
          <p14:tracePt t="45121" x="4448175" y="3584575"/>
          <p14:tracePt t="45146" x="4448175" y="3575050"/>
          <p14:tracePt t="45152" x="4448175" y="3565525"/>
          <p14:tracePt t="45177" x="4448175" y="3556000"/>
          <p14:tracePt t="45242" x="4448175" y="3548063"/>
          <p14:tracePt t="45273" x="4440238" y="3548063"/>
          <p14:tracePt t="45300" x="4421188" y="3548063"/>
          <p14:tracePt t="45387" x="4440238" y="3548063"/>
          <p14:tracePt t="45401" x="4448175" y="3548063"/>
          <p14:tracePt t="45409" x="4457700" y="3548063"/>
          <p14:tracePt t="45416" x="4476750" y="3548063"/>
          <p14:tracePt t="45432" x="4484688" y="3548063"/>
          <p14:tracePt t="45489" x="4494213" y="3548063"/>
          <p14:tracePt t="45704" x="4484688" y="3548063"/>
          <p14:tracePt t="45946" x="4476750" y="3556000"/>
          <p14:tracePt t="45959" x="4476750" y="3565525"/>
          <p14:tracePt t="45960" x="4476750" y="3575050"/>
          <p14:tracePt t="45972" x="4476750" y="3602038"/>
          <p14:tracePt t="45976" x="4476750" y="3611563"/>
          <p14:tracePt t="45986" x="4467225" y="3629025"/>
          <p14:tracePt t="45992" x="4448175" y="3648075"/>
          <p14:tracePt t="46000" x="4440238" y="3665538"/>
          <p14:tracePt t="46008" x="4440238" y="3694113"/>
          <p14:tracePt t="46016" x="4440238" y="3721100"/>
          <p14:tracePt t="46024" x="4440238" y="3767138"/>
          <p14:tracePt t="46032" x="4440238" y="3803650"/>
          <p14:tracePt t="46040" x="4440238" y="3848100"/>
          <p14:tracePt t="46048" x="4440238" y="3875088"/>
          <p14:tracePt t="46056" x="4440238" y="3911600"/>
          <p14:tracePt t="46064" x="4440238" y="3957638"/>
          <p14:tracePt t="46072" x="4440238" y="4003675"/>
          <p14:tracePt t="46080" x="4448175" y="4021138"/>
          <p14:tracePt t="46088" x="4448175" y="4049713"/>
          <p14:tracePt t="46096" x="4448175" y="4057650"/>
          <p14:tracePt t="46112" x="4448175" y="4067175"/>
          <p14:tracePt t="46335" x="4448175" y="4057650"/>
          <p14:tracePt t="46456" x="4448175" y="4049713"/>
          <p14:tracePt t="46496" x="4448175" y="4040188"/>
          <p14:tracePt t="46860" x="4448175" y="4049713"/>
          <p14:tracePt t="46864" x="4440238" y="4057650"/>
          <p14:tracePt t="46873" x="4430713" y="4057650"/>
          <p14:tracePt t="46888" x="4421188" y="4067175"/>
          <p14:tracePt t="46896" x="4413250" y="4076700"/>
          <p14:tracePt t="46907" x="4403725" y="4086225"/>
          <p14:tracePt t="47000" x="4413250" y="4076700"/>
          <p14:tracePt t="47009" x="4413250" y="4067175"/>
          <p14:tracePt t="47021" x="4421188" y="4067175"/>
          <p14:tracePt t="47032" x="4430713" y="4057650"/>
          <p14:tracePt t="47256" x="4421188" y="4057650"/>
          <p14:tracePt t="47264" x="4403725" y="4067175"/>
          <p14:tracePt t="47289" x="4394200" y="4076700"/>
          <p14:tracePt t="47315" x="4384675" y="4086225"/>
          <p14:tracePt t="47475" x="4394200" y="4086225"/>
          <p14:tracePt t="47481" x="4413250" y="4086225"/>
          <p14:tracePt t="47497" x="4421188" y="4086225"/>
          <p14:tracePt t="47728" x="4430713" y="4086225"/>
          <p14:tracePt t="47745" x="4430713" y="4103688"/>
          <p14:tracePt t="47760" x="4430713" y="4113213"/>
          <p14:tracePt t="47768" x="4430713" y="4130675"/>
          <p14:tracePt t="47784" x="4430713" y="4140200"/>
          <p14:tracePt t="47800" x="4430713" y="4149725"/>
          <p14:tracePt t="47808" x="4430713" y="4159250"/>
          <p14:tracePt t="47824" x="4430713" y="4167188"/>
          <p14:tracePt t="47832" x="4430713" y="4176713"/>
          <p14:tracePt t="47840" x="4430713" y="4186238"/>
          <p14:tracePt t="47856" x="4430713" y="4195763"/>
          <p14:tracePt t="47864" x="4430713" y="4213225"/>
          <p14:tracePt t="47888" x="4430713" y="4222750"/>
          <p14:tracePt t="47929" x="4430713" y="4240213"/>
          <p14:tracePt t="47938" x="4421188" y="4240213"/>
          <p14:tracePt t="47945" x="4403725" y="4259263"/>
          <p14:tracePt t="47957" x="4394200" y="4268788"/>
          <p14:tracePt t="47961" x="4384675" y="4276725"/>
          <p14:tracePt t="47970" x="4376738" y="4276725"/>
          <p14:tracePt t="47976" x="4357688" y="4286250"/>
          <p14:tracePt t="47984" x="4330700" y="4303713"/>
          <p14:tracePt t="48000" x="4321175" y="4313238"/>
          <p14:tracePt t="48017" x="4311650" y="4313238"/>
          <p14:tracePt t="48072" x="4303713" y="4303713"/>
          <p14:tracePt t="48081" x="4294188" y="4295775"/>
          <p14:tracePt t="48088" x="4275138" y="4268788"/>
          <p14:tracePt t="48096" x="4275138" y="4249738"/>
          <p14:tracePt t="48105" x="4275138" y="4222750"/>
          <p14:tracePt t="48112" x="4267200" y="4203700"/>
          <p14:tracePt t="48127" x="4267200" y="4186238"/>
          <p14:tracePt t="48128" x="4267200" y="4167188"/>
          <p14:tracePt t="48137" x="4267200" y="4159250"/>
          <p14:tracePt t="48144" x="4267200" y="4140200"/>
          <p14:tracePt t="48154" x="4267200" y="4130675"/>
          <p14:tracePt t="48160" x="4267200" y="4103688"/>
          <p14:tracePt t="48168" x="4267200" y="4086225"/>
          <p14:tracePt t="48176" x="4267200" y="4057650"/>
          <p14:tracePt t="48184" x="4267200" y="4021138"/>
          <p14:tracePt t="48192" x="4267200" y="3994150"/>
          <p14:tracePt t="48200" x="4275138" y="3976688"/>
          <p14:tracePt t="48208" x="4275138" y="3967163"/>
          <p14:tracePt t="48216" x="4284663" y="3948113"/>
          <p14:tracePt t="48224" x="4294188" y="3930650"/>
          <p14:tracePt t="48297" x="4303713" y="3921125"/>
          <p14:tracePt t="48312" x="4311650" y="3921125"/>
          <p14:tracePt t="48321" x="4321175" y="3921125"/>
          <p14:tracePt t="48328" x="4330700" y="3921125"/>
          <p14:tracePt t="48336" x="4367213" y="3921125"/>
          <p14:tracePt t="48344" x="4384675" y="3948113"/>
          <p14:tracePt t="48354" x="4413250" y="3957638"/>
          <p14:tracePt t="48360" x="4440238" y="3976688"/>
          <p14:tracePt t="48368" x="4476750" y="3994150"/>
          <p14:tracePt t="48376" x="4494213" y="4013200"/>
          <p14:tracePt t="48384" x="4513263" y="4021138"/>
          <p14:tracePt t="48392" x="4530725" y="4049713"/>
          <p14:tracePt t="48426" x="4530725" y="4057650"/>
          <p14:tracePt t="48434" x="4530725" y="4076700"/>
          <p14:tracePt t="48441" x="4530725" y="4086225"/>
          <p14:tracePt t="48449" x="4530725" y="4094163"/>
          <p14:tracePt t="48456" x="4530725" y="4103688"/>
          <p14:tracePt t="48464" x="4530725" y="4113213"/>
          <p14:tracePt t="48472" x="4530725" y="4130675"/>
          <p14:tracePt t="48480" x="4521200" y="4140200"/>
          <p14:tracePt t="48488" x="4513263" y="4149725"/>
          <p14:tracePt t="48496" x="4494213" y="4167188"/>
          <p14:tracePt t="48504" x="4476750" y="4167188"/>
          <p14:tracePt t="48520" x="4467225" y="4176713"/>
          <p14:tracePt t="48528" x="4440238" y="4176713"/>
          <p14:tracePt t="48537" x="4421188" y="4176713"/>
          <p14:tracePt t="48544" x="4403725" y="4176713"/>
          <p14:tracePt t="48557" x="4394200" y="4176713"/>
          <p14:tracePt t="48562" x="4384675" y="4176713"/>
          <p14:tracePt t="48573" x="4376738" y="4176713"/>
          <p14:tracePt t="48582" x="4367213" y="4176713"/>
          <p14:tracePt t="48592" x="4357688" y="4176713"/>
          <p14:tracePt t="48600" x="4348163" y="4176713"/>
          <p14:tracePt t="48609" x="4340225" y="4176713"/>
          <p14:tracePt t="48616" x="4330700" y="4159250"/>
          <p14:tracePt t="48632" x="4330700" y="4140200"/>
          <p14:tracePt t="48648" x="4330700" y="4122738"/>
          <p14:tracePt t="48664" x="4330700" y="4103688"/>
          <p14:tracePt t="48673" x="4330700" y="4094163"/>
          <p14:tracePt t="48680" x="4330700" y="4086225"/>
          <p14:tracePt t="48688" x="4330700" y="4076700"/>
          <p14:tracePt t="48712" x="4330700" y="4057650"/>
          <p14:tracePt t="48721" x="4330700" y="4049713"/>
          <p14:tracePt t="48737" x="4340225" y="4049713"/>
          <p14:tracePt t="48754" x="4348163" y="4040188"/>
          <p14:tracePt t="48771" x="4348163" y="4021138"/>
          <p14:tracePt t="48776" x="4348163" y="4013200"/>
          <p14:tracePt t="48784" x="4348163" y="4003675"/>
          <p14:tracePt t="48792" x="4340225" y="3976688"/>
          <p14:tracePt t="48800" x="4248150" y="3957638"/>
          <p14:tracePt t="48808" x="4138613" y="3921125"/>
          <p14:tracePt t="48816" x="4002088" y="3884613"/>
          <p14:tracePt t="48824" x="3819525" y="3821113"/>
          <p14:tracePt t="48832" x="3665538" y="3784600"/>
          <p14:tracePt t="48840" x="3519488" y="3748088"/>
          <p14:tracePt t="48848" x="3390900" y="3711575"/>
          <p14:tracePt t="48856" x="3236913" y="3665538"/>
          <p14:tracePt t="48873" x="3035300" y="3638550"/>
          <p14:tracePt t="48880" x="2990850" y="3638550"/>
          <p14:tracePt t="48888" x="2962275" y="3629025"/>
          <p14:tracePt t="48936" x="2954338" y="3621088"/>
          <p14:tracePt t="48969" x="2954338" y="3611563"/>
          <p14:tracePt t="48984" x="2944813" y="3592513"/>
          <p14:tracePt t="48992" x="2935288" y="3575050"/>
          <p14:tracePt t="49001" x="2935288" y="3565525"/>
          <p14:tracePt t="49008" x="2925763" y="3556000"/>
          <p14:tracePt t="49016" x="2908300" y="3538538"/>
          <p14:tracePt t="49024" x="2908300" y="3529013"/>
          <p14:tracePt t="49040" x="2908300" y="3519488"/>
          <p14:tracePt t="49056" x="2898775" y="3519488"/>
          <p14:tracePt t="49113" x="2898775" y="3502025"/>
          <p14:tracePt t="49128" x="2898775" y="3492500"/>
          <p14:tracePt t="49160" x="2889250" y="3475038"/>
          <p14:tracePt t="49168" x="2871788" y="3465513"/>
          <p14:tracePt t="49176" x="2825750" y="3429000"/>
          <p14:tracePt t="49184" x="2798763" y="3419475"/>
          <p14:tracePt t="49192" x="2771775" y="3411538"/>
          <p14:tracePt t="49200" x="2735263" y="3392488"/>
          <p14:tracePt t="49208" x="2708275" y="3382963"/>
          <p14:tracePt t="49216" x="2671763" y="3375025"/>
          <p14:tracePt t="49224" x="2662238" y="3375025"/>
          <p14:tracePt t="49233" x="2643188" y="3375025"/>
          <p14:tracePt t="49241" x="2625725" y="3375025"/>
          <p14:tracePt t="49583" x="2616200" y="3375025"/>
          <p14:tracePt t="49592" x="2606675" y="3375025"/>
          <p14:tracePt t="49608" x="2598738" y="3375025"/>
          <p14:tracePt t="50257" x="2606675" y="3375025"/>
          <p14:tracePt t="50272" x="2616200" y="3375025"/>
          <p14:tracePt t="50304" x="2625725" y="3375025"/>
          <p14:tracePt t="50329" x="2635250" y="3365500"/>
          <p14:tracePt t="50482" x="2616200" y="3365500"/>
          <p14:tracePt t="50490" x="2589213" y="3365500"/>
          <p14:tracePt t="50498" x="2552700" y="3365500"/>
          <p14:tracePt t="50507" x="2533650" y="3375025"/>
          <p14:tracePt t="50513" x="2516188" y="3382963"/>
          <p14:tracePt t="50521" x="2498725" y="3382963"/>
          <p14:tracePt t="50530" x="2470150" y="3382963"/>
          <p14:tracePt t="50540" x="2462213" y="3382963"/>
          <p14:tracePt t="50546" x="2452688" y="3382963"/>
          <p14:tracePt t="50561" x="2443163" y="3382963"/>
          <p14:tracePt t="50572" x="2433638" y="3382963"/>
          <p14:tracePt t="50579" x="2425700" y="3382963"/>
          <p14:tracePt t="50584" x="2416175" y="3382963"/>
          <p14:tracePt t="50592" x="2397125" y="3382963"/>
          <p14:tracePt t="50600" x="2389188" y="3382963"/>
          <p14:tracePt t="50616" x="2379663" y="3382963"/>
          <p14:tracePt t="50632" x="2343150" y="3382963"/>
          <p14:tracePt t="50640" x="2333625" y="3375025"/>
          <p14:tracePt t="50650" x="2306638" y="3365500"/>
          <p14:tracePt t="50659" x="2306638" y="3355975"/>
          <p14:tracePt t="50666" x="2297113" y="3346450"/>
          <p14:tracePt t="50681" x="2287588" y="3338513"/>
          <p14:tracePt t="50787" x="2287588" y="3319463"/>
          <p14:tracePt t="50795" x="2287588" y="3309938"/>
          <p14:tracePt t="50802" x="2287588" y="3302000"/>
          <p14:tracePt t="50808" x="2287588" y="3292475"/>
          <p14:tracePt t="50816" x="2287588" y="3273425"/>
          <p14:tracePt t="50824" x="2297113" y="3255963"/>
          <p14:tracePt t="50832" x="2306638" y="3246438"/>
          <p14:tracePt t="50840" x="2343150" y="3236913"/>
          <p14:tracePt t="50848" x="2360613" y="3219450"/>
          <p14:tracePt t="50856" x="2379663" y="3219450"/>
          <p14:tracePt t="50864" x="2397125" y="3219450"/>
          <p14:tracePt t="50872" x="2433638" y="3219450"/>
          <p14:tracePt t="50880" x="2452688" y="3219450"/>
          <p14:tracePt t="50888" x="2479675" y="3219450"/>
          <p14:tracePt t="50895" x="2525713" y="3219450"/>
          <p14:tracePt t="50906" x="2543175" y="3219450"/>
          <p14:tracePt t="50916" x="2570163" y="3219450"/>
          <p14:tracePt t="50922" x="2598738" y="3219450"/>
          <p14:tracePt t="50927" x="2635250" y="3236913"/>
          <p14:tracePt t="50937" x="2671763" y="3246438"/>
          <p14:tracePt t="50944" x="2689225" y="3265488"/>
          <p14:tracePt t="50955" x="2716213" y="3282950"/>
          <p14:tracePt t="50960" x="2735263" y="3292475"/>
          <p14:tracePt t="50976" x="2735263" y="3302000"/>
          <p14:tracePt t="51000" x="2735263" y="3309938"/>
          <p14:tracePt t="51032" x="2735263" y="3319463"/>
          <p14:tracePt t="51048" x="2735263" y="3328988"/>
          <p14:tracePt t="51056" x="2735263" y="3346450"/>
          <p14:tracePt t="51064" x="2698750" y="3355975"/>
          <p14:tracePt t="51073" x="2671763" y="3355975"/>
          <p14:tracePt t="51080" x="2635250" y="3365500"/>
          <p14:tracePt t="51089" x="2552700" y="3382963"/>
          <p14:tracePt t="51095" x="2506663" y="3402013"/>
          <p14:tracePt t="51104" x="2452688" y="3402013"/>
          <p14:tracePt t="51113" x="2397125" y="3402013"/>
          <p14:tracePt t="51121" x="2352675" y="3402013"/>
          <p14:tracePt t="51128" x="2333625" y="3402013"/>
          <p14:tracePt t="51137" x="2324100" y="3402013"/>
          <p14:tracePt t="51144" x="2306638" y="3402013"/>
          <p14:tracePt t="51154" x="2297113" y="3402013"/>
          <p14:tracePt t="51160" x="2279650" y="3402013"/>
          <p14:tracePt t="51168" x="2270125" y="3392488"/>
          <p14:tracePt t="51176" x="2260600" y="3392488"/>
          <p14:tracePt t="51191" x="2251075" y="3375025"/>
          <p14:tracePt t="51200" x="2251075" y="3365500"/>
          <p14:tracePt t="51216" x="2251075" y="3346450"/>
          <p14:tracePt t="51224" x="2243138" y="3328988"/>
          <p14:tracePt t="51249" x="2243138" y="3319463"/>
          <p14:tracePt t="51265" x="2243138" y="3309938"/>
          <p14:tracePt t="51280" x="2243138" y="3302000"/>
          <p14:tracePt t="51297" x="2243138" y="3292475"/>
          <p14:tracePt t="51305" x="2243138" y="3282950"/>
          <p14:tracePt t="51320" x="2243138" y="3265488"/>
          <p14:tracePt t="51329" x="2279650" y="3246438"/>
          <p14:tracePt t="51336" x="2279650" y="3236913"/>
          <p14:tracePt t="51345" x="2316163" y="3236913"/>
          <p14:tracePt t="51353" x="2324100" y="3228975"/>
          <p14:tracePt t="51360" x="2352675" y="3228975"/>
          <p14:tracePt t="51369" x="2360613" y="3219450"/>
          <p14:tracePt t="51376" x="2389188" y="3219450"/>
          <p14:tracePt t="51384" x="2406650" y="3219450"/>
          <p14:tracePt t="51392" x="2416175" y="3219450"/>
          <p14:tracePt t="51400" x="2443163" y="3219450"/>
          <p14:tracePt t="51408" x="2479675" y="3219450"/>
          <p14:tracePt t="51416" x="2489200" y="3219450"/>
          <p14:tracePt t="51424" x="2506663" y="3219450"/>
          <p14:tracePt t="51432" x="2533650" y="3219450"/>
          <p14:tracePt t="51440" x="2552700" y="3219450"/>
          <p14:tracePt t="51448" x="2562225" y="3219450"/>
          <p14:tracePt t="51464" x="2570163" y="3219450"/>
          <p14:tracePt t="51472" x="2579688" y="3219450"/>
          <p14:tracePt t="51480" x="2589213" y="3228975"/>
          <p14:tracePt t="51496" x="2589213" y="3236913"/>
          <p14:tracePt t="51504" x="2598738" y="3255963"/>
          <p14:tracePt t="51520" x="2598738" y="3273425"/>
          <p14:tracePt t="51537" x="2616200" y="3292475"/>
          <p14:tracePt t="51560" x="2616200" y="3309938"/>
          <p14:tracePt t="51569" x="2616200" y="3319463"/>
          <p14:tracePt t="51576" x="2616200" y="3328988"/>
          <p14:tracePt t="51592" x="2616200" y="3338513"/>
          <p14:tracePt t="51608" x="2606675" y="3365500"/>
          <p14:tracePt t="51616" x="2579688" y="3365500"/>
          <p14:tracePt t="51625" x="2533650" y="3375025"/>
          <p14:tracePt t="51632" x="2506663" y="3375025"/>
          <p14:tracePt t="51642" x="2452688" y="3375025"/>
          <p14:tracePt t="51647" x="2406650" y="3375025"/>
          <p14:tracePt t="51656" x="2370138" y="3375025"/>
          <p14:tracePt t="51664" x="2324100" y="3375025"/>
          <p14:tracePt t="51673" x="2297113" y="3375025"/>
          <p14:tracePt t="51681" x="2270125" y="3375025"/>
          <p14:tracePt t="51690" x="2260600" y="3375025"/>
          <p14:tracePt t="51697" x="2233613" y="3375025"/>
          <p14:tracePt t="51707" x="2224088" y="3365500"/>
          <p14:tracePt t="51738" x="2224088" y="3355975"/>
          <p14:tracePt t="51760" x="2224088" y="3338513"/>
          <p14:tracePt t="51808" x="2224088" y="3328988"/>
          <p14:tracePt t="51824" x="2224088" y="3319463"/>
          <p14:tracePt t="51840" x="2224088" y="3302000"/>
          <p14:tracePt t="51858" x="2224088" y="3292475"/>
          <p14:tracePt t="51868" x="2233613" y="3273425"/>
          <p14:tracePt t="51877" x="2287588" y="3236913"/>
          <p14:tracePt t="51879" x="2316163" y="3228975"/>
          <p14:tracePt t="51889" x="2352675" y="3219450"/>
          <p14:tracePt t="51896" x="2406650" y="3209925"/>
          <p14:tracePt t="51904" x="2443163" y="3209925"/>
          <p14:tracePt t="51911" x="2489200" y="3209925"/>
          <p14:tracePt t="51922" x="2506663" y="3209925"/>
          <p14:tracePt t="51928" x="2533650" y="3192463"/>
          <p14:tracePt t="51936" x="2543175" y="3192463"/>
          <p14:tracePt t="51944" x="2552700" y="3192463"/>
          <p14:tracePt t="51955" x="2570163" y="3192463"/>
          <p14:tracePt t="51976" x="2579688" y="3192463"/>
          <p14:tracePt t="51984" x="2589213" y="3192463"/>
          <p14:tracePt t="52000" x="2589213" y="3209925"/>
          <p14:tracePt t="52008" x="2589213" y="3219450"/>
          <p14:tracePt t="52019" x="2589213" y="3236913"/>
          <p14:tracePt t="52024" x="2589213" y="3255963"/>
          <p14:tracePt t="52034" x="2589213" y="3273425"/>
          <p14:tracePt t="52041" x="2589213" y="3282950"/>
          <p14:tracePt t="52047" x="2589213" y="3292475"/>
          <p14:tracePt t="52056" x="2589213" y="3302000"/>
          <p14:tracePt t="52072" x="2589213" y="3309938"/>
          <p14:tracePt t="52080" x="2579688" y="3328988"/>
          <p14:tracePt t="52088" x="2570163" y="3338513"/>
          <p14:tracePt t="52112" x="2562225" y="3355975"/>
          <p14:tracePt t="52137" x="2562225" y="3365500"/>
          <p14:tracePt t="52145" x="2552700" y="3365500"/>
          <p14:tracePt t="52160" x="2533650" y="3375025"/>
          <p14:tracePt t="52176" x="2498725" y="3392488"/>
          <p14:tracePt t="52184" x="2489200" y="3402013"/>
          <p14:tracePt t="52194" x="2462213" y="3402013"/>
          <p14:tracePt t="52209" x="2416175" y="3402013"/>
          <p14:tracePt t="52216" x="2389188" y="3402013"/>
          <p14:tracePt t="52224" x="2352675" y="3402013"/>
          <p14:tracePt t="52232" x="2343150" y="3402013"/>
          <p14:tracePt t="52240" x="2324100" y="3402013"/>
          <p14:tracePt t="52248" x="2306638" y="3402013"/>
          <p14:tracePt t="52256" x="2279650" y="3402013"/>
          <p14:tracePt t="52267" x="2270125" y="3402013"/>
          <p14:tracePt t="52272" x="2260600" y="3392488"/>
          <p14:tracePt t="52288" x="2251075" y="3392488"/>
          <p14:tracePt t="52297" x="2243138" y="3382963"/>
          <p14:tracePt t="52320" x="2233613" y="3375025"/>
          <p14:tracePt t="52345" x="2224088" y="3365500"/>
          <p14:tracePt t="52370" x="2224088" y="3355975"/>
          <p14:tracePt t="52396" x="2214563" y="3355975"/>
          <p14:tracePt t="52416" x="2214563" y="3346450"/>
          <p14:tracePt t="52472" x="2214563" y="3328988"/>
          <p14:tracePt t="52512" x="2214563" y="3319463"/>
          <p14:tracePt t="52552" x="2214563" y="3309938"/>
          <p14:tracePt t="52561" x="2224088" y="3302000"/>
          <p14:tracePt t="52569" x="2224088" y="3292475"/>
          <p14:tracePt t="52576" x="2233613" y="3292475"/>
          <p14:tracePt t="52585" x="2260600" y="3292475"/>
          <p14:tracePt t="52592" x="2279650" y="3292475"/>
          <p14:tracePt t="52600" x="2324100" y="3282950"/>
          <p14:tracePt t="52609" x="2360613" y="3273425"/>
          <p14:tracePt t="52615" x="2379663" y="3273425"/>
          <p14:tracePt t="52625" x="2425700" y="3273425"/>
          <p14:tracePt t="52632" x="2452688" y="3273425"/>
          <p14:tracePt t="52640" x="2470150" y="3273425"/>
          <p14:tracePt t="52648" x="2498725" y="3273425"/>
          <p14:tracePt t="52656" x="2516188" y="3273425"/>
          <p14:tracePt t="52664" x="2543175" y="3273425"/>
          <p14:tracePt t="52673" x="2552700" y="3273425"/>
          <p14:tracePt t="52680" x="2562225" y="3273425"/>
          <p14:tracePt t="52689" x="2570163" y="3282950"/>
          <p14:tracePt t="52696" x="2579688" y="3292475"/>
          <p14:tracePt t="52706" x="2589213" y="3302000"/>
          <p14:tracePt t="52720" x="2598738" y="3309938"/>
          <p14:tracePt t="52744" x="2598738" y="3338513"/>
          <p14:tracePt t="52754" x="2598738" y="3346450"/>
          <p14:tracePt t="52769" x="2598738" y="3355975"/>
          <p14:tracePt t="52776" x="2598738" y="3365500"/>
          <p14:tracePt t="52784" x="2598738" y="3382963"/>
          <p14:tracePt t="52808" x="2598738" y="3392488"/>
          <p14:tracePt t="52824" x="2598738" y="3402013"/>
          <p14:tracePt t="52831" x="2589213" y="3411538"/>
          <p14:tracePt t="52840" x="2570163" y="3411538"/>
          <p14:tracePt t="52848" x="2543175" y="3411538"/>
          <p14:tracePt t="52856" x="2498725" y="3411538"/>
          <p14:tracePt t="52864" x="2462213" y="3411538"/>
          <p14:tracePt t="52872" x="2406650" y="3411538"/>
          <p14:tracePt t="52880" x="2360613" y="3411538"/>
          <p14:tracePt t="52888" x="2306638" y="3411538"/>
          <p14:tracePt t="52896" x="2279650" y="3411538"/>
          <p14:tracePt t="52904" x="2251075" y="3411538"/>
          <p14:tracePt t="52912" x="2233613" y="3411538"/>
          <p14:tracePt t="52924" x="2206625" y="3411538"/>
          <p14:tracePt t="52936" x="2187575" y="3392488"/>
          <p14:tracePt t="52944" x="2179638" y="3382963"/>
          <p14:tracePt t="52960" x="2179638" y="3375025"/>
          <p14:tracePt t="52972" x="2179638" y="3346450"/>
          <p14:tracePt t="52975" x="2179638" y="3338513"/>
          <p14:tracePt t="52992" x="2179638" y="3319463"/>
          <p14:tracePt t="53000" x="2179638" y="3309938"/>
          <p14:tracePt t="53008" x="2179638" y="3302000"/>
          <p14:tracePt t="53017" x="2179638" y="3292475"/>
          <p14:tracePt t="53024" x="2179638" y="3273425"/>
          <p14:tracePt t="53032" x="2179638" y="3265488"/>
          <p14:tracePt t="53040" x="2187575" y="3255963"/>
          <p14:tracePt t="53048" x="2206625" y="3246438"/>
          <p14:tracePt t="53058" x="2243138" y="3246438"/>
          <p14:tracePt t="53066" x="2287588" y="3219450"/>
          <p14:tracePt t="53077" x="2343150" y="3219450"/>
          <p14:tracePt t="53083" x="2425700" y="3209925"/>
          <p14:tracePt t="53088" x="2498725" y="3209925"/>
          <p14:tracePt t="53096" x="2570163" y="3209925"/>
          <p14:tracePt t="53104" x="2625725" y="3209925"/>
          <p14:tracePt t="53112" x="2716213" y="3209925"/>
          <p14:tracePt t="53120" x="2744788" y="3209925"/>
          <p14:tracePt t="53127" x="2789238" y="3219450"/>
          <p14:tracePt t="53143" x="2808288" y="3228975"/>
          <p14:tracePt t="53144" x="2817813" y="3228975"/>
          <p14:tracePt t="53154" x="2825750" y="3236913"/>
          <p14:tracePt t="53160" x="2825750" y="3246438"/>
          <p14:tracePt t="53169" x="2825750" y="3255963"/>
          <p14:tracePt t="53184" x="2825750" y="3265488"/>
          <p14:tracePt t="53192" x="2825750" y="3292475"/>
          <p14:tracePt t="53200" x="2817813" y="3302000"/>
          <p14:tracePt t="53208" x="2781300" y="3319463"/>
          <p14:tracePt t="53216" x="2735263" y="3328988"/>
          <p14:tracePt t="53224" x="2716213" y="3346450"/>
          <p14:tracePt t="53240" x="2679700" y="3355975"/>
          <p14:tracePt t="53251" x="2652713" y="3375025"/>
          <p14:tracePt t="53259" x="2635250" y="3375025"/>
          <p14:tracePt t="53266" x="2625725" y="3375025"/>
          <p14:tracePt t="53272" x="2598738" y="3375025"/>
          <p14:tracePt t="53279" x="2589213" y="3375025"/>
          <p14:tracePt t="53288" x="2562225" y="3375025"/>
          <p14:tracePt t="53297" x="2552700" y="3375025"/>
          <p14:tracePt t="53304" x="2543175" y="3375025"/>
          <p14:tracePt t="53312" x="2498725" y="3375025"/>
          <p14:tracePt t="53320" x="2489200" y="3375025"/>
          <p14:tracePt t="53327" x="2462213" y="3375025"/>
          <p14:tracePt t="53337" x="2443163" y="3375025"/>
          <p14:tracePt t="53344" x="2433638" y="3375025"/>
          <p14:tracePt t="53357" x="2425700" y="3375025"/>
          <p14:tracePt t="53361" x="2416175" y="3375025"/>
          <p14:tracePt t="53377" x="2397125" y="3355975"/>
          <p14:tracePt t="53467" x="2397125" y="3346450"/>
          <p14:tracePt t="53498" x="2397125" y="3338513"/>
          <p14:tracePt t="53514" x="2406650" y="3338513"/>
          <p14:tracePt t="53544" x="2425700" y="3338513"/>
          <p14:tracePt t="53551" x="2443163" y="3346450"/>
          <p14:tracePt t="53560" x="2452688" y="3355975"/>
          <p14:tracePt t="53570" x="2462213" y="3365500"/>
          <p14:tracePt t="53576" x="2462213" y="3392488"/>
          <p14:tracePt t="53584" x="2462213" y="3411538"/>
          <p14:tracePt t="53592" x="2462213" y="3438525"/>
          <p14:tracePt t="53600" x="2462213" y="3455988"/>
          <p14:tracePt t="53609" x="2462213" y="3482975"/>
          <p14:tracePt t="53616" x="2462213" y="3502025"/>
          <p14:tracePt t="53624" x="2462213" y="3538538"/>
          <p14:tracePt t="53632" x="2462213" y="3575050"/>
          <p14:tracePt t="53641" x="2470150" y="3602038"/>
          <p14:tracePt t="53647" x="2470150" y="3629025"/>
          <p14:tracePt t="53656" x="2470150" y="3648075"/>
          <p14:tracePt t="53664" x="2470150" y="3675063"/>
          <p14:tracePt t="53672" x="2470150" y="3684588"/>
          <p14:tracePt t="53681" x="2470150" y="3694113"/>
          <p14:tracePt t="53754" x="2470150" y="3711575"/>
          <p14:tracePt t="53761" x="2470150" y="3721100"/>
          <p14:tracePt t="53778" x="2470150" y="3730625"/>
          <p14:tracePt t="53786" x="2470150" y="3748088"/>
          <p14:tracePt t="53794" x="2470150" y="3757613"/>
          <p14:tracePt t="53800" x="2470150" y="3775075"/>
          <p14:tracePt t="53808" x="2470150" y="3794125"/>
          <p14:tracePt t="53817" x="2462213" y="3811588"/>
          <p14:tracePt t="53832" x="2452688" y="3821113"/>
          <p14:tracePt t="53881" x="2443163" y="3821113"/>
          <p14:tracePt t="53888" x="2433638" y="3821113"/>
          <p14:tracePt t="53896" x="2425700" y="3821113"/>
          <p14:tracePt t="53904" x="2416175" y="3821113"/>
          <p14:tracePt t="53913" x="2389188" y="3821113"/>
          <p14:tracePt t="53922" x="2379663" y="3821113"/>
          <p14:tracePt t="53928" x="2370138" y="3821113"/>
          <p14:tracePt t="53938" x="2360613" y="3821113"/>
          <p14:tracePt t="53944" x="2352675" y="3821113"/>
          <p14:tracePt t="53954" x="2333625" y="3811588"/>
          <p14:tracePt t="53960" x="2324100" y="3803650"/>
          <p14:tracePt t="53970" x="2316163" y="3794125"/>
          <p14:tracePt t="53978" x="2297113" y="3784600"/>
          <p14:tracePt t="53987" x="2287588" y="3775075"/>
          <p14:tracePt t="53994" x="2270125" y="3757613"/>
          <p14:tracePt t="54001" x="2260600" y="3738563"/>
          <p14:tracePt t="54008" x="2251075" y="3738563"/>
          <p14:tracePt t="54015" x="2243138" y="3738563"/>
          <p14:tracePt t="54024" x="2233613" y="3721100"/>
          <p14:tracePt t="54074" x="2233613" y="3711575"/>
          <p14:tracePt t="54089" x="2233613" y="3694113"/>
          <p14:tracePt t="54097" x="2233613" y="3684588"/>
          <p14:tracePt t="54112" x="2233613" y="3675063"/>
          <p14:tracePt t="54120" x="2233613" y="3665538"/>
          <p14:tracePt t="54128" x="2233613" y="3657600"/>
          <p14:tracePt t="54136" x="2233613" y="3648075"/>
          <p14:tracePt t="54144" x="2233613" y="3638550"/>
          <p14:tracePt t="54153" x="2233613" y="3629025"/>
          <p14:tracePt t="54160" x="2233613" y="3611563"/>
          <p14:tracePt t="54169" x="2233613" y="3602038"/>
          <p14:tracePt t="54176" x="2243138" y="3584575"/>
          <p14:tracePt t="54184" x="2251075" y="3584575"/>
          <p14:tracePt t="54192" x="2260600" y="3584575"/>
          <p14:tracePt t="54200" x="2279650" y="3565525"/>
          <p14:tracePt t="54207" x="2297113" y="3556000"/>
          <p14:tracePt t="54217" x="2324100" y="3548063"/>
          <p14:tracePt t="54227" x="2343150" y="3538538"/>
          <p14:tracePt t="54238" x="2379663" y="3511550"/>
          <p14:tracePt t="54240" x="2406650" y="3502025"/>
          <p14:tracePt t="54248" x="2452688" y="3502025"/>
          <p14:tracePt t="54256" x="2489200" y="3502025"/>
          <p14:tracePt t="54263" x="2533650" y="3502025"/>
          <p14:tracePt t="54272" x="2562225" y="3502025"/>
          <p14:tracePt t="54280" x="2598738" y="3502025"/>
          <p14:tracePt t="54288" x="2625725" y="3502025"/>
          <p14:tracePt t="54297" x="2643188" y="3502025"/>
          <p14:tracePt t="54331" x="2652713" y="3502025"/>
          <p14:tracePt t="54344" x="2652713" y="3511550"/>
          <p14:tracePt t="54360" x="2652713" y="3529013"/>
          <p14:tracePt t="54369" x="2652713" y="3538538"/>
          <p14:tracePt t="54376" x="2652713" y="3548063"/>
          <p14:tracePt t="54384" x="2635250" y="3556000"/>
          <p14:tracePt t="54393" x="2625725" y="3556000"/>
          <p14:tracePt t="54400" x="2598738" y="3565525"/>
          <p14:tracePt t="54408" x="2570163" y="3584575"/>
          <p14:tracePt t="54416" x="2552700" y="3592513"/>
          <p14:tracePt t="54424" x="2533650" y="3602038"/>
          <p14:tracePt t="54433" x="2479675" y="3602038"/>
          <p14:tracePt t="54441" x="2452688" y="3611563"/>
          <p14:tracePt t="54449" x="2406650" y="3611563"/>
          <p14:tracePt t="54459" x="2389188" y="3611563"/>
          <p14:tracePt t="54464" x="2360613" y="3621088"/>
          <p14:tracePt t="54473" x="2343150" y="3621088"/>
          <p14:tracePt t="54479" x="2316163" y="3621088"/>
          <p14:tracePt t="54488" x="2297113" y="3621088"/>
          <p14:tracePt t="54495" x="2270125" y="3621088"/>
          <p14:tracePt t="54504" x="2251075" y="3621088"/>
          <p14:tracePt t="54512" x="2243138" y="3621088"/>
          <p14:tracePt t="54520" x="2224088" y="3621088"/>
          <p14:tracePt t="54553" x="2214563" y="3621088"/>
          <p14:tracePt t="54600" x="2214563" y="3611563"/>
          <p14:tracePt t="54609" x="2214563" y="3602038"/>
          <p14:tracePt t="54616" x="2214563" y="3592513"/>
          <p14:tracePt t="54632" x="2233613" y="3565525"/>
          <p14:tracePt t="54640" x="2270125" y="3538538"/>
          <p14:tracePt t="54648" x="2287588" y="3529013"/>
          <p14:tracePt t="54656" x="2316163" y="3511550"/>
          <p14:tracePt t="54672" x="2343150" y="3511550"/>
          <p14:tracePt t="54680" x="2352675" y="3511550"/>
          <p14:tracePt t="54688" x="2360613" y="3511550"/>
          <p14:tracePt t="54704" x="2370138" y="3511550"/>
          <p14:tracePt t="54712" x="2389188" y="3511550"/>
          <p14:tracePt t="54721" x="2397125" y="3529013"/>
          <p14:tracePt t="54728" x="2406650" y="3565525"/>
          <p14:tracePt t="54736" x="2406650" y="3621088"/>
          <p14:tracePt t="54744" x="2406650" y="3657600"/>
          <p14:tracePt t="54753" x="2406650" y="3711575"/>
          <p14:tracePt t="54760" x="2406650" y="3767138"/>
          <p14:tracePt t="54769" x="2406650" y="3821113"/>
          <p14:tracePt t="54776" x="2406650" y="3903663"/>
          <p14:tracePt t="54784" x="2416175" y="3976688"/>
          <p14:tracePt t="54792" x="2425700" y="4040188"/>
          <p14:tracePt t="54800" x="2425700" y="4130675"/>
          <p14:tracePt t="54808" x="2425700" y="4167188"/>
          <p14:tracePt t="54816" x="2425700" y="4213225"/>
          <p14:tracePt t="54824" x="2452688" y="4268788"/>
          <p14:tracePt t="54832" x="2470150" y="4313238"/>
          <p14:tracePt t="54840" x="2479675" y="4322763"/>
          <p14:tracePt t="54848" x="2498725" y="4359275"/>
          <p14:tracePt t="54864" x="2498725" y="4368800"/>
          <p14:tracePt t="54880" x="2498725" y="4386263"/>
          <p14:tracePt t="54947" x="2498725" y="4395788"/>
          <p14:tracePt t="54958" x="2498725" y="4405313"/>
          <p14:tracePt t="54960" x="2498725" y="4413250"/>
          <p14:tracePt t="54978" x="2498725" y="4422775"/>
          <p14:tracePt t="54992" x="2489200" y="4432300"/>
          <p14:tracePt t="55000" x="2479675" y="4432300"/>
          <p14:tracePt t="55029" x="2470150" y="4432300"/>
          <p14:tracePt t="55032" x="2462213" y="4432300"/>
          <p14:tracePt t="55040" x="2433638" y="4441825"/>
          <p14:tracePt t="55048" x="2433638" y="4449763"/>
          <p14:tracePt t="55056" x="2425700" y="4449763"/>
          <p14:tracePt t="55064" x="2416175" y="4449763"/>
          <p14:tracePt t="55072" x="2397125" y="4449763"/>
          <p14:tracePt t="55088" x="2379663" y="4468813"/>
          <p14:tracePt t="55113" x="2370138" y="4468813"/>
          <p14:tracePt t="55128" x="2352675" y="4468813"/>
          <p14:tracePt t="55136" x="2343150" y="4468813"/>
          <p14:tracePt t="55156" x="2333625" y="4468813"/>
          <p14:tracePt t="55162" x="2333625" y="4478338"/>
          <p14:tracePt t="55176" x="2316163" y="4478338"/>
          <p14:tracePt t="55189" x="2306638" y="4478338"/>
          <p14:tracePt t="55194" x="2297113" y="4478338"/>
          <p14:tracePt t="55205" x="2287588" y="4478338"/>
          <p14:tracePt t="55224" x="2270125" y="4478338"/>
          <p14:tracePt t="55304" x="2270125" y="4459288"/>
          <p14:tracePt t="55312" x="2306638" y="4432300"/>
          <p14:tracePt t="55320" x="2352675" y="4422775"/>
          <p14:tracePt t="55328" x="2370138" y="4413250"/>
          <p14:tracePt t="55336" x="2406650" y="4413250"/>
          <p14:tracePt t="55344" x="2452688" y="4413250"/>
          <p14:tracePt t="55352" x="2462213" y="4413250"/>
          <p14:tracePt t="55360" x="2470150" y="4413250"/>
          <p14:tracePt t="55393" x="2479675" y="4413250"/>
          <p14:tracePt t="55408" x="2479675" y="4422775"/>
          <p14:tracePt t="55416" x="2479675" y="4432300"/>
          <p14:tracePt t="55424" x="2479675" y="4441825"/>
          <p14:tracePt t="55432" x="2462213" y="4468813"/>
          <p14:tracePt t="55440" x="2452688" y="4468813"/>
          <p14:tracePt t="55448" x="2433638" y="4468813"/>
          <p14:tracePt t="55456" x="2416175" y="4468813"/>
          <p14:tracePt t="55464" x="2406650" y="4468813"/>
          <p14:tracePt t="55472" x="2397125" y="4478338"/>
          <p14:tracePt t="55496" x="2379663" y="4486275"/>
          <p14:tracePt t="55512" x="2370138" y="4495800"/>
          <p14:tracePt t="55520" x="2370138" y="4505325"/>
          <p14:tracePt t="55529" x="2360613" y="4522788"/>
          <p14:tracePt t="55540" x="2324100" y="4551363"/>
          <p14:tracePt t="55548" x="2316163" y="4568825"/>
          <p14:tracePt t="55553" x="2306638" y="4605338"/>
          <p14:tracePt t="55560" x="2287588" y="4660900"/>
          <p14:tracePt t="55572" x="2270125" y="4705350"/>
          <p14:tracePt t="55576" x="2251075" y="4732338"/>
          <p14:tracePt t="55584" x="2214563" y="4787900"/>
          <p14:tracePt t="55593" x="2206625" y="4851400"/>
          <p14:tracePt t="55600" x="2197100" y="4897438"/>
          <p14:tracePt t="55608" x="2197100" y="4924425"/>
          <p14:tracePt t="55616" x="2179638" y="4951413"/>
          <p14:tracePt t="55625" x="2179638" y="4970463"/>
          <p14:tracePt t="55632" x="2179638" y="4979988"/>
          <p14:tracePt t="55896" x="2179638" y="4987925"/>
          <p14:tracePt t="55905" x="2179638" y="5016500"/>
          <p14:tracePt t="55912" x="2179638" y="5033963"/>
          <p14:tracePt t="55922" x="2179638" y="5070475"/>
          <p14:tracePt t="55929" x="2179638" y="5116513"/>
          <p14:tracePt t="55938" x="2187575" y="5153025"/>
          <p14:tracePt t="55945" x="2197100" y="5197475"/>
          <p14:tracePt t="55957" x="2243138" y="5299075"/>
          <p14:tracePt t="55959" x="2251075" y="5335588"/>
          <p14:tracePt t="55971" x="2287588" y="5380038"/>
          <p14:tracePt t="55976" x="2297113" y="5426075"/>
          <p14:tracePt t="55985" x="2306638" y="5472113"/>
          <p14:tracePt t="55992" x="2316163" y="5489575"/>
          <p14:tracePt t="56008" x="2316163" y="5508625"/>
          <p14:tracePt t="56216" x="2316163" y="5518150"/>
          <p14:tracePt t="56224" x="2316163" y="5526088"/>
          <p14:tracePt t="56232" x="2316163" y="5562600"/>
          <p14:tracePt t="56240" x="2316163" y="5599113"/>
          <p14:tracePt t="56248" x="2316163" y="5618163"/>
          <p14:tracePt t="56257" x="2316163" y="5654675"/>
          <p14:tracePt t="56264" x="2316163" y="5699125"/>
          <p14:tracePt t="56272" x="2316163" y="5727700"/>
          <p14:tracePt t="56280" x="2316163" y="5781675"/>
          <p14:tracePt t="56288" x="2316163" y="5827713"/>
          <p14:tracePt t="56297" x="2316163" y="5864225"/>
          <p14:tracePt t="56304" x="2316163" y="5881688"/>
          <p14:tracePt t="56312" x="2316163" y="5910263"/>
          <p14:tracePt t="56320" x="2333625" y="5927725"/>
          <p14:tracePt t="56329" x="2343150" y="5973763"/>
          <p14:tracePt t="56337" x="2343150" y="5983288"/>
          <p14:tracePt t="56344" x="2352675" y="6010275"/>
          <p14:tracePt t="56353" x="2352675" y="6027738"/>
          <p14:tracePt t="56360" x="2360613" y="6046788"/>
          <p14:tracePt t="56370" x="2360613" y="6054725"/>
          <p14:tracePt t="56387" x="2360613" y="6064250"/>
          <p14:tracePt t="56394" x="2360613" y="6083300"/>
          <p14:tracePt t="56466" x="2370138" y="6091238"/>
          <p14:tracePt t="56474" x="2379663" y="6091238"/>
          <p14:tracePt t="56480" x="2397125" y="6091238"/>
          <p14:tracePt t="56496" x="2397125" y="6083300"/>
          <p14:tracePt t="56504" x="2397125" y="6064250"/>
          <p14:tracePt t="56512" x="2406650" y="6064250"/>
          <p14:tracePt t="56592" x="2406650" y="6054725"/>
          <p14:tracePt t="56612" x="2406650" y="6064250"/>
          <p14:tracePt t="56615" x="2397125" y="6100763"/>
          <p14:tracePt t="56626" x="2389188" y="6100763"/>
          <p14:tracePt t="56632" x="2379663" y="6127750"/>
          <p14:tracePt t="56648" x="2379663" y="6137275"/>
          <p14:tracePt t="56656" x="2379663" y="6146800"/>
          <p14:tracePt t="56784" x="2379663" y="6156325"/>
          <p14:tracePt t="56826" x="2389188" y="6156325"/>
          <p14:tracePt t="56848" x="2389188" y="6146800"/>
          <p14:tracePt t="56864" x="2389188" y="6137275"/>
          <p14:tracePt t="56872" x="2397125" y="6137275"/>
          <p14:tracePt t="57479" x="2406650" y="6137275"/>
          <p14:tracePt t="57489" x="2416175" y="6137275"/>
          <p14:tracePt t="57496" x="2425700" y="6137275"/>
          <p14:tracePt t="57664" x="2433638" y="6137275"/>
          <p14:tracePt t="57680" x="2462213" y="6127750"/>
          <p14:tracePt t="57696" x="2462213" y="6119813"/>
          <p14:tracePt t="57704" x="2470150" y="6110288"/>
          <p14:tracePt t="57720" x="2470150" y="6100763"/>
          <p14:tracePt t="57728" x="2470150" y="6091238"/>
          <p14:tracePt t="57737" x="2479675" y="6073775"/>
          <p14:tracePt t="57744" x="2479675" y="6054725"/>
          <p14:tracePt t="57752" x="2489200" y="6037263"/>
          <p14:tracePt t="57760" x="2516188" y="6010275"/>
          <p14:tracePt t="57769" x="2516188" y="6000750"/>
          <p14:tracePt t="57776" x="2533650" y="5964238"/>
          <p14:tracePt t="57786" x="2552700" y="5937250"/>
          <p14:tracePt t="57792" x="2562225" y="5873750"/>
          <p14:tracePt t="57800" x="2570163" y="5845175"/>
          <p14:tracePt t="57809" x="2589213" y="5791200"/>
          <p14:tracePt t="57816" x="2616200" y="5745163"/>
          <p14:tracePt t="57824" x="2635250" y="5699125"/>
          <p14:tracePt t="57832" x="2643188" y="5645150"/>
          <p14:tracePt t="57840" x="2662238" y="5599113"/>
          <p14:tracePt t="57847" x="2679700" y="5562600"/>
          <p14:tracePt t="57856" x="2679700" y="5526088"/>
          <p14:tracePt t="57864" x="2679700" y="5499100"/>
          <p14:tracePt t="57888" x="2679700" y="5472113"/>
          <p14:tracePt t="57896" x="2689225" y="5462588"/>
          <p14:tracePt t="57912" x="2708275" y="5445125"/>
          <p14:tracePt t="57921" x="2716213" y="5445125"/>
          <p14:tracePt t="57928" x="2744788" y="5445125"/>
          <p14:tracePt t="57936" x="2771775" y="5445125"/>
          <p14:tracePt t="57944" x="2817813" y="5445125"/>
          <p14:tracePt t="57952" x="2871788" y="5445125"/>
          <p14:tracePt t="57960" x="2925763" y="5445125"/>
          <p14:tracePt t="57970" x="2981325" y="5445125"/>
          <p14:tracePt t="57976" x="3054350" y="5435600"/>
          <p14:tracePt t="57984" x="3117850" y="5408613"/>
          <p14:tracePt t="57992" x="3163888" y="5372100"/>
          <p14:tracePt t="58000" x="3200400" y="5353050"/>
          <p14:tracePt t="58008" x="3217863" y="5316538"/>
          <p14:tracePt t="58016" x="3227388" y="5280025"/>
          <p14:tracePt t="58024" x="3227388" y="5233988"/>
          <p14:tracePt t="58032" x="3227388" y="5207000"/>
          <p14:tracePt t="58040" x="3227388" y="5170488"/>
          <p14:tracePt t="58048" x="3227388" y="5126038"/>
          <p14:tracePt t="58056" x="3217863" y="5080000"/>
          <p14:tracePt t="58064" x="3190875" y="5006975"/>
          <p14:tracePt t="58072" x="3171825" y="4970463"/>
          <p14:tracePt t="58080" x="3136900" y="4943475"/>
          <p14:tracePt t="58088" x="3100388" y="4878388"/>
          <p14:tracePt t="58097" x="3081338" y="4860925"/>
          <p14:tracePt t="58104" x="3044825" y="4814888"/>
          <p14:tracePt t="58112" x="3027363" y="4787900"/>
          <p14:tracePt t="58120" x="2990850" y="4741863"/>
          <p14:tracePt t="58128" x="2971800" y="4678363"/>
          <p14:tracePt t="58137" x="2935288" y="4632325"/>
          <p14:tracePt t="58144" x="2908300" y="4587875"/>
          <p14:tracePt t="58153" x="2871788" y="4522788"/>
          <p14:tracePt t="58160" x="2862263" y="4505325"/>
          <p14:tracePt t="58169" x="2844800" y="4468813"/>
          <p14:tracePt t="58176" x="2817813" y="4395788"/>
          <p14:tracePt t="58184" x="2808288" y="4376738"/>
          <p14:tracePt t="58193" x="2798763" y="4359275"/>
          <p14:tracePt t="58201" x="2798763" y="4332288"/>
          <p14:tracePt t="58207" x="2798763" y="4313238"/>
          <p14:tracePt t="58216" x="2798763" y="4295775"/>
          <p14:tracePt t="58224" x="2798763" y="4276725"/>
          <p14:tracePt t="58233" x="2798763" y="4249738"/>
          <p14:tracePt t="58240" x="2798763" y="4240213"/>
          <p14:tracePt t="58248" x="2798763" y="4222750"/>
          <p14:tracePt t="58256" x="2798763" y="4195763"/>
          <p14:tracePt t="58264" x="2798763" y="4176713"/>
          <p14:tracePt t="58272" x="2798763" y="4149725"/>
          <p14:tracePt t="58289" x="2798763" y="4094163"/>
          <p14:tracePt t="58296" x="2798763" y="4049713"/>
          <p14:tracePt t="58304" x="2798763" y="4013200"/>
          <p14:tracePt t="58311" x="2798763" y="3976688"/>
          <p14:tracePt t="58320" x="2798763" y="3948113"/>
          <p14:tracePt t="58329" x="2798763" y="3911600"/>
          <p14:tracePt t="58336" x="2798763" y="3894138"/>
          <p14:tracePt t="58343" x="2798763" y="3867150"/>
          <p14:tracePt t="58353" x="2798763" y="3830638"/>
          <p14:tracePt t="58360" x="2825750" y="3794125"/>
          <p14:tracePt t="58369" x="2844800" y="3757613"/>
          <p14:tracePt t="58375" x="2871788" y="3730625"/>
          <p14:tracePt t="58385" x="2898775" y="3694113"/>
          <p14:tracePt t="58392" x="2917825" y="3657600"/>
          <p14:tracePt t="58400" x="2925763" y="3638550"/>
          <p14:tracePt t="58408" x="2935288" y="3602038"/>
          <p14:tracePt t="58416" x="2935288" y="3584575"/>
          <p14:tracePt t="58424" x="2935288" y="3556000"/>
          <p14:tracePt t="58432" x="2935288" y="3548063"/>
          <p14:tracePt t="58440" x="2935288" y="3529013"/>
          <p14:tracePt t="58450" x="2925763" y="3492500"/>
          <p14:tracePt t="58458" x="2917825" y="3482975"/>
          <p14:tracePt t="58465" x="2908300" y="3482975"/>
          <p14:tracePt t="58473" x="2889250" y="3475038"/>
          <p14:tracePt t="58480" x="2862263" y="3438525"/>
          <p14:tracePt t="58496" x="2852738" y="3438525"/>
          <p14:tracePt t="58504" x="2844800" y="3438525"/>
          <p14:tracePt t="58512" x="2825750" y="3429000"/>
          <p14:tracePt t="58520" x="2808288" y="3402013"/>
          <p14:tracePt t="58529" x="2798763" y="3402013"/>
          <p14:tracePt t="58538" x="2771775" y="3382963"/>
          <p14:tracePt t="58544" x="2744788" y="3375025"/>
          <p14:tracePt t="58553" x="2725738" y="3346450"/>
          <p14:tracePt t="58560" x="2689225" y="3338513"/>
          <p14:tracePt t="58570" x="2671763" y="3328988"/>
          <p14:tracePt t="58576" x="2652713" y="3328988"/>
          <p14:tracePt t="58585" x="2625725" y="3309938"/>
          <p14:tracePt t="58592" x="2606675" y="3302000"/>
          <p14:tracePt t="58599" x="2589213" y="3302000"/>
          <p14:tracePt t="58609" x="2579688" y="3292475"/>
          <p14:tracePt t="58616" x="2552700" y="3292475"/>
          <p14:tracePt t="58625" x="2533650" y="3292475"/>
          <p14:tracePt t="58632" x="2506663" y="3292475"/>
          <p14:tracePt t="58641" x="2498725" y="3282950"/>
          <p14:tracePt t="58658" x="2470150" y="3282950"/>
          <p14:tracePt t="58663" x="2462213" y="3282950"/>
          <p14:tracePt t="58990" x="2452688" y="3302000"/>
          <p14:tracePt t="58992" x="2452688" y="3319463"/>
          <p14:tracePt t="59000" x="2452688" y="3365500"/>
          <p14:tracePt t="59009" x="2452688" y="3402013"/>
          <p14:tracePt t="59016" x="2452688" y="3419475"/>
          <p14:tracePt t="59024" x="2452688" y="3446463"/>
          <p14:tracePt t="59032" x="2452688" y="3465513"/>
          <p14:tracePt t="59040" x="2452688" y="3492500"/>
          <p14:tracePt t="59048" x="2452688" y="3502025"/>
          <p14:tracePt t="59056" x="2452688" y="3511550"/>
          <p14:tracePt t="59065" x="2452688" y="3529013"/>
          <p14:tracePt t="59072" x="2452688" y="3538538"/>
          <p14:tracePt t="59080" x="2452688" y="3548063"/>
          <p14:tracePt t="59088" x="2443163" y="3548063"/>
          <p14:tracePt t="59174" x="2443163" y="3565525"/>
          <p14:tracePt t="59176" x="2443163" y="3575050"/>
          <p14:tracePt t="59184" x="2433638" y="3584575"/>
          <p14:tracePt t="59192" x="2425700" y="3592513"/>
          <p14:tracePt t="59200" x="2416175" y="3602038"/>
          <p14:tracePt t="59208" x="2416175" y="3611563"/>
          <p14:tracePt t="59224" x="2416175" y="3621088"/>
          <p14:tracePt t="59304" x="2416175" y="3629025"/>
          <p14:tracePt t="59320" x="2416175" y="3648075"/>
          <p14:tracePt t="59330" x="2416175" y="3657600"/>
          <p14:tracePt t="59347" x="2416175" y="3665538"/>
          <p14:tracePt t="59554" x="2425700" y="3684588"/>
          <p14:tracePt t="59565" x="2425700" y="3694113"/>
          <p14:tracePt t="59571" x="2425700" y="3730625"/>
          <p14:tracePt t="59577" x="2425700" y="3784600"/>
          <p14:tracePt t="59586" x="2443163" y="3830638"/>
          <p14:tracePt t="59592" x="2443163" y="3903663"/>
          <p14:tracePt t="59600" x="2452688" y="3957638"/>
          <p14:tracePt t="59608" x="2452688" y="4021138"/>
          <p14:tracePt t="59616" x="2452688" y="4076700"/>
          <p14:tracePt t="59625" x="2452688" y="4103688"/>
          <p14:tracePt t="59632" x="2452688" y="4149725"/>
          <p14:tracePt t="59648" x="2452688" y="4176713"/>
          <p14:tracePt t="59664" x="2452688" y="4186238"/>
          <p14:tracePt t="59938" x="2452688" y="4213225"/>
          <p14:tracePt t="59944" x="2452688" y="4232275"/>
          <p14:tracePt t="59951" x="2452688" y="4259263"/>
          <p14:tracePt t="59960" x="2452688" y="4286250"/>
          <p14:tracePt t="59971" x="2452688" y="4332288"/>
          <p14:tracePt t="59976" x="2452688" y="4368800"/>
          <p14:tracePt t="59984" x="2452688" y="4386263"/>
          <p14:tracePt t="59992" x="2452688" y="4422775"/>
          <p14:tracePt t="60000" x="2452688" y="4432300"/>
          <p14:tracePt t="60008" x="2452688" y="4468813"/>
          <p14:tracePt t="60016" x="2452688" y="4478338"/>
          <p14:tracePt t="60032" x="2452688" y="4495800"/>
          <p14:tracePt t="60282" x="2452688" y="4522788"/>
          <p14:tracePt t="60292" x="2452688" y="4568825"/>
          <p14:tracePt t="60298" x="2489200" y="4632325"/>
          <p14:tracePt t="60304" x="2506663" y="4705350"/>
          <p14:tracePt t="60312" x="2516188" y="4768850"/>
          <p14:tracePt t="60321" x="2543175" y="4860925"/>
          <p14:tracePt t="60328" x="2543175" y="4943475"/>
          <p14:tracePt t="60337" x="2552700" y="5016500"/>
          <p14:tracePt t="60346" x="2552700" y="5070475"/>
          <p14:tracePt t="60353" x="2570163" y="5153025"/>
          <p14:tracePt t="60360" x="2570163" y="5189538"/>
          <p14:tracePt t="60370" x="2570163" y="5233988"/>
          <p14:tracePt t="60376" x="2570163" y="5270500"/>
          <p14:tracePt t="60387" x="2570163" y="5289550"/>
          <p14:tracePt t="60408" x="2570163" y="5299075"/>
          <p14:tracePt t="60506" x="2570163" y="5316538"/>
          <p14:tracePt t="60522" x="2570163" y="5326063"/>
          <p14:tracePt t="60536" x="2570163" y="5335588"/>
          <p14:tracePt t="60544" x="2570163" y="5372100"/>
          <p14:tracePt t="60552" x="2579688" y="5408613"/>
          <p14:tracePt t="60560" x="2579688" y="5426075"/>
          <p14:tracePt t="60569" x="2579688" y="5453063"/>
          <p14:tracePt t="60576" x="2579688" y="5472113"/>
          <p14:tracePt t="60586" x="2579688" y="5499100"/>
          <p14:tracePt t="60593" x="2579688" y="5518150"/>
          <p14:tracePt t="60605" x="2579688" y="5562600"/>
          <p14:tracePt t="60610" x="2598738" y="5581650"/>
          <p14:tracePt t="60617" x="2606675" y="5599113"/>
          <p14:tracePt t="60627" x="2616200" y="5608638"/>
          <p14:tracePt t="60632" x="2643188" y="5626100"/>
          <p14:tracePt t="60641" x="2671763" y="5635625"/>
          <p14:tracePt t="60648" x="2725738" y="5645150"/>
          <p14:tracePt t="60657" x="2844800" y="5662613"/>
          <p14:tracePt t="60664" x="2981325" y="5662613"/>
          <p14:tracePt t="60672" x="3163888" y="5662613"/>
          <p14:tracePt t="60680" x="3363913" y="5662613"/>
          <p14:tracePt t="60689" x="3582988" y="5662613"/>
          <p14:tracePt t="60696" x="3919538" y="5662613"/>
          <p14:tracePt t="60704" x="4175125" y="5618163"/>
          <p14:tracePt t="60712" x="4357688" y="5572125"/>
          <p14:tracePt t="60720" x="4557713" y="5489575"/>
          <p14:tracePt t="60728" x="4722813" y="5408613"/>
          <p14:tracePt t="60736" x="4859338" y="5335588"/>
          <p14:tracePt t="60744" x="4941888" y="5280025"/>
          <p14:tracePt t="60752" x="5041900" y="5207000"/>
          <p14:tracePt t="60760" x="5105400" y="5153025"/>
          <p14:tracePt t="60769" x="5141913" y="5106988"/>
          <p14:tracePt t="60775" x="5159375" y="5060950"/>
          <p14:tracePt t="60785" x="5187950" y="5033963"/>
          <p14:tracePt t="60792" x="5205413" y="5006975"/>
          <p14:tracePt t="60800" x="5214938" y="4970463"/>
          <p14:tracePt t="60808" x="5232400" y="4933950"/>
          <p14:tracePt t="60816" x="5251450" y="4887913"/>
          <p14:tracePt t="60824" x="5260975" y="4870450"/>
          <p14:tracePt t="60832" x="5268913" y="4841875"/>
          <p14:tracePt t="60840" x="5268913" y="4824413"/>
          <p14:tracePt t="60849" x="5268913" y="4787900"/>
          <p14:tracePt t="60865" x="5268913" y="4778375"/>
          <p14:tracePt t="60887" x="5268913" y="4760913"/>
          <p14:tracePt t="60890" x="5268913" y="4741863"/>
          <p14:tracePt t="60895" x="5260975" y="4741863"/>
          <p14:tracePt t="60905" x="5251450" y="4741863"/>
          <p14:tracePt t="60912" x="5232400" y="4732338"/>
          <p14:tracePt t="60920" x="5195888" y="4732338"/>
          <p14:tracePt t="60928" x="5159375" y="4724400"/>
          <p14:tracePt t="60937" x="5132388" y="4714875"/>
          <p14:tracePt t="60944" x="5086350" y="4697413"/>
          <p14:tracePt t="60953" x="5049838" y="4678363"/>
          <p14:tracePt t="60960" x="5005388" y="4668838"/>
          <p14:tracePt t="60973" x="4978400" y="4668838"/>
          <p14:tracePt t="60976" x="4949825" y="4660900"/>
          <p14:tracePt t="60986" x="4932363" y="4660900"/>
          <p14:tracePt t="60992" x="4895850" y="4660900"/>
          <p14:tracePt t="60999" x="4876800" y="4641850"/>
          <p14:tracePt t="61016" x="4859338" y="4641850"/>
          <p14:tracePt t="61024" x="4840288" y="4641850"/>
          <p14:tracePt t="61032" x="4822825" y="4641850"/>
          <p14:tracePt t="61048" x="4803775" y="4641850"/>
          <p14:tracePt t="61056" x="4776788" y="4641850"/>
          <p14:tracePt t="61064" x="4767263" y="4641850"/>
          <p14:tracePt t="61072" x="4749800" y="4651375"/>
          <p14:tracePt t="61080" x="4722813" y="4651375"/>
          <p14:tracePt t="61088" x="4703763" y="4651375"/>
          <p14:tracePt t="61096" x="4676775" y="4651375"/>
          <p14:tracePt t="61104" x="4659313" y="4651375"/>
          <p14:tracePt t="61112" x="4622800" y="4651375"/>
          <p14:tracePt t="61121" x="4594225" y="4641850"/>
          <p14:tracePt t="61128" x="4567238" y="4632325"/>
          <p14:tracePt t="61137" x="4557713" y="4624388"/>
          <p14:tracePt t="61143" x="4540250" y="4624388"/>
          <p14:tracePt t="61153" x="4513263" y="4587875"/>
          <p14:tracePt t="61160" x="4513263" y="4578350"/>
          <p14:tracePt t="61169" x="4513263" y="4559300"/>
          <p14:tracePt t="61176" x="4513263" y="4541838"/>
          <p14:tracePt t="61186" x="4513263" y="4495800"/>
          <p14:tracePt t="61192" x="4513263" y="4478338"/>
          <p14:tracePt t="61200" x="4513263" y="4449763"/>
          <p14:tracePt t="61208" x="4530725" y="4422775"/>
          <p14:tracePt t="61216" x="4549775" y="4405313"/>
          <p14:tracePt t="61224" x="4567238" y="4376738"/>
          <p14:tracePt t="61233" x="4586288" y="4359275"/>
          <p14:tracePt t="61240" x="4594225" y="4349750"/>
          <p14:tracePt t="61248" x="4603750" y="4349750"/>
          <p14:tracePt t="61256" x="4613275" y="4340225"/>
          <p14:tracePt t="61272" x="4622800" y="4332288"/>
          <p14:tracePt t="61288" x="4630738" y="4332288"/>
          <p14:tracePt t="61304" x="4649788" y="4313238"/>
          <p14:tracePt t="61320" x="4667250" y="4303713"/>
          <p14:tracePt t="61345" x="4676775" y="4295775"/>
          <p14:tracePt t="61609" x="4686300" y="4303713"/>
          <p14:tracePt t="61616" x="4713288" y="4313238"/>
          <p14:tracePt t="61624" x="4740275" y="4313238"/>
          <p14:tracePt t="61632" x="4767263" y="4322763"/>
          <p14:tracePt t="61641" x="4795838" y="4332288"/>
          <p14:tracePt t="61649" x="4803775" y="4332288"/>
          <p14:tracePt t="61658" x="4813300" y="4332288"/>
          <p14:tracePt t="61665" x="4840288" y="4332288"/>
          <p14:tracePt t="61673" x="4849813" y="4332288"/>
          <p14:tracePt t="61679" x="4859338" y="4332288"/>
          <p14:tracePt t="61688" x="4868863" y="4332288"/>
          <p14:tracePt t="61704" x="4876800" y="4332288"/>
          <p14:tracePt t="61712" x="4886325" y="4332288"/>
          <p14:tracePt t="61723" x="4895850" y="4332288"/>
          <p14:tracePt t="61729" x="4913313" y="4332288"/>
          <p14:tracePt t="61738" x="4932363" y="4313238"/>
          <p14:tracePt t="61745" x="4959350" y="4303713"/>
          <p14:tracePt t="61756" x="4978400" y="4295775"/>
          <p14:tracePt t="61761" x="4995863" y="4295775"/>
          <p14:tracePt t="61771" x="5022850" y="4286250"/>
          <p14:tracePt t="61776" x="5032375" y="4286250"/>
          <p14:tracePt t="61786" x="5049838" y="4286250"/>
          <p14:tracePt t="61792" x="5059363" y="4276725"/>
          <p14:tracePt t="61800" x="5068888" y="4268788"/>
          <p14:tracePt t="61824" x="5078413" y="4259263"/>
          <p14:tracePt t="61848" x="5078413" y="4240213"/>
          <p14:tracePt t="61864" x="5086350" y="4232275"/>
          <p14:tracePt t="62034" x="5095875" y="4232275"/>
          <p14:tracePt t="62040" x="5114925" y="4249738"/>
          <p14:tracePt t="62048" x="5132388" y="4268788"/>
          <p14:tracePt t="62056" x="5168900" y="4276725"/>
          <p14:tracePt t="62064" x="5224463" y="4286250"/>
          <p14:tracePt t="62072" x="5278438" y="4295775"/>
          <p14:tracePt t="62081" x="5397500" y="4332288"/>
          <p14:tracePt t="62088" x="5451475" y="4332288"/>
          <p14:tracePt t="62096" x="5507038" y="4332288"/>
          <p14:tracePt t="62104" x="5551488" y="4332288"/>
          <p14:tracePt t="62112" x="5580063" y="4332288"/>
          <p14:tracePt t="62122" x="5597525" y="4332288"/>
          <p14:tracePt t="62136" x="5616575" y="4322763"/>
          <p14:tracePt t="62168" x="5616575" y="4295775"/>
          <p14:tracePt t="62176" x="5616575" y="4286250"/>
          <p14:tracePt t="62186" x="5616575" y="4276725"/>
          <p14:tracePt t="62192" x="5607050" y="4259263"/>
          <p14:tracePt t="62200" x="5607050" y="4249738"/>
          <p14:tracePt t="62208" x="5597525" y="4232275"/>
          <p14:tracePt t="62304" x="5588000" y="4232275"/>
          <p14:tracePt t="62482" x="5588000" y="4240213"/>
          <p14:tracePt t="62488" x="5588000" y="4249738"/>
          <p14:tracePt t="62496" x="5588000" y="4276725"/>
          <p14:tracePt t="62504" x="5616575" y="4303713"/>
          <p14:tracePt t="62512" x="5616575" y="4313238"/>
          <p14:tracePt t="62520" x="5670550" y="4349750"/>
          <p14:tracePt t="62528" x="5680075" y="4359275"/>
          <p14:tracePt t="62536" x="5707063" y="4359275"/>
          <p14:tracePt t="62544" x="5734050" y="4359275"/>
          <p14:tracePt t="62552" x="5753100" y="4359275"/>
          <p14:tracePt t="62560" x="5761038" y="4359275"/>
          <p14:tracePt t="62570" x="5770563" y="4359275"/>
          <p14:tracePt t="62577" x="5789613" y="4359275"/>
          <p14:tracePt t="62592" x="5797550" y="4359275"/>
          <p14:tracePt t="62608" x="5816600" y="4349750"/>
          <p14:tracePt t="62632" x="5826125" y="4332288"/>
          <p14:tracePt t="62640" x="5834063" y="4322763"/>
          <p14:tracePt t="62656" x="5843588" y="4313238"/>
          <p14:tracePt t="62672" x="5843588" y="4303713"/>
          <p14:tracePt t="62680" x="5853113" y="4286250"/>
          <p14:tracePt t="62698" x="5862638" y="4276725"/>
          <p14:tracePt t="62704" x="5870575" y="4259263"/>
          <p14:tracePt t="62728" x="5870575" y="4249738"/>
          <p14:tracePt t="62737" x="5880100" y="4240213"/>
          <p14:tracePt t="62744" x="5880100" y="4222750"/>
          <p14:tracePt t="62753" x="5880100" y="4213225"/>
          <p14:tracePt t="62760" x="5889625" y="4203700"/>
          <p14:tracePt t="62775" x="5889625" y="4186238"/>
          <p14:tracePt t="62792" x="5899150" y="4176713"/>
          <p14:tracePt t="62800" x="5899150" y="4167188"/>
          <p14:tracePt t="62808" x="5899150" y="4149725"/>
          <p14:tracePt t="62816" x="5899150" y="4140200"/>
          <p14:tracePt t="62832" x="5899150" y="4130675"/>
          <p14:tracePt t="62840" x="5907088" y="4130675"/>
          <p14:tracePt t="62957" x="5916613" y="4130675"/>
          <p14:tracePt t="62963" x="5935663" y="4149725"/>
          <p14:tracePt t="62972" x="5943600" y="4159250"/>
          <p14:tracePt t="62975" x="5972175" y="4203700"/>
          <p14:tracePt t="62987" x="5989638" y="4222750"/>
          <p14:tracePt t="62991" x="6035675" y="4249738"/>
          <p14:tracePt t="63003" x="6099175" y="4295775"/>
          <p14:tracePt t="63008" x="6181725" y="4313238"/>
          <p14:tracePt t="63019" x="6235700" y="4332288"/>
          <p14:tracePt t="63024" x="6308725" y="4332288"/>
          <p14:tracePt t="63034" x="6345238" y="4349750"/>
          <p14:tracePt t="63040" x="6372225" y="4349750"/>
          <p14:tracePt t="63048" x="6381750" y="4349750"/>
          <p14:tracePt t="63088" x="6391275" y="4349750"/>
          <p14:tracePt t="63096" x="6399213" y="4340225"/>
          <p14:tracePt t="63112" x="6408738" y="4332288"/>
          <p14:tracePt t="63128" x="6408738" y="4322763"/>
          <p14:tracePt t="63136" x="6408738" y="4313238"/>
          <p14:tracePt t="63144" x="6408738" y="4303713"/>
          <p14:tracePt t="63152" x="6408738" y="4295775"/>
          <p14:tracePt t="63160" x="6408738" y="4286250"/>
          <p14:tracePt t="63184" x="6399213" y="4276725"/>
          <p14:tracePt t="63250" x="6391275" y="4276725"/>
          <p14:tracePt t="63265" x="6391275" y="4268788"/>
          <p14:tracePt t="63272" x="6381750" y="4259263"/>
          <p14:tracePt t="63297" x="6372225" y="4249738"/>
          <p14:tracePt t="63319" x="6362700" y="4232275"/>
          <p14:tracePt t="63490" x="6391275" y="4232275"/>
          <p14:tracePt t="63498" x="6418263" y="4232275"/>
          <p14:tracePt t="63506" x="6427788" y="4232275"/>
          <p14:tracePt t="63513" x="6454775" y="4232275"/>
          <p14:tracePt t="63537" x="6464300" y="4232275"/>
          <p14:tracePt t="63544" x="6472238" y="4232275"/>
          <p14:tracePt t="63552" x="6491288" y="4232275"/>
          <p14:tracePt t="63560" x="6500813" y="4232275"/>
          <p14:tracePt t="63569" x="6508750" y="4222750"/>
          <p14:tracePt t="63576" x="6518275" y="4222750"/>
          <p14:tracePt t="63586" x="6527800" y="4213225"/>
          <p14:tracePt t="63593" x="6545263" y="4213225"/>
          <p14:tracePt t="63600" x="6591300" y="4213225"/>
          <p14:tracePt t="63608" x="6627813" y="4213225"/>
          <p14:tracePt t="63616" x="6718300" y="4213225"/>
          <p14:tracePt t="63626" x="6827838" y="4213225"/>
          <p14:tracePt t="63634" x="6919913" y="4213225"/>
          <p14:tracePt t="63642" x="7046913" y="4213225"/>
          <p14:tracePt t="63648" x="7119938" y="4213225"/>
          <p14:tracePt t="63656" x="7175500" y="4213225"/>
          <p14:tracePt t="63664" x="7212013" y="4213225"/>
          <p14:tracePt t="63672" x="7229475" y="4213225"/>
          <p14:tracePt t="63910" x="7248525" y="4213225"/>
          <p14:tracePt t="63912" x="7265988" y="4213225"/>
          <p14:tracePt t="63920" x="7292975" y="4213225"/>
          <p14:tracePt t="63928" x="7302500" y="4213225"/>
          <p14:tracePt t="63936" x="7319963" y="4213225"/>
          <p14:tracePt t="63944" x="7339013" y="4213225"/>
          <p14:tracePt t="63954" x="7348538" y="4213225"/>
          <p14:tracePt t="63960" x="7385050" y="4213225"/>
          <p14:tracePt t="63976" x="7448550" y="4213225"/>
          <p14:tracePt t="63989" x="7502525" y="4213225"/>
          <p14:tracePt t="63995" x="7585075" y="4213225"/>
          <p14:tracePt t="64005" x="7675563" y="4213225"/>
          <p14:tracePt t="64008" x="7731125" y="4213225"/>
          <p14:tracePt t="64019" x="7785100" y="4213225"/>
          <p14:tracePt t="64024" x="7858125" y="4213225"/>
          <p14:tracePt t="64032" x="7904163" y="4213225"/>
          <p14:tracePt t="64040" x="7931150" y="4213225"/>
          <p14:tracePt t="64048" x="7958138" y="4213225"/>
          <p14:tracePt t="64066" x="7967663" y="4213225"/>
          <p14:tracePt t="64442" x="7931150" y="4213225"/>
          <p14:tracePt t="64448" x="7877175" y="4213225"/>
          <p14:tracePt t="64456" x="7804150" y="4213225"/>
          <p14:tracePt t="64464" x="7712075" y="4213225"/>
          <p14:tracePt t="64471" x="7602538" y="4213225"/>
          <p14:tracePt t="64480" x="7458075" y="4213225"/>
          <p14:tracePt t="64488" x="7275513" y="4213225"/>
          <p14:tracePt t="64496" x="7092950" y="4213225"/>
          <p14:tracePt t="64504" x="6846888" y="4213225"/>
          <p14:tracePt t="64512" x="6508750" y="4213225"/>
          <p14:tracePt t="64520" x="6172200" y="4213225"/>
          <p14:tracePt t="64533" x="5724525" y="4213225"/>
          <p14:tracePt t="64536" x="5324475" y="4213225"/>
          <p14:tracePt t="64544" x="4913313" y="4213225"/>
          <p14:tracePt t="64553" x="4576763" y="4213225"/>
          <p14:tracePt t="64560" x="4348163" y="4213225"/>
          <p14:tracePt t="64570" x="4165600" y="4213225"/>
          <p14:tracePt t="64576" x="4075113" y="4213225"/>
          <p14:tracePt t="64585" x="4038600" y="4213225"/>
          <p14:tracePt t="64592" x="4029075" y="4213225"/>
          <p14:tracePt t="64641" x="4038600" y="4213225"/>
          <p14:tracePt t="64648" x="4065588" y="4213225"/>
          <p14:tracePt t="64657" x="4084638" y="4213225"/>
          <p14:tracePt t="64664" x="4121150" y="4222750"/>
          <p14:tracePt t="64673" x="4129088" y="4222750"/>
          <p14:tracePt t="64680" x="4148138" y="4232275"/>
          <p14:tracePt t="64696" x="4157663" y="4232275"/>
          <p14:tracePt t="64721" x="4165600" y="4240213"/>
          <p14:tracePt t="64792" x="4084638" y="4240213"/>
          <p14:tracePt t="64800" x="3965575" y="4240213"/>
          <p14:tracePt t="64808" x="3792538" y="4240213"/>
          <p14:tracePt t="64816" x="3563938" y="4240213"/>
          <p14:tracePt t="64824" x="3382963" y="4203700"/>
          <p14:tracePt t="64832" x="3171825" y="4159250"/>
          <p14:tracePt t="64840" x="2954338" y="4103688"/>
          <p14:tracePt t="64847" x="2798763" y="4049713"/>
          <p14:tracePt t="64856" x="2662238" y="3984625"/>
          <p14:tracePt t="64864" x="2570163" y="3930650"/>
          <p14:tracePt t="64872" x="2516188" y="3894138"/>
          <p14:tracePt t="64880" x="2489200" y="3867150"/>
          <p14:tracePt t="64888" x="2470150" y="3830638"/>
          <p14:tracePt t="64896" x="2470150" y="3803650"/>
          <p14:tracePt t="64904" x="2470150" y="3767138"/>
          <p14:tracePt t="64912" x="2470150" y="3730625"/>
          <p14:tracePt t="64921" x="2470150" y="3702050"/>
          <p14:tracePt t="64931" x="2470150" y="3675063"/>
          <p14:tracePt t="64938" x="2470150" y="3665538"/>
          <p14:tracePt t="64945" x="2479675" y="3638550"/>
          <p14:tracePt t="64959" x="2479675" y="3629025"/>
          <p14:tracePt t="64961" x="2479675" y="3621088"/>
          <p14:tracePt t="64976" x="2479675" y="3602038"/>
          <p14:tracePt t="64986" x="2479675" y="3592513"/>
          <p14:tracePt t="64992" x="2479675" y="3584575"/>
          <p14:tracePt t="64999" x="2479675" y="3575050"/>
          <p14:tracePt t="65017" x="2479675" y="3548063"/>
          <p14:tracePt t="65024" x="2479675" y="3538538"/>
          <p14:tracePt t="65035" x="2489200" y="3538538"/>
          <p14:tracePt t="65049" x="2489200" y="3511550"/>
          <p14:tracePt t="65056" x="2489200" y="3502025"/>
          <p14:tracePt t="65064" x="2489200" y="3475038"/>
          <p14:tracePt t="65072" x="2498725" y="3465513"/>
          <p14:tracePt t="65080" x="2506663" y="3455988"/>
          <p14:tracePt t="65088" x="2506663" y="3446463"/>
          <p14:tracePt t="65096" x="2516188" y="3446463"/>
          <p14:tracePt t="65104" x="2516188" y="3429000"/>
          <p14:tracePt t="65120" x="2525713" y="3419475"/>
          <p14:tracePt t="65128" x="2525713" y="3411538"/>
          <p14:tracePt t="65136" x="2533650" y="3402013"/>
          <p14:tracePt t="65224" x="2533650" y="3392488"/>
          <p14:tracePt t="65329" x="2533650" y="3429000"/>
          <p14:tracePt t="65336" x="2533650" y="3455988"/>
          <p14:tracePt t="65347" x="2533650" y="3492500"/>
          <p14:tracePt t="65352" x="2533650" y="3519488"/>
          <p14:tracePt t="65360" x="2533650" y="3575050"/>
          <p14:tracePt t="65368" x="2533650" y="3611563"/>
          <p14:tracePt t="65375" x="2533650" y="3629025"/>
          <p14:tracePt t="65386" x="2533650" y="3675063"/>
          <p14:tracePt t="65401" x="2516188" y="3694113"/>
          <p14:tracePt t="65409" x="2516188" y="3702050"/>
          <p14:tracePt t="65465" x="2506663" y="3702050"/>
          <p14:tracePt t="65471" x="2498725" y="3702050"/>
          <p14:tracePt t="65480" x="2498725" y="3684588"/>
          <p14:tracePt t="65488" x="2498725" y="3675063"/>
          <p14:tracePt t="65496" x="2489200" y="3665538"/>
          <p14:tracePt t="65512" x="2489200" y="3648075"/>
          <p14:tracePt t="65626" x="2489200" y="3675063"/>
          <p14:tracePt t="65632" x="2489200" y="3721100"/>
          <p14:tracePt t="65641" x="2489200" y="3748088"/>
          <p14:tracePt t="65648" x="2489200" y="3803650"/>
          <p14:tracePt t="65657" x="2489200" y="3857625"/>
          <p14:tracePt t="65664" x="2489200" y="3911600"/>
          <p14:tracePt t="65672" x="2489200" y="3967163"/>
          <p14:tracePt t="65683" x="2489200" y="4030663"/>
          <p14:tracePt t="65689" x="2489200" y="4086225"/>
          <p14:tracePt t="65696" x="2516188" y="4149725"/>
          <p14:tracePt t="65704" x="2516188" y="4176713"/>
          <p14:tracePt t="65712" x="2516188" y="4195763"/>
          <p14:tracePt t="65722" x="2516188" y="4222750"/>
          <p14:tracePt t="66104" x="2516188" y="4213225"/>
          <p14:tracePt t="66112" x="2525713" y="4213225"/>
          <p14:tracePt t="66121" x="2533650" y="4213225"/>
          <p14:tracePt t="66128" x="2552700" y="4195763"/>
          <p14:tracePt t="66136" x="2562225" y="4186238"/>
          <p14:tracePt t="66144" x="2562225" y="4176713"/>
          <p14:tracePt t="66153" x="2562225" y="4159250"/>
          <p14:tracePt t="66159" x="2562225" y="4140200"/>
          <p14:tracePt t="66169" x="2562225" y="4130675"/>
          <p14:tracePt t="66176" x="2562225" y="4113213"/>
          <p14:tracePt t="66186" x="2562225" y="4103688"/>
          <p14:tracePt t="66192" x="2562225" y="4094163"/>
          <p14:tracePt t="66209" x="2562225" y="4076700"/>
          <p14:tracePt t="66288" x="2562225" y="4094163"/>
          <p14:tracePt t="66297" x="2562225" y="4103688"/>
          <p14:tracePt t="66313" x="2562225" y="4113213"/>
          <p14:tracePt t="66320" x="2562225" y="4130675"/>
          <p14:tracePt t="66328" x="2562225" y="4140200"/>
          <p14:tracePt t="66336" x="2562225" y="4149725"/>
          <p14:tracePt t="66344" x="2570163" y="4167188"/>
          <p14:tracePt t="66353" x="2589213" y="4186238"/>
          <p14:tracePt t="66360" x="2606675" y="4203700"/>
          <p14:tracePt t="66368" x="2625725" y="4232275"/>
          <p14:tracePt t="66376" x="2652713" y="4268788"/>
          <p14:tracePt t="66385" x="2689225" y="4295775"/>
          <p14:tracePt t="66392" x="2708275" y="4332288"/>
          <p14:tracePt t="66404" x="2725738" y="4349750"/>
          <p14:tracePt t="66410" x="2725738" y="4359275"/>
          <p14:tracePt t="66425" x="2725738" y="4368800"/>
          <p14:tracePt t="66528" x="2725738" y="4376738"/>
          <p14:tracePt t="66537" x="2725738" y="4386263"/>
          <p14:tracePt t="66569" x="2725738" y="4395788"/>
          <p14:tracePt t="66746" x="2725738" y="4413250"/>
          <p14:tracePt t="66755" x="2725738" y="4422775"/>
          <p14:tracePt t="66777" x="2725738" y="4432300"/>
          <p14:tracePt t="66786" x="2725738" y="4449763"/>
          <p14:tracePt t="66792" x="2735263" y="4478338"/>
          <p14:tracePt t="66810" x="2735263" y="4514850"/>
          <p14:tracePt t="66825" x="2735263" y="4568825"/>
          <p14:tracePt t="66831" x="2735263" y="4595813"/>
          <p14:tracePt t="66840" x="2735263" y="4614863"/>
          <p14:tracePt t="66848" x="2735263" y="4660900"/>
          <p14:tracePt t="66856" x="2716213" y="4705350"/>
          <p14:tracePt t="66864" x="2708275" y="4724400"/>
          <p14:tracePt t="66872" x="2679700" y="4760913"/>
          <p14:tracePt t="66881" x="2662238" y="4797425"/>
          <p14:tracePt t="66896" x="2652713" y="4824413"/>
          <p14:tracePt t="66904" x="2643188" y="4860925"/>
          <p14:tracePt t="66920" x="2635250" y="4887913"/>
          <p14:tracePt t="66928" x="2635250" y="4897438"/>
          <p14:tracePt t="66936" x="2635250" y="4914900"/>
          <p14:tracePt t="66944" x="2635250" y="4924425"/>
          <p14:tracePt t="66960" x="2635250" y="4933950"/>
          <p14:tracePt t="67090" x="2635250" y="4924425"/>
          <p14:tracePt t="67105" x="2635250" y="4914900"/>
          <p14:tracePt t="67176" x="2635250" y="4906963"/>
          <p14:tracePt t="67193" x="2643188" y="4906963"/>
          <p14:tracePt t="67225" x="2643188" y="4924425"/>
          <p14:tracePt t="67232" x="2662238" y="4960938"/>
          <p14:tracePt t="67240" x="2662238" y="4970463"/>
          <p14:tracePt t="67248" x="2662238" y="5006975"/>
          <p14:tracePt t="67256" x="2671763" y="5033963"/>
          <p14:tracePt t="67264" x="2671763" y="5053013"/>
          <p14:tracePt t="67272" x="2671763" y="5089525"/>
          <p14:tracePt t="67288" x="2671763" y="5097463"/>
          <p14:tracePt t="67296" x="2671763" y="5106988"/>
          <p14:tracePt t="67304" x="2671763" y="5126038"/>
          <p14:tracePt t="67312" x="2671763" y="5133975"/>
          <p14:tracePt t="67320" x="2671763" y="5143500"/>
          <p14:tracePt t="67352" x="2671763" y="5160963"/>
          <p14:tracePt t="67368" x="2671763" y="5170488"/>
          <p14:tracePt t="67385" x="2671763" y="5180013"/>
          <p14:tracePt t="67392" x="2671763" y="5189538"/>
          <p14:tracePt t="67408" x="2671763" y="5207000"/>
          <p14:tracePt t="67424" x="2671763" y="5216525"/>
          <p14:tracePt t="67432" x="2671763" y="5226050"/>
          <p14:tracePt t="67448" x="2671763" y="5243513"/>
          <p14:tracePt t="67644" x="2671763" y="5253038"/>
          <p14:tracePt t="67650" x="2671763" y="5270500"/>
          <p14:tracePt t="67660" x="2671763" y="5299075"/>
          <p14:tracePt t="67663" x="2671763" y="5307013"/>
          <p14:tracePt t="67672" x="2671763" y="5335588"/>
          <p14:tracePt t="67683" x="2671763" y="5353050"/>
          <p14:tracePt t="67697" x="2671763" y="5380038"/>
          <p14:tracePt t="67707" x="2671763" y="5389563"/>
          <p14:tracePt t="67712" x="2671763" y="5426075"/>
          <p14:tracePt t="67722" x="2671763" y="5435600"/>
          <p14:tracePt t="67728" x="2671763" y="5462588"/>
          <p14:tracePt t="67736" x="2671763" y="5472113"/>
          <p14:tracePt t="67744" x="2671763" y="5481638"/>
          <p14:tracePt t="67760" x="2671763" y="5499100"/>
          <p14:tracePt t="67769" x="2662238" y="5518150"/>
          <p14:tracePt t="67785" x="2662238" y="5526088"/>
          <p14:tracePt t="67792" x="2662238" y="5545138"/>
          <p14:tracePt t="67801" x="2662238" y="5554663"/>
          <p14:tracePt t="67808" x="2662238" y="5562600"/>
          <p14:tracePt t="67816" x="2662238" y="5572125"/>
          <p14:tracePt t="67841" x="2662238" y="5581650"/>
          <p14:tracePt t="68073" x="2662238" y="5618163"/>
          <p14:tracePt t="68080" x="2662238" y="5645150"/>
          <p14:tracePt t="68088" x="2662238" y="5681663"/>
          <p14:tracePt t="68096" x="2662238" y="5718175"/>
          <p14:tracePt t="68104" x="2662238" y="5745163"/>
          <p14:tracePt t="68112" x="2671763" y="5800725"/>
          <p14:tracePt t="68120" x="2671763" y="5837238"/>
          <p14:tracePt t="68128" x="2671763" y="5854700"/>
          <p14:tracePt t="68136" x="2671763" y="5891213"/>
          <p14:tracePt t="68145" x="2671763" y="5918200"/>
          <p14:tracePt t="68153" x="2671763" y="5937250"/>
          <p14:tracePt t="68168" x="2671763" y="5946775"/>
          <p14:tracePt t="68186" x="2671763" y="5954713"/>
          <p14:tracePt t="68232" x="2662238" y="5964238"/>
          <p14:tracePt t="68282" x="2652713" y="5964238"/>
          <p14:tracePt t="68354" x="2643188" y="5964238"/>
          <p14:tracePt t="68514" x="2625725" y="5946775"/>
          <p14:tracePt t="68523" x="2616200" y="5946775"/>
          <p14:tracePt t="68534" x="2589213" y="5937250"/>
          <p14:tracePt t="68536" x="2570163" y="5937250"/>
          <p14:tracePt t="68544" x="2543175" y="5937250"/>
          <p14:tracePt t="68552" x="2525713" y="5927725"/>
          <p14:tracePt t="68560" x="2489200" y="5918200"/>
          <p14:tracePt t="68569" x="2470150" y="5918200"/>
          <p14:tracePt t="68576" x="2462213" y="5918200"/>
          <p14:tracePt t="68587" x="2443163" y="5900738"/>
          <p14:tracePt t="68592" x="2433638" y="5891213"/>
          <p14:tracePt t="68601" x="2425700" y="5891213"/>
          <p14:tracePt t="68608" x="2397125" y="5891213"/>
          <p14:tracePt t="68616" x="2379663" y="5873750"/>
          <p14:tracePt t="68625" x="2352675" y="5864225"/>
          <p14:tracePt t="68632" x="2324100" y="5845175"/>
          <p14:tracePt t="68641" x="2306638" y="5827713"/>
          <p14:tracePt t="68648" x="2279650" y="5791200"/>
          <p14:tracePt t="68656" x="2270125" y="5764213"/>
          <p14:tracePt t="68664" x="2233613" y="5735638"/>
          <p14:tracePt t="68672" x="2224088" y="5691188"/>
          <p14:tracePt t="68680" x="2187575" y="5608638"/>
          <p14:tracePt t="68688" x="2170113" y="5562600"/>
          <p14:tracePt t="68696" x="2160588" y="5526088"/>
          <p14:tracePt t="68704" x="2160588" y="5472113"/>
          <p14:tracePt t="68712" x="2151063" y="5389563"/>
          <p14:tracePt t="68721" x="2114550" y="5307013"/>
          <p14:tracePt t="68728" x="2097088" y="5233988"/>
          <p14:tracePt t="68736" x="2087563" y="5143500"/>
          <p14:tracePt t="68744" x="2041525" y="5043488"/>
          <p14:tracePt t="68752" x="2014538" y="4933950"/>
          <p14:tracePt t="68761" x="1987550" y="4833938"/>
          <p14:tracePt t="68773" x="1968500" y="4705350"/>
          <p14:tracePt t="68777" x="1960563" y="4595813"/>
          <p14:tracePt t="68789" x="1914525" y="4478338"/>
          <p14:tracePt t="68793" x="1905000" y="4405313"/>
          <p14:tracePt t="68801" x="1887538" y="4303713"/>
          <p14:tracePt t="68808" x="1887538" y="4213225"/>
          <p14:tracePt t="68816" x="1887538" y="4122738"/>
          <p14:tracePt t="68824" x="1887538" y="4067175"/>
          <p14:tracePt t="68833" x="1887538" y="4013200"/>
          <p14:tracePt t="68841" x="1887538" y="3948113"/>
          <p14:tracePt t="68849" x="1887538" y="3921125"/>
          <p14:tracePt t="68856" x="1905000" y="3867150"/>
          <p14:tracePt t="68864" x="1914525" y="3821113"/>
          <p14:tracePt t="68872" x="1924050" y="3767138"/>
          <p14:tracePt t="68880" x="1931988" y="3721100"/>
          <p14:tracePt t="68888" x="1931988" y="3684588"/>
          <p14:tracePt t="68896" x="1960563" y="3648075"/>
          <p14:tracePt t="68904" x="1960563" y="3611563"/>
          <p14:tracePt t="68912" x="1968500" y="3565525"/>
          <p14:tracePt t="68922" x="1968500" y="3529013"/>
          <p14:tracePt t="68928" x="1968500" y="3511550"/>
          <p14:tracePt t="68936" x="1987550" y="3465513"/>
          <p14:tracePt t="68945" x="1987550" y="3429000"/>
          <p14:tracePt t="68955" x="2005013" y="3402013"/>
          <p14:tracePt t="68961" x="2033588" y="3375025"/>
          <p14:tracePt t="68971" x="2033588" y="3365500"/>
          <p14:tracePt t="68975" x="2041525" y="3338513"/>
          <p14:tracePt t="68985" x="2060575" y="3309938"/>
          <p14:tracePt t="68992" x="2070100" y="3302000"/>
          <p14:tracePt t="69002" x="2070100" y="3292475"/>
          <p14:tracePt t="69008" x="2087563" y="3273425"/>
          <p14:tracePt t="69016" x="2114550" y="3255963"/>
          <p14:tracePt t="69024" x="2114550" y="3246438"/>
          <p14:tracePt t="69031" x="2133600" y="3228975"/>
          <p14:tracePt t="69040" x="2151063" y="3209925"/>
          <p14:tracePt t="69048" x="2160588" y="3200400"/>
          <p14:tracePt t="69056" x="2197100" y="3182938"/>
          <p14:tracePt t="69064" x="2224088" y="3163888"/>
          <p14:tracePt t="69072" x="2251075" y="3146425"/>
          <p14:tracePt t="69080" x="2270125" y="3127375"/>
          <p14:tracePt t="69088" x="2297113" y="3119438"/>
          <p14:tracePt t="69096" x="2306638" y="3109913"/>
          <p14:tracePt t="69104" x="2343150" y="3090863"/>
          <p14:tracePt t="69112" x="2352675" y="3082925"/>
          <p14:tracePt t="69120" x="2370138" y="3082925"/>
          <p14:tracePt t="69128" x="2389188" y="3082925"/>
          <p14:tracePt t="69136" x="2397125" y="3073400"/>
          <p14:tracePt t="69153" x="2425700" y="3073400"/>
          <p14:tracePt t="69160" x="2433638" y="3073400"/>
          <p14:tracePt t="69224" x="2452688" y="3073400"/>
          <p14:tracePt t="69240" x="2470150" y="3073400"/>
          <p14:tracePt t="69248" x="2479675" y="3073400"/>
          <p14:tracePt t="69256" x="2498725" y="3090863"/>
          <p14:tracePt t="69264" x="2516188" y="3109913"/>
          <p14:tracePt t="69272" x="2525713" y="3127375"/>
          <p14:tracePt t="69280" x="2533650" y="3146425"/>
          <p14:tracePt t="69288" x="2570163" y="3209925"/>
          <p14:tracePt t="69297" x="2598738" y="3255963"/>
          <p14:tracePt t="69304" x="2625725" y="3302000"/>
          <p14:tracePt t="69312" x="2652713" y="3365500"/>
          <p14:tracePt t="69320" x="2671763" y="3392488"/>
          <p14:tracePt t="69329" x="2698750" y="3419475"/>
          <p14:tracePt t="69336" x="2716213" y="3465513"/>
          <p14:tracePt t="69344" x="2735263" y="3482975"/>
          <p14:tracePt t="69354" x="2744788" y="3502025"/>
          <p14:tracePt t="69360" x="2744788" y="3511550"/>
          <p14:tracePt t="69368" x="2752725" y="3519488"/>
          <p14:tracePt t="69408" x="2752725" y="3529013"/>
          <p14:tracePt t="69440" x="2752725" y="3548063"/>
          <p14:tracePt t="69449" x="2752725" y="3556000"/>
          <p14:tracePt t="69472" x="2752725" y="3565525"/>
          <p14:tracePt t="69706" x="2752725" y="3556000"/>
          <p14:tracePt t="69715" x="2752725" y="3548063"/>
          <p14:tracePt t="69728" x="2752725" y="3519488"/>
          <p14:tracePt t="69818" x="2752725" y="3511550"/>
          <p14:tracePt t="69824" x="2735263" y="3529013"/>
          <p14:tracePt t="69833" x="2725738" y="3548063"/>
          <p14:tracePt t="69840" x="2716213" y="3584575"/>
          <p14:tracePt t="69848" x="2698750" y="3621088"/>
          <p14:tracePt t="69856" x="2671763" y="3657600"/>
          <p14:tracePt t="69864" x="2652713" y="3684588"/>
          <p14:tracePt t="69887" x="2606675" y="3757613"/>
          <p14:tracePt t="69888" x="2589213" y="3803650"/>
          <p14:tracePt t="69895" x="2552700" y="3848100"/>
          <p14:tracePt t="69908" x="2543175" y="3894138"/>
          <p14:tracePt t="69912" x="2525713" y="3911600"/>
          <p14:tracePt t="69920" x="2462213" y="3957638"/>
          <p14:tracePt t="69928" x="2443163" y="3967163"/>
          <p14:tracePt t="69936" x="2397125" y="4003675"/>
          <p14:tracePt t="69944" x="2352675" y="4030663"/>
          <p14:tracePt t="69953" x="2324100" y="4049713"/>
          <p14:tracePt t="69960" x="2306638" y="4049713"/>
          <p14:tracePt t="69973" x="2279650" y="4057650"/>
          <p14:tracePt t="69975" x="2260600" y="4057650"/>
          <p14:tracePt t="69985" x="2251075" y="4057650"/>
          <p14:tracePt t="69993" x="2243138" y="4057650"/>
          <p14:tracePt t="70008" x="2224088" y="4057650"/>
          <p14:tracePt t="70024" x="2214563" y="4057650"/>
          <p14:tracePt t="70073" x="2206625" y="4057650"/>
          <p14:tracePt t="70104" x="2197100" y="4057650"/>
          <p14:tracePt t="70112" x="2179638" y="4049713"/>
          <p14:tracePt t="70138" x="2179638" y="4040188"/>
          <p14:tracePt t="70146" x="2170113" y="4030663"/>
          <p14:tracePt t="70169" x="2170113" y="4021138"/>
          <p14:tracePt t="70200" x="2170113" y="4013200"/>
          <p14:tracePt t="70207" x="2170113" y="4003675"/>
          <p14:tracePt t="70224" x="2170113" y="3984625"/>
          <p14:tracePt t="70232" x="2160588" y="3976688"/>
          <p14:tracePt t="70250" x="2151063" y="3967163"/>
          <p14:tracePt t="70256" x="2151063" y="3948113"/>
          <p14:tracePt t="70272" x="2151063" y="3930650"/>
          <p14:tracePt t="70280" x="2151063" y="3921125"/>
          <p14:tracePt t="70288" x="2143125" y="3911600"/>
          <p14:tracePt t="70322" x="2143125" y="3903663"/>
          <p14:tracePt t="70386" x="2143125" y="3894138"/>
          <p14:tracePt t="70403" x="2143125" y="3884613"/>
          <p14:tracePt t="70414" x="2143125" y="3857625"/>
          <p14:tracePt t="70416" x="2179638" y="3848100"/>
          <p14:tracePt t="70424" x="2243138" y="3821113"/>
          <p14:tracePt t="70432" x="2287588" y="3821113"/>
          <p14:tracePt t="70440" x="2333625" y="3784600"/>
          <p14:tracePt t="70448" x="2370138" y="3775075"/>
          <p14:tracePt t="70456" x="2397125" y="3775075"/>
          <p14:tracePt t="70464" x="2443163" y="3767138"/>
          <p14:tracePt t="70472" x="2462213" y="3757613"/>
          <p14:tracePt t="70480" x="2470150" y="3748088"/>
          <p14:tracePt t="70488" x="2489200" y="3748088"/>
          <p14:tracePt t="70496" x="2498725" y="3748088"/>
          <p14:tracePt t="70554" x="2498725" y="3757613"/>
          <p14:tracePt t="70560" x="2498725" y="3775075"/>
          <p14:tracePt t="70569" x="2506663" y="3784600"/>
          <p14:tracePt t="70594" x="2506663" y="3811588"/>
          <p14:tracePt t="70610" x="2506663" y="3821113"/>
          <p14:tracePt t="70627" x="2506663" y="3830638"/>
          <p14:tracePt t="70744" x="2489200" y="3803650"/>
          <p14:tracePt t="70752" x="2433638" y="3721100"/>
          <p14:tracePt t="70760" x="2379663" y="3602038"/>
          <p14:tracePt t="70770" x="2306638" y="3519488"/>
          <p14:tracePt t="70778" x="2197100" y="3402013"/>
          <p14:tracePt t="70794" x="2005013" y="3009900"/>
          <p14:tracePt t="70801" x="1895475" y="2863850"/>
          <p14:tracePt t="70810" x="1768475" y="2635250"/>
          <p14:tracePt t="70821" x="1704975" y="2435225"/>
          <p14:tracePt t="70825" x="1649413" y="2289175"/>
          <p14:tracePt t="70832" x="1622425" y="2189163"/>
          <p14:tracePt t="70840" x="1585913" y="2060575"/>
          <p14:tracePt t="70848" x="1576388" y="2016125"/>
          <p14:tracePt t="70856" x="1576388" y="1987550"/>
          <p14:tracePt t="70864" x="1576388" y="1970088"/>
          <p14:tracePt t="70872" x="1576388" y="1960563"/>
          <p14:tracePt t="70985" x="1568450" y="1960563"/>
          <p14:tracePt t="71008" x="1558925" y="1943100"/>
          <p14:tracePt t="71017" x="1558925" y="1933575"/>
          <p14:tracePt t="71024" x="1558925" y="1924050"/>
          <p14:tracePt t="71032" x="1558925" y="1914525"/>
          <p14:tracePt t="71048" x="1558925" y="1906588"/>
          <p14:tracePt t="71080" x="1558925" y="1887538"/>
          <p14:tracePt t="71258" x="1558925" y="1878013"/>
          <p14:tracePt t="71273" x="1558925" y="1851025"/>
          <p14:tracePt t="71285" x="1558925" y="1833563"/>
          <p14:tracePt t="71289" x="1558925" y="1804988"/>
          <p14:tracePt t="71298" x="1558925" y="1797050"/>
          <p14:tracePt t="71304" x="1531938" y="1768475"/>
          <p14:tracePt t="71312" x="1512888" y="1751013"/>
          <p14:tracePt t="71320" x="1504950" y="1731963"/>
          <p14:tracePt t="71328" x="1476375" y="1697038"/>
          <p14:tracePt t="71336" x="1468438" y="1697038"/>
          <p14:tracePt t="71344" x="1439863" y="1641475"/>
          <p14:tracePt t="71352" x="1412875" y="1624013"/>
          <p14:tracePt t="71360" x="1395413" y="1604963"/>
          <p14:tracePt t="71368" x="1366838" y="1577975"/>
          <p14:tracePt t="71375" x="1322388" y="1568450"/>
          <p14:tracePt t="71385" x="1276350" y="1550988"/>
          <p14:tracePt t="71392" x="1222375" y="1522413"/>
          <p14:tracePt t="71402" x="1157288" y="1514475"/>
          <p14:tracePt t="71408" x="1112838" y="1485900"/>
          <p14:tracePt t="71417" x="1039813" y="1477963"/>
          <p14:tracePt t="71424" x="974725" y="1468438"/>
          <p14:tracePt t="71432" x="920750" y="1468438"/>
          <p14:tracePt t="71440" x="866775" y="1468438"/>
          <p14:tracePt t="71448" x="820738" y="1468438"/>
          <p14:tracePt t="71456" x="793750" y="1468438"/>
          <p14:tracePt t="71464" x="765175" y="1468438"/>
          <p14:tracePt t="71472" x="757238" y="1468438"/>
          <p14:tracePt t="71482" x="738188" y="1468438"/>
          <p14:tracePt t="71491" x="720725" y="1485900"/>
          <p14:tracePt t="71495" x="711200" y="1495425"/>
          <p14:tracePt t="71505" x="701675" y="1495425"/>
          <p14:tracePt t="71512" x="692150" y="1514475"/>
          <p14:tracePt t="71521" x="684213" y="1531938"/>
          <p14:tracePt t="71528" x="674688" y="1550988"/>
          <p14:tracePt t="71536" x="674688" y="1558925"/>
          <p14:tracePt t="71544" x="665163" y="1577975"/>
          <p14:tracePt t="71555" x="665163" y="1595438"/>
          <p14:tracePt t="71560" x="665163" y="1614488"/>
          <p14:tracePt t="71569" x="665163" y="1624013"/>
          <p14:tracePt t="71576" x="665163" y="1651000"/>
          <p14:tracePt t="71584" x="665163" y="1660525"/>
          <p14:tracePt t="71601" x="665163" y="1677988"/>
          <p14:tracePt t="71619" x="665163" y="1687513"/>
          <p14:tracePt t="71625" x="665163" y="1697038"/>
          <p14:tracePt t="71760" x="674688" y="1697038"/>
          <p14:tracePt t="71776" x="684213" y="1704975"/>
          <p14:tracePt t="71808" x="692150" y="1714500"/>
          <p14:tracePt t="71817" x="701675" y="1724025"/>
          <p14:tracePt t="71825" x="720725" y="1751013"/>
          <p14:tracePt t="71832" x="728663" y="1778000"/>
          <p14:tracePt t="71840" x="765175" y="1824038"/>
          <p14:tracePt t="71850" x="820738" y="1906588"/>
          <p14:tracePt t="71862" x="874713" y="1970088"/>
          <p14:tracePt t="71864" x="939800" y="2070100"/>
          <p14:tracePt t="71886" x="1120775" y="2362200"/>
          <p14:tracePt t="71888" x="1212850" y="2462213"/>
          <p14:tracePt t="71896" x="1312863" y="2581275"/>
          <p14:tracePt t="71904" x="1468438" y="2763838"/>
          <p14:tracePt t="71912" x="1622425" y="2936875"/>
          <p14:tracePt t="71920" x="1722438" y="3054350"/>
          <p14:tracePt t="71928" x="1841500" y="3173413"/>
          <p14:tracePt t="71937" x="1931988" y="3265488"/>
          <p14:tracePt t="71945" x="1997075" y="3328988"/>
          <p14:tracePt t="71955" x="2051050" y="3375025"/>
          <p14:tracePt t="71960" x="2051050" y="3382963"/>
          <p14:tracePt t="71971" x="2060575" y="3392488"/>
          <p14:tracePt t="72272" x="2060575" y="3382963"/>
          <p14:tracePt t="72280" x="2060575" y="3355975"/>
          <p14:tracePt t="72288" x="2060575" y="3346450"/>
          <p14:tracePt t="72297" x="2060575" y="3309938"/>
          <p14:tracePt t="72304" x="2060575" y="3292475"/>
          <p14:tracePt t="72312" x="2060575" y="3282950"/>
          <p14:tracePt t="72320" x="2060575" y="3265488"/>
          <p14:tracePt t="72327" x="2060575" y="3255963"/>
          <p14:tracePt t="72336" x="2060575" y="3236913"/>
          <p14:tracePt t="72344" x="2060575" y="3228975"/>
          <p14:tracePt t="72353" x="2060575" y="3209925"/>
          <p14:tracePt t="72361" x="2060575" y="3192463"/>
          <p14:tracePt t="72368" x="2060575" y="3182938"/>
          <p14:tracePt t="72504" x="2060575" y="3173413"/>
          <p14:tracePt t="72521" x="2051050" y="3173413"/>
          <p14:tracePt t="72528" x="2024063" y="3173413"/>
          <p14:tracePt t="72537" x="2005013" y="3192463"/>
          <p14:tracePt t="72544" x="1978025" y="3219450"/>
          <p14:tracePt t="72552" x="1960563" y="3255963"/>
          <p14:tracePt t="72560" x="1931988" y="3282950"/>
          <p14:tracePt t="72568" x="1895475" y="3328988"/>
          <p14:tracePt t="72576" x="1878013" y="3365500"/>
          <p14:tracePt t="72584" x="1841500" y="3419475"/>
          <p14:tracePt t="72592" x="1814513" y="3482975"/>
          <p14:tracePt t="72602" x="1804988" y="3511550"/>
          <p14:tracePt t="72608" x="1778000" y="3575050"/>
          <p14:tracePt t="72616" x="1751013" y="3648075"/>
          <p14:tracePt t="72624" x="1714500" y="3730625"/>
          <p14:tracePt t="72632" x="1685925" y="3794125"/>
          <p14:tracePt t="72640" x="1677988" y="3830638"/>
          <p14:tracePt t="72650" x="1649413" y="3911600"/>
          <p14:tracePt t="72660" x="1641475" y="3957638"/>
          <p14:tracePt t="72663" x="1631950" y="4013200"/>
          <p14:tracePt t="72672" x="1631950" y="4040188"/>
          <p14:tracePt t="72680" x="1622425" y="4113213"/>
          <p14:tracePt t="72688" x="1622425" y="4122738"/>
          <p14:tracePt t="72696" x="1622425" y="4159250"/>
          <p14:tracePt t="72704" x="1622425" y="4176713"/>
          <p14:tracePt t="72712" x="1604963" y="4222750"/>
          <p14:tracePt t="72728" x="1604963" y="4249738"/>
          <p14:tracePt t="72736" x="1595438" y="4268788"/>
          <p14:tracePt t="72744" x="1595438" y="4286250"/>
          <p14:tracePt t="72752" x="1595438" y="4295775"/>
          <p14:tracePt t="72760" x="1585913" y="4313238"/>
          <p14:tracePt t="72768" x="1568450" y="4340225"/>
          <p14:tracePt t="72776" x="1568450" y="4349750"/>
          <p14:tracePt t="72786" x="1568450" y="4359275"/>
          <p14:tracePt t="72792" x="1568450" y="4386263"/>
          <p14:tracePt t="72802" x="1558925" y="4395788"/>
          <p14:tracePt t="72809" x="1558925" y="4405313"/>
          <p14:tracePt t="72823" x="1549400" y="4413250"/>
          <p14:tracePt t="72829" x="1549400" y="4422775"/>
          <p14:tracePt t="72832" x="1549400" y="4441825"/>
          <p14:tracePt t="72840" x="1549400" y="4468813"/>
          <p14:tracePt t="72848" x="1549400" y="4478338"/>
          <p14:tracePt t="72856" x="1549400" y="4495800"/>
          <p14:tracePt t="72864" x="1549400" y="4514850"/>
          <p14:tracePt t="72886" x="1549400" y="4559300"/>
          <p14:tracePt t="72888" x="1549400" y="4568825"/>
          <p14:tracePt t="72896" x="1549400" y="4578350"/>
          <p14:tracePt t="72905" x="1549400" y="4595813"/>
          <p14:tracePt t="72929" x="1549400" y="4605338"/>
          <p14:tracePt t="72939" x="1549400" y="4614863"/>
          <p14:tracePt t="72956" x="1549400" y="4632325"/>
          <p14:tracePt t="72976" x="1549400" y="4641850"/>
          <p14:tracePt t="72992" x="1549400" y="4651375"/>
          <p14:tracePt t="73010" x="1549400" y="4668838"/>
          <p14:tracePt t="73023" x="1549400" y="4687888"/>
          <p14:tracePt t="73026" x="1549400" y="4697413"/>
          <p14:tracePt t="73036" x="1549400" y="4714875"/>
          <p14:tracePt t="73040" x="1549400" y="4724400"/>
          <p14:tracePt t="73057" x="1549400" y="4732338"/>
          <p14:tracePt t="73175" x="1541463" y="4741863"/>
          <p14:tracePt t="73186" x="1522413" y="4741863"/>
          <p14:tracePt t="73196" x="1504950" y="4760913"/>
          <p14:tracePt t="73216" x="1485900" y="4768850"/>
          <p14:tracePt t="73224" x="1476375" y="4768850"/>
          <p14:tracePt t="73240" x="1468438" y="4768850"/>
          <p14:tracePt t="73250" x="1458913" y="4768850"/>
          <p14:tracePt t="73256" x="1449388" y="4778375"/>
          <p14:tracePt t="73264" x="1449388" y="4787900"/>
          <p14:tracePt t="73272" x="1431925" y="4797425"/>
          <p14:tracePt t="73280" x="1422400" y="4805363"/>
          <p14:tracePt t="73754" x="1431925" y="4814888"/>
          <p14:tracePt t="73770" x="1558925" y="4814888"/>
          <p14:tracePt t="73776" x="1668463" y="4814888"/>
          <p14:tracePt t="73784" x="1722438" y="4814888"/>
          <p14:tracePt t="73792" x="1795463" y="4814888"/>
          <p14:tracePt t="73801" x="1851025" y="4824413"/>
          <p14:tracePt t="73808" x="1895475" y="4833938"/>
          <p14:tracePt t="73818" x="1924050" y="4860925"/>
          <p14:tracePt t="73832" x="1931988" y="4860925"/>
          <p14:tracePt t="73840" x="1941513" y="4870450"/>
          <p14:tracePt t="73872" x="1941513" y="4897438"/>
          <p14:tracePt t="73888" x="1931988" y="4906963"/>
          <p14:tracePt t="73911" x="1924050" y="4924425"/>
          <p14:tracePt t="73920" x="1924050" y="4933950"/>
          <p14:tracePt t="73930" x="1924050" y="4943475"/>
          <p14:tracePt t="73937" x="1924050" y="4951413"/>
          <p14:tracePt t="73952" x="1924050" y="4970463"/>
          <p14:tracePt t="73960" x="1924050" y="4987925"/>
          <p14:tracePt t="73972" x="1924050" y="5016500"/>
          <p14:tracePt t="73976" x="1924050" y="5024438"/>
          <p14:tracePt t="73984" x="1924050" y="5043488"/>
          <p14:tracePt t="73992" x="1924050" y="5070475"/>
          <p14:tracePt t="74001" x="1924050" y="5080000"/>
          <p14:tracePt t="74008" x="1924050" y="5106988"/>
          <p14:tracePt t="74017" x="1924050" y="5126038"/>
          <p14:tracePt t="74024" x="1914525" y="5143500"/>
          <p14:tracePt t="74034" x="1905000" y="5160963"/>
          <p14:tracePt t="74040" x="1905000" y="5180013"/>
          <p14:tracePt t="74047" x="1905000" y="5216525"/>
          <p14:tracePt t="74056" x="1905000" y="5253038"/>
          <p14:tracePt t="74064" x="1905000" y="5280025"/>
          <p14:tracePt t="74072" x="1905000" y="5316538"/>
          <p14:tracePt t="74080" x="1905000" y="5362575"/>
          <p14:tracePt t="74088" x="1905000" y="5399088"/>
          <p14:tracePt t="74097" x="1905000" y="5416550"/>
          <p14:tracePt t="74104" x="1905000" y="5462588"/>
          <p14:tracePt t="74111" x="1924050" y="5499100"/>
          <p14:tracePt t="74120" x="1931988" y="5535613"/>
          <p14:tracePt t="74129" x="1951038" y="5572125"/>
          <p14:tracePt t="74141" x="1951038" y="5589588"/>
          <p14:tracePt t="74143" x="1960563" y="5626100"/>
          <p14:tracePt t="74152" x="1968500" y="5635625"/>
          <p14:tracePt t="74160" x="1978025" y="5672138"/>
          <p14:tracePt t="74170" x="1997075" y="5699125"/>
          <p14:tracePt t="74176" x="2005013" y="5708650"/>
          <p14:tracePt t="74184" x="2005013" y="5718175"/>
          <p14:tracePt t="74192" x="2014538" y="5718175"/>
          <p14:tracePt t="74204" x="2024063" y="5727700"/>
          <p14:tracePt t="74218" x="2041525" y="5735638"/>
          <p14:tracePt t="74307" x="2051050" y="5745163"/>
          <p14:tracePt t="74333" x="2070100" y="5745163"/>
          <p14:tracePt t="74344" x="2087563" y="5745163"/>
          <p14:tracePt t="74352" x="2097088" y="5735638"/>
          <p14:tracePt t="74361" x="2106613" y="5727700"/>
          <p14:tracePt t="74370" x="2124075" y="5699125"/>
          <p14:tracePt t="74376" x="2143125" y="5672138"/>
          <p14:tracePt t="74384" x="2179638" y="5645150"/>
          <p14:tracePt t="74392" x="2214563" y="5562600"/>
          <p14:tracePt t="74401" x="2260600" y="5481638"/>
          <p14:tracePt t="74407" x="2287588" y="5362575"/>
          <p14:tracePt t="74417" x="2333625" y="5216525"/>
          <p14:tracePt t="74424" x="2333625" y="5089525"/>
          <p14:tracePt t="74432" x="2333625" y="4924425"/>
          <p14:tracePt t="74440" x="2324100" y="4641850"/>
          <p14:tracePt t="74448" x="2243138" y="4386263"/>
          <p14:tracePt t="74456" x="2160588" y="4049713"/>
          <p14:tracePt t="74464" x="2060575" y="3711575"/>
          <p14:tracePt t="74472" x="2005013" y="3492500"/>
          <p14:tracePt t="74480" x="1997075" y="3292475"/>
          <p14:tracePt t="74488" x="1978025" y="3073400"/>
          <p14:tracePt t="74496" x="1978025" y="2909888"/>
          <p14:tracePt t="74504" x="1978025" y="2817813"/>
          <p14:tracePt t="74512" x="1978025" y="2754313"/>
          <p14:tracePt t="74520" x="1978025" y="2698750"/>
          <p14:tracePt t="74528" x="1978025" y="2681288"/>
          <p14:tracePt t="74536" x="1978025" y="2671763"/>
          <p14:tracePt t="74544" x="1987550" y="2671763"/>
          <p14:tracePt t="74552" x="1997075" y="2671763"/>
          <p14:tracePt t="74560" x="2024063" y="2681288"/>
          <p14:tracePt t="74569" x="2041525" y="2717800"/>
          <p14:tracePt t="74576" x="2070100" y="2735263"/>
          <p14:tracePt t="74585" x="2087563" y="2781300"/>
          <p14:tracePt t="74592" x="2087563" y="2790825"/>
          <p14:tracePt t="74603" x="2087563" y="2800350"/>
          <p14:tracePt t="74680" x="2087563" y="2808288"/>
          <p14:tracePt t="74688" x="2078038" y="2808288"/>
          <p14:tracePt t="74730" x="2060575" y="2808288"/>
          <p14:tracePt t="74817" x="2051050" y="2827338"/>
          <p14:tracePt t="74824" x="2051050" y="2844800"/>
          <p14:tracePt t="74832" x="2051050" y="2863850"/>
          <p14:tracePt t="74840" x="2051050" y="2873375"/>
          <p14:tracePt t="74848" x="2051050" y="2900363"/>
          <p14:tracePt t="74869" x="2051050" y="2909888"/>
          <p14:tracePt t="74872" x="2051050" y="2927350"/>
          <p14:tracePt t="74912" x="2051050" y="2946400"/>
          <p14:tracePt t="75035" x="2070100" y="2946400"/>
          <p14:tracePt t="75041" x="2097088" y="2946400"/>
          <p14:tracePt t="75048" x="2133600" y="2946400"/>
          <p14:tracePt t="75056" x="2197100" y="2936875"/>
          <p14:tracePt t="75064" x="2251075" y="2917825"/>
          <p14:tracePt t="75072" x="2333625" y="2909888"/>
          <p14:tracePt t="75080" x="2389188" y="2881313"/>
          <p14:tracePt t="75088" x="2452688" y="2873375"/>
          <p14:tracePt t="75096" x="2506663" y="2863850"/>
          <p14:tracePt t="75104" x="2552700" y="2863850"/>
          <p14:tracePt t="75112" x="2579688" y="2863850"/>
          <p14:tracePt t="75120" x="2625725" y="2863850"/>
          <p14:tracePt t="75128" x="2652713" y="2863850"/>
          <p14:tracePt t="75136" x="2662238" y="2863850"/>
          <p14:tracePt t="75143" x="2671763" y="2863850"/>
          <p14:tracePt t="75152" x="2689225" y="2881313"/>
          <p14:tracePt t="75168" x="2698750" y="2900363"/>
          <p14:tracePt t="75176" x="2698750" y="2909888"/>
          <p14:tracePt t="75185" x="2698750" y="2917825"/>
          <p14:tracePt t="75332" x="2698750" y="2927350"/>
          <p14:tracePt t="75378" x="2698750" y="2946400"/>
          <p14:tracePt t="75394" x="2698750" y="2954338"/>
          <p14:tracePt t="75698" x="2698750" y="2946400"/>
          <p14:tracePt t="75708" x="2698750" y="2936875"/>
          <p14:tracePt t="75725" x="2698750" y="2927350"/>
          <p14:tracePt t="75800" x="2698750" y="2917825"/>
          <p14:tracePt t="75809" x="2708275" y="2900363"/>
          <p14:tracePt t="75832" x="2708275" y="2873375"/>
          <p14:tracePt t="75840" x="2716213" y="2863850"/>
          <p14:tracePt t="76039" x="2716213" y="2873375"/>
          <p14:tracePt t="76045" x="2716213" y="2881313"/>
          <p14:tracePt t="76058" x="2716213" y="2900363"/>
          <p14:tracePt t="76080" x="2716213" y="2909888"/>
          <p14:tracePt t="76178" x="2716213" y="2917825"/>
          <p14:tracePt t="76204" x="2716213" y="2936875"/>
          <p14:tracePt t="76217" x="2716213" y="2946400"/>
          <p14:tracePt t="76240" x="2716213" y="2954338"/>
          <p14:tracePt t="76490" x="2716213" y="2963863"/>
          <p14:tracePt t="76497" x="2716213" y="2982913"/>
          <p14:tracePt t="76522" x="2716213" y="2990850"/>
          <p14:tracePt t="76534" x="2716213" y="3000375"/>
          <p14:tracePt t="76537" x="2716213" y="3017838"/>
          <p14:tracePt t="76552" x="2725738" y="3036888"/>
          <p14:tracePt t="77131" x="2744788" y="3046413"/>
          <p14:tracePt t="77139" x="2752725" y="3054350"/>
          <p14:tracePt t="77153" x="2762250" y="3063875"/>
          <p14:tracePt t="77771" x="2771775" y="3063875"/>
          <p14:tracePt t="77792" x="2771775" y="3046413"/>
          <p14:tracePt t="77928" x="2781300" y="3036888"/>
          <p14:tracePt t="79122" x="2789238" y="3027363"/>
          <p14:tracePt t="79297" x="2781300" y="3027363"/>
          <p14:tracePt t="80206" x="2771775" y="3036888"/>
          <p14:tracePt t="80812" x="2762250" y="3036888"/>
          <p14:tracePt t="80856" x="2752725" y="3046413"/>
          <p14:tracePt t="80872" x="2744788" y="3054350"/>
          <p14:tracePt t="80880" x="2744788" y="3063875"/>
          <p14:tracePt t="80888" x="2735263" y="3082925"/>
          <p14:tracePt t="80896" x="2725738" y="3082925"/>
          <p14:tracePt t="80904" x="2716213" y="3090863"/>
          <p14:tracePt t="80912" x="2698750" y="3109913"/>
          <p14:tracePt t="80922" x="2698750" y="3119438"/>
          <p14:tracePt t="80928" x="2689225" y="3127375"/>
          <p14:tracePt t="80938" x="2679700" y="3136900"/>
          <p14:tracePt t="80944" x="2671763" y="3146425"/>
          <p14:tracePt t="80952" x="2662238" y="3146425"/>
          <p14:tracePt t="80971" x="2662238" y="3155950"/>
          <p14:tracePt t="80976" x="2662238" y="3163888"/>
          <p14:tracePt t="80987" x="2662238" y="3182938"/>
          <p14:tracePt t="80993" x="2652713" y="3192463"/>
          <p14:tracePt t="81006" x="2652713" y="3200400"/>
          <p14:tracePt t="81009" x="2643188" y="3219450"/>
          <p14:tracePt t="81022" x="2635250" y="3219450"/>
          <p14:tracePt t="81024" x="2635250" y="3228975"/>
          <p14:tracePt t="81033" x="2635250" y="3246438"/>
          <p14:tracePt t="81043" x="2635250" y="3265488"/>
          <p14:tracePt t="81047" x="2635250" y="3273425"/>
          <p14:tracePt t="81056" x="2635250" y="3282950"/>
          <p14:tracePt t="81064" x="2625725" y="3302000"/>
          <p14:tracePt t="81096" x="2625725" y="3309938"/>
          <p14:tracePt t="81112" x="2625725" y="3319463"/>
          <p14:tracePt t="81730" x="2625725" y="3328988"/>
          <p14:tracePt t="81738" x="2625725" y="3346450"/>
          <p14:tracePt t="81759" x="2625725" y="3355975"/>
          <p14:tracePt t="81786" x="2625725" y="3365500"/>
          <p14:tracePt t="81824" x="2625725" y="3382963"/>
          <p14:tracePt t="82667" x="2625725" y="3402013"/>
          <p14:tracePt t="82674" x="2625725" y="3411538"/>
          <p14:tracePt t="82681" x="2625725" y="3429000"/>
          <p14:tracePt t="82689" x="2616200" y="3446463"/>
          <p14:tracePt t="82696" x="2616200" y="3455988"/>
          <p14:tracePt t="82704" x="2616200" y="3465513"/>
          <p14:tracePt t="82712" x="2616200" y="3482975"/>
          <p14:tracePt t="82721" x="2616200" y="3519488"/>
          <p14:tracePt t="82728" x="2616200" y="3529013"/>
          <p14:tracePt t="82736" x="2616200" y="3565525"/>
          <p14:tracePt t="82744" x="2616200" y="3592513"/>
          <p14:tracePt t="82752" x="2616200" y="3629025"/>
          <p14:tracePt t="82760" x="2616200" y="3675063"/>
          <p14:tracePt t="82768" x="2616200" y="3711575"/>
          <p14:tracePt t="82776" x="2616200" y="3730625"/>
          <p14:tracePt t="82785" x="2616200" y="3784600"/>
          <p14:tracePt t="82792" x="2616200" y="3830638"/>
          <p14:tracePt t="82800" x="2616200" y="3857625"/>
          <p14:tracePt t="82808" x="2616200" y="3884613"/>
          <p14:tracePt t="82817" x="2616200" y="3894138"/>
          <p14:tracePt t="82824" x="2616200" y="3921125"/>
          <p14:tracePt t="82833" x="2616200" y="3940175"/>
          <p14:tracePt t="82840" x="2616200" y="3967163"/>
          <p14:tracePt t="82848" x="2616200" y="3976688"/>
          <p14:tracePt t="82856" x="2616200" y="4003675"/>
          <p14:tracePt t="82868" x="2616200" y="4030663"/>
          <p14:tracePt t="82872" x="2616200" y="4067175"/>
          <p14:tracePt t="82880" x="2616200" y="4103688"/>
          <p14:tracePt t="82888" x="2625725" y="4130675"/>
          <p14:tracePt t="82896" x="2635250" y="4159250"/>
          <p14:tracePt t="82904" x="2635250" y="4203700"/>
          <p14:tracePt t="82913" x="2635250" y="4232275"/>
          <p14:tracePt t="82924" x="2643188" y="4259263"/>
          <p14:tracePt t="82928" x="2643188" y="4303713"/>
          <p14:tracePt t="82939" x="2643188" y="4322763"/>
          <p14:tracePt t="82945" x="2643188" y="4359275"/>
          <p14:tracePt t="82955" x="2643188" y="4405313"/>
          <p14:tracePt t="82961" x="2643188" y="4432300"/>
          <p14:tracePt t="82970" x="2643188" y="4468813"/>
          <p14:tracePt t="82976" x="2643188" y="4514850"/>
          <p14:tracePt t="82984" x="2643188" y="4532313"/>
          <p14:tracePt t="82992" x="2643188" y="4568825"/>
          <p14:tracePt t="83002" x="2643188" y="4595813"/>
          <p14:tracePt t="83007" x="2643188" y="4614863"/>
          <p14:tracePt t="83018" x="2643188" y="4651375"/>
          <p14:tracePt t="83024" x="2643188" y="4668838"/>
          <p14:tracePt t="83034" x="2652713" y="4668838"/>
          <p14:tracePt t="83040" x="2652713" y="4697413"/>
          <p14:tracePt t="83048" x="2652713" y="4714875"/>
          <p14:tracePt t="83056" x="2652713" y="4732338"/>
          <p14:tracePt t="83064" x="2652713" y="4751388"/>
          <p14:tracePt t="83072" x="2671763" y="4768850"/>
          <p14:tracePt t="83080" x="2671763" y="4787900"/>
          <p14:tracePt t="83088" x="2689225" y="4814888"/>
          <p14:tracePt t="83096" x="2689225" y="4833938"/>
          <p14:tracePt t="83105" x="2708275" y="4878388"/>
          <p14:tracePt t="83113" x="2725738" y="4906963"/>
          <p14:tracePt t="83120" x="2752725" y="4951413"/>
          <p14:tracePt t="83127" x="2762250" y="4979988"/>
          <p14:tracePt t="83136" x="2789238" y="5016500"/>
          <p14:tracePt t="83144" x="2808288" y="5043488"/>
          <p14:tracePt t="83153" x="2835275" y="5060950"/>
          <p14:tracePt t="83160" x="2844800" y="5097463"/>
          <p14:tracePt t="83168" x="2852738" y="5133975"/>
          <p14:tracePt t="83176" x="2871788" y="5180013"/>
          <p14:tracePt t="83186" x="2889250" y="5216525"/>
          <p14:tracePt t="83193" x="2898775" y="5226050"/>
          <p14:tracePt t="83282" x="2908300" y="5226050"/>
          <p14:tracePt t="83321" x="2908300" y="5233988"/>
          <p14:tracePt t="83332" x="2908300" y="5243513"/>
          <p14:tracePt t="83347" x="2917825" y="5253038"/>
          <p14:tracePt t="83352" x="2925763" y="5262563"/>
          <p14:tracePt t="83360" x="2935288" y="5270500"/>
          <p14:tracePt t="83376" x="2954338" y="5289550"/>
          <p14:tracePt t="83384" x="2971800" y="5299075"/>
          <p14:tracePt t="83401" x="2981325" y="5299075"/>
          <p14:tracePt t="83412" x="2998788" y="5307013"/>
          <p14:tracePt t="83416" x="3027363" y="5335588"/>
          <p14:tracePt t="83438" x="3035300" y="5343525"/>
          <p14:tracePt t="83441" x="3044825" y="5353050"/>
          <p14:tracePt t="83455" x="3071813" y="5380038"/>
          <p14:tracePt t="83464" x="3081338" y="5389563"/>
          <p14:tracePt t="83512" x="3090863" y="5399088"/>
          <p14:tracePt t="83536" x="3100388" y="5399088"/>
          <p14:tracePt t="83640" x="3108325" y="5399088"/>
          <p14:tracePt t="83663" x="3136900" y="5426075"/>
          <p14:tracePt t="83673" x="3144838" y="5453063"/>
          <p14:tracePt t="83680" x="3154363" y="5481638"/>
          <p14:tracePt t="83688" x="3163888" y="5508625"/>
          <p14:tracePt t="83696" x="3190875" y="5526088"/>
          <p14:tracePt t="83704" x="3200400" y="5562600"/>
          <p14:tracePt t="83712" x="3208338" y="5581650"/>
          <p14:tracePt t="83720" x="3208338" y="5599113"/>
          <p14:tracePt t="83729" x="3217863" y="5599113"/>
          <p14:tracePt t="83738" x="3217863" y="5608638"/>
          <p14:tracePt t="83745" x="3217863" y="5618163"/>
          <p14:tracePt t="83754" x="3217863" y="5635625"/>
          <p14:tracePt t="83760" x="3217863" y="5645150"/>
          <p14:tracePt t="83776" x="3217863" y="5654675"/>
          <p14:tracePt t="83801" x="3227388" y="5672138"/>
          <p14:tracePt t="84010" x="3227388" y="5681663"/>
          <p14:tracePt t="84027" x="3227388" y="5691188"/>
          <p14:tracePt t="84037" x="3217863" y="5699125"/>
          <p14:tracePt t="84039" x="3208338" y="5699125"/>
          <p14:tracePt t="84050" x="3200400" y="5708650"/>
          <p14:tracePt t="84064" x="3190875" y="5708650"/>
          <p14:tracePt t="84072" x="3181350" y="5718175"/>
          <p14:tracePt t="84186" x="3181350" y="5699125"/>
          <p14:tracePt t="84194" x="3181350" y="5681663"/>
          <p14:tracePt t="84208" x="3181350" y="5672138"/>
          <p14:tracePt t="84216" x="3181350" y="5654675"/>
          <p14:tracePt t="84324" x="3171825" y="5662613"/>
          <p14:tracePt t="84334" x="3163888" y="5672138"/>
          <p14:tracePt t="84514" x="3163888" y="5654675"/>
          <p14:tracePt t="84608" x="3163888" y="5645150"/>
          <p14:tracePt t="84650" x="3163888" y="5635625"/>
          <p14:tracePt t="84664" x="3163888" y="5618163"/>
          <p14:tracePt t="84672" x="3163888" y="5599113"/>
          <p14:tracePt t="84680" x="3163888" y="5589588"/>
          <p14:tracePt t="84696" x="3163888" y="5562600"/>
          <p14:tracePt t="84899" x="3163888" y="5554663"/>
          <p14:tracePt t="84953" x="3163888" y="5545138"/>
          <p14:tracePt t="85202" x="3171825" y="5545138"/>
          <p14:tracePt t="85224" x="3171825" y="5535613"/>
          <p14:tracePt t="85238" x="3181350" y="5526088"/>
          <p14:tracePt t="85298" x="3181350" y="5518150"/>
          <p14:tracePt t="85312" x="3181350" y="5508625"/>
          <p14:tracePt t="85328" x="3190875" y="5481638"/>
          <p14:tracePt t="85336" x="3190875" y="5472113"/>
          <p14:tracePt t="85344" x="3200400" y="5472113"/>
          <p14:tracePt t="85360" x="3208338" y="5445125"/>
          <p14:tracePt t="85376" x="3217863" y="5435600"/>
          <p14:tracePt t="85385" x="3217863" y="5426075"/>
          <p14:tracePt t="85392" x="3236913" y="5408613"/>
          <p14:tracePt t="85401" x="3236913" y="5399088"/>
          <p14:tracePt t="85408" x="3244850" y="5389563"/>
          <p14:tracePt t="85424" x="3244850" y="5380038"/>
          <p14:tracePt t="85442" x="3244850" y="5372100"/>
          <p14:tracePt t="85457" x="3254375" y="5362575"/>
          <p14:tracePt t="85474" x="3254375" y="5353050"/>
          <p14:tracePt t="85498" x="3263900" y="5343525"/>
          <p14:tracePt t="85521" x="3263900" y="5326063"/>
          <p14:tracePt t="85536" x="3263900" y="5316538"/>
          <p14:tracePt t="85552" x="3273425" y="5307013"/>
          <p14:tracePt t="85568" x="3281363" y="5299075"/>
          <p14:tracePt t="85584" x="3281363" y="5289550"/>
          <p14:tracePt t="85592" x="3290888" y="5280025"/>
          <p14:tracePt t="85616" x="3290888" y="5270500"/>
          <p14:tracePt t="85869" x="3300413" y="5243513"/>
          <p14:tracePt t="85881" x="3309938" y="5226050"/>
          <p14:tracePt t="85893" x="3317875" y="5216525"/>
          <p14:tracePt t="85912" x="3317875" y="5207000"/>
          <p14:tracePt t="85920" x="3327400" y="5197475"/>
          <p14:tracePt t="85961" x="3327400" y="5189538"/>
          <p14:tracePt t="85970" x="3327400" y="5180013"/>
          <p14:tracePt t="85976" x="3327400" y="5170488"/>
          <p14:tracePt t="85984" x="3327400" y="5160963"/>
          <p14:tracePt t="85992" x="3327400" y="5143500"/>
          <p14:tracePt t="86002" x="3327400" y="5116513"/>
          <p14:tracePt t="86008" x="3327400" y="5097463"/>
          <p14:tracePt t="86017" x="3327400" y="5070475"/>
          <p14:tracePt t="86024" x="3327400" y="5053013"/>
          <p14:tracePt t="86033" x="3327400" y="5016500"/>
          <p14:tracePt t="86040" x="3327400" y="4979988"/>
          <p14:tracePt t="86048" x="3327400" y="4960938"/>
          <p14:tracePt t="86058" x="3317875" y="4914900"/>
          <p14:tracePt t="86064" x="3309938" y="4860925"/>
          <p14:tracePt t="86072" x="3300413" y="4814888"/>
          <p14:tracePt t="86080" x="3281363" y="4741863"/>
          <p14:tracePt t="86088" x="3244850" y="4660900"/>
          <p14:tracePt t="86096" x="3200400" y="4522788"/>
          <p14:tracePt t="86104" x="3163888" y="4449763"/>
          <p14:tracePt t="86112" x="3100388" y="4313238"/>
          <p14:tracePt t="86120" x="3044825" y="4176713"/>
          <p14:tracePt t="86128" x="2962275" y="4040188"/>
          <p14:tracePt t="86136" x="2908300" y="3930650"/>
          <p14:tracePt t="86143" x="2852738" y="3811588"/>
          <p14:tracePt t="86152" x="2781300" y="3694113"/>
          <p14:tracePt t="86160" x="2698750" y="3575050"/>
          <p14:tracePt t="86172" x="2662238" y="3446463"/>
          <p14:tracePt t="86175" x="2598738" y="3328988"/>
          <p14:tracePt t="86186" x="2562225" y="3209925"/>
          <p14:tracePt t="86192" x="2525713" y="3100388"/>
          <p14:tracePt t="86200" x="2489200" y="3000375"/>
          <p14:tracePt t="86208" x="2443163" y="2909888"/>
          <p14:tracePt t="86216" x="2416175" y="2790825"/>
          <p14:tracePt t="86224" x="2379663" y="2690813"/>
          <p14:tracePt t="86237" x="2360613" y="2598738"/>
          <p14:tracePt t="86239" x="2306638" y="2498725"/>
          <p14:tracePt t="86250" x="2260600" y="2398713"/>
          <p14:tracePt t="86256" x="2224088" y="2325688"/>
          <p14:tracePt t="86264" x="2187575" y="2262188"/>
          <p14:tracePt t="86272" x="2179638" y="2225675"/>
          <p14:tracePt t="86280" x="2151063" y="2189163"/>
          <p14:tracePt t="86288" x="2114550" y="2133600"/>
          <p14:tracePt t="86297" x="2114550" y="2116138"/>
          <p14:tracePt t="86304" x="2106613" y="2097088"/>
          <p14:tracePt t="86312" x="2106613" y="2079625"/>
          <p14:tracePt t="86320" x="2097088" y="2079625"/>
          <p14:tracePt t="86328" x="2087563" y="2043113"/>
          <p14:tracePt t="86337" x="2070100" y="2006600"/>
          <p14:tracePt t="86345" x="2070100" y="1997075"/>
          <p14:tracePt t="86352" x="2060575" y="1979613"/>
          <p14:tracePt t="86361" x="2051050" y="1951038"/>
          <p14:tracePt t="86368" x="2051050" y="1943100"/>
          <p14:tracePt t="86376" x="2033588" y="1924050"/>
          <p14:tracePt t="86457" x="2033588" y="1914525"/>
          <p14:tracePt t="86473" x="2033588" y="1906588"/>
          <p14:tracePt t="86482" x="2033588" y="1897063"/>
          <p14:tracePt t="86497" x="2033588" y="1878013"/>
          <p14:tracePt t="86512" x="2033588" y="1870075"/>
          <p14:tracePt t="86520" x="2033588" y="1860550"/>
          <p14:tracePt t="86528" x="2024063" y="1860550"/>
          <p14:tracePt t="86544" x="2024063" y="1841500"/>
          <p14:tracePt t="86552" x="2014538" y="1824038"/>
          <p14:tracePt t="86560" x="2014538" y="1814513"/>
          <p14:tracePt t="86568" x="2005013" y="1787525"/>
          <p14:tracePt t="86576" x="1987550" y="1768475"/>
          <p14:tracePt t="86585" x="1978025" y="1751013"/>
          <p14:tracePt t="86592" x="1978025" y="1741488"/>
          <p14:tracePt t="86602" x="1968500" y="1724025"/>
          <p14:tracePt t="86610" x="1960563" y="1697038"/>
          <p14:tracePt t="86620" x="1960563" y="1677988"/>
          <p14:tracePt t="86625" x="1941513" y="1631950"/>
          <p14:tracePt t="86633" x="1931988" y="1604963"/>
          <p14:tracePt t="86641" x="1931988" y="1577975"/>
          <p14:tracePt t="86649" x="1924050" y="1541463"/>
          <p14:tracePt t="86656" x="1905000" y="1522413"/>
          <p14:tracePt t="86664" x="1887538" y="1468438"/>
          <p14:tracePt t="86680" x="1868488" y="1431925"/>
          <p14:tracePt t="86689" x="1868488" y="1422400"/>
          <p14:tracePt t="86696" x="1860550" y="1404938"/>
          <p14:tracePt t="86704" x="1831975" y="1368425"/>
          <p14:tracePt t="86712" x="1831975" y="1349375"/>
          <p14:tracePt t="86722" x="1831975" y="1339850"/>
          <p14:tracePt t="86736" x="1824038" y="1322388"/>
          <p14:tracePt t="86744" x="1824038" y="1312863"/>
          <p14:tracePt t="86760" x="1814513" y="1303338"/>
          <p14:tracePt t="86769" x="1814513" y="1295400"/>
          <p14:tracePt t="86776" x="1814513" y="1285875"/>
          <p14:tracePt t="86784" x="1795463" y="1268413"/>
          <p14:tracePt t="86792" x="1795463" y="1258888"/>
          <p14:tracePt t="86808" x="1787525" y="1231900"/>
          <p14:tracePt t="86817" x="1787525" y="1222375"/>
          <p14:tracePt t="86824" x="1787525" y="1212850"/>
          <p14:tracePt t="86834" x="1778000" y="1203325"/>
          <p14:tracePt t="87106" x="1768475" y="1212850"/>
          <p14:tracePt t="87115" x="1768475" y="1222375"/>
          <p14:tracePt t="87120" x="1768475" y="1231900"/>
          <p14:tracePt t="87127" x="1768475" y="1249363"/>
          <p14:tracePt t="87152" x="1768475" y="1258888"/>
          <p14:tracePt t="87176" x="1768475" y="1268413"/>
          <p14:tracePt t="88223" x="1768475" y="1258888"/>
          <p14:tracePt t="88248" x="1768475" y="1249363"/>
          <p14:tracePt t="88280" x="1768475" y="1231900"/>
          <p14:tracePt t="88305" x="1768475" y="1222375"/>
          <p14:tracePt t="88320" x="1787525" y="1203325"/>
          <p14:tracePt t="88680" x="1795463" y="1176338"/>
          <p14:tracePt t="88697" x="1804988" y="1166813"/>
          <p14:tracePt t="88712" x="1804988" y="1149350"/>
          <p14:tracePt t="88721" x="1804988" y="1130300"/>
          <p14:tracePt t="88728" x="1804988" y="1112838"/>
          <p14:tracePt t="88736" x="1814513" y="1093788"/>
          <p14:tracePt t="88744" x="1814513" y="1085850"/>
          <p14:tracePt t="88752" x="1814513" y="1076325"/>
          <p14:tracePt t="88761" x="1814513" y="1039813"/>
          <p14:tracePt t="88769" x="1831975" y="1012825"/>
          <p14:tracePt t="88777" x="1841500" y="993775"/>
          <p14:tracePt t="88785" x="1841500" y="984250"/>
          <p14:tracePt t="88792" x="1851025" y="966788"/>
          <p14:tracePt t="88801" x="1851025" y="947738"/>
          <p14:tracePt t="88817" x="1851025" y="939800"/>
          <p14:tracePt t="88834" x="1860550" y="930275"/>
          <p14:tracePt t="89058" x="1860550" y="939800"/>
          <p14:tracePt t="89074" x="1860550" y="947738"/>
          <p14:tracePt t="89083" x="1860550" y="976313"/>
          <p14:tracePt t="89096" x="1860550" y="984250"/>
          <p14:tracePt t="89112" x="1860550" y="993775"/>
          <p14:tracePt t="89530" x="1851025" y="1012825"/>
          <p14:tracePt t="89540" x="1841500" y="1030288"/>
          <p14:tracePt t="89555" x="1824038" y="1066800"/>
          <p14:tracePt t="89559" x="1824038" y="1076325"/>
          <p14:tracePt t="89568" x="1814513" y="1103313"/>
          <p14:tracePt t="89593" x="1814513" y="1112838"/>
          <p14:tracePt t="89725" x="1814513" y="1085850"/>
          <p14:tracePt t="89728" x="1814513" y="1076325"/>
          <p14:tracePt t="89736" x="1814513" y="1066800"/>
          <p14:tracePt t="89745" x="1814513" y="1049338"/>
          <p14:tracePt t="89752" x="1814513" y="1039813"/>
          <p14:tracePt t="89840" x="1795463" y="1039813"/>
          <p14:tracePt t="89856" x="1795463" y="1049338"/>
          <p14:tracePt t="89880" x="1787525" y="1066800"/>
          <p14:tracePt t="90499" x="1778000" y="1076325"/>
          <p14:tracePt t="90737" x="1768475" y="1085850"/>
          <p14:tracePt t="90744" x="1758950" y="1085850"/>
          <p14:tracePt t="90752" x="1758950" y="1103313"/>
          <p14:tracePt t="90770" x="1758950" y="1112838"/>
          <p14:tracePt t="90784" x="1758950" y="1122363"/>
          <p14:tracePt t="91048" x="1751013" y="1130300"/>
          <p14:tracePt t="91112" x="1751013" y="1149350"/>
          <p14:tracePt t="91120" x="1751013" y="1158875"/>
          <p14:tracePt t="91128" x="1741488" y="1158875"/>
          <p14:tracePt t="91144" x="1741488" y="1166813"/>
          <p14:tracePt t="91160" x="1741488" y="1185863"/>
          <p14:tracePt t="91184" x="1741488" y="1195388"/>
          <p14:tracePt t="91192" x="1741488" y="1203325"/>
          <p14:tracePt t="91200" x="1741488" y="1212850"/>
          <p14:tracePt t="91208" x="1741488" y="1222375"/>
          <p14:tracePt t="91216" x="1741488" y="1239838"/>
          <p14:tracePt t="91224" x="1741488" y="1276350"/>
          <p14:tracePt t="91232" x="1751013" y="1295400"/>
          <p14:tracePt t="91240" x="1751013" y="1303338"/>
          <p14:tracePt t="91250" x="1751013" y="1312863"/>
          <p14:tracePt t="91256" x="1751013" y="1322388"/>
          <p14:tracePt t="91264" x="1751013" y="1331913"/>
          <p14:tracePt t="91272" x="1751013" y="1339850"/>
          <p14:tracePt t="91283" x="1751013" y="1358900"/>
          <p14:tracePt t="91288" x="1751013" y="1368425"/>
          <p14:tracePt t="91304" x="1751013" y="1376363"/>
          <p14:tracePt t="91312" x="1751013" y="1395413"/>
          <p14:tracePt t="91320" x="1751013" y="1404938"/>
          <p14:tracePt t="91328" x="1751013" y="1412875"/>
          <p14:tracePt t="91336" x="1751013" y="1441450"/>
          <p14:tracePt t="91344" x="1751013" y="1449388"/>
          <p14:tracePt t="91352" x="1751013" y="1458913"/>
          <p14:tracePt t="91360" x="1751013" y="1495425"/>
          <p14:tracePt t="91376" x="1751013" y="1514475"/>
          <p14:tracePt t="91384" x="1751013" y="1531938"/>
          <p14:tracePt t="91400" x="1751013" y="1541463"/>
          <p14:tracePt t="91408" x="1751013" y="1550988"/>
          <p14:tracePt t="91416" x="1751013" y="1568450"/>
          <p14:tracePt t="91433" x="1751013" y="1577975"/>
          <p14:tracePt t="91450" x="1751013" y="1587500"/>
          <p14:tracePt t="91456" x="1751013" y="1604963"/>
          <p14:tracePt t="91466" x="1751013" y="1614488"/>
          <p14:tracePt t="91472" x="1751013" y="1631950"/>
          <p14:tracePt t="91484" x="1751013" y="1651000"/>
          <p14:tracePt t="91505" x="1751013" y="1660525"/>
          <p14:tracePt t="91512" x="1751013" y="1668463"/>
          <p14:tracePt t="92790" x="1751013" y="1660525"/>
          <p14:tracePt t="92801" x="1758950" y="1641475"/>
          <p14:tracePt t="92809" x="1758950" y="1631950"/>
          <p14:tracePt t="92816" x="1758950" y="1624013"/>
          <p14:tracePt t="92833" x="1758950" y="1614488"/>
          <p14:tracePt t="93122" x="1768475" y="1624013"/>
          <p14:tracePt t="93147" x="1778000" y="1624013"/>
          <p14:tracePt t="93160" x="1787525" y="1604963"/>
          <p14:tracePt t="93169" x="1795463" y="1595438"/>
          <p14:tracePt t="93184" x="1795463" y="1587500"/>
          <p14:tracePt t="93200" x="1804988" y="1577975"/>
          <p14:tracePt t="93216" x="1804988" y="1568450"/>
          <p14:tracePt t="93570" x="1804988" y="1587500"/>
          <p14:tracePt t="93584" x="1795463" y="1604963"/>
          <p14:tracePt t="93593" x="1795463" y="1614488"/>
          <p14:tracePt t="93600" x="1795463" y="1624013"/>
          <p14:tracePt t="93608" x="1795463" y="1631950"/>
          <p14:tracePt t="93616" x="1795463" y="1651000"/>
          <p14:tracePt t="94210" x="1804988" y="1651000"/>
          <p14:tracePt t="94217" x="1831975" y="1651000"/>
          <p14:tracePt t="94227" x="1860550" y="1651000"/>
          <p14:tracePt t="94235" x="1887538" y="1651000"/>
          <p14:tracePt t="94240" x="1905000" y="1651000"/>
          <p14:tracePt t="94251" x="1924050" y="1651000"/>
          <p14:tracePt t="94256" x="1941513" y="1651000"/>
          <p14:tracePt t="94266" x="1951038" y="1651000"/>
          <p14:tracePt t="94289" x="1978025" y="1660525"/>
          <p14:tracePt t="94300" x="1978025" y="1668463"/>
          <p14:tracePt t="94304" x="1987550" y="1668463"/>
          <p14:tracePt t="94312" x="1987550" y="1687513"/>
          <p14:tracePt t="94320" x="1987550" y="1697038"/>
          <p14:tracePt t="94328" x="1987550" y="1704975"/>
          <p14:tracePt t="94336" x="1987550" y="1714500"/>
          <p14:tracePt t="94344" x="1987550" y="1731963"/>
          <p14:tracePt t="94360" x="1987550" y="1741488"/>
          <p14:tracePt t="94368" x="1987550" y="1751013"/>
          <p14:tracePt t="94376" x="1997075" y="1768475"/>
          <p14:tracePt t="94384" x="2005013" y="1778000"/>
          <p14:tracePt t="94393" x="2014538" y="1797050"/>
          <p14:tracePt t="94408" x="2014538" y="1804988"/>
          <p14:tracePt t="94505" x="2014538" y="1814513"/>
          <p14:tracePt t="94512" x="2014538" y="1824038"/>
          <p14:tracePt t="94522" x="2014538" y="1851025"/>
          <p14:tracePt t="94530" x="2014538" y="1860550"/>
          <p14:tracePt t="94537" x="2014538" y="1878013"/>
          <p14:tracePt t="94546" x="2005013" y="1897063"/>
          <p14:tracePt t="94552" x="2005013" y="1906588"/>
          <p14:tracePt t="94560" x="2005013" y="1914525"/>
          <p14:tracePt t="94568" x="2005013" y="1933575"/>
          <p14:tracePt t="94576" x="1978025" y="1960563"/>
          <p14:tracePt t="94672" x="1968500" y="1970088"/>
          <p14:tracePt t="94680" x="1941513" y="1970088"/>
          <p14:tracePt t="94689" x="1924050" y="1970088"/>
          <p14:tracePt t="94696" x="1905000" y="1970088"/>
          <p14:tracePt t="94704" x="1895475" y="1970088"/>
          <p14:tracePt t="94712" x="1887538" y="1970088"/>
          <p14:tracePt t="94721" x="1860550" y="1970088"/>
          <p14:tracePt t="94736" x="1851025" y="1970088"/>
          <p14:tracePt t="94744" x="1841500" y="1970088"/>
          <p14:tracePt t="94752" x="1824038" y="1970088"/>
          <p14:tracePt t="94760" x="1814513" y="1970088"/>
          <p14:tracePt t="94768" x="1795463" y="1960563"/>
          <p14:tracePt t="94778" x="1787525" y="1960563"/>
          <p14:tracePt t="94787" x="1778000" y="1943100"/>
          <p14:tracePt t="94804" x="1768475" y="1933575"/>
          <p14:tracePt t="94816" x="1768475" y="1924050"/>
          <p14:tracePt t="94824" x="1768475" y="1914525"/>
          <p14:tracePt t="94832" x="1768475" y="1906588"/>
          <p14:tracePt t="94840" x="1758950" y="1897063"/>
          <p14:tracePt t="94850" x="1758950" y="1887538"/>
          <p14:tracePt t="94856" x="1751013" y="1878013"/>
          <p14:tracePt t="94868" x="1731963" y="1851025"/>
          <p14:tracePt t="94872" x="1722438" y="1833563"/>
          <p14:tracePt t="94880" x="1714500" y="1814513"/>
          <p14:tracePt t="94888" x="1695450" y="1778000"/>
          <p14:tracePt t="94896" x="1677988" y="1760538"/>
          <p14:tracePt t="94904" x="1677988" y="1741488"/>
          <p14:tracePt t="94912" x="1668463" y="1724025"/>
          <p14:tracePt t="94930" x="1668463" y="1714500"/>
          <p14:tracePt t="94937" x="1668463" y="1704975"/>
          <p14:tracePt t="94945" x="1668463" y="1697038"/>
          <p14:tracePt t="94955" x="1668463" y="1687513"/>
          <p14:tracePt t="94959" x="1668463" y="1677988"/>
          <p14:tracePt t="94985" x="1668463" y="1660525"/>
          <p14:tracePt t="94992" x="1668463" y="1641475"/>
          <p14:tracePt t="95001" x="1685925" y="1631950"/>
          <p14:tracePt t="95008" x="1714500" y="1631950"/>
          <p14:tracePt t="95017" x="1731963" y="1624013"/>
          <p14:tracePt t="95024" x="1758950" y="1604963"/>
          <p14:tracePt t="95033" x="1768475" y="1604963"/>
          <p14:tracePt t="95040" x="1787525" y="1604963"/>
          <p14:tracePt t="95049" x="1824038" y="1604963"/>
          <p14:tracePt t="95056" x="1860550" y="1604963"/>
          <p14:tracePt t="95064" x="1878013" y="1604963"/>
          <p14:tracePt t="95072" x="1914525" y="1604963"/>
          <p14:tracePt t="95080" x="1924050" y="1604963"/>
          <p14:tracePt t="95088" x="1951038" y="1604963"/>
          <p14:tracePt t="95096" x="1968500" y="1604963"/>
          <p14:tracePt t="95104" x="1987550" y="1604963"/>
          <p14:tracePt t="95112" x="2005013" y="1614488"/>
          <p14:tracePt t="95120" x="2014538" y="1624013"/>
          <p14:tracePt t="95131" x="2041525" y="1651000"/>
          <p14:tracePt t="95142" x="2060575" y="1668463"/>
          <p14:tracePt t="95143" x="2070100" y="1687513"/>
          <p14:tracePt t="95152" x="2070100" y="1697038"/>
          <p14:tracePt t="95160" x="2070100" y="1704975"/>
          <p14:tracePt t="95168" x="2070100" y="1731963"/>
          <p14:tracePt t="95184" x="2070100" y="1741488"/>
          <p14:tracePt t="95192" x="2070100" y="1760538"/>
          <p14:tracePt t="95200" x="2070100" y="1768475"/>
          <p14:tracePt t="95216" x="2070100" y="1778000"/>
          <p14:tracePt t="95224" x="2060575" y="1797050"/>
          <p14:tracePt t="95236" x="2051050" y="1804988"/>
          <p14:tracePt t="95239" x="2041525" y="1804988"/>
          <p14:tracePt t="95253" x="2033588" y="1814513"/>
          <p14:tracePt t="95260" x="2014538" y="1833563"/>
          <p14:tracePt t="95267" x="1997075" y="1851025"/>
          <p14:tracePt t="95272" x="1978025" y="1860550"/>
          <p14:tracePt t="95280" x="1960563" y="1870075"/>
          <p14:tracePt t="95288" x="1931988" y="1878013"/>
          <p14:tracePt t="95299" x="1914525" y="1887538"/>
          <p14:tracePt t="95304" x="1905000" y="1897063"/>
          <p14:tracePt t="95312" x="1887538" y="1906588"/>
          <p14:tracePt t="95328" x="1878013" y="1906588"/>
          <p14:tracePt t="95336" x="1868488" y="1906588"/>
          <p14:tracePt t="95344" x="1868488" y="1914525"/>
          <p14:tracePt t="95418" x="1851025" y="1914525"/>
          <p14:tracePt t="95557" x="1841500" y="1933575"/>
          <p14:tracePt t="95560" x="1841500" y="1943100"/>
          <p14:tracePt t="95568" x="1841500" y="1951038"/>
          <p14:tracePt t="95576" x="1841500" y="1979613"/>
          <p14:tracePt t="95585" x="1841500" y="1997075"/>
          <p14:tracePt t="95593" x="1841500" y="2043113"/>
          <p14:tracePt t="95602" x="1841500" y="2079625"/>
          <p14:tracePt t="95610" x="1841500" y="2125663"/>
          <p14:tracePt t="95616" x="1841500" y="2179638"/>
          <p14:tracePt t="95624" x="1831975" y="2206625"/>
          <p14:tracePt t="95636" x="1831975" y="2262188"/>
          <p14:tracePt t="95642" x="1831975" y="2306638"/>
          <p14:tracePt t="95653" x="1824038" y="2362200"/>
          <p14:tracePt t="95659" x="1804988" y="2398713"/>
          <p14:tracePt t="95665" x="1804988" y="2444750"/>
          <p14:tracePt t="95671" x="1804988" y="2498725"/>
          <p14:tracePt t="95680" x="1787525" y="2525713"/>
          <p14:tracePt t="95688" x="1778000" y="2571750"/>
          <p14:tracePt t="95696" x="1778000" y="2625725"/>
          <p14:tracePt t="95705" x="1778000" y="2671763"/>
          <p14:tracePt t="95714" x="1778000" y="2708275"/>
          <p14:tracePt t="95724" x="1778000" y="2735263"/>
          <p14:tracePt t="95727" x="1778000" y="2790825"/>
          <p14:tracePt t="95737" x="1778000" y="2836863"/>
          <p14:tracePt t="95744" x="1778000" y="2900363"/>
          <p14:tracePt t="95752" x="1768475" y="2963863"/>
          <p14:tracePt t="95760" x="1768475" y="3017838"/>
          <p14:tracePt t="95768" x="1751013" y="3073400"/>
          <p14:tracePt t="95776" x="1722438" y="3173413"/>
          <p14:tracePt t="95785" x="1722438" y="3228975"/>
          <p14:tracePt t="95792" x="1714500" y="3292475"/>
          <p14:tracePt t="95801" x="1714500" y="3365500"/>
          <p14:tracePt t="95808" x="1714500" y="3402013"/>
          <p14:tracePt t="95816" x="1714500" y="3455988"/>
          <p14:tracePt t="95824" x="1714500" y="3475038"/>
          <p14:tracePt t="95832" x="1714500" y="3519488"/>
          <p14:tracePt t="95840" x="1714500" y="3529013"/>
          <p14:tracePt t="95850" x="1714500" y="3548063"/>
          <p14:tracePt t="95856" x="1714500" y="3556000"/>
          <p14:tracePt t="95884" x="1714500" y="3565525"/>
          <p14:tracePt t="95888" x="1714500" y="3575050"/>
          <p14:tracePt t="95896" x="1714500" y="3592513"/>
          <p14:tracePt t="95912" x="1714500" y="3602038"/>
          <p14:tracePt t="95920" x="1714500" y="3611563"/>
          <p14:tracePt t="95936" x="1714500" y="3629025"/>
          <p14:tracePt t="95944" x="1714500" y="3648075"/>
          <p14:tracePt t="95953" x="1714500" y="3657600"/>
          <p14:tracePt t="95960" x="1714500" y="3684588"/>
          <p14:tracePt t="95969" x="1714500" y="3702050"/>
          <p14:tracePt t="95976" x="1714500" y="3721100"/>
          <p14:tracePt t="95986" x="1714500" y="3748088"/>
          <p14:tracePt t="95992" x="1714500" y="3775075"/>
          <p14:tracePt t="96001" x="1714500" y="3794125"/>
          <p14:tracePt t="96008" x="1714500" y="3821113"/>
          <p14:tracePt t="96019" x="1714500" y="3840163"/>
          <p14:tracePt t="96024" x="1714500" y="3867150"/>
          <p14:tracePt t="96033" x="1714500" y="3875088"/>
          <p14:tracePt t="96040" x="1714500" y="3903663"/>
          <p14:tracePt t="96049" x="1714500" y="3921125"/>
          <p14:tracePt t="96056" x="1714500" y="3948113"/>
          <p14:tracePt t="96065" x="1714500" y="3957638"/>
          <p14:tracePt t="96072" x="1714500" y="3967163"/>
          <p14:tracePt t="96080" x="1714500" y="3984625"/>
          <p14:tracePt t="96088" x="1714500" y="3994150"/>
          <p14:tracePt t="96096" x="1722438" y="4013200"/>
          <p14:tracePt t="96307" x="1731963" y="4021138"/>
          <p14:tracePt t="96395" x="1751013" y="4021138"/>
          <p14:tracePt t="96404" x="1768475" y="4021138"/>
          <p14:tracePt t="96417" x="1787525" y="4021138"/>
          <p14:tracePt t="96426" x="1804988" y="4021138"/>
          <p14:tracePt t="96433" x="1814513" y="4021138"/>
          <p14:tracePt t="96441" x="1841500" y="4021138"/>
          <p14:tracePt t="96449" x="1860550" y="4021138"/>
          <p14:tracePt t="96458" x="1887538" y="4021138"/>
          <p14:tracePt t="96469" x="1905000" y="4021138"/>
          <p14:tracePt t="96475" x="1931988" y="4021138"/>
          <p14:tracePt t="96480" x="1978025" y="4021138"/>
          <p14:tracePt t="96488" x="2005013" y="4021138"/>
          <p14:tracePt t="96496" x="2033588" y="4021138"/>
          <p14:tracePt t="96504" x="2070100" y="4021138"/>
          <p14:tracePt t="96512" x="2087563" y="4021138"/>
          <p14:tracePt t="96520" x="2124075" y="4021138"/>
          <p14:tracePt t="96528" x="2143125" y="4021138"/>
          <p14:tracePt t="96536" x="2170113" y="4021138"/>
          <p14:tracePt t="96544" x="2179638" y="4021138"/>
          <p14:tracePt t="96568" x="2187575" y="4021138"/>
          <p14:tracePt t="96578" x="2206625" y="4021138"/>
          <p14:tracePt t="96585" x="2214563" y="4021138"/>
          <p14:tracePt t="96603" x="2224088" y="4021138"/>
          <p14:tracePt t="96888" x="2224088" y="4013200"/>
          <p14:tracePt t="97264" x="2224088" y="3994150"/>
          <p14:tracePt t="97272" x="2224088" y="3976688"/>
          <p14:tracePt t="97281" x="2224088" y="3948113"/>
          <p14:tracePt t="97288" x="2224088" y="3921125"/>
          <p14:tracePt t="97299" x="2224088" y="3875088"/>
          <p14:tracePt t="97304" x="2224088" y="3821113"/>
          <p14:tracePt t="97312" x="2224088" y="3748088"/>
          <p14:tracePt t="97320" x="2224088" y="3675063"/>
          <p14:tracePt t="97328" x="2224088" y="3575050"/>
          <p14:tracePt t="97336" x="2224088" y="3482975"/>
          <p14:tracePt t="97344" x="2224088" y="3375025"/>
          <p14:tracePt t="97352" x="2224088" y="3265488"/>
          <p14:tracePt t="97362" x="2224088" y="3173413"/>
          <p14:tracePt t="97368" x="2224088" y="3082925"/>
          <p14:tracePt t="97376" x="2224088" y="3009900"/>
          <p14:tracePt t="97384" x="2214563" y="2927350"/>
          <p14:tracePt t="97393" x="2197100" y="2836863"/>
          <p14:tracePt t="97400" x="2187575" y="2771775"/>
          <p14:tracePt t="97409" x="2160588" y="2717800"/>
          <p14:tracePt t="97417" x="2151063" y="2681288"/>
          <p14:tracePt t="97424" x="2151063" y="2654300"/>
          <p14:tracePt t="97432" x="2151063" y="2635250"/>
          <p14:tracePt t="97440" x="2151063" y="2617788"/>
          <p14:tracePt t="97449" x="2151063" y="2608263"/>
          <p14:tracePt t="97473" x="2143125" y="2598738"/>
          <p14:tracePt t="97512" x="2143125" y="2581275"/>
          <p14:tracePt t="97520" x="2143125" y="2571750"/>
          <p14:tracePt t="97528" x="2143125" y="2554288"/>
          <p14:tracePt t="97536" x="2143125" y="2535238"/>
          <p14:tracePt t="97544" x="2143125" y="2508250"/>
          <p14:tracePt t="97552" x="2143125" y="2481263"/>
          <p14:tracePt t="97561" x="2133600" y="2462213"/>
          <p14:tracePt t="97570" x="2133600" y="2435225"/>
          <p14:tracePt t="97579" x="2114550" y="2416175"/>
          <p14:tracePt t="97584" x="2114550" y="2398713"/>
          <p14:tracePt t="97592" x="2114550" y="2389188"/>
          <p14:tracePt t="97618" x="2114550" y="2379663"/>
          <p14:tracePt t="97816" x="2106613" y="2371725"/>
          <p14:tracePt t="97824" x="2097088" y="2371725"/>
          <p14:tracePt t="97833" x="2078038" y="2371725"/>
          <p14:tracePt t="97878" x="2070100" y="2371725"/>
          <p14:tracePt t="97913" x="2078038" y="2379663"/>
          <p14:tracePt t="97925" x="2179638" y="2389188"/>
          <p14:tracePt t="97927" x="2270125" y="2389188"/>
          <p14:tracePt t="97936" x="2416175" y="2389188"/>
          <p14:tracePt t="97944" x="2570163" y="2389188"/>
          <p14:tracePt t="97952" x="2716213" y="2389188"/>
          <p14:tracePt t="97960" x="2881313" y="2389188"/>
          <p14:tracePt t="97968" x="3027363" y="2389188"/>
          <p14:tracePt t="97976" x="3136900" y="2389188"/>
          <p14:tracePt t="97987" x="3244850" y="2389188"/>
          <p14:tracePt t="97991" x="3336925" y="2389188"/>
          <p14:tracePt t="98000" x="3419475" y="2389188"/>
          <p14:tracePt t="98008" x="3509963" y="2389188"/>
          <p14:tracePt t="98019" x="3563938" y="2389188"/>
          <p14:tracePt t="98023" x="3636963" y="2389188"/>
          <p14:tracePt t="98031" x="3709988" y="2389188"/>
          <p14:tracePt t="98040" x="3765550" y="2389188"/>
          <p14:tracePt t="98050" x="3875088" y="2389188"/>
          <p14:tracePt t="98056" x="3965575" y="2389188"/>
          <p14:tracePt t="98065" x="4094163" y="2389188"/>
          <p14:tracePt t="98072" x="4184650" y="2389188"/>
          <p14:tracePt t="98080" x="4311650" y="2389188"/>
          <p14:tracePt t="98088" x="4394200" y="2389188"/>
          <p14:tracePt t="98096" x="4484688" y="2389188"/>
          <p14:tracePt t="98104" x="4540250" y="2389188"/>
          <p14:tracePt t="98114" x="4557713" y="2389188"/>
          <p14:tracePt t="98119" x="4586288" y="2389188"/>
          <p14:tracePt t="98128" x="4594225" y="2389188"/>
          <p14:tracePt t="98194" x="4603750" y="2389188"/>
          <p14:tracePt t="98208" x="4613275" y="2389188"/>
          <p14:tracePt t="98216" x="4630738" y="2389188"/>
          <p14:tracePt t="98224" x="4640263" y="2389188"/>
          <p14:tracePt t="98235" x="4667250" y="2379663"/>
          <p14:tracePt t="98240" x="4695825" y="2371725"/>
          <p14:tracePt t="98250" x="4730750" y="2371725"/>
          <p14:tracePt t="98256" x="4786313" y="2362200"/>
          <p14:tracePt t="98267" x="4840288" y="2362200"/>
          <p14:tracePt t="98272" x="4886325" y="2362200"/>
          <p14:tracePt t="98280" x="4941888" y="2362200"/>
          <p14:tracePt t="98288" x="4978400" y="2362200"/>
          <p14:tracePt t="98296" x="5014913" y="2362200"/>
          <p14:tracePt t="98306" x="5032375" y="2362200"/>
          <p14:tracePt t="98314" x="5041900" y="2362200"/>
          <p14:tracePt t="98424" x="5049838" y="2362200"/>
          <p14:tracePt t="98440" x="5049838" y="2371725"/>
          <p14:tracePt t="98460" x="5041900" y="2379663"/>
          <p14:tracePt t="98528" x="5041900" y="2389188"/>
          <p14:tracePt t="98536" x="5041900" y="2408238"/>
          <p14:tracePt t="98544" x="5041900" y="2416175"/>
          <p14:tracePt t="98552" x="5041900" y="2425700"/>
          <p14:tracePt t="98560" x="5032375" y="2452688"/>
          <p14:tracePt t="98568" x="5032375" y="2462213"/>
          <p14:tracePt t="98576" x="5032375" y="2471738"/>
          <p14:tracePt t="98584" x="5032375" y="2508250"/>
          <p14:tracePt t="98592" x="5005388" y="2535238"/>
          <p14:tracePt t="98601" x="5005388" y="2544763"/>
          <p14:tracePt t="98611" x="5005388" y="2571750"/>
          <p14:tracePt t="98617" x="5005388" y="2598738"/>
          <p14:tracePt t="98624" x="5005388" y="2635250"/>
          <p14:tracePt t="98635" x="4995863" y="2671763"/>
          <p14:tracePt t="98644" x="4995863" y="2708275"/>
          <p14:tracePt t="98648" x="4995863" y="2735263"/>
          <p14:tracePt t="98656" x="4995863" y="2790825"/>
          <p14:tracePt t="98666" x="4995863" y="2827338"/>
          <p14:tracePt t="98673" x="4995863" y="2863850"/>
          <p14:tracePt t="98680" x="4995863" y="2909888"/>
          <p14:tracePt t="98688" x="4995863" y="2946400"/>
          <p14:tracePt t="98696" x="4995863" y="2973388"/>
          <p14:tracePt t="98704" x="4995863" y="3000375"/>
          <p14:tracePt t="98714" x="4995863" y="3046413"/>
          <p14:tracePt t="98723" x="4995863" y="3063875"/>
          <p14:tracePt t="98729" x="4995863" y="3082925"/>
          <p14:tracePt t="98737" x="4995863" y="3109913"/>
          <p14:tracePt t="98744" x="4995863" y="3136900"/>
          <p14:tracePt t="98751" x="4995863" y="3155950"/>
          <p14:tracePt t="98761" x="4995863" y="3182938"/>
          <p14:tracePt t="98769" x="4995863" y="3219450"/>
          <p14:tracePt t="98777" x="5005388" y="3246438"/>
          <p14:tracePt t="98784" x="5005388" y="3282950"/>
          <p14:tracePt t="98793" x="5022850" y="3319463"/>
          <p14:tracePt t="98802" x="5032375" y="3355975"/>
          <p14:tracePt t="98808" x="5049838" y="3419475"/>
          <p14:tracePt t="98816" x="5059363" y="3446463"/>
          <p14:tracePt t="98824" x="5059363" y="3482975"/>
          <p14:tracePt t="98833" x="5078413" y="3519488"/>
          <p14:tracePt t="98840" x="5086350" y="3548063"/>
          <p14:tracePt t="98848" x="5095875" y="3584575"/>
          <p14:tracePt t="98856" x="5105400" y="3602038"/>
          <p14:tracePt t="98866" x="5105400" y="3621088"/>
          <p14:tracePt t="98883" x="5105400" y="3657600"/>
          <p14:tracePt t="98888" x="5114925" y="3665538"/>
          <p14:tracePt t="98912" x="5114925" y="3675063"/>
          <p14:tracePt t="98968" x="5114925" y="3684588"/>
          <p14:tracePt t="98986" x="5122863" y="3702050"/>
          <p14:tracePt t="99001" x="5122863" y="3711575"/>
          <p14:tracePt t="99008" x="5122863" y="3730625"/>
          <p14:tracePt t="99016" x="5132388" y="3738563"/>
          <p14:tracePt t="99040" x="5132388" y="3748088"/>
          <p14:tracePt t="99049" x="5132388" y="3757613"/>
          <p14:tracePt t="99164" x="5141913" y="3757613"/>
          <p14:tracePt t="99183" x="5151438" y="3757613"/>
          <p14:tracePt t="99279" x="5159375" y="3757613"/>
          <p14:tracePt t="99290" x="5178425" y="3757613"/>
          <p14:tracePt t="99309" x="5205413" y="3757613"/>
          <p14:tracePt t="99312" x="5214938" y="3757613"/>
          <p14:tracePt t="99320" x="5251450" y="3757613"/>
          <p14:tracePt t="99328" x="5278438" y="3757613"/>
          <p14:tracePt t="99336" x="5297488" y="3757613"/>
          <p14:tracePt t="99344" x="5324475" y="3757613"/>
          <p14:tracePt t="99352" x="5341938" y="3757613"/>
          <p14:tracePt t="99361" x="5368925" y="3757613"/>
          <p14:tracePt t="99368" x="5387975" y="3757613"/>
          <p14:tracePt t="99376" x="5434013" y="3738563"/>
          <p14:tracePt t="99392" x="5461000" y="3730625"/>
          <p14:tracePt t="99408" x="5470525" y="3730625"/>
          <p14:tracePt t="99475" x="5478463" y="3730625"/>
          <p14:tracePt t="99834" x="5487988" y="3721100"/>
          <p14:tracePt t="99843" x="5487988" y="3711575"/>
          <p14:tracePt t="99860" x="5487988" y="3694113"/>
          <p14:tracePt t="99864" x="5478463" y="3684588"/>
          <p14:tracePt t="99882" x="5441950" y="3657600"/>
          <p14:tracePt t="99888" x="5434013" y="3648075"/>
          <p14:tracePt t="99896" x="5414963" y="3638550"/>
          <p14:tracePt t="99904" x="5397500" y="3638550"/>
          <p14:tracePt t="99912" x="5378450" y="3629025"/>
          <p14:tracePt t="99922" x="5341938" y="3611563"/>
          <p14:tracePt t="99928" x="5297488" y="3602038"/>
          <p14:tracePt t="99936" x="5232400" y="3584575"/>
          <p14:tracePt t="99944" x="5151438" y="3529013"/>
          <p14:tracePt t="99953" x="5022850" y="3475038"/>
          <p14:tracePt t="99960" x="4868863" y="3392488"/>
          <p14:tracePt t="99968" x="4713288" y="3292475"/>
          <p14:tracePt t="99976" x="4540250" y="3173413"/>
          <p14:tracePt t="99984" x="4348163" y="3036888"/>
          <p14:tracePt t="99994" x="4184650" y="2909888"/>
          <p14:tracePt t="100003" x="4065588" y="2800350"/>
          <p14:tracePt t="100009" x="3929063" y="2681288"/>
          <p14:tracePt t="100019" x="3810000" y="2571750"/>
          <p14:tracePt t="100025" x="3692525" y="2489200"/>
          <p14:tracePt t="100035" x="3563938" y="2379663"/>
          <p14:tracePt t="100041" x="3463925" y="2298700"/>
          <p14:tracePt t="100050" x="3382963" y="2206625"/>
          <p14:tracePt t="100056" x="3281363" y="2125663"/>
          <p14:tracePt t="100065" x="3208338" y="2024063"/>
          <p14:tracePt t="100072" x="3136900" y="1933575"/>
          <p14:tracePt t="100084" x="3090863" y="1887538"/>
          <p14:tracePt t="100089" x="3017838" y="1804988"/>
          <p14:tracePt t="100099" x="2954338" y="1724025"/>
          <p14:tracePt t="100105" x="2881313" y="1651000"/>
          <p14:tracePt t="100116" x="2825750" y="1587500"/>
          <p14:tracePt t="100120" x="2781300" y="1522413"/>
          <p14:tracePt t="100128" x="2744788" y="1485900"/>
          <p14:tracePt t="100136" x="2716213" y="1458913"/>
          <p14:tracePt t="100145" x="2679700" y="1422400"/>
          <p14:tracePt t="100152" x="2652713" y="1404938"/>
          <p14:tracePt t="100192" x="2643188" y="1404938"/>
          <p14:tracePt t="100200" x="2635250" y="1404938"/>
          <p14:tracePt t="100208" x="2625725" y="1404938"/>
          <p14:tracePt t="100216" x="2616200" y="1404938"/>
          <p14:tracePt t="100240" x="2606675" y="1404938"/>
          <p14:tracePt t="100250" x="2579688" y="1412875"/>
          <p14:tracePt t="100256" x="2570163" y="1422400"/>
          <p14:tracePt t="100272" x="2562225" y="1431925"/>
          <p14:tracePt t="100286" x="2533650" y="1431925"/>
          <p14:tracePt t="100293" x="2516188" y="1441450"/>
          <p14:tracePt t="100306" x="2470150" y="1449388"/>
          <p14:tracePt t="100313" x="2425700" y="1468438"/>
          <p14:tracePt t="100321" x="2360613" y="1495425"/>
          <p14:tracePt t="100329" x="2297113" y="1531938"/>
          <p14:tracePt t="100337" x="2260600" y="1541463"/>
          <p14:tracePt t="100345" x="2224088" y="1568450"/>
          <p14:tracePt t="100353" x="2187575" y="1587500"/>
          <p14:tracePt t="100361" x="2143125" y="1604963"/>
          <p14:tracePt t="100368" x="2133600" y="1614488"/>
          <p14:tracePt t="100376" x="2114550" y="1631950"/>
          <p14:tracePt t="100384" x="2078038" y="1660525"/>
          <p14:tracePt t="100400" x="2060575" y="1668463"/>
          <p14:tracePt t="100409" x="2051050" y="1677988"/>
          <p14:tracePt t="100418" x="2041525" y="1687513"/>
          <p14:tracePt t="100425" x="2033588" y="1697038"/>
          <p14:tracePt t="100434" x="2024063" y="1704975"/>
          <p14:tracePt t="100441" x="2014538" y="1714500"/>
          <p14:tracePt t="100456" x="2005013" y="1724025"/>
          <p14:tracePt t="100473" x="1997075" y="1751013"/>
          <p14:tracePt t="100479" x="1987550" y="1768475"/>
          <p14:tracePt t="100488" x="1978025" y="1778000"/>
          <p14:tracePt t="100496" x="1968500" y="1787525"/>
          <p14:tracePt t="100504" x="1960563" y="1804988"/>
          <p14:tracePt t="100616" x="1960563" y="1814513"/>
          <p14:tracePt t="100625" x="1960563" y="1833563"/>
          <p14:tracePt t="100632" x="1960563" y="1841500"/>
          <p14:tracePt t="100640" x="1960563" y="1851025"/>
          <p14:tracePt t="100648" x="1960563" y="1870075"/>
          <p14:tracePt t="100656" x="1960563" y="1878013"/>
          <p14:tracePt t="100681" x="1968500" y="1887538"/>
          <p14:tracePt t="100782" x="1978025" y="1897063"/>
          <p14:tracePt t="100824" x="1987550" y="1897063"/>
          <p14:tracePt t="100840" x="2014538" y="1897063"/>
          <p14:tracePt t="100848" x="2014538" y="1887538"/>
          <p14:tracePt t="100856" x="2024063" y="1878013"/>
          <p14:tracePt t="100866" x="2024063" y="1860550"/>
          <p14:tracePt t="100872" x="2024063" y="1841500"/>
          <p14:tracePt t="100884" x="2024063" y="1833563"/>
          <p14:tracePt t="100888" x="2033588" y="1814513"/>
          <p14:tracePt t="100896" x="2033588" y="1804988"/>
          <p14:tracePt t="100904" x="2033588" y="1797050"/>
          <p14:tracePt t="101056" x="2033588" y="1804988"/>
          <p14:tracePt t="101064" x="2033588" y="1814513"/>
          <p14:tracePt t="101080" x="2041525" y="1841500"/>
          <p14:tracePt t="101398" x="2041525" y="1851025"/>
          <p14:tracePt t="101401" x="2041525" y="1878013"/>
          <p14:tracePt t="101416" x="2041525" y="1914525"/>
          <p14:tracePt t="101424" x="2041525" y="1951038"/>
          <p14:tracePt t="101432" x="2041525" y="2006600"/>
          <p14:tracePt t="101440" x="2041525" y="2043113"/>
          <p14:tracePt t="101448" x="2060575" y="2116138"/>
          <p14:tracePt t="101456" x="2078038" y="2170113"/>
          <p14:tracePt t="101465" x="2087563" y="2270125"/>
          <p14:tracePt t="101472" x="2133600" y="2379663"/>
          <p14:tracePt t="101481" x="2143125" y="2444750"/>
          <p14:tracePt t="101487" x="2206625" y="2571750"/>
          <p14:tracePt t="101496" x="2224088" y="2654300"/>
          <p14:tracePt t="101504" x="2287588" y="2754313"/>
          <p14:tracePt t="101512" x="2316163" y="2854325"/>
          <p14:tracePt t="101520" x="2370138" y="2946400"/>
          <p14:tracePt t="101528" x="2397125" y="3009900"/>
          <p14:tracePt t="101536" x="2416175" y="3090863"/>
          <p14:tracePt t="101544" x="2425700" y="3109913"/>
          <p14:tracePt t="101552" x="2443163" y="3146425"/>
          <p14:tracePt t="101560" x="2462213" y="3173413"/>
          <p14:tracePt t="101568" x="2470150" y="3200400"/>
          <p14:tracePt t="101576" x="2470150" y="3219450"/>
          <p14:tracePt t="101584" x="2479675" y="3236913"/>
          <p14:tracePt t="101592" x="2479675" y="3255963"/>
          <p14:tracePt t="101600" x="2479675" y="3265488"/>
          <p14:tracePt t="101608" x="2479675" y="3273425"/>
          <p14:tracePt t="101616" x="2479675" y="3282950"/>
          <p14:tracePt t="101632" x="2479675" y="3292475"/>
          <p14:tracePt t="101713" x="2479675" y="3302000"/>
          <p14:tracePt t="101721" x="2479675" y="3319463"/>
          <p14:tracePt t="101728" x="2479675" y="3328988"/>
          <p14:tracePt t="101736" x="2479675" y="3338513"/>
          <p14:tracePt t="101744" x="2470150" y="3338513"/>
          <p14:tracePt t="101760" x="2470150" y="3355975"/>
          <p14:tracePt t="101776" x="2470150" y="3365500"/>
          <p14:tracePt t="101784" x="2470150" y="3375025"/>
          <p14:tracePt t="101808" x="2470150" y="3382963"/>
          <p14:tracePt t="102118" x="2470150" y="3375025"/>
          <p14:tracePt t="102128" x="2470150" y="3365500"/>
          <p14:tracePt t="102136" x="2470150" y="3355975"/>
          <p14:tracePt t="102176" x="2470150" y="3346450"/>
          <p14:tracePt t="102320" x="2470150" y="3411538"/>
          <p14:tracePt t="102328" x="2470150" y="3438525"/>
          <p14:tracePt t="102336" x="2470150" y="3482975"/>
          <p14:tracePt t="102344" x="2462213" y="3519488"/>
          <p14:tracePt t="102352" x="2462213" y="3538538"/>
          <p14:tracePt t="102360" x="2462213" y="3565525"/>
          <p14:tracePt t="102368" x="2452688" y="3575050"/>
          <p14:tracePt t="102669" x="2452688" y="3584575"/>
          <p14:tracePt t="102678" x="2452688" y="3621088"/>
          <p14:tracePt t="102685" x="2433638" y="3665538"/>
          <p14:tracePt t="102690" x="2406650" y="3684588"/>
          <p14:tracePt t="102696" x="2397125" y="3721100"/>
          <p14:tracePt t="102704" x="2389188" y="3767138"/>
          <p14:tracePt t="102712" x="2389188" y="3811588"/>
          <p14:tracePt t="102720" x="2389188" y="3821113"/>
          <p14:tracePt t="102728" x="2389188" y="3857625"/>
          <p14:tracePt t="102736" x="2389188" y="3875088"/>
          <p14:tracePt t="102760" x="2389188" y="3894138"/>
          <p14:tracePt t="102768" x="2389188" y="3903663"/>
          <p14:tracePt t="102784" x="2389188" y="3911600"/>
          <p14:tracePt t="102800" x="2389188" y="3930650"/>
          <p14:tracePt t="102823" x="2389188" y="3940175"/>
          <p14:tracePt t="102823" x="2389188" y="3948113"/>
          <p14:tracePt t="102832" x="2397125" y="3957638"/>
          <p14:tracePt t="102841" x="2406650" y="3967163"/>
          <p14:tracePt t="102848" x="2406650" y="3984625"/>
          <p14:tracePt t="102857" x="2416175" y="4003675"/>
          <p14:tracePt t="102883" x="2425700" y="4030663"/>
          <p14:tracePt t="102905" x="2425700" y="4040188"/>
          <p14:tracePt t="102914" x="2425700" y="4049713"/>
          <p14:tracePt t="102930" x="2433638" y="4057650"/>
          <p14:tracePt t="103044" x="2433638" y="4067175"/>
          <p14:tracePt t="103058" x="2425700" y="4076700"/>
          <p14:tracePt t="103077" x="2397125" y="4086225"/>
          <p14:tracePt t="103080" x="2379663" y="4086225"/>
          <p14:tracePt t="103090" x="2370138" y="4086225"/>
          <p14:tracePt t="103211" x="2360613" y="4094163"/>
          <p14:tracePt t="103384" x="2397125" y="4094163"/>
          <p14:tracePt t="103392" x="2452688" y="4094163"/>
          <p14:tracePt t="103400" x="2543175" y="4094163"/>
          <p14:tracePt t="103408" x="2635250" y="4094163"/>
          <p14:tracePt t="103417" x="2744788" y="4094163"/>
          <p14:tracePt t="103424" x="2835275" y="4094163"/>
          <p14:tracePt t="103432" x="2925763" y="4094163"/>
          <p14:tracePt t="103439" x="2998788" y="4094163"/>
          <p14:tracePt t="103448" x="3054350" y="4094163"/>
          <p14:tracePt t="103456" x="3108325" y="4094163"/>
          <p14:tracePt t="103465" x="3171825" y="4094163"/>
          <p14:tracePt t="103472" x="3217863" y="4076700"/>
          <p14:tracePt t="103481" x="3244850" y="4076700"/>
          <p14:tracePt t="103488" x="3281363" y="4076700"/>
          <p14:tracePt t="103496" x="3327400" y="4067175"/>
          <p14:tracePt t="103504" x="3363913" y="4067175"/>
          <p14:tracePt t="103512" x="3373438" y="4057650"/>
          <p14:tracePt t="103520" x="3382963" y="4057650"/>
          <p14:tracePt t="103528" x="3390900" y="4057650"/>
          <p14:tracePt t="103536" x="3409950" y="4057650"/>
          <p14:tracePt t="103544" x="3419475" y="4057650"/>
          <p14:tracePt t="103560" x="3419475" y="4049713"/>
          <p14:tracePt t="104217" x="3400425" y="4057650"/>
          <p14:tracePt t="104480" x="3400425" y="4030663"/>
          <p14:tracePt t="104488" x="3409950" y="4030663"/>
          <p14:tracePt t="104497" x="3419475" y="4021138"/>
          <p14:tracePt t="104504" x="3427413" y="4021138"/>
          <p14:tracePt t="104512" x="3446463" y="4021138"/>
          <p14:tracePt t="104520" x="3482975" y="4003675"/>
          <p14:tracePt t="104528" x="3519488" y="3984625"/>
          <p14:tracePt t="104536" x="3600450" y="3976688"/>
          <p14:tracePt t="104545" x="3709988" y="3948113"/>
          <p14:tracePt t="104554" x="3856038" y="3930650"/>
          <p14:tracePt t="104564" x="4002088" y="3911600"/>
          <p14:tracePt t="104568" x="4257675" y="3911600"/>
          <p14:tracePt t="104576" x="4440238" y="3884613"/>
          <p14:tracePt t="104584" x="4667250" y="3867150"/>
          <p14:tracePt t="104593" x="4876800" y="3840163"/>
          <p14:tracePt t="104601" x="5059363" y="3821113"/>
          <p14:tracePt t="104610" x="5214938" y="3821113"/>
          <p14:tracePt t="104617" x="5351463" y="3794125"/>
          <p14:tracePt t="104629" x="5461000" y="3775075"/>
          <p14:tracePt t="104632" x="5487988" y="3767138"/>
          <p14:tracePt t="104644" x="5524500" y="3767138"/>
          <p14:tracePt t="104730" x="5514975" y="3767138"/>
          <p14:tracePt t="104736" x="5478463" y="3767138"/>
          <p14:tracePt t="104744" x="5470525" y="3767138"/>
          <p14:tracePt t="104752" x="5434013" y="3767138"/>
          <p14:tracePt t="104762" x="5424488" y="3767138"/>
          <p14:tracePt t="104776" x="5397500" y="3757613"/>
          <p14:tracePt t="104800" x="5387975" y="3757613"/>
          <p14:tracePt t="104809" x="5378450" y="3757613"/>
          <p14:tracePt t="104826" x="5360988" y="3757613"/>
          <p14:tracePt t="104842" x="5341938" y="3748088"/>
          <p14:tracePt t="104906" x="5334000" y="3748088"/>
          <p14:tracePt t="105026" x="5334000" y="3757613"/>
          <p14:tracePt t="105032" x="5341938" y="3767138"/>
          <p14:tracePt t="105041" x="5351463" y="3775075"/>
          <p14:tracePt t="105053" x="5368925" y="3784600"/>
          <p14:tracePt t="105057" x="5397500" y="3794125"/>
          <p14:tracePt t="105065" x="5405438" y="3803650"/>
          <p14:tracePt t="105074" x="5414963" y="3803650"/>
          <p14:tracePt t="105081" x="5434013" y="3811588"/>
          <p14:tracePt t="105096" x="5441950" y="3821113"/>
          <p14:tracePt t="105128" x="5441950" y="3830638"/>
          <p14:tracePt t="105162" x="5441950" y="3840163"/>
          <p14:tracePt t="105186" x="5441950" y="3848100"/>
          <p14:tracePt t="105207" x="5441950" y="3857625"/>
          <p14:tracePt t="105208" x="5441950" y="3875088"/>
          <p14:tracePt t="105226" x="5441950" y="3884613"/>
          <p14:tracePt t="105241" x="5441950" y="3911600"/>
          <p14:tracePt t="105252" x="5441950" y="3921125"/>
          <p14:tracePt t="105256" x="5434013" y="3940175"/>
          <p14:tracePt t="105276" x="5424488" y="3967163"/>
          <p14:tracePt t="105288" x="5414963" y="3967163"/>
          <p14:tracePt t="105304" x="5414963" y="3976688"/>
          <p14:tracePt t="105450" x="5405438" y="3984625"/>
          <p14:tracePt t="105466" x="5387975" y="3994150"/>
          <p14:tracePt t="105474" x="5378450" y="4003675"/>
          <p14:tracePt t="105490" x="5378450" y="4013200"/>
          <p14:tracePt t="105498" x="5360988" y="4030663"/>
          <p14:tracePt t="105504" x="5360988" y="4040188"/>
          <p14:tracePt t="105520" x="5351463" y="4057650"/>
          <p14:tracePt t="105529" x="5341938" y="4067175"/>
          <p14:tracePt t="105538" x="5341938" y="4076700"/>
          <p14:tracePt t="105546" x="5334000" y="4094163"/>
          <p14:tracePt t="105561" x="5314950" y="4113213"/>
          <p14:tracePt t="105582" x="5305425" y="4130675"/>
          <p14:tracePt t="105584" x="5297488" y="4140200"/>
          <p14:tracePt t="105592" x="5297488" y="4149725"/>
          <p14:tracePt t="105608" x="5287963" y="4176713"/>
          <p14:tracePt t="105768" x="5287963" y="4167188"/>
          <p14:tracePt t="105792" x="5287963" y="4149725"/>
          <p14:tracePt t="105808" x="5287963" y="4140200"/>
          <p14:tracePt t="105825" x="5287963" y="4130675"/>
          <p14:tracePt t="105857" x="5287963" y="4113213"/>
          <p14:tracePt t="105869" x="5287963" y="4103688"/>
          <p14:tracePt t="105874" x="5287963" y="4094163"/>
          <p14:tracePt t="105886" x="5287963" y="4067175"/>
          <p14:tracePt t="105890" x="5305425" y="4049713"/>
          <p14:tracePt t="105898" x="5305425" y="4021138"/>
          <p14:tracePt t="105905" x="5314950" y="3994150"/>
          <p14:tracePt t="105912" x="5324475" y="3957638"/>
          <p14:tracePt t="105921" x="5324475" y="3940175"/>
          <p14:tracePt t="105928" x="5324475" y="3903663"/>
          <p14:tracePt t="105936" x="5324475" y="3894138"/>
          <p14:tracePt t="105944" x="5324475" y="3867150"/>
          <p14:tracePt t="105953" x="5334000" y="3857625"/>
          <p14:tracePt t="105961" x="5334000" y="3848100"/>
          <p14:tracePt t="105969" x="5334000" y="3840163"/>
          <p14:tracePt t="106024" x="5351463" y="3830638"/>
          <p14:tracePt t="106033" x="5368925" y="3821113"/>
          <p14:tracePt t="106042" x="5397500" y="3821113"/>
          <p14:tracePt t="106049" x="5441950" y="3821113"/>
          <p14:tracePt t="106057" x="5461000" y="3821113"/>
          <p14:tracePt t="106069" x="5487988" y="3821113"/>
          <p14:tracePt t="106073" x="5507038" y="3821113"/>
          <p14:tracePt t="106082" x="5514975" y="3821113"/>
          <p14:tracePt t="106088" x="5524500" y="3821113"/>
          <p14:tracePt t="106106" x="5534025" y="3821113"/>
          <p14:tracePt t="106162" x="5543550" y="3821113"/>
          <p14:tracePt t="106173" x="5551488" y="3821113"/>
          <p14:tracePt t="106175" x="5570538" y="3821113"/>
          <p14:tracePt t="106184" x="5580063" y="3821113"/>
          <p14:tracePt t="106200" x="5588000" y="3821113"/>
          <p14:tracePt t="106208" x="5597525" y="3811588"/>
          <p14:tracePt t="106216" x="5607050" y="3811588"/>
          <p14:tracePt t="106232" x="5616575" y="3803650"/>
          <p14:tracePt t="106272" x="5624513" y="3794125"/>
          <p14:tracePt t="106305" x="5624513" y="3784600"/>
          <p14:tracePt t="106321" x="5624513" y="3775075"/>
          <p14:tracePt t="106337" x="5624513" y="3767138"/>
          <p14:tracePt t="106346" x="5616575" y="3738563"/>
          <p14:tracePt t="106355" x="5607050" y="3738563"/>
          <p14:tracePt t="106360" x="5588000" y="3738563"/>
          <p14:tracePt t="106368" x="5580063" y="3738563"/>
          <p14:tracePt t="106376" x="5561013" y="3738563"/>
          <p14:tracePt t="106384" x="5543550" y="3738563"/>
          <p14:tracePt t="106400" x="5534025" y="3738563"/>
          <p14:tracePt t="106424" x="5524500" y="3738563"/>
          <p14:tracePt t="106432" x="5514975" y="3738563"/>
          <p14:tracePt t="106440" x="5507038" y="3738563"/>
          <p14:tracePt t="106472" x="5497513" y="3738563"/>
          <p14:tracePt t="106794" x="5487988" y="3738563"/>
          <p14:tracePt t="106803" x="5487988" y="3748088"/>
          <p14:tracePt t="106810" x="5487988" y="3767138"/>
          <p14:tracePt t="106823" x="5487988" y="3775075"/>
          <p14:tracePt t="106830" x="5487988" y="3784600"/>
          <p14:tracePt t="106840" x="5487988" y="3803650"/>
          <p14:tracePt t="106848" x="5487988" y="3811588"/>
          <p14:tracePt t="106856" x="5487988" y="3821113"/>
          <p14:tracePt t="106872" x="5487988" y="3830638"/>
          <p14:tracePt t="106896" x="5487988" y="3848100"/>
          <p14:tracePt t="106920" x="5487988" y="3857625"/>
          <p14:tracePt t="107361" x="5478463" y="3857625"/>
          <p14:tracePt t="107424" x="5470525" y="3857625"/>
          <p14:tracePt t="108507" x="5461000" y="3857625"/>
          <p14:tracePt t="108525" x="5461000" y="3848100"/>
          <p14:tracePt t="108527" x="5461000" y="3821113"/>
          <p14:tracePt t="108536" x="5461000" y="3803650"/>
          <p14:tracePt t="108545" x="5461000" y="3784600"/>
          <p14:tracePt t="108552" x="5461000" y="3775075"/>
          <p14:tracePt t="108560" x="5461000" y="3757613"/>
          <p14:tracePt t="108568" x="5461000" y="3730625"/>
          <p14:tracePt t="108578" x="5461000" y="3711575"/>
          <p14:tracePt t="108584" x="5461000" y="3684588"/>
          <p14:tracePt t="108592" x="5461000" y="3648075"/>
          <p14:tracePt t="108602" x="5461000" y="3611563"/>
          <p14:tracePt t="108612" x="5461000" y="3575050"/>
          <p14:tracePt t="108616" x="5461000" y="3529013"/>
          <p14:tracePt t="108625" x="5461000" y="3475038"/>
          <p14:tracePt t="108632" x="5461000" y="3419475"/>
          <p14:tracePt t="108640" x="5461000" y="3346450"/>
          <p14:tracePt t="108650" x="5461000" y="3292475"/>
          <p14:tracePt t="108657" x="5461000" y="3246438"/>
          <p14:tracePt t="108665" x="5461000" y="3192463"/>
          <p14:tracePt t="108673" x="5461000" y="3155950"/>
          <p14:tracePt t="108681" x="5461000" y="3136900"/>
          <p14:tracePt t="108688" x="5451475" y="3119438"/>
          <p14:tracePt t="108696" x="5451475" y="3109913"/>
          <p14:tracePt t="108792" x="5441950" y="3127375"/>
          <p14:tracePt t="108810" x="5441950" y="3136900"/>
          <p14:tracePt t="108817" x="5441950" y="3146425"/>
          <p14:tracePt t="109024" x="5434013" y="3155950"/>
          <p14:tracePt t="109056" x="5424488" y="3155950"/>
          <p14:tracePt t="109064" x="5405438" y="3173413"/>
          <p14:tracePt t="109072" x="5397500" y="3182938"/>
          <p14:tracePt t="109080" x="5387975" y="3182938"/>
          <p14:tracePt t="109088" x="5378450" y="3182938"/>
          <p14:tracePt t="109098" x="5360988" y="3182938"/>
          <p14:tracePt t="109104" x="5324475" y="3182938"/>
          <p14:tracePt t="109112" x="5278438" y="3182938"/>
          <p14:tracePt t="109120" x="5224463" y="3163888"/>
          <p14:tracePt t="109128" x="5086350" y="3090863"/>
          <p14:tracePt t="109136" x="4949825" y="3000375"/>
          <p14:tracePt t="109144" x="4759325" y="2900363"/>
          <p14:tracePt t="109152" x="4530725" y="2754313"/>
          <p14:tracePt t="109160" x="4284663" y="2617788"/>
          <p14:tracePt t="109168" x="4094163" y="2498725"/>
          <p14:tracePt t="109176" x="3875088" y="2371725"/>
          <p14:tracePt t="109184" x="3683000" y="2233613"/>
          <p14:tracePt t="109192" x="3500438" y="2116138"/>
          <p14:tracePt t="109200" x="3363913" y="2024063"/>
          <p14:tracePt t="109208" x="3244850" y="1933575"/>
          <p14:tracePt t="109216" x="3181350" y="1887538"/>
          <p14:tracePt t="109224" x="3136900" y="1851025"/>
          <p14:tracePt t="109235" x="3127375" y="1841500"/>
          <p14:tracePt t="109240" x="3117850" y="1833563"/>
          <p14:tracePt t="109434" x="3108325" y="1833563"/>
          <p14:tracePt t="109442" x="3100388" y="1833563"/>
          <p14:tracePt t="109448" x="3100388" y="1851025"/>
          <p14:tracePt t="109474" x="3100388" y="1860550"/>
          <p14:tracePt t="109506" x="3100388" y="1878013"/>
          <p14:tracePt t="109902" x="3090863" y="1887538"/>
          <p14:tracePt t="109908" x="3090863" y="1897063"/>
          <p14:tracePt t="109914" x="3081338" y="1914525"/>
          <p14:tracePt t="109923" x="3081338" y="1924050"/>
          <p14:tracePt t="109927" x="3063875" y="1933575"/>
          <p14:tracePt t="109944" x="3054350" y="1943100"/>
          <p14:tracePt t="109968" x="3044825" y="1943100"/>
          <p14:tracePt t="110386" x="3035300" y="1951038"/>
          <p14:tracePt t="110398" x="3027363" y="1951038"/>
          <p14:tracePt t="110401" x="3017838" y="1960563"/>
          <p14:tracePt t="110408" x="3017838" y="1970088"/>
          <p14:tracePt t="110550" x="3008313" y="1979613"/>
          <p14:tracePt t="110646" x="2998788" y="1997075"/>
          <p14:tracePt t="110656" x="2990850" y="2016125"/>
          <p14:tracePt t="110672" x="2981325" y="2024063"/>
          <p14:tracePt t="110882" x="2971800" y="2024063"/>
          <p14:tracePt t="110896" x="2962275" y="2016125"/>
          <p14:tracePt t="111048" x="2954338" y="2016125"/>
          <p14:tracePt t="111064" x="2954338" y="2024063"/>
          <p14:tracePt t="111338" x="2944813" y="2024063"/>
          <p14:tracePt t="111350" x="2935288" y="2024063"/>
          <p14:tracePt t="111362" x="2925763" y="2024063"/>
          <p14:tracePt t="111368" x="2917825" y="2024063"/>
          <p14:tracePt t="111466" x="2908300" y="2024063"/>
          <p14:tracePt t="111507" x="2898775" y="2024063"/>
          <p14:tracePt t="111632" x="2898775" y="2016125"/>
          <p14:tracePt t="111914" x="2871788" y="2016125"/>
          <p14:tracePt t="111923" x="2862263" y="2016125"/>
          <p14:tracePt t="111928" x="2852738" y="2016125"/>
          <p14:tracePt t="111953" x="2844800" y="2016125"/>
          <p14:tracePt t="111969" x="2825750" y="2024063"/>
          <p14:tracePt t="111977" x="2817813" y="2024063"/>
          <p14:tracePt t="111986" x="2808288" y="2033588"/>
          <p14:tracePt t="112004" x="2781300" y="2043113"/>
          <p14:tracePt t="112018" x="2762250" y="2060575"/>
          <p14:tracePt t="112032" x="2725738" y="2060575"/>
          <p14:tracePt t="112051" x="2716213" y="2060575"/>
          <p14:tracePt t="112055" x="2698750" y="2060575"/>
          <p14:tracePt t="112064" x="2679700" y="2070100"/>
          <p14:tracePt t="112081" x="2652713" y="2070100"/>
          <p14:tracePt t="112097" x="2643188" y="2070100"/>
          <p14:tracePt t="112104" x="2635250" y="2070100"/>
          <p14:tracePt t="112112" x="2625725" y="2070100"/>
          <p14:tracePt t="112120" x="2606675" y="2070100"/>
          <p14:tracePt t="112128" x="2598738" y="2070100"/>
          <p14:tracePt t="112136" x="2589213" y="2070100"/>
          <p14:tracePt t="112144" x="2570163" y="2070100"/>
          <p14:tracePt t="112152" x="2562225" y="2070100"/>
          <p14:tracePt t="112160" x="2552700" y="2070100"/>
          <p14:tracePt t="112168" x="2543175" y="2070100"/>
          <p14:tracePt t="112176" x="2525713" y="2070100"/>
          <p14:tracePt t="112184" x="2506663" y="2070100"/>
          <p14:tracePt t="112192" x="2479675" y="2070100"/>
          <p14:tracePt t="112200" x="2470150" y="2070100"/>
          <p14:tracePt t="112208" x="2462213" y="2070100"/>
          <p14:tracePt t="112217" x="2425700" y="2070100"/>
          <p14:tracePt t="112237" x="2416175" y="2070100"/>
          <p14:tracePt t="112242" x="2397125" y="2070100"/>
          <p14:tracePt t="112253" x="2389188" y="2070100"/>
          <p14:tracePt t="112256" x="2379663" y="2070100"/>
          <p14:tracePt t="112280" x="2370138" y="2070100"/>
          <p14:tracePt t="112304" x="2352675" y="2070100"/>
          <p14:tracePt t="112328" x="2343150" y="2070100"/>
          <p14:tracePt t="112344" x="2324100" y="2070100"/>
          <p14:tracePt t="112352" x="2316163" y="2070100"/>
          <p14:tracePt t="112360" x="2306638" y="2070100"/>
          <p14:tracePt t="112368" x="2287588" y="2052638"/>
          <p14:tracePt t="112385" x="2260600" y="2024063"/>
          <p14:tracePt t="112396" x="2251075" y="2006600"/>
          <p14:tracePt t="112400" x="2243138" y="2006600"/>
          <p14:tracePt t="112408" x="2233613" y="1987550"/>
          <p14:tracePt t="112416" x="2214563" y="1951038"/>
          <p14:tracePt t="112424" x="2206625" y="1943100"/>
          <p14:tracePt t="112432" x="2197100" y="1933575"/>
          <p14:tracePt t="112448" x="2187575" y="1924050"/>
          <p14:tracePt t="112474" x="2187575" y="1914525"/>
          <p14:tracePt t="112498" x="2187575" y="1897063"/>
          <p14:tracePt t="112505" x="2187575" y="1887538"/>
          <p14:tracePt t="112523" x="2187575" y="1878013"/>
          <p14:tracePt t="112528" x="2187575" y="1870075"/>
          <p14:tracePt t="112536" x="2187575" y="1851025"/>
          <p14:tracePt t="112544" x="2187575" y="1841500"/>
          <p14:tracePt t="112552" x="2187575" y="1824038"/>
          <p14:tracePt t="112560" x="2187575" y="1804988"/>
          <p14:tracePt t="112568" x="2187575" y="1797050"/>
          <p14:tracePt t="112576" x="2187575" y="1787525"/>
          <p14:tracePt t="112597" x="2187575" y="1768475"/>
          <p14:tracePt t="112610" x="2187575" y="1760538"/>
          <p14:tracePt t="112628" x="2187575" y="1751013"/>
          <p14:tracePt t="112632" x="2187575" y="1731963"/>
          <p14:tracePt t="112640" x="2187575" y="1724025"/>
          <p14:tracePt t="112648" x="2187575" y="1714500"/>
          <p14:tracePt t="112656" x="2206625" y="1697038"/>
          <p14:tracePt t="112664" x="2214563" y="1687513"/>
          <p14:tracePt t="112672" x="2224088" y="1677988"/>
          <p14:tracePt t="112688" x="2233613" y="1668463"/>
          <p14:tracePt t="112704" x="2251075" y="1660525"/>
          <p14:tracePt t="112721" x="2270125" y="1641475"/>
          <p14:tracePt t="112728" x="2287588" y="1641475"/>
          <p14:tracePt t="112736" x="2297113" y="1631950"/>
          <p14:tracePt t="112744" x="2324100" y="1631950"/>
          <p14:tracePt t="112752" x="2333625" y="1624013"/>
          <p14:tracePt t="112760" x="2352675" y="1614488"/>
          <p14:tracePt t="112768" x="2370138" y="1614488"/>
          <p14:tracePt t="112776" x="2389188" y="1595438"/>
          <p14:tracePt t="112784" x="2397125" y="1595438"/>
          <p14:tracePt t="112792" x="2416175" y="1587500"/>
          <p14:tracePt t="112800" x="2425700" y="1587500"/>
          <p14:tracePt t="112808" x="2433638" y="1587500"/>
          <p14:tracePt t="112816" x="2452688" y="1587500"/>
          <p14:tracePt t="112832" x="2462213" y="1587500"/>
          <p14:tracePt t="112842" x="2470150" y="1587500"/>
          <p14:tracePt t="112851" x="2479675" y="1587500"/>
          <p14:tracePt t="112861" x="2498725" y="1587500"/>
          <p14:tracePt t="112884" x="2516188" y="1587500"/>
          <p14:tracePt t="112889" x="2533650" y="1587500"/>
          <p14:tracePt t="112898" x="2543175" y="1587500"/>
          <p14:tracePt t="112904" x="2552700" y="1587500"/>
          <p14:tracePt t="112920" x="2570163" y="1587500"/>
          <p14:tracePt t="112928" x="2589213" y="1595438"/>
          <p14:tracePt t="112936" x="2606675" y="1604963"/>
          <p14:tracePt t="112953" x="2635250" y="1624013"/>
          <p14:tracePt t="112960" x="2643188" y="1631950"/>
          <p14:tracePt t="112968" x="2652713" y="1641475"/>
          <p14:tracePt t="112976" x="2662238" y="1651000"/>
          <p14:tracePt t="112992" x="2679700" y="1677988"/>
          <p14:tracePt t="113008" x="2679700" y="1687513"/>
          <p14:tracePt t="113018" x="2679700" y="1704975"/>
          <p14:tracePt t="113024" x="2679700" y="1714500"/>
          <p14:tracePt t="113032" x="2679700" y="1724025"/>
          <p14:tracePt t="113040" x="2689225" y="1731963"/>
          <p14:tracePt t="113048" x="2689225" y="1751013"/>
          <p14:tracePt t="113072" x="2689225" y="1768475"/>
          <p14:tracePt t="113088" x="2689225" y="1787525"/>
          <p14:tracePt t="113104" x="2689225" y="1797050"/>
          <p14:tracePt t="113120" x="2689225" y="1804988"/>
          <p14:tracePt t="113136" x="2689225" y="1814513"/>
          <p14:tracePt t="113168" x="2679700" y="1833563"/>
          <p14:tracePt t="113176" x="2671763" y="1851025"/>
          <p14:tracePt t="113192" x="2662238" y="1860550"/>
          <p14:tracePt t="113208" x="2652713" y="1878013"/>
          <p14:tracePt t="113216" x="2643188" y="1887538"/>
          <p14:tracePt t="113224" x="2625725" y="1897063"/>
          <p14:tracePt t="113232" x="2606675" y="1906588"/>
          <p14:tracePt t="113240" x="2589213" y="1906588"/>
          <p14:tracePt t="113251" x="2570163" y="1924050"/>
          <p14:tracePt t="113256" x="2552700" y="1933575"/>
          <p14:tracePt t="113267" x="2543175" y="1933575"/>
          <p14:tracePt t="113272" x="2516188" y="1943100"/>
          <p14:tracePt t="113280" x="2506663" y="1943100"/>
          <p14:tracePt t="113288" x="2489200" y="1943100"/>
          <p14:tracePt t="113299" x="2470150" y="1943100"/>
          <p14:tracePt t="113304" x="2462213" y="1943100"/>
          <p14:tracePt t="113317" x="2452688" y="1943100"/>
          <p14:tracePt t="113321" x="2433638" y="1943100"/>
          <p14:tracePt t="113335" x="2425700" y="1951038"/>
          <p14:tracePt t="113339" x="2416175" y="1951038"/>
          <p14:tracePt t="113345" x="2397125" y="1951038"/>
          <p14:tracePt t="113354" x="2379663" y="1951038"/>
          <p14:tracePt t="113371" x="2370138" y="1951038"/>
          <p14:tracePt t="113377" x="2352675" y="1951038"/>
          <p14:tracePt t="113385" x="2343150" y="1951038"/>
          <p14:tracePt t="113400" x="2333625" y="1951038"/>
          <p14:tracePt t="113448" x="2324100" y="1951038"/>
          <p14:tracePt t="113465" x="2324100" y="1943100"/>
          <p14:tracePt t="113475" x="2324100" y="1933575"/>
          <p14:tracePt t="113488" x="2324100" y="1924050"/>
          <p14:tracePt t="113497" x="2324100" y="1906588"/>
          <p14:tracePt t="113504" x="2324100" y="1897063"/>
          <p14:tracePt t="113512" x="2324100" y="1887538"/>
          <p14:tracePt t="113528" x="2324100" y="1878013"/>
          <p14:tracePt t="113536" x="2324100" y="1870075"/>
          <p14:tracePt t="113544" x="2324100" y="1860550"/>
          <p14:tracePt t="113552" x="2324100" y="1851025"/>
          <p14:tracePt t="113568" x="2324100" y="1841500"/>
          <p14:tracePt t="113585" x="2333625" y="1824038"/>
          <p14:tracePt t="113816" x="2333625" y="1814513"/>
          <p14:tracePt t="113848" x="2333625" y="1824038"/>
          <p14:tracePt t="113872" x="2333625" y="1841500"/>
          <p14:tracePt t="113893" x="2324100" y="1851025"/>
          <p14:tracePt t="114032" x="2333625" y="1851025"/>
          <p14:tracePt t="114040" x="2343150" y="1851025"/>
          <p14:tracePt t="114048" x="2352675" y="1851025"/>
          <p14:tracePt t="114056" x="2379663" y="1851025"/>
          <p14:tracePt t="114065" x="2425700" y="1851025"/>
          <p14:tracePt t="114072" x="2443163" y="1851025"/>
          <p14:tracePt t="114080" x="2479675" y="1851025"/>
          <p14:tracePt t="114091" x="2498725" y="1851025"/>
          <p14:tracePt t="114103" x="2525713" y="1851025"/>
          <p14:tracePt t="114104" x="2543175" y="1851025"/>
          <p14:tracePt t="114112" x="2570163" y="1851025"/>
          <p14:tracePt t="114120" x="2589213" y="1851025"/>
          <p14:tracePt t="114128" x="2616200" y="1851025"/>
          <p14:tracePt t="114136" x="2671763" y="1851025"/>
          <p14:tracePt t="114144" x="2735263" y="1851025"/>
          <p14:tracePt t="114152" x="2808288" y="1870075"/>
          <p14:tracePt t="114160" x="2908300" y="1897063"/>
          <p14:tracePt t="114168" x="2990850" y="1933575"/>
          <p14:tracePt t="114176" x="3044825" y="1960563"/>
          <p14:tracePt t="114184" x="3108325" y="1987550"/>
          <p14:tracePt t="114192" x="3154363" y="2016125"/>
          <p14:tracePt t="114200" x="3208338" y="2052638"/>
          <p14:tracePt t="114209" x="3263900" y="2079625"/>
          <p14:tracePt t="114224" x="3327400" y="2133600"/>
          <p14:tracePt t="114232" x="3354388" y="2160588"/>
          <p14:tracePt t="114240" x="3373438" y="2179638"/>
          <p14:tracePt t="114249" x="3400425" y="2216150"/>
          <p14:tracePt t="114256" x="3419475" y="2233613"/>
          <p14:tracePt t="114264" x="3463925" y="2279650"/>
          <p14:tracePt t="114271" x="3473450" y="2298700"/>
          <p14:tracePt t="114280" x="3500438" y="2335213"/>
          <p14:tracePt t="114288" x="3527425" y="2371725"/>
          <p14:tracePt t="114298" x="3582988" y="2425700"/>
          <p14:tracePt t="114304" x="3592513" y="2471738"/>
          <p14:tracePt t="114312" x="3636963" y="2517775"/>
          <p14:tracePt t="114320" x="3665538" y="2544763"/>
          <p14:tracePt t="114327" x="3692525" y="2589213"/>
          <p14:tracePt t="114337" x="3746500" y="2654300"/>
          <p14:tracePt t="114349" x="3783013" y="2690813"/>
          <p14:tracePt t="114352" x="3819525" y="2735263"/>
          <p14:tracePt t="114365" x="3838575" y="2754313"/>
          <p14:tracePt t="114371" x="3883025" y="2800350"/>
          <p14:tracePt t="114377" x="3911600" y="2836863"/>
          <p14:tracePt t="114385" x="3929063" y="2863850"/>
          <p14:tracePt t="114392" x="3956050" y="2900363"/>
          <p14:tracePt t="114400" x="3984625" y="2927350"/>
          <p14:tracePt t="114408" x="4038600" y="2973388"/>
          <p14:tracePt t="114417" x="4048125" y="2990850"/>
          <p14:tracePt t="114424" x="4094163" y="3054350"/>
          <p14:tracePt t="114432" x="4111625" y="3082925"/>
          <p14:tracePt t="114440" x="4148138" y="3119438"/>
          <p14:tracePt t="114448" x="4194175" y="3163888"/>
          <p14:tracePt t="114456" x="4211638" y="3182938"/>
          <p14:tracePt t="114464" x="4230688" y="3219450"/>
          <p14:tracePt t="114472" x="4267200" y="3246438"/>
          <p14:tracePt t="114481" x="4275138" y="3265488"/>
          <p14:tracePt t="114488" x="4303713" y="3302000"/>
          <p14:tracePt t="114497" x="4330700" y="3346450"/>
          <p14:tracePt t="114504" x="4367213" y="3392488"/>
          <p14:tracePt t="114514" x="4384675" y="3419475"/>
          <p14:tracePt t="114520" x="4413250" y="3455988"/>
          <p14:tracePt t="114529" x="4467225" y="3502025"/>
          <p14:tracePt t="114539" x="4530725" y="3556000"/>
          <p14:tracePt t="114550" x="4549775" y="3575050"/>
          <p14:tracePt t="114553" x="4613275" y="3621088"/>
          <p14:tracePt t="114561" x="4659313" y="3657600"/>
          <p14:tracePt t="114570" x="4703763" y="3684588"/>
          <p14:tracePt t="114576" x="4730750" y="3711575"/>
          <p14:tracePt t="114584" x="4749800" y="3721100"/>
          <p14:tracePt t="114592" x="4776788" y="3738563"/>
          <p14:tracePt t="114600" x="4776788" y="3748088"/>
          <p14:tracePt t="114609" x="4786313" y="3757613"/>
          <p14:tracePt t="114616" x="4795838" y="3757613"/>
          <p14:tracePt t="114640" x="4813300" y="3767138"/>
          <p14:tracePt t="114672" x="4832350" y="3767138"/>
          <p14:tracePt t="114690" x="4849813" y="3767138"/>
          <p14:tracePt t="114699" x="4886325" y="3767138"/>
          <p14:tracePt t="114712" x="4986338" y="3767138"/>
          <p14:tracePt t="114719" x="5041900" y="3767138"/>
          <p14:tracePt t="114728" x="5068888" y="3767138"/>
          <p14:tracePt t="114736" x="5141913" y="3775075"/>
          <p14:tracePt t="114745" x="5168900" y="3775075"/>
          <p14:tracePt t="114753" x="5214938" y="3775075"/>
          <p14:tracePt t="114761" x="5214938" y="3784600"/>
          <p14:tracePt t="114771" x="5224463" y="3784600"/>
          <p14:tracePt t="114872" x="5232400" y="3784600"/>
          <p14:tracePt t="114889" x="5232400" y="3775075"/>
          <p14:tracePt t="114912" x="5232400" y="3767138"/>
          <p14:tracePt t="115000" x="5224463" y="3767138"/>
          <p14:tracePt t="115057" x="5224463" y="3784600"/>
          <p14:tracePt t="115065" x="5268913" y="3811588"/>
          <p14:tracePt t="115073" x="5278438" y="3811588"/>
          <p14:tracePt t="115081" x="5297488" y="3811588"/>
          <p14:tracePt t="115088" x="5305425" y="3811588"/>
          <p14:tracePt t="115098" x="5314950" y="3811588"/>
          <p14:tracePt t="115128" x="5334000" y="3811588"/>
          <p14:tracePt t="115136" x="5341938" y="3811588"/>
          <p14:tracePt t="115160" x="5351463" y="3803650"/>
          <p14:tracePt t="115184" x="5360988" y="3794125"/>
          <p14:tracePt t="115192" x="5378450" y="3775075"/>
          <p14:tracePt t="115218" x="5397500" y="3767138"/>
          <p14:tracePt t="115241" x="5405438" y="3757613"/>
          <p14:tracePt t="115492" x="5405438" y="3767138"/>
          <p14:tracePt t="115502" x="5405438" y="3775075"/>
          <p14:tracePt t="115505" x="5405438" y="3794125"/>
          <p14:tracePt t="115519" x="5378450" y="3821113"/>
          <p14:tracePt t="115532" x="5368925" y="3821113"/>
          <p14:tracePt t="115539" x="5351463" y="3830638"/>
          <p14:tracePt t="115544" x="5341938" y="3830638"/>
          <p14:tracePt t="115560" x="5334000" y="3840163"/>
          <p14:tracePt t="115576" x="5324475" y="3848100"/>
          <p14:tracePt t="115625" x="5314950" y="3848100"/>
          <p14:tracePt t="115648" x="5305425" y="3840163"/>
          <p14:tracePt t="115657" x="5305425" y="3830638"/>
          <p14:tracePt t="115664" x="5305425" y="3821113"/>
          <p14:tracePt t="115672" x="5305425" y="3811588"/>
          <p14:tracePt t="115681" x="5305425" y="3784600"/>
          <p14:tracePt t="115688" x="5305425" y="3767138"/>
          <p14:tracePt t="115697" x="5305425" y="3757613"/>
          <p14:tracePt t="115704" x="5305425" y="3738563"/>
          <p14:tracePt t="115725" x="5305425" y="3730625"/>
          <p14:tracePt t="115728" x="5305425" y="3721100"/>
          <p14:tracePt t="115736" x="5305425" y="3702050"/>
          <p14:tracePt t="115744" x="5334000" y="3684588"/>
          <p14:tracePt t="115752" x="5351463" y="3684588"/>
          <p14:tracePt t="115762" x="5368925" y="3675063"/>
          <p14:tracePt t="115774" x="5397500" y="3665538"/>
          <p14:tracePt t="115775" x="5424488" y="3638550"/>
          <p14:tracePt t="115784" x="5441950" y="3638550"/>
          <p14:tracePt t="115792" x="5470525" y="3629025"/>
          <p14:tracePt t="115800" x="5487988" y="3629025"/>
          <p14:tracePt t="115808" x="5497513" y="3629025"/>
          <p14:tracePt t="115816" x="5514975" y="3621088"/>
          <p14:tracePt t="115824" x="5524500" y="3621088"/>
          <p14:tracePt t="115833" x="5534025" y="3621088"/>
          <p14:tracePt t="115840" x="5543550" y="3621088"/>
          <p14:tracePt t="115856" x="5551488" y="3621088"/>
          <p14:tracePt t="115882" x="5570538" y="3621088"/>
          <p14:tracePt t="115888" x="5580063" y="3629025"/>
          <p14:tracePt t="115898" x="5588000" y="3648075"/>
          <p14:tracePt t="115904" x="5597525" y="3665538"/>
          <p14:tracePt t="115912" x="5607050" y="3694113"/>
          <p14:tracePt t="115920" x="5616575" y="3730625"/>
          <p14:tracePt t="115928" x="5616575" y="3738563"/>
          <p14:tracePt t="115936" x="5616575" y="3757613"/>
          <p14:tracePt t="115944" x="5616575" y="3775075"/>
          <p14:tracePt t="115954" x="5616575" y="3784600"/>
          <p14:tracePt t="115960" x="5616575" y="3803650"/>
          <p14:tracePt t="115969" x="5616575" y="3811588"/>
          <p14:tracePt t="115976" x="5616575" y="3821113"/>
          <p14:tracePt t="115992" x="5616575" y="3830638"/>
          <p14:tracePt t="116001" x="5616575" y="3840163"/>
          <p14:tracePt t="116008" x="5607050" y="3867150"/>
          <p14:tracePt t="116016" x="5588000" y="3867150"/>
          <p14:tracePt t="116024" x="5570538" y="3875088"/>
          <p14:tracePt t="116032" x="5543550" y="3875088"/>
          <p14:tracePt t="116040" x="5534025" y="3875088"/>
          <p14:tracePt t="116048" x="5507038" y="3875088"/>
          <p14:tracePt t="116056" x="5478463" y="3875088"/>
          <p14:tracePt t="116064" x="5451475" y="3875088"/>
          <p14:tracePt t="116072" x="5434013" y="3875088"/>
          <p14:tracePt t="116080" x="5414963" y="3903663"/>
          <p14:tracePt t="116088" x="5397500" y="3903663"/>
          <p14:tracePt t="116099" x="5387975" y="3903663"/>
          <p14:tracePt t="116104" x="5378450" y="3903663"/>
          <p14:tracePt t="116112" x="5360988" y="3903663"/>
          <p14:tracePt t="116120" x="5351463" y="3903663"/>
          <p14:tracePt t="116144" x="5341938" y="3903663"/>
          <p14:tracePt t="116160" x="5324475" y="3903663"/>
          <p14:tracePt t="116168" x="5314950" y="3894138"/>
          <p14:tracePt t="116176" x="5314950" y="3875088"/>
          <p14:tracePt t="116184" x="5314950" y="3857625"/>
          <p14:tracePt t="116192" x="5305425" y="3830638"/>
          <p14:tracePt t="116200" x="5305425" y="3821113"/>
          <p14:tracePt t="116208" x="5305425" y="3803650"/>
          <p14:tracePt t="116216" x="5305425" y="3775075"/>
          <p14:tracePt t="116223" x="5305425" y="3757613"/>
          <p14:tracePt t="116234" x="5305425" y="3730625"/>
          <p14:tracePt t="116240" x="5314950" y="3711575"/>
          <p14:tracePt t="116249" x="5324475" y="3702050"/>
          <p14:tracePt t="116255" x="5360988" y="3665538"/>
          <p14:tracePt t="116270" x="5387975" y="3657600"/>
          <p14:tracePt t="116271" x="5424488" y="3648075"/>
          <p14:tracePt t="116283" x="5461000" y="3648075"/>
          <p14:tracePt t="116288" x="5487988" y="3648075"/>
          <p14:tracePt t="116298" x="5507038" y="3648075"/>
          <p14:tracePt t="116304" x="5514975" y="3648075"/>
          <p14:tracePt t="116313" x="5543550" y="3648075"/>
          <p14:tracePt t="116320" x="5551488" y="3648075"/>
          <p14:tracePt t="116336" x="5561013" y="3648075"/>
          <p14:tracePt t="116344" x="5570538" y="3648075"/>
          <p14:tracePt t="116360" x="5570538" y="3657600"/>
          <p14:tracePt t="116368" x="5570538" y="3675063"/>
          <p14:tracePt t="116376" x="5570538" y="3684588"/>
          <p14:tracePt t="116384" x="5570538" y="3711575"/>
          <p14:tracePt t="116400" x="5570538" y="3721100"/>
          <p14:tracePt t="116416" x="5570538" y="3738563"/>
          <p14:tracePt t="116432" x="5570538" y="3748088"/>
          <p14:tracePt t="116448" x="5570538" y="3757613"/>
          <p14:tracePt t="116456" x="5570538" y="3767138"/>
          <p14:tracePt t="116472" x="5551488" y="3775075"/>
          <p14:tracePt t="116496" x="5543550" y="3775075"/>
          <p14:tracePt t="116504" x="5534025" y="3775075"/>
          <p14:tracePt t="116520" x="5507038" y="3775075"/>
          <p14:tracePt t="116536" x="5497513" y="3775075"/>
          <p14:tracePt t="116568" x="5478463" y="3775075"/>
          <p14:tracePt t="116584" x="5470525" y="3775075"/>
          <p14:tracePt t="116608" x="5461000" y="3775075"/>
          <p14:tracePt t="116625" x="5434013" y="3775075"/>
          <p14:tracePt t="116633" x="5424488" y="3775075"/>
          <p14:tracePt t="116648" x="5414963" y="3784600"/>
          <p14:tracePt t="116656" x="5405438" y="3784600"/>
          <p14:tracePt t="116665" x="5397500" y="3784600"/>
          <p14:tracePt t="116674" x="5387975" y="3794125"/>
          <p14:tracePt t="116784" x="5378450" y="3794125"/>
          <p14:tracePt t="116801" x="5378450" y="3775075"/>
          <p14:tracePt t="116824" x="5387975" y="3775075"/>
          <p14:tracePt t="117744" x="5387975" y="3784600"/>
          <p14:tracePt t="117752" x="5387975" y="3794125"/>
          <p14:tracePt t="117985" x="5387975" y="3784600"/>
          <p14:tracePt t="118008" x="5387975" y="3767138"/>
          <p14:tracePt t="118018" x="5387975" y="3757613"/>
          <p14:tracePt t="118024" x="5387975" y="3748088"/>
          <p14:tracePt t="118032" x="5387975" y="3738563"/>
          <p14:tracePt t="118040" x="5387975" y="3711575"/>
          <p14:tracePt t="118048" x="5387975" y="3702050"/>
          <p14:tracePt t="118065" x="5387975" y="3675063"/>
          <p14:tracePt t="118072" x="5387975" y="3665538"/>
          <p14:tracePt t="118080" x="5387975" y="3657600"/>
          <p14:tracePt t="118088" x="5387975" y="3629025"/>
          <p14:tracePt t="118096" x="5387975" y="3621088"/>
          <p14:tracePt t="118104" x="5387975" y="3592513"/>
          <p14:tracePt t="118120" x="5387975" y="3575050"/>
          <p14:tracePt t="118128" x="5387975" y="3548063"/>
          <p14:tracePt t="118136" x="5387975" y="3529013"/>
          <p14:tracePt t="118144" x="5387975" y="3492500"/>
          <p14:tracePt t="118152" x="5387975" y="3482975"/>
          <p14:tracePt t="118160" x="5387975" y="3438525"/>
          <p14:tracePt t="118168" x="5387975" y="3429000"/>
          <p14:tracePt t="118176" x="5387975" y="3402013"/>
          <p14:tracePt t="118184" x="5387975" y="3392488"/>
          <p14:tracePt t="118192" x="5378450" y="3365500"/>
          <p14:tracePt t="118208" x="5378450" y="3355975"/>
          <p14:tracePt t="118216" x="5368925" y="3346450"/>
          <p14:tracePt t="118233" x="5368925" y="3328988"/>
          <p14:tracePt t="118248" x="5368925" y="3319463"/>
          <p14:tracePt t="118264" x="5368925" y="3309938"/>
          <p14:tracePt t="118281" x="5360988" y="3309938"/>
          <p14:tracePt t="118432" x="5351463" y="3309938"/>
          <p14:tracePt t="118449" x="5341938" y="3309938"/>
          <p14:tracePt t="118465" x="5334000" y="3319463"/>
          <p14:tracePt t="118480" x="5324475" y="3328988"/>
          <p14:tracePt t="118552" x="5314950" y="3328988"/>
          <p14:tracePt t="118576" x="5297488" y="3328988"/>
          <p14:tracePt t="118584" x="5297488" y="3319463"/>
          <p14:tracePt t="118985" x="5287963" y="3309938"/>
          <p14:tracePt t="119352" x="5278438" y="3319463"/>
          <p14:tracePt t="119496" x="5305425" y="3319463"/>
          <p14:tracePt t="119504" x="5314950" y="3309938"/>
          <p14:tracePt t="119544" x="5314950" y="3302000"/>
          <p14:tracePt t="119642" x="5314950" y="3309938"/>
          <p14:tracePt t="119648" x="5314950" y="3319463"/>
          <p14:tracePt t="119656" x="5314950" y="3328988"/>
          <p14:tracePt t="119664" x="5305425" y="3338513"/>
          <p14:tracePt t="119872" x="5305425" y="3328988"/>
          <p14:tracePt t="119944" x="5314950" y="3309938"/>
          <p14:tracePt t="119955" x="5324475" y="3302000"/>
          <p14:tracePt t="119992" x="5324475" y="3292475"/>
          <p14:tracePt t="120001" x="5341938" y="3265488"/>
          <p14:tracePt t="120024" x="5351463" y="3265488"/>
          <p14:tracePt t="120232" x="5341938" y="3255963"/>
          <p14:tracePt t="120241" x="5278438" y="3255963"/>
          <p14:tracePt t="120248" x="5187950" y="3255963"/>
          <p14:tracePt t="120256" x="5095875" y="3255963"/>
          <p14:tracePt t="120267" x="4968875" y="3255963"/>
          <p14:tracePt t="120272" x="4822825" y="3255963"/>
          <p14:tracePt t="120282" x="4659313" y="3255963"/>
          <p14:tracePt t="120289" x="4530725" y="3255963"/>
          <p14:tracePt t="120301" x="4367213" y="3255963"/>
          <p14:tracePt t="120305" x="4238625" y="3255963"/>
          <p14:tracePt t="120316" x="4094163" y="3255963"/>
          <p14:tracePt t="120323" x="3984625" y="3255963"/>
          <p14:tracePt t="120334" x="3892550" y="3255963"/>
          <p14:tracePt t="120337" x="3792538" y="3228975"/>
          <p14:tracePt t="120346" x="3756025" y="3219450"/>
          <p14:tracePt t="120352" x="3692525" y="3219450"/>
          <p14:tracePt t="120360" x="3656013" y="3200400"/>
          <p14:tracePt t="120368" x="3636963" y="3192463"/>
          <p14:tracePt t="120376" x="3592513" y="3173413"/>
          <p14:tracePt t="120384" x="3563938" y="3163888"/>
          <p14:tracePt t="120393" x="3546475" y="3155950"/>
          <p14:tracePt t="120400" x="3500438" y="3119438"/>
          <p14:tracePt t="120408" x="3436938" y="3090863"/>
          <p14:tracePt t="120416" x="3390900" y="3054350"/>
          <p14:tracePt t="120424" x="3354388" y="3046413"/>
          <p14:tracePt t="120436" x="3300413" y="3027363"/>
          <p14:tracePt t="120441" x="3254375" y="3000375"/>
          <p14:tracePt t="120451" x="3190875" y="2982913"/>
          <p14:tracePt t="120456" x="3154363" y="2973388"/>
          <p14:tracePt t="120464" x="3108325" y="2946400"/>
          <p14:tracePt t="120472" x="3071813" y="2927350"/>
          <p14:tracePt t="120479" x="3044825" y="2917825"/>
          <p14:tracePt t="120488" x="3027363" y="2900363"/>
          <p14:tracePt t="120498" x="3017838" y="2890838"/>
          <p14:tracePt t="120504" x="2998788" y="2881313"/>
          <p14:tracePt t="120514" x="2981325" y="2873375"/>
          <p14:tracePt t="120520" x="2971800" y="2863850"/>
          <p14:tracePt t="120528" x="2944813" y="2844800"/>
          <p14:tracePt t="120536" x="2925763" y="2836863"/>
          <p14:tracePt t="120544" x="2898775" y="2827338"/>
          <p14:tracePt t="120552" x="2852738" y="2790825"/>
          <p14:tracePt t="120560" x="2789238" y="2763838"/>
          <p14:tracePt t="120568" x="2725738" y="2727325"/>
          <p14:tracePt t="120576" x="2643188" y="2671763"/>
          <p14:tracePt t="120584" x="2589213" y="2644775"/>
          <p14:tracePt t="120592" x="2479675" y="2581275"/>
          <p14:tracePt t="120601" x="2389188" y="2535238"/>
          <p14:tracePt t="120610" x="2270125" y="2489200"/>
          <p14:tracePt t="120616" x="2151063" y="2435225"/>
          <p14:tracePt t="120629" x="2078038" y="2389188"/>
          <p14:tracePt t="120632" x="1960563" y="2362200"/>
          <p14:tracePt t="120643" x="1895475" y="2325688"/>
          <p14:tracePt t="120648" x="1831975" y="2298700"/>
          <p14:tracePt t="120656" x="1795463" y="2298700"/>
          <p14:tracePt t="120665" x="1778000" y="2289175"/>
          <p14:tracePt t="120672" x="1741488" y="2270125"/>
          <p14:tracePt t="120760" x="1741488" y="2262188"/>
          <p14:tracePt t="120768" x="1731963" y="2252663"/>
          <p14:tracePt t="120856" x="1722438" y="2252663"/>
          <p14:tracePt t="120993" x="1704975" y="2233613"/>
          <p14:tracePt t="121008" x="1685925" y="2225675"/>
          <p14:tracePt t="121040" x="1668463" y="2216150"/>
          <p14:tracePt t="121056" x="1658938" y="2216150"/>
          <p14:tracePt t="121081" x="1631950" y="2189163"/>
          <p14:tracePt t="121089" x="1622425" y="2179638"/>
          <p14:tracePt t="121097" x="1604963" y="2170113"/>
          <p14:tracePt t="121105" x="1595438" y="2160588"/>
          <p14:tracePt t="121117" x="1576388" y="2143125"/>
          <p14:tracePt t="121121" x="1558925" y="2125663"/>
          <p14:tracePt t="121129" x="1558925" y="2116138"/>
          <p14:tracePt t="121136" x="1541463" y="2097088"/>
          <p14:tracePt t="121144" x="1512888" y="2079625"/>
          <p14:tracePt t="121152" x="1512888" y="2070100"/>
          <p14:tracePt t="121160" x="1512888" y="2060575"/>
          <p14:tracePt t="121168" x="1512888" y="2043113"/>
          <p14:tracePt t="121176" x="1504950" y="2043113"/>
          <p14:tracePt t="121184" x="1504950" y="2024063"/>
          <p14:tracePt t="121192" x="1504950" y="2006600"/>
          <p14:tracePt t="121200" x="1504950" y="1979613"/>
          <p14:tracePt t="121208" x="1504950" y="1970088"/>
          <p14:tracePt t="121216" x="1504950" y="1951038"/>
          <p14:tracePt t="121224" x="1504950" y="1933575"/>
          <p14:tracePt t="121232" x="1512888" y="1914525"/>
          <p14:tracePt t="121248" x="1522413" y="1906588"/>
          <p14:tracePt t="121266" x="1531938" y="1897063"/>
          <p14:tracePt t="121408" x="1531938" y="1906588"/>
          <p14:tracePt t="121440" x="1531938" y="1914525"/>
          <p14:tracePt t="121464" x="1531938" y="1924050"/>
          <p14:tracePt t="121488" x="1531938" y="1933575"/>
          <p14:tracePt t="121504" x="1531938" y="1943100"/>
          <p14:tracePt t="121512" x="1531938" y="1951038"/>
          <p14:tracePt t="121528" x="1531938" y="1960563"/>
          <p14:tracePt t="121544" x="1531938" y="1987550"/>
          <p14:tracePt t="121561" x="1531938" y="1997075"/>
          <p14:tracePt t="121568" x="1522413" y="2016125"/>
          <p14:tracePt t="121577" x="1512888" y="2024063"/>
          <p14:tracePt t="121584" x="1495425" y="2033588"/>
          <p14:tracePt t="121592" x="1476375" y="2052638"/>
          <p14:tracePt t="121600" x="1468438" y="2052638"/>
          <p14:tracePt t="121608" x="1449388" y="2052638"/>
          <p14:tracePt t="121616" x="1431925" y="2052638"/>
          <p14:tracePt t="121626" x="1395413" y="2052638"/>
          <p14:tracePt t="121632" x="1376363" y="2060575"/>
          <p14:tracePt t="121640" x="1339850" y="2060575"/>
          <p14:tracePt t="121648" x="1312863" y="2060575"/>
          <p14:tracePt t="121656" x="1276350" y="2060575"/>
          <p14:tracePt t="121665" x="1230313" y="2060575"/>
          <p14:tracePt t="121673" x="1193800" y="2060575"/>
          <p14:tracePt t="121681" x="1139825" y="2060575"/>
          <p14:tracePt t="121688" x="1112838" y="2060575"/>
          <p14:tracePt t="121696" x="1066800" y="2060575"/>
          <p14:tracePt t="121704" x="1011238" y="2060575"/>
          <p14:tracePt t="121717" x="966788" y="2043113"/>
          <p14:tracePt t="121723" x="947738" y="2033588"/>
          <p14:tracePt t="121732" x="920750" y="2024063"/>
          <p14:tracePt t="121737" x="903288" y="2016125"/>
          <p14:tracePt t="121744" x="866775" y="2006600"/>
          <p14:tracePt t="121752" x="847725" y="1979613"/>
          <p14:tracePt t="121760" x="838200" y="1979613"/>
          <p14:tracePt t="121777" x="830263" y="1970088"/>
          <p14:tracePt t="121785" x="830263" y="1960563"/>
          <p14:tracePt t="121794" x="830263" y="1951038"/>
          <p14:tracePt t="121801" x="830263" y="1933575"/>
          <p14:tracePt t="121808" x="830263" y="1906588"/>
          <p14:tracePt t="121818" x="830263" y="1897063"/>
          <p14:tracePt t="121824" x="830263" y="1870075"/>
          <p14:tracePt t="121832" x="830263" y="1851025"/>
          <p14:tracePt t="121842" x="830263" y="1841500"/>
          <p14:tracePt t="121848" x="830263" y="1824038"/>
          <p14:tracePt t="121857" x="830263" y="1804988"/>
          <p14:tracePt t="121866" x="830263" y="1787525"/>
          <p14:tracePt t="121874" x="830263" y="1778000"/>
          <p14:tracePt t="121880" x="830263" y="1760538"/>
          <p14:tracePt t="121888" x="830263" y="1731963"/>
          <p14:tracePt t="121900" x="830263" y="1724025"/>
          <p14:tracePt t="121906" x="830263" y="1697038"/>
          <p14:tracePt t="121918" x="838200" y="1687513"/>
          <p14:tracePt t="121923" x="857250" y="1660525"/>
          <p14:tracePt t="121931" x="866775" y="1641475"/>
          <p14:tracePt t="121936" x="874713" y="1631950"/>
          <p14:tracePt t="121944" x="893763" y="1624013"/>
          <p14:tracePt t="121953" x="903288" y="1624013"/>
          <p14:tracePt t="121960" x="920750" y="1624013"/>
          <p14:tracePt t="121968" x="974725" y="1595438"/>
          <p14:tracePt t="121976" x="993775" y="1595438"/>
          <p14:tracePt t="121984" x="1020763" y="1595438"/>
          <p14:tracePt t="121992" x="1047750" y="1595438"/>
          <p14:tracePt t="122001" x="1066800" y="1595438"/>
          <p14:tracePt t="122009" x="1112838" y="1595438"/>
          <p14:tracePt t="122021" x="1120775" y="1595438"/>
          <p14:tracePt t="122024" x="1139825" y="1595438"/>
          <p14:tracePt t="122034" x="1157288" y="1595438"/>
          <p14:tracePt t="122040" x="1193800" y="1595438"/>
          <p14:tracePt t="122056" x="1222375" y="1595438"/>
          <p14:tracePt t="122065" x="1230313" y="1595438"/>
          <p14:tracePt t="122072" x="1239838" y="1595438"/>
          <p14:tracePt t="122084" x="1276350" y="1595438"/>
          <p14:tracePt t="122100" x="1285875" y="1595438"/>
          <p14:tracePt t="122107" x="1312863" y="1604963"/>
          <p14:tracePt t="122117" x="1330325" y="1614488"/>
          <p14:tracePt t="122133" x="1349375" y="1631950"/>
          <p14:tracePt t="122137" x="1358900" y="1641475"/>
          <p14:tracePt t="122143" x="1366838" y="1641475"/>
          <p14:tracePt t="122152" x="1376363" y="1651000"/>
          <p14:tracePt t="122160" x="1376363" y="1660525"/>
          <p14:tracePt t="122176" x="1403350" y="1668463"/>
          <p14:tracePt t="122184" x="1412875" y="1687513"/>
          <p14:tracePt t="122192" x="1422400" y="1697038"/>
          <p14:tracePt t="122200" x="1431925" y="1697038"/>
          <p14:tracePt t="122208" x="1449388" y="1704975"/>
          <p14:tracePt t="122216" x="1468438" y="1731963"/>
          <p14:tracePt t="122224" x="1476375" y="1731963"/>
          <p14:tracePt t="122232" x="1504950" y="1760538"/>
          <p14:tracePt t="122240" x="1522413" y="1787525"/>
          <p14:tracePt t="122250" x="1549400" y="1797050"/>
          <p14:tracePt t="122255" x="1576388" y="1814513"/>
          <p14:tracePt t="122265" x="1604963" y="1841500"/>
          <p14:tracePt t="122272" x="1631950" y="1878013"/>
          <p14:tracePt t="122282" x="1658938" y="1887538"/>
          <p14:tracePt t="122287" x="1677988" y="1906588"/>
          <p14:tracePt t="122297" x="1704975" y="1924050"/>
          <p14:tracePt t="122315" x="1714500" y="1933575"/>
          <p14:tracePt t="122320" x="1731963" y="1933575"/>
          <p14:tracePt t="122330" x="1741488" y="1943100"/>
          <p14:tracePt t="122350" x="1741488" y="1951038"/>
          <p14:tracePt t="122386" x="1741488" y="1960563"/>
          <p14:tracePt t="122400" x="1741488" y="1970088"/>
          <p14:tracePt t="122416" x="1741488" y="2006600"/>
          <p14:tracePt t="122425" x="1741488" y="2024063"/>
          <p14:tracePt t="122432" x="1731963" y="2024063"/>
          <p14:tracePt t="122440" x="1714500" y="2043113"/>
          <p14:tracePt t="122448" x="1677988" y="2070100"/>
          <p14:tracePt t="122456" x="1649413" y="2079625"/>
          <p14:tracePt t="122465" x="1622425" y="2097088"/>
          <p14:tracePt t="122472" x="1612900" y="2097088"/>
          <p14:tracePt t="122482" x="1595438" y="2106613"/>
          <p14:tracePt t="122488" x="1568450" y="2106613"/>
          <p14:tracePt t="122497" x="1558925" y="2106613"/>
          <p14:tracePt t="122504" x="1541463" y="2116138"/>
          <p14:tracePt t="122515" x="1522413" y="2116138"/>
          <p14:tracePt t="122520" x="1504950" y="2116138"/>
          <p14:tracePt t="122529" x="1476375" y="2116138"/>
          <p14:tracePt t="122536" x="1449388" y="2116138"/>
          <p14:tracePt t="122544" x="1422400" y="2116138"/>
          <p14:tracePt t="122552" x="1358900" y="2097088"/>
          <p14:tracePt t="122560" x="1322388" y="2089150"/>
          <p14:tracePt t="122569" x="1258888" y="2079625"/>
          <p14:tracePt t="122576" x="1203325" y="2079625"/>
          <p14:tracePt t="122584" x="1139825" y="2043113"/>
          <p14:tracePt t="122592" x="1076325" y="2024063"/>
          <p14:tracePt t="122600" x="1047750" y="2016125"/>
          <p14:tracePt t="122609" x="993775" y="1979613"/>
          <p14:tracePt t="122616" x="957263" y="1970088"/>
          <p14:tracePt t="122625" x="920750" y="1951038"/>
          <p14:tracePt t="122632" x="903288" y="1951038"/>
          <p14:tracePt t="122640" x="866775" y="1914525"/>
          <p14:tracePt t="122649" x="847725" y="1906588"/>
          <p14:tracePt t="122656" x="838200" y="1906588"/>
          <p14:tracePt t="122666" x="830263" y="1897063"/>
          <p14:tracePt t="122681" x="830263" y="1887538"/>
          <p14:tracePt t="122704" x="830263" y="1878013"/>
          <p14:tracePt t="122714" x="830263" y="1870075"/>
          <p14:tracePt t="122720" x="830263" y="1851025"/>
          <p14:tracePt t="122733" x="830263" y="1841500"/>
          <p14:tracePt t="122747" x="830263" y="1833563"/>
          <p14:tracePt t="122755" x="830263" y="1814513"/>
          <p14:tracePt t="122761" x="830263" y="1804988"/>
          <p14:tracePt t="122769" x="830263" y="1787525"/>
          <p14:tracePt t="122776" x="830263" y="1768475"/>
          <p14:tracePt t="122784" x="830263" y="1760538"/>
          <p14:tracePt t="122792" x="847725" y="1751013"/>
          <p14:tracePt t="122800" x="857250" y="1741488"/>
          <p14:tracePt t="122809" x="874713" y="1724025"/>
          <p14:tracePt t="122818" x="893763" y="1704975"/>
          <p14:tracePt t="122825" x="911225" y="1697038"/>
          <p14:tracePt t="122832" x="957263" y="1668463"/>
          <p14:tracePt t="122840" x="974725" y="1660525"/>
          <p14:tracePt t="122848" x="1003300" y="1651000"/>
          <p14:tracePt t="122856" x="1047750" y="1641475"/>
          <p14:tracePt t="122880" x="1176338" y="1624013"/>
          <p14:tracePt t="122888" x="1230313" y="1604963"/>
          <p14:tracePt t="122896" x="1285875" y="1604963"/>
          <p14:tracePt t="122904" x="1330325" y="1604963"/>
          <p14:tracePt t="122914" x="1366838" y="1604963"/>
          <p14:tracePt t="122920" x="1412875" y="1604963"/>
          <p14:tracePt t="122930" x="1431925" y="1604963"/>
          <p14:tracePt t="122936" x="1458913" y="1604963"/>
          <p14:tracePt t="122945" x="1476375" y="1604963"/>
          <p14:tracePt t="122955" x="1495425" y="1604963"/>
          <p14:tracePt t="122961" x="1512888" y="1614488"/>
          <p14:tracePt t="122971" x="1522413" y="1624013"/>
          <p14:tracePt t="122984" x="1531938" y="1631950"/>
          <p14:tracePt t="122992" x="1541463" y="1651000"/>
          <p14:tracePt t="123008" x="1541463" y="1668463"/>
          <p14:tracePt t="123018" x="1541463" y="1687513"/>
          <p14:tracePt t="123024" x="1541463" y="1697038"/>
          <p14:tracePt t="123032" x="1541463" y="1714500"/>
          <p14:tracePt t="123040" x="1541463" y="1724025"/>
          <p14:tracePt t="123048" x="1541463" y="1741488"/>
          <p14:tracePt t="123056" x="1541463" y="1778000"/>
          <p14:tracePt t="123064" x="1541463" y="1797050"/>
          <p14:tracePt t="123071" x="1541463" y="1814513"/>
          <p14:tracePt t="123080" x="1512888" y="1841500"/>
          <p14:tracePt t="123088" x="1495425" y="1851025"/>
          <p14:tracePt t="123098" x="1458913" y="1870075"/>
          <p14:tracePt t="123104" x="1422400" y="1897063"/>
          <p14:tracePt t="123113" x="1403350" y="1906588"/>
          <p14:tracePt t="123120" x="1349375" y="1933575"/>
          <p14:tracePt t="123129" x="1339850" y="1943100"/>
          <p14:tracePt t="123136" x="1312863" y="1951038"/>
          <p14:tracePt t="123144" x="1293813" y="1960563"/>
          <p14:tracePt t="123152" x="1276350" y="1979613"/>
          <p14:tracePt t="123160" x="1266825" y="1987550"/>
          <p14:tracePt t="123168" x="1249363" y="1997075"/>
          <p14:tracePt t="123176" x="1239838" y="2006600"/>
          <p14:tracePt t="123184" x="1222375" y="2006600"/>
          <p14:tracePt t="123200" x="1193800" y="2024063"/>
          <p14:tracePt t="123208" x="1185863" y="2033588"/>
          <p14:tracePt t="123216" x="1166813" y="2043113"/>
          <p14:tracePt t="123233" x="1149350" y="2043113"/>
          <p14:tracePt t="123241" x="1130300" y="2052638"/>
          <p14:tracePt t="123396" x="1120775" y="2052638"/>
          <p14:tracePt t="123408" x="1130300" y="2033588"/>
          <p14:tracePt t="123473" x="1149350" y="2043113"/>
          <p14:tracePt t="123481" x="1149350" y="2052638"/>
          <p14:tracePt t="123490" x="1149350" y="2079625"/>
          <p14:tracePt t="123501" x="1149350" y="2106613"/>
          <p14:tracePt t="123505" x="1149350" y="2133600"/>
          <p14:tracePt t="123518" x="1149350" y="2179638"/>
          <p14:tracePt t="123520" x="1149350" y="2216150"/>
          <p14:tracePt t="123530" x="1149350" y="2262188"/>
          <p14:tracePt t="123536" x="1149350" y="2289175"/>
          <p14:tracePt t="123544" x="1149350" y="2335213"/>
          <p14:tracePt t="123553" x="1149350" y="2371725"/>
          <p14:tracePt t="123560" x="1157288" y="2416175"/>
          <p14:tracePt t="123568" x="1157288" y="2444750"/>
          <p14:tracePt t="123576" x="1185863" y="2489200"/>
          <p14:tracePt t="123584" x="1185863" y="2517775"/>
          <p14:tracePt t="123592" x="1185863" y="2535238"/>
          <p14:tracePt t="123600" x="1193800" y="2562225"/>
          <p14:tracePt t="123609" x="1203325" y="2581275"/>
          <p14:tracePt t="123616" x="1212850" y="2625725"/>
          <p14:tracePt t="123624" x="1230313" y="2644775"/>
          <p14:tracePt t="123632" x="1239838" y="2662238"/>
          <p14:tracePt t="123642" x="1239838" y="2681288"/>
          <p14:tracePt t="123648" x="1249363" y="2690813"/>
          <p14:tracePt t="123657" x="1258888" y="2717800"/>
          <p14:tracePt t="123672" x="1276350" y="2735263"/>
          <p14:tracePt t="123681" x="1276350" y="2744788"/>
          <p14:tracePt t="123688" x="1285875" y="2754313"/>
          <p14:tracePt t="123760" x="1285875" y="2763838"/>
          <p14:tracePt t="123768" x="1293813" y="2763838"/>
          <p14:tracePt t="123776" x="1312863" y="2763838"/>
          <p14:tracePt t="123784" x="1330325" y="2763838"/>
          <p14:tracePt t="123792" x="1358900" y="2763838"/>
          <p14:tracePt t="123800" x="1366838" y="2763838"/>
          <p14:tracePt t="123808" x="1395413" y="2754313"/>
          <p14:tracePt t="123816" x="1422400" y="2754313"/>
          <p14:tracePt t="123824" x="1468438" y="2744788"/>
          <p14:tracePt t="123832" x="1504950" y="2744788"/>
          <p14:tracePt t="123840" x="1558925" y="2744788"/>
          <p14:tracePt t="123848" x="1631950" y="2744788"/>
          <p14:tracePt t="123856" x="1741488" y="2744788"/>
          <p14:tracePt t="123864" x="1860550" y="2744788"/>
          <p14:tracePt t="123882" x="2143125" y="2744788"/>
          <p14:tracePt t="123888" x="2287588" y="2744788"/>
          <p14:tracePt t="123897" x="2433638" y="2744788"/>
          <p14:tracePt t="123904" x="2635250" y="2744788"/>
          <p14:tracePt t="123915" x="2798763" y="2744788"/>
          <p14:tracePt t="123924" x="2944813" y="2744788"/>
          <p14:tracePt t="123929" x="3071813" y="2744788"/>
          <p14:tracePt t="123936" x="3163888" y="2744788"/>
          <p14:tracePt t="123944" x="3254375" y="2744788"/>
          <p14:tracePt t="123954" x="3309938" y="2744788"/>
          <p14:tracePt t="123960" x="3336925" y="2744788"/>
          <p14:tracePt t="123969" x="3382963" y="2735263"/>
          <p14:tracePt t="123976" x="3390900" y="2735263"/>
          <p14:tracePt t="123984" x="3419475" y="2717800"/>
          <p14:tracePt t="123992" x="3427413" y="2717800"/>
          <p14:tracePt t="124000" x="3436938" y="2708275"/>
          <p14:tracePt t="124008" x="3446463" y="2698750"/>
          <p14:tracePt t="124017" x="3463925" y="2690813"/>
          <p14:tracePt t="124032" x="3490913" y="2681288"/>
          <p14:tracePt t="124040" x="3490913" y="2671763"/>
          <p14:tracePt t="124049" x="3500438" y="2671763"/>
          <p14:tracePt t="124056" x="3509963" y="2662238"/>
          <p14:tracePt t="124104" x="3519488" y="2662238"/>
          <p14:tracePt t="124120" x="3536950" y="2662238"/>
          <p14:tracePt t="124136" x="3546475" y="2662238"/>
          <p14:tracePt t="124162" x="3556000" y="2654300"/>
          <p14:tracePt t="124297" x="3556000" y="2662238"/>
          <p14:tracePt t="124304" x="3556000" y="2671763"/>
          <p14:tracePt t="124312" x="3556000" y="2698750"/>
          <p14:tracePt t="124320" x="3556000" y="2727325"/>
          <p14:tracePt t="124329" x="3546475" y="2763838"/>
          <p14:tracePt t="124336" x="3536950" y="2800350"/>
          <p14:tracePt t="124346" x="3527425" y="2844800"/>
          <p14:tracePt t="124352" x="3527425" y="2873375"/>
          <p14:tracePt t="124361" x="3527425" y="2900363"/>
          <p14:tracePt t="124368" x="3527425" y="2917825"/>
          <p14:tracePt t="124376" x="3527425" y="2927350"/>
          <p14:tracePt t="124384" x="3527425" y="2946400"/>
          <p14:tracePt t="124392" x="3527425" y="2954338"/>
          <p14:tracePt t="124472" x="3527425" y="2963863"/>
          <p14:tracePt t="124480" x="3527425" y="2990850"/>
          <p14:tracePt t="124488" x="3490913" y="3027363"/>
          <p14:tracePt t="124496" x="3427413" y="3063875"/>
          <p14:tracePt t="124504" x="3327400" y="3119438"/>
          <p14:tracePt t="124514" x="3236913" y="3163888"/>
          <p14:tracePt t="124519" x="3154363" y="3219450"/>
          <p14:tracePt t="124530" x="3071813" y="3282950"/>
          <p14:tracePt t="124536" x="2981325" y="3338513"/>
          <p14:tracePt t="124545" x="2935288" y="3392488"/>
          <p14:tracePt t="124552" x="2917825" y="3411538"/>
          <p14:tracePt t="124560" x="2898775" y="3438525"/>
          <p14:tracePt t="124568" x="2871788" y="3482975"/>
          <p14:tracePt t="124579" x="2871788" y="3502025"/>
          <p14:tracePt t="124584" x="2862263" y="3529013"/>
          <p14:tracePt t="124593" x="2862263" y="3548063"/>
          <p14:tracePt t="124600" x="2862263" y="3592513"/>
          <p14:tracePt t="124608" x="2862263" y="3611563"/>
          <p14:tracePt t="124616" x="2862263" y="3648075"/>
          <p14:tracePt t="124625" x="2881313" y="3694113"/>
          <p14:tracePt t="124632" x="2908300" y="3721100"/>
          <p14:tracePt t="124640" x="2925763" y="3757613"/>
          <p14:tracePt t="124648" x="2944813" y="3775075"/>
          <p14:tracePt t="124656" x="2971800" y="3803650"/>
          <p14:tracePt t="124672" x="2990850" y="3821113"/>
          <p14:tracePt t="124738" x="2990850" y="3830638"/>
          <p14:tracePt t="124752" x="2990850" y="3840163"/>
          <p14:tracePt t="124760" x="2990850" y="3848100"/>
          <p14:tracePt t="124768" x="2990850" y="3857625"/>
          <p14:tracePt t="124776" x="2981325" y="3884613"/>
          <p14:tracePt t="124784" x="2971800" y="3903663"/>
          <p14:tracePt t="124800" x="2971800" y="3921125"/>
          <p14:tracePt t="124808" x="2971800" y="3940175"/>
          <p14:tracePt t="124817" x="2962275" y="3940175"/>
          <p14:tracePt t="124824" x="2954338" y="3948113"/>
          <p14:tracePt t="124832" x="2954338" y="3957638"/>
          <p14:tracePt t="124840" x="2954338" y="3967163"/>
          <p14:tracePt t="124856" x="2944813" y="3976688"/>
          <p14:tracePt t="124880" x="2944813" y="3984625"/>
          <p14:tracePt t="124904" x="2935288" y="4003675"/>
          <p14:tracePt t="124912" x="2925763" y="4003675"/>
          <p14:tracePt t="124930" x="2925763" y="4013200"/>
          <p14:tracePt t="124937" x="2917825" y="4021138"/>
          <p14:tracePt t="124954" x="2908300" y="4030663"/>
          <p14:tracePt t="124960" x="2898775" y="4030663"/>
          <p14:tracePt t="124968" x="2889250" y="4040188"/>
          <p14:tracePt t="124976" x="2881313" y="4049713"/>
          <p14:tracePt t="124992" x="2871788" y="4057650"/>
          <p14:tracePt t="125016" x="2862263" y="4067175"/>
          <p14:tracePt t="125040" x="2852738" y="4067175"/>
          <p14:tracePt t="125048" x="2852738" y="4076700"/>
          <p14:tracePt t="125064" x="2844800" y="4086225"/>
          <p14:tracePt t="125072" x="2835275" y="4094163"/>
          <p14:tracePt t="125088" x="2825750" y="4103688"/>
          <p14:tracePt t="125104" x="2817813" y="4113213"/>
          <p14:tracePt t="125113" x="2808288" y="4130675"/>
          <p14:tracePt t="125120" x="2789238" y="4149725"/>
          <p14:tracePt t="125136" x="2781300" y="4159250"/>
          <p14:tracePt t="125154" x="2771775" y="4167188"/>
          <p14:tracePt t="125161" x="2762250" y="4176713"/>
          <p14:tracePt t="125171" x="2744788" y="4186238"/>
          <p14:tracePt t="125178" x="2735263" y="4195763"/>
          <p14:tracePt t="125186" x="2725738" y="4203700"/>
          <p14:tracePt t="125194" x="2708275" y="4222750"/>
          <p14:tracePt t="125202" x="2698750" y="4232275"/>
          <p14:tracePt t="125217" x="2652713" y="4249738"/>
          <p14:tracePt t="125224" x="2652713" y="4259263"/>
          <p14:tracePt t="125232" x="2625725" y="4268788"/>
          <p14:tracePt t="125240" x="2579688" y="4276725"/>
          <p14:tracePt t="125250" x="2552700" y="4313238"/>
          <p14:tracePt t="125256" x="2516188" y="4322763"/>
          <p14:tracePt t="125265" x="2479675" y="4332288"/>
          <p14:tracePt t="125273" x="2433638" y="4359275"/>
          <p14:tracePt t="125285" x="2406650" y="4359275"/>
          <p14:tracePt t="125289" x="2360613" y="4368800"/>
          <p14:tracePt t="125301" x="2333625" y="4368800"/>
          <p14:tracePt t="125306" x="2287588" y="4368800"/>
          <p14:tracePt t="125316" x="2260600" y="4368800"/>
          <p14:tracePt t="125321" x="2224088" y="4368800"/>
          <p14:tracePt t="125332" x="2206625" y="4368800"/>
          <p14:tracePt t="125336" x="2197100" y="4368800"/>
          <p14:tracePt t="125344" x="2179638" y="4359275"/>
          <p14:tracePt t="125353" x="2160588" y="4340225"/>
          <p14:tracePt t="125367" x="2143125" y="4322763"/>
          <p14:tracePt t="125369" x="2114550" y="4276725"/>
          <p14:tracePt t="125375" x="2097088" y="4232275"/>
          <p14:tracePt t="125384" x="2078038" y="4167188"/>
          <p14:tracePt t="125391" x="2060575" y="4122738"/>
          <p14:tracePt t="125400" x="2033588" y="4067175"/>
          <p14:tracePt t="125408" x="2033588" y="4021138"/>
          <p14:tracePt t="125416" x="2024063" y="3967163"/>
          <p14:tracePt t="125424" x="2024063" y="3940175"/>
          <p14:tracePt t="125432" x="2005013" y="3903663"/>
          <p14:tracePt t="125448" x="2005013" y="3875088"/>
          <p14:tracePt t="125521" x="2005013" y="3867150"/>
          <p14:tracePt t="125552" x="2005013" y="3857625"/>
          <p14:tracePt t="125560" x="2033588" y="3857625"/>
          <p14:tracePt t="125569" x="2041525" y="3857625"/>
          <p14:tracePt t="125576" x="2078038" y="3857625"/>
          <p14:tracePt t="125584" x="2106613" y="3857625"/>
          <p14:tracePt t="125592" x="2133600" y="3857625"/>
          <p14:tracePt t="125600" x="2187575" y="3857625"/>
          <p14:tracePt t="125608" x="2233613" y="3857625"/>
          <p14:tracePt t="125616" x="2260600" y="3857625"/>
          <p14:tracePt t="125624" x="2297113" y="3857625"/>
          <p14:tracePt t="125633" x="2343150" y="3857625"/>
          <p14:tracePt t="125652" x="2389188" y="3857625"/>
          <p14:tracePt t="125655" x="2406650" y="3857625"/>
          <p14:tracePt t="125664" x="2433638" y="3857625"/>
          <p14:tracePt t="125672" x="2462213" y="3875088"/>
          <p14:tracePt t="125681" x="2470150" y="3884613"/>
          <p14:tracePt t="125688" x="2489200" y="3903663"/>
          <p14:tracePt t="125696" x="2506663" y="3921125"/>
          <p14:tracePt t="125704" x="2516188" y="3930650"/>
          <p14:tracePt t="125713" x="2525713" y="3930650"/>
          <p14:tracePt t="125720" x="2533650" y="3940175"/>
          <p14:tracePt t="125729" x="2533650" y="3948113"/>
          <p14:tracePt t="125736" x="2543175" y="3967163"/>
          <p14:tracePt t="125752" x="2543175" y="3976688"/>
          <p14:tracePt t="125760" x="2543175" y="3994150"/>
          <p14:tracePt t="125768" x="2552700" y="4013200"/>
          <p14:tracePt t="125792" x="2552700" y="4021138"/>
          <p14:tracePt t="125800" x="2552700" y="4030663"/>
          <p14:tracePt t="125808" x="2552700" y="4040188"/>
          <p14:tracePt t="125824" x="2552700" y="4049713"/>
          <p14:tracePt t="125832" x="2552700" y="4057650"/>
          <p14:tracePt t="125849" x="2552700" y="4076700"/>
          <p14:tracePt t="125864" x="2552700" y="4086225"/>
          <p14:tracePt t="125889" x="2552700" y="4094163"/>
          <p14:tracePt t="125924" x="2552700" y="4113213"/>
          <p14:tracePt t="125929" x="2552700" y="4122738"/>
          <p14:tracePt t="125936" x="2552700" y="4130675"/>
          <p14:tracePt t="125944" x="2552700" y="4159250"/>
          <p14:tracePt t="125953" x="2552700" y="4167188"/>
          <p14:tracePt t="125960" x="2552700" y="4176713"/>
          <p14:tracePt t="125970" x="2543175" y="4213225"/>
          <p14:tracePt t="125976" x="2525713" y="4232275"/>
          <p14:tracePt t="125984" x="2516188" y="4240213"/>
          <p14:tracePt t="125992" x="2489200" y="4268788"/>
          <p14:tracePt t="126000" x="2479675" y="4276725"/>
          <p14:tracePt t="126008" x="2462213" y="4295775"/>
          <p14:tracePt t="126015" x="2443163" y="4303713"/>
          <p14:tracePt t="126025" x="2425700" y="4313238"/>
          <p14:tracePt t="126035" x="2406650" y="4313238"/>
          <p14:tracePt t="126042" x="2397125" y="4313238"/>
          <p14:tracePt t="126053" x="2389188" y="4313238"/>
          <p14:tracePt t="126057" x="2379663" y="4313238"/>
          <p14:tracePt t="126065" x="2360613" y="4322763"/>
          <p14:tracePt t="126073" x="2343150" y="4322763"/>
          <p14:tracePt t="126082" x="2324100" y="4322763"/>
          <p14:tracePt t="126088" x="2306638" y="4322763"/>
          <p14:tracePt t="126096" x="2260600" y="4322763"/>
          <p14:tracePt t="126105" x="2243138" y="4322763"/>
          <p14:tracePt t="126117" x="2214563" y="4322763"/>
          <p14:tracePt t="126121" x="2197100" y="4322763"/>
          <p14:tracePt t="126132" x="2170113" y="4322763"/>
          <p14:tracePt t="126138" x="2151063" y="4322763"/>
          <p14:tracePt t="126143" x="2106613" y="4313238"/>
          <p14:tracePt t="126152" x="2106613" y="4303713"/>
          <p14:tracePt t="126160" x="2087563" y="4295775"/>
          <p14:tracePt t="126176" x="2078038" y="4295775"/>
          <p14:tracePt t="126184" x="2060575" y="4295775"/>
          <p14:tracePt t="126208" x="2041525" y="4295775"/>
          <p14:tracePt t="126216" x="2033588" y="4295775"/>
          <p14:tracePt t="126236" x="2024063" y="4286250"/>
          <p14:tracePt t="126240" x="2014538" y="4276725"/>
          <p14:tracePt t="126256" x="2014538" y="4268788"/>
          <p14:tracePt t="126268" x="2014538" y="4259263"/>
          <p14:tracePt t="126272" x="2014538" y="4249738"/>
          <p14:tracePt t="126280" x="2014538" y="4232275"/>
          <p14:tracePt t="126288" x="2014538" y="4222750"/>
          <p14:tracePt t="126299" x="2014538" y="4186238"/>
          <p14:tracePt t="126304" x="2014538" y="4167188"/>
          <p14:tracePt t="126313" x="2014538" y="4159250"/>
          <p14:tracePt t="126320" x="2014538" y="4122738"/>
          <p14:tracePt t="126330" x="2014538" y="4094163"/>
          <p14:tracePt t="126336" x="2014538" y="4076700"/>
          <p14:tracePt t="126346" x="2014538" y="4040188"/>
          <p14:tracePt t="126352" x="2014538" y="4021138"/>
          <p14:tracePt t="126360" x="2014538" y="3994150"/>
          <p14:tracePt t="126368" x="2014538" y="3976688"/>
          <p14:tracePt t="126376" x="2014538" y="3957638"/>
          <p14:tracePt t="126384" x="2014538" y="3940175"/>
          <p14:tracePt t="126391" x="2033588" y="3921125"/>
          <p14:tracePt t="126400" x="2051050" y="3894138"/>
          <p14:tracePt t="126408" x="2060575" y="3894138"/>
          <p14:tracePt t="126416" x="2087563" y="3884613"/>
          <p14:tracePt t="126424" x="2106613" y="3875088"/>
          <p14:tracePt t="126432" x="2124075" y="3875088"/>
          <p14:tracePt t="126440" x="2143125" y="3875088"/>
          <p14:tracePt t="126448" x="2170113" y="3875088"/>
          <p14:tracePt t="126456" x="2214563" y="3848100"/>
          <p14:tracePt t="126464" x="2224088" y="3848100"/>
          <p14:tracePt t="126473" x="2270125" y="3848100"/>
          <p14:tracePt t="126484" x="2306638" y="3848100"/>
          <p14:tracePt t="126489" x="2360613" y="3848100"/>
          <p14:tracePt t="126499" x="2379663" y="3848100"/>
          <p14:tracePt t="126505" x="2433638" y="3848100"/>
          <p14:tracePt t="126518" x="2479675" y="3848100"/>
          <p14:tracePt t="126519" x="2506663" y="3848100"/>
          <p14:tracePt t="126529" x="2533650" y="3857625"/>
          <p14:tracePt t="126536" x="2579688" y="3875088"/>
          <p14:tracePt t="126544" x="2598738" y="3884613"/>
          <p14:tracePt t="126552" x="2616200" y="3903663"/>
          <p14:tracePt t="126560" x="2625725" y="3903663"/>
          <p14:tracePt t="126568" x="2635250" y="3911600"/>
          <p14:tracePt t="126576" x="2643188" y="3911600"/>
          <p14:tracePt t="126584" x="2643188" y="3921125"/>
          <p14:tracePt t="126592" x="2652713" y="3930650"/>
          <p14:tracePt t="126608" x="2652713" y="3940175"/>
          <p14:tracePt t="126616" x="2652713" y="3948113"/>
          <p14:tracePt t="126625" x="2652713" y="3967163"/>
          <p14:tracePt t="126633" x="2652713" y="3984625"/>
          <p14:tracePt t="126641" x="2652713" y="4013200"/>
          <p14:tracePt t="126648" x="2652713" y="4030663"/>
          <p14:tracePt t="126656" x="2652713" y="4057650"/>
          <p14:tracePt t="126665" x="2652713" y="4076700"/>
          <p14:tracePt t="126673" x="2652713" y="4103688"/>
          <p14:tracePt t="126682" x="2652713" y="4122738"/>
          <p14:tracePt t="126689" x="2652713" y="4130675"/>
          <p14:tracePt t="126699" x="2652713" y="4159250"/>
          <p14:tracePt t="126705" x="2652713" y="4176713"/>
          <p14:tracePt t="126713" x="2652713" y="4186238"/>
          <p14:tracePt t="126720" x="2652713" y="4195763"/>
          <p14:tracePt t="126729" x="2652713" y="4203700"/>
          <p14:tracePt t="126735" x="2652713" y="4232275"/>
          <p14:tracePt t="126746" x="2652713" y="4249738"/>
          <p14:tracePt t="126751" x="2643188" y="4249738"/>
          <p14:tracePt t="126760" x="2635250" y="4259263"/>
          <p14:tracePt t="126769" x="2625725" y="4268788"/>
          <p14:tracePt t="126776" x="2616200" y="4268788"/>
          <p14:tracePt t="126792" x="2598738" y="4286250"/>
          <p14:tracePt t="126824" x="2589213" y="4286250"/>
          <p14:tracePt t="126864" x="2579688" y="4295775"/>
          <p14:tracePt t="126873" x="2552700" y="4295775"/>
          <p14:tracePt t="126880" x="2543175" y="4295775"/>
          <p14:tracePt t="126888" x="2516188" y="4295775"/>
          <p14:tracePt t="126896" x="2506663" y="4295775"/>
          <p14:tracePt t="126904" x="2489200" y="4295775"/>
          <p14:tracePt t="126913" x="2470150" y="4295775"/>
          <p14:tracePt t="126929" x="2452688" y="4295775"/>
          <p14:tracePt t="126936" x="2433638" y="4295775"/>
          <p14:tracePt t="127023" x="2425700" y="4295775"/>
          <p14:tracePt t="127314" x="2425700" y="4286250"/>
          <p14:tracePt t="127323" x="2433638" y="4276725"/>
          <p14:tracePt t="127337" x="2452688" y="4276725"/>
          <p14:tracePt t="127360" x="2462213" y="4276725"/>
          <p14:tracePt t="127368" x="2470150" y="4276725"/>
          <p14:tracePt t="127376" x="2489200" y="4276725"/>
          <p14:tracePt t="127384" x="2498725" y="4276725"/>
          <p14:tracePt t="127392" x="2506663" y="4276725"/>
          <p14:tracePt t="127408" x="2525713" y="4268788"/>
          <p14:tracePt t="127426" x="2533650" y="4268788"/>
          <p14:tracePt t="127434" x="2543175" y="4268788"/>
          <p14:tracePt t="127442" x="2570163" y="4249738"/>
          <p14:tracePt t="127450" x="2579688" y="4249738"/>
          <p14:tracePt t="127456" x="2598738" y="4240213"/>
          <p14:tracePt t="127464" x="2616200" y="4240213"/>
          <p14:tracePt t="127472" x="2643188" y="4232275"/>
          <p14:tracePt t="127481" x="2662238" y="4232275"/>
          <p14:tracePt t="127488" x="2679700" y="4222750"/>
          <p14:tracePt t="127502" x="2708275" y="4203700"/>
          <p14:tracePt t="127505" x="2725738" y="4195763"/>
          <p14:tracePt t="127516" x="2762250" y="4186238"/>
          <p14:tracePt t="127522" x="2781300" y="4176713"/>
          <p14:tracePt t="127532" x="2798763" y="4140200"/>
          <p14:tracePt t="127536" x="2808288" y="4130675"/>
          <p14:tracePt t="127544" x="2817813" y="4130675"/>
          <p14:tracePt t="127552" x="2825750" y="4122738"/>
          <p14:tracePt t="127567" x="2825750" y="4113213"/>
          <p14:tracePt t="127576" x="2825750" y="4103688"/>
          <p14:tracePt t="127609" x="2835275" y="4094163"/>
          <p14:tracePt t="127666" x="2835275" y="4076700"/>
          <p14:tracePt t="127699" x="2835275" y="4067175"/>
          <p14:tracePt t="127714" x="2835275" y="4057650"/>
          <p14:tracePt t="127730" x="2835275" y="4040188"/>
          <p14:tracePt t="127744" x="2835275" y="4030663"/>
          <p14:tracePt t="127834" x="2844800" y="4030663"/>
          <p14:tracePt t="127842" x="2881313" y="4030663"/>
          <p14:tracePt t="127849" x="2935288" y="4040188"/>
          <p14:tracePt t="127857" x="2971800" y="4040188"/>
          <p14:tracePt t="127866" x="3044825" y="4057650"/>
          <p14:tracePt t="127881" x="3154363" y="4057650"/>
          <p14:tracePt t="127888" x="3244850" y="4057650"/>
          <p14:tracePt t="127896" x="3336925" y="4057650"/>
          <p14:tracePt t="127904" x="3419475" y="4057650"/>
          <p14:tracePt t="127914" x="3509963" y="4057650"/>
          <p14:tracePt t="127921" x="3563938" y="4057650"/>
          <p14:tracePt t="127930" x="3592513" y="4057650"/>
          <p14:tracePt t="127936" x="3619500" y="4057650"/>
          <p14:tracePt t="127944" x="3636963" y="4057650"/>
          <p14:tracePt t="127960" x="3673475" y="4057650"/>
          <p14:tracePt t="128144" x="3673475" y="4049713"/>
          <p14:tracePt t="128152" x="3673475" y="4030663"/>
          <p14:tracePt t="128160" x="3673475" y="4003675"/>
          <p14:tracePt t="128168" x="3673475" y="3984625"/>
          <p14:tracePt t="128176" x="3673475" y="3940175"/>
          <p14:tracePt t="128184" x="3673475" y="3903663"/>
          <p14:tracePt t="128192" x="3673475" y="3848100"/>
          <p14:tracePt t="128200" x="3673475" y="3821113"/>
          <p14:tracePt t="128208" x="3673475" y="3748088"/>
          <p14:tracePt t="128216" x="3673475" y="3675063"/>
          <p14:tracePt t="128224" x="3673475" y="3629025"/>
          <p14:tracePt t="128232" x="3673475" y="3565525"/>
          <p14:tracePt t="128240" x="3673475" y="3538538"/>
          <p14:tracePt t="128248" x="3673475" y="3502025"/>
          <p14:tracePt t="128257" x="3673475" y="3492500"/>
          <p14:tracePt t="128266" x="3673475" y="3475038"/>
          <p14:tracePt t="128272" x="3673475" y="3465513"/>
          <p14:tracePt t="128568" x="3646488" y="3475038"/>
          <p14:tracePt t="128576" x="3629025" y="3502025"/>
          <p14:tracePt t="128584" x="3600450" y="3519488"/>
          <p14:tracePt t="128592" x="3563938" y="3548063"/>
          <p14:tracePt t="128600" x="3527425" y="3565525"/>
          <p14:tracePt t="128608" x="3509963" y="3584575"/>
          <p14:tracePt t="128616" x="3436938" y="3621088"/>
          <p14:tracePt t="128624" x="3419475" y="3629025"/>
          <p14:tracePt t="128632" x="3400425" y="3657600"/>
          <p14:tracePt t="128642" x="3354388" y="3675063"/>
          <p14:tracePt t="128648" x="3346450" y="3684588"/>
          <p14:tracePt t="128657" x="3327400" y="3702050"/>
          <p14:tracePt t="128664" x="3317875" y="3711575"/>
          <p14:tracePt t="128681" x="3317875" y="3721100"/>
          <p14:tracePt t="128768" x="3317875" y="3702050"/>
          <p14:tracePt t="128776" x="3317875" y="3694113"/>
          <p14:tracePt t="128792" x="3327400" y="3694113"/>
          <p14:tracePt t="128800" x="3336925" y="3675063"/>
          <p14:tracePt t="128808" x="3346450" y="3665538"/>
          <p14:tracePt t="128816" x="3354388" y="3657600"/>
          <p14:tracePt t="128824" x="3382963" y="3648075"/>
          <p14:tracePt t="128832" x="3400425" y="3638550"/>
          <p14:tracePt t="128840" x="3419475" y="3621088"/>
          <p14:tracePt t="128848" x="3436938" y="3611563"/>
          <p14:tracePt t="128856" x="3455988" y="3602038"/>
          <p14:tracePt t="128864" x="3473450" y="3584575"/>
          <p14:tracePt t="128882" x="3500438" y="3565525"/>
          <p14:tracePt t="128888" x="3527425" y="3556000"/>
          <p14:tracePt t="128896" x="3546475" y="3548063"/>
          <p14:tracePt t="128904" x="3556000" y="3538538"/>
          <p14:tracePt t="128921" x="3573463" y="3529013"/>
          <p14:tracePt t="128930" x="3582988" y="3529013"/>
          <p14:tracePt t="128936" x="3582988" y="3519488"/>
          <p14:tracePt t="128945" x="3592513" y="3519488"/>
          <p14:tracePt t="128952" x="3609975" y="3511550"/>
          <p14:tracePt t="128970" x="3629025" y="3492500"/>
          <p14:tracePt t="129113" x="3636963" y="3492500"/>
          <p14:tracePt t="129379" x="3646488" y="3502025"/>
          <p14:tracePt t="129388" x="3656013" y="3502025"/>
          <p14:tracePt t="129403" x="3683000" y="3502025"/>
          <p14:tracePt t="129407" x="3692525" y="3502025"/>
          <p14:tracePt t="129416" x="3702050" y="3502025"/>
          <p14:tracePt t="129423" x="3709988" y="3502025"/>
          <p14:tracePt t="129432" x="3719513" y="3502025"/>
          <p14:tracePt t="129440" x="3738563" y="3502025"/>
          <p14:tracePt t="129448" x="3746500" y="3502025"/>
          <p14:tracePt t="129464" x="3756025" y="3502025"/>
          <p14:tracePt t="129632" x="3756025" y="3492500"/>
          <p14:tracePt t="129642" x="3746500" y="3492500"/>
          <p14:tracePt t="129648" x="3738563" y="3492500"/>
          <p14:tracePt t="129656" x="3719513" y="3492500"/>
          <p14:tracePt t="129664" x="3709988" y="3482975"/>
          <p14:tracePt t="129672" x="3702050" y="3482975"/>
          <p14:tracePt t="129690" x="3692525" y="3475038"/>
          <p14:tracePt t="129700" x="3683000" y="3475038"/>
          <p14:tracePt t="129721" x="3673475" y="3475038"/>
          <p14:tracePt t="129754" x="3665538" y="3475038"/>
          <p14:tracePt t="129920" x="3656013" y="3465513"/>
          <p14:tracePt t="129929" x="3646488" y="3455988"/>
          <p14:tracePt t="129936" x="3636963" y="3455988"/>
          <p14:tracePt t="129953" x="3636963" y="3446463"/>
          <p14:tracePt t="129969" x="3629025" y="3438525"/>
          <p14:tracePt t="130080" x="3619500" y="3438525"/>
          <p14:tracePt t="130088" x="3573463" y="3438525"/>
          <p14:tracePt t="130096" x="3473450" y="3419475"/>
          <p14:tracePt t="130104" x="3382963" y="3392488"/>
          <p14:tracePt t="130113" x="3244850" y="3355975"/>
          <p14:tracePt t="130120" x="3117850" y="3309938"/>
          <p14:tracePt t="130132" x="2944813" y="3228975"/>
          <p14:tracePt t="130137" x="2781300" y="3155950"/>
          <p14:tracePt t="130144" x="2606675" y="3054350"/>
          <p14:tracePt t="130152" x="2433638" y="2982913"/>
          <p14:tracePt t="130160" x="2260600" y="2890838"/>
          <p14:tracePt t="130168" x="2041525" y="2763838"/>
          <p14:tracePt t="130176" x="1905000" y="2654300"/>
          <p14:tracePt t="130184" x="1768475" y="2562225"/>
          <p14:tracePt t="130192" x="1631950" y="2462213"/>
          <p14:tracePt t="130200" x="1531938" y="2389188"/>
          <p14:tracePt t="130210" x="1431925" y="2298700"/>
          <p14:tracePt t="130223" x="1349375" y="2216150"/>
          <p14:tracePt t="130232" x="1322388" y="2189163"/>
          <p14:tracePt t="130240" x="1312863" y="2170113"/>
          <p14:tracePt t="130248" x="1293813" y="2133600"/>
          <p14:tracePt t="130265" x="1285875" y="2125663"/>
          <p14:tracePt t="130283" x="1285875" y="2116138"/>
          <p14:tracePt t="130330" x="1276350" y="2097088"/>
          <p14:tracePt t="130352" x="1276350" y="2089150"/>
          <p14:tracePt t="130360" x="1266825" y="2070100"/>
          <p14:tracePt t="130376" x="1266825" y="2052638"/>
          <p14:tracePt t="130384" x="1258888" y="2043113"/>
          <p14:tracePt t="130392" x="1249363" y="2033588"/>
          <p14:tracePt t="130400" x="1239838" y="2016125"/>
          <p14:tracePt t="130416" x="1230313" y="2006600"/>
          <p14:tracePt t="130432" x="1230313" y="1987550"/>
          <p14:tracePt t="130440" x="1230313" y="1979613"/>
          <p14:tracePt t="130456" x="1230313" y="1970088"/>
          <p14:tracePt t="130520" x="1230313" y="1960563"/>
          <p14:tracePt t="130528" x="1266825" y="1960563"/>
          <p14:tracePt t="130536" x="1339850" y="1960563"/>
          <p14:tracePt t="130544" x="1395413" y="1960563"/>
          <p14:tracePt t="130552" x="1468438" y="1960563"/>
          <p14:tracePt t="130560" x="1541463" y="1960563"/>
          <p14:tracePt t="130568" x="1612900" y="1960563"/>
          <p14:tracePt t="130576" x="1668463" y="1960563"/>
          <p14:tracePt t="130584" x="1751013" y="1970088"/>
          <p14:tracePt t="130593" x="1795463" y="1987550"/>
          <p14:tracePt t="130600" x="1831975" y="1997075"/>
          <p14:tracePt t="130609" x="1878013" y="2006600"/>
          <p14:tracePt t="130616" x="1895475" y="2033588"/>
          <p14:tracePt t="130625" x="1931988" y="2060575"/>
          <p14:tracePt t="130632" x="1951038" y="2079625"/>
          <p14:tracePt t="130641" x="1968500" y="2097088"/>
          <p14:tracePt t="130648" x="1997075" y="2133600"/>
          <p14:tracePt t="130656" x="2033588" y="2160588"/>
          <p14:tracePt t="130664" x="2051050" y="2206625"/>
          <p14:tracePt t="130674" x="2106613" y="2270125"/>
          <p14:tracePt t="130680" x="2143125" y="2335213"/>
          <p14:tracePt t="130688" x="2197100" y="2408238"/>
          <p14:tracePt t="130696" x="2260600" y="2471738"/>
          <p14:tracePt t="130704" x="2352675" y="2589213"/>
          <p14:tracePt t="130712" x="2443163" y="2671763"/>
          <p14:tracePt t="130720" x="2525713" y="2763838"/>
          <p14:tracePt t="130736" x="2708275" y="2890838"/>
          <p14:tracePt t="130746" x="2771775" y="2936875"/>
          <p14:tracePt t="130751" x="2852738" y="2963863"/>
          <p14:tracePt t="130760" x="2935288" y="3009900"/>
          <p14:tracePt t="130768" x="2990850" y="3017838"/>
          <p14:tracePt t="130778" x="3054350" y="3027363"/>
          <p14:tracePt t="130787" x="3108325" y="3027363"/>
          <p14:tracePt t="130792" x="3144838" y="3036888"/>
          <p14:tracePt t="130799" x="3163888" y="3036888"/>
          <p14:tracePt t="130808" x="3200400" y="3036888"/>
          <p14:tracePt t="130824" x="3217863" y="3046413"/>
          <p14:tracePt t="130832" x="3227388" y="3054350"/>
          <p14:tracePt t="130848" x="3236913" y="3054350"/>
          <p14:tracePt t="130904" x="3244850" y="3054350"/>
          <p14:tracePt t="130912" x="3273425" y="3054350"/>
          <p14:tracePt t="130922" x="3281363" y="3054350"/>
          <p14:tracePt t="130936" x="3309938" y="3054350"/>
          <p14:tracePt t="130945" x="3317875" y="3054350"/>
          <p14:tracePt t="130954" x="3346450" y="3054350"/>
          <p14:tracePt t="130960" x="3390900" y="3063875"/>
          <p14:tracePt t="130973" x="3419475" y="3073400"/>
          <p14:tracePt t="130976" x="3473450" y="3090863"/>
          <p14:tracePt t="130984" x="3536950" y="3109913"/>
          <p14:tracePt t="130993" x="3600450" y="3136900"/>
          <p14:tracePt t="131000" x="3673475" y="3146425"/>
          <p14:tracePt t="131008" x="3719513" y="3173413"/>
          <p14:tracePt t="131016" x="3783013" y="3182938"/>
          <p14:tracePt t="131024" x="3819525" y="3192463"/>
          <p14:tracePt t="131032" x="3838575" y="3192463"/>
          <p14:tracePt t="131041" x="3865563" y="3200400"/>
          <p14:tracePt t="131160" x="3875088" y="3209925"/>
          <p14:tracePt t="131168" x="3875088" y="3219450"/>
          <p14:tracePt t="131176" x="3875088" y="3228975"/>
          <p14:tracePt t="131184" x="3846513" y="3228975"/>
          <p14:tracePt t="131192" x="3829050" y="3236913"/>
          <p14:tracePt t="131200" x="3792538" y="3246438"/>
          <p14:tracePt t="131209" x="3765550" y="3255963"/>
          <p14:tracePt t="131218" x="3738563" y="3282950"/>
          <p14:tracePt t="131224" x="3702050" y="3292475"/>
          <p14:tracePt t="131232" x="3673475" y="3302000"/>
          <p14:tracePt t="131240" x="3629025" y="3319463"/>
          <p14:tracePt t="131248" x="3592513" y="3328988"/>
          <p14:tracePt t="131256" x="3556000" y="3338513"/>
          <p14:tracePt t="131266" x="3519488" y="3355975"/>
          <p14:tracePt t="131272" x="3490913" y="3355975"/>
          <p14:tracePt t="131281" x="3463925" y="3375025"/>
          <p14:tracePt t="131288" x="3446463" y="3375025"/>
          <p14:tracePt t="131394" x="3436938" y="3375025"/>
          <p14:tracePt t="131400" x="3427413" y="3375025"/>
          <p14:tracePt t="131408" x="3409950" y="3375025"/>
          <p14:tracePt t="131416" x="3400425" y="3375025"/>
          <p14:tracePt t="131426" x="3390900" y="3375025"/>
          <p14:tracePt t="131441" x="3363913" y="3375025"/>
          <p14:tracePt t="131450" x="3346450" y="3375025"/>
          <p14:tracePt t="131457" x="3327400" y="3365500"/>
          <p14:tracePt t="131465" x="3290888" y="3355975"/>
          <p14:tracePt t="131471" x="3263900" y="3338513"/>
          <p14:tracePt t="131480" x="3244850" y="3319463"/>
          <p14:tracePt t="131488" x="3236913" y="3309938"/>
          <p14:tracePt t="131498" x="3208338" y="3292475"/>
          <p14:tracePt t="131504" x="3200400" y="3273425"/>
          <p14:tracePt t="131513" x="3181350" y="3236913"/>
          <p14:tracePt t="131521" x="3163888" y="3219450"/>
          <p14:tracePt t="131535" x="3144838" y="3173413"/>
          <p14:tracePt t="131537" x="3136900" y="3155950"/>
          <p14:tracePt t="131545" x="3136900" y="3136900"/>
          <p14:tracePt t="131552" x="3136900" y="3090863"/>
          <p14:tracePt t="131560" x="3136900" y="3063875"/>
          <p14:tracePt t="131569" x="3136900" y="3036888"/>
          <p14:tracePt t="131576" x="3136900" y="3017838"/>
          <p14:tracePt t="131584" x="3136900" y="2990850"/>
          <p14:tracePt t="131592" x="3163888" y="2973388"/>
          <p14:tracePt t="131600" x="3181350" y="2936875"/>
          <p14:tracePt t="131609" x="3208338" y="2917825"/>
          <p14:tracePt t="131616" x="3244850" y="2890838"/>
          <p14:tracePt t="131624" x="3273425" y="2881313"/>
          <p14:tracePt t="131632" x="3317875" y="2863850"/>
          <p14:tracePt t="131640" x="3373438" y="2863850"/>
          <p14:tracePt t="131648" x="3409950" y="2863850"/>
          <p14:tracePt t="131656" x="3436938" y="2863850"/>
          <p14:tracePt t="131664" x="3482975" y="2863850"/>
          <p14:tracePt t="131672" x="3536950" y="2863850"/>
          <p14:tracePt t="131680" x="3582988" y="2890838"/>
          <p14:tracePt t="131688" x="3636963" y="2946400"/>
          <p14:tracePt t="131697" x="3656013" y="2963863"/>
          <p14:tracePt t="131704" x="3702050" y="3009900"/>
          <p14:tracePt t="131714" x="3719513" y="3036888"/>
          <p14:tracePt t="131722" x="3729038" y="3073400"/>
          <p14:tracePt t="131729" x="3746500" y="3109913"/>
          <p14:tracePt t="131736" x="3746500" y="3146425"/>
          <p14:tracePt t="131746" x="3746500" y="3155950"/>
          <p14:tracePt t="131752" x="3746500" y="3192463"/>
          <p14:tracePt t="131761" x="3746500" y="3200400"/>
          <p14:tracePt t="131776" x="3746500" y="3209925"/>
          <p14:tracePt t="131784" x="3746500" y="3236913"/>
          <p14:tracePt t="131792" x="3738563" y="3246438"/>
          <p14:tracePt t="131800" x="3719513" y="3246438"/>
          <p14:tracePt t="131808" x="3709988" y="3255963"/>
          <p14:tracePt t="131816" x="3673475" y="3273425"/>
          <p14:tracePt t="131824" x="3665538" y="3282950"/>
          <p14:tracePt t="131832" x="3636963" y="3292475"/>
          <p14:tracePt t="131840" x="3619500" y="3302000"/>
          <p14:tracePt t="131848" x="3573463" y="3309938"/>
          <p14:tracePt t="131856" x="3546475" y="3319463"/>
          <p14:tracePt t="131864" x="3527425" y="3328988"/>
          <p14:tracePt t="131872" x="3509963" y="3338513"/>
          <p14:tracePt t="131880" x="3490913" y="3338513"/>
          <p14:tracePt t="131888" x="3473450" y="3338513"/>
          <p14:tracePt t="131898" x="3463925" y="3338513"/>
          <p14:tracePt t="131905" x="3446463" y="3338513"/>
          <p14:tracePt t="131992" x="3436938" y="3338513"/>
          <p14:tracePt t="132001" x="3436938" y="3328988"/>
          <p14:tracePt t="132008" x="3436938" y="3309938"/>
          <p14:tracePt t="132016" x="3436938" y="3292475"/>
          <p14:tracePt t="132024" x="3436938" y="3255963"/>
          <p14:tracePt t="132040" x="3436938" y="3236913"/>
          <p14:tracePt t="132048" x="3436938" y="3209925"/>
          <p14:tracePt t="132058" x="3436938" y="3192463"/>
          <p14:tracePt t="132065" x="3436938" y="3155950"/>
          <p14:tracePt t="132085" x="3436938" y="3146425"/>
          <p14:tracePt t="132088" x="3436938" y="3119438"/>
          <p14:tracePt t="132097" x="3436938" y="3109913"/>
          <p14:tracePt t="132104" x="3436938" y="3090863"/>
          <p14:tracePt t="132112" x="3436938" y="3073400"/>
          <p14:tracePt t="132120" x="3427413" y="3054350"/>
          <p14:tracePt t="132129" x="3400425" y="3027363"/>
          <p14:tracePt t="132136" x="3373438" y="3000375"/>
          <p14:tracePt t="132145" x="3317875" y="2982913"/>
          <p14:tracePt t="132153" x="3281363" y="2963863"/>
          <p14:tracePt t="132164" x="3254375" y="2954338"/>
          <p14:tracePt t="132169" x="3217863" y="2936875"/>
          <p14:tracePt t="132175" x="3181350" y="2927350"/>
          <p14:tracePt t="132184" x="3171825" y="2917825"/>
          <p14:tracePt t="132192" x="3144838" y="2909888"/>
          <p14:tracePt t="132208" x="3127375" y="2909888"/>
          <p14:tracePt t="132232" x="3108325" y="2900363"/>
          <p14:tracePt t="132240" x="3100388" y="2900363"/>
          <p14:tracePt t="132248" x="3081338" y="2881313"/>
          <p14:tracePt t="132265" x="3063875" y="2881313"/>
          <p14:tracePt t="132272" x="3054350" y="2881313"/>
          <p14:tracePt t="132288" x="3044825" y="2881313"/>
          <p14:tracePt t="132304" x="3035300" y="2881313"/>
          <p14:tracePt t="132313" x="3027363" y="2881313"/>
          <p14:tracePt t="132332" x="3017838" y="2881313"/>
          <p14:tracePt t="132352" x="3008313" y="2881313"/>
          <p14:tracePt t="132598" x="3017838" y="2881313"/>
          <p14:tracePt t="132600" x="3071813" y="2881313"/>
          <p14:tracePt t="132608" x="3100388" y="2881313"/>
          <p14:tracePt t="132616" x="3127375" y="2881313"/>
          <p14:tracePt t="132626" x="3171825" y="2881313"/>
          <p14:tracePt t="132632" x="3200400" y="2881313"/>
          <p14:tracePt t="132640" x="3208338" y="2881313"/>
          <p14:tracePt t="132648" x="3244850" y="2881313"/>
          <p14:tracePt t="132664" x="3254375" y="2881313"/>
          <p14:tracePt t="132959" x="3273425" y="2881313"/>
          <p14:tracePt t="132961" x="3290888" y="2890838"/>
          <p14:tracePt t="132969" x="3309938" y="2890838"/>
          <p14:tracePt t="132981" x="3354388" y="2909888"/>
          <p14:tracePt t="132986" x="3400425" y="2946400"/>
          <p14:tracePt t="132991" x="3446463" y="2982913"/>
          <p14:tracePt t="133001" x="3509963" y="3017838"/>
          <p14:tracePt t="133008" x="3592513" y="3073400"/>
          <p14:tracePt t="133018" x="3673475" y="3127375"/>
          <p14:tracePt t="133024" x="3756025" y="3163888"/>
          <p14:tracePt t="133036" x="3802063" y="3200400"/>
          <p14:tracePt t="133041" x="3865563" y="3246438"/>
          <p14:tracePt t="133051" x="3902075" y="3246438"/>
          <p14:tracePt t="133056" x="3919538" y="3255963"/>
          <p14:tracePt t="133122" x="3911600" y="3255963"/>
          <p14:tracePt t="133147" x="3902075" y="3273425"/>
          <p14:tracePt t="133152" x="3902075" y="3282950"/>
          <p14:tracePt t="133160" x="3902075" y="3292475"/>
          <p14:tracePt t="133168" x="3902075" y="3319463"/>
          <p14:tracePt t="133176" x="3902075" y="3338513"/>
          <p14:tracePt t="133184" x="3902075" y="3346450"/>
          <p14:tracePt t="133192" x="3902075" y="3375025"/>
          <p14:tracePt t="133208" x="3902075" y="3402013"/>
          <p14:tracePt t="133216" x="3902075" y="3411538"/>
          <p14:tracePt t="133223" x="3902075" y="3419475"/>
          <p14:tracePt t="133232" x="3911600" y="3438525"/>
          <p14:tracePt t="133338" x="3883025" y="3411538"/>
          <p14:tracePt t="133350" x="3875088" y="3402013"/>
          <p14:tracePt t="133352" x="3865563" y="3392488"/>
          <p14:tracePt t="133362" x="3856038" y="3375025"/>
          <p14:tracePt t="133368" x="3829050" y="3346450"/>
          <p14:tracePt t="133376" x="3810000" y="3319463"/>
          <p14:tracePt t="133384" x="3802063" y="3282950"/>
          <p14:tracePt t="133392" x="3783013" y="3246438"/>
          <p14:tracePt t="133400" x="3765550" y="3209925"/>
          <p14:tracePt t="133408" x="3756025" y="3155950"/>
          <p14:tracePt t="133416" x="3746500" y="3119438"/>
          <p14:tracePt t="133424" x="3719513" y="3054350"/>
          <p14:tracePt t="133432" x="3719513" y="3000375"/>
          <p14:tracePt t="133440" x="3719513" y="2936875"/>
          <p14:tracePt t="133448" x="3719513" y="2881313"/>
          <p14:tracePt t="133455" x="3719513" y="2863850"/>
          <p14:tracePt t="133464" x="3719513" y="2827338"/>
          <p14:tracePt t="133472" x="3719513" y="2790825"/>
          <p14:tracePt t="133480" x="3729038" y="2771775"/>
          <p14:tracePt t="133489" x="3756025" y="2763838"/>
          <p14:tracePt t="133497" x="3765550" y="2744788"/>
          <p14:tracePt t="133504" x="3765550" y="2735263"/>
          <p14:tracePt t="133513" x="3775075" y="2735263"/>
          <p14:tracePt t="133520" x="3792538" y="2727325"/>
          <p14:tracePt t="133529" x="3810000" y="2727325"/>
          <p14:tracePt t="133537" x="3856038" y="2727325"/>
          <p14:tracePt t="133551" x="3892550" y="2717800"/>
          <p14:tracePt t="133555" x="3919538" y="2717800"/>
          <p14:tracePt t="133565" x="3965575" y="2717800"/>
          <p14:tracePt t="133569" x="4021138" y="2717800"/>
          <p14:tracePt t="133576" x="4075113" y="2717800"/>
          <p14:tracePt t="133584" x="4111625" y="2717800"/>
          <p14:tracePt t="133592" x="4165600" y="2717800"/>
          <p14:tracePt t="133600" x="4230688" y="2717800"/>
          <p14:tracePt t="133608" x="4267200" y="2717800"/>
          <p14:tracePt t="133616" x="4321175" y="2717800"/>
          <p14:tracePt t="133624" x="4384675" y="2744788"/>
          <p14:tracePt t="133632" x="4430713" y="2754313"/>
          <p14:tracePt t="133642" x="4476750" y="2771775"/>
          <p14:tracePt t="133648" x="4521200" y="2800350"/>
          <p14:tracePt t="133656" x="4576763" y="2827338"/>
          <p14:tracePt t="133664" x="4622800" y="2844800"/>
          <p14:tracePt t="133673" x="4649788" y="2863850"/>
          <p14:tracePt t="133680" x="4703763" y="2890838"/>
          <p14:tracePt t="133688" x="4730750" y="2909888"/>
          <p14:tracePt t="133697" x="4767263" y="2927350"/>
          <p14:tracePt t="133704" x="4795838" y="2936875"/>
          <p14:tracePt t="133712" x="4813300" y="2954338"/>
          <p14:tracePt t="133720" x="4832350" y="2963863"/>
          <p14:tracePt t="133730" x="4840288" y="2973388"/>
          <p14:tracePt t="133745" x="4849813" y="2982913"/>
          <p14:tracePt t="133762" x="4859338" y="2990850"/>
          <p14:tracePt t="133776" x="4859338" y="3000375"/>
          <p14:tracePt t="133784" x="4859338" y="3009900"/>
          <p14:tracePt t="133800" x="4859338" y="3017838"/>
          <p14:tracePt t="133808" x="4859338" y="3036888"/>
          <p14:tracePt t="133817" x="4859338" y="3054350"/>
          <p14:tracePt t="133824" x="4859338" y="3073400"/>
          <p14:tracePt t="133832" x="4859338" y="3090863"/>
          <p14:tracePt t="133841" x="4859338" y="3136900"/>
          <p14:tracePt t="133850" x="4859338" y="3155950"/>
          <p14:tracePt t="133859" x="4859338" y="3182938"/>
          <p14:tracePt t="133866" x="4859338" y="3209925"/>
          <p14:tracePt t="133880" x="4859338" y="3255963"/>
          <p14:tracePt t="133888" x="4840288" y="3273425"/>
          <p14:tracePt t="133897" x="4822825" y="3292475"/>
          <p14:tracePt t="133904" x="4803775" y="3302000"/>
          <p14:tracePt t="133913" x="4767263" y="3328988"/>
          <p14:tracePt t="133920" x="4749800" y="3328988"/>
          <p14:tracePt t="133929" x="4730750" y="3338513"/>
          <p14:tracePt t="133936" x="4695825" y="3338513"/>
          <p14:tracePt t="133946" x="4676775" y="3338513"/>
          <p14:tracePt t="133953" x="4649788" y="3338513"/>
          <p14:tracePt t="133960" x="4613275" y="3338513"/>
          <p14:tracePt t="133969" x="4586288" y="3338513"/>
          <p14:tracePt t="133976" x="4549775" y="3338513"/>
          <p14:tracePt t="133984" x="4521200" y="3338513"/>
          <p14:tracePt t="133992" x="4503738" y="3328988"/>
          <p14:tracePt t="134000" x="4476750" y="3328988"/>
          <p14:tracePt t="134008" x="4457700" y="3319463"/>
          <p14:tracePt t="134016" x="4440238" y="3319463"/>
          <p14:tracePt t="134024" x="4430713" y="3309938"/>
          <p14:tracePt t="134032" x="4413250" y="3309938"/>
          <p14:tracePt t="134048" x="4403725" y="3309938"/>
          <p14:tracePt t="134056" x="4394200" y="3309938"/>
          <p14:tracePt t="134080" x="4376738" y="3309938"/>
          <p14:tracePt t="134088" x="4367213" y="3309938"/>
          <p14:tracePt t="134096" x="4357688" y="3309938"/>
          <p14:tracePt t="134105" x="4348163" y="3309938"/>
          <p14:tracePt t="134115" x="4330700" y="3309938"/>
          <p14:tracePt t="134121" x="4311650" y="3302000"/>
          <p14:tracePt t="134129" x="4311650" y="3292475"/>
          <p14:tracePt t="134136" x="4294188" y="3292475"/>
          <p14:tracePt t="134145" x="4275138" y="3282950"/>
          <p14:tracePt t="134161" x="4238625" y="3282950"/>
          <p14:tracePt t="134168" x="4238625" y="3273425"/>
          <p14:tracePt t="134176" x="4230688" y="3273425"/>
          <p14:tracePt t="134184" x="4221163" y="3265488"/>
          <p14:tracePt t="134388" x="4230688" y="3265488"/>
          <p14:tracePt t="134450" x="4238625" y="3265488"/>
          <p14:tracePt t="134463" x="4257675" y="3265488"/>
          <p14:tracePt t="134489" x="4267200" y="3265488"/>
          <p14:tracePt t="134584" x="4275138" y="3265488"/>
          <p14:tracePt t="134593" x="4275138" y="3273425"/>
          <p14:tracePt t="134600" x="4275138" y="3282950"/>
          <p14:tracePt t="134616" x="4267200" y="3292475"/>
          <p14:tracePt t="134632" x="4248150" y="3302000"/>
          <p14:tracePt t="134641" x="4238625" y="3302000"/>
          <p14:tracePt t="134656" x="4230688" y="3302000"/>
          <p14:tracePt t="134664" x="4202113" y="3302000"/>
          <p14:tracePt t="134671" x="4165600" y="3309938"/>
          <p14:tracePt t="134681" x="4084638" y="3309938"/>
          <p14:tracePt t="134688" x="3992563" y="3309938"/>
          <p14:tracePt t="134697" x="3846513" y="3309938"/>
          <p14:tracePt t="134703" x="3629025" y="3309938"/>
          <p14:tracePt t="134712" x="3446463" y="3309938"/>
          <p14:tracePt t="134719" x="3163888" y="3302000"/>
          <p14:tracePt t="134729" x="2917825" y="3246438"/>
          <p14:tracePt t="134736" x="2652713" y="3173413"/>
          <p14:tracePt t="134745" x="2352675" y="3090863"/>
          <p14:tracePt t="134752" x="2206625" y="3027363"/>
          <p14:tracePt t="134760" x="2070100" y="2954338"/>
          <p14:tracePt t="134767" x="1951038" y="2881313"/>
          <p14:tracePt t="134776" x="1905000" y="2844800"/>
          <p14:tracePt t="134784" x="1841500" y="2790825"/>
          <p14:tracePt t="134792" x="1831975" y="2754313"/>
          <p14:tracePt t="134800" x="1804988" y="2717800"/>
          <p14:tracePt t="134808" x="1795463" y="2690813"/>
          <p14:tracePt t="134816" x="1795463" y="2671763"/>
          <p14:tracePt t="134824" x="1795463" y="2635250"/>
          <p14:tracePt t="134832" x="1795463" y="2625725"/>
          <p14:tracePt t="134840" x="1795463" y="2608263"/>
          <p14:tracePt t="134848" x="1787525" y="2589213"/>
          <p14:tracePt t="134856" x="1787525" y="2554288"/>
          <p14:tracePt t="134881" x="1758950" y="2508250"/>
          <p14:tracePt t="134888" x="1751013" y="2489200"/>
          <p14:tracePt t="134896" x="1751013" y="2471738"/>
          <p14:tracePt t="134904" x="1751013" y="2462213"/>
          <p14:tracePt t="134914" x="1751013" y="2452688"/>
          <p14:tracePt t="134936" x="1751013" y="2444750"/>
          <p14:tracePt t="135019" x="1751013" y="2425700"/>
          <p14:tracePt t="135024" x="1741488" y="2408238"/>
          <p14:tracePt t="135032" x="1741488" y="2398713"/>
          <p14:tracePt t="135040" x="1714500" y="2371725"/>
          <p14:tracePt t="135048" x="1714500" y="2362200"/>
          <p14:tracePt t="135057" x="1685925" y="2325688"/>
          <p14:tracePt t="135067" x="1668463" y="2298700"/>
          <p14:tracePt t="135072" x="1641475" y="2262188"/>
          <p14:tracePt t="135081" x="1604963" y="2233613"/>
          <p14:tracePt t="135089" x="1558925" y="2197100"/>
          <p14:tracePt t="135099" x="1495425" y="2143125"/>
          <p14:tracePt t="135105" x="1431925" y="2125663"/>
          <p14:tracePt t="135114" x="1376363" y="2070100"/>
          <p14:tracePt t="135120" x="1293813" y="1997075"/>
          <p14:tracePt t="135129" x="1230313" y="1951038"/>
          <p14:tracePt t="135136" x="1185863" y="1897063"/>
          <p14:tracePt t="135145" x="1149350" y="1870075"/>
          <p14:tracePt t="135152" x="1084263" y="1797050"/>
          <p14:tracePt t="135162" x="1020763" y="1760538"/>
          <p14:tracePt t="135168" x="974725" y="1741488"/>
          <p14:tracePt t="135176" x="930275" y="1704975"/>
          <p14:tracePt t="135184" x="920750" y="1697038"/>
          <p14:tracePt t="135192" x="893763" y="1687513"/>
          <p14:tracePt t="135224" x="884238" y="1687513"/>
          <p14:tracePt t="135290" x="874713" y="1687513"/>
          <p14:tracePt t="135301" x="874713" y="1697038"/>
          <p14:tracePt t="135304" x="866775" y="1714500"/>
          <p14:tracePt t="135322" x="866775" y="1741488"/>
          <p14:tracePt t="135336" x="866775" y="1787525"/>
          <p14:tracePt t="135347" x="866775" y="1833563"/>
          <p14:tracePt t="135352" x="866775" y="1860550"/>
          <p14:tracePt t="135362" x="866775" y="1906588"/>
          <p14:tracePt t="135368" x="866775" y="1933575"/>
          <p14:tracePt t="135376" x="866775" y="1960563"/>
          <p14:tracePt t="135384" x="866775" y="1987550"/>
          <p14:tracePt t="135395" x="866775" y="2033588"/>
          <p14:tracePt t="135400" x="857250" y="2060575"/>
          <p14:tracePt t="135408" x="857250" y="2097088"/>
          <p14:tracePt t="135416" x="857250" y="2133600"/>
          <p14:tracePt t="135425" x="857250" y="2160588"/>
          <p14:tracePt t="135433" x="857250" y="2197100"/>
          <p14:tracePt t="135441" x="857250" y="2243138"/>
          <p14:tracePt t="135449" x="857250" y="2270125"/>
          <p14:tracePt t="135455" x="857250" y="2298700"/>
          <p14:tracePt t="135466" x="857250" y="2335213"/>
          <p14:tracePt t="135475" x="874713" y="2352675"/>
          <p14:tracePt t="135482" x="884238" y="2379663"/>
          <p14:tracePt t="135489" x="893763" y="2389188"/>
          <p14:tracePt t="135498" x="893763" y="2398713"/>
          <p14:tracePt t="135505" x="903288" y="2408238"/>
          <p14:tracePt t="135521" x="920750" y="2425700"/>
          <p14:tracePt t="135529" x="930275" y="2435225"/>
          <p14:tracePt t="135536" x="939800" y="2444750"/>
          <p14:tracePt t="135547" x="947738" y="2452688"/>
          <p14:tracePt t="135562" x="966788" y="2471738"/>
          <p14:tracePt t="135576" x="974725" y="2481263"/>
          <p14:tracePt t="135584" x="974725" y="2489200"/>
          <p14:tracePt t="135609" x="993775" y="2498725"/>
          <p14:tracePt t="135616" x="1003300" y="2498725"/>
          <p14:tracePt t="135625" x="1011238" y="2498725"/>
          <p14:tracePt t="135632" x="1039813" y="2498725"/>
          <p14:tracePt t="135640" x="1057275" y="2498725"/>
          <p14:tracePt t="135648" x="1093788" y="2498725"/>
          <p14:tracePt t="135656" x="1166813" y="2498725"/>
          <p14:tracePt t="135664" x="1276350" y="2498725"/>
          <p14:tracePt t="135672" x="1422400" y="2498725"/>
          <p14:tracePt t="135680" x="1585913" y="2498725"/>
          <p14:tracePt t="135688" x="1787525" y="2525713"/>
          <p14:tracePt t="135696" x="1951038" y="2525713"/>
          <p14:tracePt t="135704" x="2114550" y="2525713"/>
          <p14:tracePt t="135712" x="2279650" y="2525713"/>
          <p14:tracePt t="135720" x="2425700" y="2525713"/>
          <p14:tracePt t="135731" x="2552700" y="2525713"/>
          <p14:tracePt t="135739" x="2643188" y="2525713"/>
          <p14:tracePt t="135751" x="2752725" y="2525713"/>
          <p14:tracePt t="135752" x="2825750" y="2525713"/>
          <p14:tracePt t="135761" x="2898775" y="2525713"/>
          <p14:tracePt t="135768" x="2971800" y="2525713"/>
          <p14:tracePt t="135775" x="3071813" y="2535238"/>
          <p14:tracePt t="135784" x="3144838" y="2554288"/>
          <p14:tracePt t="135792" x="3227388" y="2562225"/>
          <p14:tracePt t="135800" x="3346450" y="2562225"/>
          <p14:tracePt t="135808" x="3427413" y="2589213"/>
          <p14:tracePt t="135816" x="3536950" y="2608263"/>
          <p14:tracePt t="135824" x="3619500" y="2608263"/>
          <p14:tracePt t="135832" x="3692525" y="2608263"/>
          <p14:tracePt t="135840" x="3746500" y="2608263"/>
          <p14:tracePt t="135848" x="3802063" y="2608263"/>
          <p14:tracePt t="135856" x="3856038" y="2608263"/>
          <p14:tracePt t="135864" x="3902075" y="2608263"/>
          <p14:tracePt t="135872" x="3911600" y="2608263"/>
          <p14:tracePt t="135939" x="3911600" y="2617788"/>
          <p14:tracePt t="135960" x="3911600" y="2625725"/>
          <p14:tracePt t="135976" x="3911600" y="2635250"/>
          <p14:tracePt t="135985" x="3911600" y="2644775"/>
          <p14:tracePt t="135992" x="3911600" y="2654300"/>
          <p14:tracePt t="136000" x="3892550" y="2681288"/>
          <p14:tracePt t="136008" x="3883025" y="2690813"/>
          <p14:tracePt t="136016" x="3875088" y="2698750"/>
          <p14:tracePt t="136024" x="3856038" y="2727325"/>
          <p14:tracePt t="136032" x="3846513" y="2744788"/>
          <p14:tracePt t="136040" x="3838575" y="2763838"/>
          <p14:tracePt t="136048" x="3838575" y="2781300"/>
          <p14:tracePt t="136056" x="3838575" y="2808288"/>
          <p14:tracePt t="136064" x="3829050" y="2827338"/>
          <p14:tracePt t="136072" x="3829050" y="2836863"/>
          <p14:tracePt t="136081" x="3829050" y="2854325"/>
          <p14:tracePt t="136088" x="3829050" y="2863850"/>
          <p14:tracePt t="136096" x="3829050" y="2873375"/>
          <p14:tracePt t="136104" x="3829050" y="2900363"/>
          <p14:tracePt t="136112" x="3829050" y="2917825"/>
          <p14:tracePt t="136120" x="3865563" y="2963863"/>
          <p14:tracePt t="136131" x="3992563" y="2990850"/>
          <p14:tracePt t="136136" x="4165600" y="3054350"/>
          <p14:tracePt t="136145" x="4403725" y="3127375"/>
          <p14:tracePt t="136152" x="4703763" y="3200400"/>
          <p14:tracePt t="136162" x="5068888" y="3292475"/>
          <p14:tracePt t="136168" x="5397500" y="3375025"/>
          <p14:tracePt t="136176" x="5697538" y="3455988"/>
          <p14:tracePt t="136184" x="5962650" y="3548063"/>
          <p14:tracePt t="136192" x="6189663" y="3621088"/>
          <p14:tracePt t="136200" x="6335713" y="3648075"/>
          <p14:tracePt t="136208" x="6491288" y="3694113"/>
          <p14:tracePt t="136216" x="6564313" y="3721100"/>
          <p14:tracePt t="136223" x="6627813" y="3757613"/>
          <p14:tracePt t="136232" x="6681788" y="3794125"/>
          <p14:tracePt t="136240" x="6681788" y="3803650"/>
          <p14:tracePt t="136249" x="6681788" y="3840163"/>
          <p14:tracePt t="136256" x="6681788" y="3857625"/>
          <p14:tracePt t="136267" x="6681788" y="3884613"/>
          <p14:tracePt t="136272" x="6681788" y="3903663"/>
          <p14:tracePt t="136281" x="6664325" y="3948113"/>
          <p14:tracePt t="136299" x="6654800" y="3957638"/>
          <p14:tracePt t="136304" x="6645275" y="3957638"/>
          <p14:tracePt t="136336" x="6637338" y="3967163"/>
          <p14:tracePt t="136361" x="6637338" y="3976688"/>
          <p14:tracePt t="136369" x="6627813" y="3984625"/>
          <p14:tracePt t="136377" x="6618288" y="3994150"/>
          <p14:tracePt t="136384" x="6618288" y="4003675"/>
          <p14:tracePt t="136392" x="6591300" y="4030663"/>
          <p14:tracePt t="136400" x="6581775" y="4040188"/>
          <p14:tracePt t="136409" x="6564313" y="4040188"/>
          <p14:tracePt t="136416" x="6537325" y="4067175"/>
          <p14:tracePt t="136424" x="6500813" y="4086225"/>
          <p14:tracePt t="136432" x="6481763" y="4094163"/>
          <p14:tracePt t="136440" x="6454775" y="4103688"/>
          <p14:tracePt t="136448" x="6399213" y="4130675"/>
          <p14:tracePt t="136456" x="6362700" y="4149725"/>
          <p14:tracePt t="136465" x="6326188" y="4159250"/>
          <p14:tracePt t="136472" x="6262688" y="4195763"/>
          <p14:tracePt t="136481" x="6235700" y="4203700"/>
          <p14:tracePt t="136488" x="6172200" y="4222750"/>
          <p14:tracePt t="136496" x="6145213" y="4249738"/>
          <p14:tracePt t="136504" x="6116638" y="4268788"/>
          <p14:tracePt t="136512" x="6089650" y="4276725"/>
          <p14:tracePt t="136520" x="6072188" y="4286250"/>
          <p14:tracePt t="136528" x="6072188" y="4295775"/>
          <p14:tracePt t="136537" x="6062663" y="4295775"/>
          <p14:tracePt t="136546" x="6043613" y="4303713"/>
          <p14:tracePt t="136552" x="6035675" y="4303713"/>
          <p14:tracePt t="136561" x="6026150" y="4303713"/>
          <p14:tracePt t="136568" x="5999163" y="4313238"/>
          <p14:tracePt t="136576" x="5980113" y="4313238"/>
          <p14:tracePt t="136585" x="5953125" y="4313238"/>
          <p14:tracePt t="136592" x="5926138" y="4313238"/>
          <p14:tracePt t="136600" x="5880100" y="4332288"/>
          <p14:tracePt t="136611" x="5843588" y="4332288"/>
          <p14:tracePt t="136616" x="5797550" y="4332288"/>
          <p14:tracePt t="136624" x="5743575" y="4332288"/>
          <p14:tracePt t="136632" x="5716588" y="4332288"/>
          <p14:tracePt t="136642" x="5670550" y="4332288"/>
          <p14:tracePt t="136648" x="5634038" y="4332288"/>
          <p14:tracePt t="136656" x="5616575" y="4332288"/>
          <p14:tracePt t="136664" x="5588000" y="4332288"/>
          <p14:tracePt t="136680" x="5570538" y="4322763"/>
          <p14:tracePt t="136696" x="5524500" y="4295775"/>
          <p14:tracePt t="136704" x="5514975" y="4286250"/>
          <p14:tracePt t="136713" x="5507038" y="4276725"/>
          <p14:tracePt t="136720" x="5478463" y="4249738"/>
          <p14:tracePt t="136729" x="5451475" y="4213225"/>
          <p14:tracePt t="136736" x="5414963" y="4186238"/>
          <p14:tracePt t="136745" x="5387975" y="4149725"/>
          <p14:tracePt t="136752" x="5351463" y="4103688"/>
          <p14:tracePt t="136760" x="5314950" y="4057650"/>
          <p14:tracePt t="136769" x="5260975" y="3994150"/>
          <p14:tracePt t="136776" x="5232400" y="3957638"/>
          <p14:tracePt t="136784" x="5178425" y="3875088"/>
          <p14:tracePt t="136792" x="5141913" y="3848100"/>
          <p14:tracePt t="136800" x="5132388" y="3821113"/>
          <p14:tracePt t="136808" x="5122863" y="3784600"/>
          <p14:tracePt t="136816" x="5122863" y="3748088"/>
          <p14:tracePt t="136824" x="5122863" y="3730625"/>
          <p14:tracePt t="136832" x="5122863" y="3721100"/>
          <p14:tracePt t="136840" x="5122863" y="3694113"/>
          <p14:tracePt t="136848" x="5122863" y="3684588"/>
          <p14:tracePt t="136856" x="5122863" y="3665538"/>
          <p14:tracePt t="136864" x="5141913" y="3648075"/>
          <p14:tracePt t="136882" x="5168900" y="3629025"/>
          <p14:tracePt t="136888" x="5187950" y="3629025"/>
          <p14:tracePt t="136897" x="5214938" y="3621088"/>
          <p14:tracePt t="136904" x="5241925" y="3602038"/>
          <p14:tracePt t="136912" x="5268913" y="3602038"/>
          <p14:tracePt t="136921" x="5287963" y="3602038"/>
          <p14:tracePt t="136929" x="5324475" y="3602038"/>
          <p14:tracePt t="136946" x="5360988" y="3602038"/>
          <p14:tracePt t="136952" x="5397500" y="3611563"/>
          <p14:tracePt t="136961" x="5424488" y="3648075"/>
          <p14:tracePt t="136968" x="5441950" y="3665538"/>
          <p14:tracePt t="136976" x="5478463" y="3721100"/>
          <p14:tracePt t="136984" x="5487988" y="3757613"/>
          <p14:tracePt t="136992" x="5497513" y="3794125"/>
          <p14:tracePt t="137000" x="5497513" y="3811588"/>
          <p14:tracePt t="137008" x="5524500" y="3875088"/>
          <p14:tracePt t="137016" x="5534025" y="3903663"/>
          <p14:tracePt t="137024" x="5534025" y="3921125"/>
          <p14:tracePt t="137032" x="5543550" y="3948113"/>
          <p14:tracePt t="137040" x="5543550" y="3957638"/>
          <p14:tracePt t="137048" x="5543550" y="3976688"/>
          <p14:tracePt t="137056" x="5543550" y="3994150"/>
          <p14:tracePt t="137065" x="5543550" y="4003675"/>
          <p14:tracePt t="137072" x="5543550" y="4013200"/>
          <p14:tracePt t="137082" x="5534025" y="4057650"/>
          <p14:tracePt t="137088" x="5534025" y="4067175"/>
          <p14:tracePt t="137095" x="5524500" y="4094163"/>
          <p14:tracePt t="137104" x="5507038" y="4113213"/>
          <p14:tracePt t="137113" x="5461000" y="4149725"/>
          <p14:tracePt t="137120" x="5441950" y="4159250"/>
          <p14:tracePt t="137128" x="5405438" y="4167188"/>
          <p14:tracePt t="137136" x="5378450" y="4167188"/>
          <p14:tracePt t="137145" x="5360988" y="4176713"/>
          <p14:tracePt t="137152" x="5324475" y="4176713"/>
          <p14:tracePt t="137161" x="5287963" y="4195763"/>
          <p14:tracePt t="137168" x="5268913" y="4195763"/>
          <p14:tracePt t="137176" x="5241925" y="4195763"/>
          <p14:tracePt t="137184" x="5224463" y="4195763"/>
          <p14:tracePt t="137192" x="5214938" y="4195763"/>
          <p14:tracePt t="137200" x="5195888" y="4195763"/>
          <p14:tracePt t="137208" x="5187950" y="4195763"/>
          <p14:tracePt t="137216" x="5168900" y="4186238"/>
          <p14:tracePt t="137224" x="5151438" y="4159250"/>
          <p14:tracePt t="137232" x="5132388" y="4140200"/>
          <p14:tracePt t="137240" x="5122863" y="4094163"/>
          <p14:tracePt t="137248" x="5114925" y="4040188"/>
          <p14:tracePt t="137256" x="5114925" y="3994150"/>
          <p14:tracePt t="137265" x="5095875" y="3948113"/>
          <p14:tracePt t="137272" x="5095875" y="3921125"/>
          <p14:tracePt t="137281" x="5095875" y="3884613"/>
          <p14:tracePt t="137288" x="5095875" y="3840163"/>
          <p14:tracePt t="137298" x="5095875" y="3821113"/>
          <p14:tracePt t="137305" x="5095875" y="3803650"/>
          <p14:tracePt t="137314" x="5095875" y="3784600"/>
          <p14:tracePt t="137321" x="5105400" y="3767138"/>
          <p14:tracePt t="137333" x="5151438" y="3748088"/>
          <p14:tracePt t="137336" x="5187950" y="3738563"/>
          <p14:tracePt t="137344" x="5251450" y="3721100"/>
          <p14:tracePt t="137352" x="5305425" y="3721100"/>
          <p14:tracePt t="137363" x="5378450" y="3711575"/>
          <p14:tracePt t="137368" x="5451475" y="3711575"/>
          <p14:tracePt t="137376" x="5561013" y="3711575"/>
          <p14:tracePt t="137386" x="5624513" y="3711575"/>
          <p14:tracePt t="137400" x="5734050" y="3711575"/>
          <p14:tracePt t="137408" x="5761038" y="3711575"/>
          <p14:tracePt t="137416" x="5807075" y="3748088"/>
          <p14:tracePt t="137424" x="5816600" y="3757613"/>
          <p14:tracePt t="137432" x="5834063" y="3775075"/>
          <p14:tracePt t="137441" x="5834063" y="3803650"/>
          <p14:tracePt t="137448" x="5834063" y="3830638"/>
          <p14:tracePt t="137457" x="5834063" y="3875088"/>
          <p14:tracePt t="137466" x="5834063" y="3903663"/>
          <p14:tracePt t="137473" x="5807075" y="3948113"/>
          <p14:tracePt t="137482" x="5770563" y="3994150"/>
          <p14:tracePt t="137489" x="5724525" y="4030663"/>
          <p14:tracePt t="137498" x="5661025" y="4057650"/>
          <p14:tracePt t="137504" x="5607050" y="4076700"/>
          <p14:tracePt t="137513" x="5543550" y="4076700"/>
          <p14:tracePt t="137520" x="5487988" y="4094163"/>
          <p14:tracePt t="137529" x="5441950" y="4094163"/>
          <p14:tracePt t="137536" x="5434013" y="4094163"/>
          <p14:tracePt t="137548" x="5424488" y="4094163"/>
          <p14:tracePt t="137592" x="5414963" y="4094163"/>
          <p14:tracePt t="137600" x="5414963" y="4067175"/>
          <p14:tracePt t="137609" x="5434013" y="4049713"/>
          <p14:tracePt t="137616" x="5451475" y="4021138"/>
          <p14:tracePt t="137624" x="5470525" y="3994150"/>
          <p14:tracePt t="137632" x="5487988" y="3976688"/>
          <p14:tracePt t="137641" x="5497513" y="3967163"/>
          <p14:tracePt t="137648" x="5507038" y="3957638"/>
          <p14:tracePt t="137656" x="5514975" y="3957638"/>
          <p14:tracePt t="137664" x="5524500" y="3948113"/>
          <p14:tracePt t="137728" x="5487988" y="3948113"/>
          <p14:tracePt t="137736" x="5360988" y="3948113"/>
          <p14:tracePt t="137744" x="5195888" y="3948113"/>
          <p14:tracePt t="137752" x="5014913" y="3948113"/>
          <p14:tracePt t="137761" x="4795838" y="3948113"/>
          <p14:tracePt t="137770" x="4567238" y="3948113"/>
          <p14:tracePt t="137776" x="4340225" y="3948113"/>
          <p14:tracePt t="137784" x="4138613" y="3948113"/>
          <p14:tracePt t="137792" x="3948113" y="3948113"/>
          <p14:tracePt t="137800" x="3802063" y="3948113"/>
          <p14:tracePt t="137808" x="3692525" y="3948113"/>
          <p14:tracePt t="137816" x="3619500" y="3948113"/>
          <p14:tracePt t="137824" x="3556000" y="3948113"/>
          <p14:tracePt t="137832" x="3536950" y="3948113"/>
          <p14:tracePt t="137840" x="3519488" y="3957638"/>
          <p14:tracePt t="137848" x="3509963" y="3967163"/>
          <p14:tracePt t="137856" x="3490913" y="3976688"/>
          <p14:tracePt t="137881" x="3490913" y="3984625"/>
          <p14:tracePt t="137896" x="3482975" y="4003675"/>
          <p14:tracePt t="137904" x="3473450" y="4013200"/>
          <p14:tracePt t="137913" x="3446463" y="4021138"/>
          <p14:tracePt t="137922" x="3427413" y="4030663"/>
          <p14:tracePt t="137928" x="3419475" y="4030663"/>
          <p14:tracePt t="137936" x="3409950" y="4030663"/>
          <p14:tracePt t="137945" x="3390900" y="4040188"/>
          <p14:tracePt t="137954" x="3373438" y="4040188"/>
          <p14:tracePt t="137994" x="3363913" y="4040188"/>
          <p14:tracePt t="138002" x="3354388" y="4049713"/>
          <p14:tracePt t="138009" x="3346450" y="4049713"/>
          <p14:tracePt t="138019" x="3336925" y="4057650"/>
          <p14:tracePt t="138023" x="3317875" y="4067175"/>
          <p14:tracePt t="138042" x="3290888" y="4076700"/>
          <p14:tracePt t="138049" x="3263900" y="4103688"/>
          <p14:tracePt t="138056" x="3244850" y="4113213"/>
          <p14:tracePt t="138064" x="3200400" y="4122738"/>
          <p14:tracePt t="138072" x="3117850" y="4159250"/>
          <p14:tracePt t="138082" x="3063875" y="4159250"/>
          <p14:tracePt t="138088" x="2981325" y="4176713"/>
          <p14:tracePt t="138097" x="2944813" y="4176713"/>
          <p14:tracePt t="138104" x="2871788" y="4176713"/>
          <p14:tracePt t="138113" x="2817813" y="4176713"/>
          <p14:tracePt t="138120" x="2762250" y="4176713"/>
          <p14:tracePt t="138129" x="2735263" y="4176713"/>
          <p14:tracePt t="138136" x="2716213" y="4176713"/>
          <p14:tracePt t="138145" x="2708275" y="4176713"/>
          <p14:tracePt t="138312" x="2689225" y="4176713"/>
          <p14:tracePt t="138320" x="2679700" y="4176713"/>
          <p14:tracePt t="138336" x="2652713" y="4186238"/>
          <p14:tracePt t="138345" x="2643188" y="4186238"/>
          <p14:tracePt t="138352" x="2616200" y="4195763"/>
          <p14:tracePt t="138362" x="2598738" y="4203700"/>
          <p14:tracePt t="138369" x="2579688" y="4213225"/>
          <p14:tracePt t="138376" x="2533650" y="4232275"/>
          <p14:tracePt t="138384" x="2506663" y="4240213"/>
          <p14:tracePt t="138395" x="2470150" y="4259263"/>
          <p14:tracePt t="138404" x="2433638" y="4268788"/>
          <p14:tracePt t="138408" x="2389188" y="4276725"/>
          <p14:tracePt t="138416" x="2360613" y="4276725"/>
          <p14:tracePt t="138424" x="2333625" y="4276725"/>
          <p14:tracePt t="138432" x="2306638" y="4286250"/>
          <p14:tracePt t="138440" x="2287588" y="4286250"/>
          <p14:tracePt t="138448" x="2251075" y="4286250"/>
          <p14:tracePt t="138456" x="2233613" y="4286250"/>
          <p14:tracePt t="138472" x="2206625" y="4286250"/>
          <p14:tracePt t="138480" x="2197100" y="4286250"/>
          <p14:tracePt t="138488" x="2170113" y="4286250"/>
          <p14:tracePt t="138504" x="2143125" y="4268788"/>
          <p14:tracePt t="138520" x="2133600" y="4259263"/>
          <p14:tracePt t="138529" x="2124075" y="4259263"/>
          <p14:tracePt t="138536" x="2114550" y="4259263"/>
          <p14:tracePt t="138548" x="2106613" y="4249738"/>
          <p14:tracePt t="138551" x="2097088" y="4249738"/>
          <p14:tracePt t="138569" x="2087563" y="4232275"/>
          <p14:tracePt t="138584" x="2087563" y="4213225"/>
          <p14:tracePt t="138594" x="2087563" y="4186238"/>
          <p14:tracePt t="138600" x="2087563" y="4176713"/>
          <p14:tracePt t="138608" x="2087563" y="4149725"/>
          <p14:tracePt t="138616" x="2087563" y="4140200"/>
          <p14:tracePt t="138625" x="2087563" y="4122738"/>
          <p14:tracePt t="138632" x="2087563" y="4094163"/>
          <p14:tracePt t="138641" x="2087563" y="4086225"/>
          <p14:tracePt t="138648" x="2114550" y="4067175"/>
          <p14:tracePt t="138656" x="2179638" y="4030663"/>
          <p14:tracePt t="138664" x="2233613" y="4021138"/>
          <p14:tracePt t="138671" x="2287588" y="4021138"/>
          <p14:tracePt t="138680" x="2406650" y="4003675"/>
          <p14:tracePt t="138688" x="2479675" y="4003675"/>
          <p14:tracePt t="138696" x="2552700" y="4003675"/>
          <p14:tracePt t="138704" x="2625725" y="4003675"/>
          <p14:tracePt t="138713" x="2671763" y="4003675"/>
          <p14:tracePt t="138720" x="2708275" y="4013200"/>
          <p14:tracePt t="138731" x="2725738" y="4030663"/>
          <p14:tracePt t="138737" x="2735263" y="4040188"/>
          <p14:tracePt t="138749" x="2752725" y="4067175"/>
          <p14:tracePt t="138755" x="2752725" y="4076700"/>
          <p14:tracePt t="138764" x="2762250" y="4113213"/>
          <p14:tracePt t="138767" x="2762250" y="4122738"/>
          <p14:tracePt t="138775" x="2762250" y="4159250"/>
          <p14:tracePt t="138792" x="2762250" y="4176713"/>
          <p14:tracePt t="138800" x="2762250" y="4213225"/>
          <p14:tracePt t="138816" x="2752725" y="4213225"/>
          <p14:tracePt t="138824" x="2744788" y="4222750"/>
          <p14:tracePt t="138840" x="2735263" y="4240213"/>
          <p14:tracePt t="138848" x="2716213" y="4259263"/>
          <p14:tracePt t="138880" x="2708275" y="4276725"/>
          <p14:tracePt t="138896" x="2689225" y="4276725"/>
          <p14:tracePt t="138904" x="2671763" y="4276725"/>
          <p14:tracePt t="138912" x="2625725" y="4276725"/>
          <p14:tracePt t="138920" x="2598738" y="4276725"/>
          <p14:tracePt t="138928" x="2570163" y="4276725"/>
          <p14:tracePt t="138936" x="2516188" y="4276725"/>
          <p14:tracePt t="138945" x="2470150" y="4276725"/>
          <p14:tracePt t="138953" x="2416175" y="4276725"/>
          <p14:tracePt t="138961" x="2397125" y="4259263"/>
          <p14:tracePt t="138969" x="2370138" y="4240213"/>
          <p14:tracePt t="138975" x="2360613" y="4240213"/>
          <p14:tracePt t="139032" x="2352675" y="4240213"/>
          <p14:tracePt t="139056" x="2370138" y="4240213"/>
          <p14:tracePt t="139064" x="2416175" y="4240213"/>
          <p14:tracePt t="139072" x="2452688" y="4240213"/>
          <p14:tracePt t="139080" x="2470150" y="4240213"/>
          <p14:tracePt t="139088" x="2506663" y="4240213"/>
          <p14:tracePt t="139096" x="2516188" y="4240213"/>
          <p14:tracePt t="139292" x="2506663" y="4240213"/>
          <p14:tracePt t="139305" x="2479675" y="4240213"/>
          <p14:tracePt t="139312" x="2470150" y="4240213"/>
          <p14:tracePt t="139320" x="2462213" y="4240213"/>
          <p14:tracePt t="139333" x="2452688" y="4240213"/>
          <p14:tracePt t="139335" x="2443163" y="4240213"/>
          <p14:tracePt t="139349" x="2433638" y="4240213"/>
          <p14:tracePt t="139356" x="2425700" y="4240213"/>
          <p14:tracePt t="139365" x="2397125" y="4240213"/>
          <p14:tracePt t="139370" x="2389188" y="4240213"/>
          <p14:tracePt t="139381" x="2379663" y="4240213"/>
          <p14:tracePt t="139392" x="2370138" y="4232275"/>
          <p14:tracePt t="139400" x="2360613" y="4232275"/>
          <p14:tracePt t="139602" x="2352675" y="4222750"/>
          <p14:tracePt t="139613" x="2333625" y="4195763"/>
          <p14:tracePt t="139617" x="2297113" y="4122738"/>
          <p14:tracePt t="139628" x="2243138" y="4040188"/>
          <p14:tracePt t="139632" x="2151063" y="3921125"/>
          <p14:tracePt t="139640" x="2078038" y="3803650"/>
          <p14:tracePt t="139648" x="1987550" y="3665538"/>
          <p14:tracePt t="139656" x="1895475" y="3548063"/>
          <p14:tracePt t="139665" x="1778000" y="3411538"/>
          <p14:tracePt t="139672" x="1685925" y="3292475"/>
          <p14:tracePt t="139680" x="1568450" y="3155950"/>
          <p14:tracePt t="139688" x="1458913" y="3054350"/>
          <p14:tracePt t="139696" x="1395413" y="2954338"/>
          <p14:tracePt t="139704" x="1322388" y="2863850"/>
          <p14:tracePt t="139714" x="1285875" y="2817813"/>
          <p14:tracePt t="139720" x="1258888" y="2790825"/>
          <p14:tracePt t="139728" x="1258888" y="2744788"/>
          <p14:tracePt t="139736" x="1230313" y="2727325"/>
          <p14:tracePt t="139746" x="1230313" y="2717800"/>
          <p14:tracePt t="139752" x="1230313" y="2698750"/>
          <p14:tracePt t="139768" x="1230313" y="2671763"/>
          <p14:tracePt t="139776" x="1230313" y="2654300"/>
          <p14:tracePt t="139784" x="1222375" y="2635250"/>
          <p14:tracePt t="139792" x="1222375" y="2608263"/>
          <p14:tracePt t="139800" x="1212850" y="2571750"/>
          <p14:tracePt t="139808" x="1203325" y="2544763"/>
          <p14:tracePt t="139816" x="1157288" y="2498725"/>
          <p14:tracePt t="139824" x="1157288" y="2481263"/>
          <p14:tracePt t="139833" x="1149350" y="2452688"/>
          <p14:tracePt t="139840" x="1130300" y="2435225"/>
          <p14:tracePt t="139848" x="1130300" y="2416175"/>
          <p14:tracePt t="139856" x="1130300" y="2408238"/>
          <p14:tracePt t="139864" x="1130300" y="2398713"/>
          <p14:tracePt t="139878" x="1130300" y="2389188"/>
          <p14:tracePt t="139921" x="1130300" y="2379663"/>
          <p14:tracePt t="139928" x="1139825" y="2371725"/>
          <p14:tracePt t="139944" x="1139825" y="2362200"/>
          <p14:tracePt t="140000" x="1139825" y="2352675"/>
          <p14:tracePt t="140008" x="1139825" y="2335213"/>
          <p14:tracePt t="140018" x="1139825" y="2325688"/>
          <p14:tracePt t="140024" x="1139825" y="2316163"/>
          <p14:tracePt t="140032" x="1139825" y="2306638"/>
          <p14:tracePt t="140048" x="1139825" y="2298700"/>
          <p14:tracePt t="140090" x="1139825" y="2289175"/>
          <p14:tracePt t="140112" x="1139825" y="2306638"/>
          <p14:tracePt t="140120" x="1139825" y="2325688"/>
          <p14:tracePt t="140128" x="1139825" y="2371725"/>
          <p14:tracePt t="140136" x="1139825" y="2389188"/>
          <p14:tracePt t="140145" x="1139825" y="2416175"/>
          <p14:tracePt t="140152" x="1139825" y="2425700"/>
          <p14:tracePt t="140161" x="1139825" y="2435225"/>
          <p14:tracePt t="140168" x="1139825" y="2452688"/>
          <p14:tracePt t="140192" x="1157288" y="2462213"/>
          <p14:tracePt t="140200" x="1176338" y="2462213"/>
          <p14:tracePt t="140208" x="1212850" y="2462213"/>
          <p14:tracePt t="140222" x="1266825" y="2462213"/>
          <p14:tracePt t="140224" x="1322388" y="2462213"/>
          <p14:tracePt t="140232" x="1422400" y="2471738"/>
          <p14:tracePt t="140240" x="1512888" y="2471738"/>
          <p14:tracePt t="140248" x="1622425" y="2471738"/>
          <p14:tracePt t="140256" x="1751013" y="2498725"/>
          <p14:tracePt t="140267" x="1878013" y="2517775"/>
          <p14:tracePt t="140271" x="1978025" y="2544763"/>
          <p14:tracePt t="140280" x="2106613" y="2554288"/>
          <p14:tracePt t="140288" x="2179638" y="2554288"/>
          <p14:tracePt t="140299" x="2287588" y="2571750"/>
          <p14:tracePt t="140304" x="2352675" y="2598738"/>
          <p14:tracePt t="140314" x="2425700" y="2598738"/>
          <p14:tracePt t="140320" x="2489200" y="2608263"/>
          <p14:tracePt t="140330" x="2525713" y="2608263"/>
          <p14:tracePt t="140336" x="2543175" y="2617788"/>
          <p14:tracePt t="140346" x="2589213" y="2617788"/>
          <p14:tracePt t="140352" x="2598738" y="2617788"/>
          <p14:tracePt t="140362" x="2616200" y="2617788"/>
          <p14:tracePt t="140368" x="2625725" y="2625725"/>
          <p14:tracePt t="140378" x="2662238" y="2625725"/>
          <p14:tracePt t="140384" x="2679700" y="2625725"/>
          <p14:tracePt t="140393" x="2725738" y="2644775"/>
          <p14:tracePt t="140400" x="2781300" y="2644775"/>
          <p14:tracePt t="140413" x="2844800" y="2654300"/>
          <p14:tracePt t="140417" x="2898775" y="2671763"/>
          <p14:tracePt t="140425" x="2981325" y="2681288"/>
          <p14:tracePt t="140433" x="3071813" y="2681288"/>
          <p14:tracePt t="140443" x="3127375" y="2708275"/>
          <p14:tracePt t="140451" x="3208338" y="2708275"/>
          <p14:tracePt t="140457" x="3281363" y="2717800"/>
          <p14:tracePt t="140466" x="3327400" y="2727325"/>
          <p14:tracePt t="140472" x="3382963" y="2727325"/>
          <p14:tracePt t="140481" x="3400425" y="2735263"/>
          <p14:tracePt t="140489" x="3419475" y="2735263"/>
          <p14:tracePt t="140586" x="3427413" y="2744788"/>
          <p14:tracePt t="140598" x="3427413" y="2754313"/>
          <p14:tracePt t="140608" x="3427413" y="2771775"/>
          <p14:tracePt t="140616" x="3409950" y="2817813"/>
          <p14:tracePt t="140624" x="3382963" y="2836863"/>
          <p14:tracePt t="140632" x="3317875" y="2881313"/>
          <p14:tracePt t="140642" x="3273425" y="2936875"/>
          <p14:tracePt t="140648" x="3208338" y="2982913"/>
          <p14:tracePt t="140656" x="3136900" y="3054350"/>
          <p14:tracePt t="140664" x="3035300" y="3127375"/>
          <p14:tracePt t="140671" x="2954338" y="3209925"/>
          <p14:tracePt t="140680" x="2898775" y="3273425"/>
          <p14:tracePt t="140688" x="2844800" y="3375025"/>
          <p14:tracePt t="140696" x="2825750" y="3419475"/>
          <p14:tracePt t="140704" x="2808288" y="3482975"/>
          <p14:tracePt t="140714" x="2771775" y="3548063"/>
          <p14:tracePt t="140720" x="2771775" y="3584575"/>
          <p14:tracePt t="140728" x="2771775" y="3629025"/>
          <p14:tracePt t="140736" x="2771775" y="3665538"/>
          <p14:tracePt t="140746" x="2771775" y="3694113"/>
          <p14:tracePt t="140752" x="2781300" y="3738563"/>
          <p14:tracePt t="140762" x="2808288" y="3757613"/>
          <p14:tracePt t="140768" x="2835275" y="3794125"/>
          <p14:tracePt t="140776" x="2852738" y="3811588"/>
          <p14:tracePt t="140784" x="2871788" y="3830638"/>
          <p14:tracePt t="140792" x="2889250" y="3848100"/>
          <p14:tracePt t="140800" x="2917825" y="3894138"/>
          <p14:tracePt t="140808" x="2935288" y="3911600"/>
          <p14:tracePt t="140816" x="2962275" y="3940175"/>
          <p14:tracePt t="140824" x="2990850" y="3976688"/>
          <p14:tracePt t="140832" x="3017838" y="3994150"/>
          <p14:tracePt t="140842" x="3035300" y="4013200"/>
          <p14:tracePt t="140852" x="3100388" y="4049713"/>
          <p14:tracePt t="140857" x="3136900" y="4057650"/>
          <p14:tracePt t="140864" x="3200400" y="4086225"/>
          <p14:tracePt t="140882" x="3263900" y="4094163"/>
          <p14:tracePt t="140888" x="3300413" y="4094163"/>
          <p14:tracePt t="140896" x="3309938" y="4094163"/>
          <p14:tracePt t="140904" x="3346450" y="4086225"/>
          <p14:tracePt t="140912" x="3354388" y="4076700"/>
          <p14:tracePt t="140920" x="3382963" y="4049713"/>
          <p14:tracePt t="140929" x="3400425" y="4030663"/>
          <p14:tracePt t="140938" x="3409950" y="4003675"/>
          <p14:tracePt t="140949" x="3419475" y="3994150"/>
          <p14:tracePt t="140955" x="3436938" y="3957638"/>
          <p14:tracePt t="140964" x="3436938" y="3948113"/>
          <p14:tracePt t="140969" x="3446463" y="3930650"/>
          <p14:tracePt t="140975" x="3446463" y="3911600"/>
          <p14:tracePt t="140986" x="3446463" y="3903663"/>
          <p14:tracePt t="140993" x="3446463" y="3875088"/>
          <p14:tracePt t="141000" x="3446463" y="3857625"/>
          <p14:tracePt t="141008" x="3446463" y="3830638"/>
          <p14:tracePt t="141017" x="3446463" y="3811588"/>
          <p14:tracePt t="141024" x="3446463" y="3757613"/>
          <p14:tracePt t="141033" x="3446463" y="3730625"/>
          <p14:tracePt t="141041" x="3446463" y="3684588"/>
          <p14:tracePt t="141049" x="3446463" y="3657600"/>
          <p14:tracePt t="141057" x="3436938" y="3602038"/>
          <p14:tracePt t="141066" x="3427413" y="3575050"/>
          <p14:tracePt t="141073" x="3409950" y="3511550"/>
          <p14:tracePt t="141086" x="3390900" y="3482975"/>
          <p14:tracePt t="141089" x="3390900" y="3455988"/>
          <p14:tracePt t="141096" x="3382963" y="3411538"/>
          <p14:tracePt t="141104" x="3382963" y="3392488"/>
          <p14:tracePt t="141112" x="3373438" y="3365500"/>
          <p14:tracePt t="141120" x="3373438" y="3346450"/>
          <p14:tracePt t="141144" x="3363913" y="3338513"/>
          <p14:tracePt t="141216" x="3363913" y="3355975"/>
          <p14:tracePt t="141224" x="3373438" y="3375025"/>
          <p14:tracePt t="141232" x="3382963" y="3382963"/>
          <p14:tracePt t="141240" x="3400425" y="3402013"/>
          <p14:tracePt t="141248" x="3409950" y="3419475"/>
          <p14:tracePt t="141256" x="3419475" y="3429000"/>
          <p14:tracePt t="141266" x="3427413" y="3438525"/>
          <p14:tracePt t="141272" x="3427413" y="3446463"/>
          <p14:tracePt t="141386" x="3390900" y="3446463"/>
          <p14:tracePt t="141398" x="3373438" y="3446463"/>
          <p14:tracePt t="141400" x="3336925" y="3446463"/>
          <p14:tracePt t="141407" x="3317875" y="3446463"/>
          <p14:tracePt t="141416" x="3290888" y="3446463"/>
          <p14:tracePt t="141424" x="3273425" y="3446463"/>
          <p14:tracePt t="141432" x="3244850" y="3438525"/>
          <p14:tracePt t="141440" x="3236913" y="3429000"/>
          <p14:tracePt t="141448" x="3200400" y="3419475"/>
          <p14:tracePt t="141456" x="3190875" y="3411538"/>
          <p14:tracePt t="141464" x="3181350" y="3392488"/>
          <p14:tracePt t="141472" x="3171825" y="3365500"/>
          <p14:tracePt t="141480" x="3171825" y="3346450"/>
          <p14:tracePt t="141488" x="3163888" y="3302000"/>
          <p14:tracePt t="141496" x="3154363" y="3292475"/>
          <p14:tracePt t="141504" x="3154363" y="3273425"/>
          <p14:tracePt t="141513" x="3154363" y="3265488"/>
          <p14:tracePt t="141520" x="3154363" y="3228975"/>
          <p14:tracePt t="141536" x="3154363" y="3219450"/>
          <p14:tracePt t="141545" x="3154363" y="3209925"/>
          <p14:tracePt t="141552" x="3154363" y="3182938"/>
          <p14:tracePt t="141561" x="3154363" y="3173413"/>
          <p14:tracePt t="141568" x="3154363" y="3163888"/>
          <p14:tracePt t="141584" x="3154363" y="3136900"/>
          <p14:tracePt t="141592" x="3163888" y="3127375"/>
          <p14:tracePt t="141600" x="3171825" y="3119438"/>
          <p14:tracePt t="141608" x="3190875" y="3119438"/>
          <p14:tracePt t="141616" x="3254375" y="3109913"/>
          <p14:tracePt t="141625" x="3290888" y="3090863"/>
          <p14:tracePt t="141632" x="3336925" y="3090863"/>
          <p14:tracePt t="141640" x="3409950" y="3090863"/>
          <p14:tracePt t="141648" x="3482975" y="3090863"/>
          <p14:tracePt t="141656" x="3556000" y="3090863"/>
          <p14:tracePt t="141664" x="3665538" y="3090863"/>
          <p14:tracePt t="141671" x="3756025" y="3090863"/>
          <p14:tracePt t="141680" x="3846513" y="3090863"/>
          <p14:tracePt t="141688" x="3919538" y="3090863"/>
          <p14:tracePt t="141697" x="3948113" y="3090863"/>
          <p14:tracePt t="141705" x="3984625" y="3090863"/>
          <p14:tracePt t="141712" x="4011613" y="3100388"/>
          <p14:tracePt t="141720" x="4021138" y="3109913"/>
          <p14:tracePt t="141728" x="4038600" y="3127375"/>
          <p14:tracePt t="141736" x="4038600" y="3146425"/>
          <p14:tracePt t="141745" x="4038600" y="3163888"/>
          <p14:tracePt t="141752" x="4038600" y="3182938"/>
          <p14:tracePt t="141762" x="4038600" y="3209925"/>
          <p14:tracePt t="141768" x="4038600" y="3236913"/>
          <p14:tracePt t="141776" x="4038600" y="3265488"/>
          <p14:tracePt t="141784" x="4038600" y="3273425"/>
          <p14:tracePt t="141792" x="4038600" y="3302000"/>
          <p14:tracePt t="141800" x="4011613" y="3328988"/>
          <p14:tracePt t="141808" x="4002088" y="3338513"/>
          <p14:tracePt t="141816" x="4002088" y="3355975"/>
          <p14:tracePt t="141824" x="4002088" y="3365500"/>
          <p14:tracePt t="141832" x="3984625" y="3382963"/>
          <p14:tracePt t="141840" x="3975100" y="3392488"/>
          <p14:tracePt t="141848" x="3956050" y="3411538"/>
          <p14:tracePt t="141856" x="3948113" y="3411538"/>
          <p14:tracePt t="141881" x="3902075" y="3419475"/>
          <p14:tracePt t="141896" x="3883025" y="3419475"/>
          <p14:tracePt t="141904" x="3865563" y="3419475"/>
          <p14:tracePt t="141912" x="3846513" y="3419475"/>
          <p14:tracePt t="141920" x="3838575" y="3419475"/>
          <p14:tracePt t="141928" x="3819525" y="3419475"/>
          <p14:tracePt t="141937" x="3810000" y="3419475"/>
          <p14:tracePt t="142000" x="3802063" y="3419475"/>
          <p14:tracePt t="142059" x="3802063" y="3411538"/>
          <p14:tracePt t="142068" x="3810000" y="3411538"/>
          <p14:tracePt t="142081" x="3819525" y="3411538"/>
          <p14:tracePt t="142088" x="3838575" y="3411538"/>
          <p14:tracePt t="142224" x="3846513" y="3419475"/>
          <p14:tracePt t="142248" x="3838575" y="3446463"/>
          <p14:tracePt t="142256" x="3810000" y="3446463"/>
          <p14:tracePt t="142266" x="3792538" y="3455988"/>
          <p14:tracePt t="142273" x="3756025" y="3465513"/>
          <p14:tracePt t="142289" x="3746500" y="3465513"/>
          <p14:tracePt t="142300" x="3729038" y="3475038"/>
          <p14:tracePt t="142345" x="3719513" y="3475038"/>
          <p14:tracePt t="142360" x="3702050" y="3475038"/>
          <p14:tracePt t="142368" x="3683000" y="3475038"/>
          <p14:tracePt t="142376" x="3673475" y="3475038"/>
          <p14:tracePt t="142392" x="3646488" y="3475038"/>
          <p14:tracePt t="142400" x="3619500" y="3446463"/>
          <p14:tracePt t="142416" x="3609975" y="3429000"/>
          <p14:tracePt t="142424" x="3600450" y="3429000"/>
          <p14:tracePt t="142432" x="3582988" y="3411538"/>
          <p14:tracePt t="142448" x="3573463" y="3402013"/>
          <p14:tracePt t="142464" x="3573463" y="3392488"/>
          <p14:tracePt t="142488" x="3573463" y="3375025"/>
          <p14:tracePt t="142504" x="3573463" y="3365500"/>
          <p14:tracePt t="142553" x="3582988" y="3365500"/>
          <p14:tracePt t="142561" x="3600450" y="3365500"/>
          <p14:tracePt t="142569" x="3636963" y="3365500"/>
          <p14:tracePt t="142579" x="3665538" y="3365500"/>
          <p14:tracePt t="142583" x="3683000" y="3365500"/>
          <p14:tracePt t="142592" x="3738563" y="3365500"/>
          <p14:tracePt t="142600" x="3792538" y="3365500"/>
          <p14:tracePt t="142608" x="3856038" y="3365500"/>
          <p14:tracePt t="142616" x="3892550" y="3365500"/>
          <p14:tracePt t="142625" x="3948113" y="3365500"/>
          <p14:tracePt t="142632" x="3965575" y="3365500"/>
          <p14:tracePt t="142640" x="3984625" y="3355975"/>
          <p14:tracePt t="142648" x="4002088" y="3346450"/>
          <p14:tracePt t="142818" x="3992563" y="3346450"/>
          <p14:tracePt t="142825" x="3984625" y="3346450"/>
          <p14:tracePt t="142832" x="3975100" y="3346450"/>
          <p14:tracePt t="142840" x="3965575" y="3346450"/>
          <p14:tracePt t="142848" x="3956050" y="3346450"/>
          <p14:tracePt t="142856" x="3938588" y="3338513"/>
          <p14:tracePt t="142864" x="3929063" y="3328988"/>
          <p14:tracePt t="142872" x="3919538" y="3328988"/>
          <p14:tracePt t="142880" x="3911600" y="3328988"/>
          <p14:tracePt t="142896" x="3892550" y="3328988"/>
          <p14:tracePt t="142904" x="3883025" y="3328988"/>
          <p14:tracePt t="142921" x="3875088" y="3328988"/>
          <p14:tracePt t="142936" x="3865563" y="3319463"/>
          <p14:tracePt t="142954" x="3846513" y="3319463"/>
          <p14:tracePt t="142962" x="3846513" y="3309938"/>
          <p14:tracePt t="142984" x="3838575" y="3302000"/>
          <p14:tracePt t="142993" x="3829050" y="3292475"/>
          <p14:tracePt t="143008" x="3819525" y="3282950"/>
          <p14:tracePt t="143073" x="3810000" y="3273425"/>
          <p14:tracePt t="143088" x="3802063" y="3265488"/>
          <p14:tracePt t="143554" x="3802063" y="3255963"/>
          <p14:tracePt t="143592" x="3802063" y="3246438"/>
          <p14:tracePt t="143600" x="3865563" y="3246438"/>
          <p14:tracePt t="143611" x="3992563" y="3265488"/>
          <p14:tracePt t="143616" x="4121150" y="3273425"/>
          <p14:tracePt t="143625" x="4275138" y="3309938"/>
          <p14:tracePt t="143632" x="4421188" y="3319463"/>
          <p14:tracePt t="143641" x="4586288" y="3338513"/>
          <p14:tracePt t="143648" x="4749800" y="3338513"/>
          <p14:tracePt t="143657" x="4895850" y="3338513"/>
          <p14:tracePt t="143664" x="5032375" y="3338513"/>
          <p14:tracePt t="143672" x="5132388" y="3338513"/>
          <p14:tracePt t="143680" x="5205413" y="3338513"/>
          <p14:tracePt t="143688" x="5260975" y="3338513"/>
          <p14:tracePt t="143696" x="5297488" y="3338513"/>
          <p14:tracePt t="143704" x="5334000" y="3328988"/>
          <p14:tracePt t="143713" x="5351463" y="3319463"/>
          <p14:tracePt t="143719" x="5360988" y="3319463"/>
          <p14:tracePt t="143729" x="5360988" y="3309938"/>
          <p14:tracePt t="143736" x="5368925" y="3302000"/>
          <p14:tracePt t="143761" x="5378450" y="3292475"/>
          <p14:tracePt t="143776" x="5378450" y="3282950"/>
          <p14:tracePt t="143784" x="5387975" y="3273425"/>
          <p14:tracePt t="143792" x="5397500" y="3273425"/>
          <p14:tracePt t="144000" x="5378450" y="3282950"/>
          <p14:tracePt t="144016" x="5368925" y="3282950"/>
          <p14:tracePt t="144024" x="5360988" y="3282950"/>
          <p14:tracePt t="144040" x="5334000" y="3273425"/>
          <p14:tracePt t="144049" x="5324475" y="3265488"/>
          <p14:tracePt t="144058" x="5305425" y="3246438"/>
          <p14:tracePt t="144066" x="5297488" y="3228975"/>
          <p14:tracePt t="144073" x="5287963" y="3192463"/>
          <p14:tracePt t="144086" x="5278438" y="3192463"/>
          <p14:tracePt t="144087" x="5268913" y="3182938"/>
          <p14:tracePt t="144128" x="5260975" y="3173413"/>
          <p14:tracePt t="144457" x="5260975" y="3182938"/>
          <p14:tracePt t="144465" x="5260975" y="3200400"/>
          <p14:tracePt t="144496" x="5260975" y="3228975"/>
          <p14:tracePt t="144544" x="5260975" y="3236913"/>
          <p14:tracePt t="144552" x="5251450" y="3246438"/>
          <p14:tracePt t="144560" x="5251450" y="3265488"/>
          <p14:tracePt t="144569" x="5232400" y="3282950"/>
          <p14:tracePt t="144580" x="5224463" y="3292475"/>
          <p14:tracePt t="144584" x="5224463" y="3328988"/>
          <p14:tracePt t="144592" x="5224463" y="3355975"/>
          <p14:tracePt t="144600" x="5224463" y="3382963"/>
          <p14:tracePt t="144608" x="5224463" y="3438525"/>
          <p14:tracePt t="144616" x="5224463" y="3482975"/>
          <p14:tracePt t="144624" x="5224463" y="3519488"/>
          <p14:tracePt t="144632" x="5251450" y="3592513"/>
          <p14:tracePt t="144642" x="5260975" y="3621088"/>
          <p14:tracePt t="144648" x="5297488" y="3684588"/>
          <p14:tracePt t="144656" x="5324475" y="3711575"/>
          <p14:tracePt t="144664" x="5341938" y="3757613"/>
          <p14:tracePt t="144672" x="5351463" y="3767138"/>
          <p14:tracePt t="144680" x="5360988" y="3803650"/>
          <p14:tracePt t="144688" x="5368925" y="3811588"/>
          <p14:tracePt t="144696" x="5368925" y="3830638"/>
          <p14:tracePt t="144704" x="5378450" y="3830638"/>
          <p14:tracePt t="144714" x="5378450" y="3840163"/>
          <p14:tracePt t="144722" x="5387975" y="3848100"/>
          <p14:tracePt t="144761" x="5387975" y="3867150"/>
          <p14:tracePt t="144768" x="5397500" y="3875088"/>
          <p14:tracePt t="145065" x="5397500" y="3884613"/>
          <p14:tracePt t="145074" x="5397500" y="3894138"/>
          <p14:tracePt t="145084" x="5397500" y="3903663"/>
          <p14:tracePt t="145087" x="5397500" y="3921125"/>
          <p14:tracePt t="145096" x="5397500" y="3948113"/>
          <p14:tracePt t="145104" x="5397500" y="3967163"/>
          <p14:tracePt t="145112" x="5397500" y="3976688"/>
          <p14:tracePt t="145120" x="5397500" y="3994150"/>
          <p14:tracePt t="145128" x="5397500" y="4013200"/>
          <p14:tracePt t="145138" x="5397500" y="4021138"/>
          <p14:tracePt t="145151" x="5405438" y="4040188"/>
          <p14:tracePt t="145242" x="5414963" y="4049713"/>
          <p14:tracePt t="145258" x="5424488" y="4049713"/>
          <p14:tracePt t="145712" x="5434013" y="4040188"/>
          <p14:tracePt t="145744" x="5434013" y="4021138"/>
          <p14:tracePt t="145752" x="5434013" y="4013200"/>
          <p14:tracePt t="145769" x="5434013" y="4003675"/>
          <p14:tracePt t="145784" x="5434013" y="3984625"/>
          <p14:tracePt t="145792" x="5434013" y="3976688"/>
          <p14:tracePt t="145801" x="5434013" y="3967163"/>
          <p14:tracePt t="145811" x="5434013" y="3940175"/>
          <p14:tracePt t="145817" x="5434013" y="3921125"/>
          <p14:tracePt t="145824" x="5434013" y="3911600"/>
          <p14:tracePt t="145832" x="5434013" y="3903663"/>
          <p14:tracePt t="145840" x="5434013" y="3884613"/>
          <p14:tracePt t="145848" x="5434013" y="3848100"/>
          <p14:tracePt t="145856" x="5434013" y="3830638"/>
          <p14:tracePt t="145872" x="5434013" y="3794125"/>
          <p14:tracePt t="145880" x="5434013" y="3757613"/>
          <p14:tracePt t="145888" x="5434013" y="3748088"/>
          <p14:tracePt t="145896" x="5434013" y="3702050"/>
          <p14:tracePt t="145904" x="5434013" y="3684588"/>
          <p14:tracePt t="145912" x="5434013" y="3657600"/>
          <p14:tracePt t="145920" x="5434013" y="3611563"/>
          <p14:tracePt t="145928" x="5434013" y="3584575"/>
          <p14:tracePt t="145936" x="5434013" y="3556000"/>
          <p14:tracePt t="145944" x="5434013" y="3519488"/>
          <p14:tracePt t="145953" x="5434013" y="3482975"/>
          <p14:tracePt t="145964" x="5424488" y="3455988"/>
          <p14:tracePt t="145970" x="5424488" y="3438525"/>
          <p14:tracePt t="145980" x="5414963" y="3402013"/>
          <p14:tracePt t="145988" x="5414963" y="3392488"/>
          <p14:tracePt t="145991" x="5414963" y="3365500"/>
          <p14:tracePt t="146000" x="5414963" y="3355975"/>
          <p14:tracePt t="146008" x="5414963" y="3328988"/>
          <p14:tracePt t="146016" x="5405438" y="3309938"/>
          <p14:tracePt t="146034" x="5405438" y="3282950"/>
          <p14:tracePt t="146041" x="5405438" y="3273425"/>
          <p14:tracePt t="146050" x="5397500" y="3255963"/>
          <p14:tracePt t="146057" x="5397500" y="3236913"/>
          <p14:tracePt t="146067" x="5387975" y="3209925"/>
          <p14:tracePt t="146073" x="5378450" y="3192463"/>
          <p14:tracePt t="146080" x="5378450" y="3182938"/>
          <p14:tracePt t="146088" x="5368925" y="3173413"/>
          <p14:tracePt t="146104" x="5368925" y="3163888"/>
          <p14:tracePt t="146466" x="5368925" y="3155950"/>
          <p14:tracePt t="146514" x="5378450" y="3155950"/>
          <p14:tracePt t="146524" x="5387975" y="3155950"/>
          <p14:tracePt t="146536" x="5405438" y="3155950"/>
          <p14:tracePt t="146544" x="5414963" y="3155950"/>
          <p14:tracePt t="146579" x="5424488" y="3155950"/>
          <p14:tracePt t="146643" x="5441950" y="3155950"/>
          <p14:tracePt t="146647" x="5451475" y="3155950"/>
          <p14:tracePt t="146656" x="5461000" y="3155950"/>
          <p14:tracePt t="146664" x="5470525" y="3155950"/>
          <p14:tracePt t="146673" x="5478463" y="3155950"/>
          <p14:tracePt t="146680" x="5497513" y="3155950"/>
          <p14:tracePt t="146696" x="5507038" y="3155950"/>
          <p14:tracePt t="146737" x="5524500" y="3155950"/>
          <p14:tracePt t="147236" x="5534025" y="3155950"/>
          <p14:tracePt t="147240" x="5534025" y="3163888"/>
          <p14:tracePt t="147256" x="5534025" y="3173413"/>
          <p14:tracePt t="147264" x="5524500" y="3182938"/>
          <p14:tracePt t="147272" x="5514975" y="3192463"/>
          <p14:tracePt t="147288" x="5514975" y="3200400"/>
          <p14:tracePt t="147502" x="5507038" y="3200400"/>
          <p14:tracePt t="147512" x="5487988" y="3209925"/>
          <p14:tracePt t="147800" x="5507038" y="3209925"/>
          <p14:tracePt t="147808" x="5543550" y="3209925"/>
          <p14:tracePt t="147816" x="5561013" y="3209925"/>
          <p14:tracePt t="147824" x="5597525" y="3209925"/>
          <p14:tracePt t="147832" x="5607050" y="3209925"/>
          <p14:tracePt t="147840" x="5624513" y="3209925"/>
          <p14:tracePt t="147848" x="5634038" y="3209925"/>
          <p14:tracePt t="147856" x="5653088" y="3209925"/>
          <p14:tracePt t="147864" x="5670550" y="3209925"/>
          <p14:tracePt t="147878" x="5680075" y="3209925"/>
          <p14:tracePt t="147880" x="5688013" y="3209925"/>
          <p14:tracePt t="147888" x="5716588" y="3209925"/>
          <p14:tracePt t="147897" x="5724525" y="3209925"/>
          <p14:tracePt t="147904" x="5761038" y="3209925"/>
          <p14:tracePt t="147912" x="5780088" y="3209925"/>
          <p14:tracePt t="147921" x="5816600" y="3209925"/>
          <p14:tracePt t="147928" x="5862638" y="3209925"/>
          <p14:tracePt t="147937" x="5880100" y="3209925"/>
          <p14:tracePt t="147944" x="5907088" y="3209925"/>
          <p14:tracePt t="147953" x="5926138" y="3209925"/>
          <p14:tracePt t="147962" x="5943600" y="3209925"/>
          <p14:tracePt t="147968" x="5962650" y="3219450"/>
          <p14:tracePt t="147978" x="5980113" y="3219450"/>
          <p14:tracePt t="147984" x="5989638" y="3219450"/>
          <p14:tracePt t="147994" x="5999163" y="3219450"/>
          <p14:tracePt t="148000" x="6016625" y="3219450"/>
          <p14:tracePt t="148008" x="6035675" y="3228975"/>
          <p14:tracePt t="148017" x="6043613" y="3228975"/>
          <p14:tracePt t="148024" x="6062663" y="3228975"/>
          <p14:tracePt t="148032" x="6080125" y="3228975"/>
          <p14:tracePt t="148040" x="6099175" y="3228975"/>
          <p14:tracePt t="148048" x="6126163" y="3228975"/>
          <p14:tracePt t="148056" x="6145213" y="3228975"/>
          <p14:tracePt t="148064" x="6181725" y="3228975"/>
          <p14:tracePt t="148072" x="6199188" y="3228975"/>
          <p14:tracePt t="148080" x="6226175" y="3228975"/>
          <p14:tracePt t="148088" x="6262688" y="3228975"/>
          <p14:tracePt t="148096" x="6299200" y="3228975"/>
          <p14:tracePt t="148104" x="6345238" y="3228975"/>
          <p14:tracePt t="148112" x="6381750" y="3228975"/>
          <p14:tracePt t="148120" x="6427788" y="3228975"/>
          <p14:tracePt t="148129" x="6454775" y="3236913"/>
          <p14:tracePt t="148136" x="6491288" y="3236913"/>
          <p14:tracePt t="148144" x="6527800" y="3236913"/>
          <p14:tracePt t="148161" x="6537325" y="3236913"/>
          <p14:tracePt t="148401" x="6545263" y="3246438"/>
          <p14:tracePt t="148448" x="6537325" y="3246438"/>
          <p14:tracePt t="148473" x="6527800" y="3246438"/>
          <p14:tracePt t="148496" x="6508750" y="3246438"/>
          <p14:tracePt t="148512" x="6500813" y="3246438"/>
          <p14:tracePt t="148520" x="6491288" y="3236913"/>
          <p14:tracePt t="148536" x="6491288" y="3228975"/>
          <p14:tracePt t="148544" x="6481763" y="3219450"/>
          <p14:tracePt t="148600" x="6481763" y="3209925"/>
          <p14:tracePt t="148609" x="6481763" y="3200400"/>
          <p14:tracePt t="148624" x="6472238" y="3173413"/>
          <p14:tracePt t="148713" x="6472238" y="3146425"/>
          <p14:tracePt t="148724" x="6472238" y="3136900"/>
          <p14:tracePt t="148729" x="6454775" y="3119438"/>
          <p14:tracePt t="148736" x="6454775" y="3109913"/>
          <p14:tracePt t="148752" x="6445250" y="3090863"/>
          <p14:tracePt t="149040" x="6427788" y="3090863"/>
          <p14:tracePt t="149048" x="6418263" y="3090863"/>
          <p14:tracePt t="149064" x="6408738" y="3090863"/>
          <p14:tracePt t="149072" x="6399213" y="3090863"/>
          <p14:tracePt t="149112" x="6381750" y="3090863"/>
          <p14:tracePt t="150008" x="6362700" y="3090863"/>
          <p14:tracePt t="150040" x="6354763" y="3090863"/>
          <p14:tracePt t="150056" x="6335713" y="3100388"/>
          <p14:tracePt t="150445" x="6326188" y="3109913"/>
          <p14:tracePt t="150460" x="6318250" y="3136900"/>
          <p14:tracePt t="150464" x="6318250" y="3155950"/>
          <p14:tracePt t="150592" x="6318250" y="3146425"/>
          <p14:tracePt t="150609" x="6318250" y="3136900"/>
          <p14:tracePt t="150690" x="6308725" y="3127375"/>
          <p14:tracePt t="150698" x="6299200" y="3127375"/>
          <p14:tracePt t="150711" x="6281738" y="3136900"/>
          <p14:tracePt t="150720" x="6281738" y="3146425"/>
          <p14:tracePt t="150728" x="6272213" y="3155950"/>
          <p14:tracePt t="150736" x="6254750" y="3173413"/>
          <p14:tracePt t="150748" x="6245225" y="3182938"/>
          <p14:tracePt t="150753" x="6235700" y="3192463"/>
          <p14:tracePt t="150769" x="6218238" y="3200400"/>
          <p14:tracePt t="150785" x="6208713" y="3200400"/>
          <p14:tracePt t="150939" x="6199188" y="3200400"/>
          <p14:tracePt t="151001" x="6181725" y="3200400"/>
          <p14:tracePt t="151017" x="6172200" y="3200400"/>
          <p14:tracePt t="151024" x="6162675" y="3200400"/>
          <p14:tracePt t="151048" x="6153150" y="3209925"/>
          <p14:tracePt t="151089" x="6145213" y="3219450"/>
          <p14:tracePt t="151144" x="6135688" y="3209925"/>
          <p14:tracePt t="151338" x="6135688" y="3192463"/>
          <p14:tracePt t="151349" x="6135688" y="3182938"/>
          <p14:tracePt t="151354" x="6172200" y="3173413"/>
          <p14:tracePt t="151362" x="6226175" y="3173413"/>
          <p14:tracePt t="151368" x="6299200" y="3155950"/>
          <p14:tracePt t="151378" x="6372225" y="3155950"/>
          <p14:tracePt t="151384" x="6464300" y="3155950"/>
          <p14:tracePt t="151395" x="6554788" y="3155950"/>
          <p14:tracePt t="151402" x="6673850" y="3155950"/>
          <p14:tracePt t="151413" x="6746875" y="3155950"/>
          <p14:tracePt t="151417" x="6819900" y="3155950"/>
          <p14:tracePt t="151424" x="6892925" y="3155950"/>
          <p14:tracePt t="151432" x="7000875" y="3155950"/>
          <p14:tracePt t="151440" x="7037388" y="3155950"/>
          <p14:tracePt t="151448" x="7092950" y="3155950"/>
          <p14:tracePt t="151456" x="7110413" y="3155950"/>
          <p14:tracePt t="151464" x="7146925" y="3155950"/>
          <p14:tracePt t="151482" x="7165975" y="3155950"/>
          <p14:tracePt t="151490" x="7183438" y="3155950"/>
          <p14:tracePt t="151498" x="7192963" y="3155950"/>
          <p14:tracePt t="151503" x="7202488" y="3155950"/>
          <p14:tracePt t="151512" x="7212013" y="3155950"/>
          <p14:tracePt t="151519" x="7229475" y="3155950"/>
          <p14:tracePt t="151528" x="7239000" y="3155950"/>
          <p14:tracePt t="151536" x="7248525" y="3155950"/>
          <p14:tracePt t="151552" x="7265988" y="3155950"/>
          <p14:tracePt t="151616" x="7239000" y="3155950"/>
          <p14:tracePt t="151625" x="7138988" y="3155950"/>
          <p14:tracePt t="151632" x="7110413" y="3155950"/>
          <p14:tracePt t="151816" x="7102475" y="3155950"/>
          <p14:tracePt t="151824" x="7092950" y="3155950"/>
          <p14:tracePt t="151832" x="7056438" y="3155950"/>
          <p14:tracePt t="151840" x="7037388" y="3136900"/>
          <p14:tracePt t="151848" x="7019925" y="3119438"/>
          <p14:tracePt t="151856" x="7000875" y="3119438"/>
          <p14:tracePt t="151864" x="6973888" y="3109913"/>
          <p14:tracePt t="151880" x="6956425" y="3090863"/>
          <p14:tracePt t="151985" x="6973888" y="3090863"/>
          <p14:tracePt t="151992" x="7046913" y="3100388"/>
          <p14:tracePt t="152000" x="7138988" y="3119438"/>
          <p14:tracePt t="152008" x="7239000" y="3146425"/>
          <p14:tracePt t="152016" x="7348538" y="3155950"/>
          <p14:tracePt t="152024" x="7458075" y="3155950"/>
          <p14:tracePt t="152032" x="7602538" y="3173413"/>
          <p14:tracePt t="152040" x="7731125" y="3182938"/>
          <p14:tracePt t="152048" x="7877175" y="3200400"/>
          <p14:tracePt t="152056" x="7994650" y="3228975"/>
          <p14:tracePt t="152064" x="8104188" y="3246438"/>
          <p14:tracePt t="152072" x="8213725" y="3246438"/>
          <p14:tracePt t="152080" x="8269288" y="3255963"/>
          <p14:tracePt t="152088" x="8332788" y="3282950"/>
          <p14:tracePt t="152096" x="8386763" y="3282950"/>
          <p14:tracePt t="152104" x="8451850" y="3292475"/>
          <p14:tracePt t="152113" x="8505825" y="3302000"/>
          <p14:tracePt t="152120" x="8551863" y="3302000"/>
          <p14:tracePt t="152128" x="8605838" y="3309938"/>
          <p14:tracePt t="152138" x="8661400" y="3309938"/>
          <p14:tracePt t="152151" x="8724900" y="3338513"/>
          <p14:tracePt t="152155" x="8797925" y="3355975"/>
          <p14:tracePt t="152164" x="8897938" y="3382963"/>
          <p14:tracePt t="152169" x="9007475" y="3382963"/>
          <p14:tracePt t="152177" x="9126538" y="34194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ja-JP" sz="3800"/>
              <a:t>Direct Map (Conflict Miss)</a:t>
            </a:r>
          </a:p>
        </p:txBody>
      </p:sp>
      <p:sp>
        <p:nvSpPr>
          <p:cNvPr id="25603" name="Rectangle 3"/>
          <p:cNvSpPr>
            <a:spLocks noChangeArrowheads="1"/>
          </p:cNvSpPr>
          <p:nvPr/>
        </p:nvSpPr>
        <p:spPr bwMode="auto">
          <a:xfrm>
            <a:off x="900113" y="16287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25604" name="Rectangle 4"/>
          <p:cNvSpPr>
            <a:spLocks noChangeArrowheads="1"/>
          </p:cNvSpPr>
          <p:nvPr/>
        </p:nvSpPr>
        <p:spPr bwMode="auto">
          <a:xfrm>
            <a:off x="1619250"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25605"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25606"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07"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08" name="Rectangle 8"/>
          <p:cNvSpPr>
            <a:spLocks noChangeArrowheads="1"/>
          </p:cNvSpPr>
          <p:nvPr/>
        </p:nvSpPr>
        <p:spPr bwMode="auto">
          <a:xfrm>
            <a:off x="4718050" y="1628775"/>
            <a:ext cx="503238"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09" name="Rectangle 9"/>
          <p:cNvSpPr>
            <a:spLocks noChangeArrowheads="1"/>
          </p:cNvSpPr>
          <p:nvPr/>
        </p:nvSpPr>
        <p:spPr bwMode="auto">
          <a:xfrm>
            <a:off x="6156325" y="1628775"/>
            <a:ext cx="50323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66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0"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1"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2"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8413"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25614"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5"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6"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7" name="Rectangle 17"/>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8" name="Rectangle 18"/>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19" name="Rectangle 19"/>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0" name="Rectangle 20"/>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1"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2"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3"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4"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5" name="Rectangle 25"/>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6" name="Rectangle 26"/>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7" name="Rectangle 27"/>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8" name="Rectangle 28"/>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5629" name="Text Box 29"/>
          <p:cNvSpPr txBox="1">
            <a:spLocks noChangeArrowheads="1"/>
          </p:cNvSpPr>
          <p:nvPr/>
        </p:nvSpPr>
        <p:spPr bwMode="auto">
          <a:xfrm>
            <a:off x="5343525" y="17208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5630" name="Text Box 30"/>
          <p:cNvSpPr txBox="1">
            <a:spLocks noChangeArrowheads="1"/>
          </p:cNvSpPr>
          <p:nvPr/>
        </p:nvSpPr>
        <p:spPr bwMode="auto">
          <a:xfrm>
            <a:off x="6823075" y="170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5631"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grpSp>
        <p:nvGrpSpPr>
          <p:cNvPr id="358432" name="Group 32"/>
          <p:cNvGrpSpPr>
            <a:grpSpLocks/>
          </p:cNvGrpSpPr>
          <p:nvPr/>
        </p:nvGrpSpPr>
        <p:grpSpPr bwMode="auto">
          <a:xfrm>
            <a:off x="1187450" y="1989138"/>
            <a:ext cx="2232025" cy="1008062"/>
            <a:chOff x="748" y="1253"/>
            <a:chExt cx="1406" cy="635"/>
          </a:xfrm>
        </p:grpSpPr>
        <p:sp>
          <p:nvSpPr>
            <p:cNvPr id="25660" name="Line 33"/>
            <p:cNvSpPr>
              <a:spLocks noChangeShapeType="1"/>
            </p:cNvSpPr>
            <p:nvPr/>
          </p:nvSpPr>
          <p:spPr bwMode="auto">
            <a:xfrm>
              <a:off x="748" y="1253"/>
              <a:ext cx="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1" name="Line 34"/>
            <p:cNvSpPr>
              <a:spLocks noChangeShapeType="1"/>
            </p:cNvSpPr>
            <p:nvPr/>
          </p:nvSpPr>
          <p:spPr bwMode="auto">
            <a:xfrm>
              <a:off x="748" y="1616"/>
              <a:ext cx="140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62"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58436" name="Group 36"/>
          <p:cNvGrpSpPr>
            <a:grpSpLocks/>
          </p:cNvGrpSpPr>
          <p:nvPr/>
        </p:nvGrpSpPr>
        <p:grpSpPr bwMode="auto">
          <a:xfrm>
            <a:off x="2771775" y="3429000"/>
            <a:ext cx="647700" cy="576263"/>
            <a:chOff x="1746" y="2160"/>
            <a:chExt cx="408" cy="408"/>
          </a:xfrm>
        </p:grpSpPr>
        <p:sp>
          <p:nvSpPr>
            <p:cNvPr id="25658" name="Line 37"/>
            <p:cNvSpPr>
              <a:spLocks noChangeShapeType="1"/>
            </p:cNvSpPr>
            <p:nvPr/>
          </p:nvSpPr>
          <p:spPr bwMode="auto">
            <a:xfrm>
              <a:off x="1746" y="2568"/>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9"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5634" name="Text Box 39"/>
          <p:cNvSpPr txBox="1">
            <a:spLocks noChangeArrowheads="1"/>
          </p:cNvSpPr>
          <p:nvPr/>
        </p:nvSpPr>
        <p:spPr bwMode="auto">
          <a:xfrm>
            <a:off x="4427538" y="112553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grpSp>
        <p:nvGrpSpPr>
          <p:cNvPr id="358440" name="Group 40"/>
          <p:cNvGrpSpPr>
            <a:grpSpLocks/>
          </p:cNvGrpSpPr>
          <p:nvPr/>
        </p:nvGrpSpPr>
        <p:grpSpPr bwMode="auto">
          <a:xfrm>
            <a:off x="3590925" y="2800350"/>
            <a:ext cx="1628775" cy="412750"/>
            <a:chOff x="2290" y="1764"/>
            <a:chExt cx="1026" cy="260"/>
          </a:xfrm>
        </p:grpSpPr>
        <p:sp>
          <p:nvSpPr>
            <p:cNvPr id="25656"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7" name="Text Box 42"/>
            <p:cNvSpPr txBox="1">
              <a:spLocks noChangeArrowheads="1"/>
            </p:cNvSpPr>
            <p:nvPr/>
          </p:nvSpPr>
          <p:spPr bwMode="auto">
            <a:xfrm>
              <a:off x="2368" y="1764"/>
              <a:ext cx="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No: Miss Hit</a:t>
              </a:r>
            </a:p>
          </p:txBody>
        </p:sp>
      </p:grpSp>
      <p:sp>
        <p:nvSpPr>
          <p:cNvPr id="25636" name="Text Box 43"/>
          <p:cNvSpPr txBox="1">
            <a:spLocks noChangeArrowheads="1"/>
          </p:cNvSpPr>
          <p:nvPr/>
        </p:nvSpPr>
        <p:spPr bwMode="auto">
          <a:xfrm>
            <a:off x="2895600" y="5537200"/>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p:txBody>
      </p:sp>
      <p:grpSp>
        <p:nvGrpSpPr>
          <p:cNvPr id="358444" name="Group 44"/>
          <p:cNvGrpSpPr>
            <a:grpSpLocks/>
          </p:cNvGrpSpPr>
          <p:nvPr/>
        </p:nvGrpSpPr>
        <p:grpSpPr bwMode="auto">
          <a:xfrm>
            <a:off x="1384300" y="1989138"/>
            <a:ext cx="666750" cy="2087562"/>
            <a:chOff x="872" y="1253"/>
            <a:chExt cx="420" cy="1315"/>
          </a:xfrm>
        </p:grpSpPr>
        <p:grpSp>
          <p:nvGrpSpPr>
            <p:cNvPr id="25652" name="Group 45"/>
            <p:cNvGrpSpPr>
              <a:grpSpLocks/>
            </p:cNvGrpSpPr>
            <p:nvPr/>
          </p:nvGrpSpPr>
          <p:grpSpPr bwMode="auto">
            <a:xfrm>
              <a:off x="1156" y="1253"/>
              <a:ext cx="136" cy="1315"/>
              <a:chOff x="1111" y="1253"/>
              <a:chExt cx="181" cy="1270"/>
            </a:xfrm>
          </p:grpSpPr>
          <p:sp>
            <p:nvSpPr>
              <p:cNvPr id="25654" name="Line 46"/>
              <p:cNvSpPr>
                <a:spLocks noChangeShapeType="1"/>
              </p:cNvSpPr>
              <p:nvPr/>
            </p:nvSpPr>
            <p:spPr bwMode="auto">
              <a:xfrm>
                <a:off x="1111" y="1253"/>
                <a:ext cx="0" cy="127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5" name="Line 47"/>
              <p:cNvSpPr>
                <a:spLocks noChangeShapeType="1"/>
              </p:cNvSpPr>
              <p:nvPr/>
            </p:nvSpPr>
            <p:spPr bwMode="auto">
              <a:xfrm>
                <a:off x="1111" y="2523"/>
                <a:ext cx="181"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5653" name="Text Box 48"/>
            <p:cNvSpPr txBox="1">
              <a:spLocks noChangeArrowheads="1"/>
            </p:cNvSpPr>
            <p:nvPr/>
          </p:nvSpPr>
          <p:spPr bwMode="auto">
            <a:xfrm>
              <a:off x="872" y="2127"/>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010</a:t>
              </a:r>
            </a:p>
          </p:txBody>
        </p:sp>
      </p:grpSp>
      <p:sp>
        <p:nvSpPr>
          <p:cNvPr id="25638" name="Text Box 49"/>
          <p:cNvSpPr txBox="1">
            <a:spLocks noChangeArrowheads="1"/>
          </p:cNvSpPr>
          <p:nvPr/>
        </p:nvSpPr>
        <p:spPr bwMode="auto">
          <a:xfrm>
            <a:off x="7143750" y="43132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a:t>
            </a:r>
          </a:p>
        </p:txBody>
      </p:sp>
      <p:sp>
        <p:nvSpPr>
          <p:cNvPr id="25639" name="Text Box 50"/>
          <p:cNvSpPr txBox="1">
            <a:spLocks noChangeArrowheads="1"/>
          </p:cNvSpPr>
          <p:nvPr/>
        </p:nvSpPr>
        <p:spPr bwMode="auto">
          <a:xfrm>
            <a:off x="6711950" y="2224088"/>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Main Memory</a:t>
            </a:r>
          </a:p>
        </p:txBody>
      </p:sp>
      <p:sp>
        <p:nvSpPr>
          <p:cNvPr id="358451" name="AutoShape 51"/>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8452" name="Text Box 52"/>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358453" name="Line 53"/>
          <p:cNvSpPr>
            <a:spLocks noChangeShapeType="1"/>
          </p:cNvSpPr>
          <p:nvPr/>
        </p:nvSpPr>
        <p:spPr bwMode="auto">
          <a:xfrm flipV="1">
            <a:off x="5148263" y="2205038"/>
            <a:ext cx="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454" name="Rectangle 54"/>
          <p:cNvSpPr>
            <a:spLocks noChangeArrowheads="1"/>
          </p:cNvSpPr>
          <p:nvPr/>
        </p:nvSpPr>
        <p:spPr bwMode="auto">
          <a:xfrm>
            <a:off x="5148263" y="3787775"/>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55" name="Line 55"/>
          <p:cNvSpPr>
            <a:spLocks noChangeShapeType="1"/>
          </p:cNvSpPr>
          <p:nvPr/>
        </p:nvSpPr>
        <p:spPr bwMode="auto">
          <a:xfrm>
            <a:off x="5076825" y="1916113"/>
            <a:ext cx="43180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456" name="Text Box 56"/>
          <p:cNvSpPr txBox="1">
            <a:spLocks noChangeArrowheads="1"/>
          </p:cNvSpPr>
          <p:nvPr/>
        </p:nvSpPr>
        <p:spPr bwMode="auto">
          <a:xfrm>
            <a:off x="5343525" y="5392738"/>
            <a:ext cx="36263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010</a:t>
            </a:r>
            <a:r>
              <a:rPr lang="ja-JP" altLang="en-US" b="1" dirty="0" err="1"/>
              <a:t>を共</a:t>
            </a:r>
            <a:r>
              <a:rPr lang="ja-JP" altLang="en-US" b="1" dirty="0"/>
              <a:t>通するキャッシュブロックは</a:t>
            </a:r>
          </a:p>
          <a:p>
            <a:pPr eaLnBrk="1" hangingPunct="1"/>
            <a:r>
              <a:rPr lang="en-US" altLang="ja-JP" b="1" dirty="0"/>
              <a:t>Conflict</a:t>
            </a:r>
            <a:r>
              <a:rPr lang="ja-JP" altLang="en-US" b="1" dirty="0"/>
              <a:t>　</a:t>
            </a:r>
            <a:r>
              <a:rPr lang="en-US" altLang="ja-JP" b="1" dirty="0"/>
              <a:t>Miss</a:t>
            </a:r>
            <a:r>
              <a:rPr lang="ja-JP" altLang="en-US" b="1" dirty="0"/>
              <a:t>を起こす</a:t>
            </a:r>
          </a:p>
        </p:txBody>
      </p:sp>
      <p:sp>
        <p:nvSpPr>
          <p:cNvPr id="358457" name="Text Box 57"/>
          <p:cNvSpPr txBox="1">
            <a:spLocks noChangeArrowheads="1"/>
          </p:cNvSpPr>
          <p:nvPr/>
        </p:nvSpPr>
        <p:spPr bwMode="auto">
          <a:xfrm>
            <a:off x="2921794" y="4132682"/>
            <a:ext cx="6921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a:t>
            </a:r>
          </a:p>
        </p:txBody>
      </p:sp>
      <p:sp>
        <p:nvSpPr>
          <p:cNvPr id="25650" name="Line 60"/>
          <p:cNvSpPr>
            <a:spLocks noChangeShapeType="1"/>
          </p:cNvSpPr>
          <p:nvPr/>
        </p:nvSpPr>
        <p:spPr bwMode="auto">
          <a:xfrm>
            <a:off x="1836740" y="2284412"/>
            <a:ext cx="29511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51" name="Text Box 61"/>
          <p:cNvSpPr txBox="1">
            <a:spLocks noChangeArrowheads="1"/>
          </p:cNvSpPr>
          <p:nvPr/>
        </p:nvSpPr>
        <p:spPr bwMode="auto">
          <a:xfrm>
            <a:off x="4193679" y="2260600"/>
            <a:ext cx="1218809"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010</a:t>
            </a:r>
          </a:p>
        </p:txBody>
      </p:sp>
      <p:sp>
        <p:nvSpPr>
          <p:cNvPr id="25649" name="Line 62"/>
          <p:cNvSpPr>
            <a:spLocks noChangeShapeType="1"/>
          </p:cNvSpPr>
          <p:nvPr/>
        </p:nvSpPr>
        <p:spPr bwMode="auto">
          <a:xfrm>
            <a:off x="4787902" y="2278062"/>
            <a:ext cx="0" cy="1296988"/>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0A5241C3-9798-4A6A-BAE5-C04A0EDDC0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cxnSp>
        <p:nvCxnSpPr>
          <p:cNvPr id="4" name="直線矢印コネクタ 3">
            <a:extLst>
              <a:ext uri="{FF2B5EF4-FFF2-40B4-BE49-F238E27FC236}">
                <a16:creationId xmlns:a16="http://schemas.microsoft.com/office/drawing/2014/main" id="{46AEFE16-674A-42CE-AA22-0461945DAAD0}"/>
              </a:ext>
            </a:extLst>
          </p:cNvPr>
          <p:cNvCxnSpPr>
            <a:stCxn id="358413" idx="3"/>
          </p:cNvCxnSpPr>
          <p:nvPr/>
        </p:nvCxnSpPr>
        <p:spPr>
          <a:xfrm>
            <a:off x="2773363" y="4039394"/>
            <a:ext cx="211138" cy="110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98532"/>
    </mc:Choice>
    <mc:Fallback>
      <p:transition spd="slow" advTm="9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6" x="9034463" y="3475038"/>
          <p14:tracePt t="765" x="8943975" y="3475038"/>
          <p14:tracePt t="774" x="8870950" y="3475038"/>
          <p14:tracePt t="780" x="8788400" y="3475038"/>
          <p14:tracePt t="789" x="8715375" y="3475038"/>
          <p14:tracePt t="796" x="8624888" y="3455988"/>
          <p14:tracePt t="804" x="8532813" y="3455988"/>
          <p14:tracePt t="812" x="8469313" y="3446463"/>
          <p14:tracePt t="820" x="8396288" y="3429000"/>
          <p14:tracePt t="828" x="8313738" y="3419475"/>
          <p14:tracePt t="836" x="8277225" y="3411538"/>
          <p14:tracePt t="844" x="8177213" y="3392488"/>
          <p14:tracePt t="852" x="8123238" y="3382963"/>
          <p14:tracePt t="861" x="8096250" y="3375025"/>
          <p14:tracePt t="868" x="8031163" y="3355975"/>
          <p14:tracePt t="876" x="7986713" y="3328988"/>
          <p14:tracePt t="894" x="7885113" y="3319463"/>
          <p14:tracePt t="900" x="7867650" y="3302000"/>
          <p14:tracePt t="909" x="7813675" y="3273425"/>
          <p14:tracePt t="916" x="7767638" y="3265488"/>
          <p14:tracePt t="925" x="7712075" y="3236913"/>
          <p14:tracePt t="933" x="7675563" y="3236913"/>
          <p14:tracePt t="941" x="7602538" y="3219450"/>
          <p14:tracePt t="950" x="7567613" y="3219450"/>
          <p14:tracePt t="969" x="7458075" y="3200400"/>
          <p14:tracePt t="972" x="7412038" y="3200400"/>
          <p14:tracePt t="982" x="7375525" y="3200400"/>
          <p14:tracePt t="994" x="7329488" y="3200400"/>
          <p14:tracePt t="998" x="7292975" y="3200400"/>
          <p14:tracePt t="1004" x="7256463" y="3200400"/>
          <p14:tracePt t="1012" x="7239000" y="3200400"/>
          <p14:tracePt t="1020" x="7229475" y="3200400"/>
          <p14:tracePt t="1079" x="7212013" y="3200400"/>
          <p14:tracePt t="1084" x="7202488" y="3200400"/>
          <p14:tracePt t="1094" x="7183438" y="3200400"/>
          <p14:tracePt t="1100" x="7156450" y="3192463"/>
          <p14:tracePt t="1109" x="7146925" y="3182938"/>
          <p14:tracePt t="1116" x="7129463" y="3173413"/>
          <p14:tracePt t="1125" x="7102475" y="3155950"/>
          <p14:tracePt t="1132" x="7073900" y="3136900"/>
          <p14:tracePt t="1142" x="7056438" y="3127375"/>
          <p14:tracePt t="1148" x="7056438" y="3119438"/>
          <p14:tracePt t="1157" x="7046913" y="3119438"/>
          <p14:tracePt t="1164" x="7029450" y="3100388"/>
          <p14:tracePt t="1173" x="7019925" y="3090863"/>
          <p14:tracePt t="1629" x="7000875" y="3090863"/>
          <p14:tracePt t="1636" x="6983413" y="3090863"/>
          <p14:tracePt t="1644" x="6964363" y="3090863"/>
          <p14:tracePt t="1652" x="6937375" y="3090863"/>
          <p14:tracePt t="1660" x="6929438" y="3090863"/>
          <p14:tracePt t="1668" x="6910388" y="3090863"/>
          <p14:tracePt t="1676" x="6892925" y="3090863"/>
          <p14:tracePt t="1692" x="6883400" y="3090863"/>
          <p14:tracePt t="1701" x="6873875" y="3090863"/>
          <p14:tracePt t="1708" x="6846888" y="3082925"/>
          <p14:tracePt t="1734" x="6827838" y="3082925"/>
          <p14:tracePt t="1742" x="6810375" y="3082925"/>
          <p14:tracePt t="1749" x="6791325" y="3082925"/>
          <p14:tracePt t="1757" x="6783388" y="3082925"/>
          <p14:tracePt t="1765" x="6746875" y="3082925"/>
          <p14:tracePt t="1773" x="6718300" y="3082925"/>
          <p14:tracePt t="1781" x="6700838" y="3082925"/>
          <p14:tracePt t="1789" x="6664325" y="3082925"/>
          <p14:tracePt t="1796" x="6637338" y="3082925"/>
          <p14:tracePt t="1805" x="6600825" y="3082925"/>
          <p14:tracePt t="1812" x="6573838" y="3082925"/>
          <p14:tracePt t="1820" x="6554788" y="3082925"/>
          <p14:tracePt t="1828" x="6545263" y="3082925"/>
          <p14:tracePt t="1836" x="6537325" y="3082925"/>
          <p14:tracePt t="1844" x="6527800" y="3082925"/>
          <p14:tracePt t="1852" x="6518275" y="3082925"/>
          <p14:tracePt t="1868" x="6508750" y="3082925"/>
          <p14:tracePt t="1893" x="6491288" y="3082925"/>
          <p14:tracePt t="1925" x="6481763" y="3082925"/>
          <p14:tracePt t="2053" x="6472238" y="3082925"/>
          <p14:tracePt t="2061" x="6454775" y="3073400"/>
          <p14:tracePt t="2069" x="6435725" y="3054350"/>
          <p14:tracePt t="2084" x="6427788" y="3046413"/>
          <p14:tracePt t="2093" x="6408738" y="3046413"/>
          <p14:tracePt t="2102" x="6399213" y="3036888"/>
          <p14:tracePt t="2199" x="6381750" y="3036888"/>
          <p14:tracePt t="2209" x="6354763" y="3036888"/>
          <p14:tracePt t="2215" x="6345238" y="3036888"/>
          <p14:tracePt t="2225" x="6318250" y="3036888"/>
          <p14:tracePt t="2237" x="6308725" y="3046413"/>
          <p14:tracePt t="2252" x="6299200" y="3054350"/>
          <p14:tracePt t="2333" x="6299200" y="3073400"/>
          <p14:tracePt t="2340" x="6299200" y="3082925"/>
          <p14:tracePt t="2348" x="6299200" y="3090863"/>
          <p14:tracePt t="2364" x="6299200" y="3100388"/>
          <p14:tracePt t="2373" x="6299200" y="3119438"/>
          <p14:tracePt t="2389" x="6299200" y="3127375"/>
          <p14:tracePt t="2396" x="6299200" y="3136900"/>
          <p14:tracePt t="2412" x="6299200" y="3155950"/>
          <p14:tracePt t="2428" x="6299200" y="3163888"/>
          <p14:tracePt t="2436" x="6299200" y="3173413"/>
          <p14:tracePt t="2461" x="6299200" y="3182938"/>
          <p14:tracePt t="2484" x="6299200" y="3192463"/>
          <p14:tracePt t="2501" x="6299200" y="3200400"/>
          <p14:tracePt t="2517" x="6299200" y="3209925"/>
          <p14:tracePt t="2533" x="6299200" y="3219450"/>
          <p14:tracePt t="2557" x="6299200" y="3236913"/>
          <p14:tracePt t="2564" x="6299200" y="3246438"/>
          <p14:tracePt t="2589" x="6308725" y="3265488"/>
          <p14:tracePt t="2596" x="6308725" y="3273425"/>
          <p14:tracePt t="2604" x="6308725" y="3282950"/>
          <p14:tracePt t="2612" x="6308725" y="3302000"/>
          <p14:tracePt t="2629" x="6308725" y="3319463"/>
          <p14:tracePt t="2636" x="6308725" y="3328988"/>
          <p14:tracePt t="2644" x="6308725" y="3338513"/>
          <p14:tracePt t="2652" x="6318250" y="3338513"/>
          <p14:tracePt t="2662" x="6318250" y="3355975"/>
          <p14:tracePt t="2670" x="6318250" y="3365500"/>
          <p14:tracePt t="2694" x="6318250" y="3375025"/>
          <p14:tracePt t="2722" x="6318250" y="3382963"/>
          <p14:tracePt t="2757" x="6318250" y="3402013"/>
          <p14:tracePt t="2821" x="6318250" y="3411538"/>
          <p14:tracePt t="2830" x="6318250" y="3419475"/>
          <p14:tracePt t="2837" x="6318250" y="3438525"/>
          <p14:tracePt t="2845" x="6318250" y="3446463"/>
          <p14:tracePt t="2854" x="6318250" y="3465513"/>
          <p14:tracePt t="2861" x="6318250" y="3475038"/>
          <p14:tracePt t="2877" x="6318250" y="3482975"/>
          <p14:tracePt t="2884" x="6318250" y="3492500"/>
          <p14:tracePt t="2892" x="6308725" y="3502025"/>
          <p14:tracePt t="2933" x="6308725" y="3519488"/>
          <p14:tracePt t="2941" x="6299200" y="3529013"/>
          <p14:tracePt t="2980" x="6299200" y="3538538"/>
          <p14:tracePt t="2988" x="6299200" y="3556000"/>
          <p14:tracePt t="2996" x="6291263" y="3565525"/>
          <p14:tracePt t="3036" x="6291263" y="3575050"/>
          <p14:tracePt t="3044" x="6281738" y="3584575"/>
          <p14:tracePt t="3052" x="6272213" y="3592513"/>
          <p14:tracePt t="3068" x="6262688" y="3602038"/>
          <p14:tracePt t="3076" x="6262688" y="3611563"/>
          <p14:tracePt t="3084" x="6254750" y="3629025"/>
          <p14:tracePt t="3094" x="6245225" y="3648075"/>
          <p14:tracePt t="3100" x="6235700" y="3657600"/>
          <p14:tracePt t="3110" x="6226175" y="3665538"/>
          <p14:tracePt t="3116" x="6218238" y="3675063"/>
          <p14:tracePt t="3126" x="6208713" y="3684588"/>
          <p14:tracePt t="3132" x="6208713" y="3694113"/>
          <p14:tracePt t="3141" x="6189663" y="3711575"/>
          <p14:tracePt t="3148" x="6181725" y="3721100"/>
          <p14:tracePt t="3157" x="6172200" y="3748088"/>
          <p14:tracePt t="3173" x="6162675" y="3767138"/>
          <p14:tracePt t="3180" x="6153150" y="3784600"/>
          <p14:tracePt t="3188" x="6153150" y="3794125"/>
          <p14:tracePt t="3196" x="6145213" y="3803650"/>
          <p14:tracePt t="3204" x="6135688" y="3811588"/>
          <p14:tracePt t="3212" x="6126163" y="3821113"/>
          <p14:tracePt t="3245" x="6108700" y="3830638"/>
          <p14:tracePt t="3485" x="6099175" y="3830638"/>
          <p14:tracePt t="3505" x="6089650" y="3830638"/>
          <p14:tracePt t="3511" x="6080125" y="3830638"/>
          <p14:tracePt t="3526" x="6072188" y="3830638"/>
          <p14:tracePt t="3543" x="6062663" y="3830638"/>
          <p14:tracePt t="3564" x="6053138" y="3830638"/>
          <p14:tracePt t="3573" x="6035675" y="3830638"/>
          <p14:tracePt t="3581" x="6026150" y="3830638"/>
          <p14:tracePt t="3588" x="6016625" y="3830638"/>
          <p14:tracePt t="3597" x="6016625" y="3840163"/>
          <p14:tracePt t="3614" x="5999163" y="3840163"/>
          <p14:tracePt t="3622" x="5989638" y="3840163"/>
          <p14:tracePt t="3630" x="5972175" y="3857625"/>
          <p14:tracePt t="3660" x="5953125" y="3857625"/>
          <p14:tracePt t="3668" x="5943600" y="3857625"/>
          <p14:tracePt t="3677" x="5926138" y="3857625"/>
          <p14:tracePt t="3684" x="5916613" y="3857625"/>
          <p14:tracePt t="3693" x="5889625" y="3867150"/>
          <p14:tracePt t="3709" x="5862638" y="3875088"/>
          <p14:tracePt t="3717" x="5843588" y="3875088"/>
          <p14:tracePt t="3724" x="5834063" y="3884613"/>
          <p14:tracePt t="3732" x="5826125" y="3884613"/>
          <p14:tracePt t="3741" x="5816600" y="3884613"/>
          <p14:tracePt t="3748" x="5807075" y="3884613"/>
          <p14:tracePt t="3758" x="5797550" y="3884613"/>
          <p14:tracePt t="3774" x="5780088" y="3884613"/>
          <p14:tracePt t="3788" x="5770563" y="3884613"/>
          <p14:tracePt t="3804" x="5753100" y="3903663"/>
          <p14:tracePt t="3822" x="5743575" y="3903663"/>
          <p14:tracePt t="3831" x="5724525" y="3911600"/>
          <p14:tracePt t="3846" x="5716588" y="3911600"/>
          <p14:tracePt t="3853" x="5707063" y="3911600"/>
          <p14:tracePt t="3860" x="5697538" y="3921125"/>
          <p14:tracePt t="3869" x="5680075" y="3930650"/>
          <p14:tracePt t="3908" x="5661025" y="3948113"/>
          <p14:tracePt t="3940" x="5661025" y="3957638"/>
          <p14:tracePt t="3957" x="5643563" y="3976688"/>
          <p14:tracePt t="4014" x="5643563" y="3984625"/>
          <p14:tracePt t="4020" x="5634038" y="3984625"/>
          <p14:tracePt t="4036" x="5624513" y="3994150"/>
          <p14:tracePt t="4052" x="5616575" y="3994150"/>
          <p14:tracePt t="4061" x="5607050" y="4003675"/>
          <p14:tracePt t="4076" x="5597525" y="4013200"/>
          <p14:tracePt t="4109" x="5588000" y="4021138"/>
          <p14:tracePt t="4140" x="5588000" y="4030663"/>
          <p14:tracePt t="4491" x="5588000" y="4040188"/>
          <p14:tracePt t="4509" x="5570538" y="4057650"/>
          <p14:tracePt t="4516" x="5561013" y="4076700"/>
          <p14:tracePt t="4524" x="5551488" y="4086225"/>
          <p14:tracePt t="4533" x="5551488" y="4103688"/>
          <p14:tracePt t="4542" x="5543550" y="4113213"/>
          <p14:tracePt t="4548" x="5543550" y="4122738"/>
          <p14:tracePt t="4558" x="5543550" y="4130675"/>
          <p14:tracePt t="4564" x="5543550" y="4140200"/>
          <p14:tracePt t="4573" x="5543550" y="4149725"/>
          <p14:tracePt t="4581" x="5524500" y="4167188"/>
          <p14:tracePt t="4638" x="5524500" y="4186238"/>
          <p14:tracePt t="4684" x="5524500" y="4195763"/>
          <p14:tracePt t="4716" x="5524500" y="4203700"/>
          <p14:tracePt t="4734" x="5524500" y="4213225"/>
          <p14:tracePt t="4748" x="5514975" y="4222750"/>
          <p14:tracePt t="4782" x="5514975" y="4232275"/>
          <p14:tracePt t="4799" x="5507038" y="4240213"/>
          <p14:tracePt t="4847" x="5497513" y="4259263"/>
          <p14:tracePt t="4868" x="5497513" y="4268788"/>
          <p14:tracePt t="4876" x="5487988" y="4286250"/>
          <p14:tracePt t="4892" x="5487988" y="4295775"/>
          <p14:tracePt t="4926" x="5478463" y="4303713"/>
          <p14:tracePt t="4942" x="5478463" y="4313238"/>
          <p14:tracePt t="4950" x="5478463" y="4322763"/>
          <p14:tracePt t="4959" x="5470525" y="4332288"/>
          <p14:tracePt t="4967" x="5470525" y="4349750"/>
          <p14:tracePt t="4980" x="5461000" y="4368800"/>
          <p14:tracePt t="5007" x="5461000" y="4376738"/>
          <p14:tracePt t="5032" x="5461000" y="4395788"/>
          <p14:tracePt t="5336" x="5451475" y="4395788"/>
          <p14:tracePt t="5346" x="5434013" y="4395788"/>
          <p14:tracePt t="5351" x="5397500" y="4395788"/>
          <p14:tracePt t="5363" x="5351463" y="4395788"/>
          <p14:tracePt t="5364" x="5334000" y="4395788"/>
          <p14:tracePt t="5377" x="5305425" y="4395788"/>
          <p14:tracePt t="5381" x="5287963" y="4395788"/>
          <p14:tracePt t="5391" x="5278438" y="4395788"/>
          <p14:tracePt t="5398" x="5268913" y="4395788"/>
          <p14:tracePt t="5406" x="5260975" y="4395788"/>
          <p14:tracePt t="5425" x="5251450" y="4386263"/>
          <p14:tracePt t="5525" x="5241925" y="4386263"/>
          <p14:tracePt t="5532" x="5224463" y="4386263"/>
          <p14:tracePt t="5540" x="5214938" y="4386263"/>
          <p14:tracePt t="5572" x="5205413" y="4386263"/>
          <p14:tracePt t="5770" x="5195888" y="4376738"/>
          <p14:tracePt t="5772" x="5195888" y="4368800"/>
          <p14:tracePt t="5781" x="5195888" y="4359275"/>
          <p14:tracePt t="5789" x="5195888" y="4349750"/>
          <p14:tracePt t="5796" x="5195888" y="4340225"/>
          <p14:tracePt t="5814" x="5195888" y="4313238"/>
          <p14:tracePt t="5820" x="5195888" y="4286250"/>
          <p14:tracePt t="5828" x="5195888" y="4268788"/>
          <p14:tracePt t="5836" x="5195888" y="4240213"/>
          <p14:tracePt t="5844" x="5195888" y="4195763"/>
          <p14:tracePt t="5852" x="5187950" y="4167188"/>
          <p14:tracePt t="5860" x="5168900" y="4130675"/>
          <p14:tracePt t="5868" x="5151438" y="4076700"/>
          <p14:tracePt t="5892" x="5095875" y="3976688"/>
          <p14:tracePt t="5900" x="5086350" y="3957638"/>
          <p14:tracePt t="5910" x="5086350" y="3921125"/>
          <p14:tracePt t="5917" x="5068888" y="3903663"/>
          <p14:tracePt t="5932" x="5059363" y="3875088"/>
          <p14:tracePt t="6196" x="5059363" y="3884613"/>
          <p14:tracePt t="6220" x="5059363" y="3911600"/>
          <p14:tracePt t="6246" x="5086350" y="3911600"/>
          <p14:tracePt t="6254" x="5114925" y="3911600"/>
          <p14:tracePt t="6262" x="5159375" y="3911600"/>
          <p14:tracePt t="6269" x="5195888" y="3911600"/>
          <p14:tracePt t="6276" x="5241925" y="3911600"/>
          <p14:tracePt t="6284" x="5268913" y="3911600"/>
          <p14:tracePt t="6293" x="5314950" y="3911600"/>
          <p14:tracePt t="6300" x="5351463" y="3903663"/>
          <p14:tracePt t="6309" x="5360988" y="3903663"/>
          <p14:tracePt t="6316" x="5387975" y="3903663"/>
          <p14:tracePt t="6325" x="5397500" y="3903663"/>
          <p14:tracePt t="6340" x="5405438" y="3903663"/>
          <p14:tracePt t="6348" x="5405438" y="3894138"/>
          <p14:tracePt t="6478" x="5405438" y="3903663"/>
          <p14:tracePt t="6493" x="5405438" y="3921125"/>
          <p14:tracePt t="6501" x="5397500" y="3930650"/>
          <p14:tracePt t="6517" x="5387975" y="3948113"/>
          <p14:tracePt t="6541" x="5378450" y="3957638"/>
          <p14:tracePt t="6877" x="5378450" y="3967163"/>
          <p14:tracePt t="6884" x="5378450" y="3984625"/>
          <p14:tracePt t="7050" x="5378450" y="3994150"/>
          <p14:tracePt t="7077" x="5378450" y="4003675"/>
          <p14:tracePt t="7116" x="5378450" y="4021138"/>
          <p14:tracePt t="7197" x="5378450" y="4030663"/>
          <p14:tracePt t="7204" x="5378450" y="4040188"/>
          <p14:tracePt t="7220" x="5378450" y="4049713"/>
          <p14:tracePt t="7236" x="5378450" y="4057650"/>
          <p14:tracePt t="7252" x="5378450" y="4067175"/>
          <p14:tracePt t="7277" x="5378450" y="4076700"/>
          <p14:tracePt t="7284" x="5378450" y="4086225"/>
          <p14:tracePt t="7310" x="5378450" y="4103688"/>
          <p14:tracePt t="7316" x="5378450" y="4113213"/>
          <p14:tracePt t="7341" x="5378450" y="4122738"/>
          <p14:tracePt t="7595" x="5378450" y="4140200"/>
          <p14:tracePt t="7597" x="5378450" y="4149725"/>
          <p14:tracePt t="7612" x="5378450" y="4159250"/>
          <p14:tracePt t="7709" x="5378450" y="4167188"/>
          <p14:tracePt t="7718" x="5387975" y="4167188"/>
          <p14:tracePt t="7741" x="5387975" y="4159250"/>
          <p14:tracePt t="7788" x="5397500" y="4149725"/>
          <p14:tracePt t="7812" x="5397500" y="4159250"/>
          <p14:tracePt t="7820" x="5397500" y="4167188"/>
          <p14:tracePt t="7828" x="5397500" y="4186238"/>
          <p14:tracePt t="7844" x="5397500" y="4195763"/>
          <p14:tracePt t="7852" x="5397500" y="4203700"/>
          <p14:tracePt t="7860" x="5387975" y="4213225"/>
          <p14:tracePt t="7876" x="5387975" y="4222750"/>
          <p14:tracePt t="7958" x="5387975" y="4203700"/>
          <p14:tracePt t="7964" x="5387975" y="4195763"/>
          <p14:tracePt t="7973" x="5387975" y="4186238"/>
          <p14:tracePt t="7997" x="5397500" y="4167188"/>
          <p14:tracePt t="8231" x="5405438" y="4167188"/>
          <p14:tracePt t="8247" x="5405438" y="4159250"/>
          <p14:tracePt t="8270" x="5414963" y="4149725"/>
          <p14:tracePt t="9036" x="5414963" y="4159250"/>
          <p14:tracePt t="9054" x="5414963" y="4167188"/>
          <p14:tracePt t="10864" x="5387975" y="4149725"/>
          <p14:tracePt t="10868" x="5351463" y="4149725"/>
          <p14:tracePt t="10877" x="5305425" y="4140200"/>
          <p14:tracePt t="10885" x="5241925" y="4130675"/>
          <p14:tracePt t="10893" x="5187950" y="4122738"/>
          <p14:tracePt t="10900" x="5095875" y="4103688"/>
          <p14:tracePt t="10909" x="5014913" y="4094163"/>
          <p14:tracePt t="10916" x="4886325" y="4067175"/>
          <p14:tracePt t="10926" x="4759325" y="4067175"/>
          <p14:tracePt t="10932" x="4622800" y="4003675"/>
          <p14:tracePt t="10940" x="4530725" y="3994150"/>
          <p14:tracePt t="10950" x="4467225" y="3976688"/>
          <p14:tracePt t="10959" x="4394200" y="3940175"/>
          <p14:tracePt t="10965" x="4348163" y="3930650"/>
          <p14:tracePt t="10977" x="4284663" y="3911600"/>
          <p14:tracePt t="10982" x="4257675" y="3894138"/>
          <p14:tracePt t="10989" x="4238625" y="3884613"/>
          <p14:tracePt t="10997" x="4194175" y="3875088"/>
          <p14:tracePt t="11012" x="4175125" y="3867150"/>
          <p14:tracePt t="11020" x="4148138" y="3848100"/>
          <p14:tracePt t="11029" x="4129088" y="3840163"/>
          <p14:tracePt t="11036" x="4084638" y="3840163"/>
          <p14:tracePt t="11046" x="4057650" y="3830638"/>
          <p14:tracePt t="11054" x="4029075" y="3821113"/>
          <p14:tracePt t="11063" x="3984625" y="3821113"/>
          <p14:tracePt t="11068" x="3948113" y="3821113"/>
          <p14:tracePt t="11077" x="3919538" y="3803650"/>
          <p14:tracePt t="11084" x="3902075" y="3794125"/>
          <p14:tracePt t="11093" x="3865563" y="3794125"/>
          <p14:tracePt t="11100" x="3846513" y="3794125"/>
          <p14:tracePt t="11116" x="3838575" y="3794125"/>
          <p14:tracePt t="11125" x="3819525" y="3794125"/>
          <p14:tracePt t="11132" x="3810000" y="3794125"/>
          <p14:tracePt t="11141" x="3792538" y="3794125"/>
          <p14:tracePt t="11148" x="3775075" y="3803650"/>
          <p14:tracePt t="11157" x="3765550" y="3803650"/>
          <p14:tracePt t="11164" x="3729038" y="3811588"/>
          <p14:tracePt t="11174" x="3702050" y="3840163"/>
          <p14:tracePt t="11180" x="3673475" y="3848100"/>
          <p14:tracePt t="11188" x="3629025" y="3848100"/>
          <p14:tracePt t="11197" x="3592513" y="3857625"/>
          <p14:tracePt t="11205" x="3546475" y="3857625"/>
          <p14:tracePt t="11212" x="3490913" y="3867150"/>
          <p14:tracePt t="11220" x="3436938" y="3867150"/>
          <p14:tracePt t="11228" x="3373438" y="3867150"/>
          <p14:tracePt t="11236" x="3336925" y="3894138"/>
          <p14:tracePt t="11244" x="3290888" y="3903663"/>
          <p14:tracePt t="11252" x="3273425" y="3903663"/>
          <p14:tracePt t="11260" x="3244850" y="3911600"/>
          <p14:tracePt t="11268" x="3236913" y="3921125"/>
          <p14:tracePt t="11276" x="3217863" y="3940175"/>
          <p14:tracePt t="11286" x="3208338" y="3940175"/>
          <p14:tracePt t="11296" x="3200400" y="3948113"/>
          <p14:tracePt t="11300" x="3190875" y="3957638"/>
          <p14:tracePt t="11309" x="3181350" y="3976688"/>
          <p14:tracePt t="11316" x="3171825" y="3994150"/>
          <p14:tracePt t="11327" x="3154363" y="4013200"/>
          <p14:tracePt t="11332" x="3136900" y="4049713"/>
          <p14:tracePt t="11343" x="3108325" y="4067175"/>
          <p14:tracePt t="11348" x="3081338" y="4086225"/>
          <p14:tracePt t="11359" x="3063875" y="4094163"/>
          <p14:tracePt t="11364" x="3035300" y="4113213"/>
          <p14:tracePt t="11375" x="3008313" y="4140200"/>
          <p14:tracePt t="11381" x="2990850" y="4149725"/>
          <p14:tracePt t="11391" x="2954338" y="4159250"/>
          <p14:tracePt t="11406" x="2925763" y="4159250"/>
          <p14:tracePt t="11412" x="2898775" y="4176713"/>
          <p14:tracePt t="11500" x="2889250" y="4186238"/>
          <p14:tracePt t="11508" x="2881313" y="4186238"/>
          <p14:tracePt t="11516" x="2871788" y="4186238"/>
          <p14:tracePt t="11525" x="2862263" y="4186238"/>
          <p14:tracePt t="11541" x="2852738" y="4186238"/>
          <p14:tracePt t="11548" x="2825750" y="4195763"/>
          <p14:tracePt t="11573" x="2808288" y="4203700"/>
          <p14:tracePt t="11580" x="2789238" y="4203700"/>
          <p14:tracePt t="11591" x="2781300" y="4203700"/>
          <p14:tracePt t="11596" x="2771775" y="4203700"/>
          <p14:tracePt t="11608" x="2752725" y="4213225"/>
          <p14:tracePt t="11612" x="2744788" y="4213225"/>
          <p14:tracePt t="11630" x="2735263" y="4213225"/>
          <p14:tracePt t="11636" x="2716213" y="4213225"/>
          <p14:tracePt t="11644" x="2708275" y="4213225"/>
          <p14:tracePt t="11652" x="2698750" y="4213225"/>
          <p14:tracePt t="11668" x="2689225" y="4213225"/>
          <p14:tracePt t="11685" x="2671763" y="4213225"/>
          <p14:tracePt t="11701" x="2662238" y="4213225"/>
          <p14:tracePt t="11709" x="2652713" y="4213225"/>
          <p14:tracePt t="11717" x="2635250" y="4213225"/>
          <p14:tracePt t="11724" x="2625725" y="4213225"/>
          <p14:tracePt t="11734" x="2606675" y="4213225"/>
          <p14:tracePt t="11740" x="2598738" y="4213225"/>
          <p14:tracePt t="11748" x="2589213" y="4213225"/>
          <p14:tracePt t="11757" x="2579688" y="4213225"/>
          <p14:tracePt t="11765" x="2570163" y="4213225"/>
          <p14:tracePt t="11780" x="2552700" y="4213225"/>
          <p14:tracePt t="11793" x="2543175" y="4213225"/>
          <p14:tracePt t="11812" x="2533650" y="4213225"/>
          <p14:tracePt t="11853" x="2516188" y="4213225"/>
          <p14:tracePt t="11861" x="2506663" y="4213225"/>
          <p14:tracePt t="11869" x="2498725" y="4213225"/>
          <p14:tracePt t="11893" x="2470150" y="4213225"/>
          <p14:tracePt t="11916" x="2452688" y="4203700"/>
          <p14:tracePt t="11924" x="2443163" y="4195763"/>
          <p14:tracePt t="11932" x="2433638" y="4186238"/>
          <p14:tracePt t="11949" x="2425700" y="4176713"/>
          <p14:tracePt t="11965" x="2416175" y="4176713"/>
          <p14:tracePt t="12395" x="2406650" y="4167188"/>
          <p14:tracePt t="12662" x="2416175" y="4167188"/>
          <p14:tracePt t="13071" x="2425700" y="4167188"/>
          <p14:tracePt t="13087" x="2433638" y="4167188"/>
          <p14:tracePt t="13101" x="2452688" y="4167188"/>
          <p14:tracePt t="13236" x="2462213" y="4167188"/>
          <p14:tracePt t="13633" x="2470150" y="4167188"/>
          <p14:tracePt t="13645" x="2479675" y="4176713"/>
          <p14:tracePt t="13885" x="2489200" y="4186238"/>
          <p14:tracePt t="13900" x="2498725" y="4195763"/>
          <p14:tracePt t="13933" x="2506663" y="4203700"/>
          <p14:tracePt t="14599" x="2506663" y="4213225"/>
          <p14:tracePt t="14614" x="2506663" y="4222750"/>
          <p14:tracePt t="14629" x="2516188" y="4232275"/>
          <p14:tracePt t="14736" x="2525713" y="4240213"/>
          <p14:tracePt t="15269" x="2533650" y="4240213"/>
          <p14:tracePt t="15308" x="2533650" y="4232275"/>
          <p14:tracePt t="15391" x="2533650" y="4222750"/>
          <p14:tracePt t="15407" x="2533650" y="4213225"/>
          <p14:tracePt t="15424" x="2543175" y="4213225"/>
          <p14:tracePt t="16020" x="2543175" y="4195763"/>
          <p14:tracePt t="16495" x="2543175" y="4186238"/>
          <p14:tracePt t="16663" x="2543175" y="4176713"/>
          <p14:tracePt t="16670" x="2533650" y="4167188"/>
          <p14:tracePt t="16684" x="2533650" y="4149725"/>
          <p14:tracePt t="16692" x="2525713" y="4140200"/>
          <p14:tracePt t="16717" x="2516188" y="4140200"/>
          <p14:tracePt t="16765" x="2516188" y="4130675"/>
          <p14:tracePt t="16797" x="2506663" y="4130675"/>
          <p14:tracePt t="16941" x="2562225" y="4130675"/>
          <p14:tracePt t="16949" x="2635250" y="4130675"/>
          <p14:tracePt t="16956" x="2744788" y="4130675"/>
          <p14:tracePt t="16964" x="2852738" y="4130675"/>
          <p14:tracePt t="16973" x="2954338" y="4130675"/>
          <p14:tracePt t="16980" x="3027363" y="4130675"/>
          <p14:tracePt t="16990" x="3136900" y="4130675"/>
          <p14:tracePt t="16996" x="3208338" y="4130675"/>
          <p14:tracePt t="17007" x="3263900" y="4130675"/>
          <p14:tracePt t="17012" x="3309938" y="4130675"/>
          <p14:tracePt t="17024" x="3346450" y="4122738"/>
          <p14:tracePt t="17032" x="3354388" y="4122738"/>
          <p14:tracePt t="17036" x="3373438" y="4103688"/>
          <p14:tracePt t="17128" x="3390900" y="4094163"/>
          <p14:tracePt t="17136" x="3409950" y="4086225"/>
          <p14:tracePt t="17146" x="3419475" y="4086225"/>
          <p14:tracePt t="17151" x="3427413" y="4076700"/>
          <p14:tracePt t="17156" x="3436938" y="4076700"/>
          <p14:tracePt t="17181" x="3446463" y="4067175"/>
          <p14:tracePt t="17221" x="3446463" y="4057650"/>
          <p14:tracePt t="17244" x="3446463" y="4049713"/>
          <p14:tracePt t="17325" x="3446463" y="4021138"/>
          <p14:tracePt t="17332" x="3446463" y="3994150"/>
          <p14:tracePt t="17341" x="3446463" y="3957638"/>
          <p14:tracePt t="17348" x="3446463" y="3911600"/>
          <p14:tracePt t="17359" x="3446463" y="3857625"/>
          <p14:tracePt t="17364" x="3427413" y="3784600"/>
          <p14:tracePt t="17373" x="3419475" y="3721100"/>
          <p14:tracePt t="17380" x="3373438" y="3621088"/>
          <p14:tracePt t="17390" x="3363913" y="3584575"/>
          <p14:tracePt t="17396" x="3354388" y="3519488"/>
          <p14:tracePt t="17407" x="3346450" y="3482975"/>
          <p14:tracePt t="17412" x="3346450" y="3438525"/>
          <p14:tracePt t="17420" x="3336925" y="3411538"/>
          <p14:tracePt t="17428" x="3327400" y="3392488"/>
          <p14:tracePt t="17437" x="3327400" y="3375025"/>
          <p14:tracePt t="17444" x="3327400" y="3355975"/>
          <p14:tracePt t="17461" x="3327400" y="3346450"/>
          <p14:tracePt t="17622" x="3317875" y="3346450"/>
          <p14:tracePt t="17660" x="3309938" y="3346450"/>
          <p14:tracePt t="17671" x="3281363" y="3346450"/>
          <p14:tracePt t="17680" x="3244850" y="3346450"/>
          <p14:tracePt t="17687" x="3181350" y="3328988"/>
          <p14:tracePt t="17692" x="3100388" y="3273425"/>
          <p14:tracePt t="17700" x="2998788" y="3200400"/>
          <p14:tracePt t="17709" x="2862263" y="3127375"/>
          <p14:tracePt t="17717" x="2744788" y="3046413"/>
          <p14:tracePt t="17725" x="2598738" y="2936875"/>
          <p14:tracePt t="17732" x="2462213" y="2827338"/>
          <p14:tracePt t="17740" x="2324100" y="2735263"/>
          <p14:tracePt t="17748" x="2224088" y="2662238"/>
          <p14:tracePt t="17756" x="2124075" y="2581275"/>
          <p14:tracePt t="17765" x="2024063" y="2517775"/>
          <p14:tracePt t="17773" x="1951038" y="2452688"/>
          <p14:tracePt t="17780" x="1905000" y="2416175"/>
          <p14:tracePt t="17794" x="1878013" y="2389188"/>
          <p14:tracePt t="17799" x="1804988" y="2335213"/>
          <p14:tracePt t="17804" x="1804988" y="2325688"/>
          <p14:tracePt t="17813" x="1787525" y="2306638"/>
          <p14:tracePt t="17824" x="1751013" y="2289175"/>
          <p14:tracePt t="17828" x="1741488" y="2279650"/>
          <p14:tracePt t="17837" x="1741488" y="2270125"/>
          <p14:tracePt t="17844" x="1731963" y="2270125"/>
          <p14:tracePt t="17862" x="1722438" y="2262188"/>
          <p14:tracePt t="17876" x="1714500" y="2262188"/>
          <p14:tracePt t="17908" x="1714500" y="2252663"/>
          <p14:tracePt t="17916" x="1704975" y="2225675"/>
          <p14:tracePt t="17925" x="1695450" y="2189163"/>
          <p14:tracePt t="17932" x="1695450" y="2179638"/>
          <p14:tracePt t="17941" x="1677988" y="2143125"/>
          <p14:tracePt t="17948" x="1677988" y="2116138"/>
          <p14:tracePt t="17957" x="1668463" y="2106613"/>
          <p14:tracePt t="17964" x="1658938" y="2079625"/>
          <p14:tracePt t="17973" x="1658938" y="2070100"/>
          <p14:tracePt t="17980" x="1658938" y="2060575"/>
          <p14:tracePt t="18055" x="1649413" y="2052638"/>
          <p14:tracePt t="18079" x="1641475" y="2052638"/>
          <p14:tracePt t="18086" x="1622425" y="2052638"/>
          <p14:tracePt t="18101" x="1595438" y="2052638"/>
          <p14:tracePt t="18109" x="1585913" y="2052638"/>
          <p14:tracePt t="18119" x="1568450" y="2052638"/>
          <p14:tracePt t="18125" x="1549400" y="2060575"/>
          <p14:tracePt t="18133" x="1541463" y="2070100"/>
          <p14:tracePt t="18149" x="1531938" y="2079625"/>
          <p14:tracePt t="18164" x="1522413" y="2089150"/>
          <p14:tracePt t="18180" x="1522413" y="2106613"/>
          <p14:tracePt t="18190" x="1522413" y="2116138"/>
          <p14:tracePt t="18197" x="1522413" y="2143125"/>
          <p14:tracePt t="18204" x="1504950" y="2170113"/>
          <p14:tracePt t="18212" x="1504950" y="2216150"/>
          <p14:tracePt t="18220" x="1504950" y="2252663"/>
          <p14:tracePt t="18228" x="1504950" y="2306638"/>
          <p14:tracePt t="18236" x="1504950" y="2362200"/>
          <p14:tracePt t="18244" x="1522413" y="2462213"/>
          <p14:tracePt t="18253" x="1576388" y="2571750"/>
          <p14:tracePt t="18260" x="1658938" y="2708275"/>
          <p14:tracePt t="18268" x="1731963" y="2844800"/>
          <p14:tracePt t="18276" x="1824038" y="2963863"/>
          <p14:tracePt t="18284" x="1924050" y="3119438"/>
          <p14:tracePt t="18292" x="2033588" y="3273425"/>
          <p14:tracePt t="18300" x="2124075" y="3411538"/>
          <p14:tracePt t="18308" x="2214563" y="3511550"/>
          <p14:tracePt t="18316" x="2287588" y="3629025"/>
          <p14:tracePt t="18326" x="2360613" y="3730625"/>
          <p14:tracePt t="18332" x="2397125" y="3775075"/>
          <p14:tracePt t="18340" x="2416175" y="3840163"/>
          <p14:tracePt t="18348" x="2433638" y="3867150"/>
          <p14:tracePt t="18360" x="2443163" y="3884613"/>
          <p14:tracePt t="18364" x="2443163" y="3911600"/>
          <p14:tracePt t="18373" x="2443163" y="3930650"/>
          <p14:tracePt t="18380" x="2443163" y="3940175"/>
          <p14:tracePt t="18390" x="2443163" y="3957638"/>
          <p14:tracePt t="18397" x="2443163" y="3976688"/>
          <p14:tracePt t="18408" x="2443163" y="4003675"/>
          <p14:tracePt t="18414" x="2443163" y="4013200"/>
          <p14:tracePt t="18427" x="2443163" y="4030663"/>
          <p14:tracePt t="18429" x="2443163" y="4049713"/>
          <p14:tracePt t="18439" x="2443163" y="4067175"/>
          <p14:tracePt t="18453" x="2443163" y="4094163"/>
          <p14:tracePt t="18460" x="2443163" y="4113213"/>
          <p14:tracePt t="18468" x="2443163" y="4130675"/>
          <p14:tracePt t="18476" x="2443163" y="4140200"/>
          <p14:tracePt t="18486" x="2443163" y="4149725"/>
          <p14:tracePt t="18492" x="2443163" y="4159250"/>
          <p14:tracePt t="18500" x="2443163" y="4167188"/>
          <p14:tracePt t="18516" x="2443163" y="4176713"/>
          <p14:tracePt t="18532" x="2443163" y="4186238"/>
          <p14:tracePt t="18556" x="2443163" y="4195763"/>
          <p14:tracePt t="18589" x="2443163" y="4213225"/>
          <p14:tracePt t="18605" x="2443163" y="4222750"/>
          <p14:tracePt t="18621" x="2443163" y="4232275"/>
          <p14:tracePt t="18637" x="2443163" y="4259263"/>
          <p14:tracePt t="18652" x="2433638" y="4276725"/>
          <p14:tracePt t="18660" x="2433638" y="4295775"/>
          <p14:tracePt t="18668" x="2433638" y="4303713"/>
          <p14:tracePt t="18676" x="2433638" y="4322763"/>
          <p14:tracePt t="18684" x="2433638" y="4340225"/>
          <p14:tracePt t="18692" x="2433638" y="4349750"/>
          <p14:tracePt t="18703" x="2433638" y="4359275"/>
          <p14:tracePt t="18720" x="2433638" y="4376738"/>
          <p14:tracePt t="18725" x="2425700" y="4386263"/>
          <p14:tracePt t="18751" x="2416175" y="4405313"/>
          <p14:tracePt t="18918" x="2406650" y="4405313"/>
          <p14:tracePt t="18927" x="2406650" y="4395788"/>
          <p14:tracePt t="18932" x="2406650" y="4386263"/>
          <p14:tracePt t="18948" x="2406650" y="4368800"/>
          <p14:tracePt t="18957" x="2406650" y="4359275"/>
          <p14:tracePt t="18964" x="2406650" y="4349750"/>
          <p14:tracePt t="18973" x="2406650" y="4340225"/>
          <p14:tracePt t="18980" x="2406650" y="4322763"/>
          <p14:tracePt t="18997" x="2397125" y="4313238"/>
          <p14:tracePt t="19015" x="2397125" y="4303713"/>
          <p14:tracePt t="19020" x="2397125" y="4295775"/>
          <p14:tracePt t="19029" x="2397125" y="4276725"/>
          <p14:tracePt t="19042" x="2397125" y="4268788"/>
          <p14:tracePt t="19047" x="2397125" y="4259263"/>
          <p14:tracePt t="19052" x="2397125" y="4249738"/>
          <p14:tracePt t="19066" x="2397125" y="4240213"/>
          <p14:tracePt t="19068" x="2397125" y="4232275"/>
          <p14:tracePt t="19076" x="2397125" y="4203700"/>
          <p14:tracePt t="19085" x="2397125" y="4195763"/>
          <p14:tracePt t="19101" x="2397125" y="4186238"/>
          <p14:tracePt t="19255" x="2389188" y="4186238"/>
          <p14:tracePt t="19704" x="2389188" y="4195763"/>
          <p14:tracePt t="19971" x="2379663" y="4203700"/>
          <p14:tracePt t="19993" x="2370138" y="4203700"/>
          <p14:tracePt t="20802" x="2379663" y="4203700"/>
          <p14:tracePt t="20805" x="2389188" y="4195763"/>
          <p14:tracePt t="20812" x="2406650" y="4195763"/>
          <p14:tracePt t="20823" x="2416175" y="4186238"/>
          <p14:tracePt t="20837" x="2443163" y="4176713"/>
          <p14:tracePt t="20853" x="2462213" y="4167188"/>
          <p14:tracePt t="20886" x="2479675" y="4149725"/>
          <p14:tracePt t="21020" x="2489200" y="4149725"/>
          <p14:tracePt t="21028" x="2489200" y="4159250"/>
          <p14:tracePt t="21119" x="2498725" y="4167188"/>
          <p14:tracePt t="21350" x="2516188" y="4167188"/>
          <p14:tracePt t="21357" x="2552700" y="4167188"/>
          <p14:tracePt t="21366" x="2616200" y="4167188"/>
          <p14:tracePt t="21373" x="2708275" y="4167188"/>
          <p14:tracePt t="21381" x="2798763" y="4167188"/>
          <p14:tracePt t="21392" x="2944813" y="4167188"/>
          <p14:tracePt t="21397" x="3054350" y="4167188"/>
          <p14:tracePt t="21410" x="3127375" y="4167188"/>
          <p14:tracePt t="21415" x="3227388" y="4167188"/>
          <p14:tracePt t="21424" x="3317875" y="4167188"/>
          <p14:tracePt t="21428" x="3373438" y="4167188"/>
          <p14:tracePt t="21438" x="3409950" y="4167188"/>
          <p14:tracePt t="21445" x="3427413" y="4167188"/>
          <p14:tracePt t="21457" x="3473450" y="4167188"/>
          <p14:tracePt t="21460" x="3482975" y="4167188"/>
          <p14:tracePt t="21525" x="3500438" y="4167188"/>
          <p14:tracePt t="21532" x="3509963" y="4167188"/>
          <p14:tracePt t="21541" x="3519488" y="4167188"/>
          <p14:tracePt t="21548" x="3546475" y="4167188"/>
          <p14:tracePt t="21556" x="3556000" y="4167188"/>
          <p14:tracePt t="21564" x="3563938" y="4167188"/>
          <p14:tracePt t="21589" x="3582988" y="4167188"/>
          <p14:tracePt t="21612" x="3592513" y="4167188"/>
          <p14:tracePt t="21982" x="3600450" y="4167188"/>
          <p14:tracePt t="21988" x="3600450" y="4149725"/>
          <p14:tracePt t="21996" x="3592513" y="4140200"/>
          <p14:tracePt t="22006" x="3582988" y="4113213"/>
          <p14:tracePt t="22012" x="3582988" y="4086225"/>
          <p14:tracePt t="22020" x="3573463" y="4057650"/>
          <p14:tracePt t="22028" x="3556000" y="4013200"/>
          <p14:tracePt t="22036" x="3556000" y="3984625"/>
          <p14:tracePt t="22044" x="3546475" y="3940175"/>
          <p14:tracePt t="22052" x="3527425" y="3903663"/>
          <p14:tracePt t="22061" x="3519488" y="3857625"/>
          <p14:tracePt t="22068" x="3519488" y="3803650"/>
          <p14:tracePt t="22077" x="3500438" y="3767138"/>
          <p14:tracePt t="22084" x="3500438" y="3711575"/>
          <p14:tracePt t="22094" x="3490913" y="3657600"/>
          <p14:tracePt t="22100" x="3490913" y="3611563"/>
          <p14:tracePt t="22110" x="3490913" y="3584575"/>
          <p14:tracePt t="22117" x="3490913" y="3556000"/>
          <p14:tracePt t="22126" x="3490913" y="3529013"/>
          <p14:tracePt t="22132" x="3490913" y="3511550"/>
          <p14:tracePt t="22141" x="3490913" y="3492500"/>
          <p14:tracePt t="22149" x="3490913" y="3482975"/>
          <p14:tracePt t="22173" x="3490913" y="3475038"/>
          <p14:tracePt t="22286" x="3490913" y="3465513"/>
          <p14:tracePt t="22300" x="3490913" y="3455988"/>
          <p14:tracePt t="22316" x="3490913" y="3446463"/>
          <p14:tracePt t="22332" x="3490913" y="3438525"/>
          <p14:tracePt t="22340" x="3490913" y="3429000"/>
          <p14:tracePt t="22348" x="3490913" y="3402013"/>
          <p14:tracePt t="22359" x="3490913" y="3382963"/>
          <p14:tracePt t="22364" x="3446463" y="3328988"/>
          <p14:tracePt t="22373" x="3382963" y="3282950"/>
          <p14:tracePt t="22380" x="3300413" y="3246438"/>
          <p14:tracePt t="22390" x="3171825" y="3173413"/>
          <p14:tracePt t="22396" x="3054350" y="3100388"/>
          <p14:tracePt t="22406" x="2825750" y="2990850"/>
          <p14:tracePt t="22412" x="2679700" y="2936875"/>
          <p14:tracePt t="22421" x="2525713" y="2854325"/>
          <p14:tracePt t="22428" x="2352675" y="2781300"/>
          <p14:tracePt t="22436" x="2243138" y="2727325"/>
          <p14:tracePt t="22444" x="2124075" y="2681288"/>
          <p14:tracePt t="22452" x="2060575" y="2644775"/>
          <p14:tracePt t="22460" x="2014538" y="2608263"/>
          <p14:tracePt t="22468" x="2005013" y="2598738"/>
          <p14:tracePt t="22476" x="1978025" y="2571750"/>
          <p14:tracePt t="22484" x="1968500" y="2562225"/>
          <p14:tracePt t="22492" x="1968500" y="2554288"/>
          <p14:tracePt t="22500" x="1968500" y="2525713"/>
          <p14:tracePt t="22508" x="1968500" y="2498725"/>
          <p14:tracePt t="22516" x="1960563" y="2481263"/>
          <p14:tracePt t="22525" x="1960563" y="2452688"/>
          <p14:tracePt t="22533" x="1951038" y="2425700"/>
          <p14:tracePt t="22541" x="1931988" y="2389188"/>
          <p14:tracePt t="22551" x="1924050" y="2362200"/>
          <p14:tracePt t="22558" x="1914525" y="2335213"/>
          <p14:tracePt t="22566" x="1887538" y="2298700"/>
          <p14:tracePt t="22578" x="1868488" y="2279650"/>
          <p14:tracePt t="22582" x="1868488" y="2270125"/>
          <p14:tracePt t="22596" x="1860550" y="2262188"/>
          <p14:tracePt t="22599" x="1860550" y="2252663"/>
          <p14:tracePt t="22611" x="1851025" y="2233613"/>
          <p14:tracePt t="22621" x="1841500" y="2216150"/>
          <p14:tracePt t="22628" x="1831975" y="2206625"/>
          <p14:tracePt t="22636" x="1831975" y="2189163"/>
          <p14:tracePt t="22644" x="1831975" y="2179638"/>
          <p14:tracePt t="22652" x="1814513" y="2152650"/>
          <p14:tracePt t="22660" x="1804988" y="2133600"/>
          <p14:tracePt t="22670" x="1778000" y="2089150"/>
          <p14:tracePt t="22677" x="1758950" y="2070100"/>
          <p14:tracePt t="22694" x="1714500" y="2006600"/>
          <p14:tracePt t="22701" x="1695450" y="1979613"/>
          <p14:tracePt t="22711" x="1658938" y="1943100"/>
          <p14:tracePt t="22718" x="1641475" y="1933575"/>
          <p14:tracePt t="22725" x="1622425" y="1924050"/>
          <p14:tracePt t="22733" x="1595438" y="1914525"/>
          <p14:tracePt t="22741" x="1576388" y="1897063"/>
          <p14:tracePt t="22748" x="1568450" y="1897063"/>
          <p14:tracePt t="22758" x="1541463" y="1897063"/>
          <p14:tracePt t="22773" x="1522413" y="1897063"/>
          <p14:tracePt t="22782" x="1495425" y="1897063"/>
          <p14:tracePt t="22789" x="1485900" y="1897063"/>
          <p14:tracePt t="22796" x="1458913" y="1906588"/>
          <p14:tracePt t="22806" x="1431925" y="1914525"/>
          <p14:tracePt t="22812" x="1403350" y="1951038"/>
          <p14:tracePt t="22822" x="1376363" y="1960563"/>
          <p14:tracePt t="22829" x="1349375" y="1970088"/>
          <p14:tracePt t="22837" x="1322388" y="1997075"/>
          <p14:tracePt t="22844" x="1303338" y="2006600"/>
          <p14:tracePt t="22852" x="1285875" y="2024063"/>
          <p14:tracePt t="22860" x="1276350" y="2033588"/>
          <p14:tracePt t="22869" x="1266825" y="2043113"/>
          <p14:tracePt t="22877" x="1258888" y="2052638"/>
          <p14:tracePt t="22999" x="1258888" y="2089150"/>
          <p14:tracePt t="23009" x="1258888" y="2116138"/>
          <p14:tracePt t="23028" x="1258888" y="2216150"/>
          <p14:tracePt t="23036" x="1285875" y="2279650"/>
          <p14:tracePt t="23045" x="1322388" y="2362200"/>
          <p14:tracePt t="23053" x="1349375" y="2408238"/>
          <p14:tracePt t="23065" x="1385888" y="2471738"/>
          <p14:tracePt t="23072" x="1403350" y="2498725"/>
          <p14:tracePt t="23080" x="1431925" y="2544763"/>
          <p14:tracePt t="23085" x="1449388" y="2571750"/>
          <p14:tracePt t="23093" x="1458913" y="2598738"/>
          <p14:tracePt t="23102" x="1458913" y="2635250"/>
          <p14:tracePt t="23114" x="1458913" y="2644775"/>
          <p14:tracePt t="23116" x="1476375" y="2654300"/>
          <p14:tracePt t="23125" x="1476375" y="2662238"/>
          <p14:tracePt t="23142" x="1476375" y="2671763"/>
          <p14:tracePt t="23229" x="1485900" y="2681288"/>
          <p14:tracePt t="23268" x="1495425" y="2681288"/>
          <p14:tracePt t="23293" x="1495425" y="2671763"/>
          <p14:tracePt t="23357" x="1495425" y="2662238"/>
          <p14:tracePt t="23477" x="1495425" y="2654300"/>
          <p14:tracePt t="23486" x="1512888" y="2644775"/>
          <p14:tracePt t="23492" x="1576388" y="2625725"/>
          <p14:tracePt t="23500" x="1649413" y="2625725"/>
          <p14:tracePt t="23508" x="1758950" y="2617788"/>
          <p14:tracePt t="23516" x="1887538" y="2617788"/>
          <p14:tracePt t="23525" x="2014538" y="2617788"/>
          <p14:tracePt t="23532" x="2160588" y="2617788"/>
          <p14:tracePt t="23540" x="2306638" y="2617788"/>
          <p14:tracePt t="23548" x="2452688" y="2617788"/>
          <p14:tracePt t="23557" x="2635250" y="2617788"/>
          <p14:tracePt t="23564" x="2781300" y="2617788"/>
          <p14:tracePt t="23573" x="2908300" y="2617788"/>
          <p14:tracePt t="23581" x="3035300" y="2617788"/>
          <p14:tracePt t="23589" x="3144838" y="2617788"/>
          <p14:tracePt t="23596" x="3254375" y="2617788"/>
          <p14:tracePt t="23607" x="3363913" y="2617788"/>
          <p14:tracePt t="23612" x="3436938" y="2617788"/>
          <p14:tracePt t="23621" x="3509963" y="2617788"/>
          <p14:tracePt t="23628" x="3600450" y="2617788"/>
          <p14:tracePt t="23636" x="3656013" y="2617788"/>
          <p14:tracePt t="23644" x="3709988" y="2617788"/>
          <p14:tracePt t="23652" x="3756025" y="2617788"/>
          <p14:tracePt t="23660" x="3783013" y="2617788"/>
          <p14:tracePt t="23668" x="3829050" y="2617788"/>
          <p14:tracePt t="23676" x="3865563" y="2617788"/>
          <p14:tracePt t="23685" x="3911600" y="2617788"/>
          <p14:tracePt t="23692" x="3919538" y="2617788"/>
          <p14:tracePt t="23701" x="3938588" y="2617788"/>
          <p14:tracePt t="23708" x="3956050" y="2617788"/>
          <p14:tracePt t="23717" x="3965575" y="2617788"/>
          <p14:tracePt t="23724" x="3975100" y="2617788"/>
          <p14:tracePt t="23901" x="3948113" y="2617788"/>
          <p14:tracePt t="23908" x="3911600" y="2617788"/>
          <p14:tracePt t="23918" x="3865563" y="2617788"/>
          <p14:tracePt t="23928" x="3810000" y="2617788"/>
          <p14:tracePt t="23933" x="3756025" y="2617788"/>
          <p14:tracePt t="23941" x="3702050" y="2617788"/>
          <p14:tracePt t="23948" x="3683000" y="2617788"/>
          <p14:tracePt t="23957" x="3646488" y="2617788"/>
          <p14:tracePt t="23964" x="3609975" y="2617788"/>
          <p14:tracePt t="23973" x="3592513" y="2617788"/>
          <p14:tracePt t="23980" x="3563938" y="2617788"/>
          <p14:tracePt t="23989" x="3546475" y="2617788"/>
          <p14:tracePt t="23996" x="3536950" y="2625725"/>
          <p14:tracePt t="24109" x="3527425" y="2635250"/>
          <p14:tracePt t="24269" x="3527425" y="2644775"/>
          <p14:tracePt t="24277" x="3519488" y="2654300"/>
          <p14:tracePt t="24284" x="3519488" y="2662238"/>
          <p14:tracePt t="24292" x="3519488" y="2671763"/>
          <p14:tracePt t="24300" x="3519488" y="2681288"/>
          <p14:tracePt t="24308" x="3519488" y="2717800"/>
          <p14:tracePt t="24325" x="3509963" y="2744788"/>
          <p14:tracePt t="24332" x="3509963" y="2763838"/>
          <p14:tracePt t="24340" x="3509963" y="2808288"/>
          <p14:tracePt t="24348" x="3500438" y="2836863"/>
          <p14:tracePt t="24360" x="3500438" y="2854325"/>
          <p14:tracePt t="24364" x="3500438" y="2881313"/>
          <p14:tracePt t="24372" x="3490913" y="2890838"/>
          <p14:tracePt t="24380" x="3490913" y="2900363"/>
          <p14:tracePt t="24406" x="3490913" y="2909888"/>
          <p14:tracePt t="24559" x="3482975" y="2917825"/>
          <p14:tracePt t="24568" x="3473450" y="2917825"/>
          <p14:tracePt t="24572" x="3455988" y="2900363"/>
          <p14:tracePt t="24588" x="3446463" y="2890838"/>
          <p14:tracePt t="24612" x="3446463" y="2881313"/>
          <p14:tracePt t="24816" x="3446463" y="2900363"/>
          <p14:tracePt t="24823" x="3446463" y="2927350"/>
          <p14:tracePt t="24830" x="3473450" y="2954338"/>
          <p14:tracePt t="24837" x="3500438" y="2990850"/>
          <p14:tracePt t="24844" x="3519488" y="3017838"/>
          <p14:tracePt t="24852" x="3556000" y="3046413"/>
          <p14:tracePt t="24860" x="3582988" y="3063875"/>
          <p14:tracePt t="24868" x="3609975" y="3073400"/>
          <p14:tracePt t="24891" x="3665538" y="3090863"/>
          <p14:tracePt t="24892" x="3673475" y="3090863"/>
          <p14:tracePt t="24917" x="3683000" y="3090863"/>
          <p14:tracePt t="24932" x="3702050" y="3090863"/>
          <p14:tracePt t="24940" x="3709988" y="3090863"/>
          <p14:tracePt t="24948" x="3719513" y="3082925"/>
          <p14:tracePt t="24973" x="3729038" y="3054350"/>
          <p14:tracePt t="25087" x="3729038" y="3082925"/>
          <p14:tracePt t="25098" x="3729038" y="3109913"/>
          <p14:tracePt t="25102" x="3729038" y="3146425"/>
          <p14:tracePt t="25111" x="3729038" y="3173413"/>
          <p14:tracePt t="25116" x="3729038" y="3200400"/>
          <p14:tracePt t="25125" x="3729038" y="3228975"/>
          <p14:tracePt t="25132" x="3729038" y="3282950"/>
          <p14:tracePt t="25141" x="3729038" y="3292475"/>
          <p14:tracePt t="25148" x="3738563" y="3309938"/>
          <p14:tracePt t="25157" x="3738563" y="3328988"/>
          <p14:tracePt t="25164" x="3738563" y="3346450"/>
          <p14:tracePt t="25175" x="3738563" y="3355975"/>
          <p14:tracePt t="25180" x="3738563" y="3365500"/>
          <p14:tracePt t="25189" x="3738563" y="3375025"/>
          <p14:tracePt t="25206" x="3738563" y="3382963"/>
          <p14:tracePt t="25212" x="3738563" y="3392488"/>
          <p14:tracePt t="25220" x="3738563" y="3411538"/>
          <p14:tracePt t="25228" x="3738563" y="3429000"/>
          <p14:tracePt t="25236" x="3738563" y="3438525"/>
          <p14:tracePt t="25245" x="3729038" y="3465513"/>
          <p14:tracePt t="25253" x="3719513" y="3465513"/>
          <p14:tracePt t="25260" x="3692525" y="3482975"/>
          <p14:tracePt t="25269" x="3646488" y="3511550"/>
          <p14:tracePt t="25276" x="3619500" y="3519488"/>
          <p14:tracePt t="25284" x="3573463" y="3529013"/>
          <p14:tracePt t="25292" x="3556000" y="3538538"/>
          <p14:tracePt t="25300" x="3500438" y="3548063"/>
          <p14:tracePt t="25308" x="3473450" y="3556000"/>
          <p14:tracePt t="25316" x="3436938" y="3575050"/>
          <p14:tracePt t="25325" x="3400425" y="3575050"/>
          <p14:tracePt t="25332" x="3354388" y="3575050"/>
          <p14:tracePt t="25340" x="3336925" y="3575050"/>
          <p14:tracePt t="25348" x="3300413" y="3565525"/>
          <p14:tracePt t="25357" x="3290888" y="3556000"/>
          <p14:tracePt t="25364" x="3254375" y="3538538"/>
          <p14:tracePt t="25372" x="3236913" y="3529013"/>
          <p14:tracePt t="25380" x="3200400" y="3502025"/>
          <p14:tracePt t="25391" x="3181350" y="3475038"/>
          <p14:tracePt t="25396" x="3171825" y="3438525"/>
          <p14:tracePt t="25406" x="3154363" y="3411538"/>
          <p14:tracePt t="25412" x="3144838" y="3355975"/>
          <p14:tracePt t="25420" x="3127375" y="3309938"/>
          <p14:tracePt t="25428" x="3090863" y="3246438"/>
          <p14:tracePt t="25437" x="3081338" y="3192463"/>
          <p14:tracePt t="25444" x="3035300" y="3109913"/>
          <p14:tracePt t="25452" x="3035300" y="3082925"/>
          <p14:tracePt t="25461" x="3035300" y="3046413"/>
          <p14:tracePt t="25468" x="3027363" y="3009900"/>
          <p14:tracePt t="25476" x="3027363" y="2982913"/>
          <p14:tracePt t="25484" x="3027363" y="2963863"/>
          <p14:tracePt t="25492" x="3027363" y="2954338"/>
          <p14:tracePt t="25500" x="3027363" y="2936875"/>
          <p14:tracePt t="25508" x="3027363" y="2927350"/>
          <p14:tracePt t="25516" x="3035300" y="2909888"/>
          <p14:tracePt t="25525" x="3044825" y="2909888"/>
          <p14:tracePt t="25535" x="3090863" y="2900363"/>
          <p14:tracePt t="25540" x="3136900" y="2881313"/>
          <p14:tracePt t="25549" x="3217863" y="2881313"/>
          <p14:tracePt t="25557" x="3290888" y="2881313"/>
          <p14:tracePt t="25564" x="3382963" y="2881313"/>
          <p14:tracePt t="25573" x="3436938" y="2881313"/>
          <p14:tracePt t="25580" x="3490913" y="2881313"/>
          <p14:tracePt t="25589" x="3556000" y="2890838"/>
          <p14:tracePt t="25596" x="3609975" y="2909888"/>
          <p14:tracePt t="25606" x="3683000" y="2954338"/>
          <p14:tracePt t="25613" x="3729038" y="2990850"/>
          <p14:tracePt t="25624" x="3756025" y="3017838"/>
          <p14:tracePt t="25629" x="3792538" y="3054350"/>
          <p14:tracePt t="25636" x="3802063" y="3090863"/>
          <p14:tracePt t="25644" x="3810000" y="3109913"/>
          <p14:tracePt t="25652" x="3810000" y="3136900"/>
          <p14:tracePt t="25660" x="3810000" y="3155950"/>
          <p14:tracePt t="25668" x="3810000" y="3182938"/>
          <p14:tracePt t="25676" x="3810000" y="3200400"/>
          <p14:tracePt t="25684" x="3810000" y="3219450"/>
          <p14:tracePt t="25692" x="3810000" y="3236913"/>
          <p14:tracePt t="25700" x="3810000" y="3255963"/>
          <p14:tracePt t="25708" x="3810000" y="3282950"/>
          <p14:tracePt t="25716" x="3802063" y="3309938"/>
          <p14:tracePt t="25724" x="3792538" y="3328988"/>
          <p14:tracePt t="25735" x="3775075" y="3355975"/>
          <p14:tracePt t="25741" x="3775075" y="3375025"/>
          <p14:tracePt t="25749" x="3765550" y="3392488"/>
          <p14:tracePt t="25757" x="3756025" y="3392488"/>
          <p14:tracePt t="25765" x="3746500" y="3402013"/>
          <p14:tracePt t="25772" x="3738563" y="3411538"/>
          <p14:tracePt t="25781" x="3729038" y="3419475"/>
          <p14:tracePt t="25892" x="3729038" y="3411538"/>
          <p14:tracePt t="25900" x="3729038" y="3392488"/>
          <p14:tracePt t="25918" x="3729038" y="3382963"/>
          <p14:tracePt t="25927" x="3729038" y="3355975"/>
          <p14:tracePt t="25940" x="3729038" y="3346450"/>
          <p14:tracePt t="26029" x="3729038" y="3338513"/>
          <p14:tracePt t="26117" x="3729038" y="3328988"/>
          <p14:tracePt t="26399" x="3729038" y="3319463"/>
          <p14:tracePt t="26411" x="3746500" y="3319463"/>
          <p14:tracePt t="26413" x="3810000" y="3319463"/>
          <p14:tracePt t="26424" x="3892550" y="3319463"/>
          <p14:tracePt t="26428" x="4002088" y="3319463"/>
          <p14:tracePt t="26441" x="4111625" y="3319463"/>
          <p14:tracePt t="26444" x="4294188" y="3319463"/>
          <p14:tracePt t="26452" x="4430713" y="3319463"/>
          <p14:tracePt t="26461" x="4576763" y="3319463"/>
          <p14:tracePt t="26468" x="4722813" y="3319463"/>
          <p14:tracePt t="26476" x="4868863" y="3319463"/>
          <p14:tracePt t="26484" x="4995863" y="3319463"/>
          <p14:tracePt t="26493" x="5105400" y="3319463"/>
          <p14:tracePt t="26500" x="5214938" y="3319463"/>
          <p14:tracePt t="26508" x="5287963" y="3319463"/>
          <p14:tracePt t="26516" x="5351463" y="3319463"/>
          <p14:tracePt t="26524" x="5387975" y="3319463"/>
          <p14:tracePt t="26532" x="5434013" y="3319463"/>
          <p14:tracePt t="26548" x="5441950" y="3319463"/>
          <p14:tracePt t="26758" x="5434013" y="3309938"/>
          <p14:tracePt t="26768" x="5424488" y="3302000"/>
          <p14:tracePt t="26772" x="5405438" y="3282950"/>
          <p14:tracePt t="26780" x="5397500" y="3273425"/>
          <p14:tracePt t="26789" x="5378450" y="3246438"/>
          <p14:tracePt t="26807" x="5351463" y="3209925"/>
          <p14:tracePt t="26812" x="5341938" y="3209925"/>
          <p14:tracePt t="26837" x="5324475" y="3200400"/>
          <p14:tracePt t="26852" x="5305425" y="3200400"/>
          <p14:tracePt t="26860" x="5297488" y="3200400"/>
          <p14:tracePt t="26868" x="5268913" y="3200400"/>
          <p14:tracePt t="26876" x="5241925" y="3200400"/>
          <p14:tracePt t="26885" x="5224463" y="3200400"/>
          <p14:tracePt t="26892" x="5205413" y="3200400"/>
          <p14:tracePt t="26900" x="5159375" y="3209925"/>
          <p14:tracePt t="26908" x="5132388" y="3219450"/>
          <p14:tracePt t="26918" x="5114925" y="3228975"/>
          <p14:tracePt t="26924" x="5086350" y="3236913"/>
          <p14:tracePt t="26932" x="5049838" y="3246438"/>
          <p14:tracePt t="26941" x="5022850" y="3273425"/>
          <p14:tracePt t="26948" x="5005388" y="3282950"/>
          <p14:tracePt t="26958" x="4986338" y="3292475"/>
          <p14:tracePt t="26964" x="4978400" y="3292475"/>
          <p14:tracePt t="26973" x="4959350" y="3292475"/>
          <p14:tracePt t="26980" x="4941888" y="3309938"/>
          <p14:tracePt t="26988" x="4932363" y="3309938"/>
          <p14:tracePt t="27006" x="4913313" y="3309938"/>
          <p14:tracePt t="27078" x="4905375" y="3309938"/>
          <p14:tracePt t="27109" x="4876800" y="3302000"/>
          <p14:tracePt t="27231" x="4876800" y="3292475"/>
          <p14:tracePt t="27246" x="4859338" y="3292475"/>
          <p14:tracePt t="27256" x="4840288" y="3273425"/>
          <p14:tracePt t="27268" x="4832350" y="3273425"/>
          <p14:tracePt t="27276" x="4803775" y="3273425"/>
          <p14:tracePt t="27284" x="4795838" y="3265488"/>
          <p14:tracePt t="27292" x="4767263" y="3265488"/>
          <p14:tracePt t="27300" x="4759325" y="3255963"/>
          <p14:tracePt t="27308" x="4740275" y="3255963"/>
          <p14:tracePt t="27317" x="4713288" y="3255963"/>
          <p14:tracePt t="27325" x="4703763" y="3246438"/>
          <p14:tracePt t="27332" x="4676775" y="3246438"/>
          <p14:tracePt t="27348" x="4667250" y="3246438"/>
          <p14:tracePt t="27358" x="4659313" y="3246438"/>
          <p14:tracePt t="27364" x="4640263" y="3246438"/>
          <p14:tracePt t="27373" x="4630738" y="3246438"/>
          <p14:tracePt t="27380" x="4613275" y="3246438"/>
          <p14:tracePt t="27391" x="4603750" y="3246438"/>
          <p14:tracePt t="27396" x="4586288" y="3246438"/>
          <p14:tracePt t="27407" x="4576763" y="3246438"/>
          <p14:tracePt t="27412" x="4549775" y="3246438"/>
          <p14:tracePt t="27423" x="4530725" y="3246438"/>
          <p14:tracePt t="27428" x="4513263" y="3246438"/>
          <p14:tracePt t="27436" x="4494213" y="3246438"/>
          <p14:tracePt t="27444" x="4484688" y="3246438"/>
          <p14:tracePt t="27461" x="4467225" y="3246438"/>
          <p14:tracePt t="27484" x="4457700" y="3246438"/>
          <p14:tracePt t="27517" x="4448175" y="3246438"/>
          <p14:tracePt t="27524" x="4430713" y="3246438"/>
          <p14:tracePt t="27532" x="4421188" y="3246438"/>
          <p14:tracePt t="27556" x="4413250" y="3246438"/>
          <p14:tracePt t="27592" x="4403725" y="3246438"/>
          <p14:tracePt t="27607" x="4394200" y="3246438"/>
          <p14:tracePt t="27620" x="4384675" y="3246438"/>
          <p14:tracePt t="27637" x="4376738" y="3246438"/>
          <p14:tracePt t="27652" x="4367213" y="3246438"/>
          <p14:tracePt t="27740" x="4348163" y="3246438"/>
          <p14:tracePt t="27749" x="4340225" y="3246438"/>
          <p14:tracePt t="27773" x="4330700" y="3246438"/>
          <p14:tracePt t="27782" x="4311650" y="3246438"/>
          <p14:tracePt t="27885" x="4303713" y="3246438"/>
          <p14:tracePt t="27908" x="4294188" y="3246438"/>
          <p14:tracePt t="28071" x="4303713" y="3246438"/>
          <p14:tracePt t="28078" x="4330700" y="3246438"/>
          <p14:tracePt t="28086" x="4348163" y="3246438"/>
          <p14:tracePt t="28101" x="4367213" y="3246438"/>
          <p14:tracePt t="28109" x="4376738" y="3246438"/>
          <p14:tracePt t="28525" x="4394200" y="3246438"/>
          <p14:tracePt t="28532" x="4421188" y="3246438"/>
          <p14:tracePt t="28541" x="4467225" y="3246438"/>
          <p14:tracePt t="28548" x="4484688" y="3265488"/>
          <p14:tracePt t="28560" x="4540250" y="3265488"/>
          <p14:tracePt t="28566" x="4567238" y="3265488"/>
          <p14:tracePt t="28575" x="4594225" y="3265488"/>
          <p14:tracePt t="28582" x="4622800" y="3265488"/>
          <p14:tracePt t="28590" x="4640263" y="3265488"/>
          <p14:tracePt t="28596" x="4686300" y="3265488"/>
          <p14:tracePt t="28606" x="4722813" y="3265488"/>
          <p14:tracePt t="28612" x="4740275" y="3265488"/>
          <p14:tracePt t="28625" x="4786313" y="3265488"/>
          <p14:tracePt t="28631" x="4813300" y="3265488"/>
          <p14:tracePt t="28640" x="4832350" y="3265488"/>
          <p14:tracePt t="28645" x="4859338" y="3265488"/>
          <p14:tracePt t="28654" x="4868863" y="3265488"/>
          <p14:tracePt t="28660" x="4876800" y="3265488"/>
          <p14:tracePt t="28669" x="4886325" y="3265488"/>
          <p14:tracePt t="28820" x="4886325" y="3273425"/>
          <p14:tracePt t="28836" x="4886325" y="3282950"/>
          <p14:tracePt t="29135" x="4886325" y="3292475"/>
          <p14:tracePt t="29144" x="4895850" y="3292475"/>
          <p14:tracePt t="29149" x="4913313" y="3292475"/>
          <p14:tracePt t="29159" x="4941888" y="3292475"/>
          <p14:tracePt t="29164" x="4949825" y="3292475"/>
          <p14:tracePt t="29174" x="4959350" y="3292475"/>
          <p14:tracePt t="29189" x="4968875" y="3292475"/>
          <p14:tracePt t="29397" x="4978400" y="3292475"/>
          <p14:tracePt t="29413" x="4978400" y="3282950"/>
          <p14:tracePt t="29477" x="4978400" y="3273425"/>
          <p14:tracePt t="29492" x="4968875" y="3273425"/>
          <p14:tracePt t="29509" x="4949825" y="3273425"/>
          <p14:tracePt t="29516" x="4941888" y="3282950"/>
          <p14:tracePt t="29532" x="4932363" y="3292475"/>
          <p14:tracePt t="29789" x="4922838" y="3292475"/>
          <p14:tracePt t="30108" x="4922838" y="3282950"/>
          <p14:tracePt t="30117" x="4922838" y="3273425"/>
          <p14:tracePt t="30158" x="4922838" y="3265488"/>
          <p14:tracePt t="30164" x="4922838" y="3246438"/>
          <p14:tracePt t="30174" x="4922838" y="3228975"/>
          <p14:tracePt t="30180" x="4922838" y="3219450"/>
          <p14:tracePt t="30190" x="4932363" y="3192463"/>
          <p14:tracePt t="30196" x="4932363" y="3182938"/>
          <p14:tracePt t="30205" x="4932363" y="3173413"/>
          <p14:tracePt t="30212" x="4932363" y="3136900"/>
          <p14:tracePt t="30222" x="4932363" y="3127375"/>
          <p14:tracePt t="30231" x="4932363" y="3109913"/>
          <p14:tracePt t="30247" x="4932363" y="3090863"/>
          <p14:tracePt t="30253" x="4949825" y="3063875"/>
          <p14:tracePt t="30261" x="4949825" y="3046413"/>
          <p14:tracePt t="30268" x="4949825" y="3027363"/>
          <p14:tracePt t="30276" x="4949825" y="3009900"/>
          <p14:tracePt t="30284" x="4959350" y="2982913"/>
          <p14:tracePt t="30292" x="4959350" y="2963863"/>
          <p14:tracePt t="30301" x="4968875" y="2946400"/>
          <p14:tracePt t="30309" x="4968875" y="2927350"/>
          <p14:tracePt t="30318" x="4968875" y="2881313"/>
          <p14:tracePt t="30336" x="4968875" y="2863850"/>
          <p14:tracePt t="30344" x="4986338" y="2836863"/>
          <p14:tracePt t="30348" x="4986338" y="2817813"/>
          <p14:tracePt t="30360" x="4986338" y="2800350"/>
          <p14:tracePt t="30364" x="4986338" y="2790825"/>
          <p14:tracePt t="30373" x="4986338" y="2781300"/>
          <p14:tracePt t="30380" x="4986338" y="2771775"/>
          <p14:tracePt t="30390" x="4986338" y="2763838"/>
          <p14:tracePt t="30396" x="4995863" y="2754313"/>
          <p14:tracePt t="30412" x="5005388" y="2744788"/>
          <p14:tracePt t="30430" x="5005388" y="2735263"/>
          <p14:tracePt t="30441" x="5014913" y="2717800"/>
          <p14:tracePt t="30446" x="5014913" y="2708275"/>
          <p14:tracePt t="30460" x="5014913" y="2698750"/>
          <p14:tracePt t="30462" x="5014913" y="2671763"/>
          <p14:tracePt t="30470" x="5022850" y="2662238"/>
          <p14:tracePt t="30478" x="5032375" y="2644775"/>
          <p14:tracePt t="30486" x="5041900" y="2644775"/>
          <p14:tracePt t="30492" x="5049838" y="2617788"/>
          <p14:tracePt t="30500" x="5059363" y="2608263"/>
          <p14:tracePt t="30508" x="5059363" y="2581275"/>
          <p14:tracePt t="30516" x="5068888" y="2571750"/>
          <p14:tracePt t="30528" x="5078413" y="2544763"/>
          <p14:tracePt t="30533" x="5078413" y="2535238"/>
          <p14:tracePt t="30542" x="5086350" y="2517775"/>
          <p14:tracePt t="30758" x="5078413" y="2517775"/>
          <p14:tracePt t="30980" x="5078413" y="2498725"/>
          <p14:tracePt t="30989" x="5078413" y="2489200"/>
          <p14:tracePt t="30996" x="5086350" y="2471738"/>
          <p14:tracePt t="31004" x="5095875" y="2462213"/>
          <p14:tracePt t="31012" x="5105400" y="2435225"/>
          <p14:tracePt t="31030" x="5105400" y="2416175"/>
          <p14:tracePt t="31038" x="5105400" y="2408238"/>
          <p14:tracePt t="31160" x="5105400" y="2398713"/>
          <p14:tracePt t="31167" x="5105400" y="2371725"/>
          <p14:tracePt t="31183" x="5105400" y="2362200"/>
          <p14:tracePt t="31189" x="5105400" y="2352675"/>
          <p14:tracePt t="31196" x="5105400" y="2335213"/>
          <p14:tracePt t="31213" x="5105400" y="2325688"/>
          <p14:tracePt t="31236" x="5105400" y="2316163"/>
          <p14:tracePt t="31277" x="5105400" y="2306638"/>
          <p14:tracePt t="31284" x="5105400" y="2289175"/>
          <p14:tracePt t="31495" x="5105400" y="2279650"/>
          <p14:tracePt t="31534" x="5105400" y="2270125"/>
          <p14:tracePt t="31541" x="5105400" y="2262188"/>
          <p14:tracePt t="31557" x="5095875" y="2262188"/>
          <p14:tracePt t="31573" x="5086350" y="2262188"/>
          <p14:tracePt t="31581" x="5049838" y="2233613"/>
          <p14:tracePt t="31589" x="5041900" y="2233613"/>
          <p14:tracePt t="31596" x="5005388" y="2225675"/>
          <p14:tracePt t="31605" x="4959350" y="2225675"/>
          <p14:tracePt t="31612" x="4932363" y="2216150"/>
          <p14:tracePt t="31622" x="4886325" y="2197100"/>
          <p14:tracePt t="31628" x="4849813" y="2189163"/>
          <p14:tracePt t="31637" x="4832350" y="2179638"/>
          <p14:tracePt t="31644" x="4786313" y="2160588"/>
          <p14:tracePt t="31652" x="4759325" y="2143125"/>
          <p14:tracePt t="31661" x="4740275" y="2133600"/>
          <p14:tracePt t="31668" x="4730750" y="2133600"/>
          <p14:tracePt t="31676" x="4703763" y="2125663"/>
          <p14:tracePt t="31685" x="4695825" y="2116138"/>
          <p14:tracePt t="31701" x="4686300" y="2106613"/>
          <p14:tracePt t="31708" x="4676775" y="2106613"/>
          <p14:tracePt t="31724" x="4659313" y="2089150"/>
          <p14:tracePt t="31749" x="4659313" y="2070100"/>
          <p14:tracePt t="31757" x="4659313" y="2060575"/>
          <p14:tracePt t="31764" x="4659313" y="2052638"/>
          <p14:tracePt t="31772" x="4649788" y="2043113"/>
          <p14:tracePt t="31781" x="4649788" y="2024063"/>
          <p14:tracePt t="31797" x="4649788" y="2006600"/>
          <p14:tracePt t="31805" x="4649788" y="1979613"/>
          <p14:tracePt t="31812" x="4640263" y="1951038"/>
          <p14:tracePt t="31822" x="4640263" y="1924050"/>
          <p14:tracePt t="31828" x="4640263" y="1906588"/>
          <p14:tracePt t="31838" x="4640263" y="1887538"/>
          <p14:tracePt t="31844" x="4640263" y="1870075"/>
          <p14:tracePt t="31852" x="4630738" y="1841500"/>
          <p14:tracePt t="31860" x="4630738" y="1824038"/>
          <p14:tracePt t="31870" x="4630738" y="1814513"/>
          <p14:tracePt t="31878" x="4622800" y="1778000"/>
          <p14:tracePt t="31886" x="4613275" y="1778000"/>
          <p14:tracePt t="31892" x="4613275" y="1760538"/>
          <p14:tracePt t="31906" x="4613275" y="1741488"/>
          <p14:tracePt t="31909" x="4613275" y="1731963"/>
          <p14:tracePt t="31916" x="4613275" y="1704975"/>
          <p14:tracePt t="31924" x="4613275" y="1697038"/>
          <p14:tracePt t="31932" x="4613275" y="1668463"/>
          <p14:tracePt t="31941" x="4613275" y="1641475"/>
          <p14:tracePt t="31949" x="4630738" y="1614488"/>
          <p14:tracePt t="31957" x="4640263" y="1604963"/>
          <p14:tracePt t="31964" x="4649788" y="1577975"/>
          <p14:tracePt t="31974" x="4667250" y="1558925"/>
          <p14:tracePt t="31982" x="4686300" y="1541463"/>
          <p14:tracePt t="31989" x="4703763" y="1504950"/>
          <p14:tracePt t="31996" x="4713288" y="1504950"/>
          <p14:tracePt t="32006" x="4740275" y="1504950"/>
          <p14:tracePt t="32012" x="4759325" y="1477963"/>
          <p14:tracePt t="32022" x="4776788" y="1458913"/>
          <p14:tracePt t="32029" x="4795838" y="1449388"/>
          <p14:tracePt t="32037" x="4803775" y="1441450"/>
          <p14:tracePt t="32046" x="4832350" y="1422400"/>
          <p14:tracePt t="32052" x="4840288" y="1422400"/>
          <p14:tracePt t="32061" x="4849813" y="1412875"/>
          <p14:tracePt t="32068" x="4886325" y="1404938"/>
          <p14:tracePt t="32084" x="4913313" y="1376363"/>
          <p14:tracePt t="32094" x="4932363" y="1376363"/>
          <p14:tracePt t="32100" x="4941888" y="1376363"/>
          <p14:tracePt t="32108" x="4978400" y="1376363"/>
          <p14:tracePt t="32116" x="4995863" y="1376363"/>
          <p14:tracePt t="32125" x="5014913" y="1376363"/>
          <p14:tracePt t="32133" x="5041900" y="1376363"/>
          <p14:tracePt t="32142" x="5059363" y="1376363"/>
          <p14:tracePt t="32150" x="5078413" y="1376363"/>
          <p14:tracePt t="32159" x="5105400" y="1376363"/>
          <p14:tracePt t="32166" x="5132388" y="1376363"/>
          <p14:tracePt t="32174" x="5168900" y="1404938"/>
          <p14:tracePt t="32180" x="5187950" y="1422400"/>
          <p14:tracePt t="32188" x="5214938" y="1449388"/>
          <p14:tracePt t="32196" x="5232400" y="1458913"/>
          <p14:tracePt t="32206" x="5268913" y="1495425"/>
          <p14:tracePt t="32212" x="5278438" y="1504950"/>
          <p14:tracePt t="32222" x="5287963" y="1522413"/>
          <p14:tracePt t="32228" x="5287963" y="1531938"/>
          <p14:tracePt t="32238" x="5287963" y="1550988"/>
          <p14:tracePt t="32244" x="5314950" y="1568450"/>
          <p14:tracePt t="32260" x="5314950" y="1595438"/>
          <p14:tracePt t="32268" x="5314950" y="1604963"/>
          <p14:tracePt t="32276" x="5314950" y="1614488"/>
          <p14:tracePt t="32296" x="5314950" y="1624013"/>
          <p14:tracePt t="32308" x="5314950" y="1641475"/>
          <p14:tracePt t="32310" x="5314950" y="1651000"/>
          <p14:tracePt t="32316" x="5314950" y="1660525"/>
          <p14:tracePt t="32333" x="5314950" y="1677988"/>
          <p14:tracePt t="32341" x="5314950" y="1687513"/>
          <p14:tracePt t="32349" x="5314950" y="1697038"/>
          <p14:tracePt t="32357" x="5314950" y="1704975"/>
          <p14:tracePt t="32365" x="5314950" y="1724025"/>
          <p14:tracePt t="32373" x="5314950" y="1741488"/>
          <p14:tracePt t="32391" x="5314950" y="1760538"/>
          <p14:tracePt t="32396" x="5314950" y="1768475"/>
          <p14:tracePt t="32406" x="5314950" y="1787525"/>
          <p14:tracePt t="32412" x="5314950" y="1804988"/>
          <p14:tracePt t="32422" x="5314950" y="1824038"/>
          <p14:tracePt t="32428" x="5314950" y="1833563"/>
          <p14:tracePt t="32436" x="5314950" y="1851025"/>
          <p14:tracePt t="32444" x="5314950" y="1870075"/>
          <p14:tracePt t="32452" x="5314950" y="1887538"/>
          <p14:tracePt t="32460" x="5314950" y="1906588"/>
          <p14:tracePt t="32469" x="5314950" y="1914525"/>
          <p14:tracePt t="32476" x="5314950" y="1943100"/>
          <p14:tracePt t="32484" x="5314950" y="1951038"/>
          <p14:tracePt t="32493" x="5305425" y="1960563"/>
          <p14:tracePt t="32500" x="5297488" y="1979613"/>
          <p14:tracePt t="32508" x="5278438" y="2006600"/>
          <p14:tracePt t="32516" x="5268913" y="2016125"/>
          <p14:tracePt t="32524" x="5268913" y="2024063"/>
          <p14:tracePt t="32534" x="5260975" y="2024063"/>
          <p14:tracePt t="32540" x="5251450" y="2033588"/>
          <p14:tracePt t="32548" x="5241925" y="2043113"/>
          <p14:tracePt t="32556" x="5232400" y="2043113"/>
          <p14:tracePt t="32564" x="5224463" y="2052638"/>
          <p14:tracePt t="32589" x="5205413" y="2070100"/>
          <p14:tracePt t="32604" x="5195888" y="2070100"/>
          <p14:tracePt t="32612" x="5187950" y="2070100"/>
          <p14:tracePt t="32622" x="5159375" y="2070100"/>
          <p14:tracePt t="32628" x="5141913" y="2070100"/>
          <p14:tracePt t="32637" x="5114925" y="2070100"/>
          <p14:tracePt t="32645" x="5095875" y="2070100"/>
          <p14:tracePt t="32653" x="5049838" y="2079625"/>
          <p14:tracePt t="32660" x="5014913" y="2089150"/>
          <p14:tracePt t="32668" x="4995863" y="2089150"/>
          <p14:tracePt t="32676" x="4968875" y="2089150"/>
          <p14:tracePt t="32684" x="4932363" y="2097088"/>
          <p14:tracePt t="32692" x="4913313" y="2097088"/>
          <p14:tracePt t="32709" x="4895850" y="2097088"/>
          <p14:tracePt t="32716" x="4876800" y="2097088"/>
          <p14:tracePt t="32724" x="4868863" y="2097088"/>
          <p14:tracePt t="32732" x="4859338" y="2097088"/>
          <p14:tracePt t="32749" x="4849813" y="2097088"/>
          <p14:tracePt t="32757" x="4832350" y="2097088"/>
          <p14:tracePt t="32773" x="4822825" y="2097088"/>
          <p14:tracePt t="32782" x="4813300" y="2097088"/>
          <p14:tracePt t="32789" x="4795838" y="2097088"/>
          <p14:tracePt t="32796" x="4776788" y="2097088"/>
          <p14:tracePt t="32805" x="4759325" y="2079625"/>
          <p14:tracePt t="32812" x="4749800" y="2070100"/>
          <p14:tracePt t="32821" x="4730750" y="2052638"/>
          <p14:tracePt t="32828" x="4722813" y="2052638"/>
          <p14:tracePt t="32847" x="4686300" y="2006600"/>
          <p14:tracePt t="32852" x="4667250" y="1987550"/>
          <p14:tracePt t="32861" x="4659313" y="1970088"/>
          <p14:tracePt t="32868" x="4640263" y="1943100"/>
          <p14:tracePt t="32893" x="4630738" y="1933575"/>
          <p14:tracePt t="32981" x="4630738" y="1924050"/>
          <p14:tracePt t="33020" x="4630738" y="1914525"/>
          <p14:tracePt t="33029" x="4659313" y="1914525"/>
          <p14:tracePt t="33038" x="4695825" y="1914525"/>
          <p14:tracePt t="33045" x="4740275" y="1914525"/>
          <p14:tracePt t="33052" x="4795838" y="1914525"/>
          <p14:tracePt t="33060" x="4832350" y="1914525"/>
          <p14:tracePt t="33068" x="4868863" y="1914525"/>
          <p14:tracePt t="33076" x="4905375" y="1914525"/>
          <p14:tracePt t="33084" x="4932363" y="1914525"/>
          <p14:tracePt t="33093" x="4949825" y="1914525"/>
          <p14:tracePt t="33100" x="4959350" y="1914525"/>
          <p14:tracePt t="33108" x="4978400" y="1914525"/>
          <p14:tracePt t="33128" x="4986338" y="1914525"/>
          <p14:tracePt t="33189" x="4995863" y="1914525"/>
          <p14:tracePt t="33214" x="5005388" y="1914525"/>
          <p14:tracePt t="33230" x="5005388" y="1924050"/>
          <p14:tracePt t="33342" x="5005388" y="1933575"/>
          <p14:tracePt t="33350" x="5005388" y="1943100"/>
          <p14:tracePt t="33365" x="5005388" y="1951038"/>
          <p14:tracePt t="33389" x="5005388" y="1960563"/>
          <p14:tracePt t="33718" x="5014913" y="1970088"/>
          <p14:tracePt t="33740" x="5022850" y="1970088"/>
          <p14:tracePt t="33992" x="5032375" y="1970088"/>
          <p14:tracePt t="34103" x="5032375" y="1979613"/>
          <p14:tracePt t="34120" x="5032375" y="2006600"/>
          <p14:tracePt t="34128" x="5032375" y="2016125"/>
          <p14:tracePt t="34132" x="5032375" y="2024063"/>
          <p14:tracePt t="34149" x="5032375" y="2043113"/>
          <p14:tracePt t="34164" x="5032375" y="2052638"/>
          <p14:tracePt t="34173" x="5032375" y="2070100"/>
          <p14:tracePt t="34181" x="5032375" y="2089150"/>
          <p14:tracePt t="34194" x="5032375" y="2097088"/>
          <p14:tracePt t="34197" x="5032375" y="2106613"/>
          <p14:tracePt t="34209" x="5032375" y="2125663"/>
          <p14:tracePt t="34215" x="5041900" y="2143125"/>
          <p14:tracePt t="34225" x="5049838" y="2179638"/>
          <p14:tracePt t="34230" x="5068888" y="2197100"/>
          <p14:tracePt t="34236" x="5078413" y="2206625"/>
          <p14:tracePt t="34244" x="5086350" y="2243138"/>
          <p14:tracePt t="34253" x="5095875" y="2252663"/>
          <p14:tracePt t="34261" x="5114925" y="2289175"/>
          <p14:tracePt t="34268" x="5132388" y="2306638"/>
          <p14:tracePt t="34276" x="5141913" y="2335213"/>
          <p14:tracePt t="34284" x="5141913" y="2343150"/>
          <p14:tracePt t="34292" x="5151438" y="2389188"/>
          <p14:tracePt t="34301" x="5159375" y="2408238"/>
          <p14:tracePt t="34308" x="5168900" y="2435225"/>
          <p14:tracePt t="34316" x="5178425" y="2462213"/>
          <p14:tracePt t="34324" x="5187950" y="2481263"/>
          <p14:tracePt t="34332" x="5214938" y="2535238"/>
          <p14:tracePt t="34340" x="5224463" y="2554288"/>
          <p14:tracePt t="34348" x="5224463" y="2581275"/>
          <p14:tracePt t="34357" x="5224463" y="2617788"/>
          <p14:tracePt t="34364" x="5224463" y="2644775"/>
          <p14:tracePt t="34374" x="5232400" y="2662238"/>
          <p14:tracePt t="34380" x="5232400" y="2690813"/>
          <p14:tracePt t="34390" x="5241925" y="2717800"/>
          <p14:tracePt t="34396" x="5260975" y="2754313"/>
          <p14:tracePt t="34406" x="5260975" y="2771775"/>
          <p14:tracePt t="34412" x="5260975" y="2790825"/>
          <p14:tracePt t="34422" x="5268913" y="2827338"/>
          <p14:tracePt t="34428" x="5268913" y="2881313"/>
          <p14:tracePt t="34438" x="5287963" y="2946400"/>
          <p14:tracePt t="34447" x="5287963" y="3000375"/>
          <p14:tracePt t="34456" x="5297488" y="3046413"/>
          <p14:tracePt t="34462" x="5297488" y="3119438"/>
          <p14:tracePt t="34472" x="5314950" y="3163888"/>
          <p14:tracePt t="34476" x="5314950" y="3219450"/>
          <p14:tracePt t="34487" x="5314950" y="3255963"/>
          <p14:tracePt t="34492" x="5314950" y="3302000"/>
          <p14:tracePt t="34501" x="5314950" y="3328988"/>
          <p14:tracePt t="34508" x="5314950" y="3382963"/>
          <p14:tracePt t="34516" x="5314950" y="3411538"/>
          <p14:tracePt t="34524" x="5314950" y="3446463"/>
          <p14:tracePt t="34532" x="5314950" y="3475038"/>
          <p14:tracePt t="34541" x="5314950" y="3511550"/>
          <p14:tracePt t="34548" x="5314950" y="3529013"/>
          <p14:tracePt t="34556" x="5314950" y="3556000"/>
          <p14:tracePt t="34564" x="5314950" y="3575050"/>
          <p14:tracePt t="34573" x="5314950" y="3584575"/>
          <p14:tracePt t="34580" x="5324475" y="3611563"/>
          <p14:tracePt t="34589" x="5324475" y="3629025"/>
          <p14:tracePt t="34596" x="5324475" y="3648075"/>
          <p14:tracePt t="34605" x="5324475" y="3657600"/>
          <p14:tracePt t="34612" x="5324475" y="3665538"/>
          <p14:tracePt t="34626" x="5334000" y="3665538"/>
          <p14:tracePt t="34631" x="5334000" y="3684588"/>
          <p14:tracePt t="34640" x="5334000" y="3702050"/>
          <p14:tracePt t="34647" x="5341938" y="3711575"/>
          <p14:tracePt t="34656" x="5341938" y="3730625"/>
          <p14:tracePt t="34661" x="5360988" y="3757613"/>
          <p14:tracePt t="34672" x="5368925" y="3775075"/>
          <p14:tracePt t="34676" x="5378450" y="3794125"/>
          <p14:tracePt t="34692" x="5387975" y="3830638"/>
          <p14:tracePt t="34701" x="5387975" y="3840163"/>
          <p14:tracePt t="34708" x="5387975" y="3848100"/>
          <p14:tracePt t="34717" x="5414963" y="3884613"/>
          <p14:tracePt t="34725" x="5424488" y="3903663"/>
          <p14:tracePt t="34741" x="5434013" y="3930650"/>
          <p14:tracePt t="34935" x="5434013" y="3911600"/>
          <p14:tracePt t="34940" x="5434013" y="3903663"/>
          <p14:tracePt t="34956" x="5434013" y="3884613"/>
          <p14:tracePt t="34964" x="5434013" y="3867150"/>
          <p14:tracePt t="34972" x="5441950" y="3857625"/>
          <p14:tracePt t="34980" x="5461000" y="3840163"/>
          <p14:tracePt t="34990" x="5478463" y="3811588"/>
          <p14:tracePt t="34997" x="5507038" y="3794125"/>
          <p14:tracePt t="35005" x="5514975" y="3784600"/>
          <p14:tracePt t="35013" x="5534025" y="3757613"/>
          <p14:tracePt t="35021" x="5551488" y="3738563"/>
          <p14:tracePt t="35030" x="5570538" y="3711575"/>
          <p14:tracePt t="35038" x="5580063" y="3694113"/>
          <p14:tracePt t="35044" x="5597525" y="3675063"/>
          <p14:tracePt t="35053" x="5624513" y="3657600"/>
          <p14:tracePt t="35063" x="5634038" y="3621088"/>
          <p14:tracePt t="35068" x="5653088" y="3592513"/>
          <p14:tracePt t="35084" x="5661025" y="3565525"/>
          <p14:tracePt t="35092" x="5661025" y="3556000"/>
          <p14:tracePt t="35100" x="5661025" y="3548063"/>
          <p14:tracePt t="35108" x="5670550" y="3548063"/>
          <p14:tracePt t="35116" x="5670550" y="3538538"/>
          <p14:tracePt t="35261" x="5670550" y="3556000"/>
          <p14:tracePt t="35268" x="5670550" y="3575050"/>
          <p14:tracePt t="35276" x="5670550" y="3611563"/>
          <p14:tracePt t="35285" x="5670550" y="3621088"/>
          <p14:tracePt t="35292" x="5670550" y="3638550"/>
          <p14:tracePt t="35300" x="5670550" y="3657600"/>
          <p14:tracePt t="35308" x="5670550" y="3665538"/>
          <p14:tracePt t="35316" x="5670550" y="3694113"/>
          <p14:tracePt t="35325" x="5670550" y="3711575"/>
          <p14:tracePt t="35336" x="5670550" y="3730625"/>
          <p14:tracePt t="35350" x="5670550" y="3738563"/>
          <p14:tracePt t="35413" x="5670550" y="3748088"/>
          <p14:tracePt t="35565" x="5653088" y="3748088"/>
          <p14:tracePt t="35580" x="5643563" y="3748088"/>
          <p14:tracePt t="35590" x="5624513" y="3748088"/>
          <p14:tracePt t="35606" x="5607050" y="3748088"/>
          <p14:tracePt t="35692" x="5607050" y="3738563"/>
          <p14:tracePt t="35700" x="5597525" y="3738563"/>
          <p14:tracePt t="35716" x="5588000" y="3738563"/>
          <p14:tracePt t="35724" x="5580063" y="3748088"/>
          <p14:tracePt t="35735" x="5561013" y="3767138"/>
          <p14:tracePt t="35741" x="5551488" y="3775075"/>
          <p14:tracePt t="35748" x="5524500" y="3803650"/>
          <p14:tracePt t="35757" x="5524500" y="3821113"/>
          <p14:tracePt t="35765" x="5514975" y="3840163"/>
          <p14:tracePt t="35773" x="5507038" y="3884613"/>
          <p14:tracePt t="35782" x="5507038" y="3921125"/>
          <p14:tracePt t="35790" x="5507038" y="3967163"/>
          <p14:tracePt t="35797" x="5487988" y="4003675"/>
          <p14:tracePt t="35804" x="5487988" y="4040188"/>
          <p14:tracePt t="35812" x="5487988" y="4094163"/>
          <p14:tracePt t="35822" x="5470525" y="4130675"/>
          <p14:tracePt t="35828" x="5461000" y="4195763"/>
          <p14:tracePt t="35838" x="5461000" y="4232275"/>
          <p14:tracePt t="35844" x="5451475" y="4259263"/>
          <p14:tracePt t="35865" x="5434013" y="4313238"/>
          <p14:tracePt t="35869" x="5434013" y="4332288"/>
          <p14:tracePt t="35877" x="5424488" y="4340225"/>
          <p14:tracePt t="35941" x="5414963" y="4349750"/>
          <p14:tracePt t="36007" x="5405438" y="4359275"/>
          <p14:tracePt t="36076" x="5397500" y="4359275"/>
          <p14:tracePt t="36085" x="5378450" y="4340225"/>
          <p14:tracePt t="36093" x="5368925" y="4322763"/>
          <p14:tracePt t="36100" x="5360988" y="4286250"/>
          <p14:tracePt t="36108" x="5334000" y="4268788"/>
          <p14:tracePt t="36116" x="5324475" y="4249738"/>
          <p14:tracePt t="36125" x="5324475" y="4240213"/>
          <p14:tracePt t="36133" x="5314950" y="4213225"/>
          <p14:tracePt t="36141" x="5314950" y="4186238"/>
          <p14:tracePt t="36148" x="5297488" y="4159250"/>
          <p14:tracePt t="36157" x="5297488" y="4149725"/>
          <p14:tracePt t="36165" x="5287963" y="4122738"/>
          <p14:tracePt t="36172" x="5287963" y="4113213"/>
          <p14:tracePt t="36180" x="5287963" y="4094163"/>
          <p14:tracePt t="36191" x="5278438" y="4076700"/>
          <p14:tracePt t="36198" x="5278438" y="4057650"/>
          <p14:tracePt t="36208" x="5268913" y="4021138"/>
          <p14:tracePt t="36213" x="5268913" y="4003675"/>
          <p14:tracePt t="36230" x="5260975" y="3976688"/>
          <p14:tracePt t="36239" x="5251450" y="3967163"/>
          <p14:tracePt t="36256" x="5251450" y="3940175"/>
          <p14:tracePt t="36269" x="5251450" y="3930650"/>
          <p14:tracePt t="36301" x="5251450" y="3921125"/>
          <p14:tracePt t="36324" x="5251450" y="3911600"/>
          <p14:tracePt t="36364" x="5251450" y="3903663"/>
          <p14:tracePt t="36428" x="5251450" y="3894138"/>
          <p14:tracePt t="36469" x="5260975" y="3894138"/>
          <p14:tracePt t="36476" x="5297488" y="3894138"/>
          <p14:tracePt t="36484" x="5368925" y="3894138"/>
          <p14:tracePt t="36493" x="5461000" y="3894138"/>
          <p14:tracePt t="36500" x="5514975" y="3894138"/>
          <p14:tracePt t="36509" x="5607050" y="3894138"/>
          <p14:tracePt t="36516" x="5661025" y="3894138"/>
          <p14:tracePt t="36525" x="5734050" y="3894138"/>
          <p14:tracePt t="36533" x="5780088" y="3894138"/>
          <p14:tracePt t="36540" x="5816600" y="3894138"/>
          <p14:tracePt t="36548" x="5834063" y="3894138"/>
          <p14:tracePt t="36557" x="5853113" y="3894138"/>
          <p14:tracePt t="36712" x="5862638" y="3894138"/>
          <p14:tracePt t="36733" x="5862638" y="3903663"/>
          <p14:tracePt t="36740" x="5853113" y="3921125"/>
          <p14:tracePt t="36749" x="5834063" y="3948113"/>
          <p14:tracePt t="36757" x="5816600" y="3967163"/>
          <p14:tracePt t="36765" x="5789613" y="3994150"/>
          <p14:tracePt t="36772" x="5743575" y="4040188"/>
          <p14:tracePt t="36780" x="5724525" y="4057650"/>
          <p14:tracePt t="36788" x="5707063" y="4094163"/>
          <p14:tracePt t="36798" x="5688013" y="4113213"/>
          <p14:tracePt t="36804" x="5670550" y="4140200"/>
          <p14:tracePt t="36812" x="5661025" y="4149725"/>
          <p14:tracePt t="36821" x="5653088" y="4167188"/>
          <p14:tracePt t="36828" x="5643563" y="4176713"/>
          <p14:tracePt t="36842" x="5634038" y="4186238"/>
          <p14:tracePt t="36847" x="5624513" y="4186238"/>
          <p14:tracePt t="36862" x="5616575" y="4195763"/>
          <p14:tracePt t="36889" x="5597525" y="4213225"/>
          <p14:tracePt t="36892" x="5588000" y="4222750"/>
          <p14:tracePt t="36900" x="5570538" y="4232275"/>
          <p14:tracePt t="36917" x="5551488" y="4232275"/>
          <p14:tracePt t="36924" x="5543550" y="4240213"/>
          <p14:tracePt t="36932" x="5534025" y="4240213"/>
          <p14:tracePt t="36940" x="5524500" y="4249738"/>
          <p14:tracePt t="36948" x="5524500" y="4259263"/>
          <p14:tracePt t="36956" x="5507038" y="4259263"/>
          <p14:tracePt t="36972" x="5497513" y="4259263"/>
          <p14:tracePt t="36986" x="5487988" y="4259263"/>
          <p14:tracePt t="36988" x="5470525" y="4259263"/>
          <p14:tracePt t="37006" x="5461000" y="4268788"/>
          <p14:tracePt t="37060" x="5441950" y="4259263"/>
          <p14:tracePt t="37085" x="5441950" y="4249738"/>
          <p14:tracePt t="37093" x="5441950" y="4222750"/>
          <p14:tracePt t="37100" x="5441950" y="4203700"/>
          <p14:tracePt t="37108" x="5414963" y="4186238"/>
          <p14:tracePt t="37118" x="5414963" y="4176713"/>
          <p14:tracePt t="37127" x="5414963" y="4167188"/>
          <p14:tracePt t="37150" x="5414963" y="4159250"/>
          <p14:tracePt t="37174" x="5414963" y="4140200"/>
          <p14:tracePt t="37189" x="5414963" y="4130675"/>
          <p14:tracePt t="37309" x="5414963" y="4122738"/>
          <p14:tracePt t="37526" x="5414963" y="4130675"/>
          <p14:tracePt t="37536" x="5414963" y="4140200"/>
          <p14:tracePt t="37557" x="5414963" y="4159250"/>
          <p14:tracePt t="37574" x="5414963" y="4167188"/>
          <p14:tracePt t="37582" x="5414963" y="4176713"/>
          <p14:tracePt t="37591" x="5414963" y="4186238"/>
          <p14:tracePt t="37605" x="5414963" y="4195763"/>
          <p14:tracePt t="37612" x="5414963" y="4203700"/>
          <p14:tracePt t="37621" x="5414963" y="4213225"/>
          <p14:tracePt t="37628" x="5414963" y="4222750"/>
          <p14:tracePt t="37640" x="5414963" y="4240213"/>
          <p14:tracePt t="37645" x="5414963" y="4249738"/>
          <p14:tracePt t="37691" x="5414963" y="4259263"/>
          <p14:tracePt t="37725" x="5414963" y="4276725"/>
          <p14:tracePt t="37748" x="5414963" y="4286250"/>
          <p14:tracePt t="37756" x="5424488" y="4295775"/>
          <p14:tracePt t="37788" x="5424488" y="4322763"/>
          <p14:tracePt t="37796" x="5434013" y="4332288"/>
          <p14:tracePt t="37804" x="5451475" y="4349750"/>
          <p14:tracePt t="37812" x="5461000" y="4368800"/>
          <p14:tracePt t="37822" x="5478463" y="4386263"/>
          <p14:tracePt t="37828" x="5497513" y="4413250"/>
          <p14:tracePt t="37840" x="5514975" y="4432300"/>
          <p14:tracePt t="37845" x="5524500" y="4441825"/>
          <p14:tracePt t="37856" x="5543550" y="4459288"/>
          <p14:tracePt t="37862" x="5561013" y="4478338"/>
          <p14:tracePt t="37868" x="5570538" y="4486275"/>
          <p14:tracePt t="37879" x="5588000" y="4505325"/>
          <p14:tracePt t="37895" x="5607050" y="4522788"/>
          <p14:tracePt t="37908" x="5643563" y="4559300"/>
          <p14:tracePt t="37916" x="5653088" y="4568825"/>
          <p14:tracePt t="37932" x="5661025" y="4578350"/>
          <p14:tracePt t="37940" x="5670550" y="4578350"/>
          <p14:tracePt t="37948" x="5680075" y="4587875"/>
          <p14:tracePt t="37956" x="5688013" y="4595813"/>
          <p14:tracePt t="37981" x="5707063" y="4595813"/>
          <p14:tracePt t="37989" x="5716588" y="4595813"/>
          <p14:tracePt t="37996" x="5716588" y="4605338"/>
          <p14:tracePt t="38005" x="5724525" y="4605338"/>
          <p14:tracePt t="38012" x="5743575" y="4605338"/>
          <p14:tracePt t="38021" x="5761038" y="4605338"/>
          <p14:tracePt t="38028" x="5807075" y="4614863"/>
          <p14:tracePt t="38044" x="5843588" y="4624388"/>
          <p14:tracePt t="38055" x="5889625" y="4641850"/>
          <p14:tracePt t="38060" x="5926138" y="4660900"/>
          <p14:tracePt t="38069" x="5962650" y="4668838"/>
          <p14:tracePt t="38077" x="6026150" y="4678363"/>
          <p14:tracePt t="38084" x="6089650" y="4705350"/>
          <p14:tracePt t="38092" x="6145213" y="4705350"/>
          <p14:tracePt t="38100" x="6181725" y="4714875"/>
          <p14:tracePt t="38110" x="6245225" y="4714875"/>
          <p14:tracePt t="38116" x="6299200" y="4714875"/>
          <p14:tracePt t="38124" x="6335713" y="4714875"/>
          <p14:tracePt t="38132" x="6391275" y="4714875"/>
          <p14:tracePt t="38140" x="6445250" y="4714875"/>
          <p14:tracePt t="38149" x="6508750" y="4714875"/>
          <p14:tracePt t="38157" x="6564313" y="4714875"/>
          <p14:tracePt t="38164" x="6618288" y="4714875"/>
          <p14:tracePt t="38173" x="6673850" y="4714875"/>
          <p14:tracePt t="38180" x="6746875" y="4714875"/>
          <p14:tracePt t="38189" x="6810375" y="4714875"/>
          <p14:tracePt t="38196" x="6883400" y="4714875"/>
          <p14:tracePt t="38205" x="6992938" y="4714875"/>
          <p14:tracePt t="38212" x="7065963" y="4714875"/>
          <p14:tracePt t="38221" x="7192963" y="4714875"/>
          <p14:tracePt t="38228" x="7265988" y="4714875"/>
          <p14:tracePt t="38238" x="7339013" y="4714875"/>
          <p14:tracePt t="38244" x="7448550" y="4714875"/>
          <p14:tracePt t="38253" x="7521575" y="4714875"/>
          <p14:tracePt t="38260" x="7602538" y="4724400"/>
          <p14:tracePt t="38269" x="7675563" y="4741863"/>
          <p14:tracePt t="38276" x="7731125" y="4741863"/>
          <p14:tracePt t="38284" x="7794625" y="4751388"/>
          <p14:tracePt t="38292" x="7813675" y="4760913"/>
          <p14:tracePt t="38300" x="7831138" y="4760913"/>
          <p14:tracePt t="38462" x="7821613" y="4751388"/>
          <p14:tracePt t="38473" x="7794625" y="4751388"/>
          <p14:tracePt t="38481" x="7740650" y="4751388"/>
          <p14:tracePt t="38488" x="7704138" y="4741863"/>
          <p14:tracePt t="38492" x="7648575" y="4741863"/>
          <p14:tracePt t="38500" x="7539038" y="4714875"/>
          <p14:tracePt t="38508" x="7448550" y="4714875"/>
          <p14:tracePt t="38516" x="7319963" y="4714875"/>
          <p14:tracePt t="38524" x="7156450" y="4714875"/>
          <p14:tracePt t="38532" x="6956425" y="4714875"/>
          <p14:tracePt t="38541" x="6754813" y="4687888"/>
          <p14:tracePt t="38548" x="6537325" y="4632325"/>
          <p14:tracePt t="38556" x="6262688" y="4614863"/>
          <p14:tracePt t="38565" x="6080125" y="4587875"/>
          <p14:tracePt t="38574" x="5899150" y="4551363"/>
          <p14:tracePt t="38582" x="5724525" y="4522788"/>
          <p14:tracePt t="38588" x="5580063" y="4505325"/>
          <p14:tracePt t="38597" x="5451475" y="4478338"/>
          <p14:tracePt t="38605" x="5324475" y="4468813"/>
          <p14:tracePt t="38612" x="5232400" y="4449763"/>
          <p14:tracePt t="38621" x="5122863" y="4449763"/>
          <p14:tracePt t="38628" x="5022850" y="4441825"/>
          <p14:tracePt t="38641" x="4949825" y="4413250"/>
          <p14:tracePt t="38644" x="4849813" y="4395788"/>
          <p14:tracePt t="38657" x="4776788" y="4395788"/>
          <p14:tracePt t="38661" x="4703763" y="4386263"/>
          <p14:tracePt t="38668" x="4622800" y="4376738"/>
          <p14:tracePt t="38676" x="4513263" y="4340225"/>
          <p14:tracePt t="38690" x="4421188" y="4340225"/>
          <p14:tracePt t="38693" x="4303713" y="4332288"/>
          <p14:tracePt t="38700" x="4230688" y="4313238"/>
          <p14:tracePt t="38708" x="4157663" y="4313238"/>
          <p14:tracePt t="38717" x="4065588" y="4313238"/>
          <p14:tracePt t="38724" x="4002088" y="4303713"/>
          <p14:tracePt t="38734" x="3975100" y="4303713"/>
          <p14:tracePt t="38743" x="3919538" y="4286250"/>
          <p14:tracePt t="38750" x="3892550" y="4286250"/>
          <p14:tracePt t="38757" x="3875088" y="4276725"/>
          <p14:tracePt t="38764" x="3856038" y="4276725"/>
          <p14:tracePt t="38772" x="3838575" y="4276725"/>
          <p14:tracePt t="38789" x="3829050" y="4268788"/>
          <p14:tracePt t="38845" x="3819525" y="4259263"/>
          <p14:tracePt t="38852" x="3819525" y="4249738"/>
          <p14:tracePt t="38860" x="3810000" y="4240213"/>
          <p14:tracePt t="38871" x="3792538" y="4232275"/>
          <p14:tracePt t="38876" x="3783013" y="4222750"/>
          <p14:tracePt t="38884" x="3746500" y="4203700"/>
          <p14:tracePt t="38892" x="3738563" y="4195763"/>
          <p14:tracePt t="38900" x="3702050" y="4186238"/>
          <p14:tracePt t="38908" x="3646488" y="4167188"/>
          <p14:tracePt t="38916" x="3600450" y="4167188"/>
          <p14:tracePt t="38924" x="3546475" y="4167188"/>
          <p14:tracePt t="38932" x="3463925" y="4140200"/>
          <p14:tracePt t="38940" x="3409950" y="4140200"/>
          <p14:tracePt t="38948" x="3373438" y="4140200"/>
          <p14:tracePt t="38956" x="3327400" y="4140200"/>
          <p14:tracePt t="38966" x="3309938" y="4140200"/>
          <p14:tracePt t="38975" x="3281363" y="4140200"/>
          <p14:tracePt t="38982" x="3273425" y="4140200"/>
          <p14:tracePt t="38994" x="3263900" y="4140200"/>
          <p14:tracePt t="39005" x="3244850" y="4140200"/>
          <p14:tracePt t="39012" x="3236913" y="4140200"/>
          <p14:tracePt t="39021" x="3217863" y="4140200"/>
          <p14:tracePt t="39028" x="3190875" y="4140200"/>
          <p14:tracePt t="39038" x="3171825" y="4140200"/>
          <p14:tracePt t="39046" x="3136900" y="4140200"/>
          <p14:tracePt t="39052" x="3090863" y="4130675"/>
          <p14:tracePt t="39062" x="3071813" y="4130675"/>
          <p14:tracePt t="39068" x="3044825" y="4122738"/>
          <p14:tracePt t="39077" x="3035300" y="4113213"/>
          <p14:tracePt t="39084" x="3027363" y="4113213"/>
          <p14:tracePt t="39092" x="3008313" y="4113213"/>
          <p14:tracePt t="39241" x="2998788" y="4113213"/>
          <p14:tracePt t="39255" x="2990850" y="4113213"/>
          <p14:tracePt t="39287" x="2962275" y="4122738"/>
          <p14:tracePt t="39298" x="2954338" y="4122738"/>
          <p14:tracePt t="39309" x="2925763" y="4130675"/>
          <p14:tracePt t="39316" x="2908300" y="4130675"/>
          <p14:tracePt t="39324" x="2871788" y="4130675"/>
          <p14:tracePt t="39332" x="2844800" y="4140200"/>
          <p14:tracePt t="39340" x="2808288" y="4140200"/>
          <p14:tracePt t="39348" x="2762250" y="4159250"/>
          <p14:tracePt t="39357" x="2708275" y="4159250"/>
          <p14:tracePt t="39365" x="2671763" y="4159250"/>
          <p14:tracePt t="39378" x="2606675" y="4176713"/>
          <p14:tracePt t="39380" x="2579688" y="4176713"/>
          <p14:tracePt t="39390" x="2525713" y="4176713"/>
          <p14:tracePt t="39397" x="2489200" y="4176713"/>
          <p14:tracePt t="39408" x="2443163" y="4176713"/>
          <p14:tracePt t="39412" x="2433638" y="4176713"/>
          <p14:tracePt t="39421" x="2406650" y="4176713"/>
          <p14:tracePt t="39438" x="2397125" y="4176713"/>
          <p14:tracePt t="39458" x="2389188" y="4176713"/>
          <p14:tracePt t="39462" x="2370138" y="4176713"/>
          <p14:tracePt t="39479" x="2360613" y="4176713"/>
          <p14:tracePt t="39486" x="2352675" y="4176713"/>
          <p14:tracePt t="39493" x="2333625" y="4176713"/>
          <p14:tracePt t="39501" x="2324100" y="4176713"/>
          <p14:tracePt t="39508" x="2306638" y="4176713"/>
          <p14:tracePt t="39516" x="2287588" y="4176713"/>
          <p14:tracePt t="39525" x="2279650" y="4176713"/>
          <p14:tracePt t="39533" x="2260600" y="4167188"/>
          <p14:tracePt t="39548" x="2243138" y="4159250"/>
          <p14:tracePt t="39557" x="2233613" y="4149725"/>
          <p14:tracePt t="39564" x="2224088" y="4130675"/>
          <p14:tracePt t="39580" x="2224088" y="4113213"/>
          <p14:tracePt t="39589" x="2224088" y="4103688"/>
          <p14:tracePt t="39605" x="2214563" y="4094163"/>
          <p14:tracePt t="39628" x="2214563" y="4086225"/>
          <p14:tracePt t="39653" x="2214563" y="4067175"/>
          <p14:tracePt t="39660" x="2224088" y="4049713"/>
          <p14:tracePt t="39676" x="2243138" y="4040188"/>
          <p14:tracePt t="39691" x="2287588" y="4030663"/>
          <p14:tracePt t="39692" x="2333625" y="4013200"/>
          <p14:tracePt t="39701" x="2360613" y="4013200"/>
          <p14:tracePt t="39708" x="2397125" y="4013200"/>
          <p14:tracePt t="39717" x="2452688" y="4013200"/>
          <p14:tracePt t="39724" x="2498725" y="4013200"/>
          <p14:tracePt t="39733" x="2533650" y="4013200"/>
          <p14:tracePt t="39740" x="2579688" y="4013200"/>
          <p14:tracePt t="39750" x="2606675" y="4013200"/>
          <p14:tracePt t="39756" x="2635250" y="4013200"/>
          <p14:tracePt t="39764" x="2643188" y="4013200"/>
          <p14:tracePt t="39772" x="2652713" y="4021138"/>
          <p14:tracePt t="39797" x="2662238" y="4030663"/>
          <p14:tracePt t="39861" x="2662238" y="4040188"/>
          <p14:tracePt t="39902" x="2662238" y="4049713"/>
          <p14:tracePt t="39910" x="2662238" y="4057650"/>
          <p14:tracePt t="39924" x="2652713" y="4067175"/>
          <p14:tracePt t="40119" x="2652713" y="4076700"/>
          <p14:tracePt t="40131" x="2671763" y="4103688"/>
          <p14:tracePt t="40133" x="2716213" y="4140200"/>
          <p14:tracePt t="40140" x="2752725" y="4159250"/>
          <p14:tracePt t="40148" x="2825750" y="4203700"/>
          <p14:tracePt t="40159" x="2889250" y="4232275"/>
          <p14:tracePt t="40164" x="3008313" y="4286250"/>
          <p14:tracePt t="40175" x="3100388" y="4332288"/>
          <p14:tracePt t="40180" x="3217863" y="4376738"/>
          <p14:tracePt t="40189" x="3300413" y="4413250"/>
          <p14:tracePt t="40196" x="3373438" y="4441825"/>
          <p14:tracePt t="40205" x="3436938" y="4478338"/>
          <p14:tracePt t="40212" x="3500438" y="4495800"/>
          <p14:tracePt t="40221" x="3546475" y="4514850"/>
          <p14:tracePt t="40228" x="3556000" y="4522788"/>
          <p14:tracePt t="40431" x="3582988" y="4522788"/>
          <p14:tracePt t="40445" x="3600450" y="4522788"/>
          <p14:tracePt t="40453" x="3600450" y="4514850"/>
          <p14:tracePt t="40460" x="3609975" y="4505325"/>
          <p14:tracePt t="40468" x="3629025" y="4486275"/>
          <p14:tracePt t="40486" x="3636963" y="4478338"/>
          <p14:tracePt t="40510" x="3656013" y="4478338"/>
          <p14:tracePt t="40545" x="3665538" y="4478338"/>
          <p14:tracePt t="40556" x="3673475" y="4478338"/>
          <p14:tracePt t="40581" x="3702050" y="4478338"/>
          <p14:tracePt t="40589" x="3709988" y="4478338"/>
          <p14:tracePt t="40597" x="3719513" y="4478338"/>
          <p14:tracePt t="40605" x="3738563" y="4478338"/>
          <p14:tracePt t="40612" x="3746500" y="4478338"/>
          <p14:tracePt t="40628" x="3756025" y="4478338"/>
          <p14:tracePt t="40644" x="3775075" y="4478338"/>
          <p14:tracePt t="40660" x="3792538" y="4478338"/>
          <p14:tracePt t="40686" x="3802063" y="4478338"/>
          <p14:tracePt t="40692" x="3819525" y="4478338"/>
          <p14:tracePt t="40708" x="3838575" y="4478338"/>
          <p14:tracePt t="40733" x="3846513" y="4468813"/>
          <p14:tracePt t="41229" x="3846513" y="4478338"/>
          <p14:tracePt t="44461" x="3846513" y="4468813"/>
          <p14:tracePt t="44476" x="3846513" y="4459288"/>
          <p14:tracePt t="44501" x="3846513" y="4449763"/>
          <p14:tracePt t="44617" x="3846513" y="4459288"/>
          <p14:tracePt t="44621" x="3838575" y="4468813"/>
          <p14:tracePt t="44628" x="3829050" y="4478338"/>
          <p14:tracePt t="44942" x="3838575" y="4468813"/>
          <p14:tracePt t="44948" x="3846513" y="4468813"/>
          <p14:tracePt t="44964" x="3846513" y="4459288"/>
          <p14:tracePt t="45106" x="3856038" y="4449763"/>
          <p14:tracePt t="45244" x="3865563" y="4449763"/>
          <p14:tracePt t="45260" x="3865563" y="4468813"/>
          <p14:tracePt t="45351" x="3865563" y="4478338"/>
          <p14:tracePt t="45397" x="3856038" y="4486275"/>
          <p14:tracePt t="45485" x="3856038" y="4495800"/>
          <p14:tracePt t="45492" x="3856038" y="4514850"/>
          <p14:tracePt t="45500" x="3846513" y="4522788"/>
          <p14:tracePt t="45927" x="3838575" y="4522788"/>
          <p14:tracePt t="45951" x="3838575" y="4514850"/>
          <p14:tracePt t="45968" x="3838575" y="4495800"/>
          <p14:tracePt t="46375" x="3838575" y="4486275"/>
          <p14:tracePt t="46399" x="3838575" y="4478338"/>
          <p14:tracePt t="46413" x="3838575" y="4459288"/>
          <p14:tracePt t="46423" x="3838575" y="4449763"/>
          <p14:tracePt t="46445" x="3829050" y="4441825"/>
          <p14:tracePt t="49497" x="3829050" y="4432300"/>
          <p14:tracePt t="49500" x="3829050" y="4405313"/>
          <p14:tracePt t="49509" x="3829050" y="4386263"/>
          <p14:tracePt t="49516" x="3838575" y="4359275"/>
          <p14:tracePt t="49526" x="3846513" y="4340225"/>
          <p14:tracePt t="49535" x="3846513" y="4313238"/>
          <p14:tracePt t="49543" x="3856038" y="4268788"/>
          <p14:tracePt t="49549" x="3856038" y="4240213"/>
          <p14:tracePt t="49557" x="3892550" y="4186238"/>
          <p14:tracePt t="49565" x="3892550" y="4086225"/>
          <p14:tracePt t="49578" x="3902075" y="4057650"/>
          <p14:tracePt t="49580" x="3902075" y="3976688"/>
          <p14:tracePt t="49589" x="3911600" y="3948113"/>
          <p14:tracePt t="49597" x="3938588" y="3884613"/>
          <p14:tracePt t="49605" x="3948113" y="3848100"/>
          <p14:tracePt t="49613" x="3948113" y="3803650"/>
          <p14:tracePt t="49621" x="3956050" y="3767138"/>
          <p14:tracePt t="49628" x="3965575" y="3721100"/>
          <p14:tracePt t="49640" x="3992563" y="3675063"/>
          <p14:tracePt t="49644" x="4021138" y="3611563"/>
          <p14:tracePt t="49654" x="4057650" y="3548063"/>
          <p14:tracePt t="49660" x="4084638" y="3475038"/>
          <p14:tracePt t="49668" x="4121150" y="3392488"/>
          <p14:tracePt t="49676" x="4148138" y="3309938"/>
          <p14:tracePt t="49685" x="4194175" y="3209925"/>
          <p14:tracePt t="49692" x="4211638" y="3155950"/>
          <p14:tracePt t="49703" x="4257675" y="3073400"/>
          <p14:tracePt t="49708" x="4267200" y="3027363"/>
          <p14:tracePt t="49716" x="4275138" y="2973388"/>
          <p14:tracePt t="49725" x="4284663" y="2927350"/>
          <p14:tracePt t="49732" x="4311650" y="2881313"/>
          <p14:tracePt t="49740" x="4321175" y="2836863"/>
          <p14:tracePt t="49749" x="4340225" y="2817813"/>
          <p14:tracePt t="49757" x="4340225" y="2808288"/>
          <p14:tracePt t="49765" x="4357688" y="2781300"/>
          <p14:tracePt t="49773" x="4367213" y="2781300"/>
          <p14:tracePt t="49780" x="4376738" y="2754313"/>
          <p14:tracePt t="49789" x="4384675" y="2744788"/>
          <p14:tracePt t="49796" x="4403725" y="2727325"/>
          <p14:tracePt t="49806" x="4413250" y="2717800"/>
          <p14:tracePt t="49812" x="4413250" y="2708275"/>
          <p14:tracePt t="49821" x="4421188" y="2690813"/>
          <p14:tracePt t="49828" x="4448175" y="2671763"/>
          <p14:tracePt t="49837" x="4448175" y="2662238"/>
          <p14:tracePt t="49844" x="4457700" y="2644775"/>
          <p14:tracePt t="49854" x="4467225" y="2635250"/>
          <p14:tracePt t="49860" x="4484688" y="2598738"/>
          <p14:tracePt t="49870" x="4494213" y="2581275"/>
          <p14:tracePt t="49888" x="4540250" y="2508250"/>
          <p14:tracePt t="49892" x="4557713" y="2489200"/>
          <p14:tracePt t="49900" x="4586288" y="2444750"/>
          <p14:tracePt t="49908" x="4613275" y="2398713"/>
          <p14:tracePt t="49916" x="4640263" y="2379663"/>
          <p14:tracePt t="49924" x="4659313" y="2362200"/>
          <p14:tracePt t="49932" x="4686300" y="2335213"/>
          <p14:tracePt t="49940" x="4703763" y="2325688"/>
          <p14:tracePt t="49948" x="4749800" y="2316163"/>
          <p14:tracePt t="49957" x="4813300" y="2298700"/>
          <p14:tracePt t="49964" x="4822825" y="2298700"/>
          <p14:tracePt t="49973" x="4868863" y="2298700"/>
          <p14:tracePt t="49980" x="4895850" y="2298700"/>
          <p14:tracePt t="49989" x="4913313" y="2289175"/>
          <p14:tracePt t="49996" x="4922838" y="2289175"/>
          <p14:tracePt t="50005" x="4941888" y="2289175"/>
          <p14:tracePt t="50028" x="4949825" y="2289175"/>
          <p14:tracePt t="50053" x="4959350" y="2289175"/>
          <p14:tracePt t="50062" x="4968875" y="2289175"/>
          <p14:tracePt t="50073" x="4986338" y="2335213"/>
          <p14:tracePt t="50080" x="4995863" y="2352675"/>
          <p14:tracePt t="50084" x="5005388" y="2398713"/>
          <p14:tracePt t="50092" x="5014913" y="2452688"/>
          <p14:tracePt t="50100" x="5022850" y="2517775"/>
          <p14:tracePt t="50109" x="5049838" y="2581275"/>
          <p14:tracePt t="50116" x="5059363" y="2635250"/>
          <p14:tracePt t="50124" x="5059363" y="2690813"/>
          <p14:tracePt t="50132" x="5078413" y="2754313"/>
          <p14:tracePt t="50140" x="5078413" y="2808288"/>
          <p14:tracePt t="50148" x="5086350" y="2863850"/>
          <p14:tracePt t="50156" x="5086350" y="2927350"/>
          <p14:tracePt t="50164" x="5114925" y="2982913"/>
          <p14:tracePt t="50173" x="5122863" y="3046413"/>
          <p14:tracePt t="50180" x="5122863" y="3100388"/>
          <p14:tracePt t="50189" x="5122863" y="3155950"/>
          <p14:tracePt t="50196" x="5122863" y="3209925"/>
          <p14:tracePt t="50205" x="5122863" y="3273425"/>
          <p14:tracePt t="50212" x="5122863" y="3309938"/>
          <p14:tracePt t="50221" x="5122863" y="3365500"/>
          <p14:tracePt t="50228" x="5122863" y="3392488"/>
          <p14:tracePt t="50237" x="5122863" y="3429000"/>
          <p14:tracePt t="50245" x="5122863" y="3482975"/>
          <p14:tracePt t="50253" x="5122863" y="3511550"/>
          <p14:tracePt t="50261" x="5122863" y="3538538"/>
          <p14:tracePt t="50270" x="5122863" y="3565525"/>
          <p14:tracePt t="50276" x="5122863" y="3584575"/>
          <p14:tracePt t="50290" x="5122863" y="3629025"/>
          <p14:tracePt t="50293" x="5122863" y="3657600"/>
          <p14:tracePt t="50300" x="5122863" y="3675063"/>
          <p14:tracePt t="50308" x="5122863" y="3684588"/>
          <p14:tracePt t="50317" x="5122863" y="3702050"/>
          <p14:tracePt t="50324" x="5122863" y="3711575"/>
          <p14:tracePt t="50332" x="5122863" y="3738563"/>
          <p14:tracePt t="50340" x="5122863" y="3748088"/>
          <p14:tracePt t="50350" x="5122863" y="3767138"/>
          <p14:tracePt t="50363" x="5122863" y="3794125"/>
          <p14:tracePt t="50365" x="5122863" y="3803650"/>
          <p14:tracePt t="50372" x="5122863" y="3830638"/>
          <p14:tracePt t="50381" x="5122863" y="3840163"/>
          <p14:tracePt t="50390" x="5122863" y="3848100"/>
          <p14:tracePt t="50398" x="5122863" y="3884613"/>
          <p14:tracePt t="50414" x="5122863" y="3894138"/>
          <p14:tracePt t="50424" x="5122863" y="3911600"/>
          <p14:tracePt t="50428" x="5122863" y="3921125"/>
          <p14:tracePt t="50438" x="5114925" y="3930650"/>
          <p14:tracePt t="50444" x="5114925" y="3957638"/>
          <p14:tracePt t="50453" x="5114925" y="3967163"/>
          <p14:tracePt t="50460" x="5114925" y="3984625"/>
          <p14:tracePt t="50470" x="5114925" y="4003675"/>
          <p14:tracePt t="50485" x="5105400" y="4013200"/>
          <p14:tracePt t="50492" x="5105400" y="4021138"/>
          <p14:tracePt t="50887" x="5105400" y="4040188"/>
          <p14:tracePt t="50900" x="5105400" y="4049713"/>
          <p14:tracePt t="50908" x="5105400" y="4057650"/>
          <p14:tracePt t="50932" x="5105400" y="4067175"/>
          <p14:tracePt t="51396" x="5095875" y="4067175"/>
          <p14:tracePt t="51405" x="5086350" y="4067175"/>
          <p14:tracePt t="51412" x="5068888" y="4067175"/>
          <p14:tracePt t="51421" x="5022850" y="4067175"/>
          <p14:tracePt t="51428" x="4995863" y="4067175"/>
          <p14:tracePt t="51438" x="4941888" y="4067175"/>
          <p14:tracePt t="51444" x="4868863" y="4067175"/>
          <p14:tracePt t="51453" x="4813300" y="4067175"/>
          <p14:tracePt t="51460" x="4722813" y="4067175"/>
          <p14:tracePt t="51471" x="4613275" y="4067175"/>
          <p14:tracePt t="51476" x="4530725" y="4067175"/>
          <p14:tracePt t="51484" x="4421188" y="4067175"/>
          <p14:tracePt t="51492" x="4348163" y="4067175"/>
          <p14:tracePt t="51500" x="4275138" y="4067175"/>
          <p14:tracePt t="51509" x="4202113" y="4067175"/>
          <p14:tracePt t="51517" x="4148138" y="4067175"/>
          <p14:tracePt t="51524" x="4075113" y="4067175"/>
          <p14:tracePt t="51532" x="4029075" y="4067175"/>
          <p14:tracePt t="51540" x="3975100" y="4067175"/>
          <p14:tracePt t="51549" x="3938588" y="4067175"/>
          <p14:tracePt t="51556" x="3892550" y="4067175"/>
          <p14:tracePt t="51564" x="3856038" y="4067175"/>
          <p14:tracePt t="51573" x="3838575" y="4067175"/>
          <p14:tracePt t="51580" x="3810000" y="4067175"/>
          <p14:tracePt t="51588" x="3792538" y="4067175"/>
          <p14:tracePt t="51596" x="3756025" y="4067175"/>
          <p14:tracePt t="51605" x="3729038" y="4067175"/>
          <p14:tracePt t="51614" x="3702050" y="4067175"/>
          <p14:tracePt t="51623" x="3692525" y="4067175"/>
          <p14:tracePt t="51630" x="3665538" y="4067175"/>
          <p14:tracePt t="51643" x="3646488" y="4067175"/>
          <p14:tracePt t="51644" x="3636963" y="4067175"/>
          <p14:tracePt t="51655" x="3619500" y="4067175"/>
          <p14:tracePt t="51660" x="3609975" y="4067175"/>
          <p14:tracePt t="51670" x="3592513" y="4067175"/>
          <p14:tracePt t="51676" x="3563938" y="4067175"/>
          <p14:tracePt t="51684" x="3556000" y="4067175"/>
          <p14:tracePt t="51693" x="3527425" y="4067175"/>
          <p14:tracePt t="51700" x="3509963" y="4067175"/>
          <p14:tracePt t="51708" x="3482975" y="4067175"/>
          <p14:tracePt t="51718" x="3473450" y="4067175"/>
          <p14:tracePt t="51725" x="3446463" y="4067175"/>
          <p14:tracePt t="51732" x="3427413" y="4067175"/>
          <p14:tracePt t="51740" x="3400425" y="4067175"/>
          <p14:tracePt t="51752" x="3390900" y="4067175"/>
          <p14:tracePt t="51758" x="3373438" y="4067175"/>
          <p14:tracePt t="51767" x="3346450" y="4067175"/>
          <p14:tracePt t="51772" x="3336925" y="4067175"/>
          <p14:tracePt t="51782" x="3309938" y="4067175"/>
          <p14:tracePt t="51789" x="3290888" y="4067175"/>
          <p14:tracePt t="51796" x="3263900" y="4094163"/>
          <p14:tracePt t="51804" x="3244850" y="4094163"/>
          <p14:tracePt t="51812" x="3208338" y="4094163"/>
          <p14:tracePt t="51821" x="3190875" y="4103688"/>
          <p14:tracePt t="51830" x="3171825" y="4103688"/>
          <p14:tracePt t="51838" x="3154363" y="4103688"/>
          <p14:tracePt t="51844" x="3117850" y="4103688"/>
          <p14:tracePt t="51860" x="3108325" y="4103688"/>
          <p14:tracePt t="51870" x="3081338" y="4103688"/>
          <p14:tracePt t="51876" x="3063875" y="4113213"/>
          <p14:tracePt t="51885" x="3035300" y="4113213"/>
          <p14:tracePt t="51905" x="2981325" y="4113213"/>
          <p14:tracePt t="51908" x="2954338" y="4113213"/>
          <p14:tracePt t="51916" x="2925763" y="4113213"/>
          <p14:tracePt t="51925" x="2908300" y="4113213"/>
          <p14:tracePt t="51932" x="2871788" y="4113213"/>
          <p14:tracePt t="51940" x="2825750" y="4113213"/>
          <p14:tracePt t="51948" x="2808288" y="4113213"/>
          <p14:tracePt t="51956" x="2781300" y="4113213"/>
          <p14:tracePt t="51964" x="2744788" y="4113213"/>
          <p14:tracePt t="51972" x="2735263" y="4113213"/>
          <p14:tracePt t="51980" x="2725738" y="4113213"/>
          <p14:tracePt t="51988" x="2716213" y="4113213"/>
          <p14:tracePt t="51996" x="2698750" y="4113213"/>
          <p14:tracePt t="52013" x="2689225" y="4113213"/>
          <p14:tracePt t="52078" x="2679700" y="4113213"/>
          <p14:tracePt t="52117" x="2671763" y="4113213"/>
          <p14:tracePt t="52271" x="2671763" y="4122738"/>
          <p14:tracePt t="52287" x="2671763" y="4130675"/>
          <p14:tracePt t="52297" x="2671763" y="4140200"/>
          <p14:tracePt t="52309" x="2671763" y="4149725"/>
          <p14:tracePt t="52324" x="2671763" y="4167188"/>
          <p14:tracePt t="52332" x="2671763" y="4176713"/>
          <p14:tracePt t="52356" x="2679700" y="4186238"/>
          <p14:tracePt t="52372" x="2679700" y="4195763"/>
          <p14:tracePt t="52396" x="2689225" y="4203700"/>
          <p14:tracePt t="52445" x="2689225" y="4213225"/>
          <p14:tracePt t="52486" x="2698750" y="4222750"/>
          <p14:tracePt t="53167" x="2708275" y="4222750"/>
          <p14:tracePt t="53373" x="2716213" y="4222750"/>
          <p14:tracePt t="54431" x="2725738" y="4213225"/>
          <p14:tracePt t="54478" x="2725738" y="4203700"/>
          <p14:tracePt t="54596" x="2725738" y="4195763"/>
          <p14:tracePt t="54605" x="2716213" y="4195763"/>
          <p14:tracePt t="54612" x="2698750" y="4195763"/>
          <p14:tracePt t="54620" x="2689225" y="4195763"/>
          <p14:tracePt t="54628" x="2679700" y="4195763"/>
          <p14:tracePt t="54637" x="2635250" y="4195763"/>
          <p14:tracePt t="54644" x="2606675" y="4195763"/>
          <p14:tracePt t="54653" x="2589213" y="4195763"/>
          <p14:tracePt t="54660" x="2543175" y="4195763"/>
          <p14:tracePt t="54670" x="2516188" y="4186238"/>
          <p14:tracePt t="54676" x="2489200" y="4176713"/>
          <p14:tracePt t="54686" x="2479675" y="4176713"/>
          <p14:tracePt t="54692" x="2452688" y="4167188"/>
          <p14:tracePt t="54701" x="2443163" y="4167188"/>
          <p14:tracePt t="54708" x="2416175" y="4167188"/>
          <p14:tracePt t="54718" x="2406650" y="4167188"/>
          <p14:tracePt t="54733" x="2397125" y="4167188"/>
          <p14:tracePt t="54741" x="2379663" y="4167188"/>
          <p14:tracePt t="54748" x="2370138" y="4167188"/>
          <p14:tracePt t="54764" x="2360613" y="4167188"/>
          <p14:tracePt t="54773" x="2352675" y="4167188"/>
          <p14:tracePt t="54789" x="2343150" y="4167188"/>
          <p14:tracePt t="54812" x="2333625" y="4167188"/>
          <p14:tracePt t="54837" x="2324100" y="4167188"/>
          <p14:tracePt t="54852" x="2316163" y="4167188"/>
          <p14:tracePt t="54862" x="2287588" y="4159250"/>
          <p14:tracePt t="54876" x="2270125" y="4149725"/>
          <p14:tracePt t="54889" x="2260600" y="4149725"/>
          <p14:tracePt t="54892" x="2251075" y="4149725"/>
          <p14:tracePt t="54901" x="2233613" y="4130675"/>
          <p14:tracePt t="55000" x="2206625" y="4130675"/>
          <p14:tracePt t="55007" x="2197100" y="4130675"/>
          <p14:tracePt t="55021" x="2187575" y="4130675"/>
          <p14:tracePt t="55052" x="2170113" y="4130675"/>
          <p14:tracePt t="55181" x="2160588" y="4122738"/>
          <p14:tracePt t="55277" x="2160588" y="4103688"/>
          <p14:tracePt t="55333" x="2160588" y="4094163"/>
          <p14:tracePt t="55349" x="2151063" y="4086225"/>
          <p14:tracePt t="55365" x="2151063" y="4076700"/>
          <p14:tracePt t="55372" x="2151063" y="4057650"/>
          <p14:tracePt t="55389" x="2151063" y="4040188"/>
          <p14:tracePt t="55398" x="2151063" y="4013200"/>
          <p14:tracePt t="55406" x="2151063" y="3994150"/>
          <p14:tracePt t="55412" x="2151063" y="3957638"/>
          <p14:tracePt t="55422" x="2151063" y="3948113"/>
          <p14:tracePt t="55428" x="2151063" y="3930650"/>
          <p14:tracePt t="55437" x="2151063" y="3921125"/>
          <p14:tracePt t="55618" x="2160588" y="3921125"/>
          <p14:tracePt t="55620" x="2170113" y="3921125"/>
          <p14:tracePt t="55629" x="2197100" y="3921125"/>
          <p14:tracePt t="55647" x="2243138" y="3921125"/>
          <p14:tracePt t="55654" x="2287588" y="3930650"/>
          <p14:tracePt t="55662" x="2316163" y="3940175"/>
          <p14:tracePt t="55676" x="2333625" y="3940175"/>
          <p14:tracePt t="55678" x="2360613" y="3940175"/>
          <p14:tracePt t="55688" x="2389188" y="3940175"/>
          <p14:tracePt t="55692" x="2433638" y="3940175"/>
          <p14:tracePt t="55700" x="2462213" y="3940175"/>
          <p14:tracePt t="55709" x="2489200" y="3940175"/>
          <p14:tracePt t="55716" x="2506663" y="3940175"/>
          <p14:tracePt t="55724" x="2552700" y="3940175"/>
          <p14:tracePt t="55733" x="2570163" y="3940175"/>
          <p14:tracePt t="55741" x="2579688" y="3940175"/>
          <p14:tracePt t="55748" x="2589213" y="3940175"/>
          <p14:tracePt t="55765" x="2598738" y="3940175"/>
          <p14:tracePt t="55970" x="2606675" y="3948113"/>
          <p14:tracePt t="55996" x="2606675" y="3957638"/>
          <p14:tracePt t="56023" x="2606675" y="3967163"/>
          <p14:tracePt t="56066" x="2606675" y="3984625"/>
          <p14:tracePt t="56069" x="2606675" y="3994150"/>
          <p14:tracePt t="56087" x="2606675" y="4003675"/>
          <p14:tracePt t="56092" x="2606675" y="4013200"/>
          <p14:tracePt t="56101" x="2606675" y="4040188"/>
          <p14:tracePt t="56108" x="2606675" y="4049713"/>
          <p14:tracePt t="56126" x="2606675" y="4067175"/>
          <p14:tracePt t="56134" x="2598738" y="4076700"/>
          <p14:tracePt t="56143" x="2589213" y="4086225"/>
          <p14:tracePt t="56156" x="2589213" y="4094163"/>
          <p14:tracePt t="56180" x="2589213" y="4113213"/>
          <p14:tracePt t="56188" x="2579688" y="4113213"/>
          <p14:tracePt t="56315" x="2616200" y="4113213"/>
          <p14:tracePt t="56317" x="2652713" y="4103688"/>
          <p14:tracePt t="56326" x="2752725" y="4094163"/>
          <p14:tracePt t="56334" x="2844800" y="4049713"/>
          <p14:tracePt t="56343" x="2962275" y="3994150"/>
          <p14:tracePt t="56349" x="3081338" y="3948113"/>
          <p14:tracePt t="56356" x="3208338" y="3894138"/>
          <p14:tracePt t="56367" x="3290888" y="3840163"/>
          <p14:tracePt t="56381" x="3509963" y="3694113"/>
          <p14:tracePt t="56392" x="3609975" y="3621088"/>
          <p14:tracePt t="56396" x="3702050" y="3529013"/>
          <p14:tracePt t="56406" x="3783013" y="3465513"/>
          <p14:tracePt t="56412" x="3865563" y="3411538"/>
          <p14:tracePt t="56421" x="3929063" y="3382963"/>
          <p14:tracePt t="56428" x="4011613" y="3328988"/>
          <p14:tracePt t="56437" x="4102100" y="3282950"/>
          <p14:tracePt t="56445" x="4202113" y="3246438"/>
          <p14:tracePt t="56454" x="4284663" y="3200400"/>
          <p14:tracePt t="56462" x="4376738" y="3173413"/>
          <p14:tracePt t="56474" x="4440238" y="3155950"/>
          <p14:tracePt t="56480" x="4521200" y="3127375"/>
          <p14:tracePt t="56486" x="4576763" y="3119438"/>
          <p14:tracePt t="56492" x="4659313" y="3073400"/>
          <p14:tracePt t="56501" x="4740275" y="3046413"/>
          <p14:tracePt t="56509" x="4822825" y="3009900"/>
          <p14:tracePt t="56516" x="4922838" y="2936875"/>
          <p14:tracePt t="56524" x="5005388" y="2900363"/>
          <p14:tracePt t="56532" x="5086350" y="2827338"/>
          <p14:tracePt t="56541" x="5187950" y="2754313"/>
          <p14:tracePt t="56548" x="5287963" y="2662238"/>
          <p14:tracePt t="56557" x="5368925" y="2598738"/>
          <p14:tracePt t="56565" x="5470525" y="2489200"/>
          <p14:tracePt t="56573" x="5543550" y="2444750"/>
          <p14:tracePt t="56580" x="5643563" y="2389188"/>
          <p14:tracePt t="56589" x="5697538" y="2362200"/>
          <p14:tracePt t="56596" x="5770563" y="2306638"/>
          <p14:tracePt t="56605" x="5826125" y="2279650"/>
          <p14:tracePt t="56612" x="5889625" y="2243138"/>
          <p14:tracePt t="56621" x="5935663" y="2225675"/>
          <p14:tracePt t="56629" x="5972175" y="2197100"/>
          <p14:tracePt t="56637" x="5999163" y="2179638"/>
          <p14:tracePt t="56644" x="6026150" y="2170113"/>
          <p14:tracePt t="56652" x="6043613" y="2152650"/>
          <p14:tracePt t="56660" x="6062663" y="2143125"/>
          <p14:tracePt t="56672" x="6089650" y="2125663"/>
          <p14:tracePt t="56688" x="6116638" y="2097088"/>
          <p14:tracePt t="56692" x="6145213" y="2060575"/>
          <p14:tracePt t="56705" x="6172200" y="2033588"/>
          <p14:tracePt t="56709" x="6208713" y="1987550"/>
          <p14:tracePt t="56719" x="6235700" y="1960563"/>
          <p14:tracePt t="56724" x="6291263" y="1906588"/>
          <p14:tracePt t="56734" x="6335713" y="1851025"/>
          <p14:tracePt t="56740" x="6372225" y="1804988"/>
          <p14:tracePt t="56749" x="6399213" y="1778000"/>
          <p14:tracePt t="56757" x="6435725" y="1741488"/>
          <p14:tracePt t="56765" x="6491288" y="1677988"/>
          <p14:tracePt t="56772" x="6527800" y="1631950"/>
          <p14:tracePt t="56780" x="6545263" y="1587500"/>
          <p14:tracePt t="56789" x="6554788" y="1568450"/>
          <p14:tracePt t="56796" x="6581775" y="1522413"/>
          <p14:tracePt t="56805" x="6591300" y="1504950"/>
          <p14:tracePt t="56812" x="6591300" y="1485900"/>
          <p14:tracePt t="56820" x="6591300" y="1468438"/>
          <p14:tracePt t="56828" x="6600825" y="1449388"/>
          <p14:tracePt t="56837" x="6600825" y="1441450"/>
          <p14:tracePt t="56844" x="6600825" y="1422400"/>
          <p14:tracePt t="56860" x="6600825" y="1412875"/>
          <p14:tracePt t="56869" x="6600825" y="1404938"/>
          <p14:tracePt t="56876" x="6600825" y="1385888"/>
          <p14:tracePt t="56887" x="6591300" y="1376363"/>
          <p14:tracePt t="56892" x="6564313" y="1349375"/>
          <p14:tracePt t="56901" x="6564313" y="1331913"/>
          <p14:tracePt t="56908" x="6527800" y="1285875"/>
          <p14:tracePt t="56916" x="6518275" y="1258888"/>
          <p14:tracePt t="56924" x="6481763" y="1212850"/>
          <p14:tracePt t="56932" x="6464300" y="1166813"/>
          <p14:tracePt t="56940" x="6454775" y="1122363"/>
          <p14:tracePt t="56948" x="6418263" y="1076325"/>
          <p14:tracePt t="56956" x="6391275" y="1012825"/>
          <p14:tracePt t="56964" x="6372225" y="984250"/>
          <p14:tracePt t="56972" x="6354763" y="957263"/>
          <p14:tracePt t="56980" x="6335713" y="920750"/>
          <p14:tracePt t="56989" x="6318250" y="903288"/>
          <p14:tracePt t="56997" x="6299200" y="874713"/>
          <p14:tracePt t="57005" x="6291263" y="866775"/>
          <p14:tracePt t="57014" x="6272213" y="847725"/>
          <p14:tracePt t="57020" x="6262688" y="839788"/>
          <p14:tracePt t="57028" x="6262688" y="830263"/>
          <p14:tracePt t="57070" x="6235700" y="830263"/>
          <p14:tracePt t="57081" x="6218238" y="830263"/>
          <p14:tracePt t="57085" x="6172200" y="830263"/>
          <p14:tracePt t="57093" x="6145213" y="847725"/>
          <p14:tracePt t="57101" x="6099175" y="866775"/>
          <p14:tracePt t="57108" x="6072188" y="884238"/>
          <p14:tracePt t="57116" x="6026150" y="893763"/>
          <p14:tracePt t="57124" x="5980113" y="930275"/>
          <p14:tracePt t="57133" x="5953125" y="939800"/>
          <p14:tracePt t="57140" x="5907088" y="966788"/>
          <p14:tracePt t="57148" x="5843588" y="984250"/>
          <p14:tracePt t="57156" x="5797550" y="1012825"/>
          <p14:tracePt t="57165" x="5780088" y="1020763"/>
          <p14:tracePt t="57172" x="5734050" y="1057275"/>
          <p14:tracePt t="57180" x="5688013" y="1066800"/>
          <p14:tracePt t="57188" x="5661025" y="1093788"/>
          <p14:tracePt t="57197" x="5643563" y="1103313"/>
          <p14:tracePt t="57205" x="5616575" y="1130300"/>
          <p14:tracePt t="57212" x="5580063" y="1139825"/>
          <p14:tracePt t="57220" x="5551488" y="1158875"/>
          <p14:tracePt t="57229" x="5524500" y="1176338"/>
          <p14:tracePt t="57238" x="5461000" y="1222375"/>
          <p14:tracePt t="57245" x="5434013" y="1249363"/>
          <p14:tracePt t="57252" x="5397500" y="1276350"/>
          <p14:tracePt t="57260" x="5351463" y="1303338"/>
          <p14:tracePt t="57269" x="5324475" y="1331913"/>
          <p14:tracePt t="57276" x="5287963" y="1349375"/>
          <p14:tracePt t="57286" x="5260975" y="1385888"/>
          <p14:tracePt t="57292" x="5241925" y="1404938"/>
          <p14:tracePt t="57300" x="5205413" y="1431925"/>
          <p14:tracePt t="57309" x="5178425" y="1468438"/>
          <p14:tracePt t="57316" x="5159375" y="1485900"/>
          <p14:tracePt t="57325" x="5141913" y="1504950"/>
          <p14:tracePt t="57334" x="5114925" y="1531938"/>
          <p14:tracePt t="57344" x="5105400" y="1550988"/>
          <p14:tracePt t="57348" x="5095875" y="1577975"/>
          <p14:tracePt t="57356" x="5086350" y="1595438"/>
          <p14:tracePt t="57364" x="5086350" y="1604963"/>
          <p14:tracePt t="57372" x="5068888" y="1631950"/>
          <p14:tracePt t="57380" x="5059363" y="1631950"/>
          <p14:tracePt t="57391" x="5059363" y="1641475"/>
          <p14:tracePt t="57396" x="5059363" y="1651000"/>
          <p14:tracePt t="57405" x="5049838" y="1668463"/>
          <p14:tracePt t="57414" x="5049838" y="1677988"/>
          <p14:tracePt t="57422" x="5041900" y="1697038"/>
          <p14:tracePt t="57428" x="5032375" y="1714500"/>
          <p14:tracePt t="57437" x="5032375" y="1724025"/>
          <p14:tracePt t="57446" x="5022850" y="1741488"/>
          <p14:tracePt t="57460" x="5014913" y="1751013"/>
          <p14:tracePt t="57469" x="5005388" y="1778000"/>
          <p14:tracePt t="57476" x="5005388" y="1787525"/>
          <p14:tracePt t="57489" x="4986338" y="1814513"/>
          <p14:tracePt t="57492" x="4978400" y="1824038"/>
          <p14:tracePt t="57501" x="4968875" y="1841500"/>
          <p14:tracePt t="57508" x="4959350" y="1878013"/>
          <p14:tracePt t="57527" x="4941888" y="1914525"/>
          <p14:tracePt t="57532" x="4932363" y="1943100"/>
          <p14:tracePt t="57548" x="4932363" y="1960563"/>
          <p14:tracePt t="57556" x="4932363" y="1970088"/>
          <p14:tracePt t="57564" x="4922838" y="1979613"/>
          <p14:tracePt t="57693" x="4922838" y="1970088"/>
          <p14:tracePt t="57701" x="4922838" y="1960563"/>
          <p14:tracePt t="57708" x="4922838" y="1943100"/>
          <p14:tracePt t="57718" x="4922838" y="1924050"/>
          <p14:tracePt t="57733" x="4922838" y="1897063"/>
          <p14:tracePt t="57740" x="4922838" y="1878013"/>
          <p14:tracePt t="57749" x="4922838" y="1841500"/>
          <p14:tracePt t="57756" x="4922838" y="1833563"/>
          <p14:tracePt t="57766" x="4922838" y="1797050"/>
          <p14:tracePt t="57781" x="4922838" y="1768475"/>
          <p14:tracePt t="57788" x="4922838" y="1760538"/>
          <p14:tracePt t="57805" x="4922838" y="1751013"/>
          <p14:tracePt t="57919" x="4922838" y="1760538"/>
          <p14:tracePt t="57926" x="4922838" y="1787525"/>
          <p14:tracePt t="57934" x="4922838" y="1814513"/>
          <p14:tracePt t="57943" x="4922838" y="1841500"/>
          <p14:tracePt t="57948" x="4922838" y="1860550"/>
          <p14:tracePt t="57956" x="4922838" y="1887538"/>
          <p14:tracePt t="57968" x="4922838" y="1906588"/>
          <p14:tracePt t="57975" x="4922838" y="1943100"/>
          <p14:tracePt t="57989" x="4922838" y="1951038"/>
          <p14:tracePt t="57997" x="4922838" y="1970088"/>
          <p14:tracePt t="58115" x="4922838" y="1979613"/>
          <p14:tracePt t="58137" x="4932363" y="1970088"/>
          <p14:tracePt t="58276" x="4932363" y="1979613"/>
          <p14:tracePt t="58289" x="4932363" y="1997075"/>
          <p14:tracePt t="58299" x="4932363" y="2024063"/>
          <p14:tracePt t="58301" x="4932363" y="2060575"/>
          <p14:tracePt t="58309" x="4932363" y="2079625"/>
          <p14:tracePt t="58316" x="4932363" y="2125663"/>
          <p14:tracePt t="58325" x="4922838" y="2189163"/>
          <p14:tracePt t="58332" x="4922838" y="2243138"/>
          <p14:tracePt t="58341" x="4905375" y="2298700"/>
          <p14:tracePt t="58349" x="4905375" y="2371725"/>
          <p14:tracePt t="58356" x="4895850" y="2452688"/>
          <p14:tracePt t="58367" x="4886325" y="2562225"/>
          <p14:tracePt t="58375" x="4868863" y="2635250"/>
          <p14:tracePt t="58382" x="4859338" y="2735263"/>
          <p14:tracePt t="58394" x="4840288" y="2827338"/>
          <p14:tracePt t="58396" x="4832350" y="2917825"/>
          <p14:tracePt t="58405" x="4803775" y="3017838"/>
          <p14:tracePt t="58416" x="4786313" y="3127375"/>
          <p14:tracePt t="58426" x="4786313" y="3182938"/>
          <p14:tracePt t="58430" x="4776788" y="3246438"/>
          <p14:tracePt t="58440" x="4767263" y="3302000"/>
          <p14:tracePt t="58445" x="4767263" y="3346450"/>
          <p14:tracePt t="58454" x="4713288" y="3402013"/>
          <p14:tracePt t="58463" x="4703763" y="3411538"/>
          <p14:tracePt t="58473" x="4695825" y="3446463"/>
          <p14:tracePt t="58477" x="4695825" y="3455988"/>
          <p14:tracePt t="58488" x="4686300" y="3465513"/>
          <p14:tracePt t="58492" x="4686300" y="3475038"/>
          <p14:tracePt t="58502" x="4676775" y="3492500"/>
          <p14:tracePt t="58520" x="4667250" y="3502025"/>
          <p14:tracePt t="58532" x="4659313" y="3502025"/>
          <p14:tracePt t="58540" x="4649788" y="3502025"/>
          <p14:tracePt t="58548" x="4640263" y="3502025"/>
          <p14:tracePt t="58556" x="4622800" y="3519488"/>
          <p14:tracePt t="58565" x="4594225" y="3548063"/>
          <p14:tracePt t="58574" x="4586288" y="3548063"/>
          <p14:tracePt t="58582" x="4540250" y="3575050"/>
          <p14:tracePt t="58588" x="4503738" y="3592513"/>
          <p14:tracePt t="58596" x="4448175" y="3611563"/>
          <p14:tracePt t="58605" x="4430713" y="3638550"/>
          <p14:tracePt t="58612" x="4376738" y="3648075"/>
          <p14:tracePt t="58621" x="4330700" y="3684588"/>
          <p14:tracePt t="58628" x="4294188" y="3694113"/>
          <p14:tracePt t="58640" x="4267200" y="3711575"/>
          <p14:tracePt t="58646" x="4248150" y="3711575"/>
          <p14:tracePt t="58658" x="4230688" y="3730625"/>
          <p14:tracePt t="58660" x="4202113" y="3738563"/>
          <p14:tracePt t="58674" x="4165600" y="3748088"/>
          <p14:tracePt t="58679" x="4148138" y="3748088"/>
          <p14:tracePt t="58691" x="4129088" y="3757613"/>
          <p14:tracePt t="58692" x="4094163" y="3757613"/>
          <p14:tracePt t="58703" x="4057650" y="3784600"/>
          <p14:tracePt t="58708" x="4038600" y="3784600"/>
          <p14:tracePt t="58717" x="4029075" y="3784600"/>
          <p14:tracePt t="58724" x="3984625" y="3794125"/>
          <p14:tracePt t="58732" x="3929063" y="3794125"/>
          <p14:tracePt t="58740" x="3892550" y="3803650"/>
          <p14:tracePt t="58749" x="3865563" y="3803650"/>
          <p14:tracePt t="58757" x="3810000" y="3811588"/>
          <p14:tracePt t="58766" x="3783013" y="3811588"/>
          <p14:tracePt t="58772" x="3729038" y="3811588"/>
          <p14:tracePt t="58780" x="3683000" y="3811588"/>
          <p14:tracePt t="58789" x="3656013" y="3811588"/>
          <p14:tracePt t="58797" x="3629025" y="3811588"/>
          <p14:tracePt t="58805" x="3582988" y="3840163"/>
          <p14:tracePt t="58812" x="3563938" y="3848100"/>
          <p14:tracePt t="58821" x="3536950" y="3848100"/>
          <p14:tracePt t="58830" x="3519488" y="3848100"/>
          <p14:tracePt t="58837" x="3490913" y="3857625"/>
          <p14:tracePt t="58844" x="3473450" y="3867150"/>
          <p14:tracePt t="58852" x="3463925" y="3867150"/>
          <p14:tracePt t="58860" x="3446463" y="3884613"/>
          <p14:tracePt t="58869" x="3436938" y="3884613"/>
          <p14:tracePt t="58876" x="3419475" y="3894138"/>
          <p14:tracePt t="58905" x="3373438" y="3903663"/>
          <p14:tracePt t="58908" x="3346450" y="3911600"/>
          <p14:tracePt t="58916" x="3327400" y="3911600"/>
          <p14:tracePt t="58925" x="3281363" y="3930650"/>
          <p14:tracePt t="58934" x="3273425" y="3930650"/>
          <p14:tracePt t="58943" x="3236913" y="3930650"/>
          <p14:tracePt t="58949" x="3208338" y="3940175"/>
          <p14:tracePt t="58958" x="3181350" y="3940175"/>
          <p14:tracePt t="58970" x="3136900" y="3940175"/>
          <p14:tracePt t="58973" x="3108325" y="3940175"/>
          <p14:tracePt t="58980" x="3090863" y="3940175"/>
          <p14:tracePt t="58989" x="3054350" y="3940175"/>
          <p14:tracePt t="58997" x="3035300" y="3940175"/>
          <p14:tracePt t="59005" x="3017838" y="3940175"/>
          <p14:tracePt t="59014" x="3008313" y="3940175"/>
          <p14:tracePt t="59092" x="2998788" y="3940175"/>
          <p14:tracePt t="59100" x="2990850" y="3940175"/>
          <p14:tracePt t="59117" x="2971800" y="3940175"/>
          <p14:tracePt t="59134" x="2962275" y="3948113"/>
          <p14:tracePt t="59156" x="2954338" y="3948113"/>
          <p14:tracePt t="59165" x="2925763" y="3957638"/>
          <p14:tracePt t="59188" x="2917825" y="3957638"/>
          <p14:tracePt t="59209" x="2908300" y="3957638"/>
          <p14:tracePt t="59212" x="2889250" y="3957638"/>
          <p14:tracePt t="59232" x="2871788" y="3957638"/>
          <p14:tracePt t="59239" x="2852738" y="3957638"/>
          <p14:tracePt t="59245" x="2844800" y="3957638"/>
          <p14:tracePt t="59254" x="2825750" y="3957638"/>
          <p14:tracePt t="59260" x="2808288" y="3957638"/>
          <p14:tracePt t="59269" x="2798763" y="3957638"/>
          <p14:tracePt t="59276" x="2781300" y="3967163"/>
          <p14:tracePt t="59287" x="2781300" y="3976688"/>
          <p14:tracePt t="59302" x="2771775" y="3984625"/>
          <p14:tracePt t="59308" x="2762250" y="3994150"/>
          <p14:tracePt t="59397" x="2752725" y="3994150"/>
          <p14:tracePt t="59422" x="2798763" y="4021138"/>
          <p14:tracePt t="59428" x="2881313" y="4030663"/>
          <p14:tracePt t="59437" x="2954338" y="4030663"/>
          <p14:tracePt t="59444" x="3027363" y="4040188"/>
          <p14:tracePt t="59453" x="3108325" y="4040188"/>
          <p14:tracePt t="59461" x="3181350" y="4057650"/>
          <p14:tracePt t="59469" x="3244850" y="4086225"/>
          <p14:tracePt t="59476" x="3300413" y="4086225"/>
          <p14:tracePt t="59486" x="3373438" y="4086225"/>
          <p14:tracePt t="59493" x="3419475" y="4086225"/>
          <p14:tracePt t="59501" x="3473450" y="4086225"/>
          <p14:tracePt t="59508" x="3482975" y="4086225"/>
          <p14:tracePt t="59516" x="3519488" y="4086225"/>
          <p14:tracePt t="59532" x="3527425" y="4086225"/>
          <p14:tracePt t="59540" x="3546475" y="4086225"/>
          <p14:tracePt t="59614" x="3556000" y="4086225"/>
          <p14:tracePt t="59663" x="3556000" y="4076700"/>
          <p14:tracePt t="59806" x="3556000" y="4049713"/>
          <p14:tracePt t="59815" x="3556000" y="4040188"/>
          <p14:tracePt t="59821" x="3556000" y="4030663"/>
          <p14:tracePt t="59828" x="3556000" y="4013200"/>
          <p14:tracePt t="59844" x="3556000" y="4003675"/>
          <p14:tracePt t="59852" x="3556000" y="3994150"/>
          <p14:tracePt t="59861" x="3556000" y="3976688"/>
          <p14:tracePt t="59870" x="3556000" y="3957638"/>
          <p14:tracePt t="59887" x="3556000" y="3921125"/>
          <p14:tracePt t="59908" x="3556000" y="3911600"/>
          <p14:tracePt t="60034" x="3563938" y="3903663"/>
          <p14:tracePt t="60064" x="3573463" y="3903663"/>
          <p14:tracePt t="60079" x="3600450" y="3903663"/>
          <p14:tracePt t="60261" x="3609975" y="3903663"/>
          <p14:tracePt t="60268" x="3629025" y="3884613"/>
          <p14:tracePt t="60277" x="3665538" y="3875088"/>
          <p14:tracePt t="60285" x="3665538" y="3867150"/>
          <p14:tracePt t="60293" x="3692525" y="3857625"/>
          <p14:tracePt t="60303" x="3702050" y="3840163"/>
          <p14:tracePt t="60308" x="3709988" y="3830638"/>
          <p14:tracePt t="60316" x="3729038" y="3821113"/>
          <p14:tracePt t="60324" x="3738563" y="3811588"/>
          <p14:tracePt t="60343" x="3746500" y="3811588"/>
          <p14:tracePt t="60366" x="3756025" y="3803650"/>
          <p14:tracePt t="60372" x="3765550" y="3803650"/>
          <p14:tracePt t="60390" x="3775075" y="3803650"/>
          <p14:tracePt t="60396" x="3792538" y="3803650"/>
          <p14:tracePt t="60405" x="3810000" y="3803650"/>
          <p14:tracePt t="60412" x="3829050" y="3803650"/>
          <p14:tracePt t="60421" x="3856038" y="3803650"/>
          <p14:tracePt t="60428" x="3875088" y="3811588"/>
          <p14:tracePt t="60439" x="3919538" y="3821113"/>
          <p14:tracePt t="60445" x="3965575" y="3857625"/>
          <p14:tracePt t="60454" x="3984625" y="3867150"/>
          <p14:tracePt t="60460" x="4002088" y="3875088"/>
          <p14:tracePt t="60469" x="4021138" y="3884613"/>
          <p14:tracePt t="60476" x="4038600" y="3903663"/>
          <p14:tracePt t="60486" x="4057650" y="3921125"/>
          <p14:tracePt t="60494" x="4057650" y="3930650"/>
          <p14:tracePt t="60510" x="4065588" y="3940175"/>
          <p14:tracePt t="60566" x="4075113" y="3948113"/>
          <p14:tracePt t="60574" x="4084638" y="3948113"/>
          <p14:tracePt t="60590" x="4094163" y="3948113"/>
          <p14:tracePt t="60597" x="4102100" y="3940175"/>
          <p14:tracePt t="60613" x="4111625" y="3940175"/>
          <p14:tracePt t="60629" x="4129088" y="3940175"/>
          <p14:tracePt t="60638" x="4138613" y="3940175"/>
          <p14:tracePt t="60644" x="4148138" y="3940175"/>
          <p14:tracePt t="60653" x="4157663" y="3940175"/>
          <p14:tracePt t="60660" x="4175125" y="3940175"/>
          <p14:tracePt t="60686" x="4184650" y="3940175"/>
          <p14:tracePt t="60703" x="4194175" y="3940175"/>
          <p14:tracePt t="60708" x="4211638" y="3940175"/>
          <p14:tracePt t="60725" x="4221163" y="3940175"/>
          <p14:tracePt t="60748" x="4230688" y="3930650"/>
          <p14:tracePt t="60838" x="4238625" y="3930650"/>
          <p14:tracePt t="60847" x="4248150" y="3948113"/>
          <p14:tracePt t="60853" x="4257675" y="3957638"/>
          <p14:tracePt t="60868" x="4275138" y="3967163"/>
          <p14:tracePt t="60877" x="4284663" y="3984625"/>
          <p14:tracePt t="60892" x="4294188" y="3994150"/>
          <p14:tracePt t="60918" x="4303713" y="4003675"/>
          <p14:tracePt t="61115" x="4311650" y="4003675"/>
          <p14:tracePt t="61118" x="4311650" y="4013200"/>
          <p14:tracePt t="61124" x="4311650" y="4021138"/>
          <p14:tracePt t="61134" x="4311650" y="4030663"/>
          <p14:tracePt t="61142" x="4311650" y="4040188"/>
          <p14:tracePt t="61188" x="4321175" y="4049713"/>
          <p14:tracePt t="61212" x="4348163" y="4040188"/>
          <p14:tracePt t="61220" x="4348163" y="4021138"/>
          <p14:tracePt t="61237" x="4348163" y="4013200"/>
          <p14:tracePt t="61245" x="4348163" y="4003675"/>
          <p14:tracePt t="61623" x="4348163" y="3994150"/>
          <p14:tracePt t="62022" x="4357688" y="3984625"/>
          <p14:tracePt t="62055" x="4376738" y="3984625"/>
          <p14:tracePt t="62069" x="4394200" y="3984625"/>
          <p14:tracePt t="62100" x="4403725" y="3994150"/>
          <p14:tracePt t="62374" x="4421188" y="3994150"/>
          <p14:tracePt t="62477" x="4430713" y="3994150"/>
          <p14:tracePt t="62741" x="4440238" y="3994150"/>
          <p14:tracePt t="62934" x="4448175" y="4003675"/>
          <p14:tracePt t="62950" x="4448175" y="4013200"/>
          <p14:tracePt t="62964" x="4448175" y="4021138"/>
          <p14:tracePt t="62996" x="4448175" y="4030663"/>
          <p14:tracePt t="63314" x="4448175" y="4021138"/>
          <p14:tracePt t="63805" x="4448175" y="4013200"/>
          <p14:tracePt t="63949" x="4448175" y="3984625"/>
          <p14:tracePt t="63956" x="4448175" y="3976688"/>
          <p14:tracePt t="63965" x="4448175" y="3957638"/>
          <p14:tracePt t="63972" x="4484688" y="3921125"/>
          <p14:tracePt t="63988" x="4503738" y="3894138"/>
          <p14:tracePt t="63996" x="4503738" y="3884613"/>
          <p14:tracePt t="64004" x="4503738" y="3875088"/>
          <p14:tracePt t="64013" x="4521200" y="3857625"/>
          <p14:tracePt t="64020" x="4521200" y="3848100"/>
          <p14:tracePt t="64028" x="4530725" y="3840163"/>
          <p14:tracePt t="64118" x="4540250" y="3840163"/>
          <p14:tracePt t="64135" x="4549775" y="3830638"/>
          <p14:tracePt t="64145" x="4557713" y="3830638"/>
          <p14:tracePt t="64148" x="4567238" y="3821113"/>
          <p14:tracePt t="64156" x="4576763" y="3811588"/>
          <p14:tracePt t="64165" x="4586288" y="3803650"/>
          <p14:tracePt t="64173" x="4603750" y="3794125"/>
          <p14:tracePt t="64180" x="4613275" y="3784600"/>
          <p14:tracePt t="64190" x="4622800" y="3775075"/>
          <p14:tracePt t="64198" x="4659313" y="3748088"/>
          <p14:tracePt t="64205" x="4703763" y="3721100"/>
          <p14:tracePt t="64213" x="4722813" y="3702050"/>
          <p14:tracePt t="64221" x="4749800" y="3684588"/>
          <p14:tracePt t="64228" x="4786313" y="3657600"/>
          <p14:tracePt t="64236" x="4840288" y="3584575"/>
          <p14:tracePt t="64245" x="4886325" y="3538538"/>
          <p14:tracePt t="64255" x="4941888" y="3455988"/>
          <p14:tracePt t="64260" x="4978400" y="3411538"/>
          <p14:tracePt t="64268" x="5032375" y="3328988"/>
          <p14:tracePt t="64276" x="5086350" y="3246438"/>
          <p14:tracePt t="64288" x="5141913" y="3173413"/>
          <p14:tracePt t="64294" x="5178425" y="3127375"/>
          <p14:tracePt t="64305" x="5224463" y="3063875"/>
          <p14:tracePt t="64311" x="5241925" y="3017838"/>
          <p14:tracePt t="64316" x="5260975" y="3000375"/>
          <p14:tracePt t="64325" x="5278438" y="2973388"/>
          <p14:tracePt t="64332" x="5314950" y="2927350"/>
          <p14:tracePt t="64340" x="5334000" y="2909888"/>
          <p14:tracePt t="64349" x="5341938" y="2890838"/>
          <p14:tracePt t="64357" x="5360988" y="2854325"/>
          <p14:tracePt t="64365" x="5378450" y="2836863"/>
          <p14:tracePt t="64376" x="5414963" y="2808288"/>
          <p14:tracePt t="64381" x="5414963" y="2800350"/>
          <p14:tracePt t="64392" x="5424488" y="2771775"/>
          <p14:tracePt t="64396" x="5461000" y="2727325"/>
          <p14:tracePt t="64406" x="5470525" y="2698750"/>
          <p14:tracePt t="64412" x="5470525" y="2654300"/>
          <p14:tracePt t="64421" x="5478463" y="2625725"/>
          <p14:tracePt t="64428" x="5478463" y="2589213"/>
          <p14:tracePt t="64437" x="5478463" y="2544763"/>
          <p14:tracePt t="64445" x="5487988" y="2498725"/>
          <p14:tracePt t="64454" x="5487988" y="2462213"/>
          <p14:tracePt t="64460" x="5487988" y="2435225"/>
          <p14:tracePt t="64469" x="5487988" y="2389188"/>
          <p14:tracePt t="64476" x="5487988" y="2362200"/>
          <p14:tracePt t="64487" x="5487988" y="2343150"/>
          <p14:tracePt t="64492" x="5487988" y="2325688"/>
          <p14:tracePt t="64502" x="5487988" y="2306638"/>
          <p14:tracePt t="64509" x="5487988" y="2298700"/>
          <p14:tracePt t="64516" x="5487988" y="2279650"/>
          <p14:tracePt t="64524" x="5487988" y="2270125"/>
          <p14:tracePt t="64532" x="5478463" y="2252663"/>
          <p14:tracePt t="64540" x="5470525" y="2233613"/>
          <p14:tracePt t="64548" x="5470525" y="2225675"/>
          <p14:tracePt t="64557" x="5461000" y="2216150"/>
          <p14:tracePt t="64566" x="5451475" y="2197100"/>
          <p14:tracePt t="64574" x="5451475" y="2179638"/>
          <p14:tracePt t="64581" x="5434013" y="2152650"/>
          <p14:tracePt t="64588" x="5424488" y="2133600"/>
          <p14:tracePt t="64598" x="5424488" y="2106613"/>
          <p14:tracePt t="64607" x="5397500" y="2070100"/>
          <p14:tracePt t="64614" x="5378450" y="2016125"/>
          <p14:tracePt t="64622" x="5368925" y="1987550"/>
          <p14:tracePt t="64629" x="5351463" y="1924050"/>
          <p14:tracePt t="64637" x="5341938" y="1906588"/>
          <p14:tracePt t="64644" x="5324475" y="1870075"/>
          <p14:tracePt t="64654" x="5314950" y="1824038"/>
          <p14:tracePt t="64660" x="5287963" y="1778000"/>
          <p14:tracePt t="64670" x="5287963" y="1760538"/>
          <p14:tracePt t="64676" x="5287963" y="1724025"/>
          <p14:tracePt t="64688" x="5268913" y="1697038"/>
          <p14:tracePt t="64692" x="5268913" y="1687513"/>
          <p14:tracePt t="64705" x="5268913" y="1677988"/>
          <p14:tracePt t="64708" x="5260975" y="1668463"/>
          <p14:tracePt t="64719" x="5260975" y="1660525"/>
          <p14:tracePt t="64733" x="5260975" y="1641475"/>
          <p14:tracePt t="64756" x="5260975" y="1631950"/>
          <p14:tracePt t="64939" x="5251450" y="1631950"/>
          <p14:tracePt t="64996" x="5251450" y="1641475"/>
          <p14:tracePt t="65016" x="5251450" y="1668463"/>
          <p14:tracePt t="65020" x="5251450" y="1687513"/>
          <p14:tracePt t="65030" x="5251450" y="1714500"/>
          <p14:tracePt t="65037" x="5251450" y="1731963"/>
          <p14:tracePt t="65045" x="5251450" y="1760538"/>
          <p14:tracePt t="65055" x="5251450" y="1778000"/>
          <p14:tracePt t="65064" x="5251450" y="1804988"/>
          <p14:tracePt t="65069" x="5251450" y="1824038"/>
          <p14:tracePt t="65077" x="5251450" y="1841500"/>
          <p14:tracePt t="65085" x="5251450" y="1860550"/>
          <p14:tracePt t="65092" x="5268913" y="1878013"/>
          <p14:tracePt t="65102" x="5268913" y="1897063"/>
          <p14:tracePt t="65109" x="5268913" y="1914525"/>
          <p14:tracePt t="65118" x="5268913" y="1943100"/>
          <p14:tracePt t="65124" x="5268913" y="1960563"/>
          <p14:tracePt t="65132" x="5268913" y="1987550"/>
          <p14:tracePt t="65140" x="5268913" y="2033588"/>
          <p14:tracePt t="65149" x="5268913" y="2060575"/>
          <p14:tracePt t="65156" x="5268913" y="2106613"/>
          <p14:tracePt t="65165" x="5268913" y="2143125"/>
          <p14:tracePt t="65172" x="5268913" y="2197100"/>
          <p14:tracePt t="65181" x="5268913" y="2252663"/>
          <p14:tracePt t="65188" x="5268913" y="2306638"/>
          <p14:tracePt t="65196" x="5268913" y="2371725"/>
          <p14:tracePt t="65204" x="5268913" y="2425700"/>
          <p14:tracePt t="65213" x="5268913" y="2481263"/>
          <p14:tracePt t="65220" x="5268913" y="2554288"/>
          <p14:tracePt t="65228" x="5268913" y="2625725"/>
          <p14:tracePt t="65237" x="5268913" y="2698750"/>
          <p14:tracePt t="65244" x="5268913" y="2781300"/>
          <p14:tracePt t="65253" x="5268913" y="2854325"/>
          <p14:tracePt t="65260" x="5268913" y="2927350"/>
          <p14:tracePt t="65269" x="5268913" y="3036888"/>
          <p14:tracePt t="65276" x="5268913" y="3109913"/>
          <p14:tracePt t="65286" x="5268913" y="3200400"/>
          <p14:tracePt t="65292" x="5268913" y="3309938"/>
          <p14:tracePt t="65302" x="5268913" y="3402013"/>
          <p14:tracePt t="65308" x="5260975" y="3502025"/>
          <p14:tracePt t="65317" x="5251450" y="3592513"/>
          <p14:tracePt t="65324" x="5251450" y="3648075"/>
          <p14:tracePt t="65337" x="5251450" y="3721100"/>
          <p14:tracePt t="65342" x="5251450" y="3767138"/>
          <p14:tracePt t="65349" x="5251450" y="3821113"/>
          <p14:tracePt t="65360" x="5241925" y="3857625"/>
          <p14:tracePt t="65364" x="5241925" y="3875088"/>
          <p14:tracePt t="65372" x="5241925" y="3903663"/>
          <p14:tracePt t="65380" x="5214938" y="3940175"/>
          <p14:tracePt t="65390" x="5214938" y="3957638"/>
          <p14:tracePt t="65396" x="5214938" y="3976688"/>
          <p14:tracePt t="65405" x="5205413" y="4003675"/>
          <p14:tracePt t="65414" x="5205413" y="4013200"/>
          <p14:tracePt t="65421" x="5205413" y="4040188"/>
          <p14:tracePt t="65428" x="5205413" y="4067175"/>
          <p14:tracePt t="65438" x="5195888" y="4103688"/>
          <p14:tracePt t="65446" x="5195888" y="4113213"/>
          <p14:tracePt t="65457" x="5195888" y="4140200"/>
          <p14:tracePt t="65461" x="5195888" y="4159250"/>
          <p14:tracePt t="65471" x="5195888" y="4186238"/>
          <p14:tracePt t="65478" x="5187950" y="4203700"/>
          <p14:tracePt t="65490" x="5187950" y="4240213"/>
          <p14:tracePt t="65505" x="5187950" y="4249738"/>
          <p14:tracePt t="66007" x="5187950" y="4240213"/>
          <p14:tracePt t="66019" x="5187950" y="4213225"/>
          <p14:tracePt t="66020" x="5187950" y="4203700"/>
          <p14:tracePt t="66028" x="5187950" y="4186238"/>
          <p14:tracePt t="66037" x="5187950" y="4159250"/>
          <p14:tracePt t="66045" x="5168900" y="4140200"/>
          <p14:tracePt t="66053" x="5168900" y="4122738"/>
          <p14:tracePt t="66061" x="5168900" y="4103688"/>
          <p14:tracePt t="66068" x="5159375" y="4076700"/>
          <p14:tracePt t="66077" x="5159375" y="4057650"/>
          <p14:tracePt t="66085" x="5159375" y="4013200"/>
          <p14:tracePt t="66092" x="5159375" y="3994150"/>
          <p14:tracePt t="66103" x="5159375" y="3967163"/>
          <p14:tracePt t="66109" x="5159375" y="3948113"/>
          <p14:tracePt t="66116" x="5159375" y="3921125"/>
          <p14:tracePt t="66126" x="5159375" y="3911600"/>
          <p14:tracePt t="66138" x="5159375" y="3884613"/>
          <p14:tracePt t="66144" x="5159375" y="3875088"/>
          <p14:tracePt t="66156" x="5159375" y="3867150"/>
          <p14:tracePt t="66166" x="5159375" y="3848100"/>
          <p14:tracePt t="66174" x="5159375" y="3840163"/>
          <p14:tracePt t="66182" x="5159375" y="3830638"/>
          <p14:tracePt t="66414" x="5159375" y="3821113"/>
          <p14:tracePt t="66438" x="5178425" y="3821113"/>
          <p14:tracePt t="66444" x="5214938" y="3821113"/>
          <p14:tracePt t="66454" x="5287963" y="3821113"/>
          <p14:tracePt t="66460" x="5341938" y="3821113"/>
          <p14:tracePt t="66475" x="5397500" y="3811588"/>
          <p14:tracePt t="66479" x="5497513" y="3767138"/>
          <p14:tracePt t="66489" x="5561013" y="3757613"/>
          <p14:tracePt t="66494" x="5634038" y="3730625"/>
          <p14:tracePt t="66504" x="5697538" y="3711575"/>
          <p14:tracePt t="66509" x="5743575" y="3694113"/>
          <p14:tracePt t="66516" x="5789613" y="3665538"/>
          <p14:tracePt t="66526" x="5807075" y="3648075"/>
          <p14:tracePt t="66536" x="5826125" y="3629025"/>
          <p14:tracePt t="66541" x="5834063" y="3611563"/>
          <p14:tracePt t="66549" x="5834063" y="3592513"/>
          <p14:tracePt t="66557" x="5853113" y="3575050"/>
          <p14:tracePt t="66565" x="5853113" y="3565525"/>
          <p14:tracePt t="66574" x="5862638" y="3565525"/>
          <p14:tracePt t="66591" x="5862638" y="3556000"/>
          <p14:tracePt t="66596" x="5862638" y="3548063"/>
          <p14:tracePt t="66605" x="5862638" y="3538538"/>
          <p14:tracePt t="66613" x="5862638" y="3529013"/>
          <p14:tracePt t="66622" x="5862638" y="3511550"/>
          <p14:tracePt t="66628" x="5862638" y="3475038"/>
          <p14:tracePt t="66637" x="5862638" y="3429000"/>
          <p14:tracePt t="66644" x="5862638" y="3375025"/>
          <p14:tracePt t="66653" x="5862638" y="3302000"/>
          <p14:tracePt t="66661" x="5862638" y="3228975"/>
          <p14:tracePt t="66670" x="5843588" y="3119438"/>
          <p14:tracePt t="66676" x="5816600" y="2982913"/>
          <p14:tracePt t="66689" x="5770563" y="2890838"/>
          <p14:tracePt t="66694" x="5743575" y="2771775"/>
          <p14:tracePt t="66706" x="5697538" y="2662238"/>
          <p14:tracePt t="66708" x="5670550" y="2544763"/>
          <p14:tracePt t="66718" x="5643563" y="2462213"/>
          <p14:tracePt t="66725" x="5616575" y="2371725"/>
          <p14:tracePt t="66735" x="5607050" y="2298700"/>
          <p14:tracePt t="66740" x="5580063" y="2233613"/>
          <p14:tracePt t="66755" x="5570538" y="2189163"/>
          <p14:tracePt t="66759" x="5570538" y="2152650"/>
          <p14:tracePt t="66775" x="5561013" y="2097088"/>
          <p14:tracePt t="66780" x="5561013" y="2070100"/>
          <p14:tracePt t="66788" x="5561013" y="2060575"/>
          <p14:tracePt t="66804" x="5561013" y="2043113"/>
          <p14:tracePt t="66812" x="5561013" y="2033588"/>
          <p14:tracePt t="66821" x="5561013" y="2024063"/>
          <p14:tracePt t="66831" x="5561013" y="2016125"/>
          <p14:tracePt t="66837" x="5561013" y="1997075"/>
          <p14:tracePt t="66846" x="5561013" y="1987550"/>
          <p14:tracePt t="66861" x="5561013" y="1960563"/>
          <p14:tracePt t="66870" x="5561013" y="1943100"/>
          <p14:tracePt t="66890" x="5561013" y="1906588"/>
          <p14:tracePt t="66892" x="5551488" y="1887538"/>
          <p14:tracePt t="66902" x="5551488" y="1860550"/>
          <p14:tracePt t="66908" x="5551488" y="1851025"/>
          <p14:tracePt t="66916" x="5534025" y="1824038"/>
          <p14:tracePt t="66924" x="5534025" y="1814513"/>
          <p14:tracePt t="66932" x="5524500" y="1797050"/>
          <p14:tracePt t="66941" x="5514975" y="1768475"/>
          <p14:tracePt t="66949" x="5507038" y="1751013"/>
          <p14:tracePt t="66956" x="5478463" y="1714500"/>
          <p14:tracePt t="66970" x="5478463" y="1704975"/>
          <p14:tracePt t="66978" x="5451475" y="1668463"/>
          <p14:tracePt t="66983" x="5434013" y="1651000"/>
          <p14:tracePt t="66988" x="5424488" y="1641475"/>
          <p14:tracePt t="67000" x="5414963" y="1631950"/>
          <p14:tracePt t="67005" x="5405438" y="1604963"/>
          <p14:tracePt t="67036" x="5387975" y="1587500"/>
          <p14:tracePt t="67181" x="5378450" y="1587500"/>
          <p14:tracePt t="67189" x="5351463" y="1587500"/>
          <p14:tracePt t="67197" x="5334000" y="1587500"/>
          <p14:tracePt t="67205" x="5305425" y="1587500"/>
          <p14:tracePt t="67213" x="5278438" y="1587500"/>
          <p14:tracePt t="67221" x="5241925" y="1587500"/>
          <p14:tracePt t="67228" x="5205413" y="1587500"/>
          <p14:tracePt t="67237" x="5187950" y="1577975"/>
          <p14:tracePt t="67244" x="5159375" y="1568450"/>
          <p14:tracePt t="67253" x="5141913" y="1558925"/>
          <p14:tracePt t="67269" x="5105400" y="1541463"/>
          <p14:tracePt t="67276" x="5105400" y="1522413"/>
          <p14:tracePt t="67285" x="5095875" y="1522413"/>
          <p14:tracePt t="67298" x="5095875" y="1495425"/>
          <p14:tracePt t="67301" x="5086350" y="1477963"/>
          <p14:tracePt t="67309" x="5078413" y="1458913"/>
          <p14:tracePt t="67318" x="5078413" y="1449388"/>
          <p14:tracePt t="67324" x="5078413" y="1431925"/>
          <p14:tracePt t="67332" x="5078413" y="1404938"/>
          <p14:tracePt t="67340" x="5078413" y="1395413"/>
          <p14:tracePt t="67348" x="5078413" y="1385888"/>
          <p14:tracePt t="67356" x="5078413" y="1368425"/>
          <p14:tracePt t="67364" x="5078413" y="1349375"/>
          <p14:tracePt t="67372" x="5078413" y="1339850"/>
          <p14:tracePt t="67380" x="5078413" y="1331913"/>
          <p14:tracePt t="67390" x="5078413" y="1312863"/>
          <p14:tracePt t="67396" x="5078413" y="1303338"/>
          <p14:tracePt t="67405" x="5078413" y="1285875"/>
          <p14:tracePt t="67412" x="5059363" y="1268413"/>
          <p14:tracePt t="67420" x="5059363" y="1258888"/>
          <p14:tracePt t="67428" x="5049838" y="1239838"/>
          <p14:tracePt t="67436" x="5049838" y="1231900"/>
          <p14:tracePt t="67446" x="5049838" y="1222375"/>
          <p14:tracePt t="67460" x="5049838" y="1185863"/>
          <p14:tracePt t="67486" x="5049838" y="1176338"/>
          <p14:tracePt t="67492" x="5059363" y="1149350"/>
          <p14:tracePt t="67502" x="5068888" y="1149350"/>
          <p14:tracePt t="67508" x="5105400" y="1139825"/>
          <p14:tracePt t="67516" x="5168900" y="1122363"/>
          <p14:tracePt t="67524" x="5195888" y="1122363"/>
          <p14:tracePt t="67532" x="5224463" y="1122363"/>
          <p14:tracePt t="67540" x="5251450" y="1122363"/>
          <p14:tracePt t="67549" x="5297488" y="1112838"/>
          <p14:tracePt t="67556" x="5324475" y="1112838"/>
          <p14:tracePt t="67564" x="5351463" y="1112838"/>
          <p14:tracePt t="67574" x="5368925" y="1103313"/>
          <p14:tracePt t="67580" x="5387975" y="1093788"/>
          <p14:tracePt t="67588" x="5397500" y="1093788"/>
          <p14:tracePt t="67597" x="5405438" y="1093788"/>
          <p14:tracePt t="67673" x="5414963" y="1093788"/>
          <p14:tracePt t="67676" x="5424488" y="1103313"/>
          <p14:tracePt t="67685" x="5424488" y="1122363"/>
          <p14:tracePt t="67692" x="5441950" y="1149350"/>
          <p14:tracePt t="67705" x="5451475" y="1176338"/>
          <p14:tracePt t="67708" x="5461000" y="1195388"/>
          <p14:tracePt t="67719" x="5470525" y="1239838"/>
          <p14:tracePt t="67725" x="5487988" y="1268413"/>
          <p14:tracePt t="67733" x="5507038" y="1303338"/>
          <p14:tracePt t="67740" x="5514975" y="1331913"/>
          <p14:tracePt t="67748" x="5514975" y="1339850"/>
          <p14:tracePt t="67765" x="5514975" y="1349375"/>
          <p14:tracePt t="67776" x="5514975" y="1358900"/>
          <p14:tracePt t="67903" x="5507038" y="1385888"/>
          <p14:tracePt t="67912" x="5487988" y="1395413"/>
          <p14:tracePt t="67923" x="5441950" y="1395413"/>
          <p14:tracePt t="67925" x="5397500" y="1404938"/>
          <p14:tracePt t="67939" x="5351463" y="1422400"/>
          <p14:tracePt t="67942" x="5324475" y="1431925"/>
          <p14:tracePt t="67948" x="5297488" y="1431925"/>
          <p14:tracePt t="67956" x="5278438" y="1441450"/>
          <p14:tracePt t="67964" x="5251450" y="1441450"/>
          <p14:tracePt t="67972" x="5241925" y="1449388"/>
          <p14:tracePt t="67980" x="5232400" y="1449388"/>
          <p14:tracePt t="68135" x="5224463" y="1449388"/>
          <p14:tracePt t="68147" x="5214938" y="1449388"/>
          <p14:tracePt t="68149" x="5205413" y="1449388"/>
          <p14:tracePt t="68156" x="5205413" y="1458913"/>
          <p14:tracePt t="68164" x="5195888" y="1485900"/>
          <p14:tracePt t="68172" x="5195888" y="1531938"/>
          <p14:tracePt t="68181" x="5195888" y="1577975"/>
          <p14:tracePt t="68189" x="5195888" y="1660525"/>
          <p14:tracePt t="68196" x="5195888" y="1768475"/>
          <p14:tracePt t="68204" x="5195888" y="1860550"/>
          <p14:tracePt t="68213" x="5195888" y="1970088"/>
          <p14:tracePt t="68220" x="5195888" y="2060575"/>
          <p14:tracePt t="68228" x="5195888" y="2189163"/>
          <p14:tracePt t="68238" x="5195888" y="2262188"/>
          <p14:tracePt t="68246" x="5195888" y="2371725"/>
          <p14:tracePt t="68253" x="5195888" y="2425700"/>
          <p14:tracePt t="68260" x="5195888" y="2471738"/>
          <p14:tracePt t="68268" x="5195888" y="2525713"/>
          <p14:tracePt t="68276" x="5195888" y="2544763"/>
          <p14:tracePt t="68292" x="5195888" y="2562225"/>
          <p14:tracePt t="68468" x="5195888" y="2554288"/>
          <p14:tracePt t="68485" x="5195888" y="2544763"/>
          <p14:tracePt t="68599" x="5195888" y="2554288"/>
          <p14:tracePt t="68606" x="5178425" y="2589213"/>
          <p14:tracePt t="68614" x="5178425" y="2644775"/>
          <p14:tracePt t="68622" x="5159375" y="2681288"/>
          <p14:tracePt t="68630" x="5159375" y="2744788"/>
          <p14:tracePt t="68638" x="5159375" y="2808288"/>
          <p14:tracePt t="68645" x="5159375" y="2863850"/>
          <p14:tracePt t="68653" x="5159375" y="2917825"/>
          <p14:tracePt t="68661" x="5159375" y="2973388"/>
          <p14:tracePt t="68669" x="5159375" y="3027363"/>
          <p14:tracePt t="68676" x="5159375" y="3073400"/>
          <p14:tracePt t="68688" x="5159375" y="3127375"/>
          <p14:tracePt t="68692" x="5159375" y="3163888"/>
          <p14:tracePt t="68704" x="5159375" y="3192463"/>
          <p14:tracePt t="68708" x="5159375" y="3255963"/>
          <p14:tracePt t="68720" x="5178425" y="3309938"/>
          <p14:tracePt t="68725" x="5178425" y="3338513"/>
          <p14:tracePt t="68732" x="5178425" y="3392488"/>
          <p14:tracePt t="68740" x="5187950" y="3429000"/>
          <p14:tracePt t="68749" x="5224463" y="3482975"/>
          <p14:tracePt t="68756" x="5224463" y="3511550"/>
          <p14:tracePt t="68765" x="5224463" y="3565525"/>
          <p14:tracePt t="68773" x="5232400" y="3584575"/>
          <p14:tracePt t="68780" x="5241925" y="3621088"/>
          <p14:tracePt t="68788" x="5241925" y="3657600"/>
          <p14:tracePt t="68796" x="5241925" y="3675063"/>
          <p14:tracePt t="68804" x="5260975" y="3702050"/>
          <p14:tracePt t="68812" x="5260975" y="3721100"/>
          <p14:tracePt t="68821" x="5268913" y="3757613"/>
          <p14:tracePt t="68828" x="5278438" y="3775075"/>
          <p14:tracePt t="68836" x="5278438" y="3811588"/>
          <p14:tracePt t="68845" x="5287963" y="3821113"/>
          <p14:tracePt t="68853" x="5297488" y="3857625"/>
          <p14:tracePt t="68861" x="5305425" y="3867150"/>
          <p14:tracePt t="68871" x="5314950" y="3894138"/>
          <p14:tracePt t="68876" x="5314950" y="3903663"/>
          <p14:tracePt t="68885" x="5324475" y="3903663"/>
          <p14:tracePt t="68904" x="5324475" y="3911600"/>
          <p14:tracePt t="68908" x="5324475" y="3930650"/>
          <p14:tracePt t="68918" x="5324475" y="3940175"/>
          <p14:tracePt t="68924" x="5324475" y="3948113"/>
          <p14:tracePt t="68932" x="5324475" y="3957638"/>
          <p14:tracePt t="68956" x="5324475" y="3976688"/>
          <p14:tracePt t="68996" x="5324475" y="3984625"/>
          <p14:tracePt t="69005" x="5324475" y="3994150"/>
          <p14:tracePt t="69021" x="5324475" y="4013200"/>
          <p14:tracePt t="69028" x="5324475" y="4030663"/>
          <p14:tracePt t="69037" x="5324475" y="4057650"/>
          <p14:tracePt t="69045" x="5324475" y="4067175"/>
          <p14:tracePt t="69052" x="5324475" y="4094163"/>
          <p14:tracePt t="69064" x="5324475" y="4122738"/>
          <p14:tracePt t="69069" x="5324475" y="4149725"/>
          <p14:tracePt t="69081" x="5324475" y="4176713"/>
          <p14:tracePt t="69084" x="5324475" y="4213225"/>
          <p14:tracePt t="69093" x="5324475" y="4222750"/>
          <p14:tracePt t="69102" x="5324475" y="4259263"/>
          <p14:tracePt t="69108" x="5324475" y="4295775"/>
          <p14:tracePt t="69118" x="5324475" y="4313238"/>
          <p14:tracePt t="69124" x="5324475" y="4322763"/>
          <p14:tracePt t="69132" x="5324475" y="4340225"/>
          <p14:tracePt t="69140" x="5324475" y="4349750"/>
          <p14:tracePt t="69156" x="5324475" y="4359275"/>
          <p14:tracePt t="69164" x="5324475" y="4376738"/>
          <p14:tracePt t="69198" x="5324475" y="4386263"/>
          <p14:tracePt t="69396" x="5324475" y="4395788"/>
          <p14:tracePt t="69404" x="5314950" y="4395788"/>
          <p14:tracePt t="69412" x="5314950" y="4386263"/>
          <p14:tracePt t="69421" x="5305425" y="4376738"/>
          <p14:tracePt t="69428" x="5297488" y="4340225"/>
          <p14:tracePt t="69437" x="5297488" y="4332288"/>
          <p14:tracePt t="69446" x="5287963" y="4295775"/>
          <p14:tracePt t="69457" x="5287963" y="4268788"/>
          <p14:tracePt t="69462" x="5287963" y="4240213"/>
          <p14:tracePt t="69471" x="5268913" y="4195763"/>
          <p14:tracePt t="69476" x="5268913" y="4159250"/>
          <p14:tracePt t="69485" x="5260975" y="4113213"/>
          <p14:tracePt t="69492" x="5241925" y="4057650"/>
          <p14:tracePt t="69501" x="5232400" y="4021138"/>
          <p14:tracePt t="69508" x="5214938" y="3984625"/>
          <p14:tracePt t="69516" x="5214938" y="3948113"/>
          <p14:tracePt t="69525" x="5205413" y="3930650"/>
          <p14:tracePt t="69532" x="5205413" y="3921125"/>
          <p14:tracePt t="69540" x="5205413" y="3903663"/>
          <p14:tracePt t="69548" x="5205413" y="3894138"/>
          <p14:tracePt t="69556" x="5205413" y="3884613"/>
          <p14:tracePt t="69748" x="5205413" y="3875088"/>
          <p14:tracePt t="69756" x="5224463" y="3875088"/>
          <p14:tracePt t="69765" x="5278438" y="3875088"/>
          <p14:tracePt t="69772" x="5314950" y="3875088"/>
          <p14:tracePt t="69782" x="5368925" y="3875088"/>
          <p14:tracePt t="69788" x="5397500" y="3875088"/>
          <p14:tracePt t="69796" x="5434013" y="3875088"/>
          <p14:tracePt t="69804" x="5461000" y="3875088"/>
          <p14:tracePt t="69813" x="5478463" y="3875088"/>
          <p14:tracePt t="69821" x="5497513" y="3857625"/>
          <p14:tracePt t="69828" x="5514975" y="3848100"/>
          <p14:tracePt t="69837" x="5534025" y="3840163"/>
          <p14:tracePt t="69854" x="5543550" y="3830638"/>
          <p14:tracePt t="69864" x="5561013" y="3811588"/>
          <p14:tracePt t="69877" x="5570538" y="3803650"/>
          <p14:tracePt t="69908" x="5580063" y="3794125"/>
          <p14:tracePt t="69920" x="5588000" y="3784600"/>
          <p14:tracePt t="69927" x="5597525" y="3775075"/>
          <p14:tracePt t="69941" x="5597525" y="3767138"/>
          <p14:tracePt t="70062" x="5597525" y="3784600"/>
          <p14:tracePt t="70069" x="5597525" y="3811588"/>
          <p14:tracePt t="70077" x="5588000" y="3830638"/>
          <p14:tracePt t="70084" x="5588000" y="3857625"/>
          <p14:tracePt t="70093" x="5580063" y="3875088"/>
          <p14:tracePt t="70102" x="5570538" y="3921125"/>
          <p14:tracePt t="70108" x="5570538" y="3948113"/>
          <p14:tracePt t="70118" x="5551488" y="3984625"/>
          <p14:tracePt t="70124" x="5551488" y="3994150"/>
          <p14:tracePt t="70132" x="5543550" y="4013200"/>
          <p14:tracePt t="70150" x="5543550" y="4021138"/>
          <p14:tracePt t="70158" x="5534025" y="4049713"/>
          <p14:tracePt t="70164" x="5534025" y="4057650"/>
          <p14:tracePt t="70180" x="5534025" y="4067175"/>
          <p14:tracePt t="70189" x="5534025" y="4086225"/>
          <p14:tracePt t="70196" x="5534025" y="4094163"/>
          <p14:tracePt t="70212" x="5534025" y="4103688"/>
          <p14:tracePt t="70222" x="5524500" y="4122738"/>
          <p14:tracePt t="70228" x="5524500" y="4130675"/>
          <p14:tracePt t="70237" x="5524500" y="4140200"/>
          <p14:tracePt t="70244" x="5514975" y="4149725"/>
          <p14:tracePt t="70253" x="5507038" y="4159250"/>
          <p14:tracePt t="70301" x="5497513" y="4159250"/>
          <p14:tracePt t="70322" x="5487988" y="4167188"/>
          <p14:tracePt t="70334" x="5487988" y="4176713"/>
          <p14:tracePt t="70344" x="5478463" y="4186238"/>
          <p14:tracePt t="70380" x="5470525" y="4186238"/>
          <p14:tracePt t="70396" x="5461000" y="4186238"/>
          <p14:tracePt t="70405" x="5451475" y="4186238"/>
          <p14:tracePt t="70413" x="5414963" y="4186238"/>
          <p14:tracePt t="70421" x="5368925" y="4186238"/>
          <p14:tracePt t="70428" x="5351463" y="4176713"/>
          <p14:tracePt t="70436" x="5314950" y="4167188"/>
          <p14:tracePt t="70444" x="5287963" y="4167188"/>
          <p14:tracePt t="70453" x="5268913" y="4167188"/>
          <p14:tracePt t="70460" x="5260975" y="4167188"/>
          <p14:tracePt t="70469" x="5241925" y="4167188"/>
          <p14:tracePt t="70518" x="5232400" y="4159250"/>
          <p14:tracePt t="70524" x="5232400" y="4122738"/>
          <p14:tracePt t="70532" x="5232400" y="4076700"/>
          <p14:tracePt t="70541" x="5251450" y="4021138"/>
          <p14:tracePt t="70549" x="5251450" y="3967163"/>
          <p14:tracePt t="70556" x="5287963" y="3867150"/>
          <p14:tracePt t="70564" x="5305425" y="3811588"/>
          <p14:tracePt t="70573" x="5305425" y="3702050"/>
          <p14:tracePt t="70580" x="5305425" y="3611563"/>
          <p14:tracePt t="70588" x="5305425" y="3511550"/>
          <p14:tracePt t="70596" x="5305425" y="3438525"/>
          <p14:tracePt t="70604" x="5305425" y="3365500"/>
          <p14:tracePt t="70618" x="5305425" y="3255963"/>
          <p14:tracePt t="70620" x="5305425" y="3182938"/>
          <p14:tracePt t="70630" x="5305425" y="3109913"/>
          <p14:tracePt t="70644" x="5305425" y="2946400"/>
          <p14:tracePt t="70653" x="5305425" y="2873375"/>
          <p14:tracePt t="70662" x="5305425" y="2790825"/>
          <p14:tracePt t="70672" x="5297488" y="2717800"/>
          <p14:tracePt t="70677" x="5268913" y="2617788"/>
          <p14:tracePt t="70688" x="5260975" y="2544763"/>
          <p14:tracePt t="70692" x="5232400" y="2481263"/>
          <p14:tracePt t="70702" x="5224463" y="2408238"/>
          <p14:tracePt t="70708" x="5205413" y="2362200"/>
          <p14:tracePt t="70720" x="5195888" y="2325688"/>
          <p14:tracePt t="70725" x="5195888" y="2306638"/>
          <p14:tracePt t="70736" x="5195888" y="2262188"/>
          <p14:tracePt t="70740" x="5195888" y="2243138"/>
          <p14:tracePt t="70748" x="5178425" y="2216150"/>
          <p14:tracePt t="70756" x="5178425" y="2206625"/>
          <p14:tracePt t="70764" x="5178425" y="2179638"/>
          <p14:tracePt t="70772" x="5168900" y="2160588"/>
          <p14:tracePt t="70781" x="5168900" y="2152650"/>
          <p14:tracePt t="70788" x="5159375" y="2133600"/>
          <p14:tracePt t="70804" x="5151438" y="2125663"/>
          <p14:tracePt t="70812" x="5151438" y="2116138"/>
          <p14:tracePt t="70821" x="5132388" y="2089150"/>
          <p14:tracePt t="70830" x="5132388" y="2079625"/>
          <p14:tracePt t="70844" x="5122863" y="2052638"/>
          <p14:tracePt t="70853" x="5122863" y="2033588"/>
          <p14:tracePt t="70861" x="5114925" y="2006600"/>
          <p14:tracePt t="70870" x="5105400" y="1987550"/>
          <p14:tracePt t="70878" x="5086350" y="1943100"/>
          <p14:tracePt t="70887" x="5059363" y="1897063"/>
          <p14:tracePt t="70892" x="5041900" y="1870075"/>
          <p14:tracePt t="70902" x="5005388" y="1804988"/>
          <p14:tracePt t="70908" x="4995863" y="1778000"/>
          <p14:tracePt t="70917" x="4978400" y="1760538"/>
          <p14:tracePt t="70924" x="4941888" y="1714500"/>
          <p14:tracePt t="70932" x="4922838" y="1697038"/>
          <p14:tracePt t="70940" x="4913313" y="1687513"/>
          <p14:tracePt t="70948" x="4905375" y="1677988"/>
          <p14:tracePt t="71039" x="4905375" y="1668463"/>
          <p14:tracePt t="71045" x="4895850" y="1651000"/>
          <p14:tracePt t="71052" x="4895850" y="1641475"/>
          <p14:tracePt t="71069" x="4895850" y="1624013"/>
          <p14:tracePt t="71076" x="4895850" y="1614488"/>
          <p14:tracePt t="71088" x="4886325" y="1595438"/>
          <p14:tracePt t="71094" x="4876800" y="1587500"/>
          <p14:tracePt t="71104" x="4876800" y="1577975"/>
          <p14:tracePt t="71140" x="4876800" y="1568450"/>
          <p14:tracePt t="71149" x="4876800" y="1558925"/>
          <p14:tracePt t="71198" x="4876800" y="1550988"/>
          <p14:tracePt t="71278" x="4876800" y="1531938"/>
          <p14:tracePt t="71294" x="4886325" y="1522413"/>
          <p14:tracePt t="71504" x="4886325" y="1541463"/>
          <p14:tracePt t="71512" x="4886325" y="1550988"/>
          <p14:tracePt t="71660" x="4886325" y="1558925"/>
          <p14:tracePt t="71669" x="4886325" y="1587500"/>
          <p14:tracePt t="71676" x="4886325" y="1595438"/>
          <p14:tracePt t="71685" x="4886325" y="1604963"/>
          <p14:tracePt t="71694" x="4895850" y="1624013"/>
          <p14:tracePt t="71709" x="4895850" y="1631950"/>
          <p14:tracePt t="71719" x="4905375" y="1651000"/>
          <p14:tracePt t="71732" x="4922838" y="1660525"/>
          <p14:tracePt t="71740" x="4932363" y="1677988"/>
          <p14:tracePt t="71772" x="4949825" y="1677988"/>
          <p14:tracePt t="71836" x="4959350" y="1677988"/>
          <p14:tracePt t="71853" x="4968875" y="1677988"/>
          <p14:tracePt t="71869" x="4978400" y="1677988"/>
          <p14:tracePt t="71877" x="4986338" y="1677988"/>
          <p14:tracePt t="71965" x="4995863" y="1677988"/>
          <p14:tracePt t="71981" x="4995863" y="1668463"/>
          <p14:tracePt t="71988" x="5014913" y="1660525"/>
          <p14:tracePt t="72020" x="5041900" y="1641475"/>
          <p14:tracePt t="72028" x="5049838" y="1631950"/>
          <p14:tracePt t="72037" x="5059363" y="1631950"/>
          <p14:tracePt t="72045" x="5068888" y="1624013"/>
          <p14:tracePt t="72053" x="5078413" y="1624013"/>
          <p14:tracePt t="72060" x="5086350" y="1614488"/>
          <p14:tracePt t="72069" x="5086350" y="1604963"/>
          <p14:tracePt t="72101" x="5095875" y="1595438"/>
          <p14:tracePt t="72381" x="5132388" y="1595438"/>
          <p14:tracePt t="72390" x="5178425" y="1595438"/>
          <p14:tracePt t="72396" x="5214938" y="1595438"/>
          <p14:tracePt t="72406" x="5232400" y="1587500"/>
          <p14:tracePt t="72414" x="5278438" y="1587500"/>
          <p14:tracePt t="72421" x="5287963" y="1577975"/>
          <p14:tracePt t="72656" x="5314950" y="1577975"/>
          <p14:tracePt t="72663" x="5324475" y="1577975"/>
          <p14:tracePt t="72669" x="5351463" y="1558925"/>
          <p14:tracePt t="72676" x="5360988" y="1558925"/>
          <p14:tracePt t="72685" x="5368925" y="1558925"/>
          <p14:tracePt t="72692" x="5378450" y="1558925"/>
          <p14:tracePt t="72702" x="5397500" y="1550988"/>
          <p14:tracePt t="72720" x="5405438" y="1550988"/>
          <p14:tracePt t="72738" x="5414963" y="1541463"/>
          <p14:tracePt t="72754" x="5434013" y="1541463"/>
          <p14:tracePt t="72756" x="5441950" y="1531938"/>
          <p14:tracePt t="72772" x="5451475" y="1522413"/>
          <p14:tracePt t="73145" x="5441950" y="1522413"/>
          <p14:tracePt t="73148" x="5434013" y="1531938"/>
          <p14:tracePt t="73158" x="5434013" y="1541463"/>
          <p14:tracePt t="73168" x="5434013" y="1558925"/>
          <p14:tracePt t="73175" x="5434013" y="1568450"/>
          <p14:tracePt t="73182" x="5434013" y="1577975"/>
          <p14:tracePt t="73191" x="5434013" y="1614488"/>
          <p14:tracePt t="73196" x="5434013" y="1624013"/>
          <p14:tracePt t="73205" x="5434013" y="1660525"/>
          <p14:tracePt t="73215" x="5434013" y="1687513"/>
          <p14:tracePt t="73224" x="5461000" y="1704975"/>
          <p14:tracePt t="73230" x="5487988" y="1714500"/>
          <p14:tracePt t="73240" x="5514975" y="1751013"/>
          <p14:tracePt t="73258" x="5561013" y="1760538"/>
          <p14:tracePt t="73277" x="5570538" y="1768475"/>
          <p14:tracePt t="73284" x="5588000" y="1768475"/>
          <p14:tracePt t="73292" x="5607050" y="1778000"/>
          <p14:tracePt t="73302" x="5607050" y="1787525"/>
          <p14:tracePt t="73318" x="5616575" y="1787525"/>
          <p14:tracePt t="73542" x="5634038" y="1787525"/>
          <p14:tracePt t="73549" x="5653088" y="1787525"/>
          <p14:tracePt t="73556" x="5697538" y="1787525"/>
          <p14:tracePt t="73564" x="5724525" y="1787525"/>
          <p14:tracePt t="73572" x="5743575" y="1787525"/>
          <p14:tracePt t="73583" x="5770563" y="1778000"/>
          <p14:tracePt t="73590" x="5797550" y="1768475"/>
          <p14:tracePt t="73598" x="5816600" y="1768475"/>
          <p14:tracePt t="73604" x="5834063" y="1768475"/>
          <p14:tracePt t="73612" x="5853113" y="1760538"/>
          <p14:tracePt t="73628" x="5862638" y="1760538"/>
          <p14:tracePt t="73676" x="5880100" y="1751013"/>
          <p14:tracePt t="73692" x="5889625" y="1741488"/>
          <p14:tracePt t="73702" x="5899150" y="1731963"/>
          <p14:tracePt t="73724" x="5916613" y="1704975"/>
          <p14:tracePt t="74070" x="5916613" y="1724025"/>
          <p14:tracePt t="74254" x="5907088" y="1731963"/>
          <p14:tracePt t="74280" x="5899150" y="1751013"/>
          <p14:tracePt t="74301" x="5880100" y="1768475"/>
          <p14:tracePt t="74317" x="5880100" y="1778000"/>
          <p14:tracePt t="74837" x="5870575" y="1778000"/>
          <p14:tracePt t="74877" x="5862638" y="1768475"/>
          <p14:tracePt t="75007" x="5862638" y="1751013"/>
          <p14:tracePt t="75024" x="5862638" y="1741488"/>
          <p14:tracePt t="75028" x="5862638" y="1731963"/>
          <p14:tracePt t="75036" x="5870575" y="1724025"/>
          <p14:tracePt t="75045" x="5880100" y="1714500"/>
          <p14:tracePt t="75052" x="5889625" y="1704975"/>
          <p14:tracePt t="75068" x="5899150" y="1697038"/>
          <p14:tracePt t="75085" x="5899150" y="1687513"/>
          <p14:tracePt t="75108" x="5907088" y="1687513"/>
          <p14:tracePt t="75133" x="5916613" y="1687513"/>
          <p14:tracePt t="75152" x="5926138" y="1677988"/>
          <p14:tracePt t="75164" x="5935663" y="1660525"/>
          <p14:tracePt t="75188" x="5953125" y="1651000"/>
          <p14:tracePt t="75686" x="5953125" y="1631950"/>
          <p14:tracePt t="75692" x="5953125" y="1624013"/>
          <p14:tracePt t="75708" x="5953125" y="1614488"/>
          <p14:tracePt t="75725" x="5953125" y="1604963"/>
          <p14:tracePt t="75901" x="5962650" y="1604963"/>
          <p14:tracePt t="75909" x="5980113" y="1604963"/>
          <p14:tracePt t="75917" x="5999163" y="1604963"/>
          <p14:tracePt t="75924" x="6007100" y="1631950"/>
          <p14:tracePt t="75934" x="6016625" y="1668463"/>
          <p14:tracePt t="75940" x="6026150" y="1687513"/>
          <p14:tracePt t="75948" x="6062663" y="1751013"/>
          <p14:tracePt t="75956" x="6072188" y="1787525"/>
          <p14:tracePt t="75964" x="6108700" y="1870075"/>
          <p14:tracePt t="75972" x="6135688" y="1933575"/>
          <p14:tracePt t="75980" x="6135688" y="1970088"/>
          <p14:tracePt t="75989" x="6172200" y="2043113"/>
          <p14:tracePt t="75996" x="6172200" y="2089150"/>
          <p14:tracePt t="76004" x="6181725" y="2133600"/>
          <p14:tracePt t="76012" x="6181725" y="2170113"/>
          <p14:tracePt t="76022" x="6181725" y="2179638"/>
          <p14:tracePt t="76031" x="6181725" y="2189163"/>
          <p14:tracePt t="76193" x="6189663" y="2179638"/>
          <p14:tracePt t="76196" x="6189663" y="2170113"/>
          <p14:tracePt t="76205" x="6189663" y="2152650"/>
          <p14:tracePt t="76212" x="6189663" y="2133600"/>
          <p14:tracePt t="76228" x="6189663" y="2116138"/>
          <p14:tracePt t="76237" x="6189663" y="2097088"/>
          <p14:tracePt t="76244" x="6199188" y="2089150"/>
          <p14:tracePt t="76252" x="6199188" y="2070100"/>
          <p14:tracePt t="76262" x="6199188" y="2060575"/>
          <p14:tracePt t="76269" x="6199188" y="2052638"/>
          <p14:tracePt t="76285" x="6199188" y="2033588"/>
          <p14:tracePt t="76358" x="6199188" y="2024063"/>
          <p14:tracePt t="76364" x="6189663" y="2033588"/>
          <p14:tracePt t="76373" x="6172200" y="2060575"/>
          <p14:tracePt t="76390" x="6162675" y="2070100"/>
          <p14:tracePt t="76398" x="6153150" y="2079625"/>
          <p14:tracePt t="76410" x="6145213" y="2106613"/>
          <p14:tracePt t="76412" x="6135688" y="2116138"/>
          <p14:tracePt t="76421" x="6135688" y="2125663"/>
          <p14:tracePt t="76430" x="6126163" y="2125663"/>
          <p14:tracePt t="76437" x="6116638" y="2133600"/>
          <p14:tracePt t="76444" x="6099175" y="2152650"/>
          <p14:tracePt t="76455" x="6080125" y="2170113"/>
          <p14:tracePt t="76460" x="6072188" y="2179638"/>
          <p14:tracePt t="76469" x="6053138" y="2197100"/>
          <p14:tracePt t="76476" x="6043613" y="2206625"/>
          <p14:tracePt t="76486" x="6035675" y="2216150"/>
          <p14:tracePt t="76492" x="6035675" y="2225675"/>
          <p14:tracePt t="76501" x="6007100" y="2252663"/>
          <p14:tracePt t="76524" x="5999163" y="2270125"/>
          <p14:tracePt t="76673" x="5989638" y="2279650"/>
          <p14:tracePt t="76845" x="5989638" y="2289175"/>
          <p14:tracePt t="76852" x="5989638" y="2316163"/>
          <p14:tracePt t="76861" x="5989638" y="2325688"/>
          <p14:tracePt t="76868" x="5980113" y="2335213"/>
          <p14:tracePt t="76887" x="5972175" y="2343150"/>
          <p14:tracePt t="76901" x="5972175" y="2352675"/>
          <p14:tracePt t="76908" x="5962650" y="2352675"/>
          <p14:tracePt t="76917" x="5953125" y="2371725"/>
          <p14:tracePt t="76925" x="5943600" y="2408238"/>
          <p14:tracePt t="76934" x="5935663" y="2425700"/>
          <p14:tracePt t="76940" x="5916613" y="2452688"/>
          <p14:tracePt t="76949" x="5889625" y="2498725"/>
          <p14:tracePt t="76956" x="5870575" y="2525713"/>
          <p14:tracePt t="76972" x="5853113" y="2571750"/>
          <p14:tracePt t="76976" x="5816600" y="2617788"/>
          <p14:tracePt t="76980" x="5789613" y="2681288"/>
          <p14:tracePt t="76988" x="5753100" y="2727325"/>
          <p14:tracePt t="76996" x="5743575" y="2790825"/>
          <p14:tracePt t="77004" x="5716588" y="2836863"/>
          <p14:tracePt t="77012" x="5680075" y="2900363"/>
          <p14:tracePt t="77020" x="5670550" y="2936875"/>
          <p14:tracePt t="77028" x="5624513" y="3036888"/>
          <p14:tracePt t="77036" x="5607050" y="3082925"/>
          <p14:tracePt t="77044" x="5597525" y="3127375"/>
          <p14:tracePt t="77053" x="5570538" y="3163888"/>
          <p14:tracePt t="77061" x="5570538" y="3209925"/>
          <p14:tracePt t="77069" x="5551488" y="3228975"/>
          <p14:tracePt t="77077" x="5551488" y="3255963"/>
          <p14:tracePt t="77086" x="5551488" y="3273425"/>
          <p14:tracePt t="77092" x="5543550" y="3309938"/>
          <p14:tracePt t="77101" x="5534025" y="3328988"/>
          <p14:tracePt t="77108" x="5524500" y="3328988"/>
          <p14:tracePt t="77121" x="5514975" y="3355975"/>
          <p14:tracePt t="77126" x="5507038" y="3392488"/>
          <p14:tracePt t="77137" x="5497513" y="3411538"/>
          <p14:tracePt t="77142" x="5478463" y="3446463"/>
          <p14:tracePt t="77148" x="5470525" y="3475038"/>
          <p14:tracePt t="77156" x="5461000" y="3511550"/>
          <p14:tracePt t="77165" x="5414963" y="3575050"/>
          <p14:tracePt t="77173" x="5414963" y="3584575"/>
          <p14:tracePt t="77182" x="5405438" y="3621088"/>
          <p14:tracePt t="77189" x="5387975" y="3648075"/>
          <p14:tracePt t="77197" x="5378450" y="3684588"/>
          <p14:tracePt t="77204" x="5368925" y="3702050"/>
          <p14:tracePt t="77212" x="5368925" y="3721100"/>
          <p14:tracePt t="77221" x="5360988" y="3721100"/>
          <p14:tracePt t="77236" x="5360988" y="3738563"/>
          <p14:tracePt t="77392" x="5360988" y="3748088"/>
          <p14:tracePt t="77444" x="5351463" y="3730625"/>
          <p14:tracePt t="77452" x="5351463" y="3711575"/>
          <p14:tracePt t="77469" x="5351463" y="3684588"/>
          <p14:tracePt t="77476" x="5334000" y="3665538"/>
          <p14:tracePt t="77492" x="5314950" y="3629025"/>
          <p14:tracePt t="77502" x="5314950" y="3621088"/>
          <p14:tracePt t="77511" x="5314950" y="3611563"/>
          <p14:tracePt t="77522" x="5314950" y="3592513"/>
          <p14:tracePt t="77526" x="5305425" y="3575050"/>
          <p14:tracePt t="77541" x="5305425" y="3565525"/>
          <p14:tracePt t="77669" x="5305425" y="3575050"/>
          <p14:tracePt t="77676" x="5305425" y="3592513"/>
          <p14:tracePt t="77685" x="5305425" y="3611563"/>
          <p14:tracePt t="77692" x="5305425" y="3629025"/>
          <p14:tracePt t="77702" x="5305425" y="3648075"/>
          <p14:tracePt t="77708" x="5305425" y="3665538"/>
          <p14:tracePt t="77718" x="5305425" y="3675063"/>
          <p14:tracePt t="77736" x="5305425" y="3694113"/>
          <p14:tracePt t="77765" x="5305425" y="3702050"/>
          <p14:tracePt t="77887" x="5314950" y="3702050"/>
          <p14:tracePt t="77892" x="5324475" y="3702050"/>
          <p14:tracePt t="77901" x="5334000" y="3702050"/>
          <p14:tracePt t="77908" x="5360988" y="3702050"/>
          <p14:tracePt t="77918" x="5368925" y="3702050"/>
          <p14:tracePt t="77924" x="5368925" y="3694113"/>
          <p14:tracePt t="77935" x="5378450" y="3684588"/>
          <p14:tracePt t="77940" x="5378450" y="3675063"/>
          <p14:tracePt t="77956" x="5397500" y="3648075"/>
          <p14:tracePt t="78158" x="5397500" y="3621088"/>
          <p14:tracePt t="78164" x="5397500" y="3602038"/>
          <p14:tracePt t="78173" x="5397500" y="3575050"/>
          <p14:tracePt t="78180" x="5387975" y="3565525"/>
          <p14:tracePt t="78188" x="5378450" y="3538538"/>
          <p14:tracePt t="78196" x="5378450" y="3519488"/>
          <p14:tracePt t="78204" x="5360988" y="3482975"/>
          <p14:tracePt t="78212" x="5351463" y="3438525"/>
          <p14:tracePt t="78220" x="5334000" y="3382963"/>
          <p14:tracePt t="78228" x="5324475" y="3346450"/>
          <p14:tracePt t="78237" x="5305425" y="3273425"/>
          <p14:tracePt t="78244" x="5287963" y="3236913"/>
          <p14:tracePt t="78253" x="5278438" y="3173413"/>
          <p14:tracePt t="78260" x="5268913" y="3100388"/>
          <p14:tracePt t="78269" x="5232400" y="3036888"/>
          <p14:tracePt t="78276" x="5214938" y="2954338"/>
          <p14:tracePt t="78286" x="5205413" y="2881313"/>
          <p14:tracePt t="78292" x="5178425" y="2836863"/>
          <p14:tracePt t="78303" x="5168900" y="2763838"/>
          <p14:tracePt t="78308" x="5159375" y="2698750"/>
          <p14:tracePt t="78323" x="5159375" y="2662238"/>
          <p14:tracePt t="78329" x="5141913" y="2598738"/>
          <p14:tracePt t="78332" x="5141913" y="2562225"/>
          <p14:tracePt t="78340" x="5141913" y="2517775"/>
          <p14:tracePt t="78349" x="5141913" y="2462213"/>
          <p14:tracePt t="78357" x="5141913" y="2425700"/>
          <p14:tracePt t="78364" x="5141913" y="2371725"/>
          <p14:tracePt t="78373" x="5122863" y="2343150"/>
          <p14:tracePt t="78380" x="5122863" y="2306638"/>
          <p14:tracePt t="78388" x="5114925" y="2279650"/>
          <p14:tracePt t="78397" x="5114925" y="2262188"/>
          <p14:tracePt t="78412" x="5114925" y="2243138"/>
          <p14:tracePt t="78421" x="5114925" y="2233613"/>
          <p14:tracePt t="78493" x="5114925" y="2225675"/>
          <p14:tracePt t="78501" x="5114925" y="2206625"/>
          <p14:tracePt t="78508" x="5114925" y="2197100"/>
          <p14:tracePt t="78517" x="5114925" y="2189163"/>
          <p14:tracePt t="78524" x="5114925" y="2160588"/>
          <p14:tracePt t="78536" x="5114925" y="2143125"/>
          <p14:tracePt t="78540" x="5114925" y="2133600"/>
          <p14:tracePt t="78548" x="5114925" y="2116138"/>
          <p14:tracePt t="78558" x="5114925" y="2097088"/>
          <p14:tracePt t="78564" x="5114925" y="2060575"/>
          <p14:tracePt t="78580" x="5114925" y="2033588"/>
          <p14:tracePt t="78588" x="5114925" y="2024063"/>
          <p14:tracePt t="78596" x="5114925" y="2016125"/>
          <p14:tracePt t="78612" x="5114925" y="2006600"/>
          <p14:tracePt t="78734" x="5114925" y="2016125"/>
          <p14:tracePt t="78749" x="5114925" y="2033588"/>
          <p14:tracePt t="78990" x="5114925" y="2024063"/>
          <p14:tracePt t="79062" x="5114925" y="2016125"/>
          <p14:tracePt t="79081" x="5105400" y="2016125"/>
          <p14:tracePt t="79084" x="5095875" y="2024063"/>
          <p14:tracePt t="79093" x="5095875" y="2033588"/>
          <p14:tracePt t="79103" x="5086350" y="2052638"/>
          <p14:tracePt t="79119" x="5086350" y="2060575"/>
          <p14:tracePt t="79124" x="5086350" y="2070100"/>
          <p14:tracePt t="79265" x="5086350" y="2089150"/>
          <p14:tracePt t="79277" x="5068888" y="2106613"/>
          <p14:tracePt t="79325" x="5068888" y="2116138"/>
          <p14:tracePt t="79708" x="5068888" y="2133600"/>
          <p14:tracePt t="79716" x="5068888" y="2143125"/>
          <p14:tracePt t="79724" x="5078413" y="2152650"/>
          <p14:tracePt t="79738" x="5086350" y="2170113"/>
          <p14:tracePt t="79743" x="5095875" y="2206625"/>
          <p14:tracePt t="79755" x="5122863" y="2233613"/>
          <p14:tracePt t="79758" x="5132388" y="2252663"/>
          <p14:tracePt t="79764" x="5151438" y="2298700"/>
          <p14:tracePt t="79774" x="5151438" y="2335213"/>
          <p14:tracePt t="79787" x="5187950" y="2379663"/>
          <p14:tracePt t="79788" x="5195888" y="2416175"/>
          <p14:tracePt t="79796" x="5205413" y="2471738"/>
          <p14:tracePt t="79804" x="5232400" y="2535238"/>
          <p14:tracePt t="79812" x="5241925" y="2589213"/>
          <p14:tracePt t="79824" x="5268913" y="2654300"/>
          <p14:tracePt t="79831" x="5305425" y="2735263"/>
          <p14:tracePt t="79836" x="5305425" y="2771775"/>
          <p14:tracePt t="79845" x="5324475" y="2863850"/>
          <p14:tracePt t="79852" x="5324475" y="2917825"/>
          <p14:tracePt t="79861" x="5360988" y="3017838"/>
          <p14:tracePt t="79869" x="5368925" y="3054350"/>
          <p14:tracePt t="79878" x="5387975" y="3136900"/>
          <p14:tracePt t="79886" x="5424488" y="3209925"/>
          <p14:tracePt t="79892" x="5434013" y="3273425"/>
          <p14:tracePt t="79900" x="5451475" y="3319463"/>
          <p14:tracePt t="79909" x="5461000" y="3375025"/>
          <p14:tracePt t="79918" x="5478463" y="3419475"/>
          <p14:tracePt t="79924" x="5487988" y="3438525"/>
          <p14:tracePt t="79934" x="5507038" y="3465513"/>
          <p14:tracePt t="79956" x="5507038" y="3475038"/>
          <p14:tracePt t="79980" x="5507038" y="3482975"/>
          <p14:tracePt t="79988" x="5507038" y="3492500"/>
          <p14:tracePt t="79997" x="5507038" y="3511550"/>
          <p14:tracePt t="80004" x="5507038" y="3519488"/>
          <p14:tracePt t="80012" x="5507038" y="3538538"/>
          <p14:tracePt t="80020" x="5507038" y="3548063"/>
          <p14:tracePt t="80034" x="5507038" y="3565525"/>
          <p14:tracePt t="80041" x="5514975" y="3592513"/>
          <p14:tracePt t="80058" x="5534025" y="3629025"/>
          <p14:tracePt t="80063" x="5534025" y="3648075"/>
          <p14:tracePt t="80069" x="5534025" y="3657600"/>
          <p14:tracePt t="80078" x="5534025" y="3684588"/>
          <p14:tracePt t="80085" x="5534025" y="3702050"/>
          <p14:tracePt t="80092" x="5543550" y="3730625"/>
          <p14:tracePt t="80100" x="5543550" y="3775075"/>
          <p14:tracePt t="80109" x="5551488" y="3803650"/>
          <p14:tracePt t="80117" x="5561013" y="3848100"/>
          <p14:tracePt t="80124" x="5580063" y="3875088"/>
          <p14:tracePt t="80134" x="5588000" y="3903663"/>
          <p14:tracePt t="80140" x="5607050" y="3940175"/>
          <p14:tracePt t="80149" x="5616575" y="3957638"/>
          <p14:tracePt t="80157" x="5634038" y="3976688"/>
          <p14:tracePt t="80164" x="5634038" y="3984625"/>
          <p14:tracePt t="80173" x="5643563" y="3994150"/>
          <p14:tracePt t="81071" x="5670550" y="3994150"/>
          <p14:tracePt t="81086" x="5680075" y="3994150"/>
          <p14:tracePt t="81895" x="5680075" y="4013200"/>
          <p14:tracePt t="81939" x="5680075" y="4021138"/>
          <p14:tracePt t="81975" x="5688013" y="4030663"/>
          <p14:tracePt t="81990" x="5697538" y="4021138"/>
          <p14:tracePt t="82005" x="5716588" y="3994150"/>
          <p14:tracePt t="82021" x="5716588" y="3984625"/>
          <p14:tracePt t="82029" x="5716588" y="3976688"/>
          <p14:tracePt t="82036" x="5724525" y="3967163"/>
          <p14:tracePt t="82161" x="5724525" y="3976688"/>
          <p14:tracePt t="82186" x="5724525" y="3984625"/>
          <p14:tracePt t="82192" x="5724525" y="3994150"/>
          <p14:tracePt t="82315" x="5734050" y="4003675"/>
          <p14:tracePt t="82334" x="5743575" y="4003675"/>
          <p14:tracePt t="82340" x="5753100" y="4003675"/>
          <p14:tracePt t="82356" x="5753100" y="3994150"/>
          <p14:tracePt t="82772" x="5761038" y="3984625"/>
          <p14:tracePt t="82968" x="5770563" y="3984625"/>
          <p14:tracePt t="82975" x="5797550" y="3984625"/>
          <p14:tracePt t="82987" x="5816600" y="3984625"/>
          <p14:tracePt t="82989" x="5843588" y="3984625"/>
          <p14:tracePt t="83001" x="5862638" y="3984625"/>
          <p14:tracePt t="83005" x="5880100" y="3984625"/>
          <p14:tracePt t="83015" x="5907088" y="3994150"/>
          <p14:tracePt t="83020" x="5943600" y="4013200"/>
          <p14:tracePt t="83030" x="5980113" y="4013200"/>
          <p14:tracePt t="83036" x="6007100" y="4013200"/>
          <p14:tracePt t="83044" x="6043613" y="4030663"/>
          <p14:tracePt t="83052" x="6062663" y="4030663"/>
          <p14:tracePt t="83063" x="6099175" y="4030663"/>
          <p14:tracePt t="83068" x="6126163" y="4030663"/>
          <p14:tracePt t="83078" x="6145213" y="4030663"/>
          <p14:tracePt t="83085" x="6172200" y="4030663"/>
          <p14:tracePt t="83093" x="6208713" y="4030663"/>
          <p14:tracePt t="83101" x="6245225" y="4030663"/>
          <p14:tracePt t="83108" x="6291263" y="4030663"/>
          <p14:tracePt t="83120" x="6326188" y="4030663"/>
          <p14:tracePt t="83126" x="6354763" y="4030663"/>
          <p14:tracePt t="83138" x="6399213" y="4030663"/>
          <p14:tracePt t="83145" x="6435725" y="4030663"/>
          <p14:tracePt t="83148" x="6454775" y="4030663"/>
          <p14:tracePt t="83158" x="6472238" y="4030663"/>
          <p14:tracePt t="83175" x="6481763" y="4030663"/>
          <p14:tracePt t="83222" x="6500813" y="4040188"/>
          <p14:tracePt t="83254" x="6500813" y="4049713"/>
          <p14:tracePt t="83269" x="6500813" y="4057650"/>
          <p14:tracePt t="83285" x="6500813" y="4067175"/>
          <p14:tracePt t="83405" x="6491288" y="4086225"/>
          <p14:tracePt t="83426" x="6481763" y="4086225"/>
          <p14:tracePt t="83431" x="6472238" y="4086225"/>
          <p14:tracePt t="83440" x="6464300" y="4094163"/>
          <p14:tracePt t="83445" x="6454775" y="4094163"/>
          <p14:tracePt t="83587" x="6454775" y="4086225"/>
          <p14:tracePt t="83597" x="6454775" y="4076700"/>
          <p14:tracePt t="83741" x="6435725" y="4076700"/>
          <p14:tracePt t="83751" x="6418263" y="4086225"/>
          <p14:tracePt t="83756" x="6408738" y="4086225"/>
          <p14:tracePt t="83766" x="6391275" y="4094163"/>
          <p14:tracePt t="83772" x="6362700" y="4094163"/>
          <p14:tracePt t="83780" x="6345238" y="4094163"/>
          <p14:tracePt t="83789" x="6318250" y="4094163"/>
          <p14:tracePt t="83796" x="6299200" y="4094163"/>
          <p14:tracePt t="83805" x="6281738" y="4094163"/>
          <p14:tracePt t="83814" x="6262688" y="4094163"/>
          <p14:tracePt t="83822" x="6254750" y="4094163"/>
          <p14:tracePt t="83832" x="6235700" y="4094163"/>
          <p14:tracePt t="83836" x="6226175" y="4094163"/>
          <p14:tracePt t="83854" x="6208713" y="4094163"/>
          <p14:tracePt t="83861" x="6189663" y="4094163"/>
          <p14:tracePt t="83870" x="6181725" y="4094163"/>
          <p14:tracePt t="83878" x="6172200" y="4094163"/>
          <p14:tracePt t="83902" x="6145213" y="4094163"/>
          <p14:tracePt t="84182" x="6153150" y="4094163"/>
          <p14:tracePt t="84193" x="6181725" y="4094163"/>
          <p14:tracePt t="84196" x="6199188" y="4094163"/>
          <p14:tracePt t="84204" x="6218238" y="4094163"/>
          <p14:tracePt t="84212" x="6235700" y="4094163"/>
          <p14:tracePt t="84221" x="6262688" y="4094163"/>
          <p14:tracePt t="84228" x="6281738" y="4094163"/>
          <p14:tracePt t="84237" x="6291263" y="4094163"/>
          <p14:tracePt t="84244" x="6299200" y="4094163"/>
          <p14:tracePt t="84252" x="6308725" y="4086225"/>
          <p14:tracePt t="84260" x="6318250" y="4086225"/>
          <p14:tracePt t="84285" x="6326188" y="4076700"/>
          <p14:tracePt t="84317" x="6354763" y="4076700"/>
          <p14:tracePt t="84324" x="6362700" y="4067175"/>
          <p14:tracePt t="84334" x="6372225" y="4067175"/>
          <p14:tracePt t="84340" x="6391275" y="4057650"/>
          <p14:tracePt t="84350" x="6408738" y="4057650"/>
          <p14:tracePt t="84356" x="6418263" y="4057650"/>
          <p14:tracePt t="84364" x="6427788" y="4057650"/>
          <p14:tracePt t="84372" x="6435725" y="4057650"/>
          <p14:tracePt t="84380" x="6445250" y="4057650"/>
          <p14:tracePt t="84390" x="6454775" y="4057650"/>
          <p14:tracePt t="84396" x="6464300" y="4057650"/>
          <p14:tracePt t="84405" x="6472238" y="4057650"/>
          <p14:tracePt t="84412" x="6481763" y="4057650"/>
          <p14:tracePt t="84420" x="6491288" y="4057650"/>
          <p14:tracePt t="84428" x="6508750" y="4057650"/>
          <p14:tracePt t="84438" x="6527800" y="4057650"/>
          <p14:tracePt t="84446" x="6564313" y="4076700"/>
          <p14:tracePt t="84455" x="6591300" y="4094163"/>
          <p14:tracePt t="84460" x="6618288" y="4094163"/>
          <p14:tracePt t="84469" x="6637338" y="4094163"/>
          <p14:tracePt t="84476" x="6681788" y="4094163"/>
          <p14:tracePt t="84485" x="6710363" y="4094163"/>
          <p14:tracePt t="84492" x="6727825" y="4094163"/>
          <p14:tracePt t="84501" x="6754813" y="4094163"/>
          <p14:tracePt t="84508" x="6764338" y="4094163"/>
          <p14:tracePt t="84517" x="6773863" y="4094163"/>
          <p14:tracePt t="84524" x="6783388" y="4094163"/>
          <p14:tracePt t="84533" x="6791325" y="4094163"/>
          <p14:tracePt t="84767" x="6827838" y="4094163"/>
          <p14:tracePt t="84772" x="6856413" y="4094163"/>
          <p14:tracePt t="84781" x="6910388" y="4094163"/>
          <p14:tracePt t="84788" x="6964363" y="4094163"/>
          <p14:tracePt t="84796" x="7019925" y="4094163"/>
          <p14:tracePt t="84804" x="7073900" y="4094163"/>
          <p14:tracePt t="84812" x="7129463" y="4094163"/>
          <p14:tracePt t="84821" x="7175500" y="4094163"/>
          <p14:tracePt t="84828" x="7202488" y="4094163"/>
          <p14:tracePt t="84836" x="7219950" y="4094163"/>
          <p14:tracePt t="84845" x="7229475" y="4094163"/>
          <p14:tracePt t="84933" x="7239000" y="4094163"/>
          <p14:tracePt t="84972" x="7229475" y="4094163"/>
          <p14:tracePt t="84980" x="7219950" y="4094163"/>
          <p14:tracePt t="84989" x="7202488" y="4094163"/>
          <p14:tracePt t="85004" x="7183438" y="4094163"/>
          <p14:tracePt t="85012" x="7165975" y="4094163"/>
          <p14:tracePt t="85020" x="7156450" y="4094163"/>
          <p14:tracePt t="85029" x="7146925" y="4094163"/>
          <p14:tracePt t="85036" x="7119938" y="4094163"/>
          <p14:tracePt t="85044" x="7102475" y="4094163"/>
          <p14:tracePt t="85053" x="7073900" y="4094163"/>
          <p14:tracePt t="85061" x="7065963" y="4094163"/>
          <p14:tracePt t="85068" x="7046913" y="4094163"/>
          <p14:tracePt t="85076" x="7010400" y="4094163"/>
          <p14:tracePt t="85085" x="6983413" y="4086225"/>
          <p14:tracePt t="85095" x="6946900" y="4076700"/>
          <p14:tracePt t="85100" x="6910388" y="4067175"/>
          <p14:tracePt t="85109" x="6873875" y="4067175"/>
          <p14:tracePt t="85118" x="6856413" y="4057650"/>
          <p14:tracePt t="85124" x="6819900" y="4057650"/>
          <p14:tracePt t="85133" x="6800850" y="4040188"/>
          <p14:tracePt t="85140" x="6773863" y="4030663"/>
          <p14:tracePt t="85151" x="6746875" y="4021138"/>
          <p14:tracePt t="85156" x="6727825" y="4013200"/>
          <p14:tracePt t="85165" x="6691313" y="3984625"/>
          <p14:tracePt t="85172" x="6664325" y="3967163"/>
          <p14:tracePt t="85180" x="6645275" y="3948113"/>
          <p14:tracePt t="85188" x="6618288" y="3921125"/>
          <p14:tracePt t="85196" x="6581775" y="3884613"/>
          <p14:tracePt t="85204" x="6537325" y="3840163"/>
          <p14:tracePt t="85212" x="6500813" y="3784600"/>
          <p14:tracePt t="85221" x="6481763" y="3757613"/>
          <p14:tracePt t="85229" x="6454775" y="3711575"/>
          <p14:tracePt t="85236" x="6435725" y="3694113"/>
          <p14:tracePt t="85244" x="6418263" y="3648075"/>
          <p14:tracePt t="85252" x="6381750" y="3584575"/>
          <p14:tracePt t="85260" x="6362700" y="3529013"/>
          <p14:tracePt t="85269" x="6326188" y="3465513"/>
          <p14:tracePt t="85276" x="6299200" y="3382963"/>
          <p14:tracePt t="85285" x="6291263" y="3346450"/>
          <p14:tracePt t="85292" x="6262688" y="3265488"/>
          <p14:tracePt t="85301" x="6235700" y="3163888"/>
          <p14:tracePt t="85308" x="6226175" y="3090863"/>
          <p14:tracePt t="85317" x="6199188" y="3027363"/>
          <p14:tracePt t="85324" x="6172200" y="2946400"/>
          <p14:tracePt t="85334" x="6162675" y="2890838"/>
          <p14:tracePt t="85340" x="6135688" y="2827338"/>
          <p14:tracePt t="85349" x="6126163" y="2808288"/>
          <p14:tracePt t="85357" x="6116638" y="2781300"/>
          <p14:tracePt t="85364" x="6108700" y="2754313"/>
          <p14:tracePt t="85373" x="6108700" y="2744788"/>
          <p14:tracePt t="85380" x="6089650" y="2727325"/>
          <p14:tracePt t="85390" x="6089650" y="2708275"/>
          <p14:tracePt t="85396" x="6080125" y="2698750"/>
          <p14:tracePt t="85405" x="6072188" y="2681288"/>
          <p14:tracePt t="85412" x="6072188" y="2662238"/>
          <p14:tracePt t="85421" x="6062663" y="2644775"/>
          <p14:tracePt t="85428" x="6062663" y="2617788"/>
          <p14:tracePt t="85437" x="6053138" y="2589213"/>
          <p14:tracePt t="85444" x="6043613" y="2571750"/>
          <p14:tracePt t="85452" x="6035675" y="2535238"/>
          <p14:tracePt t="85461" x="6026150" y="2498725"/>
          <p14:tracePt t="85469" x="6026150" y="2489200"/>
          <p14:tracePt t="85476" x="6026150" y="2462213"/>
          <p14:tracePt t="85486" x="6026150" y="2444750"/>
          <p14:tracePt t="85492" x="6026150" y="2425700"/>
          <p14:tracePt t="85508" x="6016625" y="2408238"/>
          <p14:tracePt t="85724" x="5999163" y="2425700"/>
          <p14:tracePt t="85750" x="5999163" y="2444750"/>
          <p14:tracePt t="85757" x="5999163" y="2452688"/>
          <p14:tracePt t="85766" x="5999163" y="2462213"/>
          <p14:tracePt t="85772" x="5999163" y="2481263"/>
          <p14:tracePt t="85780" x="5999163" y="2498725"/>
          <p14:tracePt t="85788" x="5999163" y="2508250"/>
          <p14:tracePt t="85797" x="5999163" y="2535238"/>
          <p14:tracePt t="85804" x="5999163" y="2554288"/>
          <p14:tracePt t="85812" x="5999163" y="2581275"/>
          <p14:tracePt t="85820" x="5989638" y="2598738"/>
          <p14:tracePt t="85828" x="5989638" y="2644775"/>
          <p14:tracePt t="85836" x="5980113" y="2681288"/>
          <p14:tracePt t="85846" x="5980113" y="2735263"/>
          <p14:tracePt t="85853" x="5972175" y="2781300"/>
          <p14:tracePt t="85866" x="5943600" y="2844800"/>
          <p14:tracePt t="85871" x="5935663" y="2900363"/>
          <p14:tracePt t="85886" x="5916613" y="3017838"/>
          <p14:tracePt t="85892" x="5916613" y="3090863"/>
          <p14:tracePt t="85902" x="5907088" y="3155950"/>
          <p14:tracePt t="85908" x="5880100" y="3228975"/>
          <p14:tracePt t="85916" x="5880100" y="3292475"/>
          <p14:tracePt t="85924" x="5870575" y="3346450"/>
          <p14:tracePt t="85933" x="5853113" y="3429000"/>
          <p14:tracePt t="85940" x="5853113" y="3465513"/>
          <p14:tracePt t="85950" x="5853113" y="3519488"/>
          <p14:tracePt t="85956" x="5853113" y="3575050"/>
          <p14:tracePt t="85965" x="5853113" y="3621088"/>
          <p14:tracePt t="85972" x="5853113" y="3657600"/>
          <p14:tracePt t="85980" x="5853113" y="3684588"/>
          <p14:tracePt t="85988" x="5853113" y="3721100"/>
          <p14:tracePt t="86004" x="5853113" y="3730625"/>
          <p14:tracePt t="86013" x="5853113" y="3748088"/>
          <p14:tracePt t="86172" x="5853113" y="3757613"/>
          <p14:tracePt t="86188" x="5853113" y="3767138"/>
          <p14:tracePt t="86212" x="5853113" y="3775075"/>
          <p14:tracePt t="86229" x="5853113" y="3784600"/>
          <p14:tracePt t="86245" x="5853113" y="3794125"/>
          <p14:tracePt t="86252" x="5853113" y="3803650"/>
          <p14:tracePt t="86261" x="5853113" y="3811588"/>
          <p14:tracePt t="86276" x="5834063" y="3830638"/>
          <p14:tracePt t="86293" x="5834063" y="3840163"/>
          <p14:tracePt t="86300" x="5826125" y="3848100"/>
          <p14:tracePt t="86325" x="5816600" y="3875088"/>
          <p14:tracePt t="86333" x="5816600" y="3884613"/>
          <p14:tracePt t="86340" x="5816600" y="3894138"/>
          <p14:tracePt t="86355" x="5807075" y="3911600"/>
          <p14:tracePt t="86359" x="5807075" y="3921125"/>
          <p14:tracePt t="86368" x="5807075" y="3930650"/>
          <p14:tracePt t="87253" x="5807075" y="3921125"/>
          <p14:tracePt t="87260" x="5807075" y="3911600"/>
          <p14:tracePt t="87276" x="5807075" y="3903663"/>
          <p14:tracePt t="87285" x="5807075" y="3894138"/>
          <p14:tracePt t="87436" x="5816600" y="3903663"/>
          <p14:tracePt t="87504" x="5816600" y="3911600"/>
          <p14:tracePt t="87577" x="5826125" y="3921125"/>
          <p14:tracePt t="87630" x="5834063" y="3921125"/>
          <p14:tracePt t="87642" x="5843588" y="3911600"/>
          <p14:tracePt t="87662" x="5853113" y="3911600"/>
          <p14:tracePt t="87912" x="5862638" y="3903663"/>
          <p14:tracePt t="87917" x="5870575" y="3894138"/>
          <p14:tracePt t="87926" x="5870575" y="3884613"/>
          <p14:tracePt t="87942" x="5880100" y="3884613"/>
          <p14:tracePt t="87974" x="5880100" y="3875088"/>
          <p14:tracePt t="88006" x="5899150" y="3848100"/>
          <p14:tracePt t="88269" x="5899150" y="3840163"/>
          <p14:tracePt t="88445" x="5899150" y="3848100"/>
          <p14:tracePt t="88468" x="5899150" y="3857625"/>
          <p14:tracePt t="88709" x="5899150" y="3867150"/>
          <p14:tracePt t="88733" x="5899150" y="3875088"/>
          <p14:tracePt t="88750" x="5899150" y="3884613"/>
          <p14:tracePt t="88756" x="5899150" y="3894138"/>
          <p14:tracePt t="88773" x="5899150" y="3911600"/>
          <p14:tracePt t="88797" x="5899150" y="3921125"/>
          <p14:tracePt t="88860" x="5899150" y="3930650"/>
          <p14:tracePt t="88877" x="5899150" y="3948113"/>
          <p14:tracePt t="88917" x="5899150" y="3957638"/>
          <p14:tracePt t="90725" x="5899150" y="3948113"/>
          <p14:tracePt t="90750" x="5899150" y="3930650"/>
          <p14:tracePt t="90812" x="5899150" y="3921125"/>
          <p14:tracePt t="90844" x="5899150" y="3911600"/>
          <p14:tracePt t="90868" x="5899150" y="3903663"/>
          <p14:tracePt t="92048" x="5899150" y="3894138"/>
          <p14:tracePt t="92072" x="5899150" y="3884613"/>
          <p14:tracePt t="92085" x="5899150" y="3875088"/>
          <p14:tracePt t="92612" x="5899150" y="3884613"/>
          <p14:tracePt t="93257" x="5907088" y="3884613"/>
          <p14:tracePt t="93935" x="5907088" y="3894138"/>
          <p14:tracePt t="93955" x="5907088" y="3911600"/>
          <p14:tracePt t="93972" x="5907088" y="3921125"/>
          <p14:tracePt t="96775" x="5907088" y="3911600"/>
          <p14:tracePt t="96800" x="5916613" y="3903663"/>
          <p14:tracePt t="96816" x="5916613" y="3894138"/>
          <p14:tracePt t="96830" x="5926138" y="3884613"/>
          <p14:tracePt t="96838" x="5935663" y="3884613"/>
          <p14:tracePt t="96846" x="5943600" y="3875088"/>
          <p14:tracePt t="96853" x="5953125" y="3867150"/>
          <p14:tracePt t="96860" x="5962650" y="3857625"/>
          <p14:tracePt t="96868" x="5980113" y="3840163"/>
          <p14:tracePt t="96877" x="5999163" y="3830638"/>
          <p14:tracePt t="96885" x="6016625" y="3821113"/>
          <p14:tracePt t="96893" x="6053138" y="3803650"/>
          <p14:tracePt t="96900" x="6080125" y="3794125"/>
          <p14:tracePt t="96908" x="6099175" y="3794125"/>
          <p14:tracePt t="96918" x="6135688" y="3794125"/>
          <p14:tracePt t="96925" x="6172200" y="3775075"/>
          <p14:tracePt t="96932" x="6189663" y="3775075"/>
          <p14:tracePt t="96940" x="6218238" y="3775075"/>
          <p14:tracePt t="96950" x="6226175" y="3775075"/>
          <p14:tracePt t="96956" x="6245225" y="3775075"/>
          <p14:tracePt t="96969" x="6254750" y="3775075"/>
          <p14:tracePt t="96972" x="6262688" y="3775075"/>
          <p14:tracePt t="96991" x="6281738" y="3775075"/>
          <p14:tracePt t="97005" x="6335713" y="3748088"/>
          <p14:tracePt t="97022" x="6399213" y="3730625"/>
          <p14:tracePt t="97031" x="6481763" y="3721100"/>
          <p14:tracePt t="97037" x="6537325" y="3694113"/>
          <p14:tracePt t="97045" x="6600825" y="3684588"/>
          <p14:tracePt t="97052" x="6673850" y="3665538"/>
          <p14:tracePt t="97061" x="6754813" y="3629025"/>
          <p14:tracePt t="97068" x="6819900" y="3611563"/>
          <p14:tracePt t="97076" x="6910388" y="3584575"/>
          <p14:tracePt t="97085" x="6956425" y="3565525"/>
          <p14:tracePt t="97092" x="7000875" y="3556000"/>
          <p14:tracePt t="97101" x="7056438" y="3548063"/>
          <p14:tracePt t="97108" x="7119938" y="3548063"/>
          <p14:tracePt t="97117" x="7175500" y="3529013"/>
          <p14:tracePt t="97125" x="7229475" y="3529013"/>
          <p14:tracePt t="97133" x="7292975" y="3511550"/>
          <p14:tracePt t="97142" x="7348538" y="3511550"/>
          <p14:tracePt t="97152" x="7439025" y="3511550"/>
          <p14:tracePt t="97157" x="7531100" y="3511550"/>
          <p14:tracePt t="97167" x="7612063" y="3511550"/>
          <p14:tracePt t="97173" x="7721600" y="3511550"/>
          <p14:tracePt t="97180" x="7813675" y="3511550"/>
          <p14:tracePt t="97190" x="7940675" y="3511550"/>
          <p14:tracePt t="97198" x="8050213" y="3511550"/>
          <p14:tracePt t="97206" x="8159750" y="3511550"/>
          <p14:tracePt t="97213" x="8269288" y="3511550"/>
          <p14:tracePt t="97222" x="8396288" y="3511550"/>
          <p14:tracePt t="97229" x="8523288" y="3511550"/>
          <p14:tracePt t="97236" x="8651875" y="3511550"/>
          <p14:tracePt t="97244" x="8797925" y="3511550"/>
          <p14:tracePt t="97252" x="8943975" y="3511550"/>
          <p14:tracePt t="97260" x="9090025" y="35115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468313" y="2563813"/>
            <a:ext cx="584200" cy="576262"/>
            <a:chOff x="385" y="300"/>
            <a:chExt cx="368" cy="363"/>
          </a:xfrm>
        </p:grpSpPr>
        <p:sp>
          <p:nvSpPr>
            <p:cNvPr id="26895" name="Rectangle 3"/>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6" name="Rectangle 4"/>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7" name="Rectangle 5"/>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8" name="Rectangle 6"/>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9" name="Rectangle 7"/>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900" name="Rectangle 8"/>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901" name="Rectangle 9"/>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902" name="Rectangle 10"/>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903" name="Rectangle 11"/>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6627" name="Rectangle 12"/>
          <p:cNvSpPr>
            <a:spLocks noChangeArrowheads="1"/>
          </p:cNvSpPr>
          <p:nvPr/>
        </p:nvSpPr>
        <p:spPr bwMode="auto">
          <a:xfrm>
            <a:off x="104457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28" name="Rectangle 13"/>
          <p:cNvSpPr>
            <a:spLocks noChangeArrowheads="1"/>
          </p:cNvSpPr>
          <p:nvPr/>
        </p:nvSpPr>
        <p:spPr bwMode="auto">
          <a:xfrm>
            <a:off x="111760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29" name="Rectangle 14"/>
          <p:cNvSpPr>
            <a:spLocks noChangeArrowheads="1"/>
          </p:cNvSpPr>
          <p:nvPr/>
        </p:nvSpPr>
        <p:spPr bwMode="auto">
          <a:xfrm>
            <a:off x="119062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0" name="Rectangle 15"/>
          <p:cNvSpPr>
            <a:spLocks noChangeArrowheads="1"/>
          </p:cNvSpPr>
          <p:nvPr/>
        </p:nvSpPr>
        <p:spPr bwMode="auto">
          <a:xfrm>
            <a:off x="126365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1" name="Rectangle 16"/>
          <p:cNvSpPr>
            <a:spLocks noChangeArrowheads="1"/>
          </p:cNvSpPr>
          <p:nvPr/>
        </p:nvSpPr>
        <p:spPr bwMode="auto">
          <a:xfrm>
            <a:off x="133667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2" name="Rectangle 17"/>
          <p:cNvSpPr>
            <a:spLocks noChangeArrowheads="1"/>
          </p:cNvSpPr>
          <p:nvPr/>
        </p:nvSpPr>
        <p:spPr bwMode="auto">
          <a:xfrm>
            <a:off x="140970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3" name="Rectangle 18"/>
          <p:cNvSpPr>
            <a:spLocks noChangeArrowheads="1"/>
          </p:cNvSpPr>
          <p:nvPr/>
        </p:nvSpPr>
        <p:spPr bwMode="auto">
          <a:xfrm>
            <a:off x="1482725"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4" name="Rectangle 19"/>
          <p:cNvSpPr>
            <a:spLocks noChangeArrowheads="1"/>
          </p:cNvSpPr>
          <p:nvPr/>
        </p:nvSpPr>
        <p:spPr bwMode="auto">
          <a:xfrm>
            <a:off x="1555750" y="2563813"/>
            <a:ext cx="73025"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5" name="Rectangle 20"/>
          <p:cNvSpPr>
            <a:spLocks noChangeArrowheads="1"/>
          </p:cNvSpPr>
          <p:nvPr/>
        </p:nvSpPr>
        <p:spPr bwMode="auto">
          <a:xfrm>
            <a:off x="1044575" y="2563813"/>
            <a:ext cx="576263" cy="5762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6636" name="Group 21"/>
          <p:cNvGrpSpPr>
            <a:grpSpLocks/>
          </p:cNvGrpSpPr>
          <p:nvPr/>
        </p:nvGrpSpPr>
        <p:grpSpPr bwMode="auto">
          <a:xfrm>
            <a:off x="1620838" y="2563813"/>
            <a:ext cx="584200" cy="576262"/>
            <a:chOff x="385" y="300"/>
            <a:chExt cx="368" cy="363"/>
          </a:xfrm>
        </p:grpSpPr>
        <p:sp>
          <p:nvSpPr>
            <p:cNvPr id="26886" name="Rectangle 2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7" name="Rectangle 2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8" name="Rectangle 2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9" name="Rectangle 2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0" name="Rectangle 2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1" name="Rectangle 2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2" name="Rectangle 2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3" name="Rectangle 2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94" name="Rectangle 3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37" name="Group 31"/>
          <p:cNvGrpSpPr>
            <a:grpSpLocks/>
          </p:cNvGrpSpPr>
          <p:nvPr/>
        </p:nvGrpSpPr>
        <p:grpSpPr bwMode="auto">
          <a:xfrm>
            <a:off x="2197100" y="2563813"/>
            <a:ext cx="584200" cy="576262"/>
            <a:chOff x="385" y="300"/>
            <a:chExt cx="368" cy="363"/>
          </a:xfrm>
        </p:grpSpPr>
        <p:sp>
          <p:nvSpPr>
            <p:cNvPr id="26877" name="Rectangle 3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8" name="Rectangle 3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9" name="Rectangle 3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0" name="Rectangle 3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1" name="Rectangle 3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2" name="Rectangle 3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3" name="Rectangle 3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4" name="Rectangle 3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85" name="Rectangle 4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38" name="Group 41"/>
          <p:cNvGrpSpPr>
            <a:grpSpLocks/>
          </p:cNvGrpSpPr>
          <p:nvPr/>
        </p:nvGrpSpPr>
        <p:grpSpPr bwMode="auto">
          <a:xfrm>
            <a:off x="2773363" y="2563813"/>
            <a:ext cx="584200" cy="576262"/>
            <a:chOff x="385" y="300"/>
            <a:chExt cx="368" cy="363"/>
          </a:xfrm>
        </p:grpSpPr>
        <p:sp>
          <p:nvSpPr>
            <p:cNvPr id="26868" name="Rectangle 4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9" name="Rectangle 4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0" name="Rectangle 4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1" name="Rectangle 4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2" name="Rectangle 4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3" name="Rectangle 4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4" name="Rectangle 4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5" name="Rectangle 4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76" name="Rectangle 5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39" name="Group 51"/>
          <p:cNvGrpSpPr>
            <a:grpSpLocks/>
          </p:cNvGrpSpPr>
          <p:nvPr/>
        </p:nvGrpSpPr>
        <p:grpSpPr bwMode="auto">
          <a:xfrm>
            <a:off x="3349625" y="2563813"/>
            <a:ext cx="584200" cy="576262"/>
            <a:chOff x="385" y="300"/>
            <a:chExt cx="368" cy="363"/>
          </a:xfrm>
        </p:grpSpPr>
        <p:sp>
          <p:nvSpPr>
            <p:cNvPr id="26859" name="Rectangle 5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0" name="Rectangle 5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1" name="Rectangle 5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2" name="Rectangle 5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3" name="Rectangle 5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4" name="Rectangle 5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5" name="Rectangle 5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6" name="Rectangle 5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67" name="Rectangle 6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0" name="Group 61"/>
          <p:cNvGrpSpPr>
            <a:grpSpLocks/>
          </p:cNvGrpSpPr>
          <p:nvPr/>
        </p:nvGrpSpPr>
        <p:grpSpPr bwMode="auto">
          <a:xfrm>
            <a:off x="3925888" y="2563813"/>
            <a:ext cx="584200" cy="576262"/>
            <a:chOff x="385" y="300"/>
            <a:chExt cx="368" cy="363"/>
          </a:xfrm>
        </p:grpSpPr>
        <p:sp>
          <p:nvSpPr>
            <p:cNvPr id="26850" name="Rectangle 6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1" name="Rectangle 6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2" name="Rectangle 6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3" name="Rectangle 6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4" name="Rectangle 6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5" name="Rectangle 6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6" name="Rectangle 6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7" name="Rectangle 6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58" name="Rectangle 7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1" name="Group 71"/>
          <p:cNvGrpSpPr>
            <a:grpSpLocks/>
          </p:cNvGrpSpPr>
          <p:nvPr/>
        </p:nvGrpSpPr>
        <p:grpSpPr bwMode="auto">
          <a:xfrm>
            <a:off x="4502150" y="2563813"/>
            <a:ext cx="584200" cy="576262"/>
            <a:chOff x="385" y="300"/>
            <a:chExt cx="368" cy="363"/>
          </a:xfrm>
        </p:grpSpPr>
        <p:sp>
          <p:nvSpPr>
            <p:cNvPr id="26841" name="Rectangle 7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2" name="Rectangle 7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3" name="Rectangle 7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4" name="Rectangle 7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5" name="Rectangle 7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6" name="Rectangle 7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7" name="Rectangle 7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8" name="Rectangle 7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9" name="Rectangle 8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2" name="Group 81"/>
          <p:cNvGrpSpPr>
            <a:grpSpLocks/>
          </p:cNvGrpSpPr>
          <p:nvPr/>
        </p:nvGrpSpPr>
        <p:grpSpPr bwMode="auto">
          <a:xfrm>
            <a:off x="5078413" y="2563813"/>
            <a:ext cx="584200" cy="576262"/>
            <a:chOff x="385" y="300"/>
            <a:chExt cx="368" cy="363"/>
          </a:xfrm>
        </p:grpSpPr>
        <p:sp>
          <p:nvSpPr>
            <p:cNvPr id="26832" name="Rectangle 8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3" name="Rectangle 8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4" name="Rectangle 8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5" name="Rectangle 8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6" name="Rectangle 8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7" name="Rectangle 8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8" name="Rectangle 8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9" name="Rectangle 8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40" name="Rectangle 9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3" name="Group 91"/>
          <p:cNvGrpSpPr>
            <a:grpSpLocks/>
          </p:cNvGrpSpPr>
          <p:nvPr/>
        </p:nvGrpSpPr>
        <p:grpSpPr bwMode="auto">
          <a:xfrm>
            <a:off x="5654675" y="2563813"/>
            <a:ext cx="584200" cy="576262"/>
            <a:chOff x="385" y="300"/>
            <a:chExt cx="368" cy="363"/>
          </a:xfrm>
        </p:grpSpPr>
        <p:sp>
          <p:nvSpPr>
            <p:cNvPr id="26823" name="Rectangle 9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4" name="Rectangle 9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5" name="Rectangle 9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6" name="Rectangle 9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7" name="Rectangle 9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8" name="Rectangle 9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9" name="Rectangle 9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0" name="Rectangle 9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31" name="Rectangle 10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4" name="Group 101"/>
          <p:cNvGrpSpPr>
            <a:grpSpLocks/>
          </p:cNvGrpSpPr>
          <p:nvPr/>
        </p:nvGrpSpPr>
        <p:grpSpPr bwMode="auto">
          <a:xfrm>
            <a:off x="6230938" y="2563813"/>
            <a:ext cx="584200" cy="576262"/>
            <a:chOff x="385" y="300"/>
            <a:chExt cx="368" cy="363"/>
          </a:xfrm>
        </p:grpSpPr>
        <p:sp>
          <p:nvSpPr>
            <p:cNvPr id="26814" name="Rectangle 10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5" name="Rectangle 10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6" name="Rectangle 10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7" name="Rectangle 10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8" name="Rectangle 10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9" name="Rectangle 10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0" name="Rectangle 10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1" name="Rectangle 10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22" name="Rectangle 11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5" name="Group 111"/>
          <p:cNvGrpSpPr>
            <a:grpSpLocks/>
          </p:cNvGrpSpPr>
          <p:nvPr/>
        </p:nvGrpSpPr>
        <p:grpSpPr bwMode="auto">
          <a:xfrm>
            <a:off x="7227888" y="2563813"/>
            <a:ext cx="584200" cy="576262"/>
            <a:chOff x="385" y="300"/>
            <a:chExt cx="368" cy="363"/>
          </a:xfrm>
        </p:grpSpPr>
        <p:sp>
          <p:nvSpPr>
            <p:cNvPr id="26805" name="Rectangle 11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6" name="Rectangle 11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7" name="Rectangle 11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8" name="Rectangle 11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9" name="Rectangle 11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0" name="Rectangle 11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1" name="Rectangle 11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2" name="Rectangle 11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13" name="Rectangle 12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6" name="Group 121"/>
          <p:cNvGrpSpPr>
            <a:grpSpLocks/>
          </p:cNvGrpSpPr>
          <p:nvPr/>
        </p:nvGrpSpPr>
        <p:grpSpPr bwMode="auto">
          <a:xfrm>
            <a:off x="7804150" y="2563813"/>
            <a:ext cx="584200" cy="576262"/>
            <a:chOff x="385" y="300"/>
            <a:chExt cx="368" cy="363"/>
          </a:xfrm>
        </p:grpSpPr>
        <p:sp>
          <p:nvSpPr>
            <p:cNvPr id="26796" name="Rectangle 12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7" name="Rectangle 12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8" name="Rectangle 12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9" name="Rectangle 12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0" name="Rectangle 12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1" name="Rectangle 12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2" name="Rectangle 12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3" name="Rectangle 12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04" name="Rectangle 13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47" name="Group 131"/>
          <p:cNvGrpSpPr>
            <a:grpSpLocks/>
          </p:cNvGrpSpPr>
          <p:nvPr/>
        </p:nvGrpSpPr>
        <p:grpSpPr bwMode="auto">
          <a:xfrm>
            <a:off x="8380413" y="2563813"/>
            <a:ext cx="584200" cy="576262"/>
            <a:chOff x="385" y="300"/>
            <a:chExt cx="368" cy="363"/>
          </a:xfrm>
        </p:grpSpPr>
        <p:sp>
          <p:nvSpPr>
            <p:cNvPr id="26787" name="Rectangle 132"/>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8" name="Rectangle 133"/>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9" name="Rectangle 134"/>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0" name="Rectangle 135"/>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1" name="Rectangle 136"/>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2" name="Rectangle 137"/>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3" name="Rectangle 138"/>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4" name="Rectangle 139"/>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95" name="Rectangle 140"/>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6648" name="Rectangle 141"/>
          <p:cNvSpPr>
            <a:spLocks noChangeArrowheads="1"/>
          </p:cNvSpPr>
          <p:nvPr/>
        </p:nvSpPr>
        <p:spPr bwMode="auto">
          <a:xfrm>
            <a:off x="6804025" y="2563813"/>
            <a:ext cx="431800"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49" name="Text Box 142"/>
          <p:cNvSpPr txBox="1">
            <a:spLocks noChangeArrowheads="1"/>
          </p:cNvSpPr>
          <p:nvPr/>
        </p:nvSpPr>
        <p:spPr bwMode="auto">
          <a:xfrm>
            <a:off x="6856413" y="27273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grpSp>
        <p:nvGrpSpPr>
          <p:cNvPr id="26650" name="Group 143"/>
          <p:cNvGrpSpPr>
            <a:grpSpLocks/>
          </p:cNvGrpSpPr>
          <p:nvPr/>
        </p:nvGrpSpPr>
        <p:grpSpPr bwMode="auto">
          <a:xfrm>
            <a:off x="3482975" y="4292600"/>
            <a:ext cx="584200" cy="576263"/>
            <a:chOff x="385" y="300"/>
            <a:chExt cx="368" cy="363"/>
          </a:xfrm>
        </p:grpSpPr>
        <p:sp>
          <p:nvSpPr>
            <p:cNvPr id="26778" name="Rectangle 14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9" name="Rectangle 14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0" name="Rectangle 14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1" name="Rectangle 14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2" name="Rectangle 14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3" name="Rectangle 14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4" name="Rectangle 15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5" name="Rectangle 15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86" name="Rectangle 15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1" name="Group 153"/>
          <p:cNvGrpSpPr>
            <a:grpSpLocks/>
          </p:cNvGrpSpPr>
          <p:nvPr/>
        </p:nvGrpSpPr>
        <p:grpSpPr bwMode="auto">
          <a:xfrm>
            <a:off x="4059238" y="4292600"/>
            <a:ext cx="584200" cy="576263"/>
            <a:chOff x="385" y="300"/>
            <a:chExt cx="368" cy="363"/>
          </a:xfrm>
        </p:grpSpPr>
        <p:sp>
          <p:nvSpPr>
            <p:cNvPr id="26769" name="Rectangle 15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0" name="Rectangle 15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1" name="Rectangle 15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2" name="Rectangle 15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3" name="Rectangle 15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4" name="Rectangle 15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5" name="Rectangle 16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6" name="Rectangle 16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77" name="Rectangle 16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2" name="Group 163"/>
          <p:cNvGrpSpPr>
            <a:grpSpLocks/>
          </p:cNvGrpSpPr>
          <p:nvPr/>
        </p:nvGrpSpPr>
        <p:grpSpPr bwMode="auto">
          <a:xfrm>
            <a:off x="4635500" y="4292600"/>
            <a:ext cx="584200" cy="576263"/>
            <a:chOff x="385" y="300"/>
            <a:chExt cx="368" cy="363"/>
          </a:xfrm>
        </p:grpSpPr>
        <p:sp>
          <p:nvSpPr>
            <p:cNvPr id="26760" name="Rectangle 16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1" name="Rectangle 16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2" name="Rectangle 16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3" name="Rectangle 16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4" name="Rectangle 16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5" name="Rectangle 16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6" name="Rectangle 17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7" name="Rectangle 17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68" name="Rectangle 17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3" name="Group 173"/>
          <p:cNvGrpSpPr>
            <a:grpSpLocks/>
          </p:cNvGrpSpPr>
          <p:nvPr/>
        </p:nvGrpSpPr>
        <p:grpSpPr bwMode="auto">
          <a:xfrm>
            <a:off x="5211763" y="4292600"/>
            <a:ext cx="584200" cy="576263"/>
            <a:chOff x="385" y="300"/>
            <a:chExt cx="368" cy="363"/>
          </a:xfrm>
        </p:grpSpPr>
        <p:sp>
          <p:nvSpPr>
            <p:cNvPr id="26751" name="Rectangle 17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2" name="Rectangle 17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3" name="Rectangle 17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4" name="Rectangle 17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5" name="Rectangle 17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6" name="Rectangle 17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7" name="Rectangle 18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8" name="Rectangle 18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9" name="Rectangle 18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4" name="Group 183"/>
          <p:cNvGrpSpPr>
            <a:grpSpLocks/>
          </p:cNvGrpSpPr>
          <p:nvPr/>
        </p:nvGrpSpPr>
        <p:grpSpPr bwMode="auto">
          <a:xfrm>
            <a:off x="3482975" y="4940300"/>
            <a:ext cx="584200" cy="576263"/>
            <a:chOff x="385" y="300"/>
            <a:chExt cx="368" cy="363"/>
          </a:xfrm>
        </p:grpSpPr>
        <p:sp>
          <p:nvSpPr>
            <p:cNvPr id="26742" name="Rectangle 18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3" name="Rectangle 18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4" name="Rectangle 18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5" name="Rectangle 18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6" name="Rectangle 18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7" name="Rectangle 18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8" name="Rectangle 19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9" name="Rectangle 19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50" name="Rectangle 19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5" name="Group 193"/>
          <p:cNvGrpSpPr>
            <a:grpSpLocks/>
          </p:cNvGrpSpPr>
          <p:nvPr/>
        </p:nvGrpSpPr>
        <p:grpSpPr bwMode="auto">
          <a:xfrm>
            <a:off x="4059238" y="4940300"/>
            <a:ext cx="584200" cy="576263"/>
            <a:chOff x="385" y="300"/>
            <a:chExt cx="368" cy="363"/>
          </a:xfrm>
        </p:grpSpPr>
        <p:sp>
          <p:nvSpPr>
            <p:cNvPr id="26733" name="Rectangle 19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4" name="Rectangle 19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5" name="Rectangle 19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6" name="Rectangle 19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7" name="Rectangle 19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8" name="Rectangle 19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9" name="Rectangle 20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0" name="Rectangle 20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41" name="Rectangle 20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6" name="Group 203"/>
          <p:cNvGrpSpPr>
            <a:grpSpLocks/>
          </p:cNvGrpSpPr>
          <p:nvPr/>
        </p:nvGrpSpPr>
        <p:grpSpPr bwMode="auto">
          <a:xfrm>
            <a:off x="4635500" y="4940300"/>
            <a:ext cx="584200" cy="576263"/>
            <a:chOff x="385" y="300"/>
            <a:chExt cx="368" cy="363"/>
          </a:xfrm>
        </p:grpSpPr>
        <p:sp>
          <p:nvSpPr>
            <p:cNvPr id="26724" name="Rectangle 20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5" name="Rectangle 20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6" name="Rectangle 20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7" name="Rectangle 20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8" name="Rectangle 20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9" name="Rectangle 20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0" name="Rectangle 21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1" name="Rectangle 21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32" name="Rectangle 21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6657" name="Group 213"/>
          <p:cNvGrpSpPr>
            <a:grpSpLocks/>
          </p:cNvGrpSpPr>
          <p:nvPr/>
        </p:nvGrpSpPr>
        <p:grpSpPr bwMode="auto">
          <a:xfrm>
            <a:off x="5211763" y="4940300"/>
            <a:ext cx="584200" cy="576263"/>
            <a:chOff x="385" y="300"/>
            <a:chExt cx="368" cy="363"/>
          </a:xfrm>
        </p:grpSpPr>
        <p:sp>
          <p:nvSpPr>
            <p:cNvPr id="26715" name="Rectangle 214"/>
            <p:cNvSpPr>
              <a:spLocks noChangeArrowheads="1"/>
            </p:cNvSpPr>
            <p:nvPr/>
          </p:nvSpPr>
          <p:spPr bwMode="auto">
            <a:xfrm>
              <a:off x="38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16" name="Rectangle 215"/>
            <p:cNvSpPr>
              <a:spLocks noChangeArrowheads="1"/>
            </p:cNvSpPr>
            <p:nvPr/>
          </p:nvSpPr>
          <p:spPr bwMode="auto">
            <a:xfrm>
              <a:off x="43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17" name="Rectangle 216"/>
            <p:cNvSpPr>
              <a:spLocks noChangeArrowheads="1"/>
            </p:cNvSpPr>
            <p:nvPr/>
          </p:nvSpPr>
          <p:spPr bwMode="auto">
            <a:xfrm>
              <a:off x="47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18" name="Rectangle 217"/>
            <p:cNvSpPr>
              <a:spLocks noChangeArrowheads="1"/>
            </p:cNvSpPr>
            <p:nvPr/>
          </p:nvSpPr>
          <p:spPr bwMode="auto">
            <a:xfrm>
              <a:off x="523"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19" name="Rectangle 218"/>
            <p:cNvSpPr>
              <a:spLocks noChangeArrowheads="1"/>
            </p:cNvSpPr>
            <p:nvPr/>
          </p:nvSpPr>
          <p:spPr bwMode="auto">
            <a:xfrm>
              <a:off x="569"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0" name="Rectangle 219"/>
            <p:cNvSpPr>
              <a:spLocks noChangeArrowheads="1"/>
            </p:cNvSpPr>
            <p:nvPr/>
          </p:nvSpPr>
          <p:spPr bwMode="auto">
            <a:xfrm>
              <a:off x="615"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1" name="Rectangle 220"/>
            <p:cNvSpPr>
              <a:spLocks noChangeArrowheads="1"/>
            </p:cNvSpPr>
            <p:nvPr/>
          </p:nvSpPr>
          <p:spPr bwMode="auto">
            <a:xfrm>
              <a:off x="661"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2" name="Rectangle 221"/>
            <p:cNvSpPr>
              <a:spLocks noChangeArrowheads="1"/>
            </p:cNvSpPr>
            <p:nvPr/>
          </p:nvSpPr>
          <p:spPr bwMode="auto">
            <a:xfrm>
              <a:off x="707" y="300"/>
              <a:ext cx="46" cy="3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23" name="Rectangle 222"/>
            <p:cNvSpPr>
              <a:spLocks noChangeArrowheads="1"/>
            </p:cNvSpPr>
            <p:nvPr/>
          </p:nvSpPr>
          <p:spPr bwMode="auto">
            <a:xfrm>
              <a:off x="385" y="300"/>
              <a:ext cx="363" cy="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6658" name="Text Box 223"/>
          <p:cNvSpPr txBox="1">
            <a:spLocks noChangeArrowheads="1"/>
          </p:cNvSpPr>
          <p:nvPr/>
        </p:nvSpPr>
        <p:spPr bwMode="auto">
          <a:xfrm>
            <a:off x="0"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00000</a:t>
            </a:r>
            <a:r>
              <a:rPr lang="en-US" altLang="ja-JP" sz="1400" b="1">
                <a:solidFill>
                  <a:srgbClr val="FF0000"/>
                </a:solidFill>
              </a:rPr>
              <a:t>00</a:t>
            </a:r>
            <a:r>
              <a:rPr lang="en-US" altLang="ja-JP" sz="1400" b="1"/>
              <a:t>000</a:t>
            </a:r>
          </a:p>
          <a:p>
            <a:pPr eaLnBrk="1" hangingPunct="1"/>
            <a:r>
              <a:rPr lang="ja-JP" altLang="en-US" sz="1400" b="1"/>
              <a:t>　　　　</a:t>
            </a:r>
            <a:r>
              <a:rPr lang="en-US" altLang="ja-JP" sz="1400" b="1"/>
              <a:t>…</a:t>
            </a:r>
          </a:p>
          <a:p>
            <a:pPr eaLnBrk="1" hangingPunct="1"/>
            <a:r>
              <a:rPr lang="en-US" altLang="ja-JP" sz="1400" b="1"/>
              <a:t>00000</a:t>
            </a:r>
            <a:r>
              <a:rPr lang="en-US" altLang="ja-JP" sz="1400" b="1">
                <a:solidFill>
                  <a:srgbClr val="FF0000"/>
                </a:solidFill>
              </a:rPr>
              <a:t>00</a:t>
            </a:r>
            <a:r>
              <a:rPr lang="en-US" altLang="ja-JP" sz="1400" b="1"/>
              <a:t>111</a:t>
            </a:r>
          </a:p>
        </p:txBody>
      </p:sp>
      <p:sp>
        <p:nvSpPr>
          <p:cNvPr id="26659" name="Line 224"/>
          <p:cNvSpPr>
            <a:spLocks noChangeShapeType="1"/>
          </p:cNvSpPr>
          <p:nvPr/>
        </p:nvSpPr>
        <p:spPr bwMode="auto">
          <a:xfrm>
            <a:off x="684213"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60" name="Line 225"/>
          <p:cNvSpPr>
            <a:spLocks noChangeShapeType="1"/>
          </p:cNvSpPr>
          <p:nvPr/>
        </p:nvSpPr>
        <p:spPr bwMode="auto">
          <a:xfrm>
            <a:off x="1331913"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61" name="Text Box 226"/>
          <p:cNvSpPr txBox="1">
            <a:spLocks noChangeArrowheads="1"/>
          </p:cNvSpPr>
          <p:nvPr/>
        </p:nvSpPr>
        <p:spPr bwMode="auto">
          <a:xfrm>
            <a:off x="684213" y="146526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00000</a:t>
            </a:r>
            <a:r>
              <a:rPr lang="en-US" altLang="ja-JP" sz="1400" b="1">
                <a:solidFill>
                  <a:srgbClr val="FF0000"/>
                </a:solidFill>
              </a:rPr>
              <a:t>01</a:t>
            </a:r>
            <a:r>
              <a:rPr lang="en-US" altLang="ja-JP" sz="1400" b="1"/>
              <a:t>000</a:t>
            </a:r>
          </a:p>
          <a:p>
            <a:pPr eaLnBrk="1" hangingPunct="1"/>
            <a:r>
              <a:rPr lang="ja-JP" altLang="en-US" sz="1400" b="1"/>
              <a:t>　　　　</a:t>
            </a:r>
            <a:r>
              <a:rPr lang="en-US" altLang="ja-JP" sz="1400" b="1"/>
              <a:t>…</a:t>
            </a:r>
          </a:p>
          <a:p>
            <a:pPr eaLnBrk="1" hangingPunct="1"/>
            <a:r>
              <a:rPr lang="en-US" altLang="ja-JP" sz="1400" b="1"/>
              <a:t>00000</a:t>
            </a:r>
            <a:r>
              <a:rPr lang="en-US" altLang="ja-JP" sz="1400" b="1">
                <a:solidFill>
                  <a:srgbClr val="FF0000"/>
                </a:solidFill>
              </a:rPr>
              <a:t>01</a:t>
            </a:r>
            <a:r>
              <a:rPr lang="en-US" altLang="ja-JP" sz="1400" b="1"/>
              <a:t>111</a:t>
            </a:r>
          </a:p>
        </p:txBody>
      </p:sp>
      <p:sp>
        <p:nvSpPr>
          <p:cNvPr id="26662" name="Text Box 227"/>
          <p:cNvSpPr txBox="1">
            <a:spLocks noChangeArrowheads="1"/>
          </p:cNvSpPr>
          <p:nvPr/>
        </p:nvSpPr>
        <p:spPr bwMode="auto">
          <a:xfrm>
            <a:off x="12239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00000</a:t>
            </a:r>
            <a:r>
              <a:rPr lang="en-US" altLang="ja-JP" sz="1400" b="1">
                <a:solidFill>
                  <a:srgbClr val="FF0000"/>
                </a:solidFill>
              </a:rPr>
              <a:t>10</a:t>
            </a:r>
            <a:r>
              <a:rPr lang="en-US" altLang="ja-JP" sz="1400" b="1"/>
              <a:t>000</a:t>
            </a:r>
          </a:p>
          <a:p>
            <a:pPr eaLnBrk="1" hangingPunct="1"/>
            <a:r>
              <a:rPr lang="ja-JP" altLang="en-US" sz="1400" b="1"/>
              <a:t>　　　　</a:t>
            </a:r>
            <a:r>
              <a:rPr lang="en-US" altLang="ja-JP" sz="1400" b="1"/>
              <a:t>…</a:t>
            </a:r>
          </a:p>
          <a:p>
            <a:pPr eaLnBrk="1" hangingPunct="1"/>
            <a:r>
              <a:rPr lang="en-US" altLang="ja-JP" sz="1400" b="1"/>
              <a:t>00000</a:t>
            </a:r>
            <a:r>
              <a:rPr lang="en-US" altLang="ja-JP" sz="1400" b="1">
                <a:solidFill>
                  <a:srgbClr val="FF0000"/>
                </a:solidFill>
              </a:rPr>
              <a:t>10</a:t>
            </a:r>
            <a:r>
              <a:rPr lang="en-US" altLang="ja-JP" sz="1400" b="1"/>
              <a:t>111</a:t>
            </a:r>
          </a:p>
        </p:txBody>
      </p:sp>
      <p:sp>
        <p:nvSpPr>
          <p:cNvPr id="26663" name="Text Box 228"/>
          <p:cNvSpPr txBox="1">
            <a:spLocks noChangeArrowheads="1"/>
          </p:cNvSpPr>
          <p:nvPr/>
        </p:nvSpPr>
        <p:spPr bwMode="auto">
          <a:xfrm>
            <a:off x="2484438"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00001</a:t>
            </a:r>
            <a:r>
              <a:rPr lang="en-US" altLang="ja-JP" sz="1400" b="1">
                <a:solidFill>
                  <a:srgbClr val="FF0000"/>
                </a:solidFill>
              </a:rPr>
              <a:t>00</a:t>
            </a:r>
            <a:r>
              <a:rPr lang="en-US" altLang="ja-JP" sz="1400" b="1"/>
              <a:t>000</a:t>
            </a:r>
          </a:p>
          <a:p>
            <a:pPr eaLnBrk="1" hangingPunct="1"/>
            <a:r>
              <a:rPr lang="ja-JP" altLang="en-US" sz="1400" b="1"/>
              <a:t>　　　　</a:t>
            </a:r>
            <a:r>
              <a:rPr lang="en-US" altLang="ja-JP" sz="1400" b="1"/>
              <a:t>…</a:t>
            </a:r>
          </a:p>
          <a:p>
            <a:pPr eaLnBrk="1" hangingPunct="1"/>
            <a:r>
              <a:rPr lang="en-US" altLang="ja-JP" sz="1400" b="1"/>
              <a:t>00001</a:t>
            </a:r>
            <a:r>
              <a:rPr lang="en-US" altLang="ja-JP" sz="1400" b="1">
                <a:solidFill>
                  <a:srgbClr val="FF0000"/>
                </a:solidFill>
              </a:rPr>
              <a:t>00</a:t>
            </a:r>
            <a:r>
              <a:rPr lang="en-US" altLang="ja-JP" sz="1400" b="1"/>
              <a:t>111</a:t>
            </a:r>
          </a:p>
        </p:txBody>
      </p:sp>
      <p:sp>
        <p:nvSpPr>
          <p:cNvPr id="26664" name="Text Box 229"/>
          <p:cNvSpPr txBox="1">
            <a:spLocks noChangeArrowheads="1"/>
          </p:cNvSpPr>
          <p:nvPr/>
        </p:nvSpPr>
        <p:spPr bwMode="auto">
          <a:xfrm>
            <a:off x="3708400"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00001</a:t>
            </a:r>
            <a:r>
              <a:rPr lang="en-US" altLang="ja-JP" sz="1400" b="1">
                <a:solidFill>
                  <a:srgbClr val="FF0000"/>
                </a:solidFill>
              </a:rPr>
              <a:t>10</a:t>
            </a:r>
            <a:r>
              <a:rPr lang="en-US" altLang="ja-JP" sz="1400" b="1"/>
              <a:t>000</a:t>
            </a:r>
          </a:p>
          <a:p>
            <a:pPr eaLnBrk="1" hangingPunct="1"/>
            <a:r>
              <a:rPr lang="ja-JP" altLang="en-US" sz="1400" b="1"/>
              <a:t>　　　　</a:t>
            </a:r>
            <a:r>
              <a:rPr lang="en-US" altLang="ja-JP" sz="1400" b="1"/>
              <a:t>…</a:t>
            </a:r>
          </a:p>
          <a:p>
            <a:pPr eaLnBrk="1" hangingPunct="1"/>
            <a:r>
              <a:rPr lang="en-US" altLang="ja-JP" sz="1400" b="1"/>
              <a:t>00001</a:t>
            </a:r>
            <a:r>
              <a:rPr lang="en-US" altLang="ja-JP" sz="1400" b="1">
                <a:solidFill>
                  <a:srgbClr val="FF0000"/>
                </a:solidFill>
              </a:rPr>
              <a:t>10</a:t>
            </a:r>
            <a:r>
              <a:rPr lang="en-US" altLang="ja-JP" sz="1400" b="1"/>
              <a:t>111</a:t>
            </a:r>
          </a:p>
        </p:txBody>
      </p:sp>
      <p:sp>
        <p:nvSpPr>
          <p:cNvPr id="26665" name="Text Box 230"/>
          <p:cNvSpPr txBox="1">
            <a:spLocks noChangeArrowheads="1"/>
          </p:cNvSpPr>
          <p:nvPr/>
        </p:nvSpPr>
        <p:spPr bwMode="auto">
          <a:xfrm>
            <a:off x="1908175"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00000</a:t>
            </a:r>
            <a:r>
              <a:rPr lang="en-US" altLang="ja-JP" sz="1400" b="1">
                <a:solidFill>
                  <a:srgbClr val="FF0000"/>
                </a:solidFill>
              </a:rPr>
              <a:t>11</a:t>
            </a:r>
            <a:r>
              <a:rPr lang="en-US" altLang="ja-JP" sz="1400" b="1"/>
              <a:t>000</a:t>
            </a:r>
          </a:p>
          <a:p>
            <a:pPr eaLnBrk="1" hangingPunct="1"/>
            <a:r>
              <a:rPr lang="ja-JP" altLang="en-US" sz="1400" b="1"/>
              <a:t>　　　　</a:t>
            </a:r>
            <a:r>
              <a:rPr lang="en-US" altLang="ja-JP" sz="1400" b="1"/>
              <a:t>…</a:t>
            </a:r>
          </a:p>
          <a:p>
            <a:pPr eaLnBrk="1" hangingPunct="1"/>
            <a:r>
              <a:rPr lang="en-US" altLang="ja-JP" sz="1400" b="1"/>
              <a:t>00000</a:t>
            </a:r>
            <a:r>
              <a:rPr lang="en-US" altLang="ja-JP" sz="1400" b="1">
                <a:solidFill>
                  <a:srgbClr val="FF0000"/>
                </a:solidFill>
              </a:rPr>
              <a:t>11</a:t>
            </a:r>
            <a:r>
              <a:rPr lang="en-US" altLang="ja-JP" sz="1400" b="1"/>
              <a:t>111</a:t>
            </a:r>
          </a:p>
        </p:txBody>
      </p:sp>
      <p:sp>
        <p:nvSpPr>
          <p:cNvPr id="26666" name="Text Box 231"/>
          <p:cNvSpPr txBox="1">
            <a:spLocks noChangeArrowheads="1"/>
          </p:cNvSpPr>
          <p:nvPr/>
        </p:nvSpPr>
        <p:spPr bwMode="auto">
          <a:xfrm>
            <a:off x="3168650"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00001</a:t>
            </a:r>
            <a:r>
              <a:rPr lang="en-US" altLang="ja-JP" sz="1400" b="1">
                <a:solidFill>
                  <a:srgbClr val="FF0000"/>
                </a:solidFill>
              </a:rPr>
              <a:t>01</a:t>
            </a:r>
            <a:r>
              <a:rPr lang="en-US" altLang="ja-JP" sz="1400" b="1"/>
              <a:t>000</a:t>
            </a:r>
          </a:p>
          <a:p>
            <a:pPr eaLnBrk="1" hangingPunct="1"/>
            <a:r>
              <a:rPr lang="ja-JP" altLang="en-US" sz="1400" b="1"/>
              <a:t>　　　　</a:t>
            </a:r>
            <a:r>
              <a:rPr lang="en-US" altLang="ja-JP" sz="1400" b="1"/>
              <a:t>…</a:t>
            </a:r>
          </a:p>
          <a:p>
            <a:pPr eaLnBrk="1" hangingPunct="1"/>
            <a:r>
              <a:rPr lang="en-US" altLang="ja-JP" sz="1400" b="1"/>
              <a:t>00001</a:t>
            </a:r>
            <a:r>
              <a:rPr lang="en-US" altLang="ja-JP" sz="1400" b="1">
                <a:solidFill>
                  <a:srgbClr val="FF0000"/>
                </a:solidFill>
              </a:rPr>
              <a:t>01</a:t>
            </a:r>
            <a:r>
              <a:rPr lang="en-US" altLang="ja-JP" sz="1400" b="1"/>
              <a:t>111</a:t>
            </a:r>
          </a:p>
        </p:txBody>
      </p:sp>
      <p:sp>
        <p:nvSpPr>
          <p:cNvPr id="26667" name="Text Box 232"/>
          <p:cNvSpPr txBox="1">
            <a:spLocks noChangeArrowheads="1"/>
          </p:cNvSpPr>
          <p:nvPr/>
        </p:nvSpPr>
        <p:spPr bwMode="auto">
          <a:xfrm>
            <a:off x="4356100"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00001</a:t>
            </a:r>
            <a:r>
              <a:rPr lang="en-US" altLang="ja-JP" sz="1400" b="1">
                <a:solidFill>
                  <a:srgbClr val="FF0000"/>
                </a:solidFill>
              </a:rPr>
              <a:t>11</a:t>
            </a:r>
            <a:r>
              <a:rPr lang="en-US" altLang="ja-JP" sz="1400" b="1"/>
              <a:t>000</a:t>
            </a:r>
          </a:p>
          <a:p>
            <a:pPr eaLnBrk="1" hangingPunct="1"/>
            <a:r>
              <a:rPr lang="ja-JP" altLang="en-US" sz="1400" b="1"/>
              <a:t>　　　　</a:t>
            </a:r>
            <a:r>
              <a:rPr lang="en-US" altLang="ja-JP" sz="1400" b="1"/>
              <a:t>…</a:t>
            </a:r>
          </a:p>
          <a:p>
            <a:pPr eaLnBrk="1" hangingPunct="1"/>
            <a:r>
              <a:rPr lang="en-US" altLang="ja-JP" sz="1400" b="1"/>
              <a:t>00001</a:t>
            </a:r>
            <a:r>
              <a:rPr lang="en-US" altLang="ja-JP" sz="1400" b="1">
                <a:solidFill>
                  <a:srgbClr val="FF0000"/>
                </a:solidFill>
              </a:rPr>
              <a:t>11</a:t>
            </a:r>
            <a:r>
              <a:rPr lang="en-US" altLang="ja-JP" sz="1400" b="1"/>
              <a:t>111</a:t>
            </a:r>
          </a:p>
        </p:txBody>
      </p:sp>
      <p:sp>
        <p:nvSpPr>
          <p:cNvPr id="26668" name="Line 233"/>
          <p:cNvSpPr>
            <a:spLocks noChangeShapeType="1"/>
          </p:cNvSpPr>
          <p:nvPr/>
        </p:nvSpPr>
        <p:spPr bwMode="auto">
          <a:xfrm>
            <a:off x="190817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69" name="Line 234"/>
          <p:cNvSpPr>
            <a:spLocks noChangeShapeType="1"/>
          </p:cNvSpPr>
          <p:nvPr/>
        </p:nvSpPr>
        <p:spPr bwMode="auto">
          <a:xfrm>
            <a:off x="3132138" y="1123950"/>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0" name="Line 235"/>
          <p:cNvSpPr>
            <a:spLocks noChangeShapeType="1"/>
          </p:cNvSpPr>
          <p:nvPr/>
        </p:nvSpPr>
        <p:spPr bwMode="auto">
          <a:xfrm>
            <a:off x="4356100" y="1122363"/>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1" name="Line 236"/>
          <p:cNvSpPr>
            <a:spLocks noChangeShapeType="1"/>
          </p:cNvSpPr>
          <p:nvPr/>
        </p:nvSpPr>
        <p:spPr bwMode="auto">
          <a:xfrm>
            <a:off x="2411413"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2" name="Line 237"/>
          <p:cNvSpPr>
            <a:spLocks noChangeShapeType="1"/>
          </p:cNvSpPr>
          <p:nvPr/>
        </p:nvSpPr>
        <p:spPr bwMode="auto">
          <a:xfrm>
            <a:off x="3635375"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3" name="Line 238"/>
          <p:cNvSpPr>
            <a:spLocks noChangeShapeType="1"/>
          </p:cNvSpPr>
          <p:nvPr/>
        </p:nvSpPr>
        <p:spPr bwMode="auto">
          <a:xfrm>
            <a:off x="4859338"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4" name="Text Box 239"/>
          <p:cNvSpPr txBox="1">
            <a:spLocks noChangeArrowheads="1"/>
          </p:cNvSpPr>
          <p:nvPr/>
        </p:nvSpPr>
        <p:spPr bwMode="auto">
          <a:xfrm>
            <a:off x="49323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00010</a:t>
            </a:r>
            <a:r>
              <a:rPr lang="en-US" altLang="ja-JP" sz="1400" b="1">
                <a:solidFill>
                  <a:srgbClr val="FF0000"/>
                </a:solidFill>
              </a:rPr>
              <a:t>00</a:t>
            </a:r>
            <a:r>
              <a:rPr lang="en-US" altLang="ja-JP" sz="1400" b="1"/>
              <a:t>000</a:t>
            </a:r>
          </a:p>
          <a:p>
            <a:pPr eaLnBrk="1" hangingPunct="1"/>
            <a:r>
              <a:rPr lang="ja-JP" altLang="en-US" sz="1400" b="1"/>
              <a:t>　　　　</a:t>
            </a:r>
            <a:r>
              <a:rPr lang="en-US" altLang="ja-JP" sz="1400" b="1"/>
              <a:t>…</a:t>
            </a:r>
          </a:p>
          <a:p>
            <a:pPr eaLnBrk="1" hangingPunct="1"/>
            <a:r>
              <a:rPr lang="en-US" altLang="ja-JP" sz="1400" b="1"/>
              <a:t>00010</a:t>
            </a:r>
            <a:r>
              <a:rPr lang="en-US" altLang="ja-JP" sz="1400" b="1">
                <a:solidFill>
                  <a:srgbClr val="FF0000"/>
                </a:solidFill>
              </a:rPr>
              <a:t>00</a:t>
            </a:r>
            <a:r>
              <a:rPr lang="en-US" altLang="ja-JP" sz="1400" b="1"/>
              <a:t>111</a:t>
            </a:r>
          </a:p>
        </p:txBody>
      </p:sp>
      <p:sp>
        <p:nvSpPr>
          <p:cNvPr id="26675" name="Line 240"/>
          <p:cNvSpPr>
            <a:spLocks noChangeShapeType="1"/>
          </p:cNvSpPr>
          <p:nvPr/>
        </p:nvSpPr>
        <p:spPr bwMode="auto">
          <a:xfrm>
            <a:off x="550862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6" name="Text Box 241"/>
          <p:cNvSpPr txBox="1">
            <a:spLocks noChangeArrowheads="1"/>
          </p:cNvSpPr>
          <p:nvPr/>
        </p:nvSpPr>
        <p:spPr bwMode="auto">
          <a:xfrm>
            <a:off x="5545138"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00010</a:t>
            </a:r>
            <a:r>
              <a:rPr lang="en-US" altLang="ja-JP" sz="1400" b="1">
                <a:solidFill>
                  <a:srgbClr val="FF0000"/>
                </a:solidFill>
              </a:rPr>
              <a:t>01</a:t>
            </a:r>
            <a:r>
              <a:rPr lang="en-US" altLang="ja-JP" sz="1400" b="1"/>
              <a:t>000</a:t>
            </a:r>
          </a:p>
          <a:p>
            <a:pPr eaLnBrk="1" hangingPunct="1"/>
            <a:r>
              <a:rPr lang="ja-JP" altLang="en-US" sz="1400" b="1"/>
              <a:t>　　　　</a:t>
            </a:r>
            <a:r>
              <a:rPr lang="en-US" altLang="ja-JP" sz="1400" b="1"/>
              <a:t>…</a:t>
            </a:r>
          </a:p>
          <a:p>
            <a:pPr eaLnBrk="1" hangingPunct="1"/>
            <a:r>
              <a:rPr lang="en-US" altLang="ja-JP" sz="1400" b="1"/>
              <a:t>00010</a:t>
            </a:r>
            <a:r>
              <a:rPr lang="en-US" altLang="ja-JP" sz="1400" b="1">
                <a:solidFill>
                  <a:srgbClr val="FF0000"/>
                </a:solidFill>
              </a:rPr>
              <a:t>01</a:t>
            </a:r>
            <a:r>
              <a:rPr lang="en-US" altLang="ja-JP" sz="1400" b="1"/>
              <a:t>111</a:t>
            </a:r>
          </a:p>
        </p:txBody>
      </p:sp>
      <p:sp>
        <p:nvSpPr>
          <p:cNvPr id="26677" name="Line 242"/>
          <p:cNvSpPr>
            <a:spLocks noChangeShapeType="1"/>
          </p:cNvSpPr>
          <p:nvPr/>
        </p:nvSpPr>
        <p:spPr bwMode="auto">
          <a:xfrm>
            <a:off x="5940425"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8" name="Text Box 243"/>
          <p:cNvSpPr txBox="1">
            <a:spLocks noChangeArrowheads="1"/>
          </p:cNvSpPr>
          <p:nvPr/>
        </p:nvSpPr>
        <p:spPr bwMode="auto">
          <a:xfrm>
            <a:off x="6156325"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00010</a:t>
            </a:r>
            <a:r>
              <a:rPr lang="en-US" altLang="ja-JP" sz="1400" b="1">
                <a:solidFill>
                  <a:srgbClr val="FF0000"/>
                </a:solidFill>
              </a:rPr>
              <a:t>10</a:t>
            </a:r>
            <a:r>
              <a:rPr lang="en-US" altLang="ja-JP" sz="1400" b="1"/>
              <a:t>000</a:t>
            </a:r>
          </a:p>
          <a:p>
            <a:pPr eaLnBrk="1" hangingPunct="1"/>
            <a:r>
              <a:rPr lang="ja-JP" altLang="en-US" sz="1400" b="1"/>
              <a:t>　　　　</a:t>
            </a:r>
            <a:r>
              <a:rPr lang="en-US" altLang="ja-JP" sz="1400" b="1"/>
              <a:t>…</a:t>
            </a:r>
          </a:p>
          <a:p>
            <a:pPr eaLnBrk="1" hangingPunct="1"/>
            <a:r>
              <a:rPr lang="en-US" altLang="ja-JP" sz="1400" b="1"/>
              <a:t>00010</a:t>
            </a:r>
            <a:r>
              <a:rPr lang="en-US" altLang="ja-JP" sz="1400" b="1">
                <a:solidFill>
                  <a:srgbClr val="FF0000"/>
                </a:solidFill>
              </a:rPr>
              <a:t>10</a:t>
            </a:r>
            <a:r>
              <a:rPr lang="en-US" altLang="ja-JP" sz="1400" b="1"/>
              <a:t>111</a:t>
            </a:r>
          </a:p>
        </p:txBody>
      </p:sp>
      <p:sp>
        <p:nvSpPr>
          <p:cNvPr id="26679" name="Line 244"/>
          <p:cNvSpPr>
            <a:spLocks noChangeShapeType="1"/>
          </p:cNvSpPr>
          <p:nvPr/>
        </p:nvSpPr>
        <p:spPr bwMode="auto">
          <a:xfrm>
            <a:off x="6732588"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0" name="Text Box 245"/>
          <p:cNvSpPr txBox="1">
            <a:spLocks noChangeArrowheads="1"/>
          </p:cNvSpPr>
          <p:nvPr/>
        </p:nvSpPr>
        <p:spPr bwMode="auto">
          <a:xfrm>
            <a:off x="7272338" y="14843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11111</a:t>
            </a:r>
            <a:r>
              <a:rPr lang="en-US" altLang="ja-JP" sz="1400" b="1">
                <a:solidFill>
                  <a:srgbClr val="FF0000"/>
                </a:solidFill>
              </a:rPr>
              <a:t>10</a:t>
            </a:r>
            <a:r>
              <a:rPr lang="en-US" altLang="ja-JP" sz="1400" b="1"/>
              <a:t>000</a:t>
            </a:r>
          </a:p>
          <a:p>
            <a:pPr eaLnBrk="1" hangingPunct="1"/>
            <a:r>
              <a:rPr lang="ja-JP" altLang="en-US" sz="1400" b="1"/>
              <a:t>　　　　</a:t>
            </a:r>
            <a:r>
              <a:rPr lang="en-US" altLang="ja-JP" sz="1400" b="1"/>
              <a:t>…</a:t>
            </a:r>
          </a:p>
          <a:p>
            <a:pPr eaLnBrk="1" hangingPunct="1"/>
            <a:r>
              <a:rPr lang="en-US" altLang="ja-JP" sz="1400" b="1"/>
              <a:t>11111</a:t>
            </a:r>
            <a:r>
              <a:rPr lang="en-US" altLang="ja-JP" sz="1400" b="1">
                <a:solidFill>
                  <a:srgbClr val="FF0000"/>
                </a:solidFill>
              </a:rPr>
              <a:t>10</a:t>
            </a:r>
            <a:r>
              <a:rPr lang="en-US" altLang="ja-JP" sz="1400" b="1"/>
              <a:t>111</a:t>
            </a:r>
          </a:p>
        </p:txBody>
      </p:sp>
      <p:sp>
        <p:nvSpPr>
          <p:cNvPr id="26681" name="Line 246"/>
          <p:cNvSpPr>
            <a:spLocks noChangeShapeType="1"/>
          </p:cNvSpPr>
          <p:nvPr/>
        </p:nvSpPr>
        <p:spPr bwMode="auto">
          <a:xfrm>
            <a:off x="8027988" y="22764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2" name="Text Box 247"/>
          <p:cNvSpPr txBox="1">
            <a:spLocks noChangeArrowheads="1"/>
          </p:cNvSpPr>
          <p:nvPr/>
        </p:nvSpPr>
        <p:spPr bwMode="auto">
          <a:xfrm>
            <a:off x="7993063" y="404813"/>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11111</a:t>
            </a:r>
            <a:r>
              <a:rPr lang="en-US" altLang="ja-JP" sz="1400" b="1">
                <a:solidFill>
                  <a:srgbClr val="FF0000"/>
                </a:solidFill>
              </a:rPr>
              <a:t>11</a:t>
            </a:r>
            <a:r>
              <a:rPr lang="en-US" altLang="ja-JP" sz="1400" b="1"/>
              <a:t>000</a:t>
            </a:r>
          </a:p>
          <a:p>
            <a:pPr eaLnBrk="1" hangingPunct="1"/>
            <a:r>
              <a:rPr lang="ja-JP" altLang="en-US" sz="1400" b="1"/>
              <a:t>　　　　</a:t>
            </a:r>
            <a:r>
              <a:rPr lang="en-US" altLang="ja-JP" sz="1400" b="1"/>
              <a:t>…</a:t>
            </a:r>
          </a:p>
          <a:p>
            <a:pPr eaLnBrk="1" hangingPunct="1"/>
            <a:r>
              <a:rPr lang="en-US" altLang="ja-JP" sz="1400" b="1"/>
              <a:t>11111</a:t>
            </a:r>
            <a:r>
              <a:rPr lang="en-US" altLang="ja-JP" sz="1400" b="1">
                <a:solidFill>
                  <a:srgbClr val="FF0000"/>
                </a:solidFill>
              </a:rPr>
              <a:t>11</a:t>
            </a:r>
            <a:r>
              <a:rPr lang="en-US" altLang="ja-JP" sz="1400" b="1"/>
              <a:t>111</a:t>
            </a:r>
          </a:p>
        </p:txBody>
      </p:sp>
      <p:sp>
        <p:nvSpPr>
          <p:cNvPr id="26683" name="Line 248"/>
          <p:cNvSpPr>
            <a:spLocks noChangeShapeType="1"/>
          </p:cNvSpPr>
          <p:nvPr/>
        </p:nvSpPr>
        <p:spPr bwMode="auto">
          <a:xfrm>
            <a:off x="8569325" y="1125538"/>
            <a:ext cx="0" cy="1368425"/>
          </a:xfrm>
          <a:prstGeom prst="line">
            <a:avLst/>
          </a:prstGeom>
          <a:noFill/>
          <a:ln w="28575">
            <a:solidFill>
              <a:srgbClr val="00339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4" name="Text Box 249"/>
          <p:cNvSpPr txBox="1">
            <a:spLocks noChangeArrowheads="1"/>
          </p:cNvSpPr>
          <p:nvPr/>
        </p:nvSpPr>
        <p:spPr bwMode="auto">
          <a:xfrm>
            <a:off x="3468688" y="55165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00</a:t>
            </a:r>
          </a:p>
        </p:txBody>
      </p:sp>
      <p:sp>
        <p:nvSpPr>
          <p:cNvPr id="26685" name="Text Box 250"/>
          <p:cNvSpPr txBox="1">
            <a:spLocks noChangeArrowheads="1"/>
          </p:cNvSpPr>
          <p:nvPr/>
        </p:nvSpPr>
        <p:spPr bwMode="auto">
          <a:xfrm>
            <a:off x="4056063" y="55165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01</a:t>
            </a:r>
          </a:p>
        </p:txBody>
      </p:sp>
      <p:sp>
        <p:nvSpPr>
          <p:cNvPr id="26686" name="Text Box 251"/>
          <p:cNvSpPr txBox="1">
            <a:spLocks noChangeArrowheads="1"/>
          </p:cNvSpPr>
          <p:nvPr/>
        </p:nvSpPr>
        <p:spPr bwMode="auto">
          <a:xfrm>
            <a:off x="4643438" y="55165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10</a:t>
            </a:r>
          </a:p>
        </p:txBody>
      </p:sp>
      <p:sp>
        <p:nvSpPr>
          <p:cNvPr id="26687" name="Text Box 252"/>
          <p:cNvSpPr txBox="1">
            <a:spLocks noChangeArrowheads="1"/>
          </p:cNvSpPr>
          <p:nvPr/>
        </p:nvSpPr>
        <p:spPr bwMode="auto">
          <a:xfrm>
            <a:off x="5230813" y="55165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11</a:t>
            </a:r>
          </a:p>
        </p:txBody>
      </p:sp>
      <p:sp>
        <p:nvSpPr>
          <p:cNvPr id="26688" name="Text Box 253"/>
          <p:cNvSpPr txBox="1">
            <a:spLocks noChangeArrowheads="1"/>
          </p:cNvSpPr>
          <p:nvPr/>
        </p:nvSpPr>
        <p:spPr bwMode="auto">
          <a:xfrm>
            <a:off x="4932363" y="6073775"/>
            <a:ext cx="1187450"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00001</a:t>
            </a:r>
            <a:r>
              <a:rPr lang="en-US" altLang="ja-JP" sz="1400" b="1">
                <a:solidFill>
                  <a:srgbClr val="FF0000"/>
                </a:solidFill>
              </a:rPr>
              <a:t>01</a:t>
            </a:r>
            <a:r>
              <a:rPr lang="en-US" altLang="ja-JP" sz="1400" b="1"/>
              <a:t>000</a:t>
            </a:r>
          </a:p>
          <a:p>
            <a:pPr eaLnBrk="1" hangingPunct="1"/>
            <a:r>
              <a:rPr lang="ja-JP" altLang="en-US" sz="1400" b="1"/>
              <a:t>　　　　</a:t>
            </a:r>
            <a:r>
              <a:rPr lang="en-US" altLang="ja-JP" sz="1400" b="1"/>
              <a:t>…</a:t>
            </a:r>
          </a:p>
          <a:p>
            <a:pPr eaLnBrk="1" hangingPunct="1"/>
            <a:r>
              <a:rPr lang="en-US" altLang="ja-JP" sz="1400" b="1"/>
              <a:t>00001</a:t>
            </a:r>
            <a:r>
              <a:rPr lang="en-US" altLang="ja-JP" sz="1400" b="1">
                <a:solidFill>
                  <a:srgbClr val="FF0000"/>
                </a:solidFill>
              </a:rPr>
              <a:t>01</a:t>
            </a:r>
            <a:r>
              <a:rPr lang="en-US" altLang="ja-JP" sz="1400" b="1"/>
              <a:t>111</a:t>
            </a:r>
          </a:p>
        </p:txBody>
      </p:sp>
      <p:sp>
        <p:nvSpPr>
          <p:cNvPr id="26689" name="Rectangle 254"/>
          <p:cNvSpPr>
            <a:spLocks noChangeArrowheads="1"/>
          </p:cNvSpPr>
          <p:nvPr/>
        </p:nvSpPr>
        <p:spPr bwMode="auto">
          <a:xfrm>
            <a:off x="5508625" y="6092825"/>
            <a:ext cx="215900" cy="765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6690" name="Text Box 255"/>
          <p:cNvSpPr txBox="1">
            <a:spLocks noChangeArrowheads="1"/>
          </p:cNvSpPr>
          <p:nvPr/>
        </p:nvSpPr>
        <p:spPr bwMode="auto">
          <a:xfrm>
            <a:off x="6516688" y="580548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Index</a:t>
            </a:r>
          </a:p>
        </p:txBody>
      </p:sp>
      <p:sp>
        <p:nvSpPr>
          <p:cNvPr id="26691" name="Text Box 256"/>
          <p:cNvSpPr txBox="1">
            <a:spLocks noChangeArrowheads="1"/>
          </p:cNvSpPr>
          <p:nvPr/>
        </p:nvSpPr>
        <p:spPr bwMode="auto">
          <a:xfrm>
            <a:off x="3995738" y="6015038"/>
            <a:ext cx="79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Tag</a:t>
            </a:r>
          </a:p>
          <a:p>
            <a:pPr eaLnBrk="1" hangingPunct="1"/>
            <a:r>
              <a:rPr lang="ja-JP" altLang="en-US" b="1"/>
              <a:t>（</a:t>
            </a:r>
            <a:r>
              <a:rPr lang="en-US" altLang="ja-JP" b="1"/>
              <a:t>Key)</a:t>
            </a:r>
          </a:p>
        </p:txBody>
      </p:sp>
      <p:sp>
        <p:nvSpPr>
          <p:cNvPr id="26692" name="Text Box 257"/>
          <p:cNvSpPr txBox="1">
            <a:spLocks noChangeArrowheads="1"/>
          </p:cNvSpPr>
          <p:nvPr/>
        </p:nvSpPr>
        <p:spPr bwMode="auto">
          <a:xfrm>
            <a:off x="6516688" y="6216650"/>
            <a:ext cx="11689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ブロック内</a:t>
            </a:r>
          </a:p>
          <a:p>
            <a:pPr eaLnBrk="1" hangingPunct="1"/>
            <a:r>
              <a:rPr lang="ja-JP" altLang="en-US" b="1" dirty="0"/>
              <a:t>アドレス</a:t>
            </a:r>
          </a:p>
        </p:txBody>
      </p:sp>
      <p:sp>
        <p:nvSpPr>
          <p:cNvPr id="26693" name="Line 258"/>
          <p:cNvSpPr>
            <a:spLocks noChangeShapeType="1"/>
          </p:cNvSpPr>
          <p:nvPr/>
        </p:nvSpPr>
        <p:spPr bwMode="auto">
          <a:xfrm flipH="1">
            <a:off x="5724525" y="6021388"/>
            <a:ext cx="8636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4" name="Line 259"/>
          <p:cNvSpPr>
            <a:spLocks noChangeShapeType="1"/>
          </p:cNvSpPr>
          <p:nvPr/>
        </p:nvSpPr>
        <p:spPr bwMode="auto">
          <a:xfrm flipH="1" flipV="1">
            <a:off x="6156325" y="6524625"/>
            <a:ext cx="3603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5" name="Line 260"/>
          <p:cNvSpPr>
            <a:spLocks noChangeShapeType="1"/>
          </p:cNvSpPr>
          <p:nvPr/>
        </p:nvSpPr>
        <p:spPr bwMode="auto">
          <a:xfrm>
            <a:off x="4572000" y="6237288"/>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6" name="Text Box 261"/>
          <p:cNvSpPr txBox="1">
            <a:spLocks noChangeArrowheads="1"/>
          </p:cNvSpPr>
          <p:nvPr/>
        </p:nvSpPr>
        <p:spPr bwMode="auto">
          <a:xfrm>
            <a:off x="303213" y="4600575"/>
            <a:ext cx="2508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2-way set associative</a:t>
            </a:r>
          </a:p>
          <a:p>
            <a:pPr eaLnBrk="1" hangingPunct="1"/>
            <a:r>
              <a:rPr lang="ja-JP" altLang="en-US" b="1"/>
              <a:t>のアドレス</a:t>
            </a:r>
          </a:p>
          <a:p>
            <a:pPr eaLnBrk="1" hangingPunct="1"/>
            <a:r>
              <a:rPr lang="ja-JP" altLang="en-US" b="1"/>
              <a:t>割り付け</a:t>
            </a:r>
          </a:p>
        </p:txBody>
      </p:sp>
      <p:sp>
        <p:nvSpPr>
          <p:cNvPr id="26697" name="Rectangle 262"/>
          <p:cNvSpPr>
            <a:spLocks noChangeArrowheads="1"/>
          </p:cNvSpPr>
          <p:nvPr/>
        </p:nvSpPr>
        <p:spPr bwMode="auto">
          <a:xfrm>
            <a:off x="3492500" y="4221163"/>
            <a:ext cx="574675"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98" name="Rectangle 263"/>
          <p:cNvSpPr>
            <a:spLocks noChangeArrowheads="1"/>
          </p:cNvSpPr>
          <p:nvPr/>
        </p:nvSpPr>
        <p:spPr bwMode="auto">
          <a:xfrm>
            <a:off x="4068763" y="4221163"/>
            <a:ext cx="574675"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99" name="Rectangle 264"/>
          <p:cNvSpPr>
            <a:spLocks noChangeArrowheads="1"/>
          </p:cNvSpPr>
          <p:nvPr/>
        </p:nvSpPr>
        <p:spPr bwMode="auto">
          <a:xfrm>
            <a:off x="4645025" y="4221163"/>
            <a:ext cx="574675"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00" name="Rectangle 265"/>
          <p:cNvSpPr>
            <a:spLocks noChangeArrowheads="1"/>
          </p:cNvSpPr>
          <p:nvPr/>
        </p:nvSpPr>
        <p:spPr bwMode="auto">
          <a:xfrm>
            <a:off x="5221288" y="4221163"/>
            <a:ext cx="574675"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01" name="Line 266"/>
          <p:cNvSpPr>
            <a:spLocks noChangeShapeType="1"/>
          </p:cNvSpPr>
          <p:nvPr/>
        </p:nvSpPr>
        <p:spPr bwMode="auto">
          <a:xfrm>
            <a:off x="755650" y="3141663"/>
            <a:ext cx="28797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2" name="Line 267"/>
          <p:cNvSpPr>
            <a:spLocks noChangeShapeType="1"/>
          </p:cNvSpPr>
          <p:nvPr/>
        </p:nvSpPr>
        <p:spPr bwMode="auto">
          <a:xfrm>
            <a:off x="1404938" y="3141663"/>
            <a:ext cx="28797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3" name="Line 268"/>
          <p:cNvSpPr>
            <a:spLocks noChangeShapeType="1"/>
          </p:cNvSpPr>
          <p:nvPr/>
        </p:nvSpPr>
        <p:spPr bwMode="auto">
          <a:xfrm>
            <a:off x="2054225" y="3141663"/>
            <a:ext cx="28797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4" name="Line 269"/>
          <p:cNvSpPr>
            <a:spLocks noChangeShapeType="1"/>
          </p:cNvSpPr>
          <p:nvPr/>
        </p:nvSpPr>
        <p:spPr bwMode="auto">
          <a:xfrm>
            <a:off x="2703513" y="3141663"/>
            <a:ext cx="28797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5" name="Line 270"/>
          <p:cNvSpPr>
            <a:spLocks noChangeShapeType="1"/>
          </p:cNvSpPr>
          <p:nvPr/>
        </p:nvSpPr>
        <p:spPr bwMode="auto">
          <a:xfrm>
            <a:off x="3203575" y="3141663"/>
            <a:ext cx="5048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6" name="Line 271"/>
          <p:cNvSpPr>
            <a:spLocks noChangeShapeType="1"/>
          </p:cNvSpPr>
          <p:nvPr/>
        </p:nvSpPr>
        <p:spPr bwMode="auto">
          <a:xfrm>
            <a:off x="3779838" y="3141663"/>
            <a:ext cx="5048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7" name="Line 272"/>
          <p:cNvSpPr>
            <a:spLocks noChangeShapeType="1"/>
          </p:cNvSpPr>
          <p:nvPr/>
        </p:nvSpPr>
        <p:spPr bwMode="auto">
          <a:xfrm>
            <a:off x="4356100" y="3141663"/>
            <a:ext cx="5048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8" name="Line 273"/>
          <p:cNvSpPr>
            <a:spLocks noChangeShapeType="1"/>
          </p:cNvSpPr>
          <p:nvPr/>
        </p:nvSpPr>
        <p:spPr bwMode="auto">
          <a:xfrm>
            <a:off x="4932363" y="3141663"/>
            <a:ext cx="5048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9" name="Line 274"/>
          <p:cNvSpPr>
            <a:spLocks noChangeShapeType="1"/>
          </p:cNvSpPr>
          <p:nvPr/>
        </p:nvSpPr>
        <p:spPr bwMode="auto">
          <a:xfrm flipH="1">
            <a:off x="3708400" y="3141663"/>
            <a:ext cx="1655763"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10" name="Line 275"/>
          <p:cNvSpPr>
            <a:spLocks noChangeShapeType="1"/>
          </p:cNvSpPr>
          <p:nvPr/>
        </p:nvSpPr>
        <p:spPr bwMode="auto">
          <a:xfrm flipH="1">
            <a:off x="4284663" y="3141663"/>
            <a:ext cx="1655762"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11" name="Line 276"/>
          <p:cNvSpPr>
            <a:spLocks noChangeShapeType="1"/>
          </p:cNvSpPr>
          <p:nvPr/>
        </p:nvSpPr>
        <p:spPr bwMode="auto">
          <a:xfrm flipH="1">
            <a:off x="4860925" y="3141663"/>
            <a:ext cx="1655763"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12" name="Line 277"/>
          <p:cNvSpPr>
            <a:spLocks noChangeShapeType="1"/>
          </p:cNvSpPr>
          <p:nvPr/>
        </p:nvSpPr>
        <p:spPr bwMode="auto">
          <a:xfrm flipH="1">
            <a:off x="5651500" y="3141663"/>
            <a:ext cx="295275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13" name="Line 278"/>
          <p:cNvSpPr>
            <a:spLocks noChangeShapeType="1"/>
          </p:cNvSpPr>
          <p:nvPr/>
        </p:nvSpPr>
        <p:spPr bwMode="auto">
          <a:xfrm flipH="1">
            <a:off x="5076825" y="3141663"/>
            <a:ext cx="295275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14" name="Line 279"/>
          <p:cNvSpPr>
            <a:spLocks noChangeShapeType="1"/>
          </p:cNvSpPr>
          <p:nvPr/>
        </p:nvSpPr>
        <p:spPr bwMode="auto">
          <a:xfrm flipH="1">
            <a:off x="4502150" y="3141663"/>
            <a:ext cx="295275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3A8EE99F-6FAC-40C6-A043-43C3474B6F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397"/>
    </mc:Choice>
    <mc:Fallback>
      <p:transition spd="slow" advTm="20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206" x="9061450" y="4195763"/>
          <p14:tracePt t="21215" x="8951913" y="4195763"/>
          <p14:tracePt t="21222" x="8861425" y="4195763"/>
          <p14:tracePt t="21230" x="8734425" y="4195763"/>
          <p14:tracePt t="21238" x="8642350" y="4195763"/>
          <p14:tracePt t="21247" x="8515350" y="4195763"/>
          <p14:tracePt t="21254" x="8386763" y="4195763"/>
          <p14:tracePt t="21264" x="8313738" y="4195763"/>
          <p14:tracePt t="21270" x="8232775" y="4213225"/>
          <p14:tracePt t="21281" x="8159750" y="4232275"/>
          <p14:tracePt t="21286" x="8077200" y="4249738"/>
          <p14:tracePt t="21296" x="8050213" y="4259263"/>
          <p14:tracePt t="21302" x="8004175" y="4268788"/>
          <p14:tracePt t="21316" x="7958138" y="4295775"/>
          <p14:tracePt t="21327" x="7950200" y="4295775"/>
          <p14:tracePt t="21338" x="7931150" y="4295775"/>
          <p14:tracePt t="21343" x="7913688" y="4295775"/>
          <p14:tracePt t="21350" x="7904163" y="4295775"/>
          <p14:tracePt t="21358" x="7877175" y="4303713"/>
          <p14:tracePt t="21366" x="7858125" y="4303713"/>
          <p14:tracePt t="21374" x="7831138" y="4303713"/>
          <p14:tracePt t="21382" x="7813675" y="4313238"/>
          <p14:tracePt t="21391" x="7758113" y="4322763"/>
          <p14:tracePt t="21398" x="7740650" y="4322763"/>
          <p14:tracePt t="21406" x="7712075" y="4340225"/>
          <p14:tracePt t="21414" x="7667625" y="4349750"/>
          <p14:tracePt t="21422" x="7639050" y="4349750"/>
          <p14:tracePt t="21430" x="7585075" y="4359275"/>
          <p14:tracePt t="21438" x="7521575" y="4359275"/>
          <p14:tracePt t="21447" x="7494588" y="4376738"/>
          <p14:tracePt t="21454" x="7439025" y="4376738"/>
          <p14:tracePt t="21463" x="7392988" y="4395788"/>
          <p14:tracePt t="21470" x="7366000" y="4395788"/>
          <p14:tracePt t="21479" x="7339013" y="4405313"/>
          <p14:tracePt t="21486" x="7319963" y="4405313"/>
          <p14:tracePt t="21502" x="7312025" y="4405313"/>
          <p14:tracePt t="21686" x="7302500" y="4405313"/>
          <p14:tracePt t="21702" x="7283450" y="4413250"/>
          <p14:tracePt t="21710" x="7275513" y="4422775"/>
          <p14:tracePt t="21718" x="7265988" y="4432300"/>
          <p14:tracePt t="21727" x="7265988" y="4441825"/>
          <p14:tracePt t="21742" x="7265988" y="4449763"/>
          <p14:tracePt t="21758" x="7265988" y="4468813"/>
          <p14:tracePt t="21775" x="7265988" y="4478338"/>
          <p14:tracePt t="21822" x="7256463" y="4486275"/>
          <p14:tracePt t="21831" x="7256463" y="4495800"/>
          <p14:tracePt t="21871" x="7256463" y="4514850"/>
          <p14:tracePt t="21918" x="7256463" y="4522788"/>
          <p14:tracePt t="21935" x="7256463" y="4532313"/>
          <p14:tracePt t="21942" x="7256463" y="4551363"/>
          <p14:tracePt t="21950" x="7256463" y="4559300"/>
          <p14:tracePt t="21960" x="7248525" y="4568825"/>
          <p14:tracePt t="21970" x="7229475" y="4587875"/>
          <p14:tracePt t="21973" x="7219950" y="4605338"/>
          <p14:tracePt t="21990" x="7212013" y="4614863"/>
          <p14:tracePt t="21998" x="7202488" y="4641850"/>
          <p14:tracePt t="22006" x="7183438" y="4660900"/>
          <p14:tracePt t="22022" x="7175500" y="4678363"/>
          <p14:tracePt t="22031" x="7175500" y="4687888"/>
          <p14:tracePt t="22038" x="7165975" y="4697413"/>
          <p14:tracePt t="22046" x="7165975" y="4705350"/>
          <p14:tracePt t="22054" x="7156450" y="4724400"/>
          <p14:tracePt t="22070" x="7156450" y="4732338"/>
          <p14:tracePt t="22086" x="7138988" y="4751388"/>
          <p14:tracePt t="22102" x="7138988" y="4768850"/>
          <p14:tracePt t="22113" x="7129463" y="4768850"/>
          <p14:tracePt t="22131" x="7129463" y="4787900"/>
          <p14:tracePt t="22140" x="7129463" y="4805363"/>
          <p14:tracePt t="22144" x="7119938" y="4824413"/>
          <p14:tracePt t="22158" x="7119938" y="4833938"/>
          <p14:tracePt t="22166" x="7119938" y="4860925"/>
          <p14:tracePt t="22174" x="7110413" y="4870450"/>
          <p14:tracePt t="22182" x="7102475" y="4870450"/>
          <p14:tracePt t="22189" x="7092950" y="4887913"/>
          <p14:tracePt t="22199" x="7083425" y="4906963"/>
          <p14:tracePt t="22205" x="7073900" y="4914900"/>
          <p14:tracePt t="22215" x="7073900" y="4933950"/>
          <p14:tracePt t="22222" x="7056438" y="4951413"/>
          <p14:tracePt t="22230" x="7046913" y="4960938"/>
          <p14:tracePt t="22249" x="7037388" y="4987925"/>
          <p14:tracePt t="22263" x="7037388" y="4997450"/>
          <p14:tracePt t="22270" x="7037388" y="5006975"/>
          <p14:tracePt t="22281" x="7029450" y="5016500"/>
          <p14:tracePt t="22296" x="7029450" y="5024438"/>
          <p14:tracePt t="22326" x="7029450" y="5033963"/>
          <p14:tracePt t="22342" x="7029450" y="5043488"/>
          <p14:tracePt t="22390" x="7029450" y="5060950"/>
          <p14:tracePt t="22415" x="7010400" y="5080000"/>
          <p14:tracePt t="22430" x="7000875" y="5089525"/>
          <p14:tracePt t="22438" x="6992938" y="5097463"/>
          <p14:tracePt t="22454" x="6983413" y="5116513"/>
          <p14:tracePt t="22470" x="6973888" y="5133975"/>
          <p14:tracePt t="22486" x="6964363" y="5133975"/>
          <p14:tracePt t="22535" x="6964363" y="5143500"/>
          <p14:tracePt t="23780" x="6964363" y="5153025"/>
          <p14:tracePt t="23793" x="6973888" y="5153025"/>
          <p14:tracePt t="24057" x="6973888" y="5143500"/>
          <p14:tracePt t="24209" x="6973888" y="5133975"/>
          <p14:tracePt t="24221" x="6973888" y="5126038"/>
          <p14:tracePt t="24366" x="6973888" y="5116513"/>
          <p14:tracePt t="24382" x="6973888" y="5106988"/>
          <p14:tracePt t="24390" x="6973888" y="5089525"/>
          <p14:tracePt t="24406" x="6983413" y="5070475"/>
          <p14:tracePt t="24414" x="6983413" y="5053013"/>
          <p14:tracePt t="24422" x="6983413" y="5043488"/>
          <p14:tracePt t="24431" x="6983413" y="5024438"/>
          <p14:tracePt t="24438" x="6983413" y="5006975"/>
          <p14:tracePt t="24448" x="6983413" y="4997450"/>
          <p14:tracePt t="24469" x="6992938" y="4987925"/>
          <p14:tracePt t="24480" x="7000875" y="4987925"/>
          <p14:tracePt t="24812" x="7010400" y="4960938"/>
          <p14:tracePt t="24814" x="7010400" y="4951413"/>
          <p14:tracePt t="24822" x="7010400" y="4943475"/>
          <p14:tracePt t="24831" x="7019925" y="4933950"/>
          <p14:tracePt t="24837" x="7019925" y="4924425"/>
          <p14:tracePt t="24847" x="7029450" y="4906963"/>
          <p14:tracePt t="24863" x="7046913" y="4887913"/>
          <p14:tracePt t="24872" x="7046913" y="4878388"/>
          <p14:tracePt t="24886" x="7046913" y="4870450"/>
          <p14:tracePt t="24896" x="7046913" y="4860925"/>
          <p14:tracePt t="24903" x="7046913" y="4841875"/>
          <p14:tracePt t="25030" x="7037388" y="4870450"/>
          <p14:tracePt t="25038" x="7029450" y="4878388"/>
          <p14:tracePt t="25054" x="7019925" y="4897438"/>
          <p14:tracePt t="25062" x="7010400" y="4897438"/>
          <p14:tracePt t="25214" x="7010400" y="4906963"/>
          <p14:tracePt t="25231" x="7010400" y="4914900"/>
          <p14:tracePt t="25355" x="7000875" y="4924425"/>
          <p14:tracePt t="25382" x="7000875" y="4943475"/>
          <p14:tracePt t="25743" x="7000875" y="4924425"/>
          <p14:tracePt t="26502" x="7000875" y="4914900"/>
          <p14:tracePt t="26992" x="7000875" y="4924425"/>
          <p14:tracePt t="27215" x="7000875" y="4943475"/>
          <p14:tracePt t="29207" x="7000875" y="4924425"/>
          <p14:tracePt t="29318" x="7000875" y="4914900"/>
          <p14:tracePt t="29326" x="7000875" y="4906963"/>
          <p14:tracePt t="29504" x="7000875" y="4887913"/>
          <p14:tracePt t="29551" x="7000875" y="4870450"/>
          <p14:tracePt t="29574" x="6992938" y="4851400"/>
          <p14:tracePt t="29590" x="6992938" y="4841875"/>
          <p14:tracePt t="29598" x="6983413" y="4833938"/>
          <p14:tracePt t="29630" x="6973888" y="4833938"/>
          <p14:tracePt t="29646" x="6964363" y="4833938"/>
          <p14:tracePt t="29654" x="6956425" y="4833938"/>
          <p14:tracePt t="29662" x="6946900" y="4841875"/>
          <p14:tracePt t="29719" x="6937375" y="4841875"/>
          <p14:tracePt t="29734" x="6929438" y="4841875"/>
          <p14:tracePt t="29750" x="6910388" y="4860925"/>
          <p14:tracePt t="29759" x="6910388" y="4870450"/>
          <p14:tracePt t="29774" x="6900863" y="4870450"/>
          <p14:tracePt t="29782" x="6892925" y="4870450"/>
          <p14:tracePt t="29790" x="6883400" y="4878388"/>
          <p14:tracePt t="29984" x="6883400" y="4897438"/>
          <p14:tracePt t="30014" x="6883400" y="4906963"/>
          <p14:tracePt t="30047" x="6883400" y="4914900"/>
          <p14:tracePt t="30090" x="6883400" y="4933950"/>
          <p14:tracePt t="30104" x="6883400" y="4951413"/>
          <p14:tracePt t="30118" x="6873875" y="4970463"/>
          <p14:tracePt t="30128" x="6873875" y="4979988"/>
          <p14:tracePt t="30134" x="6873875" y="4987925"/>
          <p14:tracePt t="30142" x="6864350" y="4997450"/>
          <p14:tracePt t="30158" x="6864350" y="5006975"/>
          <p14:tracePt t="30166" x="6856413" y="5016500"/>
          <p14:tracePt t="30183" x="6846888" y="5016500"/>
          <p14:tracePt t="30815" x="6846888" y="5024438"/>
          <p14:tracePt t="30838" x="6846888" y="5033963"/>
          <p14:tracePt t="30854" x="6846888" y="5043488"/>
          <p14:tracePt t="31145" x="6837363" y="5060950"/>
          <p14:tracePt t="31183" x="6837363" y="5070475"/>
          <p14:tracePt t="31190" x="6827838" y="5080000"/>
          <p14:tracePt t="31418" x="6819900" y="5080000"/>
          <p14:tracePt t="31434" x="6810375" y="5089525"/>
          <p14:tracePt t="31907" x="6810375" y="5080000"/>
          <p14:tracePt t="31936" x="6810375" y="5070475"/>
          <p14:tracePt t="31950" x="6810375" y="5060950"/>
          <p14:tracePt t="31958" x="6810375" y="5053013"/>
          <p14:tracePt t="32224" x="6810375" y="5033963"/>
          <p14:tracePt t="32235" x="6810375" y="5016500"/>
          <p14:tracePt t="32240" x="6819900" y="4997450"/>
          <p14:tracePt t="32248" x="6819900" y="4987925"/>
          <p14:tracePt t="32254" x="6819900" y="4979988"/>
          <p14:tracePt t="32263" x="6827838" y="4951413"/>
          <p14:tracePt t="32270" x="6827838" y="4943475"/>
          <p14:tracePt t="32279" x="6827838" y="4933950"/>
          <p14:tracePt t="32286" x="6827838" y="4906963"/>
          <p14:tracePt t="32358" x="6800850" y="4943475"/>
          <p14:tracePt t="32366" x="6791325" y="4960938"/>
          <p14:tracePt t="32374" x="6791325" y="4987925"/>
          <p14:tracePt t="32382" x="6783388" y="4997450"/>
          <p14:tracePt t="32391" x="6783388" y="5006975"/>
          <p14:tracePt t="32446" x="6783388" y="4997450"/>
          <p14:tracePt t="32454" x="6783388" y="4987925"/>
          <p14:tracePt t="32465" x="6783388" y="4960938"/>
          <p14:tracePt t="32470" x="6800850" y="4933950"/>
          <p14:tracePt t="32480" x="6800850" y="4914900"/>
          <p14:tracePt t="32486" x="6800850" y="4906963"/>
          <p14:tracePt t="32498" x="6800850" y="4897438"/>
          <p14:tracePt t="32501" x="6800850" y="4887913"/>
          <p14:tracePt t="32512" x="6800850" y="4878388"/>
          <p14:tracePt t="32529" x="6800850" y="4870450"/>
          <p14:tracePt t="32545" x="6800850" y="4860925"/>
          <p14:tracePt t="32808" x="6800850" y="4841875"/>
          <p14:tracePt t="32815" x="6800850" y="4833938"/>
          <p14:tracePt t="32906" x="6810375" y="4824413"/>
          <p14:tracePt t="33136" x="6810375" y="4805363"/>
          <p14:tracePt t="33150" x="6810375" y="4797425"/>
          <p14:tracePt t="33182" x="6810375" y="4787900"/>
          <p14:tracePt t="33304" x="6810375" y="4778375"/>
          <p14:tracePt t="33318" x="6800850" y="4778375"/>
          <p14:tracePt t="33334" x="6791325" y="4787900"/>
          <p14:tracePt t="33672" x="6783388" y="4778375"/>
          <p14:tracePt t="33689" x="6773863" y="4778375"/>
          <p14:tracePt t="33694" x="6754813" y="4760913"/>
          <p14:tracePt t="33734" x="6746875" y="4751388"/>
          <p14:tracePt t="34279" x="6737350" y="4751388"/>
          <p14:tracePt t="34287" x="6700838" y="4751388"/>
          <p14:tracePt t="34294" x="6664325" y="4751388"/>
          <p14:tracePt t="34302" x="6618288" y="4751388"/>
          <p14:tracePt t="34312" x="6610350" y="4751388"/>
          <p14:tracePt t="34318" x="6573838" y="4751388"/>
          <p14:tracePt t="34329" x="6537325" y="4751388"/>
          <p14:tracePt t="34334" x="6508750" y="4741863"/>
          <p14:tracePt t="34343" x="6464300" y="4741863"/>
          <p14:tracePt t="34350" x="6427788" y="4741863"/>
          <p14:tracePt t="34359" x="6381750" y="4724400"/>
          <p14:tracePt t="34366" x="6354763" y="4724400"/>
          <p14:tracePt t="34373" x="6326188" y="4724400"/>
          <p14:tracePt t="34382" x="6299200" y="4705350"/>
          <p14:tracePt t="34390" x="6272213" y="4705350"/>
          <p14:tracePt t="34398" x="6254750" y="4705350"/>
          <p14:tracePt t="34406" x="6226175" y="4705350"/>
          <p14:tracePt t="34414" x="6189663" y="4705350"/>
          <p14:tracePt t="34422" x="6172200" y="4705350"/>
          <p14:tracePt t="34430" x="6126163" y="4705350"/>
          <p14:tracePt t="34438" x="6089650" y="4705350"/>
          <p14:tracePt t="34446" x="6062663" y="4705350"/>
          <p14:tracePt t="34454" x="6016625" y="4705350"/>
          <p14:tracePt t="34462" x="5980113" y="4705350"/>
          <p14:tracePt t="34471" x="5935663" y="4705350"/>
          <p14:tracePt t="34479" x="5907088" y="4705350"/>
          <p14:tracePt t="34486" x="5862638" y="4705350"/>
          <p14:tracePt t="34498" x="5826125" y="4705350"/>
          <p14:tracePt t="34501" x="5770563" y="4697413"/>
          <p14:tracePt t="34514" x="5734050" y="4697413"/>
          <p14:tracePt t="34518" x="5707063" y="4697413"/>
          <p14:tracePt t="34529" x="5670550" y="4687888"/>
          <p14:tracePt t="34534" x="5653088" y="4687888"/>
          <p14:tracePt t="34541" x="5607050" y="4678363"/>
          <p14:tracePt t="34550" x="5570538" y="4678363"/>
          <p14:tracePt t="34562" x="5524500" y="4678363"/>
          <p14:tracePt t="34566" x="5497513" y="4660900"/>
          <p14:tracePt t="34574" x="5451475" y="4660900"/>
          <p14:tracePt t="34582" x="5414963" y="4641850"/>
          <p14:tracePt t="34590" x="5368925" y="4641850"/>
          <p14:tracePt t="34598" x="5314950" y="4632325"/>
          <p14:tracePt t="34606" x="5260975" y="4632325"/>
          <p14:tracePt t="34614" x="5205413" y="4632325"/>
          <p14:tracePt t="34622" x="5151438" y="4632325"/>
          <p14:tracePt t="34630" x="5086350" y="4632325"/>
          <p14:tracePt t="34638" x="5032375" y="4632325"/>
          <p14:tracePt t="34646" x="4978400" y="4632325"/>
          <p14:tracePt t="34654" x="4949825" y="4632325"/>
          <p14:tracePt t="34662" x="4905375" y="4632325"/>
          <p14:tracePt t="34670" x="4876800" y="4632325"/>
          <p14:tracePt t="34679" x="4859338" y="4632325"/>
          <p14:tracePt t="34686" x="4849813" y="4632325"/>
          <p14:tracePt t="34702" x="4832350" y="4632325"/>
          <p14:tracePt t="34776" x="4822825" y="4632325"/>
          <p14:tracePt t="34785" x="4795838" y="4632325"/>
          <p14:tracePt t="34796" x="4776788" y="4632325"/>
          <p14:tracePt t="34801" x="4730750" y="4632325"/>
          <p14:tracePt t="34808" x="4695825" y="4632325"/>
          <p14:tracePt t="34814" x="4640263" y="4632325"/>
          <p14:tracePt t="34823" x="4586288" y="4624388"/>
          <p14:tracePt t="34830" x="4484688" y="4595813"/>
          <p14:tracePt t="34838" x="4440238" y="4595813"/>
          <p14:tracePt t="34847" x="4384675" y="4587875"/>
          <p14:tracePt t="34854" x="4311650" y="4587875"/>
          <p14:tracePt t="34863" x="4257675" y="4568825"/>
          <p14:tracePt t="34872" x="4194175" y="4559300"/>
          <p14:tracePt t="34878" x="4138613" y="4559300"/>
          <p14:tracePt t="34887" x="4057650" y="4532313"/>
          <p14:tracePt t="34896" x="4029075" y="4532313"/>
          <p14:tracePt t="34902" x="3992563" y="4532313"/>
          <p14:tracePt t="34921" x="3929063" y="4522788"/>
          <p14:tracePt t="34929" x="3892550" y="4514850"/>
          <p14:tracePt t="34934" x="3856038" y="4514850"/>
          <p14:tracePt t="34942" x="3829050" y="4514850"/>
          <p14:tracePt t="34950" x="3810000" y="4505325"/>
          <p14:tracePt t="34958" x="3775075" y="4505325"/>
          <p14:tracePt t="34966" x="3738563" y="4505325"/>
          <p14:tracePt t="34974" x="3719513" y="4505325"/>
          <p14:tracePt t="34990" x="3709988" y="4495800"/>
          <p14:tracePt t="34998" x="3702050" y="4486275"/>
          <p14:tracePt t="35124" x="3692525" y="4486275"/>
          <p14:tracePt t="35143" x="3683000" y="4486275"/>
          <p14:tracePt t="35158" x="3673475" y="4486275"/>
          <p14:tracePt t="35532" x="3673475" y="4495800"/>
          <p14:tracePt t="35546" x="3609975" y="4495800"/>
          <p14:tracePt t="35553" x="3592513" y="4495800"/>
          <p14:tracePt t="35558" x="3563938" y="4495800"/>
          <p14:tracePt t="35566" x="3536950" y="4495800"/>
          <p14:tracePt t="35574" x="3509963" y="4495800"/>
          <p14:tracePt t="35582" x="3482975" y="4495800"/>
          <p14:tracePt t="35590" x="3446463" y="4495800"/>
          <p14:tracePt t="35598" x="3419475" y="4495800"/>
          <p14:tracePt t="35607" x="3400425" y="4495800"/>
          <p14:tracePt t="35664" x="3373438" y="4505325"/>
          <p14:tracePt t="35752" x="3382963" y="4514850"/>
          <p14:tracePt t="35762" x="3390900" y="4522788"/>
          <p14:tracePt t="35767" x="3409950" y="4522788"/>
          <p14:tracePt t="35774" x="3419475" y="4522788"/>
          <p14:tracePt t="35782" x="3446463" y="4522788"/>
          <p14:tracePt t="35790" x="3455988" y="4522788"/>
          <p14:tracePt t="35806" x="3473450" y="4532313"/>
          <p14:tracePt t="35822" x="3482975" y="4532313"/>
          <p14:tracePt t="35838" x="3490913" y="4532313"/>
          <p14:tracePt t="35846" x="3500438" y="4532313"/>
          <p14:tracePt t="35857" x="3519488" y="4532313"/>
          <p14:tracePt t="35867" x="3527425" y="4532313"/>
          <p14:tracePt t="35879" x="3536950" y="4532313"/>
          <p14:tracePt t="35886" x="3546475" y="4541838"/>
          <p14:tracePt t="35895" x="3556000" y="4541838"/>
          <p14:tracePt t="35902" x="3563938" y="4541838"/>
          <p14:tracePt t="35918" x="3573463" y="4541838"/>
          <p14:tracePt t="35950" x="3592513" y="4541838"/>
          <p14:tracePt t="35958" x="3600450" y="4541838"/>
          <p14:tracePt t="35966" x="3609975" y="4541838"/>
          <p14:tracePt t="35974" x="3619500" y="4541838"/>
          <p14:tracePt t="35990" x="3636963" y="4541838"/>
          <p14:tracePt t="35998" x="3656013" y="4541838"/>
          <p14:tracePt t="36014" x="3683000" y="4541838"/>
          <p14:tracePt t="36022" x="3729038" y="4541838"/>
          <p14:tracePt t="36030" x="3783013" y="4541838"/>
          <p14:tracePt t="36038" x="3856038" y="4541838"/>
          <p14:tracePt t="36046" x="3948113" y="4541838"/>
          <p14:tracePt t="36054" x="4038600" y="4541838"/>
          <p14:tracePt t="36063" x="4111625" y="4541838"/>
          <p14:tracePt t="36070" x="4238625" y="4541838"/>
          <p14:tracePt t="36078" x="4330700" y="4541838"/>
          <p14:tracePt t="36086" x="4467225" y="4578350"/>
          <p14:tracePt t="36095" x="4540250" y="4578350"/>
          <p14:tracePt t="36102" x="4613275" y="4587875"/>
          <p14:tracePt t="36111" x="4676775" y="4595813"/>
          <p14:tracePt t="36138" x="4767263" y="4624388"/>
          <p14:tracePt t="36145" x="4776788" y="4624388"/>
          <p14:tracePt t="36150" x="4795838" y="4632325"/>
          <p14:tracePt t="36158" x="4803775" y="4632325"/>
          <p14:tracePt t="36166" x="4813300" y="4632325"/>
          <p14:tracePt t="36175" x="4849813" y="4641850"/>
          <p14:tracePt t="36187" x="4886325" y="4641850"/>
          <p14:tracePt t="36190" x="4922838" y="4641850"/>
          <p14:tracePt t="36198" x="4968875" y="4651375"/>
          <p14:tracePt t="36206" x="5041900" y="4678363"/>
          <p14:tracePt t="36214" x="5114925" y="4678363"/>
          <p14:tracePt t="36222" x="5178425" y="4697413"/>
          <p14:tracePt t="36231" x="5251450" y="4697413"/>
          <p14:tracePt t="36240" x="5314950" y="4705350"/>
          <p14:tracePt t="36251" x="5351463" y="4714875"/>
          <p14:tracePt t="36254" x="5405438" y="4714875"/>
          <p14:tracePt t="36263" x="5424488" y="4714875"/>
          <p14:tracePt t="36270" x="5441950" y="4732338"/>
          <p14:tracePt t="36279" x="5461000" y="4732338"/>
          <p14:tracePt t="36286" x="5478463" y="4732338"/>
          <p14:tracePt t="36295" x="5497513" y="4732338"/>
          <p14:tracePt t="36302" x="5507038" y="4732338"/>
          <p14:tracePt t="36313" x="5514975" y="4732338"/>
          <p14:tracePt t="36318" x="5524500" y="4732338"/>
          <p14:tracePt t="36350" x="5543550" y="4732338"/>
          <p14:tracePt t="36366" x="5543550" y="4741863"/>
          <p14:tracePt t="36392" x="5551488" y="4751388"/>
          <p14:tracePt t="36478" x="5561013" y="4751388"/>
          <p14:tracePt t="36486" x="5588000" y="4751388"/>
          <p14:tracePt t="36498" x="5607050" y="4751388"/>
          <p14:tracePt t="36502" x="5634038" y="4751388"/>
          <p14:tracePt t="36513" x="5643563" y="4751388"/>
          <p14:tracePt t="36518" x="5653088" y="4751388"/>
          <p14:tracePt t="36528" x="5670550" y="4751388"/>
          <p14:tracePt t="36534" x="5680075" y="4760913"/>
          <p14:tracePt t="36590" x="5688013" y="4768850"/>
          <p14:tracePt t="36678" x="5697538" y="4787900"/>
          <p14:tracePt t="36702" x="5697538" y="4805363"/>
          <p14:tracePt t="36710" x="5697538" y="4814888"/>
          <p14:tracePt t="36718" x="5697538" y="4824413"/>
          <p14:tracePt t="36726" x="5697538" y="4833938"/>
          <p14:tracePt t="36742" x="5697538" y="4860925"/>
          <p14:tracePt t="36750" x="5697538" y="4870450"/>
          <p14:tracePt t="36766" x="5697538" y="4887913"/>
          <p14:tracePt t="36774" x="5697538" y="4906963"/>
          <p14:tracePt t="36782" x="5697538" y="4914900"/>
          <p14:tracePt t="36790" x="5697538" y="4943475"/>
          <p14:tracePt t="36798" x="5680075" y="4970463"/>
          <p14:tracePt t="36806" x="5661025" y="5016500"/>
          <p14:tracePt t="36814" x="5643563" y="5043488"/>
          <p14:tracePt t="36822" x="5624513" y="5080000"/>
          <p14:tracePt t="36830" x="5607050" y="5106988"/>
          <p14:tracePt t="36838" x="5597525" y="5153025"/>
          <p14:tracePt t="36847" x="5561013" y="5216525"/>
          <p14:tracePt t="36854" x="5551488" y="5233988"/>
          <p14:tracePt t="36862" x="5551488" y="5262563"/>
          <p14:tracePt t="36871" x="5543550" y="5280025"/>
          <p14:tracePt t="36878" x="5514975" y="5299075"/>
          <p14:tracePt t="36887" x="5514975" y="5307013"/>
          <p14:tracePt t="36895" x="5514975" y="5316538"/>
          <p14:tracePt t="36983" x="5514975" y="5326063"/>
          <p14:tracePt t="37007" x="5507038" y="5326063"/>
          <p14:tracePt t="37014" x="5487988" y="5326063"/>
          <p14:tracePt t="37022" x="5478463" y="5326063"/>
          <p14:tracePt t="37030" x="5461000" y="5326063"/>
          <p14:tracePt t="37038" x="5434013" y="5326063"/>
          <p14:tracePt t="37046" x="5424488" y="5326063"/>
          <p14:tracePt t="37054" x="5397500" y="5326063"/>
          <p14:tracePt t="37064" x="5368925" y="5326063"/>
          <p14:tracePt t="37070" x="5341938" y="5326063"/>
          <p14:tracePt t="37079" x="5287963" y="5326063"/>
          <p14:tracePt t="37086" x="5232400" y="5326063"/>
          <p14:tracePt t="37096" x="5159375" y="5326063"/>
          <p14:tracePt t="37102" x="5078413" y="5326063"/>
          <p14:tracePt t="37112" x="4986338" y="5326063"/>
          <p14:tracePt t="37128" x="4840288" y="5326063"/>
          <p14:tracePt t="37134" x="4767263" y="5326063"/>
          <p14:tracePt t="37145" x="4667250" y="5307013"/>
          <p14:tracePt t="37150" x="4594225" y="5289550"/>
          <p14:tracePt t="37161" x="4513263" y="5262563"/>
          <p14:tracePt t="37166" x="4440238" y="5233988"/>
          <p14:tracePt t="37178" x="4394200" y="5226050"/>
          <p14:tracePt t="37182" x="4340225" y="5226050"/>
          <p14:tracePt t="37190" x="4311650" y="5216525"/>
          <p14:tracePt t="37199" x="4275138" y="5216525"/>
          <p14:tracePt t="37206" x="4248150" y="5207000"/>
          <p14:tracePt t="37214" x="4230688" y="5207000"/>
          <p14:tracePt t="37222" x="4184650" y="5189538"/>
          <p14:tracePt t="37238" x="4148138" y="5189538"/>
          <p14:tracePt t="37248" x="4111625" y="5189538"/>
          <p14:tracePt t="37254" x="4102100" y="5189538"/>
          <p14:tracePt t="37264" x="4057650" y="5189538"/>
          <p14:tracePt t="37270" x="4048125" y="5189538"/>
          <p14:tracePt t="37278" x="4038600" y="5189538"/>
          <p14:tracePt t="37286" x="4011613" y="5189538"/>
          <p14:tracePt t="37312" x="4002088" y="5189538"/>
          <p14:tracePt t="37320" x="3984625" y="5189538"/>
          <p14:tracePt t="37334" x="3956050" y="5189538"/>
          <p14:tracePt t="37347" x="3929063" y="5189538"/>
          <p14:tracePt t="37350" x="3911600" y="5189538"/>
          <p14:tracePt t="37359" x="3875088" y="5189538"/>
          <p14:tracePt t="37366" x="3838575" y="5189538"/>
          <p14:tracePt t="37374" x="3819525" y="5189538"/>
          <p14:tracePt t="37382" x="3792538" y="5197475"/>
          <p14:tracePt t="37390" x="3765550" y="5197475"/>
          <p14:tracePt t="37398" x="3738563" y="5207000"/>
          <p14:tracePt t="37406" x="3719513" y="5216525"/>
          <p14:tracePt t="37414" x="3692525" y="5226050"/>
          <p14:tracePt t="37422" x="3692525" y="5233988"/>
          <p14:tracePt t="37430" x="3683000" y="5233988"/>
          <p14:tracePt t="37438" x="3673475" y="5243513"/>
          <p14:tracePt t="37562" x="3665538" y="5243513"/>
          <p14:tracePt t="37574" x="3665538" y="5233988"/>
          <p14:tracePt t="37590" x="3665538" y="5226050"/>
          <p14:tracePt t="37598" x="3665538" y="5216525"/>
          <p14:tracePt t="37646" x="3673475" y="5207000"/>
          <p14:tracePt t="37712" x="3683000" y="5207000"/>
          <p14:tracePt t="37763" x="3683000" y="5197475"/>
          <p14:tracePt t="38035" x="3683000" y="5216525"/>
          <p14:tracePt t="38151" x="3683000" y="5226050"/>
          <p14:tracePt t="38190" x="3702050" y="5226050"/>
          <p14:tracePt t="38199" x="3729038" y="5197475"/>
          <p14:tracePt t="38206" x="3729038" y="5180013"/>
          <p14:tracePt t="38214" x="3729038" y="5133975"/>
          <p14:tracePt t="38222" x="3729038" y="5116513"/>
          <p14:tracePt t="38230" x="3738563" y="5089525"/>
          <p14:tracePt t="38238" x="3738563" y="5070475"/>
          <p14:tracePt t="38247" x="3738563" y="5033963"/>
          <p14:tracePt t="38254" x="3738563" y="5006975"/>
          <p14:tracePt t="38263" x="3738563" y="4970463"/>
          <p14:tracePt t="38270" x="3738563" y="4943475"/>
          <p14:tracePt t="38278" x="3738563" y="4924425"/>
          <p14:tracePt t="38285" x="3738563" y="4887913"/>
          <p14:tracePt t="38296" x="3738563" y="4870450"/>
          <p14:tracePt t="38302" x="3746500" y="4841875"/>
          <p14:tracePt t="38321" x="3746500" y="4805363"/>
          <p14:tracePt t="38329" x="3756025" y="4797425"/>
          <p14:tracePt t="38345" x="3765550" y="4787900"/>
          <p14:tracePt t="38350" x="3775075" y="4768850"/>
          <p14:tracePt t="38359" x="3775075" y="4760913"/>
          <p14:tracePt t="38366" x="3775075" y="4751388"/>
          <p14:tracePt t="38374" x="3783013" y="4724400"/>
          <p14:tracePt t="38382" x="3783013" y="4714875"/>
          <p14:tracePt t="38390" x="3783013" y="4705350"/>
          <p14:tracePt t="38398" x="3783013" y="4697413"/>
          <p14:tracePt t="38407" x="3783013" y="4687888"/>
          <p14:tracePt t="38414" x="3783013" y="4678363"/>
          <p14:tracePt t="38430" x="3783013" y="4668838"/>
          <p14:tracePt t="38568" x="3783013" y="4660900"/>
          <p14:tracePt t="38750" x="3783013" y="4678363"/>
          <p14:tracePt t="38758" x="3783013" y="4705350"/>
          <p14:tracePt t="38766" x="3783013" y="4724400"/>
          <p14:tracePt t="38774" x="3783013" y="4760913"/>
          <p14:tracePt t="38782" x="3783013" y="4805363"/>
          <p14:tracePt t="38790" x="3783013" y="4860925"/>
          <p14:tracePt t="38798" x="3783013" y="4887913"/>
          <p14:tracePt t="38806" x="3783013" y="4914900"/>
          <p14:tracePt t="38814" x="3783013" y="4960938"/>
          <p14:tracePt t="38822" x="3783013" y="4979988"/>
          <p14:tracePt t="38830" x="3783013" y="5016500"/>
          <p14:tracePt t="38838" x="3783013" y="5033963"/>
          <p14:tracePt t="38846" x="3802063" y="5060950"/>
          <p14:tracePt t="38854" x="3802063" y="5070475"/>
          <p14:tracePt t="38862" x="3802063" y="5097463"/>
          <p14:tracePt t="38872" x="3802063" y="5106988"/>
          <p14:tracePt t="38878" x="3802063" y="5126038"/>
          <p14:tracePt t="38890" x="3802063" y="5143500"/>
          <p14:tracePt t="38895" x="3802063" y="5153025"/>
          <p14:tracePt t="38902" x="3802063" y="5160963"/>
          <p14:tracePt t="38912" x="3810000" y="5180013"/>
          <p14:tracePt t="38918" x="3810000" y="5189538"/>
          <p14:tracePt t="38928" x="3810000" y="5207000"/>
          <p14:tracePt t="38935" x="3810000" y="5226050"/>
          <p14:tracePt t="38945" x="3810000" y="5233988"/>
          <p14:tracePt t="38958" x="3810000" y="5243513"/>
          <p14:tracePt t="38982" x="3810000" y="5262563"/>
          <p14:tracePt t="38998" x="3810000" y="5270500"/>
          <p14:tracePt t="39014" x="3810000" y="5280025"/>
          <p14:tracePt t="39254" x="3810000" y="5307013"/>
          <p14:tracePt t="39262" x="3810000" y="5316538"/>
          <p14:tracePt t="39270" x="3810000" y="5326063"/>
          <p14:tracePt t="39279" x="3810000" y="5362575"/>
          <p14:tracePt t="39286" x="3810000" y="5372100"/>
          <p14:tracePt t="39302" x="3819525" y="5399088"/>
          <p14:tracePt t="39312" x="3819525" y="5408613"/>
          <p14:tracePt t="39318" x="3829050" y="5435600"/>
          <p14:tracePt t="39328" x="3829050" y="5453063"/>
          <p14:tracePt t="39334" x="3829050" y="5462588"/>
          <p14:tracePt t="39345" x="3829050" y="5481638"/>
          <p14:tracePt t="39350" x="3829050" y="5489575"/>
          <p14:tracePt t="39366" x="3829050" y="5499100"/>
          <p14:tracePt t="39374" x="3829050" y="5518150"/>
          <p14:tracePt t="39382" x="3829050" y="5535613"/>
          <p14:tracePt t="39390" x="3829050" y="5545138"/>
          <p14:tracePt t="39398" x="3829050" y="5562600"/>
          <p14:tracePt t="39414" x="3829050" y="5581650"/>
          <p14:tracePt t="39422" x="3829050" y="5599113"/>
          <p14:tracePt t="39430" x="3829050" y="5618163"/>
          <p14:tracePt t="39446" x="3829050" y="5626100"/>
          <p14:tracePt t="39454" x="3829050" y="5645150"/>
          <p14:tracePt t="39462" x="3829050" y="5662613"/>
          <p14:tracePt t="39471" x="3829050" y="5672138"/>
          <p14:tracePt t="39486" x="3829050" y="5681663"/>
          <p14:tracePt t="39497" x="3829050" y="5691188"/>
          <p14:tracePt t="39501" x="3829050" y="5708650"/>
          <p14:tracePt t="39526" x="3810000" y="5735638"/>
          <p14:tracePt t="39544" x="3810000" y="5745163"/>
          <p14:tracePt t="39566" x="3802063" y="5754688"/>
          <p14:tracePt t="39625" x="3792538" y="5754688"/>
          <p14:tracePt t="39656" x="3765550" y="5754688"/>
          <p14:tracePt t="39665" x="3756025" y="5735638"/>
          <p14:tracePt t="39672" x="3738563" y="5708650"/>
          <p14:tracePt t="39679" x="3738563" y="5681663"/>
          <p14:tracePt t="39686" x="3729038" y="5645150"/>
          <p14:tracePt t="39695" x="3709988" y="5608638"/>
          <p14:tracePt t="39702" x="3702050" y="5572125"/>
          <p14:tracePt t="39712" x="3702050" y="5545138"/>
          <p14:tracePt t="39718" x="3683000" y="5499100"/>
          <p14:tracePt t="39728" x="3673475" y="5481638"/>
          <p14:tracePt t="39734" x="3673475" y="5453063"/>
          <p14:tracePt t="39745" x="3665538" y="5426075"/>
          <p14:tracePt t="39749" x="3656013" y="5399088"/>
          <p14:tracePt t="39759" x="3656013" y="5389563"/>
          <p14:tracePt t="39767" x="3656013" y="5362575"/>
          <p14:tracePt t="39774" x="3656013" y="5343525"/>
          <p14:tracePt t="39782" x="3656013" y="5335588"/>
          <p14:tracePt t="39790" x="3636963" y="5316538"/>
          <p14:tracePt t="39798" x="3636963" y="5307013"/>
          <p14:tracePt t="39806" x="3636963" y="5299075"/>
          <p14:tracePt t="39814" x="3629025" y="5299075"/>
          <p14:tracePt t="39822" x="3629025" y="5270500"/>
          <p14:tracePt t="39830" x="3629025" y="5262563"/>
          <p14:tracePt t="39839" x="3619500" y="5233988"/>
          <p14:tracePt t="39846" x="3619500" y="5216525"/>
          <p14:tracePt t="39854" x="3592513" y="5160963"/>
          <p14:tracePt t="39863" x="3592513" y="5153025"/>
          <p14:tracePt t="39872" x="3582988" y="5116513"/>
          <p14:tracePt t="39878" x="3563938" y="5053013"/>
          <p14:tracePt t="39887" x="3563938" y="5043488"/>
          <p14:tracePt t="39899" x="3563938" y="4997450"/>
          <p14:tracePt t="39903" x="3563938" y="4970463"/>
          <p14:tracePt t="39915" x="3556000" y="4914900"/>
          <p14:tracePt t="39919" x="3556000" y="4870450"/>
          <p14:tracePt t="39928" x="3556000" y="4841875"/>
          <p14:tracePt t="39934" x="3556000" y="4805363"/>
          <p14:tracePt t="39945" x="3556000" y="4760913"/>
          <p14:tracePt t="39950" x="3556000" y="4724400"/>
          <p14:tracePt t="39958" x="3556000" y="4687888"/>
          <p14:tracePt t="39966" x="3556000" y="4651375"/>
          <p14:tracePt t="39985" x="3556000" y="4595813"/>
          <p14:tracePt t="39992" x="3556000" y="4551363"/>
          <p14:tracePt t="40002" x="3556000" y="4522788"/>
          <p14:tracePt t="40007" x="3556000" y="4505325"/>
          <p14:tracePt t="40014" x="3556000" y="4459288"/>
          <p14:tracePt t="40030" x="3556000" y="4432300"/>
          <p14:tracePt t="40038" x="3556000" y="4413250"/>
          <p14:tracePt t="40046" x="3556000" y="4395788"/>
          <p14:tracePt t="40054" x="3592513" y="4349750"/>
          <p14:tracePt t="40062" x="3600450" y="4332288"/>
          <p14:tracePt t="40069" x="3600450" y="4322763"/>
          <p14:tracePt t="40078" x="3609975" y="4313238"/>
          <p14:tracePt t="40087" x="3636963" y="4276725"/>
          <p14:tracePt t="40099" x="3646488" y="4268788"/>
          <p14:tracePt t="40104" x="3673475" y="4240213"/>
          <p14:tracePt t="40121" x="3702050" y="4222750"/>
          <p14:tracePt t="40128" x="3738563" y="4203700"/>
          <p14:tracePt t="40134" x="3765550" y="4203700"/>
          <p14:tracePt t="40145" x="3810000" y="4176713"/>
          <p14:tracePt t="40150" x="3829050" y="4167188"/>
          <p14:tracePt t="40161" x="3883025" y="4167188"/>
          <p14:tracePt t="40166" x="3911600" y="4167188"/>
          <p14:tracePt t="40174" x="3938588" y="4159250"/>
          <p14:tracePt t="40182" x="3984625" y="4159250"/>
          <p14:tracePt t="40190" x="4011613" y="4159250"/>
          <p14:tracePt t="40199" x="4038600" y="4159250"/>
          <p14:tracePt t="40206" x="4065588" y="4159250"/>
          <p14:tracePt t="40214" x="4075113" y="4159250"/>
          <p14:tracePt t="40222" x="4084638" y="4159250"/>
          <p14:tracePt t="40237" x="4111625" y="4176713"/>
          <p14:tracePt t="40237" x="4121150" y="4186238"/>
          <p14:tracePt t="40247" x="4129088" y="4203700"/>
          <p14:tracePt t="40254" x="4148138" y="4232275"/>
          <p14:tracePt t="40263" x="4165600" y="4268788"/>
          <p14:tracePt t="40270" x="4184650" y="4286250"/>
          <p14:tracePt t="40279" x="4211638" y="4340225"/>
          <p14:tracePt t="40286" x="4221163" y="4359275"/>
          <p14:tracePt t="40295" x="4248150" y="4376738"/>
          <p14:tracePt t="40302" x="4267200" y="4422775"/>
          <p14:tracePt t="40312" x="4275138" y="4441825"/>
          <p14:tracePt t="40318" x="4294188" y="4486275"/>
          <p14:tracePt t="40329" x="4321175" y="4514850"/>
          <p14:tracePt t="40334" x="4321175" y="4522788"/>
          <p14:tracePt t="40345" x="4330700" y="4541838"/>
          <p14:tracePt t="40350" x="4330700" y="4568825"/>
          <p14:tracePt t="40360" x="4330700" y="4587875"/>
          <p14:tracePt t="40366" x="4330700" y="4605338"/>
          <p14:tracePt t="40374" x="4330700" y="4624388"/>
          <p14:tracePt t="40382" x="4330700" y="4651375"/>
          <p14:tracePt t="40390" x="4330700" y="4660900"/>
          <p14:tracePt t="40398" x="4330700" y="4678363"/>
          <p14:tracePt t="40407" x="4330700" y="4705350"/>
          <p14:tracePt t="40419" x="4330700" y="4724400"/>
          <p14:tracePt t="40421" x="4330700" y="4751388"/>
          <p14:tracePt t="40430" x="4330700" y="4768850"/>
          <p14:tracePt t="40438" x="4330700" y="4787900"/>
          <p14:tracePt t="40446" x="4330700" y="4814888"/>
          <p14:tracePt t="40454" x="4321175" y="4860925"/>
          <p14:tracePt t="40462" x="4311650" y="4906963"/>
          <p14:tracePt t="40470" x="4311650" y="4943475"/>
          <p14:tracePt t="40478" x="4294188" y="4987925"/>
          <p14:tracePt t="40486" x="4284663" y="5033963"/>
          <p14:tracePt t="40497" x="4275138" y="5070475"/>
          <p14:tracePt t="40502" x="4257675" y="5097463"/>
          <p14:tracePt t="40512" x="4248150" y="5133975"/>
          <p14:tracePt t="40519" x="4238625" y="5170488"/>
          <p14:tracePt t="40530" x="4238625" y="5207000"/>
          <p14:tracePt t="40534" x="4221163" y="5226050"/>
          <p14:tracePt t="40554" x="4202113" y="5253038"/>
          <p14:tracePt t="40567" x="4194175" y="5280025"/>
          <p14:tracePt t="40579" x="4184650" y="5316538"/>
          <p14:tracePt t="40582" x="4175125" y="5326063"/>
          <p14:tracePt t="40590" x="4165600" y="5343525"/>
          <p14:tracePt t="40598" x="4157663" y="5362575"/>
          <p14:tracePt t="40609" x="4148138" y="5389563"/>
          <p14:tracePt t="40615" x="4138613" y="5416550"/>
          <p14:tracePt t="40621" x="4121150" y="5445125"/>
          <p14:tracePt t="40630" x="4111625" y="5462588"/>
          <p14:tracePt t="40638" x="4075113" y="5489575"/>
          <p14:tracePt t="40646" x="4075113" y="5499100"/>
          <p14:tracePt t="40654" x="4057650" y="5518150"/>
          <p14:tracePt t="40663" x="4011613" y="5562600"/>
          <p14:tracePt t="40670" x="3992563" y="5572125"/>
          <p14:tracePt t="40679" x="3965575" y="5581650"/>
          <p14:tracePt t="40686" x="3938588" y="5599113"/>
          <p14:tracePt t="40695" x="3911600" y="5608638"/>
          <p14:tracePt t="40702" x="3892550" y="5618163"/>
          <p14:tracePt t="40712" x="3883025" y="5618163"/>
          <p14:tracePt t="40719" x="3865563" y="5626100"/>
          <p14:tracePt t="40742" x="3846513" y="5626100"/>
          <p14:tracePt t="40800" x="3838575" y="5626100"/>
          <p14:tracePt t="40810" x="3829050" y="5626100"/>
          <p14:tracePt t="40832" x="3810000" y="5618163"/>
          <p14:tracePt t="40846" x="3802063" y="5608638"/>
          <p14:tracePt t="40854" x="3792538" y="5599113"/>
          <p14:tracePt t="40942" x="3792538" y="5589588"/>
          <p14:tracePt t="40950" x="3838575" y="5589588"/>
          <p14:tracePt t="40958" x="3883025" y="5589588"/>
          <p14:tracePt t="40967" x="3948113" y="5626100"/>
          <p14:tracePt t="40983" x="4021138" y="5654675"/>
          <p14:tracePt t="40990" x="4048125" y="5672138"/>
          <p14:tracePt t="40997" x="4057650" y="5681663"/>
          <p14:tracePt t="41006" x="4075113" y="5681663"/>
          <p14:tracePt t="41014" x="4094163" y="5681663"/>
          <p14:tracePt t="41022" x="4102100" y="5681663"/>
          <p14:tracePt t="41030" x="4111625" y="5681663"/>
          <p14:tracePt t="41046" x="4129088" y="5681663"/>
          <p14:tracePt t="41054" x="4138613" y="5681663"/>
          <p14:tracePt t="41063" x="4148138" y="5681663"/>
          <p14:tracePt t="41070" x="4157663" y="5672138"/>
          <p14:tracePt t="41086" x="4175125" y="5672138"/>
          <p14:tracePt t="41270" x="4194175" y="5672138"/>
          <p14:tracePt t="41278" x="4211638" y="5672138"/>
          <p14:tracePt t="41286" x="4230688" y="5672138"/>
          <p14:tracePt t="41294" x="4238625" y="5672138"/>
          <p14:tracePt t="41302" x="4267200" y="5672138"/>
          <p14:tracePt t="41318" x="4275138" y="5672138"/>
          <p14:tracePt t="41335" x="4284663" y="5672138"/>
          <p14:tracePt t="41514" x="4284663" y="5662613"/>
          <p14:tracePt t="41518" x="4284663" y="5645150"/>
          <p14:tracePt t="41528" x="4284663" y="5635625"/>
          <p14:tracePt t="41534" x="4257675" y="5618163"/>
          <p14:tracePt t="41550" x="4211638" y="5608638"/>
          <p14:tracePt t="41567" x="4194175" y="5589588"/>
          <p14:tracePt t="41582" x="4184650" y="5581650"/>
          <p14:tracePt t="41590" x="4175125" y="5572125"/>
          <p14:tracePt t="41598" x="4165600" y="5572125"/>
          <p14:tracePt t="41614" x="4157663" y="5562600"/>
          <p14:tracePt t="41622" x="4157663" y="5545138"/>
          <p14:tracePt t="41630" x="4148138" y="5526088"/>
          <p14:tracePt t="41638" x="4148138" y="5508625"/>
          <p14:tracePt t="41646" x="4129088" y="5462588"/>
          <p14:tracePt t="41654" x="4129088" y="5435600"/>
          <p14:tracePt t="41662" x="4121150" y="5389563"/>
          <p14:tracePt t="41670" x="4121150" y="5335588"/>
          <p14:tracePt t="41678" x="4121150" y="5280025"/>
          <p14:tracePt t="41686" x="4121150" y="5226050"/>
          <p14:tracePt t="41694" x="4121150" y="5153025"/>
          <p14:tracePt t="41704" x="4121150" y="5089525"/>
          <p14:tracePt t="41716" x="4121150" y="4979988"/>
          <p14:tracePt t="41720" x="4121150" y="4906963"/>
          <p14:tracePt t="41728" x="4121150" y="4833938"/>
          <p14:tracePt t="41734" x="4121150" y="4778375"/>
          <p14:tracePt t="41749" x="4121150" y="4687888"/>
          <p14:tracePt t="41749" x="4138613" y="4624388"/>
          <p14:tracePt t="41770" x="4184650" y="4486275"/>
          <p14:tracePt t="41775" x="4202113" y="4422775"/>
          <p14:tracePt t="41782" x="4221163" y="4359275"/>
          <p14:tracePt t="41790" x="4248150" y="4286250"/>
          <p14:tracePt t="41798" x="4257675" y="4240213"/>
          <p14:tracePt t="41806" x="4284663" y="4213225"/>
          <p14:tracePt t="41815" x="4303713" y="4167188"/>
          <p14:tracePt t="41822" x="4311650" y="4149725"/>
          <p14:tracePt t="41831" x="4330700" y="4122738"/>
          <p14:tracePt t="41839" x="4340225" y="4113213"/>
          <p14:tracePt t="41847" x="4357688" y="4094163"/>
          <p14:tracePt t="41855" x="4367213" y="4086225"/>
          <p14:tracePt t="41872" x="4384675" y="4086225"/>
          <p14:tracePt t="41879" x="4394200" y="4086225"/>
          <p14:tracePt t="41895" x="4421188" y="4086225"/>
          <p14:tracePt t="41902" x="4448175" y="4086225"/>
          <p14:tracePt t="41911" x="4484688" y="4086225"/>
          <p14:tracePt t="41918" x="4503738" y="4086225"/>
          <p14:tracePt t="41928" x="4540250" y="4086225"/>
          <p14:tracePt t="41935" x="4567238" y="4086225"/>
          <p14:tracePt t="41944" x="4586288" y="4086225"/>
          <p14:tracePt t="41950" x="4630738" y="4086225"/>
          <p14:tracePt t="41960" x="4640263" y="4086225"/>
          <p14:tracePt t="41966" x="4667250" y="4086225"/>
          <p14:tracePt t="41974" x="4676775" y="4076700"/>
          <p14:tracePt t="41982" x="4703763" y="4076700"/>
          <p14:tracePt t="41990" x="4722813" y="4067175"/>
          <p14:tracePt t="41998" x="4730750" y="4067175"/>
          <p14:tracePt t="42006" x="4749800" y="4067175"/>
          <p14:tracePt t="42014" x="4759325" y="4067175"/>
          <p14:tracePt t="42022" x="4767263" y="4057650"/>
          <p14:tracePt t="42030" x="4776788" y="4049713"/>
          <p14:tracePt t="42081" x="4776788" y="4086225"/>
          <p14:tracePt t="42091" x="4776788" y="4103688"/>
          <p14:tracePt t="42095" x="4776788" y="4149725"/>
          <p14:tracePt t="42102" x="4776788" y="4186238"/>
          <p14:tracePt t="42111" x="4776788" y="4232275"/>
          <p14:tracePt t="42127" x="4776788" y="4286250"/>
          <p14:tracePt t="42134" x="4776788" y="4322763"/>
          <p14:tracePt t="42145" x="4776788" y="4359275"/>
          <p14:tracePt t="42150" x="4776788" y="4386263"/>
          <p14:tracePt t="42162" x="4776788" y="4405313"/>
          <p14:tracePt t="42166" x="4776788" y="4432300"/>
          <p14:tracePt t="42174" x="4776788" y="4468813"/>
          <p14:tracePt t="42184" x="4776788" y="4486275"/>
          <p14:tracePt t="42190" x="4776788" y="4495800"/>
          <p14:tracePt t="42198" x="4776788" y="4522788"/>
          <p14:tracePt t="42206" x="4776788" y="4541838"/>
          <p14:tracePt t="42214" x="4776788" y="4568825"/>
          <p14:tracePt t="42222" x="4776788" y="4587875"/>
          <p14:tracePt t="42230" x="4776788" y="4614863"/>
          <p14:tracePt t="42239" x="4776788" y="4651375"/>
          <p14:tracePt t="42251" x="4776788" y="4678363"/>
          <p14:tracePt t="42253" x="4759325" y="4724400"/>
          <p14:tracePt t="42263" x="4749800" y="4778375"/>
          <p14:tracePt t="42271" x="4722813" y="4841875"/>
          <p14:tracePt t="42278" x="4703763" y="4887913"/>
          <p14:tracePt t="42286" x="4686300" y="4943475"/>
          <p14:tracePt t="42296" x="4667250" y="5006975"/>
          <p14:tracePt t="42302" x="4640263" y="5033963"/>
          <p14:tracePt t="42312" x="4630738" y="5097463"/>
          <p14:tracePt t="42318" x="4622800" y="5133975"/>
          <p14:tracePt t="42328" x="4622800" y="5180013"/>
          <p14:tracePt t="42334" x="4613275" y="5216525"/>
          <p14:tracePt t="42344" x="4594225" y="5253038"/>
          <p14:tracePt t="42350" x="4576763" y="5289550"/>
          <p14:tracePt t="42361" x="4567238" y="5326063"/>
          <p14:tracePt t="42366" x="4557713" y="5362575"/>
          <p14:tracePt t="42374" x="4557713" y="5380038"/>
          <p14:tracePt t="42382" x="4540250" y="5426075"/>
          <p14:tracePt t="42390" x="4530725" y="5445125"/>
          <p14:tracePt t="42398" x="4530725" y="5472113"/>
          <p14:tracePt t="42407" x="4521200" y="5481638"/>
          <p14:tracePt t="42414" x="4513263" y="5499100"/>
          <p14:tracePt t="42422" x="4503738" y="5526088"/>
          <p14:tracePt t="42438" x="4484688" y="5535613"/>
          <p14:tracePt t="42446" x="4476750" y="5535613"/>
          <p14:tracePt t="42456" x="4457700" y="5535613"/>
          <p14:tracePt t="42466" x="4448175" y="5535613"/>
          <p14:tracePt t="42471" x="4440238" y="5535613"/>
          <p14:tracePt t="42486" x="4421188" y="5535613"/>
          <p14:tracePt t="42494" x="4413250" y="5535613"/>
          <p14:tracePt t="42502" x="4394200" y="5535613"/>
          <p14:tracePt t="42513" x="4384675" y="5526088"/>
          <p14:tracePt t="42518" x="4367213" y="5518150"/>
          <p14:tracePt t="42534" x="4357688" y="5518150"/>
          <p14:tracePt t="42566" x="4330700" y="5518150"/>
          <p14:tracePt t="42574" x="4321175" y="5518150"/>
          <p14:tracePt t="42590" x="4311650" y="5518150"/>
          <p14:tracePt t="42606" x="4294188" y="5518150"/>
          <p14:tracePt t="42630" x="4284663" y="5518150"/>
          <p14:tracePt t="42713" x="4294188" y="5518150"/>
          <p14:tracePt t="42769" x="4311650" y="5518150"/>
          <p14:tracePt t="42824" x="4321175" y="5518150"/>
          <p14:tracePt t="42830" x="4330700" y="5518150"/>
          <p14:tracePt t="42846" x="4348163" y="5518150"/>
          <p14:tracePt t="42855" x="4357688" y="5518150"/>
          <p14:tracePt t="42871" x="4367213" y="5518150"/>
          <p14:tracePt t="42878" x="4376738" y="5518150"/>
          <p14:tracePt t="42895" x="4394200" y="5518150"/>
          <p14:tracePt t="43223" x="4394200" y="5526088"/>
          <p14:tracePt t="43231" x="4394200" y="5535613"/>
          <p14:tracePt t="43239" x="4403725" y="5554663"/>
          <p14:tracePt t="43247" x="4403725" y="5562600"/>
          <p14:tracePt t="43254" x="4403725" y="5572125"/>
          <p14:tracePt t="43310" x="4403725" y="5581650"/>
          <p14:tracePt t="43696" x="4413250" y="5589588"/>
          <p14:tracePt t="43722" x="4430713" y="5589588"/>
          <p14:tracePt t="43743" x="4440238" y="5599113"/>
          <p14:tracePt t="43750" x="4448175" y="5608638"/>
          <p14:tracePt t="43926" x="4448175" y="5618163"/>
          <p14:tracePt t="44126" x="4448175" y="5626100"/>
          <p14:tracePt t="44376" x="4448175" y="5635625"/>
          <p14:tracePt t="44390" x="4448175" y="5645150"/>
          <p14:tracePt t="44406" x="4448175" y="5654675"/>
          <p14:tracePt t="44430" x="4440238" y="5662613"/>
          <p14:tracePt t="44470" x="4430713" y="5672138"/>
          <p14:tracePt t="44550" x="4413250" y="5672138"/>
          <p14:tracePt t="44575" x="4403725" y="5672138"/>
          <p14:tracePt t="44582" x="4394200" y="5672138"/>
          <p14:tracePt t="44598" x="4376738" y="5672138"/>
          <p14:tracePt t="44614" x="4367213" y="5672138"/>
          <p14:tracePt t="44630" x="4357688" y="5672138"/>
          <p14:tracePt t="44646" x="4330700" y="5672138"/>
          <p14:tracePt t="44670" x="4311650" y="5691188"/>
          <p14:tracePt t="44686" x="4294188" y="5691188"/>
          <p14:tracePt t="44702" x="4284663" y="5691188"/>
          <p14:tracePt t="44710" x="4275138" y="5691188"/>
          <p14:tracePt t="44718" x="4267200" y="5691188"/>
          <p14:tracePt t="44735" x="4248150" y="5691188"/>
          <p14:tracePt t="44760" x="4238625" y="5699125"/>
          <p14:tracePt t="44780" x="4230688" y="5708650"/>
          <p14:tracePt t="44790" x="4211638" y="5727700"/>
          <p14:tracePt t="44799" x="4194175" y="5735638"/>
          <p14:tracePt t="44806" x="4184650" y="5735638"/>
          <p14:tracePt t="44814" x="4148138" y="5735638"/>
          <p14:tracePt t="44822" x="4102100" y="5745163"/>
          <p14:tracePt t="44830" x="4065588" y="5745163"/>
          <p14:tracePt t="44839" x="4038600" y="5754688"/>
          <p14:tracePt t="44846" x="3975100" y="5781675"/>
          <p14:tracePt t="44854" x="3948113" y="5781675"/>
          <p14:tracePt t="44862" x="3902075" y="5800725"/>
          <p14:tracePt t="44872" x="3883025" y="5800725"/>
          <p14:tracePt t="44879" x="3856038" y="5808663"/>
          <p14:tracePt t="44887" x="3838575" y="5808663"/>
          <p14:tracePt t="44895" x="3819525" y="5818188"/>
          <p14:tracePt t="44902" x="3802063" y="5827713"/>
          <p14:tracePt t="44911" x="3792538" y="5827713"/>
          <p14:tracePt t="44918" x="3765550" y="5827713"/>
          <p14:tracePt t="44940" x="3746500" y="5827713"/>
          <p14:tracePt t="44944" x="3729038" y="5827713"/>
          <p14:tracePt t="44950" x="3709988" y="5827713"/>
          <p14:tracePt t="44961" x="3683000" y="5827713"/>
          <p14:tracePt t="44967" x="3646488" y="5827713"/>
          <p14:tracePt t="44974" x="3609975" y="5827713"/>
          <p14:tracePt t="44982" x="3582988" y="5827713"/>
          <p14:tracePt t="44990" x="3563938" y="5827713"/>
          <p14:tracePt t="44998" x="3556000" y="5827713"/>
          <p14:tracePt t="45094" x="3563938" y="5837238"/>
          <p14:tracePt t="45102" x="3573463" y="5845175"/>
          <p14:tracePt t="45118" x="3582988" y="5854700"/>
          <p14:tracePt t="45126" x="3619500" y="5873750"/>
          <p14:tracePt t="45143" x="3629025" y="5881688"/>
          <p14:tracePt t="45231" x="3636963" y="5873750"/>
          <p14:tracePt t="45442" x="3636963" y="5881688"/>
          <p14:tracePt t="45468" x="3636963" y="5891213"/>
          <p14:tracePt t="45471" x="3636963" y="5910263"/>
          <p14:tracePt t="45479" x="3629025" y="5918200"/>
          <p14:tracePt t="45502" x="3619500" y="5918200"/>
          <p14:tracePt t="45528" x="3609975" y="5918200"/>
          <p14:tracePt t="45536" x="3600450" y="5918200"/>
          <p14:tracePt t="45545" x="3582988" y="5918200"/>
          <p14:tracePt t="45575" x="3573463" y="5918200"/>
          <p14:tracePt t="45600" x="3563938" y="5918200"/>
          <p14:tracePt t="45609" x="3546475" y="5918200"/>
          <p14:tracePt t="45638" x="3536950" y="5918200"/>
          <p14:tracePt t="45694" x="3527425" y="5927725"/>
          <p14:tracePt t="45743" x="3519488" y="5937250"/>
          <p14:tracePt t="45765" x="3519488" y="5946775"/>
          <p14:tracePt t="45774" x="3519488" y="5954713"/>
          <p14:tracePt t="45790" x="3519488" y="5964238"/>
          <p14:tracePt t="45806" x="3519488" y="5973763"/>
          <p14:tracePt t="45822" x="3519488" y="5983288"/>
          <p14:tracePt t="45830" x="3519488" y="5991225"/>
          <p14:tracePt t="45846" x="3527425" y="5991225"/>
          <p14:tracePt t="45862" x="3536950" y="5991225"/>
          <p14:tracePt t="45880" x="3556000" y="6000750"/>
          <p14:tracePt t="45926" x="3563938" y="6000750"/>
          <p14:tracePt t="46040" x="3573463" y="6000750"/>
          <p14:tracePt t="46050" x="3573463" y="6010275"/>
          <p14:tracePt t="46344" x="3582988" y="6018213"/>
          <p14:tracePt t="46374" x="3600450" y="6018213"/>
          <p14:tracePt t="46382" x="3609975" y="6018213"/>
          <p14:tracePt t="46390" x="3619500" y="6018213"/>
          <p14:tracePt t="46398" x="3629025" y="6018213"/>
          <p14:tracePt t="46406" x="3636963" y="6018213"/>
          <p14:tracePt t="46414" x="3646488" y="6018213"/>
          <p14:tracePt t="46430" x="3656013" y="6010275"/>
          <p14:tracePt t="46438" x="3665538" y="6000750"/>
          <p14:tracePt t="46462" x="3673475" y="5983288"/>
          <p14:tracePt t="46482" x="3673475" y="5973763"/>
          <p14:tracePt t="46584" x="3673475" y="5964238"/>
          <p14:tracePt t="46607" x="3683000" y="5946775"/>
          <p14:tracePt t="46785" x="3692525" y="5937250"/>
          <p14:tracePt t="46798" x="3692525" y="5927725"/>
          <p14:tracePt t="46814" x="3702050" y="5918200"/>
          <p14:tracePt t="46842" x="3702050" y="5910263"/>
          <p14:tracePt t="47125" x="3719513" y="5900738"/>
          <p14:tracePt t="47182" x="3729038" y="5900738"/>
          <p14:tracePt t="47201" x="3738563" y="5900738"/>
          <p14:tracePt t="47208" x="3746500" y="5900738"/>
          <p14:tracePt t="47218" x="3765550" y="5900738"/>
          <p14:tracePt t="47221" x="3783013" y="5900738"/>
          <p14:tracePt t="47231" x="3810000" y="5900738"/>
          <p14:tracePt t="47238" x="3829050" y="5900738"/>
          <p14:tracePt t="47246" x="3865563" y="5900738"/>
          <p14:tracePt t="47257" x="3892550" y="5900738"/>
          <p14:tracePt t="47267" x="3938588" y="5900738"/>
          <p14:tracePt t="47269" x="3992563" y="5900738"/>
          <p14:tracePt t="47279" x="4057650" y="5918200"/>
          <p14:tracePt t="47286" x="4111625" y="5918200"/>
          <p14:tracePt t="47296" x="4175125" y="5937250"/>
          <p14:tracePt t="47301" x="4248150" y="5946775"/>
          <p14:tracePt t="47311" x="4340225" y="5964238"/>
          <p14:tracePt t="47318" x="4421188" y="5964238"/>
          <p14:tracePt t="47328" x="4494213" y="5991225"/>
          <p14:tracePt t="47334" x="4567238" y="5991225"/>
          <p14:tracePt t="47345" x="4649788" y="6000750"/>
          <p14:tracePt t="47350" x="4703763" y="6010275"/>
          <p14:tracePt t="47360" x="4740275" y="6010275"/>
          <p14:tracePt t="47366" x="4767263" y="6010275"/>
          <p14:tracePt t="47374" x="4786313" y="6010275"/>
          <p14:tracePt t="47382" x="4822825" y="6010275"/>
          <p14:tracePt t="47390" x="4832350" y="6010275"/>
          <p14:tracePt t="47398" x="4849813" y="6010275"/>
          <p14:tracePt t="47406" x="4859338" y="6010275"/>
          <p14:tracePt t="47414" x="4868863" y="6010275"/>
          <p14:tracePt t="47430" x="4895850" y="6010275"/>
          <p14:tracePt t="47438" x="4905375" y="6010275"/>
          <p14:tracePt t="47446" x="4922838" y="6018213"/>
          <p14:tracePt t="47454" x="4941888" y="6018213"/>
          <p14:tracePt t="47462" x="4949825" y="6018213"/>
          <p14:tracePt t="47470" x="4978400" y="6018213"/>
          <p14:tracePt t="47486" x="4986338" y="6018213"/>
          <p14:tracePt t="47494" x="4995863" y="6018213"/>
          <p14:tracePt t="47502" x="5032375" y="6037263"/>
          <p14:tracePt t="47511" x="5041900" y="6037263"/>
          <p14:tracePt t="47518" x="5059363" y="6037263"/>
          <p14:tracePt t="47528" x="5078413" y="6037263"/>
          <p14:tracePt t="47534" x="5105400" y="6037263"/>
          <p14:tracePt t="47545" x="5132388" y="6037263"/>
          <p14:tracePt t="47550" x="5168900" y="6037263"/>
          <p14:tracePt t="47560" x="5178425" y="6037263"/>
          <p14:tracePt t="47566" x="5224463" y="6037263"/>
          <p14:tracePt t="47583" x="5278438" y="6037263"/>
          <p14:tracePt t="47590" x="5324475" y="6037263"/>
          <p14:tracePt t="47598" x="5351463" y="6037263"/>
          <p14:tracePt t="47606" x="5378450" y="6037263"/>
          <p14:tracePt t="47614" x="5424488" y="6037263"/>
          <p14:tracePt t="47622" x="5478463" y="6037263"/>
          <p14:tracePt t="47630" x="5487988" y="6037263"/>
          <p14:tracePt t="47640" x="5534025" y="6027738"/>
          <p14:tracePt t="47646" x="5561013" y="6018213"/>
          <p14:tracePt t="47655" x="5607050" y="6018213"/>
          <p14:tracePt t="47662" x="5634038" y="6000750"/>
          <p14:tracePt t="47672" x="5670550" y="6000750"/>
          <p14:tracePt t="47684" x="5680075" y="6000750"/>
          <p14:tracePt t="47687" x="5716588" y="5991225"/>
          <p14:tracePt t="47697" x="5734050" y="5991225"/>
          <p14:tracePt t="47702" x="5761038" y="5991225"/>
          <p14:tracePt t="47711" x="5780088" y="5991225"/>
          <p14:tracePt t="47718" x="5807075" y="5973763"/>
          <p14:tracePt t="47743" x="5816600" y="5973763"/>
          <p14:tracePt t="47776" x="5826125" y="5973763"/>
          <p14:tracePt t="47848" x="5807075" y="5973763"/>
          <p14:tracePt t="47860" x="5797550" y="5973763"/>
          <p14:tracePt t="47864" x="5770563" y="5973763"/>
          <p14:tracePt t="47878" x="5761038" y="5973763"/>
          <p14:tracePt t="47895" x="5743575" y="5973763"/>
          <p14:tracePt t="47912" x="5734050" y="5973763"/>
          <p14:tracePt t="48185" x="5734050" y="5964238"/>
          <p14:tracePt t="48204" x="5724525" y="5954713"/>
          <p14:tracePt t="48216" x="5724525" y="5946775"/>
          <p14:tracePt t="48238" x="5724525" y="5937250"/>
          <p14:tracePt t="48254" x="5724525" y="5910263"/>
          <p14:tracePt t="48286" x="5734050" y="5891213"/>
          <p14:tracePt t="48326" x="5734050" y="5873750"/>
          <p14:tracePt t="48393" x="5734050" y="5864225"/>
          <p14:tracePt t="48408" x="5734050" y="5854700"/>
          <p14:tracePt t="48422" x="5743575" y="5854700"/>
          <p14:tracePt t="48617" x="5724525" y="5854700"/>
          <p14:tracePt t="48729" x="5716588" y="5854700"/>
          <p14:tracePt t="48762" x="5716588" y="5864225"/>
          <p14:tracePt t="48904" x="5716588" y="5873750"/>
          <p14:tracePt t="49057" x="5707063" y="5864225"/>
          <p14:tracePt t="49070" x="5697538" y="5864225"/>
          <p14:tracePt t="49086" x="5688013" y="5864225"/>
          <p14:tracePt t="49502" x="5680075" y="5864225"/>
          <p14:tracePt t="49512" x="5670550" y="5864225"/>
          <p14:tracePt t="49518" x="5661025" y="5864225"/>
          <p14:tracePt t="49526" x="5661025" y="5873750"/>
          <p14:tracePt t="49737" x="5653088" y="5873750"/>
          <p14:tracePt t="49759" x="5643563" y="5881688"/>
          <p14:tracePt t="49880" x="5634038" y="5881688"/>
          <p14:tracePt t="50472" x="5634038" y="5873750"/>
          <p14:tracePt t="50488" x="5634038" y="5864225"/>
          <p14:tracePt t="50503" x="5634038" y="5854700"/>
          <p14:tracePt t="50514" x="5634038" y="5837238"/>
          <p14:tracePt t="50528" x="5634038" y="5827713"/>
          <p14:tracePt t="50611" x="5634038" y="5837238"/>
          <p14:tracePt t="50623" x="5634038" y="5864225"/>
          <p14:tracePt t="50654" x="5624513" y="5873750"/>
          <p14:tracePt t="51140" x="5624513" y="5864225"/>
          <p14:tracePt t="51143" x="5634038" y="5854700"/>
          <p14:tracePt t="51167" x="5634038" y="5837238"/>
          <p14:tracePt t="51582" x="5634038" y="5854700"/>
          <p14:tracePt t="51590" x="5634038" y="5873750"/>
          <p14:tracePt t="51606" x="5616575" y="5891213"/>
          <p14:tracePt t="51614" x="5616575" y="5900738"/>
          <p14:tracePt t="51630" x="5607050" y="5910263"/>
          <p14:tracePt t="51646" x="5597525" y="5927725"/>
          <p14:tracePt t="51662" x="5597525" y="5937250"/>
          <p14:tracePt t="51784" x="5607050" y="5937250"/>
          <p14:tracePt t="51913" x="5616575" y="5937250"/>
          <p14:tracePt t="52106" x="5616575" y="5927725"/>
          <p14:tracePt t="52116" x="5616575" y="5918200"/>
          <p14:tracePt t="52143" x="5624513" y="5910263"/>
          <p14:tracePt t="52311" x="5624513" y="5900738"/>
          <p14:tracePt t="52326" x="5624513" y="5881688"/>
          <p14:tracePt t="52334" x="5634038" y="5873750"/>
          <p14:tracePt t="52839" x="5643563" y="5873750"/>
          <p14:tracePt t="53630" x="5643563" y="5864225"/>
          <p14:tracePt t="53686" x="5634038" y="5864225"/>
          <p14:tracePt t="53694" x="5616575" y="5854700"/>
          <p14:tracePt t="53702" x="5597525" y="5837238"/>
          <p14:tracePt t="53711" x="5570538" y="5837238"/>
          <p14:tracePt t="53719" x="5551488" y="5808663"/>
          <p14:tracePt t="53727" x="5497513" y="5791200"/>
          <p14:tracePt t="53734" x="5441950" y="5754688"/>
          <p14:tracePt t="53746" x="5397500" y="5718175"/>
          <p14:tracePt t="53750" x="5324475" y="5691188"/>
          <p14:tracePt t="53760" x="5241925" y="5635625"/>
          <p14:tracePt t="53766" x="5122863" y="5581650"/>
          <p14:tracePt t="53777" x="5041900" y="5535613"/>
          <p14:tracePt t="53782" x="4941888" y="5499100"/>
          <p14:tracePt t="53792" x="4849813" y="5472113"/>
          <p14:tracePt t="53798" x="4767263" y="5416550"/>
          <p14:tracePt t="53806" x="4686300" y="5372100"/>
          <p14:tracePt t="53814" x="4603750" y="5335588"/>
          <p14:tracePt t="53822" x="4503738" y="5280025"/>
          <p14:tracePt t="53830" x="4421188" y="5226050"/>
          <p14:tracePt t="53838" x="4340225" y="5180013"/>
          <p14:tracePt t="53846" x="4275138" y="5126038"/>
          <p14:tracePt t="53854" x="4230688" y="5080000"/>
          <p14:tracePt t="53862" x="4194175" y="5053013"/>
          <p14:tracePt t="53871" x="4165600" y="5024438"/>
          <p14:tracePt t="53878" x="4138613" y="4997450"/>
          <p14:tracePt t="53886" x="4121150" y="4951413"/>
          <p14:tracePt t="53894" x="4111625" y="4933950"/>
          <p14:tracePt t="53904" x="4102100" y="4924425"/>
          <p14:tracePt t="53917" x="4102100" y="4887913"/>
          <p14:tracePt t="53922" x="4094163" y="4851400"/>
          <p14:tracePt t="53926" x="4094163" y="4841875"/>
          <p14:tracePt t="53934" x="4075113" y="4814888"/>
          <p14:tracePt t="53943" x="4057650" y="4787900"/>
          <p14:tracePt t="53950" x="4021138" y="4741863"/>
          <p14:tracePt t="53960" x="4011613" y="4724400"/>
          <p14:tracePt t="53966" x="3975100" y="4678363"/>
          <p14:tracePt t="53977" x="3956050" y="4651375"/>
          <p14:tracePt t="53982" x="3938588" y="4632325"/>
          <p14:tracePt t="53991" x="3892550" y="4587875"/>
          <p14:tracePt t="53998" x="3883025" y="4568825"/>
          <p14:tracePt t="54006" x="3865563" y="4551363"/>
          <p14:tracePt t="54014" x="3856038" y="4541838"/>
          <p14:tracePt t="54030" x="3846513" y="4532313"/>
          <p14:tracePt t="54070" x="3846513" y="4514850"/>
          <p14:tracePt t="54086" x="3846513" y="4505325"/>
          <p14:tracePt t="54094" x="3846513" y="4495800"/>
          <p14:tracePt t="54102" x="3846513" y="4486275"/>
          <p14:tracePt t="54111" x="3846513" y="4468813"/>
          <p14:tracePt t="54128" x="3846513" y="4459288"/>
          <p14:tracePt t="54134" x="3846513" y="4449763"/>
          <p14:tracePt t="54144" x="3838575" y="4422775"/>
          <p14:tracePt t="54163" x="3838575" y="4413250"/>
          <p14:tracePt t="54179" x="3829050" y="4405313"/>
          <p14:tracePt t="54181" x="3829050" y="4395788"/>
          <p14:tracePt t="54206" x="3829050" y="4386263"/>
          <p14:tracePt t="54214" x="3819525" y="4376738"/>
          <p14:tracePt t="54320" x="3810000" y="4376738"/>
          <p14:tracePt t="54333" x="3792538" y="4376738"/>
          <p14:tracePt t="54346" x="3775075" y="4368800"/>
          <p14:tracePt t="54350" x="3765550" y="4368800"/>
          <p14:tracePt t="54360" x="3746500" y="4359275"/>
          <p14:tracePt t="54366" x="3719513" y="4340225"/>
          <p14:tracePt t="54377" x="3719513" y="4332288"/>
          <p14:tracePt t="54382" x="3702050" y="4322763"/>
          <p14:tracePt t="54401" x="3683000" y="4313238"/>
          <p14:tracePt t="54420" x="3629025" y="4276725"/>
          <p14:tracePt t="54421" x="3600450" y="4259263"/>
          <p14:tracePt t="54430" x="3582988" y="4240213"/>
          <p14:tracePt t="54439" x="3563938" y="4232275"/>
          <p14:tracePt t="54446" x="3546475" y="4222750"/>
          <p14:tracePt t="54454" x="3509963" y="4213225"/>
          <p14:tracePt t="54462" x="3500438" y="4203700"/>
          <p14:tracePt t="54470" x="3500438" y="4195763"/>
          <p14:tracePt t="54721" x="3500438" y="4203700"/>
          <p14:tracePt t="54735" x="3500438" y="4222750"/>
          <p14:tracePt t="54742" x="3500438" y="4232275"/>
          <p14:tracePt t="54797" x="3500438" y="4240213"/>
          <p14:tracePt t="55072" x="3500438" y="4249738"/>
          <p14:tracePt t="55094" x="3509963" y="4249738"/>
          <p14:tracePt t="55150" x="3536950" y="4259263"/>
          <p14:tracePt t="55168" x="3546475" y="4268788"/>
          <p14:tracePt t="55182" x="3556000" y="4276725"/>
          <p14:tracePt t="55190" x="3563938" y="4295775"/>
          <p14:tracePt t="55199" x="3582988" y="4313238"/>
          <p14:tracePt t="55206" x="3592513" y="4322763"/>
          <p14:tracePt t="55222" x="3600450" y="4332288"/>
          <p14:tracePt t="55238" x="3609975" y="4332288"/>
          <p14:tracePt t="55246" x="3619500" y="4332288"/>
          <p14:tracePt t="55256" x="3629025" y="4332288"/>
          <p14:tracePt t="55270" x="3636963" y="4332288"/>
          <p14:tracePt t="55632" x="3629025" y="4332288"/>
          <p14:tracePt t="55643" x="3600450" y="4332288"/>
          <p14:tracePt t="55650" x="3573463" y="4322763"/>
          <p14:tracePt t="55655" x="3509963" y="4295775"/>
          <p14:tracePt t="55662" x="3455988" y="4286250"/>
          <p14:tracePt t="55670" x="3390900" y="4240213"/>
          <p14:tracePt t="55679" x="3327400" y="4222750"/>
          <p14:tracePt t="55686" x="3244850" y="4195763"/>
          <p14:tracePt t="55695" x="3171825" y="4167188"/>
          <p14:tracePt t="55702" x="3090863" y="4130675"/>
          <p14:tracePt t="55710" x="3054350" y="4113213"/>
          <p14:tracePt t="55718" x="2998788" y="4094163"/>
          <p14:tracePt t="55727" x="2935288" y="4057650"/>
          <p14:tracePt t="55734" x="2889250" y="4030663"/>
          <p14:tracePt t="55744" x="2862263" y="4013200"/>
          <p14:tracePt t="55750" x="2817813" y="3976688"/>
          <p14:tracePt t="55760" x="2771775" y="3957638"/>
          <p14:tracePt t="55765" x="2725738" y="3930650"/>
          <p14:tracePt t="55777" x="2662238" y="3894138"/>
          <p14:tracePt t="55782" x="2635250" y="3875088"/>
          <p14:tracePt t="55793" x="2570163" y="3867150"/>
          <p14:tracePt t="55798" x="2525713" y="3830638"/>
          <p14:tracePt t="55806" x="2452688" y="3803650"/>
          <p14:tracePt t="55814" x="2352675" y="3757613"/>
          <p14:tracePt t="55822" x="2270125" y="3730625"/>
          <p14:tracePt t="55830" x="2170113" y="3694113"/>
          <p14:tracePt t="55838" x="2060575" y="3629025"/>
          <p14:tracePt t="55846" x="1960563" y="3602038"/>
          <p14:tracePt t="55854" x="1860550" y="3565525"/>
          <p14:tracePt t="55862" x="1804988" y="3538538"/>
          <p14:tracePt t="55871" x="1722438" y="3502025"/>
          <p14:tracePt t="55878" x="1641475" y="3455988"/>
          <p14:tracePt t="55895" x="1495425" y="3338513"/>
          <p14:tracePt t="55902" x="1422400" y="3282950"/>
          <p14:tracePt t="55910" x="1376363" y="3236913"/>
          <p14:tracePt t="55918" x="1330325" y="3182938"/>
          <p14:tracePt t="55926" x="1303338" y="3136900"/>
          <p14:tracePt t="55934" x="1285875" y="3109913"/>
          <p14:tracePt t="55943" x="1276350" y="3063875"/>
          <p14:tracePt t="55950" x="1249363" y="3036888"/>
          <p14:tracePt t="55965" x="1239838" y="3009900"/>
          <p14:tracePt t="55965" x="1222375" y="2973388"/>
          <p14:tracePt t="55977" x="1212850" y="2954338"/>
          <p14:tracePt t="55982" x="1193800" y="2936875"/>
          <p14:tracePt t="55990" x="1176338" y="2917825"/>
          <p14:tracePt t="55998" x="1157288" y="2890838"/>
          <p14:tracePt t="56007" x="1120775" y="2854325"/>
          <p14:tracePt t="56014" x="1112838" y="2844800"/>
          <p14:tracePt t="56022" x="1084263" y="2836863"/>
          <p14:tracePt t="56030" x="1057275" y="2808288"/>
          <p14:tracePt t="56038" x="1030288" y="2790825"/>
          <p14:tracePt t="56046" x="984250" y="2754313"/>
          <p14:tracePt t="56054" x="966788" y="2744788"/>
          <p14:tracePt t="56062" x="939800" y="2735263"/>
          <p14:tracePt t="56070" x="920750" y="2717800"/>
          <p14:tracePt t="56078" x="920750" y="2708275"/>
          <p14:tracePt t="56087" x="911225" y="2708275"/>
          <p14:tracePt t="56142" x="903288" y="2698750"/>
          <p14:tracePt t="56150" x="893763" y="2690813"/>
          <p14:tracePt t="56158" x="874713" y="2671763"/>
          <p14:tracePt t="56175" x="866775" y="2662238"/>
          <p14:tracePt t="56182" x="857250" y="2662238"/>
          <p14:tracePt t="56192" x="838200" y="2654300"/>
          <p14:tracePt t="56215" x="838200" y="2644775"/>
          <p14:tracePt t="56270" x="838200" y="2635250"/>
          <p14:tracePt t="56286" x="838200" y="2625725"/>
          <p14:tracePt t="56302" x="838200" y="2617788"/>
          <p14:tracePt t="56318" x="838200" y="2598738"/>
          <p14:tracePt t="56334" x="838200" y="2589213"/>
          <p14:tracePt t="56343" x="838200" y="2581275"/>
          <p14:tracePt t="56350" x="838200" y="2554288"/>
          <p14:tracePt t="56361" x="838200" y="2544763"/>
          <p14:tracePt t="56366" x="838200" y="2535238"/>
          <p14:tracePt t="56377" x="838200" y="2508250"/>
          <p14:tracePt t="56382" x="838200" y="2489200"/>
          <p14:tracePt t="56390" x="838200" y="2481263"/>
          <p14:tracePt t="56398" x="838200" y="2462213"/>
          <p14:tracePt t="56406" x="838200" y="2425700"/>
          <p14:tracePt t="56422" x="838200" y="2416175"/>
          <p14:tracePt t="56430" x="838200" y="2389188"/>
          <p14:tracePt t="56438" x="830263" y="2371725"/>
          <p14:tracePt t="56446" x="830263" y="2343150"/>
          <p14:tracePt t="56456" x="820738" y="2325688"/>
          <p14:tracePt t="56469" x="811213" y="2298700"/>
          <p14:tracePt t="56470" x="811213" y="2270125"/>
          <p14:tracePt t="56478" x="801688" y="2252663"/>
          <p14:tracePt t="56486" x="801688" y="2233613"/>
          <p14:tracePt t="56494" x="801688" y="2216150"/>
          <p14:tracePt t="56503" x="801688" y="2189163"/>
          <p14:tracePt t="56519" x="793750" y="2170113"/>
          <p14:tracePt t="56527" x="793750" y="2152650"/>
          <p14:tracePt t="56534" x="793750" y="2143125"/>
          <p14:tracePt t="56566" x="793750" y="2133600"/>
          <p14:tracePt t="56576" x="793750" y="2116138"/>
          <p14:tracePt t="56582" x="793750" y="2106613"/>
          <p14:tracePt t="56594" x="793750" y="2097088"/>
          <p14:tracePt t="56598" x="793750" y="2079625"/>
          <p14:tracePt t="56617" x="801688" y="2043113"/>
          <p14:tracePt t="56625" x="830263" y="2016125"/>
          <p14:tracePt t="56632" x="838200" y="1997075"/>
          <p14:tracePt t="56637" x="838200" y="1970088"/>
          <p14:tracePt t="56646" x="857250" y="1951038"/>
          <p14:tracePt t="56654" x="874713" y="1924050"/>
          <p14:tracePt t="56662" x="884238" y="1906588"/>
          <p14:tracePt t="56670" x="893763" y="1906588"/>
          <p14:tracePt t="56678" x="903288" y="1897063"/>
          <p14:tracePt t="56686" x="911225" y="1887538"/>
          <p14:tracePt t="56695" x="920750" y="1878013"/>
          <p14:tracePt t="56702" x="930275" y="1870075"/>
          <p14:tracePt t="56710" x="939800" y="1860550"/>
          <p14:tracePt t="56718" x="947738" y="1851025"/>
          <p14:tracePt t="56727" x="966788" y="1833563"/>
          <p14:tracePt t="56747" x="974725" y="1814513"/>
          <p14:tracePt t="56751" x="993775" y="1797050"/>
          <p14:tracePt t="56767" x="1011238" y="1778000"/>
          <p14:tracePt t="56776" x="1011238" y="1768475"/>
          <p14:tracePt t="56782" x="1020763" y="1760538"/>
          <p14:tracePt t="56790" x="1030288" y="1751013"/>
          <p14:tracePt t="56798" x="1039813" y="1741488"/>
          <p14:tracePt t="56806" x="1047750" y="1731963"/>
          <p14:tracePt t="56814" x="1047750" y="1724025"/>
          <p14:tracePt t="56822" x="1066800" y="1704975"/>
          <p14:tracePt t="56855" x="1066800" y="1697038"/>
          <p14:tracePt t="56886" x="1066800" y="1677988"/>
          <p14:tracePt t="56982" x="1066800" y="1668463"/>
          <p14:tracePt t="56998" x="1057275" y="1668463"/>
          <p14:tracePt t="57006" x="1047750" y="1677988"/>
          <p14:tracePt t="57014" x="1039813" y="1687513"/>
          <p14:tracePt t="57022" x="1030288" y="1704975"/>
          <p14:tracePt t="57030" x="1030288" y="1714500"/>
          <p14:tracePt t="57038" x="1020763" y="1714500"/>
          <p14:tracePt t="57046" x="1011238" y="1731963"/>
          <p14:tracePt t="57054" x="993775" y="1751013"/>
          <p14:tracePt t="57062" x="984250" y="1760538"/>
          <p14:tracePt t="57070" x="974725" y="1778000"/>
          <p14:tracePt t="57078" x="966788" y="1787525"/>
          <p14:tracePt t="57087" x="957263" y="1814513"/>
          <p14:tracePt t="57100" x="939800" y="1833563"/>
          <p14:tracePt t="57104" x="939800" y="1841500"/>
          <p14:tracePt t="57113" x="930275" y="1870075"/>
          <p14:tracePt t="57118" x="920750" y="1897063"/>
          <p14:tracePt t="57133" x="920750" y="1951038"/>
          <p14:tracePt t="57137" x="884238" y="2016125"/>
          <p14:tracePt t="57143" x="866775" y="2125663"/>
          <p14:tracePt t="57150" x="866775" y="2197100"/>
          <p14:tracePt t="57160" x="866775" y="2325688"/>
          <p14:tracePt t="57167" x="866775" y="2471738"/>
          <p14:tracePt t="57176" x="866775" y="2617788"/>
          <p14:tracePt t="57182" x="866775" y="2763838"/>
          <p14:tracePt t="57193" x="884238" y="2927350"/>
          <p14:tracePt t="57199" x="930275" y="3082925"/>
          <p14:tracePt t="57206" x="974725" y="3209925"/>
          <p14:tracePt t="57214" x="993775" y="3309938"/>
          <p14:tracePt t="57222" x="1039813" y="3375025"/>
          <p14:tracePt t="57230" x="1039813" y="3429000"/>
          <p14:tracePt t="57239" x="1057275" y="3475038"/>
          <p14:tracePt t="57368" x="1047750" y="3475038"/>
          <p14:tracePt t="57382" x="1030288" y="3465513"/>
          <p14:tracePt t="57390" x="1011238" y="3455988"/>
          <p14:tracePt t="57398" x="1003300" y="3455988"/>
          <p14:tracePt t="57406" x="974725" y="3446463"/>
          <p14:tracePt t="57414" x="966788" y="3446463"/>
          <p14:tracePt t="57422" x="947738" y="3429000"/>
          <p14:tracePt t="57430" x="920750" y="3429000"/>
          <p14:tracePt t="57438" x="903288" y="3429000"/>
          <p14:tracePt t="57446" x="866775" y="3419475"/>
          <p14:tracePt t="57455" x="820738" y="3419475"/>
          <p14:tracePt t="57467" x="793750" y="3419475"/>
          <p14:tracePt t="57470" x="765175" y="3419475"/>
          <p14:tracePt t="57478" x="720725" y="3419475"/>
          <p14:tracePt t="57486" x="701675" y="3419475"/>
          <p14:tracePt t="57502" x="684213" y="3419475"/>
          <p14:tracePt t="57511" x="665163" y="3419475"/>
          <p14:tracePt t="57518" x="655638" y="3411538"/>
          <p14:tracePt t="57526" x="628650" y="3392488"/>
          <p14:tracePt t="57534" x="611188" y="3375025"/>
          <p14:tracePt t="57544" x="601663" y="3346450"/>
          <p14:tracePt t="57549" x="565150" y="3282950"/>
          <p14:tracePt t="57560" x="519113" y="3200400"/>
          <p14:tracePt t="57566" x="482600" y="3136900"/>
          <p14:tracePt t="57576" x="474663" y="3082925"/>
          <p14:tracePt t="57582" x="446088" y="3000375"/>
          <p14:tracePt t="57592" x="419100" y="2936875"/>
          <p14:tracePt t="57598" x="419100" y="2881313"/>
          <p14:tracePt t="57609" x="409575" y="2808288"/>
          <p14:tracePt t="57614" x="409575" y="2754313"/>
          <p14:tracePt t="57621" x="409575" y="2708275"/>
          <p14:tracePt t="57630" x="409575" y="2671763"/>
          <p14:tracePt t="57639" x="409575" y="2625725"/>
          <p14:tracePt t="57646" x="409575" y="2598738"/>
          <p14:tracePt t="57654" x="446088" y="2535238"/>
          <p14:tracePt t="57662" x="455613" y="2517775"/>
          <p14:tracePt t="57670" x="501650" y="2498725"/>
          <p14:tracePt t="57678" x="547688" y="2471738"/>
          <p14:tracePt t="57686" x="574675" y="2452688"/>
          <p14:tracePt t="57694" x="592138" y="2444750"/>
          <p14:tracePt t="57701" x="638175" y="2444750"/>
          <p14:tracePt t="57711" x="655638" y="2435225"/>
          <p14:tracePt t="57718" x="684213" y="2435225"/>
          <p14:tracePt t="57727" x="701675" y="2435225"/>
          <p14:tracePt t="57734" x="728663" y="2435225"/>
          <p14:tracePt t="57743" x="738188" y="2435225"/>
          <p14:tracePt t="57750" x="774700" y="2435225"/>
          <p14:tracePt t="57759" x="793750" y="2435225"/>
          <p14:tracePt t="57766" x="811213" y="2452688"/>
          <p14:tracePt t="57778" x="830263" y="2471738"/>
          <p14:tracePt t="57782" x="838200" y="2508250"/>
          <p14:tracePt t="57794" x="866775" y="2544763"/>
          <p14:tracePt t="57798" x="874713" y="2581275"/>
          <p14:tracePt t="57806" x="893763" y="2625725"/>
          <p14:tracePt t="57814" x="893763" y="2662238"/>
          <p14:tracePt t="57826" x="893763" y="2708275"/>
          <p14:tracePt t="57830" x="893763" y="2763838"/>
          <p14:tracePt t="57839" x="893763" y="2771775"/>
          <p14:tracePt t="57846" x="893763" y="2817813"/>
          <p14:tracePt t="57854" x="893763" y="2827338"/>
          <p14:tracePt t="57863" x="884238" y="2863850"/>
          <p14:tracePt t="57871" x="874713" y="2881313"/>
          <p14:tracePt t="57878" x="866775" y="2909888"/>
          <p14:tracePt t="57886" x="847725" y="2927350"/>
          <p14:tracePt t="57894" x="830263" y="2954338"/>
          <p14:tracePt t="57902" x="820738" y="2973388"/>
          <p14:tracePt t="57910" x="784225" y="3000375"/>
          <p14:tracePt t="57919" x="784225" y="3017838"/>
          <p14:tracePt t="57925" x="774700" y="3036888"/>
          <p14:tracePt t="57934" x="765175" y="3063875"/>
          <p14:tracePt t="57943" x="765175" y="3100388"/>
          <p14:tracePt t="57950" x="765175" y="3109913"/>
          <p14:tracePt t="57960" x="765175" y="3146425"/>
          <p14:tracePt t="57966" x="765175" y="3163888"/>
          <p14:tracePt t="57983" x="765175" y="3200400"/>
          <p14:tracePt t="58062" x="765175" y="3209925"/>
          <p14:tracePt t="58078" x="774700" y="3209925"/>
          <p14:tracePt t="58094" x="784225" y="3209925"/>
          <p14:tracePt t="58111" x="793750" y="3209925"/>
          <p14:tracePt t="58118" x="820738" y="3209925"/>
          <p14:tracePt t="58127" x="866775" y="3209925"/>
          <p14:tracePt t="58141" x="893763" y="3209925"/>
          <p14:tracePt t="58142" x="930275" y="3209925"/>
          <p14:tracePt t="58150" x="984250" y="3209925"/>
          <p14:tracePt t="58160" x="1030288" y="3209925"/>
          <p14:tracePt t="58166" x="1093788" y="3209925"/>
          <p14:tracePt t="58177" x="1157288" y="3228975"/>
          <p14:tracePt t="58182" x="1222375" y="3282950"/>
          <p14:tracePt t="58193" x="1293813" y="3328988"/>
          <p14:tracePt t="58199" x="1358900" y="3382963"/>
          <p14:tracePt t="58218" x="1449388" y="3511550"/>
          <p14:tracePt t="58222" x="1512888" y="3602038"/>
          <p14:tracePt t="58230" x="1568450" y="3684588"/>
          <p14:tracePt t="58238" x="1641475" y="3784600"/>
          <p14:tracePt t="58246" x="1731963" y="3848100"/>
          <p14:tracePt t="58256" x="1831975" y="3957638"/>
          <p14:tracePt t="58266" x="1914525" y="4021138"/>
          <p14:tracePt t="58270" x="2051050" y="4113213"/>
          <p14:tracePt t="58280" x="2151063" y="4186238"/>
          <p14:tracePt t="58286" x="2287588" y="4249738"/>
          <p14:tracePt t="58294" x="2416175" y="4322763"/>
          <p14:tracePt t="58302" x="2516188" y="4359275"/>
          <p14:tracePt t="58310" x="2579688" y="4386263"/>
          <p14:tracePt t="58318" x="2635250" y="4395788"/>
          <p14:tracePt t="58328" x="2679700" y="4422775"/>
          <p14:tracePt t="58334" x="2716213" y="4432300"/>
          <p14:tracePt t="58374" x="2725738" y="4441825"/>
          <p14:tracePt t="58406" x="2735263" y="4449763"/>
          <p14:tracePt t="58414" x="2744788" y="4468813"/>
          <p14:tracePt t="58424" x="2762250" y="4495800"/>
          <p14:tracePt t="58434" x="2781300" y="4514850"/>
          <p14:tracePt t="58440" x="2789238" y="4522788"/>
          <p14:tracePt t="58447" x="2798763" y="4532313"/>
          <p14:tracePt t="58454" x="2817813" y="4541838"/>
          <p14:tracePt t="58502" x="2825750" y="4541838"/>
          <p14:tracePt t="58526" x="2835275" y="4522788"/>
          <p14:tracePt t="58534" x="2817813" y="4459288"/>
          <p14:tracePt t="58542" x="2771775" y="4413250"/>
          <p14:tracePt t="58550" x="2689225" y="4332288"/>
          <p14:tracePt t="58560" x="2598738" y="4222750"/>
          <p14:tracePt t="58567" x="2516188" y="4159250"/>
          <p14:tracePt t="58576" x="2425700" y="4076700"/>
          <p14:tracePt t="58582" x="2306638" y="3948113"/>
          <p14:tracePt t="58592" x="2224088" y="3867150"/>
          <p14:tracePt t="58598" x="2106613" y="3775075"/>
          <p14:tracePt t="58606" x="2024063" y="3711575"/>
          <p14:tracePt t="58614" x="1924050" y="3621088"/>
          <p14:tracePt t="58623" x="1831975" y="3548063"/>
          <p14:tracePt t="58630" x="1787525" y="3502025"/>
          <p14:tracePt t="58638" x="1722438" y="3438525"/>
          <p14:tracePt t="58646" x="1668463" y="3382963"/>
          <p14:tracePt t="58654" x="1658938" y="3365500"/>
          <p14:tracePt t="58662" x="1649413" y="3346450"/>
          <p14:tracePt t="58678" x="1649413" y="3338513"/>
          <p14:tracePt t="58686" x="1649413" y="3319463"/>
          <p14:tracePt t="58694" x="1649413" y="3309938"/>
          <p14:tracePt t="58717" x="1649413" y="3282950"/>
          <p14:tracePt t="58718" x="1631950" y="3246438"/>
          <p14:tracePt t="58727" x="1631950" y="3219450"/>
          <p14:tracePt t="58734" x="1631950" y="3200400"/>
          <p14:tracePt t="58743" x="1622425" y="3173413"/>
          <p14:tracePt t="58750" x="1622425" y="3155950"/>
          <p14:tracePt t="58759" x="1622425" y="3127375"/>
          <p14:tracePt t="58766" x="1622425" y="3119438"/>
          <p14:tracePt t="58777" x="1622425" y="3109913"/>
          <p14:tracePt t="58795" x="1622425" y="3090863"/>
          <p14:tracePt t="58798" x="1622425" y="3082925"/>
          <p14:tracePt t="58815" x="1714500" y="3082925"/>
          <p14:tracePt t="58832" x="1895475" y="3119438"/>
          <p14:tracePt t="58838" x="2051050" y="3200400"/>
          <p14:tracePt t="58846" x="2243138" y="3273425"/>
          <p14:tracePt t="58855" x="2462213" y="3402013"/>
          <p14:tracePt t="58862" x="2708275" y="3519488"/>
          <p14:tracePt t="58871" x="2944813" y="3629025"/>
          <p14:tracePt t="58878" x="3227388" y="3748088"/>
          <p14:tracePt t="58893" x="3573463" y="3903663"/>
          <p14:tracePt t="58894" x="3856038" y="4021138"/>
          <p14:tracePt t="58902" x="4129088" y="4140200"/>
          <p14:tracePt t="58910" x="4294188" y="4195763"/>
          <p14:tracePt t="58918" x="4448175" y="4259263"/>
          <p14:tracePt t="58926" x="4494213" y="4286250"/>
          <p14:tracePt t="58934" x="4521200" y="4295775"/>
          <p14:tracePt t="59086" x="4530725" y="4295775"/>
          <p14:tracePt t="59102" x="4530725" y="4286250"/>
          <p14:tracePt t="59111" x="4530725" y="4276725"/>
          <p14:tracePt t="59118" x="4521200" y="4259263"/>
          <p14:tracePt t="59127" x="4476750" y="4240213"/>
          <p14:tracePt t="59134" x="4421188" y="4213225"/>
          <p14:tracePt t="59143" x="4340225" y="4203700"/>
          <p14:tracePt t="59150" x="4221163" y="4140200"/>
          <p14:tracePt t="59159" x="4094163" y="4086225"/>
          <p14:tracePt t="59167" x="3975100" y="4040188"/>
          <p14:tracePt t="59176" x="3846513" y="3984625"/>
          <p14:tracePt t="59183" x="3673475" y="3903663"/>
          <p14:tracePt t="59192" x="3519488" y="3811588"/>
          <p14:tracePt t="59198" x="3382963" y="3738563"/>
          <p14:tracePt t="59206" x="3217863" y="3657600"/>
          <p14:tracePt t="59215" x="3063875" y="3602038"/>
          <p14:tracePt t="59222" x="2962275" y="3529013"/>
          <p14:tracePt t="59230" x="2881313" y="3475038"/>
          <p14:tracePt t="59238" x="2798763" y="3419475"/>
          <p14:tracePt t="59246" x="2735263" y="3355975"/>
          <p14:tracePt t="59255" x="2716213" y="3319463"/>
          <p14:tracePt t="59265" x="2679700" y="3292475"/>
          <p14:tracePt t="59270" x="2662238" y="3273425"/>
          <p14:tracePt t="59279" x="2643188" y="3246438"/>
          <p14:tracePt t="59286" x="2635250" y="3228975"/>
          <p14:tracePt t="59295" x="2625725" y="3209925"/>
          <p14:tracePt t="59318" x="2625725" y="3200400"/>
          <p14:tracePt t="59383" x="2635250" y="3192463"/>
          <p14:tracePt t="59392" x="2689225" y="3192463"/>
          <p14:tracePt t="59399" x="2781300" y="3219450"/>
          <p14:tracePt t="59413" x="2898775" y="3236913"/>
          <p14:tracePt t="59415" x="3044825" y="3292475"/>
          <p14:tracePt t="59422" x="3200400" y="3328988"/>
          <p14:tracePt t="59430" x="3346450" y="3375025"/>
          <p14:tracePt t="59438" x="3490913" y="3429000"/>
          <p14:tracePt t="59446" x="3692525" y="3511550"/>
          <p14:tracePt t="59454" x="3802063" y="3556000"/>
          <p14:tracePt t="59462" x="3919538" y="3629025"/>
          <p14:tracePt t="59470" x="4021138" y="3684588"/>
          <p14:tracePt t="59479" x="4121150" y="3738563"/>
          <p14:tracePt t="59486" x="4165600" y="3794125"/>
          <p14:tracePt t="59495" x="4202113" y="3821113"/>
          <p14:tracePt t="59502" x="4221163" y="3840163"/>
          <p14:tracePt t="59512" x="4230688" y="3857625"/>
          <p14:tracePt t="59518" x="4238625" y="3903663"/>
          <p14:tracePt t="59527" x="4238625" y="3911600"/>
          <p14:tracePt t="59534" x="4267200" y="3948113"/>
          <p14:tracePt t="59544" x="4275138" y="3957638"/>
          <p14:tracePt t="59550" x="4311650" y="3994150"/>
          <p14:tracePt t="59559" x="4348163" y="4021138"/>
          <p14:tracePt t="59566" x="4421188" y="4076700"/>
          <p14:tracePt t="59578" x="4521200" y="4130675"/>
          <p14:tracePt t="59582" x="4630738" y="4186238"/>
          <p14:tracePt t="59593" x="4713288" y="4240213"/>
          <p14:tracePt t="59598" x="4795838" y="4286250"/>
          <p14:tracePt t="59606" x="4876800" y="4340225"/>
          <p14:tracePt t="59614" x="4913313" y="4349750"/>
          <p14:tracePt t="59622" x="4932363" y="4359275"/>
          <p14:tracePt t="59630" x="4941888" y="4359275"/>
          <p14:tracePt t="59738" x="4922838" y="4332288"/>
          <p14:tracePt t="59754" x="4776788" y="4240213"/>
          <p14:tracePt t="59764" x="4676775" y="4167188"/>
          <p14:tracePt t="59767" x="4576763" y="4113213"/>
          <p14:tracePt t="59777" x="4440238" y="4040188"/>
          <p14:tracePt t="59782" x="4311650" y="3967163"/>
          <p14:tracePt t="59794" x="4157663" y="3875088"/>
          <p14:tracePt t="59798" x="4021138" y="3794125"/>
          <p14:tracePt t="59806" x="3846513" y="3702050"/>
          <p14:tracePt t="59814" x="3629025" y="3575050"/>
          <p14:tracePt t="59822" x="3490913" y="3502025"/>
          <p14:tracePt t="59830" x="3373438" y="3429000"/>
          <p14:tracePt t="59839" x="3263900" y="3355975"/>
          <p14:tracePt t="59846" x="3181350" y="3309938"/>
          <p14:tracePt t="59854" x="3117850" y="3273425"/>
          <p14:tracePt t="59862" x="3054350" y="3236913"/>
          <p14:tracePt t="59870" x="3017838" y="3200400"/>
          <p14:tracePt t="59879" x="2971800" y="3173413"/>
          <p14:tracePt t="59887" x="2962275" y="3146425"/>
          <p14:tracePt t="59895" x="2944813" y="3119438"/>
          <p14:tracePt t="59902" x="2935288" y="3100388"/>
          <p14:tracePt t="59910" x="2935288" y="3090863"/>
          <p14:tracePt t="59918" x="2925763" y="3073400"/>
          <p14:tracePt t="59926" x="2925763" y="3063875"/>
          <p14:tracePt t="60030" x="2944813" y="3073400"/>
          <p14:tracePt t="60038" x="2998788" y="3090863"/>
          <p14:tracePt t="60046" x="3081338" y="3146425"/>
          <p14:tracePt t="60054" x="3200400" y="3173413"/>
          <p14:tracePt t="60062" x="3327400" y="3236913"/>
          <p14:tracePt t="60070" x="3482975" y="3309938"/>
          <p14:tracePt t="60078" x="3609975" y="3375025"/>
          <p14:tracePt t="60087" x="3783013" y="3429000"/>
          <p14:tracePt t="60099" x="3938588" y="3511550"/>
          <p14:tracePt t="60103" x="4084638" y="3556000"/>
          <p14:tracePt t="60114" x="4257675" y="3629025"/>
          <p14:tracePt t="60121" x="4384675" y="3684588"/>
          <p14:tracePt t="60127" x="4540250" y="3730625"/>
          <p14:tracePt t="60135" x="4630738" y="3748088"/>
          <p14:tracePt t="60148" x="4740275" y="3775075"/>
          <p14:tracePt t="60150" x="4822825" y="3803650"/>
          <p14:tracePt t="60161" x="4895850" y="3811588"/>
          <p14:tracePt t="60168" x="4959350" y="3830638"/>
          <p14:tracePt t="60176" x="5014913" y="3830638"/>
          <p14:tracePt t="60182" x="5059363" y="3840163"/>
          <p14:tracePt t="60193" x="5078413" y="3840163"/>
          <p14:tracePt t="60198" x="5105400" y="3840163"/>
          <p14:tracePt t="60206" x="5114925" y="3840163"/>
          <p14:tracePt t="60214" x="5122863" y="3840163"/>
          <p14:tracePt t="60222" x="5141913" y="3848100"/>
          <p14:tracePt t="60230" x="5151438" y="3857625"/>
          <p14:tracePt t="60246" x="5159375" y="3857625"/>
          <p14:tracePt t="60254" x="5178425" y="3857625"/>
          <p14:tracePt t="60263" x="5187950" y="3857625"/>
          <p14:tracePt t="60271" x="5195888" y="3857625"/>
          <p14:tracePt t="60295" x="5214938" y="3867150"/>
          <p14:tracePt t="60312" x="5232400" y="3875088"/>
          <p14:tracePt t="60321" x="5251450" y="3894138"/>
          <p14:tracePt t="60329" x="5268913" y="3903663"/>
          <p14:tracePt t="60335" x="5278438" y="3911600"/>
          <p14:tracePt t="60343" x="5297488" y="3911600"/>
          <p14:tracePt t="60350" x="5334000" y="3930650"/>
          <p14:tracePt t="60359" x="5360988" y="3930650"/>
          <p14:tracePt t="60366" x="5397500" y="3957638"/>
          <p14:tracePt t="60377" x="5414963" y="3967163"/>
          <p14:tracePt t="60382" x="5434013" y="3976688"/>
          <p14:tracePt t="60394" x="5461000" y="3994150"/>
          <p14:tracePt t="60398" x="5470525" y="4003675"/>
          <p14:tracePt t="60406" x="5497513" y="4013200"/>
          <p14:tracePt t="60414" x="5514975" y="4021138"/>
          <p14:tracePt t="60430" x="5534025" y="4030663"/>
          <p14:tracePt t="60446" x="5543550" y="4040188"/>
          <p14:tracePt t="60502" x="5543550" y="4049713"/>
          <p14:tracePt t="60512" x="5543550" y="4057650"/>
          <p14:tracePt t="60518" x="5570538" y="4094163"/>
          <p14:tracePt t="60534" x="5570538" y="4103688"/>
          <p14:tracePt t="60545" x="5580063" y="4122738"/>
          <p14:tracePt t="60550" x="5580063" y="4130675"/>
          <p14:tracePt t="60560" x="5580063" y="4140200"/>
          <p14:tracePt t="60566" x="5588000" y="4140200"/>
          <p14:tracePt t="60646" x="5597525" y="4149725"/>
          <p14:tracePt t="60662" x="5607050" y="4159250"/>
          <p14:tracePt t="60694" x="5607050" y="4167188"/>
          <p14:tracePt t="60742" x="5607050" y="4176713"/>
          <p14:tracePt t="60782" x="5607050" y="4186238"/>
          <p14:tracePt t="60832" x="5607050" y="4195763"/>
          <p14:tracePt t="60843" x="5597525" y="4195763"/>
          <p14:tracePt t="60852" x="5561013" y="4195763"/>
          <p14:tracePt t="60855" x="5524500" y="4195763"/>
          <p14:tracePt t="60862" x="5470525" y="4195763"/>
          <p14:tracePt t="60882" x="5260975" y="4159250"/>
          <p14:tracePt t="60889" x="5132388" y="4130675"/>
          <p14:tracePt t="60894" x="4978400" y="4086225"/>
          <p14:tracePt t="60902" x="4832350" y="4049713"/>
          <p14:tracePt t="60910" x="4713288" y="4013200"/>
          <p14:tracePt t="60918" x="4603750" y="3967163"/>
          <p14:tracePt t="60926" x="4503738" y="3911600"/>
          <p14:tracePt t="60934" x="4384675" y="3840163"/>
          <p14:tracePt t="60942" x="4303713" y="3784600"/>
          <p14:tracePt t="60951" x="4202113" y="3721100"/>
          <p14:tracePt t="60966" x="4057650" y="3648075"/>
          <p14:tracePt t="60975" x="3975100" y="3592513"/>
          <p14:tracePt t="60982" x="3929063" y="3556000"/>
          <p14:tracePt t="60993" x="3865563" y="3519488"/>
          <p14:tracePt t="60997" x="3819525" y="3482975"/>
          <p14:tracePt t="61009" x="3775075" y="3455988"/>
          <p14:tracePt t="61014" x="3692525" y="3402013"/>
          <p14:tracePt t="61023" x="3646488" y="3382963"/>
          <p14:tracePt t="61030" x="3563938" y="3338513"/>
          <p14:tracePt t="61039" x="3482975" y="3309938"/>
          <p14:tracePt t="61046" x="3400425" y="3273425"/>
          <p14:tracePt t="61054" x="3363913" y="3255963"/>
          <p14:tracePt t="61063" x="3300413" y="3209925"/>
          <p14:tracePt t="61070" x="3254375" y="3192463"/>
          <p14:tracePt t="61078" x="3190875" y="3155950"/>
          <p14:tracePt t="61086" x="3154363" y="3127375"/>
          <p14:tracePt t="61093" x="3081338" y="3090863"/>
          <p14:tracePt t="61102" x="3071813" y="3090863"/>
          <p14:tracePt t="61110" x="3054350" y="3073400"/>
          <p14:tracePt t="61128" x="3035300" y="3054350"/>
          <p14:tracePt t="61198" x="3035300" y="3046413"/>
          <p14:tracePt t="61392" x="3035300" y="3036888"/>
          <p14:tracePt t="61398" x="3054350" y="3046413"/>
          <p14:tracePt t="61414" x="3063875" y="3046413"/>
          <p14:tracePt t="61422" x="3071813" y="3054350"/>
          <p14:tracePt t="61502" x="3081338" y="3054350"/>
          <p14:tracePt t="61712" x="3090863" y="3054350"/>
          <p14:tracePt t="61736" x="3090863" y="3073400"/>
          <p14:tracePt t="61750" x="3090863" y="3082925"/>
          <p14:tracePt t="61758" x="3090863" y="3090863"/>
          <p14:tracePt t="61774" x="3090863" y="3100388"/>
          <p14:tracePt t="61791" x="3090863" y="3127375"/>
          <p14:tracePt t="61806" x="3100388" y="3146425"/>
          <p14:tracePt t="61830" x="3108325" y="3155950"/>
          <p14:tracePt t="61902" x="3108325" y="3163888"/>
          <p14:tracePt t="61910" x="3117850" y="3173413"/>
          <p14:tracePt t="61918" x="3127375" y="3182938"/>
          <p14:tracePt t="61934" x="3136900" y="3192463"/>
          <p14:tracePt t="61942" x="3144838" y="3200400"/>
          <p14:tracePt t="61966" x="3144838" y="3209925"/>
          <p14:tracePt t="62022" x="3154363" y="3209925"/>
          <p14:tracePt t="62030" x="3163888" y="3209925"/>
          <p14:tracePt t="62038" x="3171825" y="3209925"/>
          <p14:tracePt t="62063" x="3190875" y="3209925"/>
          <p14:tracePt t="62134" x="3190875" y="3219450"/>
          <p14:tracePt t="62142" x="3208338" y="3265488"/>
          <p14:tracePt t="62151" x="3208338" y="3309938"/>
          <p14:tracePt t="62158" x="3208338" y="3365500"/>
          <p14:tracePt t="62167" x="3236913" y="3438525"/>
          <p14:tracePt t="62175" x="3236913" y="3482975"/>
          <p14:tracePt t="62182" x="3244850" y="3538538"/>
          <p14:tracePt t="62192" x="3273425" y="3621088"/>
          <p14:tracePt t="62198" x="3290888" y="3711575"/>
          <p14:tracePt t="62209" x="3300413" y="3784600"/>
          <p14:tracePt t="62214" x="3346450" y="3884613"/>
          <p14:tracePt t="62222" x="3363913" y="3948113"/>
          <p14:tracePt t="62230" x="3382963" y="4021138"/>
          <p14:tracePt t="62238" x="3419475" y="4086225"/>
          <p14:tracePt t="62246" x="3446463" y="4149725"/>
          <p14:tracePt t="62254" x="3500438" y="4232275"/>
          <p14:tracePt t="62262" x="3519488" y="4276725"/>
          <p14:tracePt t="62270" x="3556000" y="4303713"/>
          <p14:tracePt t="62278" x="3582988" y="4340225"/>
          <p14:tracePt t="62286" x="3592513" y="4349750"/>
          <p14:tracePt t="62294" x="3609975" y="4368800"/>
          <p14:tracePt t="62302" x="3629025" y="4386263"/>
          <p14:tracePt t="62311" x="3665538" y="4413250"/>
          <p14:tracePt t="62318" x="3683000" y="4422775"/>
          <p14:tracePt t="62350" x="3692525" y="4422775"/>
          <p14:tracePt t="62382" x="3702050" y="4422775"/>
          <p14:tracePt t="62390" x="3719513" y="4413250"/>
          <p14:tracePt t="62398" x="3719513" y="4376738"/>
          <p14:tracePt t="62407" x="3719513" y="4349750"/>
          <p14:tracePt t="62414" x="3729038" y="4322763"/>
          <p14:tracePt t="62422" x="3729038" y="4303713"/>
          <p14:tracePt t="62430" x="3756025" y="4249738"/>
          <p14:tracePt t="62438" x="3756025" y="4203700"/>
          <p14:tracePt t="62446" x="3756025" y="4149725"/>
          <p14:tracePt t="62454" x="3756025" y="4113213"/>
          <p14:tracePt t="62462" x="3756025" y="4040188"/>
          <p14:tracePt t="62470" x="3756025" y="3984625"/>
          <p14:tracePt t="62478" x="3756025" y="3930650"/>
          <p14:tracePt t="62486" x="3756025" y="3867150"/>
          <p14:tracePt t="62494" x="3765550" y="3794125"/>
          <p14:tracePt t="62502" x="3775075" y="3767138"/>
          <p14:tracePt t="62510" x="3783013" y="3721100"/>
          <p14:tracePt t="62518" x="3792538" y="3702050"/>
          <p14:tracePt t="62526" x="3810000" y="3675063"/>
          <p14:tracePt t="62534" x="3829050" y="3638550"/>
          <p14:tracePt t="62543" x="3846513" y="3621088"/>
          <p14:tracePt t="62552" x="3856038" y="3611563"/>
          <p14:tracePt t="62567" x="3883025" y="3592513"/>
          <p14:tracePt t="62582" x="3902075" y="3592513"/>
          <p14:tracePt t="62599" x="3919538" y="3575050"/>
          <p14:tracePt t="62622" x="3929063" y="3575050"/>
          <p14:tracePt t="62630" x="3956050" y="3575050"/>
          <p14:tracePt t="62646" x="4002088" y="3592513"/>
          <p14:tracePt t="62655" x="4021138" y="3629025"/>
          <p14:tracePt t="62662" x="4065588" y="3702050"/>
          <p14:tracePt t="62670" x="4094163" y="3767138"/>
          <p14:tracePt t="62678" x="4148138" y="3848100"/>
          <p14:tracePt t="62686" x="4194175" y="3957638"/>
          <p14:tracePt t="62695" x="4221163" y="4021138"/>
          <p14:tracePt t="62702" x="4257675" y="4140200"/>
          <p14:tracePt t="62715" x="4284663" y="4213225"/>
          <p14:tracePt t="62720" x="4303713" y="4295775"/>
          <p14:tracePt t="62726" x="4340225" y="4386263"/>
          <p14:tracePt t="62735" x="4357688" y="4449763"/>
          <p14:tracePt t="62742" x="4367213" y="4486275"/>
          <p14:tracePt t="62750" x="4367213" y="4522788"/>
          <p14:tracePt t="62766" x="4367213" y="4532313"/>
          <p14:tracePt t="62873" x="4367213" y="4522788"/>
          <p14:tracePt t="62878" x="4367213" y="4514850"/>
          <p14:tracePt t="62888" x="4367213" y="4478338"/>
          <p14:tracePt t="62894" x="4384675" y="4459288"/>
          <p14:tracePt t="62902" x="4394200" y="4422775"/>
          <p14:tracePt t="62911" x="4413250" y="4386263"/>
          <p14:tracePt t="62918" x="4440238" y="4340225"/>
          <p14:tracePt t="62927" x="4457700" y="4303713"/>
          <p14:tracePt t="62934" x="4494213" y="4232275"/>
          <p14:tracePt t="62943" x="4503738" y="4195763"/>
          <p14:tracePt t="62950" x="4521200" y="4130675"/>
          <p14:tracePt t="62960" x="4530725" y="4057650"/>
          <p14:tracePt t="62966" x="4557713" y="3957638"/>
          <p14:tracePt t="62976" x="4567238" y="3884613"/>
          <p14:tracePt t="62982" x="4586288" y="3821113"/>
          <p14:tracePt t="62993" x="4594225" y="3748088"/>
          <p14:tracePt t="62998" x="4594225" y="3694113"/>
          <p14:tracePt t="63006" x="4622800" y="3629025"/>
          <p14:tracePt t="63014" x="4622800" y="3575050"/>
          <p14:tracePt t="63028" x="4630738" y="3529013"/>
          <p14:tracePt t="63031" x="4630738" y="3492500"/>
          <p14:tracePt t="63038" x="4630738" y="3475038"/>
          <p14:tracePt t="63045" x="4630738" y="3455988"/>
          <p14:tracePt t="63055" x="4640263" y="3446463"/>
          <p14:tracePt t="63123" x="4649788" y="3492500"/>
          <p14:tracePt t="63131" x="4649788" y="3538538"/>
          <p14:tracePt t="63138" x="4686300" y="3592513"/>
          <p14:tracePt t="63143" x="4695825" y="3657600"/>
          <p14:tracePt t="63150" x="4703763" y="3711575"/>
          <p14:tracePt t="63160" x="4730750" y="3794125"/>
          <p14:tracePt t="63166" x="4749800" y="3867150"/>
          <p14:tracePt t="63176" x="4759325" y="3967163"/>
          <p14:tracePt t="63182" x="4795838" y="4040188"/>
          <p14:tracePt t="63193" x="4813300" y="4122738"/>
          <p14:tracePt t="63200" x="4840288" y="4195763"/>
          <p14:tracePt t="63208" x="4859338" y="4259263"/>
          <p14:tracePt t="63215" x="4876800" y="4303713"/>
          <p14:tracePt t="63224" x="4886325" y="4322763"/>
          <p14:tracePt t="63233" x="4886325" y="4332288"/>
          <p14:tracePt t="63239" x="4886325" y="4340225"/>
          <p14:tracePt t="63246" x="4895850" y="4340225"/>
          <p14:tracePt t="63294" x="4905375" y="4340225"/>
          <p14:tracePt t="63302" x="4913313" y="4340225"/>
          <p14:tracePt t="63310" x="4913313" y="4332288"/>
          <p14:tracePt t="63318" x="4922838" y="4303713"/>
          <p14:tracePt t="63327" x="4922838" y="4286250"/>
          <p14:tracePt t="63334" x="4932363" y="4240213"/>
          <p14:tracePt t="63343" x="4932363" y="4203700"/>
          <p14:tracePt t="63350" x="4932363" y="4149725"/>
          <p14:tracePt t="63359" x="4959350" y="4086225"/>
          <p14:tracePt t="63366" x="4959350" y="4030663"/>
          <p14:tracePt t="63376" x="4959350" y="3948113"/>
          <p14:tracePt t="63382" x="4959350" y="3875088"/>
          <p14:tracePt t="63393" x="4959350" y="3784600"/>
          <p14:tracePt t="63398" x="4959350" y="3711575"/>
          <p14:tracePt t="63409" x="4968875" y="3657600"/>
          <p14:tracePt t="63414" x="4968875" y="3592513"/>
          <p14:tracePt t="63422" x="4968875" y="3538538"/>
          <p14:tracePt t="63430" x="4986338" y="3502025"/>
          <p14:tracePt t="63438" x="4986338" y="3438525"/>
          <p14:tracePt t="63446" x="4986338" y="3419475"/>
          <p14:tracePt t="63454" x="4995863" y="3392488"/>
          <p14:tracePt t="63462" x="4995863" y="3382963"/>
          <p14:tracePt t="63479" x="4995863" y="3375025"/>
          <p14:tracePt t="63568" x="4995863" y="3382963"/>
          <p14:tracePt t="63584" x="4995863" y="3392488"/>
          <p14:tracePt t="63609" x="5005388" y="3419475"/>
          <p14:tracePt t="63631" x="5005388" y="3429000"/>
          <p14:tracePt t="63638" x="5014913" y="3438525"/>
          <p14:tracePt t="63646" x="5032375" y="3446463"/>
          <p14:tracePt t="63654" x="5041900" y="3446463"/>
          <p14:tracePt t="63662" x="5068888" y="3475038"/>
          <p14:tracePt t="63678" x="5086350" y="3482975"/>
          <p14:tracePt t="63686" x="5095875" y="3482975"/>
          <p14:tracePt t="63694" x="5122863" y="3492500"/>
          <p14:tracePt t="63702" x="5141913" y="3519488"/>
          <p14:tracePt t="63711" x="5151438" y="3519488"/>
          <p14:tracePt t="63718" x="5168900" y="3548063"/>
          <p14:tracePt t="63726" x="5187950" y="3592513"/>
          <p14:tracePt t="63734" x="5232400" y="3675063"/>
          <p14:tracePt t="63743" x="5268913" y="3738563"/>
          <p14:tracePt t="63750" x="5324475" y="3821113"/>
          <p14:tracePt t="63759" x="5360988" y="3884613"/>
          <p14:tracePt t="63766" x="5434013" y="3984625"/>
          <p14:tracePt t="63780" x="5487988" y="4049713"/>
          <p14:tracePt t="63785" x="5543550" y="4130675"/>
          <p14:tracePt t="63798" x="5634038" y="4295775"/>
          <p14:tracePt t="63816" x="5661025" y="4349750"/>
          <p14:tracePt t="63826" x="5661025" y="4376738"/>
          <p14:tracePt t="63838" x="5661025" y="4386263"/>
          <p14:tracePt t="63935" x="5661025" y="4359275"/>
          <p14:tracePt t="63944" x="5661025" y="4340225"/>
          <p14:tracePt t="63954" x="5661025" y="4313238"/>
          <p14:tracePt t="63959" x="5661025" y="4303713"/>
          <p14:tracePt t="63966" x="5661025" y="4286250"/>
          <p14:tracePt t="63976" x="5661025" y="4268788"/>
          <p14:tracePt t="63983" x="5670550" y="4249738"/>
          <p14:tracePt t="63993" x="5670550" y="4222750"/>
          <p14:tracePt t="63997" x="5670550" y="4176713"/>
          <p14:tracePt t="64009" x="5670550" y="4149725"/>
          <p14:tracePt t="64013" x="5670550" y="4094163"/>
          <p14:tracePt t="64031" x="5670550" y="4003675"/>
          <p14:tracePt t="64039" x="5661025" y="3940175"/>
          <p14:tracePt t="64047" x="5643563" y="3884613"/>
          <p14:tracePt t="64054" x="5624513" y="3840163"/>
          <p14:tracePt t="64062" x="5588000" y="3775075"/>
          <p14:tracePt t="64070" x="5570538" y="3738563"/>
          <p14:tracePt t="64078" x="5534025" y="3684588"/>
          <p14:tracePt t="64086" x="5478463" y="3621088"/>
          <p14:tracePt t="64094" x="5470525" y="3602038"/>
          <p14:tracePt t="64102" x="5451475" y="3565525"/>
          <p14:tracePt t="64111" x="5414963" y="3538538"/>
          <p14:tracePt t="64127" x="5387975" y="3475038"/>
          <p14:tracePt t="64142" x="5360988" y="3446463"/>
          <p14:tracePt t="64150" x="5351463" y="3429000"/>
          <p14:tracePt t="64159" x="5351463" y="3419475"/>
          <p14:tracePt t="64166" x="5341938" y="3392488"/>
          <p14:tracePt t="64176" x="5334000" y="3392488"/>
          <p14:tracePt t="64182" x="5334000" y="3375025"/>
          <p14:tracePt t="64192" x="5324475" y="3355975"/>
          <p14:tracePt t="64199" x="5324475" y="3346450"/>
          <p14:tracePt t="64205" x="5314950" y="3328988"/>
          <p14:tracePt t="64214" x="5314950" y="3319463"/>
          <p14:tracePt t="64229" x="5314950" y="3309938"/>
          <p14:tracePt t="64233" x="5305425" y="3302000"/>
          <p14:tracePt t="64238" x="5297488" y="3292475"/>
          <p14:tracePt t="64246" x="5297488" y="3282950"/>
          <p14:tracePt t="64254" x="5287963" y="3273425"/>
          <p14:tracePt t="64312" x="5278438" y="3302000"/>
          <p14:tracePt t="64326" x="5241925" y="3375025"/>
          <p14:tracePt t="64334" x="5214938" y="3446463"/>
          <p14:tracePt t="64343" x="5159375" y="3529013"/>
          <p14:tracePt t="64350" x="5105400" y="3629025"/>
          <p14:tracePt t="64359" x="5032375" y="3730625"/>
          <p14:tracePt t="64366" x="4968875" y="3803650"/>
          <p14:tracePt t="64376" x="4886325" y="3884613"/>
          <p14:tracePt t="64382" x="4803775" y="3940175"/>
          <p14:tracePt t="64393" x="4686300" y="4013200"/>
          <p14:tracePt t="64398" x="4630738" y="4057650"/>
          <p14:tracePt t="64408" x="4567238" y="4113213"/>
          <p14:tracePt t="64414" x="4521200" y="4149725"/>
          <p14:tracePt t="64422" x="4484688" y="4195763"/>
          <p14:tracePt t="64430" x="4476750" y="4232275"/>
          <p14:tracePt t="64438" x="4476750" y="4240213"/>
          <p14:tracePt t="64446" x="4476750" y="4259263"/>
          <p14:tracePt t="64454" x="4476750" y="4276725"/>
          <p14:tracePt t="64462" x="4476750" y="4286250"/>
          <p14:tracePt t="64470" x="4476750" y="4313238"/>
          <p14:tracePt t="64478" x="4494213" y="4322763"/>
          <p14:tracePt t="64486" x="4549775" y="4332288"/>
          <p14:tracePt t="64494" x="4630738" y="4349750"/>
          <p14:tracePt t="64502" x="4740275" y="4349750"/>
          <p14:tracePt t="64513" x="4886325" y="4349750"/>
          <p14:tracePt t="64519" x="5059363" y="4349750"/>
          <p14:tracePt t="64529" x="5260975" y="4349750"/>
          <p14:tracePt t="64534" x="5514975" y="4349750"/>
          <p14:tracePt t="64543" x="5770563" y="4349750"/>
          <p14:tracePt t="64550" x="6035675" y="4349750"/>
          <p14:tracePt t="64559" x="6262688" y="4286250"/>
          <p14:tracePt t="64566" x="6454775" y="4222750"/>
          <p14:tracePt t="64577" x="6573838" y="4176713"/>
          <p14:tracePt t="64582" x="6673850" y="4122738"/>
          <p14:tracePt t="64595" x="6754813" y="4067175"/>
          <p14:tracePt t="64598" x="6810375" y="4003675"/>
          <p14:tracePt t="64609" x="6819900" y="3957638"/>
          <p14:tracePt t="64614" x="6819900" y="3921125"/>
          <p14:tracePt t="64622" x="6819900" y="3867150"/>
          <p14:tracePt t="64630" x="6819900" y="3848100"/>
          <p14:tracePt t="64638" x="6819900" y="3840163"/>
          <p14:tracePt t="64646" x="6819900" y="3830638"/>
          <p14:tracePt t="64654" x="6800850" y="3811588"/>
          <p14:tracePt t="64670" x="6783388" y="3811588"/>
          <p14:tracePt t="64678" x="6764338" y="3821113"/>
          <p14:tracePt t="64686" x="6737350" y="3830638"/>
          <p14:tracePt t="64694" x="6691313" y="3857625"/>
          <p14:tracePt t="64702" x="6654800" y="3875088"/>
          <p14:tracePt t="64711" x="6581775" y="3911600"/>
          <p14:tracePt t="64718" x="6537325" y="3940175"/>
          <p14:tracePt t="64726" x="6500813" y="3948113"/>
          <p14:tracePt t="64734" x="6435725" y="3984625"/>
          <p14:tracePt t="64743" x="6354763" y="4021138"/>
          <p14:tracePt t="64750" x="6326188" y="4049713"/>
          <p14:tracePt t="64759" x="6262688" y="4057650"/>
          <p14:tracePt t="64766" x="6218238" y="4094163"/>
          <p14:tracePt t="64777" x="6189663" y="4103688"/>
          <p14:tracePt t="64782" x="6145213" y="4113213"/>
          <p14:tracePt t="64793" x="6099175" y="4149725"/>
          <p14:tracePt t="64799" x="6043613" y="4159250"/>
          <p14:tracePt t="64815" x="5907088" y="4186238"/>
          <p14:tracePt t="64833" x="5761038" y="4222750"/>
          <p14:tracePt t="64839" x="5707063" y="4232275"/>
          <p14:tracePt t="64847" x="5643563" y="4276725"/>
          <p14:tracePt t="64854" x="5570538" y="4286250"/>
          <p14:tracePt t="64862" x="5507038" y="4313238"/>
          <p14:tracePt t="64870" x="5441950" y="4349750"/>
          <p14:tracePt t="64878" x="5424488" y="4359275"/>
          <p14:tracePt t="64888" x="5405438" y="4368800"/>
          <p14:tracePt t="64895" x="5405438" y="4376738"/>
          <p14:tracePt t="64902" x="5405438" y="4386263"/>
          <p14:tracePt t="64934" x="5451475" y="4386263"/>
          <p14:tracePt t="64942" x="5561013" y="4386263"/>
          <p14:tracePt t="64950" x="5707063" y="4340225"/>
          <p14:tracePt t="64964" x="5880100" y="4276725"/>
          <p14:tracePt t="64969" x="6080125" y="4176713"/>
          <p14:tracePt t="64976" x="6299200" y="4030663"/>
          <p14:tracePt t="64983" x="6472238" y="3948113"/>
          <p14:tracePt t="64992" x="6618288" y="3875088"/>
          <p14:tracePt t="64997" x="6754813" y="3784600"/>
          <p14:tracePt t="65013" x="6856413" y="3711575"/>
          <p14:tracePt t="65018" x="6919913" y="3665538"/>
          <p14:tracePt t="65021" x="7000875" y="3611563"/>
          <p14:tracePt t="65030" x="7037388" y="3584575"/>
          <p14:tracePt t="65038" x="7065963" y="3565525"/>
          <p14:tracePt t="65046" x="7083425" y="3548063"/>
          <p14:tracePt t="65054" x="7119938" y="3529013"/>
          <p14:tracePt t="65062" x="7138988" y="3529013"/>
          <p14:tracePt t="65070" x="7156450" y="3511550"/>
          <p14:tracePt t="65078" x="7165975" y="3502025"/>
          <p14:tracePt t="65086" x="7165975" y="3492500"/>
          <p14:tracePt t="65094" x="7175500" y="3482975"/>
          <p14:tracePt t="65102" x="7192963" y="3465513"/>
          <p14:tracePt t="65111" x="7202488" y="3455988"/>
          <p14:tracePt t="65118" x="7212013" y="3446463"/>
          <p14:tracePt t="65127" x="7229475" y="3429000"/>
          <p14:tracePt t="65134" x="7239000" y="3429000"/>
          <p14:tracePt t="65142" x="7248525" y="3419475"/>
          <p14:tracePt t="65150" x="7248525" y="3411538"/>
          <p14:tracePt t="65166" x="7256463" y="3402013"/>
          <p14:tracePt t="65182" x="7265988" y="3392488"/>
          <p14:tracePt t="65214" x="7275513" y="3382963"/>
          <p14:tracePt t="65231" x="7283450" y="3375025"/>
          <p14:tracePt t="65238" x="7292975" y="3375025"/>
          <p14:tracePt t="65254" x="7302500" y="3375025"/>
          <p14:tracePt t="65270" x="7312025" y="3375025"/>
          <p14:tracePt t="65286" x="7319963" y="3375025"/>
          <p14:tracePt t="65294" x="7339013" y="3375025"/>
          <p14:tracePt t="65383" x="7348538" y="3375025"/>
          <p14:tracePt t="65392" x="7348538" y="3382963"/>
          <p14:tracePt t="65398" x="7329488" y="3429000"/>
          <p14:tracePt t="65406" x="7319963" y="3446463"/>
          <p14:tracePt t="65414" x="7292975" y="3482975"/>
          <p14:tracePt t="65422" x="7256463" y="3548063"/>
          <p14:tracePt t="65430" x="7212013" y="3565525"/>
          <p14:tracePt t="65438" x="7165975" y="3602038"/>
          <p14:tracePt t="65446" x="7102475" y="3629025"/>
          <p14:tracePt t="65454" x="7000875" y="3684588"/>
          <p14:tracePt t="65462" x="6919913" y="3711575"/>
          <p14:tracePt t="65470" x="6837363" y="3748088"/>
          <p14:tracePt t="65478" x="6764338" y="3767138"/>
          <p14:tracePt t="65485" x="6664325" y="3803650"/>
          <p14:tracePt t="65496" x="6610350" y="3811588"/>
          <p14:tracePt t="65502" x="6545263" y="3840163"/>
          <p14:tracePt t="65512" x="6481763" y="3875088"/>
          <p14:tracePt t="65519" x="6435725" y="3903663"/>
          <p14:tracePt t="65526" x="6372225" y="3940175"/>
          <p14:tracePt t="65534" x="6345238" y="3957638"/>
          <p14:tracePt t="65543" x="6299200" y="4003675"/>
          <p14:tracePt t="65550" x="6272213" y="4021138"/>
          <p14:tracePt t="65560" x="6245225" y="4057650"/>
          <p14:tracePt t="65566" x="6218238" y="4086225"/>
          <p14:tracePt t="65576" x="6181725" y="4113213"/>
          <p14:tracePt t="65582" x="6153150" y="4140200"/>
          <p14:tracePt t="65592" x="6116638" y="4149725"/>
          <p14:tracePt t="65598" x="6089650" y="4167188"/>
          <p14:tracePt t="65609" x="6072188" y="4195763"/>
          <p14:tracePt t="65614" x="6053138" y="4203700"/>
          <p14:tracePt t="65625" x="6035675" y="4213225"/>
          <p14:tracePt t="65630" x="6026150" y="4213225"/>
          <p14:tracePt t="65735" x="6062663" y="4213225"/>
          <p14:tracePt t="65742" x="6145213" y="4213225"/>
          <p14:tracePt t="65750" x="6235700" y="4213225"/>
          <p14:tracePt t="65758" x="6372225" y="4186238"/>
          <p14:tracePt t="65766" x="6537325" y="4167188"/>
          <p14:tracePt t="65777" x="6737350" y="4149725"/>
          <p14:tracePt t="65782" x="6973888" y="4103688"/>
          <p14:tracePt t="65794" x="7192963" y="4049713"/>
          <p14:tracePt t="65798" x="7402513" y="4021138"/>
          <p14:tracePt t="65809" x="7567613" y="3994150"/>
          <p14:tracePt t="65814" x="7712075" y="3930650"/>
          <p14:tracePt t="65822" x="7850188" y="3903663"/>
          <p14:tracePt t="65830" x="7921625" y="3875088"/>
          <p14:tracePt t="65838" x="7986713" y="3848100"/>
          <p14:tracePt t="65847" x="8031163" y="3848100"/>
          <p14:tracePt t="65854" x="8067675" y="3840163"/>
          <p14:tracePt t="65862" x="8086725" y="3840163"/>
          <p14:tracePt t="65871" x="8113713" y="3840163"/>
          <p14:tracePt t="65878" x="8123238" y="3840163"/>
          <p14:tracePt t="65894" x="8140700" y="3821113"/>
          <p14:tracePt t="65919" x="8150225" y="3811588"/>
          <p14:tracePt t="65934" x="8169275" y="3803650"/>
          <p14:tracePt t="65950" x="8177213" y="3794125"/>
          <p14:tracePt t="65974" x="8196263" y="3794125"/>
          <p14:tracePt t="65982" x="8204200" y="3794125"/>
          <p14:tracePt t="65994" x="8223250" y="3794125"/>
          <p14:tracePt t="65997" x="8240713" y="3794125"/>
          <p14:tracePt t="66008" x="8250238" y="3794125"/>
          <p14:tracePt t="66014" x="8269288" y="3784600"/>
          <p14:tracePt t="66022" x="8286750" y="3784600"/>
          <p14:tracePt t="66030" x="8305800" y="3767138"/>
          <p14:tracePt t="66038" x="8332788" y="3757613"/>
          <p14:tracePt t="66046" x="8350250" y="3748088"/>
          <p14:tracePt t="66054" x="8378825" y="3748088"/>
          <p14:tracePt t="66062" x="8423275" y="3730625"/>
          <p14:tracePt t="66070" x="8442325" y="3721100"/>
          <p14:tracePt t="66078" x="8496300" y="3694113"/>
          <p14:tracePt t="66086" x="8542338" y="3694113"/>
          <p14:tracePt t="66094" x="8569325" y="3675063"/>
          <p14:tracePt t="66102" x="8615363" y="3665538"/>
          <p14:tracePt t="66110" x="8651875" y="3657600"/>
          <p14:tracePt t="66128" x="8688388" y="3648075"/>
          <p14:tracePt t="66134" x="8705850" y="3629025"/>
          <p14:tracePt t="66150" x="8705850" y="3621088"/>
          <p14:tracePt t="66159" x="8705850" y="3611563"/>
          <p14:tracePt t="66167" x="8705850" y="3592513"/>
          <p14:tracePt t="66175" x="8705850" y="3575050"/>
          <p14:tracePt t="66182" x="8705850" y="3548063"/>
          <p14:tracePt t="66192" x="8705850" y="3529013"/>
          <p14:tracePt t="66198" x="8705850" y="3492500"/>
          <p14:tracePt t="66208" x="8697913" y="3446463"/>
          <p14:tracePt t="66214" x="8661400" y="3402013"/>
          <p14:tracePt t="66231" x="8615363" y="3309938"/>
          <p14:tracePt t="66238" x="8578850" y="3246438"/>
          <p14:tracePt t="66247" x="8551863" y="3182938"/>
          <p14:tracePt t="66254" x="8532813" y="3136900"/>
          <p14:tracePt t="66264" x="8523288" y="3090863"/>
          <p14:tracePt t="66270" x="8496300" y="3073400"/>
          <p14:tracePt t="66278" x="8496300" y="3063875"/>
          <p14:tracePt t="66313" x="8488363" y="3063875"/>
          <p14:tracePt t="66320" x="8478838" y="3063875"/>
          <p14:tracePt t="66328" x="8451850" y="3063875"/>
          <p14:tracePt t="66334" x="8432800" y="3073400"/>
          <p14:tracePt t="66345" x="8415338" y="3090863"/>
          <p14:tracePt t="66350" x="8396288" y="3109913"/>
          <p14:tracePt t="66359" x="8350250" y="3146425"/>
          <p14:tracePt t="66366" x="8296275" y="3192463"/>
          <p14:tracePt t="66375" x="8250238" y="3228975"/>
          <p14:tracePt t="66382" x="8204200" y="3265488"/>
          <p14:tracePt t="66397" x="8123238" y="3319463"/>
          <p14:tracePt t="66400" x="8077200" y="3338513"/>
          <p14:tracePt t="66413" x="8013700" y="3382963"/>
          <p14:tracePt t="66417" x="7931150" y="3419475"/>
          <p14:tracePt t="66422" x="7885113" y="3455988"/>
          <p14:tracePt t="66430" x="7821613" y="3482975"/>
          <p14:tracePt t="66438" x="7740650" y="3538538"/>
          <p14:tracePt t="66446" x="7658100" y="3592513"/>
          <p14:tracePt t="66455" x="7575550" y="3648075"/>
          <p14:tracePt t="66466" x="7512050" y="3684588"/>
          <p14:tracePt t="66471" x="7412038" y="3757613"/>
          <p14:tracePt t="66478" x="7329488" y="3821113"/>
          <p14:tracePt t="66486" x="7229475" y="3894138"/>
          <p14:tracePt t="66496" x="7129463" y="3967163"/>
          <p14:tracePt t="66502" x="7010400" y="4040188"/>
          <p14:tracePt t="66511" x="6929438" y="4113213"/>
          <p14:tracePt t="66518" x="6827838" y="4186238"/>
          <p14:tracePt t="66527" x="6727825" y="4259263"/>
          <p14:tracePt t="66534" x="6637338" y="4322763"/>
          <p14:tracePt t="66544" x="6537325" y="4386263"/>
          <p14:tracePt t="66550" x="6427788" y="4441825"/>
          <p14:tracePt t="66559" x="6345238" y="4468813"/>
          <p14:tracePt t="66566" x="6262688" y="4495800"/>
          <p14:tracePt t="66576" x="6208713" y="4505325"/>
          <p14:tracePt t="66582" x="6162675" y="4514850"/>
          <p14:tracePt t="66599" x="6126163" y="4514850"/>
          <p14:tracePt t="66609" x="6116638" y="4514850"/>
          <p14:tracePt t="66614" x="6108700" y="4514850"/>
          <p14:tracePt t="66625" x="6108700" y="4495800"/>
          <p14:tracePt t="66630" x="6108700" y="4468813"/>
          <p14:tracePt t="66637" x="6108700" y="4449763"/>
          <p14:tracePt t="66654" x="6108700" y="4422775"/>
          <p14:tracePt t="66662" x="6108700" y="4413250"/>
          <p14:tracePt t="66670" x="6108700" y="4386263"/>
          <p14:tracePt t="66678" x="6126163" y="4368800"/>
          <p14:tracePt t="66686" x="6145213" y="4359275"/>
          <p14:tracePt t="66695" x="6181725" y="4349750"/>
          <p14:tracePt t="66702" x="6226175" y="4313238"/>
          <p14:tracePt t="66710" x="6291263" y="4295775"/>
          <p14:tracePt t="66718" x="6372225" y="4259263"/>
          <p14:tracePt t="66727" x="6427788" y="4249738"/>
          <p14:tracePt t="66734" x="6527800" y="4203700"/>
          <p14:tracePt t="66742" x="6645275" y="4159250"/>
          <p14:tracePt t="66750" x="6773863" y="4103688"/>
          <p14:tracePt t="66765" x="6929438" y="4030663"/>
          <p14:tracePt t="66766" x="7092950" y="3994150"/>
          <p14:tracePt t="66780" x="7265988" y="3930650"/>
          <p14:tracePt t="66783" x="7429500" y="3894138"/>
          <p14:tracePt t="66795" x="7575550" y="3848100"/>
          <p14:tracePt t="66800" x="7712075" y="3811588"/>
          <p14:tracePt t="66809" x="7821613" y="3784600"/>
          <p14:tracePt t="66814" x="7958138" y="3738563"/>
          <p14:tracePt t="66822" x="8013700" y="3730625"/>
          <p14:tracePt t="66830" x="8096250" y="3702050"/>
          <p14:tracePt t="66838" x="8140700" y="3684588"/>
          <p14:tracePt t="66846" x="8169275" y="3665538"/>
          <p14:tracePt t="66854" x="8186738" y="3657600"/>
          <p14:tracePt t="66862" x="8223250" y="3621088"/>
          <p14:tracePt t="66870" x="8240713" y="3602038"/>
          <p14:tracePt t="66878" x="8269288" y="3565525"/>
          <p14:tracePt t="66886" x="8277225" y="3538538"/>
          <p14:tracePt t="66894" x="8313738" y="3492500"/>
          <p14:tracePt t="66902" x="8323263" y="3465513"/>
          <p14:tracePt t="66911" x="8359775" y="3419475"/>
          <p14:tracePt t="66918" x="8378825" y="3375025"/>
          <p14:tracePt t="66927" x="8432800" y="3328988"/>
          <p14:tracePt t="66937" x="8459788" y="3292475"/>
          <p14:tracePt t="66942" x="8478838" y="3273425"/>
          <p14:tracePt t="66950" x="8523288" y="3236913"/>
          <p14:tracePt t="66958" x="8542338" y="3228975"/>
          <p14:tracePt t="66968" x="8578850" y="3219450"/>
          <p14:tracePt t="67102" x="8578850" y="3209925"/>
          <p14:tracePt t="67110" x="8578850" y="3200400"/>
          <p14:tracePt t="67126" x="8578850" y="3192463"/>
          <p14:tracePt t="67134" x="8578850" y="3173413"/>
          <p14:tracePt t="67208" x="8578850" y="3163888"/>
          <p14:tracePt t="67214" x="8578850" y="3155950"/>
          <p14:tracePt t="67224" x="8578850" y="3127375"/>
          <p14:tracePt t="67230" x="8578850" y="3119438"/>
          <p14:tracePt t="67238" x="8578850" y="3109913"/>
          <p14:tracePt t="67246" x="8578850" y="3090863"/>
          <p14:tracePt t="67254" x="8578850" y="3082925"/>
          <p14:tracePt t="67263" x="8578850" y="3073400"/>
          <p14:tracePt t="67273" x="8578850" y="3063875"/>
          <p14:tracePt t="67319" x="8588375" y="3054350"/>
          <p14:tracePt t="67326" x="8596313" y="3046413"/>
          <p14:tracePt t="67334" x="8605838" y="3046413"/>
          <p14:tracePt t="67497" x="8588375" y="3046413"/>
          <p14:tracePt t="67502" x="8559800" y="3027363"/>
          <p14:tracePt t="67510" x="8505825" y="3017838"/>
          <p14:tracePt t="67518" x="8459788" y="3017838"/>
          <p14:tracePt t="67527" x="8405813" y="3017838"/>
          <p14:tracePt t="67534" x="8350250" y="3009900"/>
          <p14:tracePt t="67544" x="8269288" y="2982913"/>
          <p14:tracePt t="67550" x="8177213" y="2982913"/>
          <p14:tracePt t="67560" x="8067675" y="2982913"/>
          <p14:tracePt t="67566" x="7921625" y="2982913"/>
          <p14:tracePt t="67576" x="7777163" y="2982913"/>
          <p14:tracePt t="67582" x="7575550" y="2982913"/>
          <p14:tracePt t="67592" x="7429500" y="2982913"/>
          <p14:tracePt t="67598" x="7283450" y="2982913"/>
          <p14:tracePt t="67609" x="7119938" y="2963863"/>
          <p14:tracePt t="67614" x="6992938" y="2954338"/>
          <p14:tracePt t="67625" x="6864350" y="2936875"/>
          <p14:tracePt t="67630" x="6746875" y="2909888"/>
          <p14:tracePt t="67638" x="6654800" y="2900363"/>
          <p14:tracePt t="67646" x="6564313" y="2881313"/>
          <p14:tracePt t="67654" x="6481763" y="2873375"/>
          <p14:tracePt t="67662" x="6408738" y="2827338"/>
          <p14:tracePt t="67670" x="6362700" y="2817813"/>
          <p14:tracePt t="67678" x="6299200" y="2808288"/>
          <p14:tracePt t="67686" x="6208713" y="2763838"/>
          <p14:tracePt t="67694" x="6153150" y="2763838"/>
          <p14:tracePt t="67702" x="6053138" y="2735263"/>
          <p14:tracePt t="67710" x="5972175" y="2698750"/>
          <p14:tracePt t="67718" x="5826125" y="2671763"/>
          <p14:tracePt t="67726" x="5707063" y="2644775"/>
          <p14:tracePt t="67734" x="5561013" y="2598738"/>
          <p14:tracePt t="67742" x="5434013" y="2554288"/>
          <p14:tracePt t="67750" x="5260975" y="2517775"/>
          <p14:tracePt t="67759" x="5114925" y="2462213"/>
          <p14:tracePt t="67767" x="4978400" y="2416175"/>
          <p14:tracePt t="67781" x="4868863" y="2389188"/>
          <p14:tracePt t="67784" x="4759325" y="2371725"/>
          <p14:tracePt t="67797" x="4676775" y="2335213"/>
          <p14:tracePt t="67799" x="4613275" y="2325688"/>
          <p14:tracePt t="67811" x="4549775" y="2279650"/>
          <p14:tracePt t="67814" x="4513263" y="2270125"/>
          <p14:tracePt t="67822" x="4476750" y="2252663"/>
          <p14:tracePt t="67830" x="4448175" y="2233613"/>
          <p14:tracePt t="67839" x="4440238" y="2225675"/>
          <p14:tracePt t="67846" x="4413250" y="2206625"/>
          <p14:tracePt t="67854" x="4367213" y="2189163"/>
          <p14:tracePt t="67862" x="4348163" y="2179638"/>
          <p14:tracePt t="67871" x="4303713" y="2152650"/>
          <p14:tracePt t="67878" x="4267200" y="2133600"/>
          <p14:tracePt t="67888" x="4230688" y="2106613"/>
          <p14:tracePt t="67894" x="4194175" y="2097088"/>
          <p14:tracePt t="67902" x="4148138" y="2079625"/>
          <p14:tracePt t="67911" x="4129088" y="2070100"/>
          <p14:tracePt t="67918" x="4084638" y="2070100"/>
          <p14:tracePt t="67926" x="4057650" y="2060575"/>
          <p14:tracePt t="67934" x="4048125" y="2060575"/>
          <p14:tracePt t="67942" x="4038600" y="2060575"/>
          <p14:tracePt t="67950" x="4029075" y="2060575"/>
          <p14:tracePt t="67960" x="4002088" y="2060575"/>
          <p14:tracePt t="67966" x="3992563" y="2060575"/>
          <p14:tracePt t="67983" x="3948113" y="2070100"/>
          <p14:tracePt t="67999" x="3892550" y="2143125"/>
          <p14:tracePt t="68008" x="3883025" y="2179638"/>
          <p14:tracePt t="68014" x="3883025" y="2233613"/>
          <p14:tracePt t="68022" x="3883025" y="2289175"/>
          <p14:tracePt t="68030" x="3883025" y="2362200"/>
          <p14:tracePt t="68038" x="3911600" y="2489200"/>
          <p14:tracePt t="68046" x="3984625" y="2625725"/>
          <p14:tracePt t="68054" x="4075113" y="2763838"/>
          <p14:tracePt t="68062" x="4202113" y="2917825"/>
          <p14:tracePt t="68070" x="4430713" y="3192463"/>
          <p14:tracePt t="68078" x="4649788" y="3438525"/>
          <p14:tracePt t="68086" x="4913313" y="3721100"/>
          <p14:tracePt t="68094" x="5232400" y="4013200"/>
          <p14:tracePt t="68102" x="5507038" y="4276725"/>
          <p14:tracePt t="68113" x="5780088" y="4478338"/>
          <p14:tracePt t="68118" x="6062663" y="4760913"/>
          <p14:tracePt t="68128" x="6272213" y="4951413"/>
          <p14:tracePt t="68134" x="6464300" y="5089525"/>
          <p14:tracePt t="68142" x="6600825" y="5216525"/>
          <p14:tracePt t="68150" x="6700838" y="5299075"/>
          <p14:tracePt t="68159" x="6783388" y="5389563"/>
          <p14:tracePt t="68167" x="6819900" y="5435600"/>
          <p14:tracePt t="68176" x="6856413" y="5481638"/>
          <p14:tracePt t="68182" x="6864350" y="5499100"/>
          <p14:tracePt t="68192" x="6873875" y="5526088"/>
          <p14:tracePt t="68217" x="6873875" y="5545138"/>
          <p14:tracePt t="68222" x="6873875" y="5562600"/>
          <p14:tracePt t="68230" x="6873875" y="5572125"/>
          <p14:tracePt t="68238" x="6873875" y="5581650"/>
          <p14:tracePt t="68246" x="6873875" y="5608638"/>
          <p14:tracePt t="68262" x="6873875" y="5645150"/>
          <p14:tracePt t="68270" x="6873875" y="5662613"/>
          <p14:tracePt t="68278" x="6873875" y="5691188"/>
          <p14:tracePt t="68286" x="6873875" y="5708650"/>
          <p14:tracePt t="68294" x="6873875" y="5754688"/>
          <p14:tracePt t="68302" x="6873875" y="5781675"/>
          <p14:tracePt t="68310" x="6900863" y="5818188"/>
          <p14:tracePt t="68327" x="6910388" y="5845175"/>
          <p14:tracePt t="68335" x="6919913" y="5864225"/>
          <p14:tracePt t="68355" x="6946900" y="5918200"/>
          <p14:tracePt t="68362" x="6946900" y="5937250"/>
          <p14:tracePt t="68367" x="6946900" y="5946775"/>
          <p14:tracePt t="68375" x="6946900" y="5964238"/>
          <p14:tracePt t="68382" x="6946900" y="5973763"/>
          <p14:tracePt t="68393" x="6946900" y="5983288"/>
          <p14:tracePt t="68398" x="6946900" y="5991225"/>
          <p14:tracePt t="68409" x="6946900" y="6000750"/>
          <p14:tracePt t="68414" x="6946900" y="6010275"/>
          <p14:tracePt t="68422" x="6946900" y="6018213"/>
          <p14:tracePt t="68430" x="6946900" y="6037263"/>
          <p14:tracePt t="68446" x="6929438" y="6054725"/>
          <p14:tracePt t="68456" x="6910388" y="6083300"/>
          <p14:tracePt t="68465" x="6900863" y="6091238"/>
          <p14:tracePt t="68470" x="6883400" y="6110288"/>
          <p14:tracePt t="68478" x="6864350" y="6127750"/>
          <p14:tracePt t="68486" x="6819900" y="6146800"/>
          <p14:tracePt t="68494" x="6783388" y="6183313"/>
          <p14:tracePt t="68502" x="6754813" y="6200775"/>
          <p14:tracePt t="68510" x="6727825" y="6210300"/>
          <p14:tracePt t="68519" x="6691313" y="6229350"/>
          <p14:tracePt t="68528" x="6654800" y="6256338"/>
          <p14:tracePt t="68534" x="6591300" y="6265863"/>
          <p14:tracePt t="68542" x="6573838" y="6273800"/>
          <p14:tracePt t="68550" x="6527800" y="6283325"/>
          <p14:tracePt t="68559" x="6491288" y="6292850"/>
          <p14:tracePt t="68566" x="6445250" y="6292850"/>
          <p14:tracePt t="68575" x="6418263" y="6292850"/>
          <p14:tracePt t="68582" x="6381750" y="6310313"/>
          <p14:tracePt t="68594" x="6335713" y="6310313"/>
          <p14:tracePt t="68598" x="6299200" y="6310313"/>
          <p14:tracePt t="68613" x="6281738" y="6310313"/>
          <p14:tracePt t="68617" x="6245225" y="6310313"/>
          <p14:tracePt t="68630" x="6235700" y="6310313"/>
          <p14:tracePt t="68638" x="6226175" y="6310313"/>
          <p14:tracePt t="68670" x="6208713" y="6310313"/>
          <p14:tracePt t="68678" x="6199188" y="6310313"/>
          <p14:tracePt t="68688" x="6189663" y="6310313"/>
          <p14:tracePt t="68694" x="6153150" y="6310313"/>
          <p14:tracePt t="68710" x="6126163" y="6310313"/>
          <p14:tracePt t="68718" x="6108700" y="6310313"/>
          <p14:tracePt t="68726" x="6062663" y="6310313"/>
          <p14:tracePt t="68734" x="6043613" y="6310313"/>
          <p14:tracePt t="68741" x="6016625" y="6310313"/>
          <p14:tracePt t="68750" x="5999163" y="6310313"/>
          <p14:tracePt t="68759" x="5980113" y="6310313"/>
          <p14:tracePt t="68766" x="5962650" y="6310313"/>
          <p14:tracePt t="68782" x="5943600" y="6310313"/>
          <p14:tracePt t="68794" x="5935663" y="6310313"/>
          <p14:tracePt t="68798" x="5916613" y="6310313"/>
          <p14:tracePt t="68809" x="5889625" y="6310313"/>
          <p14:tracePt t="68814" x="5870575" y="6310313"/>
          <p14:tracePt t="68825" x="5843588" y="6310313"/>
          <p14:tracePt t="68830" x="5826125" y="6310313"/>
          <p14:tracePt t="68842" x="5789613" y="6310313"/>
          <p14:tracePt t="68846" x="5770563" y="6302375"/>
          <p14:tracePt t="68854" x="5753100" y="6292850"/>
          <p14:tracePt t="68862" x="5734050" y="6283325"/>
          <p14:tracePt t="68881" x="5724525" y="6283325"/>
          <p14:tracePt t="68898" x="5707063" y="6273800"/>
          <p14:tracePt t="68951" x="5697538" y="6273800"/>
          <p14:tracePt t="68958" x="5688013" y="6273800"/>
          <p14:tracePt t="69014" x="5670550" y="6273800"/>
          <p14:tracePt t="69083" x="5661025" y="6283325"/>
          <p14:tracePt t="69191" x="5653088" y="6292850"/>
          <p14:tracePt t="69200" x="5643563" y="6292850"/>
          <p14:tracePt t="69207" x="5607050" y="6283325"/>
          <p14:tracePt t="69222" x="5580063" y="6273800"/>
          <p14:tracePt t="69230" x="5561013" y="6265863"/>
          <p14:tracePt t="69270" x="5551488" y="6256338"/>
          <p14:tracePt t="69286" x="5551488" y="6246813"/>
          <p14:tracePt t="69303" x="5551488" y="6237288"/>
          <p14:tracePt t="69326" x="5551488" y="6229350"/>
          <p14:tracePt t="69334" x="5551488" y="6200775"/>
          <p14:tracePt t="69343" x="5551488" y="6192838"/>
          <p14:tracePt t="69350" x="5561013" y="6164263"/>
          <p14:tracePt t="69359" x="5580063" y="6156325"/>
          <p14:tracePt t="69366" x="5624513" y="6146800"/>
          <p14:tracePt t="69375" x="5661025" y="6137275"/>
          <p14:tracePt t="69382" x="5680075" y="6137275"/>
          <p14:tracePt t="69392" x="5724525" y="6137275"/>
          <p14:tracePt t="69398" x="5753100" y="6137275"/>
          <p14:tracePt t="69409" x="5770563" y="6137275"/>
          <p14:tracePt t="69414" x="5780088" y="6137275"/>
          <p14:tracePt t="69422" x="5797550" y="6137275"/>
          <p14:tracePt t="69462" x="5807075" y="6137275"/>
          <p14:tracePt t="69470" x="5816600" y="6137275"/>
          <p14:tracePt t="69478" x="5816600" y="6156325"/>
          <p14:tracePt t="69486" x="5816600" y="6173788"/>
          <p14:tracePt t="69495" x="5816600" y="6183313"/>
          <p14:tracePt t="69502" x="5816600" y="6192838"/>
          <p14:tracePt t="69510" x="5816600" y="6200775"/>
          <p14:tracePt t="69518" x="5816600" y="6210300"/>
          <p14:tracePt t="69526" x="5816600" y="6219825"/>
          <p14:tracePt t="69534" x="5816600" y="6229350"/>
          <p14:tracePt t="69561" x="5816600" y="6237288"/>
          <p14:tracePt t="69583" x="5816600" y="6265863"/>
          <p14:tracePt t="69594" x="5807075" y="6265863"/>
          <p14:tracePt t="69599" x="5797550" y="6265863"/>
          <p14:tracePt t="69609" x="5797550" y="6273800"/>
          <p14:tracePt t="69614" x="5780088" y="6273800"/>
          <p14:tracePt t="69626" x="5761038" y="6273800"/>
          <p14:tracePt t="69630" x="5753100" y="6273800"/>
          <p14:tracePt t="69639" x="5724525" y="6273800"/>
          <p14:tracePt t="69646" x="5716588" y="6273800"/>
          <p14:tracePt t="69654" x="5707063" y="6273800"/>
          <p14:tracePt t="69662" x="5697538" y="6273800"/>
          <p14:tracePt t="69670" x="5680075" y="6273800"/>
          <p14:tracePt t="69678" x="5670550" y="6273800"/>
          <p14:tracePt t="69686" x="5634038" y="6273800"/>
          <p14:tracePt t="69695" x="5624513" y="6265863"/>
          <p14:tracePt t="69702" x="5588000" y="6246813"/>
          <p14:tracePt t="69710" x="5561013" y="6246813"/>
          <p14:tracePt t="69718" x="5524500" y="6229350"/>
          <p14:tracePt t="69727" x="5478463" y="6200775"/>
          <p14:tracePt t="69734" x="5441950" y="6192838"/>
          <p14:tracePt t="69742" x="5341938" y="6164263"/>
          <p14:tracePt t="69750" x="5251450" y="6119813"/>
          <p14:tracePt t="69759" x="5132388" y="6064250"/>
          <p14:tracePt t="69766" x="5014913" y="6018213"/>
          <p14:tracePt t="69775" x="4922838" y="5983288"/>
          <p14:tracePt t="69782" x="4822825" y="5937250"/>
          <p14:tracePt t="69794" x="4722813" y="5910263"/>
          <p14:tracePt t="69798" x="4640263" y="5854700"/>
          <p14:tracePt t="69810" x="4530725" y="5808663"/>
          <p14:tracePt t="69814" x="4467225" y="5800725"/>
          <p14:tracePt t="69829" x="4384675" y="5772150"/>
          <p14:tracePt t="69830" x="4311650" y="5745163"/>
          <p14:tracePt t="69839" x="4284663" y="5735638"/>
          <p14:tracePt t="69846" x="4267200" y="5735638"/>
          <p14:tracePt t="69855" x="4221163" y="5727700"/>
          <p14:tracePt t="69862" x="4211638" y="5727700"/>
          <p14:tracePt t="69871" x="4184650" y="5718175"/>
          <p14:tracePt t="69878" x="4175125" y="5718175"/>
          <p14:tracePt t="69888" x="4148138" y="5699125"/>
          <p14:tracePt t="69894" x="4138613" y="5699125"/>
          <p14:tracePt t="69902" x="4102100" y="5691188"/>
          <p14:tracePt t="69911" x="4075113" y="5691188"/>
          <p14:tracePt t="69918" x="4029075" y="5681663"/>
          <p14:tracePt t="69926" x="4002088" y="5681663"/>
          <p14:tracePt t="69934" x="3975100" y="5681663"/>
          <p14:tracePt t="69942" x="3929063" y="5672138"/>
          <p14:tracePt t="69950" x="3892550" y="5672138"/>
          <p14:tracePt t="69959" x="3846513" y="5645150"/>
          <p14:tracePt t="69966" x="3829050" y="5635625"/>
          <p14:tracePt t="69975" x="3819525" y="5635625"/>
          <p14:tracePt t="69982" x="3792538" y="5626100"/>
          <p14:tracePt t="69992" x="3783013" y="5626100"/>
          <p14:tracePt t="69998" x="3783013" y="5618163"/>
          <p14:tracePt t="70014" x="3775075" y="5608638"/>
          <p14:tracePt t="70046" x="3775075" y="5599113"/>
          <p14:tracePt t="70078" x="3792538" y="5589588"/>
          <p14:tracePt t="70086" x="3810000" y="5589588"/>
          <p14:tracePt t="70094" x="3865563" y="5589588"/>
          <p14:tracePt t="70102" x="3919538" y="5589588"/>
          <p14:tracePt t="70110" x="3975100" y="5589588"/>
          <p14:tracePt t="70124" x="4065588" y="5608638"/>
          <p14:tracePt t="70128" x="4148138" y="5635625"/>
          <p14:tracePt t="70134" x="4238625" y="5645150"/>
          <p14:tracePt t="70143" x="4340225" y="5672138"/>
          <p14:tracePt t="70150" x="4413250" y="5672138"/>
          <p14:tracePt t="70158" x="4476750" y="5691188"/>
          <p14:tracePt t="70167" x="4530725" y="5691188"/>
          <p14:tracePt t="70176" x="4567238" y="5699125"/>
          <p14:tracePt t="70182" x="4603750" y="5699125"/>
          <p14:tracePt t="70192" x="4630738" y="5699125"/>
          <p14:tracePt t="70198" x="4649788" y="5699125"/>
          <p14:tracePt t="70208" x="4676775" y="5699125"/>
          <p14:tracePt t="70214" x="4686300" y="5699125"/>
          <p14:tracePt t="70230" x="4695825" y="5699125"/>
          <p14:tracePt t="70238" x="4713288" y="5699125"/>
          <p14:tracePt t="70254" x="4730750" y="5708650"/>
          <p14:tracePt t="70270" x="4767263" y="5718175"/>
          <p14:tracePt t="70278" x="4786313" y="5727700"/>
          <p14:tracePt t="70286" x="4822825" y="5727700"/>
          <p14:tracePt t="70294" x="4876800" y="5735638"/>
          <p14:tracePt t="70302" x="4932363" y="5735638"/>
          <p14:tracePt t="70310" x="4995863" y="5745163"/>
          <p14:tracePt t="70320" x="5049838" y="5745163"/>
          <p14:tracePt t="70328" x="5086350" y="5764213"/>
          <p14:tracePt t="70334" x="5151438" y="5781675"/>
          <p14:tracePt t="70344" x="5168900" y="5781675"/>
          <p14:tracePt t="70350" x="5214938" y="5781675"/>
          <p14:tracePt t="70359" x="5251450" y="5791200"/>
          <p14:tracePt t="70366" x="5260975" y="5791200"/>
          <p14:tracePt t="70375" x="5268913" y="5791200"/>
          <p14:tracePt t="70382" x="5287963" y="5791200"/>
          <p14:tracePt t="70392" x="5297488" y="5791200"/>
          <p14:tracePt t="70410" x="5297488" y="5800725"/>
          <p14:tracePt t="70425" x="5305425" y="5800725"/>
          <p14:tracePt t="70454" x="5324475" y="5808663"/>
          <p14:tracePt t="70616" x="5278438" y="5808663"/>
          <p14:tracePt t="70624" x="5224463" y="5808663"/>
          <p14:tracePt t="70630" x="5105400" y="5764213"/>
          <p14:tracePt t="70641" x="4986338" y="5735638"/>
          <p14:tracePt t="70646" x="4876800" y="5681663"/>
          <p14:tracePt t="70654" x="4776788" y="5608638"/>
          <p14:tracePt t="70662" x="4659313" y="5535613"/>
          <p14:tracePt t="70670" x="4540250" y="5445125"/>
          <p14:tracePt t="70678" x="4440238" y="5353050"/>
          <p14:tracePt t="70686" x="4330700" y="5233988"/>
          <p14:tracePt t="70697" x="4238625" y="5097463"/>
          <p14:tracePt t="70702" x="4157663" y="4979988"/>
          <p14:tracePt t="70710" x="4075113" y="4851400"/>
          <p14:tracePt t="70718" x="4002088" y="4714875"/>
          <p14:tracePt t="70726" x="3975100" y="4595813"/>
          <p14:tracePt t="70734" x="3919538" y="4486275"/>
          <p14:tracePt t="70742" x="3856038" y="4349750"/>
          <p14:tracePt t="70750" x="3810000" y="4240213"/>
          <p14:tracePt t="70759" x="3738563" y="4122738"/>
          <p14:tracePt t="70766" x="3683000" y="4021138"/>
          <p14:tracePt t="70776" x="3592513" y="3867150"/>
          <p14:tracePt t="70782" x="3519488" y="3767138"/>
          <p14:tracePt t="70794" x="3409950" y="3611563"/>
          <p14:tracePt t="70798" x="3327400" y="3492500"/>
          <p14:tracePt t="70809" x="3254375" y="3392488"/>
          <p14:tracePt t="70814" x="3181350" y="3292475"/>
          <p14:tracePt t="70825" x="3108325" y="3173413"/>
          <p14:tracePt t="70830" x="3035300" y="3090863"/>
          <p14:tracePt t="70838" x="2981325" y="2973388"/>
          <p14:tracePt t="70846" x="2935288" y="2890838"/>
          <p14:tracePt t="70854" x="2871788" y="2790825"/>
          <p14:tracePt t="70862" x="2808288" y="2708275"/>
          <p14:tracePt t="70871" x="2752725" y="2608263"/>
          <p14:tracePt t="70878" x="2689225" y="2525713"/>
          <p14:tracePt t="70887" x="2635250" y="2462213"/>
          <p14:tracePt t="70894" x="2570163" y="2408238"/>
          <p14:tracePt t="70902" x="2516188" y="2362200"/>
          <p14:tracePt t="70911" x="2452688" y="2289175"/>
          <p14:tracePt t="70918" x="2406650" y="2262188"/>
          <p14:tracePt t="70927" x="2333625" y="2189163"/>
          <p14:tracePt t="70935" x="2287588" y="2143125"/>
          <p14:tracePt t="70942" x="2233613" y="2089150"/>
          <p14:tracePt t="70950" x="2151063" y="2033588"/>
          <p14:tracePt t="70963" x="2106613" y="1997075"/>
          <p14:tracePt t="70969" x="2060575" y="1951038"/>
          <p14:tracePt t="70975" x="2005013" y="1906588"/>
          <p14:tracePt t="70982" x="1960563" y="1851025"/>
          <p14:tracePt t="70992" x="1924050" y="1804988"/>
          <p14:tracePt t="70998" x="1905000" y="1787525"/>
          <p14:tracePt t="71008" x="1868488" y="1751013"/>
          <p14:tracePt t="71014" x="1824038" y="1704975"/>
          <p14:tracePt t="71025" x="1804988" y="1687513"/>
          <p14:tracePt t="71030" x="1787525" y="1668463"/>
          <p14:tracePt t="71038" x="1741488" y="1641475"/>
          <p14:tracePt t="71046" x="1714500" y="1624013"/>
          <p14:tracePt t="71054" x="1704975" y="1614488"/>
          <p14:tracePt t="71062" x="1677988" y="1587500"/>
          <p14:tracePt t="71070" x="1668463" y="1577975"/>
          <p14:tracePt t="71078" x="1649413" y="1568450"/>
          <p14:tracePt t="71086" x="1622425" y="1550988"/>
          <p14:tracePt t="71094" x="1585913" y="1541463"/>
          <p14:tracePt t="71102" x="1568450" y="1522413"/>
          <p14:tracePt t="71111" x="1549400" y="1504950"/>
          <p14:tracePt t="71125" x="1531938" y="1485900"/>
          <p14:tracePt t="71128" x="1495425" y="1449388"/>
          <p14:tracePt t="71134" x="1468438" y="1422400"/>
          <p14:tracePt t="71144" x="1422400" y="1368425"/>
          <p14:tracePt t="71150" x="1385888" y="1339850"/>
          <p14:tracePt t="71159" x="1322388" y="1268413"/>
          <p14:tracePt t="71167" x="1276350" y="1249363"/>
          <p14:tracePt t="71175" x="1157288" y="1195388"/>
          <p14:tracePt t="71182" x="1076325" y="1166813"/>
          <p14:tracePt t="71192" x="1030288" y="1139825"/>
          <p14:tracePt t="71200" x="974725" y="1122363"/>
          <p14:tracePt t="71208" x="957263" y="1103313"/>
          <p14:tracePt t="71214" x="911225" y="1085850"/>
          <p14:tracePt t="71224" x="903288" y="1085850"/>
          <p14:tracePt t="71239" x="874713" y="1076325"/>
          <p14:tracePt t="71254" x="857250" y="1076325"/>
          <p14:tracePt t="71263" x="838200" y="1076325"/>
          <p14:tracePt t="71270" x="811213" y="1066800"/>
          <p14:tracePt t="71278" x="784225" y="1057275"/>
          <p14:tracePt t="71286" x="747713" y="1039813"/>
          <p14:tracePt t="71294" x="711200" y="1030288"/>
          <p14:tracePt t="71302" x="674688" y="1012825"/>
          <p14:tracePt t="71311" x="655638" y="1012825"/>
          <p14:tracePt t="71319" x="620713" y="1003300"/>
          <p14:tracePt t="71330" x="592138" y="1003300"/>
          <p14:tracePt t="71336" x="555625" y="1003300"/>
          <p14:tracePt t="71347" x="528638" y="1003300"/>
          <p14:tracePt t="71351" x="519113" y="1003300"/>
          <p14:tracePt t="71362" x="511175" y="1003300"/>
          <p14:tracePt t="71367" x="501650" y="1003300"/>
          <p14:tracePt t="71379" x="492125" y="1003300"/>
          <p14:tracePt t="71430" x="482600" y="1003300"/>
          <p14:tracePt t="71470" x="482600" y="1012825"/>
          <p14:tracePt t="71494" x="482600" y="1020763"/>
          <p14:tracePt t="71502" x="482600" y="1030288"/>
          <p14:tracePt t="71518" x="492125" y="1039813"/>
          <p14:tracePt t="71526" x="501650" y="1039813"/>
          <p14:tracePt t="71550" x="511175" y="1039813"/>
          <p14:tracePt t="71558" x="528638" y="1049338"/>
          <p14:tracePt t="71566" x="538163" y="1057275"/>
          <p14:tracePt t="71576" x="547688" y="1066800"/>
          <p14:tracePt t="71582" x="565150" y="1066800"/>
          <p14:tracePt t="71595" x="574675" y="1066800"/>
          <p14:tracePt t="71598" x="584200" y="1066800"/>
          <p14:tracePt t="71610" x="611188" y="1076325"/>
          <p14:tracePt t="71672" x="620713" y="1085850"/>
          <p14:tracePt t="71689" x="628650" y="1093788"/>
          <p14:tracePt t="71720" x="647700" y="1122363"/>
          <p14:tracePt t="71726" x="655638" y="1122363"/>
          <p14:tracePt t="71735" x="665163" y="1130300"/>
          <p14:tracePt t="71747" x="665163" y="1139825"/>
          <p14:tracePt t="71751" x="684213" y="1158875"/>
          <p14:tracePt t="71774" x="692150" y="1176338"/>
          <p14:tracePt t="71926" x="692150" y="1166813"/>
          <p14:tracePt t="71934" x="692150" y="1158875"/>
          <p14:tracePt t="71942" x="692150" y="1139825"/>
          <p14:tracePt t="71950" x="684213" y="1112838"/>
          <p14:tracePt t="71959" x="674688" y="1093788"/>
          <p14:tracePt t="71966" x="665163" y="1049338"/>
          <p14:tracePt t="71975" x="665163" y="1030288"/>
          <p14:tracePt t="71983" x="665163" y="1003300"/>
          <p14:tracePt t="71992" x="647700" y="976313"/>
          <p14:tracePt t="71998" x="647700" y="957263"/>
          <p14:tracePt t="72009" x="647700" y="939800"/>
          <p14:tracePt t="72014" x="647700" y="920750"/>
          <p14:tracePt t="72025" x="647700" y="911225"/>
          <p14:tracePt t="72030" x="647700" y="903288"/>
          <p14:tracePt t="72046" x="647700" y="884238"/>
          <p14:tracePt t="72054" x="647700" y="874713"/>
          <p14:tracePt t="72062" x="647700" y="866775"/>
          <p14:tracePt t="72078" x="647700" y="857250"/>
          <p14:tracePt t="72086" x="647700" y="830263"/>
          <p14:tracePt t="72094" x="647700" y="820738"/>
          <p14:tracePt t="72102" x="647700" y="803275"/>
          <p14:tracePt t="72126" x="647700" y="720725"/>
          <p14:tracePt t="72135" x="655638" y="701675"/>
          <p14:tracePt t="72143" x="655638" y="684213"/>
          <p14:tracePt t="72150" x="655638" y="647700"/>
          <p14:tracePt t="72158" x="655638" y="638175"/>
          <p14:tracePt t="72166" x="655638" y="611188"/>
          <p14:tracePt t="72176" x="665163" y="592138"/>
          <p14:tracePt t="72182" x="665163" y="565150"/>
          <p14:tracePt t="72192" x="665163" y="555625"/>
          <p14:tracePt t="72200" x="665163" y="547688"/>
          <p14:tracePt t="72209" x="665163" y="538163"/>
          <p14:tracePt t="72215" x="665163" y="511175"/>
          <p14:tracePt t="72224" x="665163" y="501650"/>
          <p14:tracePt t="72239" x="665163" y="482600"/>
          <p14:tracePt t="72247" x="665163" y="474663"/>
          <p14:tracePt t="72312" x="674688" y="465138"/>
          <p14:tracePt t="72457" x="692150" y="474663"/>
          <p14:tracePt t="72474" x="701675" y="511175"/>
          <p14:tracePt t="72484" x="711200" y="538163"/>
          <p14:tracePt t="72487" x="711200" y="565150"/>
          <p14:tracePt t="72496" x="711200" y="592138"/>
          <p14:tracePt t="72502" x="711200" y="611188"/>
          <p14:tracePt t="72510" x="711200" y="647700"/>
          <p14:tracePt t="72526" x="711200" y="657225"/>
          <p14:tracePt t="72534" x="711200" y="665163"/>
          <p14:tracePt t="72544" x="711200" y="684213"/>
          <p14:tracePt t="72550" x="711200" y="693738"/>
          <p14:tracePt t="72558" x="711200" y="701675"/>
          <p14:tracePt t="72566" x="711200" y="711200"/>
          <p14:tracePt t="72576" x="711200" y="730250"/>
          <p14:tracePt t="72593" x="711200" y="738188"/>
          <p14:tracePt t="72601" x="692150" y="766763"/>
          <p14:tracePt t="72609" x="692150" y="774700"/>
          <p14:tracePt t="72614" x="692150" y="784225"/>
          <p14:tracePt t="72624" x="692150" y="811213"/>
          <p14:tracePt t="72630" x="692150" y="830263"/>
          <p14:tracePt t="72637" x="692150" y="857250"/>
          <p14:tracePt t="72646" x="692150" y="874713"/>
          <p14:tracePt t="72654" x="692150" y="903288"/>
          <p14:tracePt t="72662" x="692150" y="920750"/>
          <p14:tracePt t="72670" x="692150" y="947738"/>
          <p14:tracePt t="72680" x="692150" y="957263"/>
          <p14:tracePt t="72688" x="692150" y="966788"/>
          <p14:tracePt t="72697" x="692150" y="993775"/>
          <p14:tracePt t="72710" x="692150" y="1003300"/>
          <p14:tracePt t="72726" x="692150" y="1012825"/>
          <p14:tracePt t="72742" x="692150" y="1030288"/>
          <p14:tracePt t="72765" x="692150" y="1039813"/>
          <p14:tracePt t="72775" x="684213" y="1049338"/>
          <p14:tracePt t="72794" x="684213" y="1057275"/>
          <p14:tracePt t="72814" x="674688" y="1066800"/>
          <p14:tracePt t="72910" x="674688" y="1076325"/>
          <p14:tracePt t="72950" x="674688" y="1085850"/>
          <p14:tracePt t="72958" x="665163" y="1093788"/>
          <p14:tracePt t="72983" x="647700" y="1112838"/>
          <p14:tracePt t="73145" x="647700" y="1093788"/>
          <p14:tracePt t="73159" x="647700" y="1085850"/>
          <p14:tracePt t="73254" x="647700" y="1076325"/>
          <p14:tracePt t="73397" x="647700" y="1057275"/>
          <p14:tracePt t="73405" x="647700" y="1049338"/>
          <p14:tracePt t="73411" x="647700" y="1039813"/>
          <p14:tracePt t="73416" x="647700" y="1030288"/>
          <p14:tracePt t="73425" x="638175" y="1012825"/>
          <p14:tracePt t="73438" x="628650" y="984250"/>
          <p14:tracePt t="73446" x="628650" y="966788"/>
          <p14:tracePt t="73454" x="620713" y="930275"/>
          <p14:tracePt t="73462" x="592138" y="893763"/>
          <p14:tracePt t="73470" x="592138" y="874713"/>
          <p14:tracePt t="73478" x="592138" y="847725"/>
          <p14:tracePt t="73486" x="592138" y="803275"/>
          <p14:tracePt t="73495" x="592138" y="766763"/>
          <p14:tracePt t="73502" x="592138" y="720725"/>
          <p14:tracePt t="73510" x="592138" y="701675"/>
          <p14:tracePt t="73518" x="592138" y="665163"/>
          <p14:tracePt t="73526" x="592138" y="620713"/>
          <p14:tracePt t="73534" x="592138" y="601663"/>
          <p14:tracePt t="73543" x="592138" y="592138"/>
          <p14:tracePt t="73550" x="592138" y="574675"/>
          <p14:tracePt t="73558" x="592138" y="555625"/>
          <p14:tracePt t="73566" x="601663" y="519113"/>
          <p14:tracePt t="73576" x="601663" y="511175"/>
          <p14:tracePt t="73582" x="611188" y="482600"/>
          <p14:tracePt t="73592" x="620713" y="482600"/>
          <p14:tracePt t="73610" x="628650" y="465138"/>
          <p14:tracePt t="73614" x="638175" y="455613"/>
          <p14:tracePt t="73646" x="647700" y="438150"/>
          <p14:tracePt t="73814" x="665163" y="438150"/>
          <p14:tracePt t="73825" x="684213" y="446088"/>
          <p14:tracePt t="73830" x="692150" y="465138"/>
          <p14:tracePt t="73838" x="701675" y="482600"/>
          <p14:tracePt t="73846" x="738188" y="547688"/>
          <p14:tracePt t="73854" x="747713" y="565150"/>
          <p14:tracePt t="73862" x="747713" y="592138"/>
          <p14:tracePt t="73870" x="747713" y="620713"/>
          <p14:tracePt t="73878" x="747713" y="647700"/>
          <p14:tracePt t="73886" x="747713" y="674688"/>
          <p14:tracePt t="73894" x="747713" y="693738"/>
          <p14:tracePt t="73902" x="747713" y="730250"/>
          <p14:tracePt t="73910" x="747713" y="738188"/>
          <p14:tracePt t="73918" x="747713" y="757238"/>
          <p14:tracePt t="73926" x="747713" y="774700"/>
          <p14:tracePt t="73942" x="738188" y="803275"/>
          <p14:tracePt t="73966" x="728663" y="811213"/>
          <p14:tracePt t="73991" x="720725" y="830263"/>
          <p14:tracePt t="74006" x="701675" y="847725"/>
          <p14:tracePt t="74014" x="701675" y="857250"/>
          <p14:tracePt t="74025" x="701675" y="874713"/>
          <p14:tracePt t="74030" x="692150" y="893763"/>
          <p14:tracePt t="74038" x="692150" y="903288"/>
          <p14:tracePt t="74046" x="692150" y="911225"/>
          <p14:tracePt t="74054" x="692150" y="920750"/>
          <p14:tracePt t="74062" x="692150" y="930275"/>
          <p14:tracePt t="74070" x="692150" y="939800"/>
          <p14:tracePt t="74088" x="692150" y="947738"/>
          <p14:tracePt t="74110" x="692150" y="957263"/>
          <p14:tracePt t="74358" x="692150" y="976313"/>
          <p14:tracePt t="74366" x="692150" y="984250"/>
          <p14:tracePt t="74390" x="692150" y="993775"/>
          <p14:tracePt t="74398" x="692150" y="1012825"/>
          <p14:tracePt t="74406" x="692150" y="1020763"/>
          <p14:tracePt t="74422" x="692150" y="1030288"/>
          <p14:tracePt t="74454" x="692150" y="1039813"/>
          <p14:tracePt t="74527" x="684213" y="1039813"/>
          <p14:tracePt t="74534" x="684213" y="1049338"/>
          <p14:tracePt t="74543" x="684213" y="1057275"/>
          <p14:tracePt t="74558" x="684213" y="1066800"/>
          <p14:tracePt t="74566" x="674688" y="1076325"/>
          <p14:tracePt t="74590" x="674688" y="1093788"/>
          <p14:tracePt t="74632" x="665163" y="1103313"/>
          <p14:tracePt t="74736" x="655638" y="1103313"/>
          <p14:tracePt t="74768" x="647700" y="1103313"/>
          <p14:tracePt t="74782" x="638175" y="1112838"/>
          <p14:tracePt t="74928" x="628650" y="1103313"/>
          <p14:tracePt t="74936" x="620713" y="1103313"/>
          <p14:tracePt t="75208" x="611188" y="1093788"/>
          <p14:tracePt t="75216" x="601663" y="1093788"/>
          <p14:tracePt t="75752" x="601663" y="1103313"/>
          <p14:tracePt t="75771" x="574675" y="1130300"/>
          <p14:tracePt t="75775" x="547688" y="1149350"/>
          <p14:tracePt t="75783" x="528638" y="1158875"/>
          <p14:tracePt t="75796" x="501650" y="1166813"/>
          <p14:tracePt t="75798" x="474663" y="1176338"/>
          <p14:tracePt t="75813" x="465138" y="1185863"/>
          <p14:tracePt t="75818" x="446088" y="1195388"/>
          <p14:tracePt t="75826" x="428625" y="1195388"/>
          <p14:tracePt t="75830" x="419100" y="1203325"/>
          <p14:tracePt t="75839" x="392113" y="1203325"/>
          <p14:tracePt t="75858" x="382588" y="1203325"/>
          <p14:tracePt t="75862" x="355600" y="1203325"/>
          <p14:tracePt t="75871" x="346075" y="1203325"/>
          <p14:tracePt t="75888" x="336550" y="1203325"/>
          <p14:tracePt t="75903" x="309563" y="1203325"/>
          <p14:tracePt t="75913" x="301625" y="1203325"/>
          <p14:tracePt t="75929" x="282575" y="1203325"/>
          <p14:tracePt t="75945" x="273050" y="1203325"/>
          <p14:tracePt t="75966" x="255588" y="1203325"/>
          <p14:tracePt t="75981" x="246063" y="1195388"/>
          <p14:tracePt t="75982" x="236538" y="1195388"/>
          <p14:tracePt t="75992" x="228600" y="1195388"/>
          <p14:tracePt t="75998" x="228600" y="1185863"/>
          <p14:tracePt t="76022" x="219075" y="1185863"/>
          <p14:tracePt t="76031" x="200025" y="1185863"/>
          <p14:tracePt t="76038" x="192088" y="1185863"/>
          <p14:tracePt t="76054" x="182563" y="1185863"/>
          <p14:tracePt t="76136" x="173038" y="1176338"/>
          <p14:tracePt t="76222" x="173038" y="1166813"/>
          <p14:tracePt t="76359" x="182563" y="1158875"/>
          <p14:tracePt t="76366" x="200025" y="1158875"/>
          <p14:tracePt t="76374" x="228600" y="1158875"/>
          <p14:tracePt t="76382" x="236538" y="1166813"/>
          <p14:tracePt t="76393" x="265113" y="1166813"/>
          <p14:tracePt t="76400" x="282575" y="1176338"/>
          <p14:tracePt t="76415" x="336550" y="1195388"/>
          <p14:tracePt t="76430" x="365125" y="1203325"/>
          <p14:tracePt t="76438" x="373063" y="1203325"/>
          <p14:tracePt t="76446" x="382588" y="1203325"/>
          <p14:tracePt t="76454" x="401638" y="1203325"/>
          <p14:tracePt t="76463" x="409575" y="1203325"/>
          <p14:tracePt t="76470" x="428625" y="1203325"/>
          <p14:tracePt t="76478" x="438150" y="1203325"/>
          <p14:tracePt t="76486" x="455613" y="1203325"/>
          <p14:tracePt t="76494" x="474663" y="1203325"/>
          <p14:tracePt t="76502" x="492125" y="1203325"/>
          <p14:tracePt t="76510" x="511175" y="1203325"/>
          <p14:tracePt t="76526" x="538163" y="1212850"/>
          <p14:tracePt t="76550" x="547688" y="1222375"/>
          <p14:tracePt t="76616" x="547688" y="1231900"/>
          <p14:tracePt t="76625" x="547688" y="1239838"/>
          <p14:tracePt t="76640" x="547688" y="1249363"/>
          <p14:tracePt t="76648" x="547688" y="1276350"/>
          <p14:tracePt t="76663" x="547688" y="1295400"/>
          <p14:tracePt t="76669" x="547688" y="1312863"/>
          <p14:tracePt t="76678" x="547688" y="1339850"/>
          <p14:tracePt t="76686" x="547688" y="1376363"/>
          <p14:tracePt t="76694" x="547688" y="1385888"/>
          <p14:tracePt t="76702" x="547688" y="1431925"/>
          <p14:tracePt t="76710" x="547688" y="1468438"/>
          <p14:tracePt t="76718" x="547688" y="1514475"/>
          <p14:tracePt t="76726" x="547688" y="1568450"/>
          <p14:tracePt t="76734" x="547688" y="1641475"/>
          <p14:tracePt t="76742" x="547688" y="1697038"/>
          <p14:tracePt t="76750" x="547688" y="1768475"/>
          <p14:tracePt t="76758" x="547688" y="1841500"/>
          <p14:tracePt t="76767" x="547688" y="1943100"/>
          <p14:tracePt t="76781" x="565150" y="2052638"/>
          <p14:tracePt t="76783" x="574675" y="2143125"/>
          <p14:tracePt t="76794" x="620713" y="2243138"/>
          <p14:tracePt t="76798" x="628650" y="2335213"/>
          <p14:tracePt t="76809" x="647700" y="2444750"/>
          <p14:tracePt t="76814" x="674688" y="2525713"/>
          <p14:tracePt t="76825" x="684213" y="2617788"/>
          <p14:tracePt t="76830" x="701675" y="2681288"/>
          <p14:tracePt t="76849" x="757238" y="2771775"/>
          <p14:tracePt t="76860" x="765175" y="2800350"/>
          <p14:tracePt t="76862" x="801688" y="2863850"/>
          <p14:tracePt t="76870" x="811213" y="2881313"/>
          <p14:tracePt t="76878" x="820738" y="2900363"/>
          <p14:tracePt t="76890" x="830263" y="2917825"/>
          <p14:tracePt t="76894" x="838200" y="2927350"/>
          <p14:tracePt t="76903" x="847725" y="2963863"/>
          <p14:tracePt t="76913" x="847725" y="2973388"/>
          <p14:tracePt t="76919" x="847725" y="2990850"/>
          <p14:tracePt t="76928" x="857250" y="3009900"/>
          <p14:tracePt t="76934" x="866775" y="3027363"/>
          <p14:tracePt t="76943" x="884238" y="3054350"/>
          <p14:tracePt t="76950" x="893763" y="3063875"/>
          <p14:tracePt t="76958" x="903288" y="3082925"/>
          <p14:tracePt t="76966" x="903288" y="3090863"/>
          <p14:tracePt t="76975" x="911225" y="3090863"/>
          <p14:tracePt t="76982" x="930275" y="3119438"/>
          <p14:tracePt t="76998" x="939800" y="3127375"/>
          <p14:tracePt t="77014" x="939800" y="3136900"/>
          <p14:tracePt t="77043" x="939800" y="3146425"/>
          <p14:tracePt t="77150" x="947738" y="3155950"/>
          <p14:tracePt t="77158" x="947738" y="3163888"/>
          <p14:tracePt t="77167" x="957263" y="3173413"/>
          <p14:tracePt t="77175" x="966788" y="3173413"/>
          <p14:tracePt t="77182" x="974725" y="3182938"/>
          <p14:tracePt t="77191" x="984250" y="3192463"/>
          <p14:tracePt t="77198" x="993775" y="3200400"/>
          <p14:tracePt t="77208" x="1003300" y="3219450"/>
          <p14:tracePt t="77214" x="1030288" y="3228975"/>
          <p14:tracePt t="77225" x="1057275" y="3236913"/>
          <p14:tracePt t="77230" x="1103313" y="3273425"/>
          <p14:tracePt t="77238" x="1176338" y="3302000"/>
          <p14:tracePt t="77247" x="1239838" y="3338513"/>
          <p14:tracePt t="77254" x="1339850" y="3375025"/>
          <p14:tracePt t="77262" x="1439863" y="3419475"/>
          <p14:tracePt t="77270" x="1558925" y="3475038"/>
          <p14:tracePt t="77278" x="1704975" y="3519488"/>
          <p14:tracePt t="77286" x="1841500" y="3584575"/>
          <p14:tracePt t="77294" x="2005013" y="3657600"/>
          <p14:tracePt t="77302" x="2224088" y="3738563"/>
          <p14:tracePt t="77310" x="2379663" y="3821113"/>
          <p14:tracePt t="77318" x="2543175" y="3894138"/>
          <p14:tracePt t="77328" x="2781300" y="4040188"/>
          <p14:tracePt t="77334" x="2935288" y="4130675"/>
          <p14:tracePt t="77342" x="3054350" y="4222750"/>
          <p14:tracePt t="77350" x="3190875" y="4322763"/>
          <p14:tracePt t="77359" x="3327400" y="4413250"/>
          <p14:tracePt t="77366" x="3390900" y="4486275"/>
          <p14:tracePt t="77374" x="3455988" y="4551363"/>
          <p14:tracePt t="77382" x="3490913" y="4578350"/>
          <p14:tracePt t="77391" x="3519488" y="4614863"/>
          <p14:tracePt t="77398" x="3527425" y="4624388"/>
          <p14:tracePt t="77408" x="3546475" y="4624388"/>
          <p14:tracePt t="77454" x="3556000" y="4614863"/>
          <p14:tracePt t="77462" x="3536950" y="4551363"/>
          <p14:tracePt t="77470" x="3482975" y="4468813"/>
          <p14:tracePt t="77479" x="3427413" y="4386263"/>
          <p14:tracePt t="77486" x="3346450" y="4286250"/>
          <p14:tracePt t="77494" x="3254375" y="4186238"/>
          <p14:tracePt t="77502" x="3136900" y="4067175"/>
          <p14:tracePt t="77510" x="3035300" y="3967163"/>
          <p14:tracePt t="77518" x="2962275" y="3894138"/>
          <p14:tracePt t="77526" x="2881313" y="3794125"/>
          <p14:tracePt t="77534" x="2808288" y="3711575"/>
          <p14:tracePt t="77544" x="2752725" y="3629025"/>
          <p14:tracePt t="77550" x="2716213" y="3584575"/>
          <p14:tracePt t="77559" x="2708275" y="3548063"/>
          <p14:tracePt t="77566" x="2698750" y="3519488"/>
          <p14:tracePt t="77576" x="2689225" y="3502025"/>
          <p14:tracePt t="77582" x="2689225" y="3492500"/>
          <p14:tracePt t="77592" x="2689225" y="3465513"/>
          <p14:tracePt t="77598" x="2689225" y="3455988"/>
          <p14:tracePt t="77607" x="2679700" y="3438525"/>
          <p14:tracePt t="77614" x="2671763" y="3438525"/>
          <p14:tracePt t="77625" x="2671763" y="3429000"/>
          <p14:tracePt t="77710" x="2671763" y="3438525"/>
          <p14:tracePt t="77718" x="2689225" y="3492500"/>
          <p14:tracePt t="77726" x="2735263" y="3556000"/>
          <p14:tracePt t="77734" x="2852738" y="3629025"/>
          <p14:tracePt t="77742" x="2971800" y="3702050"/>
          <p14:tracePt t="77750" x="3108325" y="3794125"/>
          <p14:tracePt t="77759" x="3281363" y="3894138"/>
          <p14:tracePt t="77766" x="3436938" y="3984625"/>
          <p14:tracePt t="77775" x="3573463" y="4057650"/>
          <p14:tracePt t="77782" x="3656013" y="4094163"/>
          <p14:tracePt t="77791" x="3746500" y="4140200"/>
          <p14:tracePt t="77798" x="3829050" y="4149725"/>
          <p14:tracePt t="77811" x="3846513" y="4159250"/>
          <p14:tracePt t="77814" x="3875088" y="4159250"/>
          <p14:tracePt t="77826" x="3892550" y="4159250"/>
          <p14:tracePt t="77829" x="3911600" y="4159250"/>
          <p14:tracePt t="77863" x="3919538" y="4159250"/>
          <p14:tracePt t="77890" x="3929063" y="4159250"/>
          <p14:tracePt t="77935" x="3938588" y="4159250"/>
          <p14:tracePt t="77943" x="3938588" y="4149725"/>
          <p14:tracePt t="77950" x="3938588" y="4140200"/>
          <p14:tracePt t="77959" x="3938588" y="4113213"/>
          <p14:tracePt t="77966" x="3892550" y="4076700"/>
          <p14:tracePt t="77975" x="3829050" y="4021138"/>
          <p14:tracePt t="77982" x="3802063" y="4003675"/>
          <p14:tracePt t="77991" x="3738563" y="3957638"/>
          <p14:tracePt t="77998" x="3692525" y="3921125"/>
          <p14:tracePt t="78008" x="3673475" y="3911600"/>
          <p14:tracePt t="78013" x="3646488" y="3903663"/>
          <p14:tracePt t="78025" x="3636963" y="3894138"/>
          <p14:tracePt t="78096" x="3646488" y="3894138"/>
          <p14:tracePt t="78104" x="3692525" y="3940175"/>
          <p14:tracePt t="78117" x="3738563" y="3976688"/>
          <p14:tracePt t="78124" x="3802063" y="4013200"/>
          <p14:tracePt t="78127" x="3902075" y="4067175"/>
          <p14:tracePt t="78134" x="4002088" y="4140200"/>
          <p14:tracePt t="78142" x="4121150" y="4232275"/>
          <p14:tracePt t="78150" x="4202113" y="4303713"/>
          <p14:tracePt t="78160" x="4284663" y="4359275"/>
          <p14:tracePt t="78167" x="4348163" y="4422775"/>
          <p14:tracePt t="78181" x="4403725" y="4468813"/>
          <p14:tracePt t="78185" x="4448175" y="4522788"/>
          <p14:tracePt t="78195" x="4484688" y="4551363"/>
          <p14:tracePt t="78202" x="4494213" y="4559300"/>
          <p14:tracePt t="78208" x="4494213" y="4568825"/>
          <p14:tracePt t="78214" x="4494213" y="4578350"/>
          <p14:tracePt t="78230" x="4494213" y="4587875"/>
          <p14:tracePt t="78256" x="4494213" y="4595813"/>
          <p14:tracePt t="78270" x="4494213" y="4605338"/>
          <p14:tracePt t="78278" x="4494213" y="4614863"/>
          <p14:tracePt t="78286" x="4494213" y="4641850"/>
          <p14:tracePt t="78294" x="4494213" y="4651375"/>
          <p14:tracePt t="78302" x="4494213" y="4660900"/>
          <p14:tracePt t="78310" x="4494213" y="4697413"/>
          <p14:tracePt t="78318" x="4484688" y="4714875"/>
          <p14:tracePt t="78326" x="4467225" y="4741863"/>
          <p14:tracePt t="78334" x="4448175" y="4778375"/>
          <p14:tracePt t="78343" x="4413250" y="4805363"/>
          <p14:tracePt t="78352" x="4367213" y="4870450"/>
          <p14:tracePt t="78364" x="4340225" y="4906963"/>
          <p14:tracePt t="78365" x="4294188" y="4951413"/>
          <p14:tracePt t="78374" x="4257675" y="4997450"/>
          <p14:tracePt t="78382" x="4221163" y="5043488"/>
          <p14:tracePt t="78393" x="4175125" y="5097463"/>
          <p14:tracePt t="78398" x="4165600" y="5133975"/>
          <p14:tracePt t="78408" x="4129088" y="5170488"/>
          <p14:tracePt t="78414" x="4121150" y="5197475"/>
          <p14:tracePt t="78425" x="4111625" y="5216525"/>
          <p14:tracePt t="78430" x="4094163" y="5243513"/>
          <p14:tracePt t="78489" x="4094163" y="5216525"/>
          <p14:tracePt t="78506" x="4094163" y="5133975"/>
          <p14:tracePt t="78514" x="4094163" y="5089525"/>
          <p14:tracePt t="78517" x="4084638" y="5060950"/>
          <p14:tracePt t="78526" x="4084638" y="5033963"/>
          <p14:tracePt t="78534" x="4075113" y="4997450"/>
          <p14:tracePt t="78544" x="4065588" y="4987925"/>
          <p14:tracePt t="78550" x="4065588" y="4970463"/>
          <p14:tracePt t="78560" x="4057650" y="4943475"/>
          <p14:tracePt t="78607" x="4038600" y="4933950"/>
          <p14:tracePt t="78622" x="4011613" y="4933950"/>
          <p14:tracePt t="78630" x="3992563" y="4933950"/>
          <p14:tracePt t="78640" x="3948113" y="4933950"/>
          <p14:tracePt t="78646" x="3929063" y="4924425"/>
          <p14:tracePt t="78654" x="3902075" y="4914900"/>
          <p14:tracePt t="78662" x="3892550" y="4906963"/>
          <p14:tracePt t="78670" x="3883025" y="4906963"/>
          <p14:tracePt t="78678" x="3865563" y="4897438"/>
          <p14:tracePt t="78686" x="3846513" y="4878388"/>
          <p14:tracePt t="78694" x="3838575" y="4833938"/>
          <p14:tracePt t="78702" x="3829050" y="4814888"/>
          <p14:tracePt t="78710" x="3810000" y="4768850"/>
          <p14:tracePt t="78718" x="3810000" y="4732338"/>
          <p14:tracePt t="78726" x="3802063" y="4697413"/>
          <p14:tracePt t="78733" x="3802063" y="4660900"/>
          <p14:tracePt t="78742" x="3783013" y="4605338"/>
          <p14:tracePt t="78750" x="3783013" y="4559300"/>
          <p14:tracePt t="78758" x="3783013" y="4522788"/>
          <p14:tracePt t="78767" x="3783013" y="4486275"/>
          <p14:tracePt t="78774" x="3783013" y="4449763"/>
          <p14:tracePt t="78782" x="3783013" y="4422775"/>
          <p14:tracePt t="78791" x="3783013" y="4413250"/>
          <p14:tracePt t="78798" x="3783013" y="4395788"/>
          <p14:tracePt t="78808" x="3783013" y="4376738"/>
          <p14:tracePt t="78827" x="3783013" y="4368800"/>
          <p14:tracePt t="79078" x="3783013" y="4359275"/>
          <p14:tracePt t="79086" x="3775075" y="4349750"/>
          <p14:tracePt t="79094" x="3775075" y="4340225"/>
          <p14:tracePt t="79102" x="3765550" y="4322763"/>
          <p14:tracePt t="79110" x="3756025" y="4313238"/>
          <p14:tracePt t="79126" x="3738563" y="4286250"/>
          <p14:tracePt t="79134" x="3729038" y="4276725"/>
          <p14:tracePt t="79143" x="3719513" y="4276725"/>
          <p14:tracePt t="79151" x="3709988" y="4268788"/>
          <p14:tracePt t="79158" x="3702050" y="4268788"/>
          <p14:tracePt t="79262" x="3692525" y="4268788"/>
          <p14:tracePt t="79278" x="3692525" y="4276725"/>
          <p14:tracePt t="79286" x="3692525" y="4295775"/>
          <p14:tracePt t="79294" x="3692525" y="4313238"/>
          <p14:tracePt t="79302" x="3692525" y="4322763"/>
          <p14:tracePt t="79366" x="3702050" y="4332288"/>
          <p14:tracePt t="79374" x="3719513" y="4332288"/>
          <p14:tracePt t="79382" x="3746500" y="4332288"/>
          <p14:tracePt t="79390" x="3765550" y="4332288"/>
          <p14:tracePt t="79398" x="3802063" y="4332288"/>
          <p14:tracePt t="79408" x="3819525" y="4332288"/>
          <p14:tracePt t="79414" x="3846513" y="4322763"/>
          <p14:tracePt t="79425" x="3865563" y="4303713"/>
          <p14:tracePt t="79430" x="3919538" y="4286250"/>
          <p14:tracePt t="79441" x="3965575" y="4276725"/>
          <p14:tracePt t="79446" x="4011613" y="4249738"/>
          <p14:tracePt t="79454" x="4065588" y="4240213"/>
          <p14:tracePt t="79462" x="4102100" y="4213225"/>
          <p14:tracePt t="79470" x="4184650" y="4186238"/>
          <p14:tracePt t="79478" x="4230688" y="4149725"/>
          <p14:tracePt t="79486" x="4248150" y="4140200"/>
          <p14:tracePt t="79494" x="4294188" y="4113213"/>
          <p14:tracePt t="79502" x="4321175" y="4086225"/>
          <p14:tracePt t="79512" x="4384675" y="4049713"/>
          <p14:tracePt t="79519" x="4403725" y="4030663"/>
          <p14:tracePt t="79531" x="4430713" y="4013200"/>
          <p14:tracePt t="79535" x="4476750" y="3994150"/>
          <p14:tracePt t="79545" x="4521200" y="3976688"/>
          <p14:tracePt t="79550" x="4549775" y="3957638"/>
          <p14:tracePt t="79559" x="4613275" y="3940175"/>
          <p14:tracePt t="79566" x="4667250" y="3930650"/>
          <p14:tracePt t="79576" x="4713288" y="3911600"/>
          <p14:tracePt t="79582" x="4767263" y="3903663"/>
          <p14:tracePt t="79591" x="4832350" y="3875088"/>
          <p14:tracePt t="79598" x="4895850" y="3867150"/>
          <p14:tracePt t="79608" x="4932363" y="3857625"/>
          <p14:tracePt t="79614" x="5014913" y="3830638"/>
          <p14:tracePt t="79625" x="5059363" y="3794125"/>
          <p14:tracePt t="79630" x="5122863" y="3767138"/>
          <p14:tracePt t="79642" x="5187950" y="3730625"/>
          <p14:tracePt t="79646" x="5214938" y="3711575"/>
          <p14:tracePt t="79654" x="5260975" y="3675063"/>
          <p14:tracePt t="79662" x="5334000" y="3629025"/>
          <p14:tracePt t="79670" x="5360988" y="3602038"/>
          <p14:tracePt t="79678" x="5424488" y="3556000"/>
          <p14:tracePt t="79686" x="5441950" y="3538538"/>
          <p14:tracePt t="79694" x="5470525" y="3492500"/>
          <p14:tracePt t="79702" x="5478463" y="3475038"/>
          <p14:tracePt t="79711" x="5487988" y="3455988"/>
          <p14:tracePt t="79718" x="5487988" y="3438525"/>
          <p14:tracePt t="79726" x="5497513" y="3429000"/>
          <p14:tracePt t="79734" x="5497513" y="3419475"/>
          <p14:tracePt t="79832" x="5497513" y="3411538"/>
          <p14:tracePt t="79846" x="5497513" y="3402013"/>
          <p14:tracePt t="79856" x="5497513" y="3392488"/>
          <p14:tracePt t="79870" x="5497513" y="3382963"/>
          <p14:tracePt t="79887" x="5497513" y="3365500"/>
          <p14:tracePt t="79894" x="5487988" y="3365500"/>
          <p14:tracePt t="79910" x="5470525" y="3365500"/>
          <p14:tracePt t="79918" x="5441950" y="3365500"/>
          <p14:tracePt t="79926" x="5405438" y="3365500"/>
          <p14:tracePt t="79935" x="5368925" y="3365500"/>
          <p14:tracePt t="79942" x="5324475" y="3365500"/>
          <p14:tracePt t="79950" x="5268913" y="3365500"/>
          <p14:tracePt t="79958" x="5232400" y="3365500"/>
          <p14:tracePt t="79966" x="5205413" y="3365500"/>
          <p14:tracePt t="79975" x="5187950" y="3365500"/>
          <p14:tracePt t="79982" x="5178425" y="3365500"/>
          <p14:tracePt t="79991" x="5168900" y="3365500"/>
          <p14:tracePt t="80070" x="5178425" y="3365500"/>
          <p14:tracePt t="80078" x="5195888" y="3346450"/>
          <p14:tracePt t="80088" x="5205413" y="3338513"/>
          <p14:tracePt t="80097" x="5214938" y="3328988"/>
          <p14:tracePt t="80104" x="5224463" y="3328988"/>
          <p14:tracePt t="80115" x="5268913" y="3309938"/>
          <p14:tracePt t="80126" x="5287963" y="3282950"/>
          <p14:tracePt t="80134" x="5324475" y="3273425"/>
          <p14:tracePt t="80150" x="5368925" y="3255963"/>
          <p14:tracePt t="80158" x="5387975" y="3236913"/>
          <p14:tracePt t="80166" x="5405438" y="3228975"/>
          <p14:tracePt t="80174" x="5414963" y="3228975"/>
          <p14:tracePt t="80182" x="5434013" y="3209925"/>
          <p14:tracePt t="80409" x="5434013" y="3200400"/>
          <p14:tracePt t="80421" x="5424488" y="3200400"/>
          <p14:tracePt t="80423" x="5414963" y="3200400"/>
          <p14:tracePt t="80430" x="5397500" y="3200400"/>
          <p14:tracePt t="80438" x="5368925" y="3200400"/>
          <p14:tracePt t="80446" x="5351463" y="3200400"/>
          <p14:tracePt t="80454" x="5334000" y="3200400"/>
          <p14:tracePt t="80513" x="5324475" y="3200400"/>
          <p14:tracePt t="80518" x="5324475" y="3173413"/>
          <p14:tracePt t="80526" x="5314950" y="3173413"/>
          <p14:tracePt t="80534" x="5314950" y="3163888"/>
          <p14:tracePt t="80543" x="5314950" y="3155950"/>
          <p14:tracePt t="80550" x="5314950" y="3136900"/>
          <p14:tracePt t="80558" x="5314950" y="3127375"/>
          <p14:tracePt t="80577" x="5314950" y="3109913"/>
          <p14:tracePt t="80758" x="5297488" y="3127375"/>
          <p14:tracePt t="80828" x="5287963" y="3127375"/>
          <p14:tracePt t="80831" x="5278438" y="3127375"/>
          <p14:tracePt t="80846" x="5268913" y="3127375"/>
          <p14:tracePt t="80862" x="5251450" y="3127375"/>
          <p14:tracePt t="80870" x="5232400" y="3127375"/>
          <p14:tracePt t="80878" x="5205413" y="3127375"/>
          <p14:tracePt t="80886" x="5168900" y="3127375"/>
          <p14:tracePt t="80894" x="5141913" y="3136900"/>
          <p14:tracePt t="80902" x="5086350" y="3136900"/>
          <p14:tracePt t="80910" x="5032375" y="3146425"/>
          <p14:tracePt t="80918" x="4949825" y="3155950"/>
          <p14:tracePt t="80926" x="4886325" y="3200400"/>
          <p14:tracePt t="80934" x="4813300" y="3209925"/>
          <p14:tracePt t="80943" x="4703763" y="3209925"/>
          <p14:tracePt t="80950" x="4622800" y="3219450"/>
          <p14:tracePt t="80958" x="4567238" y="3246438"/>
          <p14:tracePt t="80965" x="4484688" y="3255963"/>
          <p14:tracePt t="80974" x="4448175" y="3255963"/>
          <p14:tracePt t="80982" x="4394200" y="3255963"/>
          <p14:tracePt t="80991" x="4357688" y="3273425"/>
          <p14:tracePt t="80998" x="4330700" y="3273425"/>
          <p14:tracePt t="81009" x="4311650" y="3273425"/>
          <p14:tracePt t="81013" x="4294188" y="3273425"/>
          <p14:tracePt t="81030" x="4275138" y="3282950"/>
          <p14:tracePt t="81040" x="4238625" y="3282950"/>
          <p14:tracePt t="81046" x="4211638" y="3282950"/>
          <p14:tracePt t="81054" x="4157663" y="3302000"/>
          <p14:tracePt t="81062" x="4102100" y="3302000"/>
          <p14:tracePt t="81070" x="4038600" y="3309938"/>
          <p14:tracePt t="81078" x="3984625" y="3309938"/>
          <p14:tracePt t="81086" x="3929063" y="3309938"/>
          <p14:tracePt t="81094" x="3875088" y="3309938"/>
          <p14:tracePt t="81102" x="3829050" y="3309938"/>
          <p14:tracePt t="81124" x="3746500" y="3309938"/>
          <p14:tracePt t="81126" x="3709988" y="3309938"/>
          <p14:tracePt t="81134" x="3683000" y="3309938"/>
          <p14:tracePt t="81143" x="3673475" y="3309938"/>
          <p14:tracePt t="81183" x="3656013" y="3309938"/>
          <p14:tracePt t="81199" x="3636963" y="3309938"/>
          <p14:tracePt t="81206" x="3629025" y="3309938"/>
          <p14:tracePt t="81214" x="3619500" y="3309938"/>
          <p14:tracePt t="81225" x="3609975" y="3309938"/>
          <p14:tracePt t="81231" x="3573463" y="3309938"/>
          <p14:tracePt t="81241" x="3546475" y="3309938"/>
          <p14:tracePt t="81245" x="3527425" y="3309938"/>
          <p14:tracePt t="81255" x="3500438" y="3309938"/>
          <p14:tracePt t="81262" x="3482975" y="3309938"/>
          <p14:tracePt t="81270" x="3473450" y="3309938"/>
          <p14:tracePt t="81279" x="3446463" y="3309938"/>
          <p14:tracePt t="81286" x="3427413" y="3309938"/>
          <p14:tracePt t="81294" x="3400425" y="3309938"/>
          <p14:tracePt t="81302" x="3390900" y="3309938"/>
          <p14:tracePt t="81318" x="3373438" y="3309938"/>
          <p14:tracePt t="81327" x="3363913" y="3309938"/>
          <p14:tracePt t="81342" x="3354388" y="3309938"/>
          <p14:tracePt t="81366" x="3346450" y="3302000"/>
          <p14:tracePt t="81407" x="3346450" y="3282950"/>
          <p14:tracePt t="81414" x="3346450" y="3273425"/>
          <p14:tracePt t="81422" x="3346450" y="3265488"/>
          <p14:tracePt t="81430" x="3346450" y="3255963"/>
          <p14:tracePt t="81441" x="3346450" y="3219450"/>
          <p14:tracePt t="81454" x="3346450" y="3192463"/>
          <p14:tracePt t="81462" x="3346450" y="3173413"/>
          <p14:tracePt t="81471" x="3346450" y="3146425"/>
          <p14:tracePt t="81482" x="3346450" y="3127375"/>
          <p14:tracePt t="81487" x="3346450" y="3090863"/>
          <p14:tracePt t="81502" x="3346450" y="3082925"/>
          <p14:tracePt t="81758" x="3336925" y="3082925"/>
          <p14:tracePt t="81806" x="3317875" y="3090863"/>
          <p14:tracePt t="81814" x="3300413" y="3100388"/>
          <p14:tracePt t="81822" x="3273425" y="3100388"/>
          <p14:tracePt t="81830" x="3254375" y="3109913"/>
          <p14:tracePt t="81846" x="3236913" y="3109913"/>
          <p14:tracePt t="81858" x="3227388" y="3109913"/>
          <p14:tracePt t="82799" x="3190875" y="3109913"/>
          <p14:tracePt t="82807" x="3154363" y="3109913"/>
          <p14:tracePt t="82814" x="3090863" y="3073400"/>
          <p14:tracePt t="82822" x="2998788" y="3046413"/>
          <p14:tracePt t="82830" x="2917825" y="3036888"/>
          <p14:tracePt t="82842" x="2862263" y="3009900"/>
          <p14:tracePt t="82846" x="2781300" y="3000375"/>
          <p14:tracePt t="82857" x="2698750" y="2954338"/>
          <p14:tracePt t="82862" x="2671763" y="2946400"/>
          <p14:tracePt t="82871" x="2662238" y="2946400"/>
          <p14:tracePt t="82878" x="2616200" y="2927350"/>
          <p14:tracePt t="82886" x="2606675" y="2917825"/>
          <p14:tracePt t="82894" x="2598738" y="2909888"/>
          <p14:tracePt t="82902" x="2589213" y="2900363"/>
          <p14:tracePt t="82910" x="2579688" y="2890838"/>
          <p14:tracePt t="82919" x="2543175" y="2890838"/>
          <p14:tracePt t="82926" x="2525713" y="2881313"/>
          <p14:tracePt t="82934" x="2470150" y="2881313"/>
          <p14:tracePt t="82943" x="2416175" y="2863850"/>
          <p14:tracePt t="82950" x="2316163" y="2863850"/>
          <p14:tracePt t="82959" x="2206625" y="2863850"/>
          <p14:tracePt t="82966" x="2078038" y="2863850"/>
          <p14:tracePt t="82975" x="1951038" y="2844800"/>
          <p14:tracePt t="82982" x="1841500" y="2844800"/>
          <p14:tracePt t="82990" x="1731963" y="2844800"/>
          <p14:tracePt t="82998" x="1658938" y="2836863"/>
          <p14:tracePt t="83008" x="1604963" y="2836863"/>
          <p14:tracePt t="83014" x="1568450" y="2827338"/>
          <p14:tracePt t="83024" x="1531938" y="2827338"/>
          <p14:tracePt t="83030" x="1512888" y="2817813"/>
          <p14:tracePt t="83040" x="1504950" y="2808288"/>
          <p14:tracePt t="83046" x="1485900" y="2808288"/>
          <p14:tracePt t="83054" x="1476375" y="2800350"/>
          <p14:tracePt t="83062" x="1468438" y="2800350"/>
          <p14:tracePt t="83078" x="1439863" y="2790825"/>
          <p14:tracePt t="83087" x="1412875" y="2781300"/>
          <p14:tracePt t="83096" x="1395413" y="2781300"/>
          <p14:tracePt t="83103" x="1358900" y="2763838"/>
          <p14:tracePt t="83111" x="1330325" y="2763838"/>
          <p14:tracePt t="83127" x="1276350" y="2763838"/>
          <p14:tracePt t="83134" x="1222375" y="2744788"/>
          <p14:tracePt t="83142" x="1185863" y="2744788"/>
          <p14:tracePt t="83150" x="1157288" y="2744788"/>
          <p14:tracePt t="83159" x="1130300" y="2744788"/>
          <p14:tracePt t="83166" x="1120775" y="2744788"/>
          <p14:tracePt t="83174" x="1093788" y="2744788"/>
          <p14:tracePt t="83183" x="1084263" y="2744788"/>
          <p14:tracePt t="83191" x="1076325" y="2744788"/>
          <p14:tracePt t="83199" x="1057275" y="2744788"/>
          <p14:tracePt t="83207" x="1039813" y="2744788"/>
          <p14:tracePt t="83214" x="1020763" y="2744788"/>
          <p14:tracePt t="83225" x="1003300" y="2744788"/>
          <p14:tracePt t="83230" x="974725" y="2744788"/>
          <p14:tracePt t="83241" x="966788" y="2744788"/>
          <p14:tracePt t="83247" x="957263" y="2744788"/>
          <p14:tracePt t="83267" x="939800" y="2744788"/>
          <p14:tracePt t="83269" x="911225" y="2744788"/>
          <p14:tracePt t="83287" x="893763" y="2744788"/>
          <p14:tracePt t="83294" x="884238" y="2744788"/>
          <p14:tracePt t="83302" x="874713" y="2744788"/>
          <p14:tracePt t="83318" x="866775" y="2744788"/>
          <p14:tracePt t="83326" x="847725" y="2744788"/>
          <p14:tracePt t="83334" x="838200" y="2744788"/>
          <p14:tracePt t="83344" x="838200" y="2735263"/>
          <p14:tracePt t="83350" x="811213" y="2717800"/>
          <p14:tracePt t="83358" x="784225" y="2698750"/>
          <p14:tracePt t="83365" x="765175" y="2690813"/>
          <p14:tracePt t="83374" x="738188" y="2662238"/>
          <p14:tracePt t="83383" x="728663" y="2654300"/>
          <p14:tracePt t="83391" x="701675" y="2635250"/>
          <p14:tracePt t="83398" x="684213" y="2617788"/>
          <p14:tracePt t="83414" x="674688" y="2617788"/>
          <p14:tracePt t="83424" x="665163" y="2598738"/>
          <p14:tracePt t="83430" x="655638" y="2589213"/>
          <p14:tracePt t="83447" x="655638" y="2581275"/>
          <p14:tracePt t="83455" x="655638" y="2571750"/>
          <p14:tracePt t="83830" x="655638" y="2562225"/>
          <p14:tracePt t="83839" x="684213" y="2562225"/>
          <p14:tracePt t="83846" x="711200" y="2562225"/>
          <p14:tracePt t="83856" x="765175" y="2562225"/>
          <p14:tracePt t="83862" x="857250" y="2562225"/>
          <p14:tracePt t="83870" x="939800" y="2562225"/>
          <p14:tracePt t="83878" x="1030288" y="2562225"/>
          <p14:tracePt t="83886" x="1120775" y="2562225"/>
          <p14:tracePt t="83894" x="1212850" y="2562225"/>
          <p14:tracePt t="83902" x="1303338" y="2562225"/>
          <p14:tracePt t="83910" x="1395413" y="2562225"/>
          <p14:tracePt t="83918" x="1468438" y="2562225"/>
          <p14:tracePt t="83926" x="1541463" y="2562225"/>
          <p14:tracePt t="83934" x="1604963" y="2562225"/>
          <p14:tracePt t="83942" x="1658938" y="2562225"/>
          <p14:tracePt t="83950" x="1685925" y="2562225"/>
          <p14:tracePt t="83958" x="1722438" y="2562225"/>
          <p14:tracePt t="83966" x="1741488" y="2562225"/>
          <p14:tracePt t="83974" x="1751013" y="2562225"/>
          <p14:tracePt t="83982" x="1768475" y="2562225"/>
          <p14:tracePt t="83991" x="1787525" y="2562225"/>
          <p14:tracePt t="83998" x="1795463" y="2562225"/>
          <p14:tracePt t="84007" x="1814513" y="2562225"/>
          <p14:tracePt t="84014" x="1841500" y="2562225"/>
          <p14:tracePt t="84024" x="1868488" y="2589213"/>
          <p14:tracePt t="84030" x="1895475" y="2589213"/>
          <p14:tracePt t="84041" x="1960563" y="2608263"/>
          <p14:tracePt t="84045" x="2014538" y="2617788"/>
          <p14:tracePt t="84058" x="2114550" y="2644775"/>
          <p14:tracePt t="84062" x="2187575" y="2671763"/>
          <p14:tracePt t="84070" x="2306638" y="2698750"/>
          <p14:tracePt t="84078" x="2389188" y="2727325"/>
          <p14:tracePt t="84086" x="2462213" y="2744788"/>
          <p14:tracePt t="84094" x="2525713" y="2763838"/>
          <p14:tracePt t="84102" x="2552700" y="2771775"/>
          <p14:tracePt t="84110" x="2570163" y="2790825"/>
          <p14:tracePt t="84125" x="2579688" y="2790825"/>
          <p14:tracePt t="84166" x="2589213" y="2790825"/>
          <p14:tracePt t="84182" x="2589213" y="2800350"/>
          <p14:tracePt t="84199" x="2606675" y="2827338"/>
          <p14:tracePt t="84215" x="2616200" y="2836863"/>
          <p14:tracePt t="84222" x="2616200" y="2844800"/>
          <p14:tracePt t="84230" x="2635250" y="2863850"/>
          <p14:tracePt t="84242" x="2643188" y="2873375"/>
          <p14:tracePt t="84374" x="2652713" y="2881313"/>
          <p14:tracePt t="84390" x="2662238" y="2881313"/>
          <p14:tracePt t="84398" x="2679700" y="2881313"/>
          <p14:tracePt t="84407" x="2689225" y="2881313"/>
          <p14:tracePt t="84414" x="2698750" y="2881313"/>
          <p14:tracePt t="84424" x="2708275" y="2890838"/>
          <p14:tracePt t="84430" x="2725738" y="2890838"/>
          <p14:tracePt t="84441" x="2744788" y="2890838"/>
          <p14:tracePt t="84446" x="2798763" y="2890838"/>
          <p14:tracePt t="84463" x="2944813" y="2890838"/>
          <p14:tracePt t="84470" x="2998788" y="2890838"/>
          <p14:tracePt t="84478" x="3081338" y="2890838"/>
          <p14:tracePt t="84486" x="3136900" y="2881313"/>
          <p14:tracePt t="84494" x="3154363" y="2881313"/>
          <p14:tracePt t="84502" x="3190875" y="2873375"/>
          <p14:tracePt t="84518" x="3200400" y="2863850"/>
          <p14:tracePt t="84534" x="3208338" y="2854325"/>
          <p14:tracePt t="84720" x="3200400" y="2854325"/>
          <p14:tracePt t="84758" x="3200400" y="2863850"/>
          <p14:tracePt t="84775" x="3190875" y="2863850"/>
          <p14:tracePt t="84782" x="3190875" y="2873375"/>
          <p14:tracePt t="84791" x="3181350" y="2881313"/>
          <p14:tracePt t="84798" x="3171825" y="2890838"/>
          <p14:tracePt t="84807" x="3171825" y="2900363"/>
          <p14:tracePt t="84814" x="3154363" y="2927350"/>
          <p14:tracePt t="84828" x="3144838" y="2936875"/>
          <p14:tracePt t="84843" x="3144838" y="2954338"/>
          <p14:tracePt t="84845" x="3144838" y="2973388"/>
          <p14:tracePt t="84866" x="3144838" y="3009900"/>
          <p14:tracePt t="84872" x="3144838" y="3027363"/>
          <p14:tracePt t="84878" x="3144838" y="3054350"/>
          <p14:tracePt t="84886" x="3144838" y="3073400"/>
          <p14:tracePt t="84894" x="3154363" y="3100388"/>
          <p14:tracePt t="84902" x="3181350" y="3127375"/>
          <p14:tracePt t="84910" x="3227388" y="3173413"/>
          <p14:tracePt t="84918" x="3254375" y="3192463"/>
          <p14:tracePt t="84926" x="3273425" y="3209925"/>
          <p14:tracePt t="84934" x="3300413" y="3219450"/>
          <p14:tracePt t="84942" x="3309938" y="3219450"/>
          <p14:tracePt t="84998" x="3317875" y="3219450"/>
          <p14:tracePt t="85280" x="3327400" y="3228975"/>
          <p14:tracePt t="85286" x="3327400" y="3255963"/>
          <p14:tracePt t="85294" x="3336925" y="3309938"/>
          <p14:tracePt t="85302" x="3354388" y="3328988"/>
          <p14:tracePt t="85310" x="3373438" y="3382963"/>
          <p14:tracePt t="85318" x="3409950" y="3482975"/>
          <p14:tracePt t="85326" x="3427413" y="3511550"/>
          <p14:tracePt t="85334" x="3463925" y="3575050"/>
          <p14:tracePt t="85344" x="3490913" y="3638550"/>
          <p14:tracePt t="85350" x="3519488" y="3711575"/>
          <p14:tracePt t="85358" x="3556000" y="3757613"/>
          <p14:tracePt t="85366" x="3592513" y="3857625"/>
          <p14:tracePt t="85374" x="3636963" y="3921125"/>
          <p14:tracePt t="85382" x="3673475" y="3984625"/>
          <p14:tracePt t="85391" x="3702050" y="4067175"/>
          <p14:tracePt t="85398" x="3738563" y="4130675"/>
          <p14:tracePt t="85408" x="3746500" y="4176713"/>
          <p14:tracePt t="85414" x="3756025" y="4203700"/>
          <p14:tracePt t="85424" x="3792538" y="4259263"/>
          <p14:tracePt t="85430" x="3802063" y="4295775"/>
          <p14:tracePt t="85441" x="3802063" y="4303713"/>
          <p14:tracePt t="85446" x="3810000" y="4313238"/>
          <p14:tracePt t="85457" x="3829050" y="4322763"/>
          <p14:tracePt t="85462" x="3838575" y="4332288"/>
          <p14:tracePt t="85583" x="3838575" y="4340225"/>
          <p14:tracePt t="85607" x="3838575" y="4349750"/>
          <p14:tracePt t="85678" x="3838575" y="4368800"/>
          <p14:tracePt t="85686" x="3838575" y="4376738"/>
          <p14:tracePt t="85702" x="3838575" y="4386263"/>
          <p14:tracePt t="85800" x="3819525" y="4368800"/>
          <p14:tracePt t="85806" x="3783013" y="4313238"/>
          <p14:tracePt t="85815" x="3746500" y="4249738"/>
          <p14:tracePt t="85825" x="3683000" y="4130675"/>
          <p14:tracePt t="85831" x="3609975" y="4030663"/>
          <p14:tracePt t="85846" x="3463925" y="3775075"/>
          <p14:tracePt t="85854" x="3409950" y="3657600"/>
          <p14:tracePt t="85862" x="3363913" y="3565525"/>
          <p14:tracePt t="85873" x="3309938" y="3465513"/>
          <p14:tracePt t="85878" x="3281363" y="3382963"/>
          <p14:tracePt t="85890" x="3273425" y="3309938"/>
          <p14:tracePt t="85894" x="3254375" y="3246438"/>
          <p14:tracePt t="85904" x="3244850" y="3192463"/>
          <p14:tracePt t="85911" x="3244850" y="3146425"/>
          <p14:tracePt t="85918" x="3244850" y="3109913"/>
          <p14:tracePt t="85926" x="3244850" y="3090863"/>
          <p14:tracePt t="85934" x="3244850" y="3063875"/>
          <p14:tracePt t="85942" x="3244850" y="3054350"/>
          <p14:tracePt t="85949" x="3244850" y="3046413"/>
          <p14:tracePt t="85958" x="3236913" y="3017838"/>
          <p14:tracePt t="85967" x="3227388" y="3009900"/>
          <p14:tracePt t="85975" x="3217863" y="3000375"/>
          <p14:tracePt t="85991" x="3208338" y="2990850"/>
          <p14:tracePt t="86094" x="3208338" y="2982913"/>
          <p14:tracePt t="86110" x="3208338" y="2973388"/>
          <p14:tracePt t="86223" x="3208338" y="2963863"/>
          <p14:tracePt t="86294" x="3208338" y="2946400"/>
          <p14:tracePt t="86302" x="3208338" y="2936875"/>
          <p14:tracePt t="86310" x="3208338" y="2927350"/>
          <p14:tracePt t="86326" x="3227388" y="2881313"/>
          <p14:tracePt t="86334" x="3236913" y="2873375"/>
          <p14:tracePt t="86342" x="3273425" y="2863850"/>
          <p14:tracePt t="86351" x="3317875" y="2836863"/>
          <p14:tracePt t="86360" x="3390900" y="2836863"/>
          <p14:tracePt t="86366" x="3455988" y="2817813"/>
          <p14:tracePt t="86375" x="3527425" y="2817813"/>
          <p14:tracePt t="86382" x="3582988" y="2808288"/>
          <p14:tracePt t="86391" x="3665538" y="2781300"/>
          <p14:tracePt t="86398" x="3738563" y="2781300"/>
          <p14:tracePt t="86407" x="3810000" y="2781300"/>
          <p14:tracePt t="86414" x="3838575" y="2781300"/>
          <p14:tracePt t="86423" x="3892550" y="2781300"/>
          <p14:tracePt t="86430" x="3938588" y="2781300"/>
          <p14:tracePt t="86440" x="3975100" y="2781300"/>
          <p14:tracePt t="86446" x="4021138" y="2781300"/>
          <p14:tracePt t="86458" x="4057650" y="2781300"/>
          <p14:tracePt t="86462" x="4102100" y="2781300"/>
          <p14:tracePt t="86470" x="4138613" y="2781300"/>
          <p14:tracePt t="86478" x="4194175" y="2781300"/>
          <p14:tracePt t="86486" x="4238625" y="2781300"/>
          <p14:tracePt t="86494" x="4294188" y="2781300"/>
          <p14:tracePt t="86502" x="4348163" y="2781300"/>
          <p14:tracePt t="86510" x="4384675" y="2781300"/>
          <p14:tracePt t="86519" x="4421188" y="2781300"/>
          <p14:tracePt t="86531" x="4457700" y="2781300"/>
          <p14:tracePt t="86534" x="4484688" y="2781300"/>
          <p14:tracePt t="86542" x="4503738" y="2781300"/>
          <p14:tracePt t="86550" x="4530725" y="2781300"/>
          <p14:tracePt t="86558" x="4549775" y="2781300"/>
          <p14:tracePt t="86566" x="4576763" y="2781300"/>
          <p14:tracePt t="86578" x="4613275" y="2781300"/>
          <p14:tracePt t="86583" x="4640263" y="2781300"/>
          <p14:tracePt t="86595" x="4686300" y="2808288"/>
          <p14:tracePt t="86599" x="4730750" y="2844800"/>
          <p14:tracePt t="86611" x="4776788" y="2890838"/>
          <p14:tracePt t="86616" x="4840288" y="2927350"/>
          <p14:tracePt t="86623" x="4913313" y="2982913"/>
          <p14:tracePt t="86630" x="4978400" y="3017838"/>
          <p14:tracePt t="86642" x="4986338" y="3027363"/>
          <p14:tracePt t="86646" x="4986338" y="3036888"/>
          <p14:tracePt t="86712" x="4995863" y="3046413"/>
          <p14:tracePt t="86735" x="4995863" y="3054350"/>
          <p14:tracePt t="86992" x="4995863" y="3063875"/>
          <p14:tracePt t="87006" x="4995863" y="3073400"/>
          <p14:tracePt t="87019" x="4995863" y="3082925"/>
          <p14:tracePt t="87023" x="4995863" y="3090863"/>
          <p14:tracePt t="87030" x="4995863" y="3100388"/>
          <p14:tracePt t="87040" x="4995863" y="3109913"/>
          <p14:tracePt t="87047" x="4995863" y="3119438"/>
          <p14:tracePt t="87056" x="4995863" y="3127375"/>
          <p14:tracePt t="87070" x="4995863" y="3136900"/>
          <p14:tracePt t="87087" x="5005388" y="3155950"/>
          <p14:tracePt t="87095" x="5014913" y="3163888"/>
          <p14:tracePt t="87112" x="5049838" y="3182938"/>
          <p14:tracePt t="87130" x="5059363" y="3192463"/>
          <p14:tracePt t="87135" x="5078413" y="3192463"/>
          <p14:tracePt t="87143" x="5095875" y="3192463"/>
          <p14:tracePt t="87151" x="5105400" y="3192463"/>
          <p14:tracePt t="87159" x="5114925" y="3192463"/>
          <p14:tracePt t="87167" x="5132388" y="3192463"/>
          <p14:tracePt t="87174" x="5141913" y="3192463"/>
          <p14:tracePt t="87182" x="5159375" y="3192463"/>
          <p14:tracePt t="87190" x="5178425" y="3192463"/>
          <p14:tracePt t="87200" x="5187950" y="3192463"/>
          <p14:tracePt t="87216" x="5205413" y="3192463"/>
          <p14:tracePt t="87226" x="5214938" y="3192463"/>
          <p14:tracePt t="87230" x="5224463" y="3192463"/>
          <p14:tracePt t="87240" x="5241925" y="3192463"/>
          <p14:tracePt t="87246" x="5251450" y="3182938"/>
          <p14:tracePt t="87262" x="5268913" y="3182938"/>
          <p14:tracePt t="87270" x="5287963" y="3182938"/>
          <p14:tracePt t="87294" x="5305425" y="3173413"/>
          <p14:tracePt t="87462" x="5314950" y="3173413"/>
          <p14:tracePt t="87470" x="5324475" y="3173413"/>
          <p14:tracePt t="87478" x="5334000" y="3173413"/>
          <p14:tracePt t="87495" x="5341938" y="3173413"/>
          <p14:tracePt t="87502" x="5351463" y="3173413"/>
          <p14:tracePt t="87527" x="5351463" y="3163888"/>
          <p14:tracePt t="87535" x="5368925" y="3146425"/>
          <p14:tracePt t="87848" x="5360988" y="3146425"/>
          <p14:tracePt t="87865" x="5314950" y="3163888"/>
          <p14:tracePt t="87873" x="5268913" y="3173413"/>
          <p14:tracePt t="87878" x="5232400" y="3192463"/>
          <p14:tracePt t="87886" x="5168900" y="3219450"/>
          <p14:tracePt t="87894" x="5086350" y="3255963"/>
          <p14:tracePt t="87902" x="5005388" y="3282950"/>
          <p14:tracePt t="87910" x="4905375" y="3338513"/>
          <p14:tracePt t="87918" x="4832350" y="3365500"/>
          <p14:tracePt t="87926" x="4749800" y="3411538"/>
          <p14:tracePt t="87934" x="4686300" y="3429000"/>
          <p14:tracePt t="87943" x="4603750" y="3482975"/>
          <p14:tracePt t="87950" x="4540250" y="3529013"/>
          <p14:tracePt t="87959" x="4494213" y="3548063"/>
          <p14:tracePt t="87966" x="4413250" y="3592513"/>
          <p14:tracePt t="87974" x="4384675" y="3602038"/>
          <p14:tracePt t="87982" x="4330700" y="3621088"/>
          <p14:tracePt t="87991" x="4311650" y="3638550"/>
          <p14:tracePt t="87998" x="4284663" y="3657600"/>
          <p14:tracePt t="88007" x="4257675" y="3694113"/>
          <p14:tracePt t="88015" x="4248150" y="3702050"/>
          <p14:tracePt t="88024" x="4202113" y="3757613"/>
          <p14:tracePt t="88030" x="4175125" y="3784600"/>
          <p14:tracePt t="88040" x="4148138" y="3848100"/>
          <p14:tracePt t="88046" x="4121150" y="3875088"/>
          <p14:tracePt t="88057" x="4094163" y="3940175"/>
          <p14:tracePt t="88062" x="4057650" y="4003675"/>
          <p14:tracePt t="88070" x="4029075" y="4049713"/>
          <p14:tracePt t="88078" x="4011613" y="4113213"/>
          <p14:tracePt t="88097" x="3938588" y="4186238"/>
          <p14:tracePt t="88103" x="3929063" y="4203700"/>
          <p14:tracePt t="88111" x="3911600" y="4240213"/>
          <p14:tracePt t="88118" x="3902075" y="4259263"/>
          <p14:tracePt t="88126" x="3892550" y="4268788"/>
          <p14:tracePt t="88134" x="3883025" y="4276725"/>
          <p14:tracePt t="88142" x="3883025" y="4286250"/>
          <p14:tracePt t="88150" x="3875088" y="4295775"/>
          <p14:tracePt t="88245" x="3902075" y="4259263"/>
          <p14:tracePt t="88255" x="3929063" y="4232275"/>
          <p14:tracePt t="88263" x="4011613" y="4176713"/>
          <p14:tracePt t="88270" x="4084638" y="4122738"/>
          <p14:tracePt t="88278" x="4138613" y="4103688"/>
          <p14:tracePt t="88288" x="4238625" y="4049713"/>
          <p14:tracePt t="88295" x="4348163" y="4021138"/>
          <p14:tracePt t="88302" x="4448175" y="3967163"/>
          <p14:tracePt t="88310" x="4586288" y="3903663"/>
          <p14:tracePt t="88318" x="4686300" y="3875088"/>
          <p14:tracePt t="88325" x="4795838" y="3821113"/>
          <p14:tracePt t="88334" x="4932363" y="3748088"/>
          <p14:tracePt t="88343" x="5032375" y="3675063"/>
          <p14:tracePt t="88350" x="5132388" y="3621088"/>
          <p14:tracePt t="88358" x="5232400" y="3548063"/>
          <p14:tracePt t="88366" x="5314950" y="3492500"/>
          <p14:tracePt t="88374" x="5378450" y="3438525"/>
          <p14:tracePt t="88382" x="5424488" y="3402013"/>
          <p14:tracePt t="88391" x="5478463" y="3355975"/>
          <p14:tracePt t="88398" x="5507038" y="3338513"/>
          <p14:tracePt t="88407" x="5551488" y="3302000"/>
          <p14:tracePt t="88423" x="5570538" y="3292475"/>
          <p14:tracePt t="88430" x="5580063" y="3282950"/>
          <p14:tracePt t="88454" x="5588000" y="3282950"/>
          <p14:tracePt t="88479" x="5597525" y="3282950"/>
          <p14:tracePt t="88500" x="5607050" y="3273425"/>
          <p14:tracePt t="88510" x="5616575" y="3255963"/>
          <p14:tracePt t="88557" x="5616575" y="3246438"/>
          <p14:tracePt t="88597" x="5607050" y="3236913"/>
          <p14:tracePt t="88731" x="5634038" y="3236913"/>
          <p14:tracePt t="88734" x="5707063" y="3236913"/>
          <p14:tracePt t="88742" x="5834063" y="3236913"/>
          <p14:tracePt t="88750" x="5980113" y="3236913"/>
          <p14:tracePt t="88758" x="6108700" y="3236913"/>
          <p14:tracePt t="88766" x="6235700" y="3236913"/>
          <p14:tracePt t="88774" x="6345238" y="3236913"/>
          <p14:tracePt t="88782" x="6472238" y="3236913"/>
          <p14:tracePt t="88790" x="6564313" y="3236913"/>
          <p14:tracePt t="88798" x="6654800" y="3236913"/>
          <p14:tracePt t="88812" x="6710363" y="3236913"/>
          <p14:tracePt t="88814" x="6754813" y="3236913"/>
          <p14:tracePt t="88825" x="6783388" y="3219450"/>
          <p14:tracePt t="88830" x="6800850" y="3209925"/>
          <p14:tracePt t="88840" x="6810375" y="3209925"/>
          <p14:tracePt t="88846" x="6819900" y="3209925"/>
          <p14:tracePt t="88857" x="6827838" y="3200400"/>
          <p14:tracePt t="88886" x="6837363" y="3200400"/>
          <p14:tracePt t="88902" x="6846888" y="3200400"/>
          <p14:tracePt t="88910" x="6856413" y="3200400"/>
          <p14:tracePt t="89078" x="6856413" y="3192463"/>
          <p14:tracePt t="89086" x="6837363" y="3173413"/>
          <p14:tracePt t="89094" x="6783388" y="3173413"/>
          <p14:tracePt t="89102" x="6727825" y="3163888"/>
          <p14:tracePt t="89110" x="6673850" y="3163888"/>
          <p14:tracePt t="89125" x="6573838" y="3155950"/>
          <p14:tracePt t="89126" x="6500813" y="3136900"/>
          <p14:tracePt t="89135" x="6418263" y="3082925"/>
          <p14:tracePt t="89145" x="6354763" y="3046413"/>
          <p14:tracePt t="89150" x="6299200" y="3000375"/>
          <p14:tracePt t="89158" x="6262688" y="2936875"/>
          <p14:tracePt t="89166" x="6235700" y="2854325"/>
          <p14:tracePt t="89174" x="6208713" y="2744788"/>
          <p14:tracePt t="89183" x="6199188" y="2608263"/>
          <p14:tracePt t="89190" x="6199188" y="2481263"/>
          <p14:tracePt t="89198" x="6162675" y="2335213"/>
          <p14:tracePt t="89207" x="6162675" y="2206625"/>
          <p14:tracePt t="89214" x="6162675" y="2079625"/>
          <p14:tracePt t="89226" x="6162675" y="1987550"/>
          <p14:tracePt t="89229" x="6162675" y="1933575"/>
          <p14:tracePt t="89240" x="6162675" y="1878013"/>
          <p14:tracePt t="89247" x="6172200" y="1833563"/>
          <p14:tracePt t="89261" x="6181725" y="1814513"/>
          <p14:tracePt t="89266" x="6189663" y="1768475"/>
          <p14:tracePt t="89343" x="6189663" y="1751013"/>
          <p14:tracePt t="89366" x="6181725" y="1741488"/>
          <p14:tracePt t="89422" x="6172200" y="1741488"/>
          <p14:tracePt t="89430" x="6162675" y="1741488"/>
          <p14:tracePt t="89438" x="6135688" y="1741488"/>
          <p14:tracePt t="89457" x="6116638" y="1741488"/>
          <p14:tracePt t="89468" x="6089650" y="1741488"/>
          <p14:tracePt t="89469" x="6080125" y="1741488"/>
          <p14:tracePt t="89478" x="6053138" y="1741488"/>
          <p14:tracePt t="89487" x="6043613" y="1741488"/>
          <p14:tracePt t="89494" x="6026150" y="1741488"/>
          <p14:tracePt t="89504" x="5999163" y="1751013"/>
          <p14:tracePt t="89518" x="5989638" y="1760538"/>
          <p14:tracePt t="89527" x="5972175" y="1768475"/>
          <p14:tracePt t="89544" x="5953125" y="1787525"/>
          <p14:tracePt t="89558" x="5943600" y="1797050"/>
          <p14:tracePt t="89798" x="5953125" y="1797050"/>
          <p14:tracePt t="89806" x="5989638" y="1797050"/>
          <p14:tracePt t="89814" x="6035675" y="1797050"/>
          <p14:tracePt t="89822" x="6053138" y="1797050"/>
          <p14:tracePt t="89830" x="6080125" y="1797050"/>
          <p14:tracePt t="89842" x="6099175" y="1797050"/>
          <p14:tracePt t="89846" x="6108700" y="1797050"/>
          <p14:tracePt t="90016" x="6099175" y="1797050"/>
          <p14:tracePt t="90027" x="6089650" y="1797050"/>
          <p14:tracePt t="90039" x="6062663" y="1797050"/>
          <p14:tracePt t="90061" x="6053138" y="1797050"/>
          <p14:tracePt t="90071" x="6043613" y="1797050"/>
          <p14:tracePt t="90195" x="6035675" y="1797050"/>
          <p14:tracePt t="90205" x="6035675" y="1787525"/>
          <p14:tracePt t="90208" x="6026150" y="1778000"/>
          <p14:tracePt t="90217" x="6016625" y="1778000"/>
          <p14:tracePt t="90224" x="6007100" y="1768475"/>
          <p14:tracePt t="90231" x="5989638" y="1768475"/>
          <p14:tracePt t="90240" x="5980113" y="1768475"/>
          <p14:tracePt t="90264" x="5962650" y="1751013"/>
          <p14:tracePt t="90398" x="5943600" y="1751013"/>
          <p14:tracePt t="90406" x="5935663" y="1751013"/>
          <p14:tracePt t="90414" x="5907088" y="1751013"/>
          <p14:tracePt t="90422" x="5880100" y="1751013"/>
          <p14:tracePt t="90430" x="5853113" y="1751013"/>
          <p14:tracePt t="90441" x="5816600" y="1751013"/>
          <p14:tracePt t="90446" x="5789613" y="1751013"/>
          <p14:tracePt t="90457" x="5770563" y="1751013"/>
          <p14:tracePt t="90462" x="5743575" y="1751013"/>
          <p14:tracePt t="90473" x="5724525" y="1751013"/>
          <p14:tracePt t="90478" x="5707063" y="1751013"/>
          <p14:tracePt t="90494" x="5697538" y="1741488"/>
          <p14:tracePt t="91322" x="5707063" y="1741488"/>
          <p14:tracePt t="91328" x="5753100" y="1741488"/>
          <p14:tracePt t="91334" x="5797550" y="1751013"/>
          <p14:tracePt t="91344" x="5834063" y="1751013"/>
          <p14:tracePt t="91350" x="5862638" y="1751013"/>
          <p14:tracePt t="91360" x="5907088" y="1760538"/>
          <p14:tracePt t="91366" x="5916613" y="1760538"/>
          <p14:tracePt t="91375" x="5953125" y="1760538"/>
          <p14:tracePt t="91382" x="5972175" y="1768475"/>
          <p14:tracePt t="91390" x="5989638" y="1768475"/>
          <p14:tracePt t="91408" x="5999163" y="1768475"/>
          <p14:tracePt t="91415" x="6016625" y="1768475"/>
          <p14:tracePt t="91428" x="6026150" y="1768475"/>
          <p14:tracePt t="91433" x="6043613" y="1768475"/>
          <p14:tracePt t="91440" x="6072188" y="1768475"/>
          <p14:tracePt t="91446" x="6089650" y="1760538"/>
          <p14:tracePt t="91456" x="6099175" y="1751013"/>
          <p14:tracePt t="91462" x="6116638" y="1741488"/>
          <p14:tracePt t="91473" x="6126163" y="1741488"/>
          <p14:tracePt t="91603" x="6080125" y="1741488"/>
          <p14:tracePt t="91612" x="5989638" y="1751013"/>
          <p14:tracePt t="91614" x="5880100" y="1760538"/>
          <p14:tracePt t="91624" x="5734050" y="1778000"/>
          <p14:tracePt t="91630" x="5570538" y="1797050"/>
          <p14:tracePt t="91640" x="5405438" y="1824038"/>
          <p14:tracePt t="91646" x="5205413" y="1824038"/>
          <p14:tracePt t="91657" x="5022850" y="1824038"/>
          <p14:tracePt t="91662" x="4803775" y="1824038"/>
          <p14:tracePt t="91670" x="4603750" y="1824038"/>
          <p14:tracePt t="91678" x="4384675" y="1824038"/>
          <p14:tracePt t="91686" x="4121150" y="1824038"/>
          <p14:tracePt t="91694" x="3892550" y="1824038"/>
          <p14:tracePt t="91703" x="3665538" y="1824038"/>
          <p14:tracePt t="91712" x="3490913" y="1824038"/>
          <p14:tracePt t="91719" x="3327400" y="1824038"/>
          <p14:tracePt t="91728" x="3163888" y="1824038"/>
          <p14:tracePt t="91734" x="2998788" y="1804988"/>
          <p14:tracePt t="91742" x="2862263" y="1787525"/>
          <p14:tracePt t="91750" x="2735263" y="1741488"/>
          <p14:tracePt t="91758" x="2616200" y="1714500"/>
          <p14:tracePt t="91766" x="2489200" y="1668463"/>
          <p14:tracePt t="91775" x="2389188" y="1641475"/>
          <p14:tracePt t="91782" x="2297113" y="1614488"/>
          <p14:tracePt t="91798" x="2143125" y="1577975"/>
          <p14:tracePt t="91806" x="2060575" y="1541463"/>
          <p14:tracePt t="91816" x="1997075" y="1522413"/>
          <p14:tracePt t="91827" x="1931988" y="1485900"/>
          <p14:tracePt t="91831" x="1895475" y="1468438"/>
          <p14:tracePt t="91841" x="1814513" y="1441450"/>
          <p14:tracePt t="91846" x="1768475" y="1412875"/>
          <p14:tracePt t="91858" x="1722438" y="1395413"/>
          <p14:tracePt t="91862" x="1658938" y="1358900"/>
          <p14:tracePt t="91872" x="1595438" y="1331913"/>
          <p14:tracePt t="91878" x="1549400" y="1295400"/>
          <p14:tracePt t="91886" x="1504950" y="1258888"/>
          <p14:tracePt t="91894" x="1468438" y="1231900"/>
          <p14:tracePt t="91902" x="1439863" y="1195388"/>
          <p14:tracePt t="91910" x="1403350" y="1166813"/>
          <p14:tracePt t="91919" x="1385888" y="1130300"/>
          <p14:tracePt t="91926" x="1349375" y="1085850"/>
          <p14:tracePt t="91934" x="1330325" y="1066800"/>
          <p14:tracePt t="91942" x="1312863" y="1057275"/>
          <p14:tracePt t="91950" x="1266825" y="1020763"/>
          <p14:tracePt t="91959" x="1230313" y="1012825"/>
          <p14:tracePt t="91966" x="1130300" y="976313"/>
          <p14:tracePt t="91975" x="1066800" y="957263"/>
          <p14:tracePt t="91982" x="1011238" y="947738"/>
          <p14:tracePt t="91991" x="920750" y="947738"/>
          <p14:tracePt t="91998" x="820738" y="939800"/>
          <p14:tracePt t="92008" x="747713" y="911225"/>
          <p14:tracePt t="92014" x="665163" y="893763"/>
          <p14:tracePt t="92024" x="611188" y="893763"/>
          <p14:tracePt t="92030" x="555625" y="893763"/>
          <p14:tracePt t="92040" x="501650" y="893763"/>
          <p14:tracePt t="92046" x="474663" y="893763"/>
          <p14:tracePt t="92057" x="465138" y="893763"/>
          <p14:tracePt t="92062" x="438150" y="893763"/>
          <p14:tracePt t="92078" x="428625" y="893763"/>
          <p14:tracePt t="92094" x="409575" y="884238"/>
          <p14:tracePt t="92103" x="392113" y="884238"/>
          <p14:tracePt t="92114" x="382588" y="884238"/>
          <p14:tracePt t="92129" x="336550" y="839788"/>
          <p14:tracePt t="92135" x="319088" y="830263"/>
          <p14:tracePt t="92142" x="301625" y="830263"/>
          <p14:tracePt t="92150" x="282575" y="811213"/>
          <p14:tracePt t="92158" x="273050" y="803275"/>
          <p14:tracePt t="92169" x="246063" y="793750"/>
          <p14:tracePt t="92314" x="273050" y="793750"/>
          <p14:tracePt t="92328" x="346075" y="793750"/>
          <p14:tracePt t="92334" x="392113" y="784225"/>
          <p14:tracePt t="92342" x="419100" y="774700"/>
          <p14:tracePt t="92350" x="446088" y="757238"/>
          <p14:tracePt t="92358" x="492125" y="757238"/>
          <p14:tracePt t="92367" x="501650" y="747713"/>
          <p14:tracePt t="92379" x="519113" y="738188"/>
          <p14:tracePt t="92395" x="528638" y="738188"/>
          <p14:tracePt t="92400" x="547688" y="720725"/>
          <p14:tracePt t="92414" x="565150" y="711200"/>
          <p14:tracePt t="92430" x="574675" y="711200"/>
          <p14:tracePt t="92447" x="584200" y="711200"/>
          <p14:tracePt t="92456" x="592138" y="701675"/>
          <p14:tracePt t="92530" x="611188" y="701675"/>
          <p14:tracePt t="92539" x="628650" y="701675"/>
          <p14:tracePt t="92546" x="655638" y="701675"/>
          <p14:tracePt t="92550" x="665163" y="701675"/>
          <p14:tracePt t="92566" x="674688" y="701675"/>
          <p14:tracePt t="92575" x="701675" y="701675"/>
          <p14:tracePt t="92583" x="711200" y="701675"/>
          <p14:tracePt t="92595" x="720725" y="701675"/>
          <p14:tracePt t="92599" x="738188" y="701675"/>
          <p14:tracePt t="92679" x="747713" y="701675"/>
          <p14:tracePt t="92696" x="765175" y="711200"/>
          <p14:tracePt t="92703" x="774700" y="730250"/>
          <p14:tracePt t="92710" x="801688" y="793750"/>
          <p14:tracePt t="92719" x="830263" y="820738"/>
          <p14:tracePt t="92726" x="857250" y="857250"/>
          <p14:tracePt t="92734" x="911225" y="903288"/>
          <p14:tracePt t="92742" x="957263" y="939800"/>
          <p14:tracePt t="92750" x="1011238" y="947738"/>
          <p14:tracePt t="92759" x="1047750" y="957263"/>
          <p14:tracePt t="92766" x="1084263" y="957263"/>
          <p14:tracePt t="92774" x="1112838" y="957263"/>
          <p14:tracePt t="92783" x="1130300" y="957263"/>
          <p14:tracePt t="92791" x="1176338" y="957263"/>
          <p14:tracePt t="92806" x="1203325" y="957263"/>
          <p14:tracePt t="92814" x="1222375" y="957263"/>
          <p14:tracePt t="92825" x="1230313" y="947738"/>
          <p14:tracePt t="92830" x="1258888" y="947738"/>
          <p14:tracePt t="92841" x="1303338" y="930275"/>
          <p14:tracePt t="92846" x="1322388" y="920750"/>
          <p14:tracePt t="92857" x="1349375" y="920750"/>
          <p14:tracePt t="92862" x="1376363" y="920750"/>
          <p14:tracePt t="92875" x="1412875" y="903288"/>
          <p14:tracePt t="92878" x="1431925" y="903288"/>
          <p14:tracePt t="92886" x="1458913" y="893763"/>
          <p14:tracePt t="92902" x="1468438" y="893763"/>
          <p14:tracePt t="92910" x="1476375" y="893763"/>
          <p14:tracePt t="92919" x="1485900" y="893763"/>
          <p14:tracePt t="92942" x="1495425" y="893763"/>
          <p14:tracePt t="92966" x="1504950" y="893763"/>
          <p14:tracePt t="92974" x="1512888" y="893763"/>
          <p14:tracePt t="92982" x="1531938" y="893763"/>
          <p14:tracePt t="92991" x="1541463" y="893763"/>
          <p14:tracePt t="93007" x="1549400" y="884238"/>
          <p14:tracePt t="93014" x="1568450" y="884238"/>
          <p14:tracePt t="93023" x="1585913" y="884238"/>
          <p14:tracePt t="93030" x="1595438" y="874713"/>
          <p14:tracePt t="93040" x="1622425" y="866775"/>
          <p14:tracePt t="93047" x="1631950" y="857250"/>
          <p14:tracePt t="93064" x="1649413" y="857250"/>
          <p14:tracePt t="93075" x="1668463" y="847725"/>
          <p14:tracePt t="93078" x="1677988" y="847725"/>
          <p14:tracePt t="93086" x="1695450" y="847725"/>
          <p14:tracePt t="93094" x="1714500" y="847725"/>
          <p14:tracePt t="93102" x="1741488" y="830263"/>
          <p14:tracePt t="93123" x="1804988" y="830263"/>
          <p14:tracePt t="93127" x="1860550" y="830263"/>
          <p14:tracePt t="93134" x="1895475" y="830263"/>
          <p14:tracePt t="93143" x="1951038" y="830263"/>
          <p14:tracePt t="93150" x="1978025" y="830263"/>
          <p14:tracePt t="93158" x="2014538" y="830263"/>
          <p14:tracePt t="93168" x="2051050" y="839788"/>
          <p14:tracePt t="93174" x="2070100" y="839788"/>
          <p14:tracePt t="93182" x="2114550" y="857250"/>
          <p14:tracePt t="93191" x="2133600" y="857250"/>
          <p14:tracePt t="93199" x="2170113" y="866775"/>
          <p14:tracePt t="93206" x="2214563" y="874713"/>
          <p14:tracePt t="93215" x="2260600" y="874713"/>
          <p14:tracePt t="93223" x="2287588" y="884238"/>
          <p14:tracePt t="93232" x="2306638" y="884238"/>
          <p14:tracePt t="93240" x="2333625" y="884238"/>
          <p14:tracePt t="93246" x="2360613" y="884238"/>
          <p14:tracePt t="93257" x="2379663" y="903288"/>
          <p14:tracePt t="93273" x="2425700" y="903288"/>
          <p14:tracePt t="93278" x="2433638" y="903288"/>
          <p14:tracePt t="93286" x="2443163" y="903288"/>
          <p14:tracePt t="93294" x="2452688" y="903288"/>
          <p14:tracePt t="93310" x="2462213" y="903288"/>
          <p14:tracePt t="93331" x="2470150" y="903288"/>
          <p14:tracePt t="93374" x="2489200" y="903288"/>
          <p14:tracePt t="93393" x="2498725" y="903288"/>
          <p14:tracePt t="93403" x="2506663" y="903288"/>
          <p14:tracePt t="93409" x="2525713" y="903288"/>
          <p14:tracePt t="93414" x="2543175" y="903288"/>
          <p14:tracePt t="93424" x="2589213" y="903288"/>
          <p14:tracePt t="93430" x="2625725" y="903288"/>
          <p14:tracePt t="93440" x="2652713" y="903288"/>
          <p14:tracePt t="93446" x="2689225" y="903288"/>
          <p14:tracePt t="93464" x="2744788" y="903288"/>
          <p14:tracePt t="93481" x="2752725" y="903288"/>
          <p14:tracePt t="93486" x="2771775" y="893763"/>
          <p14:tracePt t="93494" x="2781300" y="893763"/>
          <p14:tracePt t="93502" x="2789238" y="893763"/>
          <p14:tracePt t="93710" x="2825750" y="893763"/>
          <p14:tracePt t="93718" x="2852738" y="893763"/>
          <p14:tracePt t="93726" x="2881313" y="893763"/>
          <p14:tracePt t="93734" x="2917825" y="893763"/>
          <p14:tracePt t="93742" x="2935288" y="893763"/>
          <p14:tracePt t="93750" x="2971800" y="893763"/>
          <p14:tracePt t="93758" x="2990850" y="893763"/>
          <p14:tracePt t="93766" x="2998788" y="893763"/>
          <p14:tracePt t="93774" x="3027363" y="866775"/>
          <p14:tracePt t="93910" x="3027363" y="874713"/>
          <p14:tracePt t="93920" x="3027363" y="893763"/>
          <p14:tracePt t="93927" x="3027363" y="903288"/>
          <p14:tracePt t="93934" x="3027363" y="939800"/>
          <p14:tracePt t="93942" x="3027363" y="947738"/>
          <p14:tracePt t="93950" x="3035300" y="947738"/>
          <p14:tracePt t="93958" x="3054350" y="966788"/>
          <p14:tracePt t="93966" x="3063875" y="976313"/>
          <p14:tracePt t="93974" x="3071813" y="984250"/>
          <p14:tracePt t="93982" x="3100388" y="984250"/>
          <p14:tracePt t="93990" x="3117850" y="984250"/>
          <p14:tracePt t="93997" x="3154363" y="984250"/>
          <p14:tracePt t="94007" x="3208338" y="984250"/>
          <p14:tracePt t="94014" x="3263900" y="984250"/>
          <p14:tracePt t="94023" x="3346450" y="984250"/>
          <p14:tracePt t="94030" x="3436938" y="984250"/>
          <p14:tracePt t="94040" x="3527425" y="1003300"/>
          <p14:tracePt t="94046" x="3656013" y="1012825"/>
          <p14:tracePt t="94059" x="3738563" y="1030288"/>
          <p14:tracePt t="94062" x="3846513" y="1057275"/>
          <p14:tracePt t="94076" x="3938588" y="1066800"/>
          <p14:tracePt t="94078" x="3992563" y="1066800"/>
          <p14:tracePt t="94086" x="4057650" y="1076325"/>
          <p14:tracePt t="94094" x="4111625" y="1076325"/>
          <p14:tracePt t="94102" x="4175125" y="1093788"/>
          <p14:tracePt t="94128" x="4267200" y="1112838"/>
          <p14:tracePt t="94134" x="4294188" y="1122363"/>
          <p14:tracePt t="94143" x="4303713" y="1122363"/>
          <p14:tracePt t="94168" x="4311650" y="1130300"/>
          <p14:tracePt t="94174" x="4321175" y="1139825"/>
          <p14:tracePt t="94182" x="4348163" y="1149350"/>
          <p14:tracePt t="94191" x="4367213" y="1166813"/>
          <p14:tracePt t="94199" x="4376738" y="1176338"/>
          <p14:tracePt t="94207" x="4394200" y="1185863"/>
          <p14:tracePt t="94214" x="4421188" y="1212850"/>
          <p14:tracePt t="94223" x="4476750" y="1268413"/>
          <p14:tracePt t="94230" x="4503738" y="1285875"/>
          <p14:tracePt t="94240" x="4567238" y="1331913"/>
          <p14:tracePt t="94246" x="4630738" y="1395413"/>
          <p14:tracePt t="94257" x="4667250" y="1458913"/>
          <p14:tracePt t="94262" x="4740275" y="1550988"/>
          <p14:tracePt t="94273" x="4840288" y="1651000"/>
          <p14:tracePt t="94278" x="4913313" y="1751013"/>
          <p14:tracePt t="94286" x="4986338" y="1833563"/>
          <p14:tracePt t="94294" x="5041900" y="1897063"/>
          <p14:tracePt t="94302" x="5086350" y="1951038"/>
          <p14:tracePt t="94310" x="5132388" y="1997075"/>
          <p14:tracePt t="94318" x="5187950" y="2033588"/>
          <p14:tracePt t="94326" x="5232400" y="2070100"/>
          <p14:tracePt t="94335" x="5268913" y="2070100"/>
          <p14:tracePt t="94342" x="5305425" y="2079625"/>
          <p14:tracePt t="94350" x="5334000" y="2079625"/>
          <p14:tracePt t="94358" x="5351463" y="2079625"/>
          <p14:tracePt t="94366" x="5368925" y="2079625"/>
          <p14:tracePt t="94406" x="5378450" y="2079625"/>
          <p14:tracePt t="94414" x="5387975" y="2070100"/>
          <p14:tracePt t="94439" x="5397500" y="2070100"/>
          <p14:tracePt t="94454" x="5397500" y="2060575"/>
          <p14:tracePt t="94471" x="5397500" y="2043113"/>
          <p14:tracePt t="94486" x="5397500" y="2024063"/>
          <p14:tracePt t="94510" x="5397500" y="2016125"/>
          <p14:tracePt t="94592" x="5397500" y="2006600"/>
          <p14:tracePt t="94601" x="5378450" y="2006600"/>
          <p14:tracePt t="94614" x="5360988" y="2006600"/>
          <p14:tracePt t="94622" x="5351463" y="2006600"/>
          <p14:tracePt t="94735" x="5387975" y="2024063"/>
          <p14:tracePt t="94742" x="5414963" y="2024063"/>
          <p14:tracePt t="94750" x="5434013" y="2024063"/>
          <p14:tracePt t="94758" x="5461000" y="2033588"/>
          <p14:tracePt t="94766" x="5478463" y="2033588"/>
          <p14:tracePt t="94774" x="5507038" y="2033588"/>
          <p14:tracePt t="94782" x="5524500" y="2033588"/>
          <p14:tracePt t="94791" x="5561013" y="2033588"/>
          <p14:tracePt t="94798" x="5588000" y="2033588"/>
          <p14:tracePt t="94806" x="5616575" y="2033588"/>
          <p14:tracePt t="94814" x="5634038" y="2033588"/>
          <p14:tracePt t="94825" x="5670550" y="2033588"/>
          <p14:tracePt t="94830" x="5707063" y="2033588"/>
          <p14:tracePt t="94842" x="5724525" y="2024063"/>
          <p14:tracePt t="94846" x="5761038" y="2016125"/>
          <p14:tracePt t="94857" x="5770563" y="2016125"/>
          <p14:tracePt t="94862" x="5780088" y="2006600"/>
          <p14:tracePt t="94873" x="5797550" y="2006600"/>
          <p14:tracePt t="94878" x="5816600" y="1987550"/>
          <p14:tracePt t="94894" x="5826125" y="1979613"/>
          <p14:tracePt t="94926" x="5843588" y="1979613"/>
          <p14:tracePt t="95208" x="5853113" y="1979613"/>
          <p14:tracePt t="95216" x="5880100" y="1979613"/>
          <p14:tracePt t="95222" x="5916613" y="1979613"/>
          <p14:tracePt t="95230" x="5953125" y="1979613"/>
          <p14:tracePt t="95239" x="5999163" y="1979613"/>
          <p14:tracePt t="95246" x="6016625" y="1979613"/>
          <p14:tracePt t="95257" x="6043613" y="1979613"/>
          <p14:tracePt t="95263" x="6053138" y="1979613"/>
          <p14:tracePt t="95278" x="6072188" y="1979613"/>
          <p14:tracePt t="95486" x="6062663" y="1979613"/>
          <p14:tracePt t="95494" x="6053138" y="1979613"/>
          <p14:tracePt t="95502" x="6043613" y="1979613"/>
          <p14:tracePt t="95526" x="6035675" y="1970088"/>
          <p14:tracePt t="95544" x="6016625" y="1970088"/>
          <p14:tracePt t="95558" x="5999163" y="1960563"/>
          <p14:tracePt t="95582" x="5989638" y="1943100"/>
          <p14:tracePt t="95607" x="5980113" y="1933575"/>
          <p14:tracePt t="95961" x="5962650" y="1914525"/>
          <p14:tracePt t="95977" x="5962650" y="1906588"/>
          <p14:tracePt t="95984" x="5953125" y="1887538"/>
          <p14:tracePt t="96019" x="5926138" y="1887538"/>
          <p14:tracePt t="96029" x="5880100" y="1887538"/>
          <p14:tracePt t="96039" x="5834063" y="1887538"/>
          <p14:tracePt t="96046" x="5807075" y="1887538"/>
          <p14:tracePt t="96058" x="5753100" y="1887538"/>
          <p14:tracePt t="96062" x="5661025" y="1906588"/>
          <p14:tracePt t="96075" x="5597525" y="1914525"/>
          <p14:tracePt t="96078" x="5524500" y="1943100"/>
          <p14:tracePt t="96086" x="5461000" y="1943100"/>
          <p14:tracePt t="96094" x="5387975" y="1951038"/>
          <p14:tracePt t="96102" x="5341938" y="1970088"/>
          <p14:tracePt t="96110" x="5314950" y="1970088"/>
          <p14:tracePt t="96127" x="5260975" y="1970088"/>
          <p14:tracePt t="96134" x="5241925" y="1970088"/>
          <p14:tracePt t="96150" x="5224463" y="1970088"/>
          <p14:tracePt t="96166" x="5205413" y="1943100"/>
          <p14:tracePt t="96183" x="5195888" y="1943100"/>
          <p14:tracePt t="96191" x="5195888" y="1933575"/>
          <p14:tracePt t="96199" x="5195888" y="1924050"/>
          <p14:tracePt t="96207" x="5195888" y="1914525"/>
          <p14:tracePt t="96214" x="5195888" y="1897063"/>
          <p14:tracePt t="96222" x="5187950" y="1878013"/>
          <p14:tracePt t="96250" x="5178425" y="1841500"/>
          <p14:tracePt t="96256" x="5178425" y="1824038"/>
          <p14:tracePt t="96262" x="5178425" y="1804988"/>
          <p14:tracePt t="96273" x="5159375" y="1778000"/>
          <p14:tracePt t="96286" x="5159375" y="1760538"/>
          <p14:tracePt t="96294" x="5159375" y="1741488"/>
          <p14:tracePt t="96302" x="5159375" y="1731963"/>
          <p14:tracePt t="96310" x="5151438" y="1714500"/>
          <p14:tracePt t="96451" x="5151438" y="1731963"/>
          <p14:tracePt t="96460" x="5151438" y="1741488"/>
          <p14:tracePt t="96468" x="5151438" y="1751013"/>
          <p14:tracePt t="96476" x="5141913" y="1760538"/>
          <p14:tracePt t="96486" x="5141913" y="1778000"/>
          <p14:tracePt t="96494" x="5132388" y="1778000"/>
          <p14:tracePt t="98114" x="5114925" y="1797050"/>
          <p14:tracePt t="98124" x="5078413" y="1797050"/>
          <p14:tracePt t="98133" x="5032375" y="1824038"/>
          <p14:tracePt t="98135" x="4949825" y="1851025"/>
          <p14:tracePt t="98142" x="4859338" y="1878013"/>
          <p14:tracePt t="98151" x="4703763" y="1914525"/>
          <p14:tracePt t="98158" x="4557713" y="1951038"/>
          <p14:tracePt t="98167" x="4394200" y="2006600"/>
          <p14:tracePt t="98174" x="4275138" y="2052638"/>
          <p14:tracePt t="98182" x="4121150" y="2125663"/>
          <p14:tracePt t="98191" x="4057650" y="2152650"/>
          <p14:tracePt t="98199" x="3975100" y="2206625"/>
          <p14:tracePt t="98206" x="3929063" y="2243138"/>
          <p14:tracePt t="98214" x="3911600" y="2270125"/>
          <p14:tracePt t="98222" x="3902075" y="2306638"/>
          <p14:tracePt t="98231" x="3902075" y="2325688"/>
          <p14:tracePt t="98239" x="3902075" y="2352675"/>
          <p14:tracePt t="98246" x="3902075" y="2371725"/>
          <p14:tracePt t="98262" x="3902075" y="2444750"/>
          <p14:tracePt t="98273" x="3902075" y="2471738"/>
          <p14:tracePt t="98278" x="3929063" y="2544763"/>
          <p14:tracePt t="98289" x="3938588" y="2581275"/>
          <p14:tracePt t="98294" x="3938588" y="2654300"/>
          <p14:tracePt t="98302" x="3938588" y="2754313"/>
          <p14:tracePt t="98311" x="3938588" y="2844800"/>
          <p14:tracePt t="98318" x="3938588" y="2954338"/>
          <p14:tracePt t="98326" x="3938588" y="3082925"/>
          <p14:tracePt t="98334" x="3929063" y="3192463"/>
          <p14:tracePt t="98342" x="3919538" y="3319463"/>
          <p14:tracePt t="98350" x="3902075" y="3446463"/>
          <p14:tracePt t="98358" x="3865563" y="3548063"/>
          <p14:tracePt t="98366" x="3838575" y="3648075"/>
          <p14:tracePt t="98374" x="3819525" y="3721100"/>
          <p14:tracePt t="98382" x="3746500" y="3803650"/>
          <p14:tracePt t="98391" x="3729038" y="3830638"/>
          <p14:tracePt t="98398" x="3729038" y="3867150"/>
          <p14:tracePt t="98407" x="3719513" y="3903663"/>
          <p14:tracePt t="98414" x="3719513" y="3930650"/>
          <p14:tracePt t="98423" x="3719513" y="3940175"/>
          <p14:tracePt t="98430" x="3719513" y="3957638"/>
          <p14:tracePt t="98439" x="3719513" y="3984625"/>
          <p14:tracePt t="98446" x="3719513" y="4003675"/>
          <p14:tracePt t="98465" x="3719513" y="4076700"/>
          <p14:tracePt t="98477" x="3719513" y="4103688"/>
          <p14:tracePt t="98479" x="3719513" y="4130675"/>
          <p14:tracePt t="98489" x="3719513" y="4176713"/>
          <p14:tracePt t="98494" x="3719513" y="4203700"/>
          <p14:tracePt t="98502" x="3719513" y="4232275"/>
          <p14:tracePt t="98510" x="3719513" y="4249738"/>
          <p14:tracePt t="98518" x="3702050" y="4295775"/>
          <p14:tracePt t="98527" x="3673475" y="4340225"/>
          <p14:tracePt t="98534" x="3656013" y="4386263"/>
          <p14:tracePt t="98544" x="3646488" y="4413250"/>
          <p14:tracePt t="98550" x="3619500" y="4478338"/>
          <p14:tracePt t="98558" x="3609975" y="4505325"/>
          <p14:tracePt t="98566" x="3609975" y="4514850"/>
          <p14:tracePt t="98575" x="3609975" y="4541838"/>
          <p14:tracePt t="98591" x="3600450" y="4559300"/>
          <p14:tracePt t="98608" x="3592513" y="4595813"/>
          <p14:tracePt t="98624" x="3573463" y="4614863"/>
          <p14:tracePt t="98647" x="3573463" y="4624388"/>
          <p14:tracePt t="98721" x="3563938" y="4624388"/>
          <p14:tracePt t="98734" x="3556000" y="4614863"/>
          <p14:tracePt t="98742" x="3519488" y="4595813"/>
          <p14:tracePt t="98750" x="3509963" y="4595813"/>
          <p14:tracePt t="98758" x="3473450" y="4587875"/>
          <p14:tracePt t="98768" x="3463925" y="4587875"/>
          <p14:tracePt t="98776" x="3436938" y="4578350"/>
          <p14:tracePt t="98794" x="3419475" y="4568825"/>
          <p14:tracePt t="98798" x="3409950" y="4568825"/>
          <p14:tracePt t="98808" x="3400425" y="4568825"/>
          <p14:tracePt t="98814" x="3390900" y="4559300"/>
          <p14:tracePt t="98847" x="3390900" y="4551363"/>
          <p14:tracePt t="98862" x="3390900" y="4541838"/>
          <p14:tracePt t="98872" x="3390900" y="4522788"/>
          <p14:tracePt t="98878" x="3390900" y="4505325"/>
          <p14:tracePt t="98891" x="3390900" y="4495800"/>
          <p14:tracePt t="98894" x="3390900" y="4486275"/>
          <p14:tracePt t="98902" x="3390900" y="4468813"/>
          <p14:tracePt t="98910" x="3390900" y="4459288"/>
          <p14:tracePt t="98922" x="3400425" y="4422775"/>
          <p14:tracePt t="98926" x="3419475" y="4405313"/>
          <p14:tracePt t="98934" x="3463925" y="4368800"/>
          <p14:tracePt t="98942" x="3482975" y="4349750"/>
          <p14:tracePt t="98950" x="3519488" y="4313238"/>
          <p14:tracePt t="98958" x="3546475" y="4286250"/>
          <p14:tracePt t="98966" x="3573463" y="4249738"/>
          <p14:tracePt t="98978" x="3600450" y="4213225"/>
          <p14:tracePt t="98982" x="3619500" y="4186238"/>
          <p14:tracePt t="98991" x="3636963" y="4167188"/>
          <p14:tracePt t="98998" x="3656013" y="4149725"/>
          <p14:tracePt t="99006" x="3665538" y="4149725"/>
          <p14:tracePt t="99014" x="3665538" y="4140200"/>
          <p14:tracePt t="99023" x="3683000" y="4122738"/>
          <p14:tracePt t="99031" x="3692525" y="4122738"/>
          <p14:tracePt t="99039" x="3709988" y="4113213"/>
          <p14:tracePt t="99065" x="3729038" y="4113213"/>
          <p14:tracePt t="99078" x="3746500" y="4113213"/>
          <p14:tracePt t="99094" x="3765550" y="4113213"/>
          <p14:tracePt t="99101" x="3775075" y="4113213"/>
          <p14:tracePt t="99111" x="3783013" y="4113213"/>
          <p14:tracePt t="99130" x="3819525" y="4140200"/>
          <p14:tracePt t="99141" x="3819525" y="4149725"/>
          <p14:tracePt t="99148" x="3829050" y="4176713"/>
          <p14:tracePt t="99152" x="3838575" y="4203700"/>
          <p14:tracePt t="99158" x="3838575" y="4213225"/>
          <p14:tracePt t="99166" x="3838575" y="4222750"/>
          <p14:tracePt t="99174" x="3846513" y="4240213"/>
          <p14:tracePt t="99191" x="3846513" y="4259263"/>
          <p14:tracePt t="99199" x="3865563" y="4286250"/>
          <p14:tracePt t="99214" x="3875088" y="4295775"/>
          <p14:tracePt t="99223" x="3875088" y="4303713"/>
          <p14:tracePt t="99230" x="3883025" y="4313238"/>
          <p14:tracePt t="99239" x="3892550" y="4340225"/>
          <p14:tracePt t="99246" x="3911600" y="4359275"/>
          <p14:tracePt t="99256" x="3929063" y="4386263"/>
          <p14:tracePt t="99262" x="3938588" y="4395788"/>
          <p14:tracePt t="99273" x="3948113" y="4432300"/>
          <p14:tracePt t="99278" x="3956050" y="4441825"/>
          <p14:tracePt t="99286" x="3975100" y="4459288"/>
          <p14:tracePt t="99294" x="3975100" y="4468813"/>
          <p14:tracePt t="99313" x="3992563" y="4505325"/>
          <p14:tracePt t="99318" x="4002088" y="4522788"/>
          <p14:tracePt t="99326" x="4021138" y="4551363"/>
          <p14:tracePt t="99334" x="4021138" y="4568825"/>
          <p14:tracePt t="99342" x="4029075" y="4587875"/>
          <p14:tracePt t="99350" x="4048125" y="4632325"/>
          <p14:tracePt t="99359" x="4075113" y="4697413"/>
          <p14:tracePt t="99366" x="4084638" y="4724400"/>
          <p14:tracePt t="99375" x="4111625" y="4751388"/>
          <p14:tracePt t="99383" x="4121150" y="4797425"/>
          <p14:tracePt t="99394" x="4138613" y="4841875"/>
          <p14:tracePt t="99400" x="4157663" y="4860925"/>
          <p14:tracePt t="99409" x="4165600" y="4887913"/>
          <p14:tracePt t="99415" x="4165600" y="4933950"/>
          <p14:tracePt t="99422" x="4175125" y="4951413"/>
          <p14:tracePt t="99430" x="4175125" y="4979988"/>
          <p14:tracePt t="99440" x="4175125" y="4997450"/>
          <p14:tracePt t="99446" x="4175125" y="5024438"/>
          <p14:tracePt t="99456" x="4175125" y="5043488"/>
          <p14:tracePt t="99462" x="4175125" y="5080000"/>
          <p14:tracePt t="99474" x="4175125" y="5097463"/>
          <p14:tracePt t="99478" x="4175125" y="5143500"/>
          <p14:tracePt t="99489" x="4175125" y="5197475"/>
          <p14:tracePt t="99496" x="4175125" y="5233988"/>
          <p14:tracePt t="99501" x="4175125" y="5289550"/>
          <p14:tracePt t="99511" x="4175125" y="5353050"/>
          <p14:tracePt t="99518" x="4165600" y="5389563"/>
          <p14:tracePt t="99526" x="4138613" y="5453063"/>
          <p14:tracePt t="99534" x="4111625" y="5535613"/>
          <p14:tracePt t="99543" x="4084638" y="5562600"/>
          <p14:tracePt t="99550" x="4075113" y="5608638"/>
          <p14:tracePt t="99558" x="4038600" y="5635625"/>
          <p14:tracePt t="99566" x="4021138" y="5672138"/>
          <p14:tracePt t="99575" x="4021138" y="5699125"/>
          <p14:tracePt t="99582" x="4002088" y="5718175"/>
          <p14:tracePt t="99592" x="3984625" y="5754688"/>
          <p14:tracePt t="99600" x="3975100" y="5754688"/>
          <p14:tracePt t="99612" x="3965575" y="5764213"/>
          <p14:tracePt t="99615" x="3948113" y="5781675"/>
          <p14:tracePt t="99632" x="3948113" y="5791200"/>
          <p14:tracePt t="99663" x="3938588" y="5800725"/>
          <p14:tracePt t="99697" x="3911600" y="5800725"/>
          <p14:tracePt t="99702" x="3892550" y="5791200"/>
          <p14:tracePt t="99710" x="3875088" y="5772150"/>
          <p14:tracePt t="99719" x="3829050" y="5735638"/>
          <p14:tracePt t="99726" x="3802063" y="5718175"/>
          <p14:tracePt t="99734" x="3756025" y="5691188"/>
          <p14:tracePt t="99742" x="3709988" y="5672138"/>
          <p14:tracePt t="99750" x="3692525" y="5662613"/>
          <p14:tracePt t="99758" x="3646488" y="5654675"/>
          <p14:tracePt t="99766" x="3600450" y="5626100"/>
          <p14:tracePt t="99775" x="3592513" y="5626100"/>
          <p14:tracePt t="99782" x="3592513" y="5618163"/>
          <p14:tracePt t="99791" x="3582988" y="5618163"/>
          <p14:tracePt t="99860" x="3563938" y="5618163"/>
          <p14:tracePt t="99872" x="3556000" y="5589588"/>
          <p14:tracePt t="99879" x="3546475" y="5572125"/>
          <p14:tracePt t="99888" x="3546475" y="5499100"/>
          <p14:tracePt t="99894" x="3546475" y="5445125"/>
          <p14:tracePt t="99902" x="3546475" y="5372100"/>
          <p14:tracePt t="99910" x="3546475" y="5280025"/>
          <p14:tracePt t="99924" x="3546475" y="5189538"/>
          <p14:tracePt t="99926" x="3546475" y="5080000"/>
          <p14:tracePt t="99934" x="3546475" y="5006975"/>
          <p14:tracePt t="99943" x="3546475" y="4951413"/>
          <p14:tracePt t="99950" x="3546475" y="4870450"/>
          <p14:tracePt t="99958" x="3546475" y="4814888"/>
          <p14:tracePt t="99967" x="3546475" y="4760913"/>
          <p14:tracePt t="99974" x="3546475" y="4705350"/>
          <p14:tracePt t="99982" x="3556000" y="4660900"/>
          <p14:tracePt t="99990" x="3563938" y="4614863"/>
          <p14:tracePt t="99997" x="3582988" y="4595813"/>
          <p14:tracePt t="100012" x="3600450" y="4551363"/>
          <p14:tracePt t="100014" x="3619500" y="4532313"/>
          <p14:tracePt t="100023" x="3629025" y="4514850"/>
          <p14:tracePt t="100031" x="3646488" y="4495800"/>
          <p14:tracePt t="100039" x="3656013" y="4478338"/>
          <p14:tracePt t="100047" x="3665538" y="4459288"/>
          <p14:tracePt t="100061" x="3673475" y="4449763"/>
          <p14:tracePt t="100066" x="3702050" y="4413250"/>
          <p14:tracePt t="100078" x="3719513" y="4376738"/>
          <p14:tracePt t="100089" x="3738563" y="4359275"/>
          <p14:tracePt t="100094" x="3746500" y="4349750"/>
          <p14:tracePt t="100102" x="3756025" y="4340225"/>
          <p14:tracePt t="100129" x="3802063" y="4295775"/>
          <p14:tracePt t="100136" x="3810000" y="4276725"/>
          <p14:tracePt t="100144" x="3819525" y="4268788"/>
          <p14:tracePt t="100150" x="3829050" y="4268788"/>
          <p14:tracePt t="100158" x="3846513" y="4249738"/>
          <p14:tracePt t="100166" x="3846513" y="4240213"/>
          <p14:tracePt t="100174" x="3865563" y="4222750"/>
          <p14:tracePt t="100183" x="3883025" y="4203700"/>
          <p14:tracePt t="100191" x="3892550" y="4195763"/>
          <p14:tracePt t="100200" x="3902075" y="4195763"/>
          <p14:tracePt t="100207" x="3911600" y="4186238"/>
          <p14:tracePt t="100231" x="3919538" y="4186238"/>
          <p14:tracePt t="100239" x="3929063" y="4186238"/>
          <p14:tracePt t="100247" x="3938588" y="4186238"/>
          <p14:tracePt t="100256" x="3948113" y="4186238"/>
          <p14:tracePt t="100266" x="3984625" y="4195763"/>
          <p14:tracePt t="100272" x="4002088" y="4213225"/>
          <p14:tracePt t="100278" x="4021138" y="4259263"/>
          <p14:tracePt t="100289" x="4075113" y="4322763"/>
          <p14:tracePt t="100293" x="4094163" y="4340225"/>
          <p14:tracePt t="100302" x="4129088" y="4386263"/>
          <p14:tracePt t="100311" x="4148138" y="4432300"/>
          <p14:tracePt t="100318" x="4194175" y="4514850"/>
          <p14:tracePt t="100326" x="4211638" y="4551363"/>
          <p14:tracePt t="100334" x="4230688" y="4587875"/>
          <p14:tracePt t="100343" x="4238625" y="4605338"/>
          <p14:tracePt t="100350" x="4257675" y="4641850"/>
          <p14:tracePt t="100358" x="4257675" y="4651375"/>
          <p14:tracePt t="100374" x="4257675" y="4660900"/>
          <p14:tracePt t="100382" x="4257675" y="4678363"/>
          <p14:tracePt t="100390" x="4257675" y="4687888"/>
          <p14:tracePt t="100398" x="4257675" y="4705350"/>
          <p14:tracePt t="100406" x="4257675" y="4732338"/>
          <p14:tracePt t="100414" x="4257675" y="4751388"/>
          <p14:tracePt t="100422" x="4257675" y="4778375"/>
          <p14:tracePt t="100432" x="4257675" y="4824413"/>
          <p14:tracePt t="100444" x="4257675" y="4833938"/>
          <p14:tracePt t="100447" x="4257675" y="4870450"/>
          <p14:tracePt t="100456" x="4257675" y="4897438"/>
          <p14:tracePt t="100462" x="4257675" y="4924425"/>
          <p14:tracePt t="100473" x="4257675" y="4943475"/>
          <p14:tracePt t="100478" x="4257675" y="4987925"/>
          <p14:tracePt t="100489" x="4257675" y="5024438"/>
          <p14:tracePt t="100494" x="4257675" y="5060950"/>
          <p14:tracePt t="100503" x="4257675" y="5097463"/>
          <p14:tracePt t="100510" x="4238625" y="5133975"/>
          <p14:tracePt t="100518" x="4230688" y="5170488"/>
          <p14:tracePt t="100526" x="4230688" y="5197475"/>
          <p14:tracePt t="100534" x="4230688" y="5226050"/>
          <p14:tracePt t="100543" x="4221163" y="5233988"/>
          <p14:tracePt t="100550" x="4221163" y="5262563"/>
          <p14:tracePt t="100566" x="4221163" y="5270500"/>
          <p14:tracePt t="100591" x="4221163" y="5280025"/>
          <p14:tracePt t="100614" x="4211638" y="5289550"/>
          <p14:tracePt t="100623" x="4211638" y="5307013"/>
          <p14:tracePt t="100630" x="4194175" y="5326063"/>
          <p14:tracePt t="100639" x="4184650" y="5335588"/>
          <p14:tracePt t="100646" x="4175125" y="5353050"/>
          <p14:tracePt t="100656" x="4165600" y="5372100"/>
          <p14:tracePt t="100662" x="4148138" y="5389563"/>
          <p14:tracePt t="100673" x="4138613" y="5408613"/>
          <p14:tracePt t="100678" x="4129088" y="5426075"/>
          <p14:tracePt t="100734" x="4121150" y="5416550"/>
          <p14:tracePt t="100742" x="4121150" y="5408613"/>
          <p14:tracePt t="100766" x="4121150" y="5399088"/>
          <p14:tracePt t="100774" x="4121150" y="5380038"/>
          <p14:tracePt t="100782" x="4121150" y="5372100"/>
          <p14:tracePt t="100806" x="4121150" y="5362575"/>
          <p14:tracePt t="100859" x="4121150" y="5353050"/>
          <p14:tracePt t="100862" x="4121150" y="5343525"/>
          <p14:tracePt t="100887" x="4129088" y="5335588"/>
          <p14:tracePt t="100894" x="4138613" y="5326063"/>
          <p14:tracePt t="100918" x="4138613" y="5316538"/>
          <p14:tracePt t="100934" x="4138613" y="5299075"/>
          <p14:tracePt t="100950" x="4138613" y="5289550"/>
          <p14:tracePt t="100990" x="4129088" y="5289550"/>
          <p14:tracePt t="101007" x="4111625" y="5289550"/>
          <p14:tracePt t="101022" x="4102100" y="5289550"/>
          <p14:tracePt t="101056" x="4094163" y="5280025"/>
          <p14:tracePt t="101072" x="4084638" y="5270500"/>
          <p14:tracePt t="101086" x="4065588" y="5253038"/>
          <p14:tracePt t="101112" x="4057650" y="5233988"/>
          <p14:tracePt t="101534" x="4057650" y="5216525"/>
          <p14:tracePt t="101543" x="4057650" y="5207000"/>
          <p14:tracePt t="101550" x="4057650" y="5197475"/>
          <p14:tracePt t="101582" x="4057650" y="5189538"/>
          <p14:tracePt t="101775" x="4057650" y="5197475"/>
          <p14:tracePt t="101782" x="4048125" y="5207000"/>
          <p14:tracePt t="101791" x="4048125" y="5216525"/>
          <p14:tracePt t="101798" x="4048125" y="5233988"/>
          <p14:tracePt t="102150" x="4048125" y="5216525"/>
          <p14:tracePt t="102158" x="4048125" y="5197475"/>
          <p14:tracePt t="102166" x="4048125" y="5160963"/>
          <p14:tracePt t="102174" x="4038600" y="5089525"/>
          <p14:tracePt t="102182" x="3992563" y="5006975"/>
          <p14:tracePt t="102191" x="3965575" y="4878388"/>
          <p14:tracePt t="102199" x="3911600" y="4724400"/>
          <p14:tracePt t="102206" x="3846513" y="4605338"/>
          <p14:tracePt t="102214" x="3792538" y="4459288"/>
          <p14:tracePt t="102222" x="3746500" y="4322763"/>
          <p14:tracePt t="102231" x="3683000" y="4195763"/>
          <p14:tracePt t="102239" x="3609975" y="4040188"/>
          <p14:tracePt t="102246" x="3546475" y="3903663"/>
          <p14:tracePt t="102257" x="3490913" y="3803650"/>
          <p14:tracePt t="102262" x="3436938" y="3694113"/>
          <p14:tracePt t="102272" x="3382963" y="3629025"/>
          <p14:tracePt t="102278" x="3309938" y="3519488"/>
          <p14:tracePt t="102290" x="3254375" y="3455988"/>
          <p14:tracePt t="102294" x="3208338" y="3411538"/>
          <p14:tracePt t="102313" x="3117850" y="3338513"/>
          <p14:tracePt t="102320" x="3081338" y="3302000"/>
          <p14:tracePt t="102328" x="3054350" y="3282950"/>
          <p14:tracePt t="102335" x="3008313" y="3255963"/>
          <p14:tracePt t="102342" x="2971800" y="3228975"/>
          <p14:tracePt t="102350" x="2917825" y="3182938"/>
          <p14:tracePt t="102358" x="2852738" y="3146425"/>
          <p14:tracePt t="102366" x="2808288" y="3119438"/>
          <p14:tracePt t="102374" x="2744788" y="3100388"/>
          <p14:tracePt t="102382" x="2679700" y="3054350"/>
          <p14:tracePt t="102390" x="2635250" y="3046413"/>
          <p14:tracePt t="102398" x="2598738" y="3027363"/>
          <p14:tracePt t="102406" x="2562225" y="3017838"/>
          <p14:tracePt t="102414" x="2516188" y="2990850"/>
          <p14:tracePt t="102422" x="2489200" y="2990850"/>
          <p14:tracePt t="102430" x="2470150" y="2973388"/>
          <p14:tracePt t="102439" x="2462213" y="2973388"/>
          <p14:tracePt t="102446" x="2425700" y="2963863"/>
          <p14:tracePt t="102455" x="2416175" y="2954338"/>
          <p14:tracePt t="102462" x="2406650" y="2954338"/>
          <p14:tracePt t="102472" x="2343150" y="2917825"/>
          <p14:tracePt t="102478" x="2297113" y="2900363"/>
          <p14:tracePt t="102489" x="2224088" y="2890838"/>
          <p14:tracePt t="102494" x="2143125" y="2844800"/>
          <p14:tracePt t="102502" x="2014538" y="2817813"/>
          <p14:tracePt t="102510" x="1895475" y="2790825"/>
          <p14:tracePt t="102518" x="1731963" y="2771775"/>
          <p14:tracePt t="102526" x="1568450" y="2744788"/>
          <p14:tracePt t="102534" x="1403350" y="2744788"/>
          <p14:tracePt t="102542" x="1239838" y="2744788"/>
          <p14:tracePt t="102550" x="1112838" y="2744788"/>
          <p14:tracePt t="102558" x="1039813" y="2744788"/>
          <p14:tracePt t="102566" x="984250" y="2744788"/>
          <p14:tracePt t="102574" x="939800" y="2744788"/>
          <p14:tracePt t="102582" x="920750" y="2744788"/>
          <p14:tracePt t="102607" x="903288" y="2744788"/>
          <p14:tracePt t="102614" x="893763" y="2754313"/>
          <p14:tracePt t="102623" x="893763" y="2763838"/>
          <p14:tracePt t="102630" x="893763" y="2771775"/>
          <p14:tracePt t="102646" x="893763" y="2790825"/>
          <p14:tracePt t="102655" x="893763" y="2800350"/>
          <p14:tracePt t="102662" x="893763" y="2808288"/>
          <p14:tracePt t="102678" x="884238" y="2817813"/>
          <p14:tracePt t="102734" x="884238" y="2836863"/>
          <p14:tracePt t="102742" x="874713" y="2844800"/>
          <p14:tracePt t="102750" x="866775" y="2863850"/>
          <p14:tracePt t="102758" x="847725" y="2890838"/>
          <p14:tracePt t="102766" x="838200" y="2890838"/>
          <p14:tracePt t="102774" x="830263" y="2917825"/>
          <p14:tracePt t="102782" x="830263" y="2936875"/>
          <p14:tracePt t="102790" x="811213" y="2954338"/>
          <p14:tracePt t="102799" x="811213" y="2963863"/>
          <p14:tracePt t="102816" x="811213" y="2973388"/>
          <p14:tracePt t="102840" x="811213" y="2982913"/>
          <p14:tracePt t="103017" x="838200" y="3017838"/>
          <p14:tracePt t="103032" x="1057275" y="3136900"/>
          <p14:tracePt t="103041" x="1157288" y="3209925"/>
          <p14:tracePt t="103046" x="1312863" y="3302000"/>
          <p14:tracePt t="103056" x="1431925" y="3392488"/>
          <p14:tracePt t="103063" x="1604963" y="3502025"/>
          <p14:tracePt t="103080" x="1951038" y="3748088"/>
          <p14:tracePt t="103092" x="2106613" y="3857625"/>
          <p14:tracePt t="103094" x="2260600" y="3984625"/>
          <p14:tracePt t="103102" x="2443163" y="4086225"/>
          <p14:tracePt t="103125" x="2744788" y="4295775"/>
          <p14:tracePt t="103134" x="2789238" y="4332288"/>
          <p14:tracePt t="103142" x="2817813" y="4349750"/>
          <p14:tracePt t="103222" x="2825750" y="4349750"/>
          <p14:tracePt t="103346" x="2835275" y="4340225"/>
          <p14:tracePt t="103350" x="2862263" y="4340225"/>
          <p14:tracePt t="103358" x="2898775" y="4340225"/>
          <p14:tracePt t="103366" x="2944813" y="4340225"/>
          <p14:tracePt t="103375" x="2998788" y="4340225"/>
          <p14:tracePt t="103382" x="3090863" y="4340225"/>
          <p14:tracePt t="103391" x="3154363" y="4359275"/>
          <p14:tracePt t="103398" x="3190875" y="4368800"/>
          <p14:tracePt t="103406" x="3227388" y="4386263"/>
          <p14:tracePt t="103414" x="3254375" y="4386263"/>
          <p14:tracePt t="103428" x="3273425" y="4395788"/>
          <p14:tracePt t="103434" x="3290888" y="4395788"/>
          <p14:tracePt t="103441" x="3300413" y="4395788"/>
          <p14:tracePt t="103456" x="3309938" y="4405313"/>
          <p14:tracePt t="103487" x="3317875" y="4413250"/>
          <p14:tracePt t="103494" x="3327400" y="4413250"/>
          <p14:tracePt t="103502" x="3346450" y="4432300"/>
          <p14:tracePt t="103510" x="3354388" y="4441825"/>
          <p14:tracePt t="103519" x="3373438" y="4449763"/>
          <p14:tracePt t="103527" x="3400425" y="4478338"/>
          <p14:tracePt t="103534" x="3419475" y="4495800"/>
          <p14:tracePt t="103543" x="3427413" y="4505325"/>
          <p14:tracePt t="103550" x="3455988" y="4532313"/>
          <p14:tracePt t="103567" x="3473450" y="4551363"/>
          <p14:tracePt t="103574" x="3482975" y="4568825"/>
          <p14:tracePt t="103713" x="3490913" y="4578350"/>
          <p14:tracePt t="103865" x="3500438" y="4578350"/>
          <p14:tracePt t="103879" x="3500438" y="4568825"/>
          <p14:tracePt t="103888" x="3500438" y="4541838"/>
          <p14:tracePt t="103905" x="3500438" y="4505325"/>
          <p14:tracePt t="103910" x="3500438" y="4486275"/>
          <p14:tracePt t="103918" x="3500438" y="4459288"/>
          <p14:tracePt t="103926" x="3536950" y="4422775"/>
          <p14:tracePt t="103934" x="3592513" y="4395788"/>
          <p14:tracePt t="103942" x="3636963" y="4376738"/>
          <p14:tracePt t="103950" x="3702050" y="4368800"/>
          <p14:tracePt t="103958" x="3756025" y="4349750"/>
          <p14:tracePt t="103967" x="3829050" y="4349750"/>
          <p14:tracePt t="103974" x="3911600" y="4349750"/>
          <p14:tracePt t="103982" x="3965575" y="4349750"/>
          <p14:tracePt t="103990" x="4021138" y="4349750"/>
          <p14:tracePt t="103997" x="4048125" y="4349750"/>
          <p14:tracePt t="104007" x="4084638" y="4376738"/>
          <p14:tracePt t="104014" x="4102100" y="4395788"/>
          <p14:tracePt t="104022" x="4111625" y="4432300"/>
          <p14:tracePt t="104030" x="4111625" y="4468813"/>
          <p14:tracePt t="104039" x="4111625" y="4495800"/>
          <p14:tracePt t="104046" x="4111625" y="4532313"/>
          <p14:tracePt t="104056" x="4111625" y="4587875"/>
          <p14:tracePt t="104062" x="4065588" y="4614863"/>
          <p14:tracePt t="104072" x="4029075" y="4632325"/>
          <p14:tracePt t="104079" x="3975100" y="4660900"/>
          <p14:tracePt t="104093" x="3911600" y="4678363"/>
          <p14:tracePt t="104098" x="3883025" y="4687888"/>
          <p14:tracePt t="104101" x="3865563" y="4687888"/>
          <p14:tracePt t="104122" x="3819525" y="4687888"/>
          <p14:tracePt t="104126" x="3802063" y="4687888"/>
          <p14:tracePt t="104150" x="3792538" y="4687888"/>
          <p14:tracePt t="104167" x="3783013" y="4678363"/>
          <p14:tracePt t="104174" x="3783013" y="4660900"/>
          <p14:tracePt t="104183" x="3783013" y="4651375"/>
          <p14:tracePt t="104190" x="3783013" y="4624388"/>
          <p14:tracePt t="104199" x="3775075" y="4614863"/>
          <p14:tracePt t="104206" x="3775075" y="4605338"/>
          <p14:tracePt t="104214" x="3765550" y="4605338"/>
          <p14:tracePt t="104222" x="3746500" y="4587875"/>
          <p14:tracePt t="104230" x="3746500" y="4578350"/>
          <p14:tracePt t="104239" x="3729038" y="4559300"/>
          <p14:tracePt t="104247" x="3719513" y="4551363"/>
          <p14:tracePt t="104255" x="3702050" y="4532313"/>
          <p14:tracePt t="104263" x="3683000" y="4514850"/>
          <p14:tracePt t="104279" x="3665538" y="4495800"/>
          <p14:tracePt t="104295" x="3665538" y="4486275"/>
          <p14:tracePt t="104305" x="3665538" y="4478338"/>
          <p14:tracePt t="104310" x="3665538" y="4468813"/>
          <p14:tracePt t="104318" x="3665538" y="4449763"/>
          <p14:tracePt t="104334" x="3665538" y="4441825"/>
          <p14:tracePt t="104342" x="3665538" y="4413250"/>
          <p14:tracePt t="104350" x="3665538" y="4405313"/>
          <p14:tracePt t="104358" x="3665538" y="4386263"/>
          <p14:tracePt t="104367" x="3665538" y="4368800"/>
          <p14:tracePt t="104377" x="3665538" y="4340225"/>
          <p14:tracePt t="104383" x="3673475" y="4332288"/>
          <p14:tracePt t="104393" x="3692525" y="4313238"/>
          <p14:tracePt t="104399" x="3709988" y="4303713"/>
          <p14:tracePt t="104414" x="3729038" y="4303713"/>
          <p14:tracePt t="104423" x="3738563" y="4303713"/>
          <p14:tracePt t="104430" x="3746500" y="4303713"/>
          <p14:tracePt t="104454" x="3765550" y="4313238"/>
          <p14:tracePt t="104462" x="3765550" y="4322763"/>
          <p14:tracePt t="104473" x="3783013" y="4359275"/>
          <p14:tracePt t="104478" x="3783013" y="4386263"/>
          <p14:tracePt t="104489" x="3792538" y="4405313"/>
          <p14:tracePt t="104494" x="3802063" y="4468813"/>
          <p14:tracePt t="104505" x="3802063" y="4495800"/>
          <p14:tracePt t="104510" x="3810000" y="4522788"/>
          <p14:tracePt t="104518" x="3810000" y="4551363"/>
          <p14:tracePt t="104527" x="3810000" y="4568825"/>
          <p14:tracePt t="104534" x="3810000" y="4595813"/>
          <p14:tracePt t="104542" x="3810000" y="4605338"/>
          <p14:tracePt t="104550" x="3810000" y="4614863"/>
          <p14:tracePt t="104558" x="3810000" y="4632325"/>
          <p14:tracePt t="104582" x="3810000" y="4641850"/>
          <p14:tracePt t="104606" x="3810000" y="4651375"/>
          <p14:tracePt t="104727" x="3802063" y="4651375"/>
          <p14:tracePt t="104854" x="3792538" y="4678363"/>
          <p14:tracePt t="104862" x="3783013" y="4697413"/>
          <p14:tracePt t="104872" x="3783013" y="4751388"/>
          <p14:tracePt t="104878" x="3783013" y="4797425"/>
          <p14:tracePt t="104889" x="3783013" y="4860925"/>
          <p14:tracePt t="104894" x="3783013" y="4924425"/>
          <p14:tracePt t="104905" x="3783013" y="5016500"/>
          <p14:tracePt t="104910" x="3783013" y="5106988"/>
          <p14:tracePt t="104925" x="3783013" y="5180013"/>
          <p14:tracePt t="104930" x="3783013" y="5253038"/>
          <p14:tracePt t="104933" x="3783013" y="5326063"/>
          <p14:tracePt t="104942" x="3783013" y="5353050"/>
          <p14:tracePt t="104950" x="3783013" y="5399088"/>
          <p14:tracePt t="104958" x="3783013" y="5426075"/>
          <p14:tracePt t="104967" x="3783013" y="5435600"/>
          <p14:tracePt t="104974" x="3783013" y="5445125"/>
          <p14:tracePt t="104982" x="3783013" y="5453063"/>
          <p14:tracePt t="105100" x="3775075" y="5462588"/>
          <p14:tracePt t="105110" x="3775075" y="5453063"/>
          <p14:tracePt t="105120" x="3775075" y="5445125"/>
          <p14:tracePt t="105126" x="3765550" y="5435600"/>
          <p14:tracePt t="105254" x="3746500" y="5435600"/>
          <p14:tracePt t="105270" x="3738563" y="5445125"/>
          <p14:tracePt t="105287" x="3729038" y="5453063"/>
          <p14:tracePt t="105296" x="3729038" y="5462588"/>
          <p14:tracePt t="105310" x="3719513" y="5462588"/>
          <p14:tracePt t="105318" x="3709988" y="5472113"/>
          <p14:tracePt t="105409" x="3702050" y="5472113"/>
          <p14:tracePt t="105432" x="3702050" y="5453063"/>
          <p14:tracePt t="105438" x="3692525" y="5435600"/>
          <p14:tracePt t="105454" x="3692525" y="5399088"/>
          <p14:tracePt t="105470" x="3692525" y="5389563"/>
          <p14:tracePt t="105478" x="3692525" y="5380038"/>
          <p14:tracePt t="105496" x="3692525" y="5362575"/>
          <p14:tracePt t="105509" x="3692525" y="5353050"/>
          <p14:tracePt t="105513" x="3692525" y="5343525"/>
          <p14:tracePt t="105526" x="3692525" y="5326063"/>
          <p14:tracePt t="105534" x="3692525" y="5316538"/>
          <p14:tracePt t="105542" x="3709988" y="5299075"/>
          <p14:tracePt t="105550" x="3719513" y="5289550"/>
          <p14:tracePt t="105566" x="3729038" y="5280025"/>
          <p14:tracePt t="105574" x="3729038" y="5270500"/>
          <p14:tracePt t="105614" x="3738563" y="5270500"/>
          <p14:tracePt t="105638" x="3756025" y="5280025"/>
          <p14:tracePt t="105654" x="3756025" y="5316538"/>
          <p14:tracePt t="105662" x="3765550" y="5335588"/>
          <p14:tracePt t="105678" x="3775075" y="5362575"/>
          <p14:tracePt t="105688" x="3775075" y="5372100"/>
          <p14:tracePt t="105694" x="3775075" y="5380038"/>
          <p14:tracePt t="105710" x="3775075" y="5389563"/>
          <p14:tracePt t="105822" x="3775075" y="5399088"/>
          <p14:tracePt t="105838" x="3765550" y="5399088"/>
          <p14:tracePt t="105846" x="3756025" y="5399088"/>
          <p14:tracePt t="105862" x="3746500" y="5399088"/>
          <p14:tracePt t="105886" x="3729038" y="5399088"/>
          <p14:tracePt t="105903" x="3719513" y="5399088"/>
          <p14:tracePt t="105918" x="3719513" y="5380038"/>
          <p14:tracePt t="105926" x="3719513" y="5372100"/>
          <p14:tracePt t="105934" x="3719513" y="5362575"/>
          <p14:tracePt t="105942" x="3719513" y="5353050"/>
          <p14:tracePt t="105950" x="3719513" y="5335588"/>
          <p14:tracePt t="105958" x="3719513" y="5316538"/>
          <p14:tracePt t="105974" x="3719513" y="5289550"/>
          <p14:tracePt t="105982" x="3729038" y="5270500"/>
          <p14:tracePt t="105990" x="3756025" y="5233988"/>
          <p14:tracePt t="105998" x="3775075" y="5226050"/>
          <p14:tracePt t="106006" x="3819525" y="5207000"/>
          <p14:tracePt t="106014" x="3838575" y="5189538"/>
          <p14:tracePt t="106022" x="3856038" y="5180013"/>
          <p14:tracePt t="106030" x="3875088" y="5170488"/>
          <p14:tracePt t="106039" x="3902075" y="5153025"/>
          <p14:tracePt t="106046" x="3911600" y="5153025"/>
          <p14:tracePt t="106055" x="3919538" y="5153025"/>
          <p14:tracePt t="106063" x="3929063" y="5153025"/>
          <p14:tracePt t="106072" x="3938588" y="5153025"/>
          <p14:tracePt t="106103" x="3948113" y="5153025"/>
          <p14:tracePt t="106110" x="3948113" y="5160963"/>
          <p14:tracePt t="106126" x="3948113" y="5170488"/>
          <p14:tracePt t="106134" x="3948113" y="5180013"/>
          <p14:tracePt t="106142" x="3948113" y="5207000"/>
          <p14:tracePt t="106150" x="3948113" y="5216525"/>
          <p14:tracePt t="106175" x="3948113" y="5226050"/>
          <p14:tracePt t="106183" x="3938588" y="5243513"/>
          <p14:tracePt t="106193" x="3938588" y="5253038"/>
          <p14:tracePt t="106199" x="3911600" y="5270500"/>
          <p14:tracePt t="106222" x="3875088" y="5270500"/>
          <p14:tracePt t="106230" x="3865563" y="5270500"/>
          <p14:tracePt t="106239" x="3865563" y="5280025"/>
          <p14:tracePt t="106246" x="3856038" y="5280025"/>
          <p14:tracePt t="106255" x="3838575" y="5280025"/>
          <p14:tracePt t="106262" x="3819525" y="5280025"/>
          <p14:tracePt t="106272" x="3792538" y="5280025"/>
          <p14:tracePt t="106278" x="3783013" y="5280025"/>
          <p14:tracePt t="106289" x="3775075" y="5280025"/>
          <p14:tracePt t="106294" x="3765550" y="5280025"/>
          <p14:tracePt t="106306" x="3746500" y="5280025"/>
          <p14:tracePt t="106342" x="3738563" y="5280025"/>
          <p14:tracePt t="106350" x="3729038" y="5280025"/>
          <p14:tracePt t="106358" x="3719513" y="5289550"/>
          <p14:tracePt t="106383" x="3709988" y="5299075"/>
          <p14:tracePt t="106454" x="3702050" y="5299075"/>
          <p14:tracePt t="106470" x="3702050" y="5289550"/>
          <p14:tracePt t="106478" x="3702050" y="5270500"/>
          <p14:tracePt t="106487" x="3702050" y="5262563"/>
          <p14:tracePt t="106494" x="3702050" y="5243513"/>
          <p14:tracePt t="106505" x="3719513" y="5216525"/>
          <p14:tracePt t="106510" x="3719513" y="5197475"/>
          <p14:tracePt t="106518" x="3729038" y="5170488"/>
          <p14:tracePt t="106527" x="3746500" y="5143500"/>
          <p14:tracePt t="106534" x="3756025" y="5116513"/>
          <p14:tracePt t="106544" x="3756025" y="5106988"/>
          <p14:tracePt t="106550" x="3756025" y="5070475"/>
          <p14:tracePt t="106558" x="3756025" y="5053013"/>
          <p14:tracePt t="106567" x="3765550" y="5024438"/>
          <p14:tracePt t="106574" x="3765550" y="5006975"/>
          <p14:tracePt t="106582" x="3765550" y="4979988"/>
          <p14:tracePt t="106590" x="3765550" y="4970463"/>
          <p14:tracePt t="106598" x="3765550" y="4943475"/>
          <p14:tracePt t="106607" x="3765550" y="4933950"/>
          <p14:tracePt t="106614" x="3765550" y="4924425"/>
          <p14:tracePt t="106624" x="3765550" y="4906963"/>
          <p14:tracePt t="106629" x="3765550" y="4897438"/>
          <p14:tracePt t="106639" x="3765550" y="4887913"/>
          <p14:tracePt t="106646" x="3765550" y="4860925"/>
          <p14:tracePt t="106655" x="3775075" y="4841875"/>
          <p14:tracePt t="106662" x="3783013" y="4824413"/>
          <p14:tracePt t="106671" x="3802063" y="4797425"/>
          <p14:tracePt t="106678" x="3802063" y="4787900"/>
          <p14:tracePt t="106689" x="3802063" y="4760913"/>
          <p14:tracePt t="106694" x="3802063" y="4751388"/>
          <p14:tracePt t="106705" x="3802063" y="4724400"/>
          <p14:tracePt t="106710" x="3802063" y="4705350"/>
          <p14:tracePt t="106718" x="3802063" y="4697413"/>
          <p14:tracePt t="106728" x="3802063" y="4687888"/>
          <p14:tracePt t="106736" x="3802063" y="4668838"/>
          <p14:tracePt t="106746" x="3802063" y="4660900"/>
          <p14:tracePt t="106750" x="3802063" y="4641850"/>
          <p14:tracePt t="106767" x="3802063" y="4632325"/>
          <p14:tracePt t="106782" x="3802063" y="4624388"/>
          <p14:tracePt t="106806" x="3802063" y="4614863"/>
          <p14:tracePt t="107075" x="3802063" y="4632325"/>
          <p14:tracePt t="107078" x="3802063" y="4641850"/>
          <p14:tracePt t="107087" x="3802063" y="4687888"/>
          <p14:tracePt t="107094" x="3802063" y="4724400"/>
          <p14:tracePt t="107108" x="3783013" y="4787900"/>
          <p14:tracePt t="107109" x="3783013" y="4841875"/>
          <p14:tracePt t="107118" x="3783013" y="4897438"/>
          <p14:tracePt t="107139" x="3783013" y="5024438"/>
          <p14:tracePt t="107142" x="3783013" y="5080000"/>
          <p14:tracePt t="107150" x="3783013" y="5160963"/>
          <p14:tracePt t="107158" x="3783013" y="5233988"/>
          <p14:tracePt t="107171" x="3783013" y="5307013"/>
          <p14:tracePt t="107174" x="3783013" y="5362575"/>
          <p14:tracePt t="107183" x="3783013" y="5389563"/>
          <p14:tracePt t="107190" x="3783013" y="5435600"/>
          <p14:tracePt t="107199" x="3783013" y="5462588"/>
          <p14:tracePt t="107206" x="3783013" y="5481638"/>
          <p14:tracePt t="107216" x="3783013" y="5489575"/>
          <p14:tracePt t="107228" x="3775075" y="5518150"/>
          <p14:tracePt t="107247" x="3765550" y="5535613"/>
          <p14:tracePt t="107423" x="3756025" y="5535613"/>
          <p14:tracePt t="107440" x="3756025" y="5526088"/>
          <p14:tracePt t="107455" x="3756025" y="5508625"/>
          <p14:tracePt t="107464" x="3756025" y="5489575"/>
          <p14:tracePt t="107470" x="3756025" y="5472113"/>
          <p14:tracePt t="107479" x="3756025" y="5445125"/>
          <p14:tracePt t="107488" x="3756025" y="5416550"/>
          <p14:tracePt t="107495" x="3756025" y="5372100"/>
          <p14:tracePt t="107507" x="3756025" y="5343525"/>
          <p14:tracePt t="107511" x="3756025" y="5316538"/>
          <p14:tracePt t="107518" x="3765550" y="5270500"/>
          <p14:tracePt t="107526" x="3775075" y="5233988"/>
          <p14:tracePt t="107534" x="3775075" y="5189538"/>
          <p14:tracePt t="107543" x="3775075" y="5153025"/>
          <p14:tracePt t="107552" x="3775075" y="5126038"/>
          <p14:tracePt t="107560" x="3783013" y="5080000"/>
          <p14:tracePt t="107567" x="3783013" y="5043488"/>
          <p14:tracePt t="107578" x="3783013" y="5024438"/>
          <p14:tracePt t="107582" x="3802063" y="4960938"/>
          <p14:tracePt t="107590" x="3802063" y="4933950"/>
          <p14:tracePt t="107598" x="3802063" y="4914900"/>
          <p14:tracePt t="107608" x="3802063" y="4887913"/>
          <p14:tracePt t="107614" x="3802063" y="4870450"/>
          <p14:tracePt t="107623" x="3802063" y="4860925"/>
          <p14:tracePt t="107630" x="3802063" y="4833938"/>
          <p14:tracePt t="107639" x="3802063" y="4824413"/>
          <p14:tracePt t="107646" x="3792538" y="4805363"/>
          <p14:tracePt t="107928" x="3783013" y="4805363"/>
          <p14:tracePt t="108176" x="3775075" y="4805363"/>
          <p14:tracePt t="108646" x="3765550" y="4805363"/>
          <p14:tracePt t="108678" x="3756025" y="4824413"/>
          <p14:tracePt t="108710" x="3756025" y="4833938"/>
          <p14:tracePt t="108718" x="3756025" y="4841875"/>
          <p14:tracePt t="108726" x="3756025" y="4860925"/>
          <p14:tracePt t="108734" x="3756025" y="4870450"/>
          <p14:tracePt t="108750" x="3756025" y="4878388"/>
          <p14:tracePt t="108758" x="3756025" y="4897438"/>
          <p14:tracePt t="108766" x="3746500" y="4906963"/>
          <p14:tracePt t="108790" x="3746500" y="4914900"/>
          <p14:tracePt t="108824" x="3746500" y="4924425"/>
          <p14:tracePt t="108958" x="3738563" y="4906963"/>
          <p14:tracePt t="108966" x="3719513" y="4887913"/>
          <p14:tracePt t="108974" x="3719513" y="4851400"/>
          <p14:tracePt t="108982" x="3709988" y="4814888"/>
          <p14:tracePt t="108990" x="3702050" y="4768850"/>
          <p14:tracePt t="108998" x="3683000" y="4751388"/>
          <p14:tracePt t="109007" x="3656013" y="4724400"/>
          <p14:tracePt t="109014" x="3656013" y="4705350"/>
          <p14:tracePt t="109023" x="3656013" y="4678363"/>
          <p14:tracePt t="109030" x="3656013" y="4668838"/>
          <p14:tracePt t="109038" x="3656013" y="4660900"/>
          <p14:tracePt t="109046" x="3656013" y="4651375"/>
          <p14:tracePt t="109055" x="3656013" y="4641850"/>
          <p14:tracePt t="109062" x="3656013" y="4624388"/>
          <p14:tracePt t="109078" x="3656013" y="4614863"/>
          <p14:tracePt t="109094" x="3656013" y="4595813"/>
          <p14:tracePt t="109110" x="3656013" y="4587875"/>
          <p14:tracePt t="109123" x="3656013" y="4578350"/>
          <p14:tracePt t="109126" x="3656013" y="4568825"/>
          <p14:tracePt t="109134" x="3656013" y="4559300"/>
          <p14:tracePt t="109142" x="3665538" y="4559300"/>
          <p14:tracePt t="109171" x="3673475" y="4551363"/>
          <p14:tracePt t="109283" x="3673475" y="4568825"/>
          <p14:tracePt t="109294" x="3683000" y="4632325"/>
          <p14:tracePt t="109304" x="3692525" y="4668838"/>
          <p14:tracePt t="109310" x="3692525" y="4705350"/>
          <p14:tracePt t="109328" x="3692525" y="4814888"/>
          <p14:tracePt t="109334" x="3709988" y="4870450"/>
          <p14:tracePt t="109342" x="3729038" y="4914900"/>
          <p14:tracePt t="109350" x="3729038" y="4960938"/>
          <p14:tracePt t="109358" x="3746500" y="5006975"/>
          <p14:tracePt t="109366" x="3775075" y="5053013"/>
          <p14:tracePt t="109374" x="3783013" y="5080000"/>
          <p14:tracePt t="109382" x="3783013" y="5116513"/>
          <p14:tracePt t="109390" x="3792538" y="5160963"/>
          <p14:tracePt t="109398" x="3802063" y="5180013"/>
          <p14:tracePt t="109406" x="3810000" y="5233988"/>
          <p14:tracePt t="109415" x="3829050" y="5262563"/>
          <p14:tracePt t="109424" x="3829050" y="5280025"/>
          <p14:tracePt t="109430" x="3829050" y="5316538"/>
          <p14:tracePt t="109439" x="3838575" y="5343525"/>
          <p14:tracePt t="109446" x="3838575" y="5362575"/>
          <p14:tracePt t="109460" x="3838575" y="5380038"/>
          <p14:tracePt t="109463" x="3838575" y="5408613"/>
          <p14:tracePt t="109479" x="3838575" y="5416550"/>
          <p14:tracePt t="109624" x="3846513" y="5408613"/>
          <p14:tracePt t="109630" x="3865563" y="5380038"/>
          <p14:tracePt t="109639" x="3883025" y="5362575"/>
          <p14:tracePt t="109646" x="3902075" y="5316538"/>
          <p14:tracePt t="109655" x="3919538" y="5262563"/>
          <p14:tracePt t="109662" x="3948113" y="5216525"/>
          <p14:tracePt t="109672" x="3956050" y="5153025"/>
          <p14:tracePt t="109678" x="4011613" y="5089525"/>
          <p14:tracePt t="109690" x="4021138" y="5070475"/>
          <p14:tracePt t="109694" x="4057650" y="5024438"/>
          <p14:tracePt t="109705" x="4065588" y="4997450"/>
          <p14:tracePt t="109710" x="4094163" y="4951413"/>
          <p14:tracePt t="109722" x="4121150" y="4933950"/>
          <p14:tracePt t="109726" x="4148138" y="4897438"/>
          <p14:tracePt t="109734" x="4165600" y="4878388"/>
          <p14:tracePt t="109742" x="4184650" y="4870450"/>
          <p14:tracePt t="109750" x="4202113" y="4860925"/>
          <p14:tracePt t="109758" x="4238625" y="4824413"/>
          <p14:tracePt t="109774" x="4267200" y="4814888"/>
          <p14:tracePt t="109784" x="4284663" y="4805363"/>
          <p14:tracePt t="109794" x="4294188" y="4805363"/>
          <p14:tracePt t="109798" x="4303713" y="4797425"/>
          <p14:tracePt t="109807" x="4311650" y="4787900"/>
          <p14:tracePt t="109814" x="4330700" y="4768850"/>
          <p14:tracePt t="109822" x="4340225" y="4751388"/>
          <p14:tracePt t="109844" x="4348163" y="4741863"/>
          <p14:tracePt t="109961" x="4348163" y="4768850"/>
          <p14:tracePt t="109980" x="4348163" y="4841875"/>
          <p14:tracePt t="109986" x="4348163" y="4870450"/>
          <p14:tracePt t="109990" x="4348163" y="4906963"/>
          <p14:tracePt t="110001" x="4348163" y="4951413"/>
          <p14:tracePt t="110006" x="4340225" y="4997450"/>
          <p14:tracePt t="110014" x="4321175" y="5033963"/>
          <p14:tracePt t="110023" x="4321175" y="5089525"/>
          <p14:tracePt t="110030" x="4311650" y="5133975"/>
          <p14:tracePt t="110038" x="4311650" y="5189538"/>
          <p14:tracePt t="110046" x="4303713" y="5226050"/>
          <p14:tracePt t="110055" x="4303713" y="5280025"/>
          <p14:tracePt t="110062" x="4303713" y="5316538"/>
          <p14:tracePt t="110071" x="4303713" y="5343525"/>
          <p14:tracePt t="110078" x="4303713" y="5362575"/>
          <p14:tracePt t="110089" x="4303713" y="5389563"/>
          <p14:tracePt t="110096" x="4303713" y="5399088"/>
          <p14:tracePt t="110111" x="4303713" y="5416550"/>
          <p14:tracePt t="110126" x="4303713" y="5435600"/>
          <p14:tracePt t="110160" x="4303713" y="5445125"/>
          <p14:tracePt t="110199" x="4311650" y="5445125"/>
          <p14:tracePt t="110206" x="4321175" y="5445125"/>
          <p14:tracePt t="110214" x="4348163" y="5435600"/>
          <p14:tracePt t="110222" x="4367213" y="5408613"/>
          <p14:tracePt t="110230" x="4394200" y="5380038"/>
          <p14:tracePt t="110238" x="4421188" y="5335588"/>
          <p14:tracePt t="110245" x="4440238" y="5299075"/>
          <p14:tracePt t="110259" x="4476750" y="5243513"/>
          <p14:tracePt t="110265" x="4484688" y="5226050"/>
          <p14:tracePt t="110271" x="4503738" y="5180013"/>
          <p14:tracePt t="110278" x="4530725" y="5133975"/>
          <p14:tracePt t="110289" x="4540250" y="5080000"/>
          <p14:tracePt t="110294" x="4549775" y="5060950"/>
          <p14:tracePt t="110305" x="4549775" y="5016500"/>
          <p14:tracePt t="110310" x="4557713" y="4970463"/>
          <p14:tracePt t="110322" x="4576763" y="4951413"/>
          <p14:tracePt t="110326" x="4576763" y="4924425"/>
          <p14:tracePt t="110334" x="4586288" y="4906963"/>
          <p14:tracePt t="110342" x="4594225" y="4887913"/>
          <p14:tracePt t="110350" x="4603750" y="4870450"/>
          <p14:tracePt t="110358" x="4630738" y="4860925"/>
          <p14:tracePt t="110366" x="4630738" y="4851400"/>
          <p14:tracePt t="110374" x="4640263" y="4841875"/>
          <p14:tracePt t="110382" x="4659313" y="4824413"/>
          <p14:tracePt t="110390" x="4676775" y="4814888"/>
          <p14:tracePt t="110398" x="4713288" y="4805363"/>
          <p14:tracePt t="110414" x="4730750" y="4805363"/>
          <p14:tracePt t="110430" x="4749800" y="4805363"/>
          <p14:tracePt t="110499" x="4759325" y="4805363"/>
          <p14:tracePt t="110503" x="4759325" y="4814888"/>
          <p14:tracePt t="110511" x="4767263" y="4824413"/>
          <p14:tracePt t="110518" x="4767263" y="4851400"/>
          <p14:tracePt t="110527" x="4767263" y="4870450"/>
          <p14:tracePt t="110534" x="4776788" y="4906963"/>
          <p14:tracePt t="110544" x="4786313" y="4924425"/>
          <p14:tracePt t="110550" x="4813300" y="4987925"/>
          <p14:tracePt t="110559" x="4822825" y="5006975"/>
          <p14:tracePt t="110566" x="4840288" y="5033963"/>
          <p14:tracePt t="110574" x="4876800" y="5089525"/>
          <p14:tracePt t="110583" x="4886325" y="5106988"/>
          <p14:tracePt t="110591" x="4895850" y="5143500"/>
          <p14:tracePt t="110598" x="4913313" y="5170488"/>
          <p14:tracePt t="110607" x="4922838" y="5189538"/>
          <p14:tracePt t="110614" x="4922838" y="5216525"/>
          <p14:tracePt t="110624" x="4922838" y="5233988"/>
          <p14:tracePt t="110630" x="4922838" y="5270500"/>
          <p14:tracePt t="110639" x="4922838" y="5280025"/>
          <p14:tracePt t="110646" x="4922838" y="5316538"/>
          <p14:tracePt t="110655" x="4922838" y="5335588"/>
          <p14:tracePt t="110662" x="4922838" y="5362575"/>
          <p14:tracePt t="110671" x="4922838" y="5389563"/>
          <p14:tracePt t="110678" x="4922838" y="5416550"/>
          <p14:tracePt t="110689" x="4922838" y="5445125"/>
          <p14:tracePt t="110695" x="4922838" y="5462588"/>
          <p14:tracePt t="110704" x="4922838" y="5472113"/>
          <p14:tracePt t="110710" x="4922838" y="5489575"/>
          <p14:tracePt t="110718" x="4922838" y="5499100"/>
          <p14:tracePt t="110841" x="4922838" y="5489575"/>
          <p14:tracePt t="110846" x="4941888" y="5462588"/>
          <p14:tracePt t="110856" x="4978400" y="5435600"/>
          <p14:tracePt t="110862" x="5005388" y="5408613"/>
          <p14:tracePt t="110872" x="5041900" y="5389563"/>
          <p14:tracePt t="110878" x="5068888" y="5353050"/>
          <p14:tracePt t="110888" x="5086350" y="5307013"/>
          <p14:tracePt t="110894" x="5114925" y="5280025"/>
          <p14:tracePt t="110904" x="5132388" y="5243513"/>
          <p14:tracePt t="110910" x="5141913" y="5189538"/>
          <p14:tracePt t="110918" x="5178425" y="5143500"/>
          <p14:tracePt t="110926" x="5205413" y="5097463"/>
          <p14:tracePt t="110935" x="5214938" y="5070475"/>
          <p14:tracePt t="110942" x="5251450" y="4997450"/>
          <p14:tracePt t="110950" x="5260975" y="4979988"/>
          <p14:tracePt t="110958" x="5287963" y="4943475"/>
          <p14:tracePt t="110966" x="5305425" y="4914900"/>
          <p14:tracePt t="110975" x="5314950" y="4906963"/>
          <p14:tracePt t="110982" x="5334000" y="4887913"/>
          <p14:tracePt t="110990" x="5351463" y="4870450"/>
          <p14:tracePt t="110998" x="5368925" y="4860925"/>
          <p14:tracePt t="111007" x="5378450" y="4860925"/>
          <p14:tracePt t="111014" x="5387975" y="4860925"/>
          <p14:tracePt t="111023" x="5397500" y="4851400"/>
          <p14:tracePt t="111032" x="5414963" y="4851400"/>
          <p14:tracePt t="111039" x="5424488" y="4841875"/>
          <p14:tracePt t="111054" x="5424488" y="4833938"/>
          <p14:tracePt t="111063" x="5434013" y="4833938"/>
          <p14:tracePt t="111087" x="5441950" y="4824413"/>
          <p14:tracePt t="111126" x="5441950" y="4814888"/>
          <p14:tracePt t="111174" x="5451475" y="4805363"/>
          <p14:tracePt t="111206" x="5461000" y="4805363"/>
          <p14:tracePt t="111214" x="5470525" y="4805363"/>
          <p14:tracePt t="111222" x="5478463" y="4805363"/>
          <p14:tracePt t="111230" x="5497513" y="4805363"/>
          <p14:tracePt t="111238" x="5514975" y="4824413"/>
          <p14:tracePt t="111247" x="5534025" y="4841875"/>
          <p14:tracePt t="111254" x="5551488" y="4860925"/>
          <p14:tracePt t="111262" x="5561013" y="4878388"/>
          <p14:tracePt t="111272" x="5570538" y="4914900"/>
          <p14:tracePt t="111278" x="5580063" y="4933950"/>
          <p14:tracePt t="111288" x="5588000" y="4970463"/>
          <p14:tracePt t="111295" x="5597525" y="4987925"/>
          <p14:tracePt t="111306" x="5597525" y="5024438"/>
          <p14:tracePt t="111311" x="5597525" y="5060950"/>
          <p14:tracePt t="111318" x="5597525" y="5089525"/>
          <p14:tracePt t="111326" x="5597525" y="5126038"/>
          <p14:tracePt t="111336" x="5588000" y="5180013"/>
          <p14:tracePt t="111342" x="5551488" y="5226050"/>
          <p14:tracePt t="111350" x="5514975" y="5270500"/>
          <p14:tracePt t="111358" x="5478463" y="5316538"/>
          <p14:tracePt t="111366" x="5424488" y="5372100"/>
          <p14:tracePt t="111374" x="5368925" y="5399088"/>
          <p14:tracePt t="111382" x="5334000" y="5426075"/>
          <p14:tracePt t="111390" x="5305425" y="5435600"/>
          <p14:tracePt t="111399" x="5241925" y="5472113"/>
          <p14:tracePt t="111406" x="5214938" y="5481638"/>
          <p14:tracePt t="111414" x="5187950" y="5489575"/>
          <p14:tracePt t="111422" x="5132388" y="5499100"/>
          <p14:tracePt t="111431" x="5086350" y="5499100"/>
          <p14:tracePt t="111443" x="5014913" y="5526088"/>
          <p14:tracePt t="111447" x="4922838" y="5526088"/>
          <p14:tracePt t="111455" x="4832350" y="5545138"/>
          <p14:tracePt t="111462" x="4703763" y="5554663"/>
          <p14:tracePt t="111471" x="4603750" y="5572125"/>
          <p14:tracePt t="111478" x="4494213" y="5599113"/>
          <p14:tracePt t="111488" x="4403725" y="5608638"/>
          <p14:tracePt t="111496" x="4303713" y="5626100"/>
          <p14:tracePt t="111505" x="4211638" y="5654675"/>
          <p14:tracePt t="111511" x="4148138" y="5672138"/>
          <p14:tracePt t="111526" x="4057650" y="5727700"/>
          <p14:tracePt t="111535" x="4011613" y="5745163"/>
          <p14:tracePt t="111545" x="4002088" y="5745163"/>
          <p14:tracePt t="111551" x="3975100" y="5772150"/>
          <p14:tracePt t="111559" x="3965575" y="5781675"/>
          <p14:tracePt t="111566" x="3956050" y="5791200"/>
          <p14:tracePt t="111574" x="3938588" y="5800725"/>
          <p14:tracePt t="111598" x="3919538" y="5800725"/>
          <p14:tracePt t="111623" x="3911600" y="5800725"/>
          <p14:tracePt t="111638" x="3902075" y="5800725"/>
          <p14:tracePt t="111646" x="3875088" y="5800725"/>
          <p14:tracePt t="111655" x="3865563" y="5800725"/>
          <p14:tracePt t="111662" x="3856038" y="5800725"/>
          <p14:tracePt t="111671" x="3846513" y="5800725"/>
          <p14:tracePt t="111680" x="3829050" y="5800725"/>
          <p14:tracePt t="111694" x="3792538" y="5800725"/>
          <p14:tracePt t="111711" x="3775075" y="5800725"/>
          <p14:tracePt t="111717" x="3756025" y="5800725"/>
          <p14:tracePt t="111726" x="3746500" y="5800725"/>
          <p14:tracePt t="111798" x="3738563" y="5800725"/>
          <p14:tracePt t="111823" x="3729038" y="5800725"/>
          <p14:tracePt t="111952" x="3738563" y="5800725"/>
          <p14:tracePt t="111962" x="3756025" y="5800725"/>
          <p14:tracePt t="111975" x="3802063" y="5800725"/>
          <p14:tracePt t="111982" x="3829050" y="5800725"/>
          <p14:tracePt t="111990" x="3846513" y="5800725"/>
          <p14:tracePt t="111997" x="3875088" y="5800725"/>
          <p14:tracePt t="112011" x="3883025" y="5800725"/>
          <p14:tracePt t="112017" x="3911600" y="5800725"/>
          <p14:tracePt t="112022" x="3919538" y="5800725"/>
          <p14:tracePt t="112039" x="3929063" y="5800725"/>
          <p14:tracePt t="112047" x="3948113" y="5800725"/>
          <p14:tracePt t="112062" x="3984625" y="5808663"/>
          <p14:tracePt t="112071" x="3992563" y="5818188"/>
          <p14:tracePt t="112090" x="4002088" y="5818188"/>
          <p14:tracePt t="112094" x="4011613" y="5818188"/>
          <p14:tracePt t="112123" x="4029075" y="5818188"/>
          <p14:tracePt t="112126" x="4038600" y="5818188"/>
          <p14:tracePt t="112134" x="4057650" y="5818188"/>
          <p14:tracePt t="112142" x="4084638" y="5827713"/>
          <p14:tracePt t="112150" x="4102100" y="5827713"/>
          <p14:tracePt t="112158" x="4129088" y="5827713"/>
          <p14:tracePt t="112167" x="4148138" y="5827713"/>
          <p14:tracePt t="112174" x="4184650" y="5827713"/>
          <p14:tracePt t="112182" x="4202113" y="5827713"/>
          <p14:tracePt t="112190" x="4211638" y="5827713"/>
          <p14:tracePt t="112198" x="4221163" y="5827713"/>
          <p14:tracePt t="112206" x="4230688" y="5827713"/>
          <p14:tracePt t="112415" x="4238625" y="5827713"/>
          <p14:tracePt t="112430" x="4267200" y="5827713"/>
          <p14:tracePt t="112439" x="4275138" y="5827713"/>
          <p14:tracePt t="112446" x="4303713" y="5837238"/>
          <p14:tracePt t="112455" x="4321175" y="5837238"/>
          <p14:tracePt t="112462" x="4357688" y="5845175"/>
          <p14:tracePt t="112476" x="4403725" y="5845175"/>
          <p14:tracePt t="112481" x="4430713" y="5845175"/>
          <p14:tracePt t="112488" x="4467225" y="5845175"/>
          <p14:tracePt t="112494" x="4513263" y="5845175"/>
          <p14:tracePt t="112504" x="4530725" y="5845175"/>
          <p14:tracePt t="112511" x="4549775" y="5845175"/>
          <p14:tracePt t="112524" x="4557713" y="5845175"/>
          <p14:tracePt t="112526" x="4567238" y="5845175"/>
          <p14:tracePt t="112544" x="4594225" y="5827713"/>
          <p14:tracePt t="112551" x="4613275" y="5818188"/>
          <p14:tracePt t="112566" x="4630738" y="5818188"/>
          <p14:tracePt t="112574" x="4649788" y="5808663"/>
          <p14:tracePt t="112582" x="4659313" y="5808663"/>
          <p14:tracePt t="112590" x="4686300" y="5800725"/>
          <p14:tracePt t="112598" x="4703763" y="5800725"/>
          <p14:tracePt t="112606" x="4722813" y="5800725"/>
          <p14:tracePt t="112614" x="4740275" y="5800725"/>
          <p14:tracePt t="112624" x="4749800" y="5800725"/>
          <p14:tracePt t="112630" x="4767263" y="5800725"/>
          <p14:tracePt t="112646" x="4776788" y="5800725"/>
          <p14:tracePt t="112686" x="4786313" y="5800725"/>
          <p14:tracePt t="112939" x="4813300" y="5800725"/>
          <p14:tracePt t="112951" x="4859338" y="5827713"/>
          <p14:tracePt t="112958" x="4905375" y="5845175"/>
          <p14:tracePt t="112966" x="4968875" y="5873750"/>
          <p14:tracePt t="112974" x="5041900" y="5891213"/>
          <p14:tracePt t="112982" x="5105400" y="5891213"/>
          <p14:tracePt t="112990" x="5178425" y="5900738"/>
          <p14:tracePt t="112998" x="5251450" y="5900738"/>
          <p14:tracePt t="113006" x="5341938" y="5900738"/>
          <p14:tracePt t="113014" x="5414963" y="5900738"/>
          <p14:tracePt t="113022" x="5478463" y="5900738"/>
          <p14:tracePt t="113030" x="5534025" y="5900738"/>
          <p14:tracePt t="113038" x="5588000" y="5900738"/>
          <p14:tracePt t="113045" x="5624513" y="5900738"/>
          <p14:tracePt t="113055" x="5661025" y="5900738"/>
          <p14:tracePt t="113062" x="5688013" y="5900738"/>
          <p14:tracePt t="113071" x="5724525" y="5900738"/>
          <p14:tracePt t="113078" x="5734050" y="5900738"/>
          <p14:tracePt t="113094" x="5743575" y="5900738"/>
          <p14:tracePt t="113108" x="5753100" y="5900738"/>
          <p14:tracePt t="113123" x="5770563" y="5900738"/>
          <p14:tracePt t="113143" x="5789613" y="5900738"/>
          <p14:tracePt t="113432" x="5780088" y="5900738"/>
          <p14:tracePt t="113451" x="5770563" y="5910263"/>
          <p14:tracePt t="113527" x="5753100" y="5910263"/>
          <p14:tracePt t="114031" x="5743575" y="5910263"/>
          <p14:tracePt t="114126" x="5734050" y="5910263"/>
          <p14:tracePt t="114176" x="5716588" y="5910263"/>
          <p14:tracePt t="114192" x="5707063" y="5910263"/>
          <p14:tracePt t="114206" x="5697538" y="5910263"/>
          <p14:tracePt t="114224" x="5688013" y="5910263"/>
          <p14:tracePt t="114238" x="5680075" y="5910263"/>
          <p14:tracePt t="114254" x="5670550" y="5900738"/>
          <p14:tracePt t="114287" x="5670550" y="5891213"/>
          <p14:tracePt t="114303" x="5670550" y="5881688"/>
          <p14:tracePt t="114319" x="5661025" y="5864225"/>
          <p14:tracePt t="114335" x="5661025" y="5854700"/>
          <p14:tracePt t="114342" x="5653088" y="5845175"/>
          <p14:tracePt t="114350" x="5653088" y="5818188"/>
          <p14:tracePt t="114358" x="5653088" y="5808663"/>
          <p14:tracePt t="114366" x="5653088" y="5800725"/>
          <p14:tracePt t="114382" x="5653088" y="5791200"/>
          <p14:tracePt t="114390" x="5653088" y="5781675"/>
          <p14:tracePt t="114430" x="5653088" y="5772150"/>
          <p14:tracePt t="114454" x="5653088" y="5764213"/>
          <p14:tracePt t="114528" x="5653088" y="5754688"/>
          <p14:tracePt t="114547" x="5653088" y="5735638"/>
          <p14:tracePt t="114558" x="5653088" y="5727700"/>
          <p14:tracePt t="114654" x="5643563" y="5718175"/>
          <p14:tracePt t="114839" x="5634038" y="5718175"/>
          <p14:tracePt t="114972" x="5653088" y="5718175"/>
          <p14:tracePt t="114974" x="5670550" y="5718175"/>
          <p14:tracePt t="114984" x="5697538" y="5708650"/>
          <p14:tracePt t="114990" x="5716588" y="5708650"/>
          <p14:tracePt t="114998" x="5753100" y="5681663"/>
          <p14:tracePt t="115006" x="5770563" y="5672138"/>
          <p14:tracePt t="115014" x="5797550" y="5662613"/>
          <p14:tracePt t="115022" x="5816600" y="5654675"/>
          <p14:tracePt t="115030" x="5843588" y="5635625"/>
          <p14:tracePt t="115039" x="5862638" y="5626100"/>
          <p14:tracePt t="115047" x="5880100" y="5618163"/>
          <p14:tracePt t="115061" x="5907088" y="5608638"/>
          <p14:tracePt t="115061" x="5926138" y="5589588"/>
          <p14:tracePt t="115071" x="5953125" y="5581650"/>
          <p14:tracePt t="115078" x="5980113" y="5572125"/>
          <p14:tracePt t="115090" x="6007100" y="5572125"/>
          <p14:tracePt t="115094" x="6043613" y="5562600"/>
          <p14:tracePt t="115105" x="6062663" y="5562600"/>
          <p14:tracePt t="115124" x="6145213" y="5535613"/>
          <p14:tracePt t="115126" x="6172200" y="5535613"/>
          <p14:tracePt t="115141" x="6199188" y="5535613"/>
          <p14:tracePt t="115143" x="6218238" y="5526088"/>
          <p14:tracePt t="115150" x="6262688" y="5526088"/>
          <p14:tracePt t="115158" x="6299200" y="5518150"/>
          <p14:tracePt t="115170" x="6318250" y="5518150"/>
          <p14:tracePt t="115174" x="6372225" y="5518150"/>
          <p14:tracePt t="115183" x="6418263" y="5508625"/>
          <p14:tracePt t="115190" x="6500813" y="5481638"/>
          <p14:tracePt t="115198" x="6527800" y="5481638"/>
          <p14:tracePt t="115206" x="6564313" y="5481638"/>
          <p14:tracePt t="115214" x="6600825" y="5472113"/>
          <p14:tracePt t="115222" x="6627813" y="5462588"/>
          <p14:tracePt t="115230" x="6654800" y="5453063"/>
          <p14:tracePt t="115239" x="6673850" y="5453063"/>
          <p14:tracePt t="115246" x="6691313" y="5445125"/>
          <p14:tracePt t="115255" x="6700838" y="5435600"/>
          <p14:tracePt t="115262" x="6710363" y="5426075"/>
          <p14:tracePt t="115271" x="6727825" y="5416550"/>
          <p14:tracePt t="115278" x="6737350" y="5408613"/>
          <p14:tracePt t="115288" x="6737350" y="5399088"/>
          <p14:tracePt t="115295" x="6746875" y="5389563"/>
          <p14:tracePt t="115304" x="6754813" y="5372100"/>
          <p14:tracePt t="115310" x="6764338" y="5372100"/>
          <p14:tracePt t="115321" x="6764338" y="5362575"/>
          <p14:tracePt t="115326" x="6773863" y="5343525"/>
          <p14:tracePt t="115342" x="6783388" y="5335588"/>
          <p14:tracePt t="115358" x="6791325" y="5307013"/>
          <p14:tracePt t="115367" x="6800850" y="5299075"/>
          <p14:tracePt t="115383" x="6810375" y="5299075"/>
          <p14:tracePt t="115392" x="6819900" y="5289550"/>
          <p14:tracePt t="115414" x="6827838" y="5289550"/>
          <p14:tracePt t="115422" x="6837363" y="5280025"/>
          <p14:tracePt t="115444" x="6846888" y="5270500"/>
          <p14:tracePt t="115474" x="6856413" y="5262563"/>
          <p14:tracePt t="115502" x="6856413" y="5253038"/>
          <p14:tracePt t="115518" x="6864350" y="5243513"/>
          <p14:tracePt t="115535" x="6864350" y="5233988"/>
          <p14:tracePt t="115614" x="6837363" y="5226050"/>
          <p14:tracePt t="115622" x="6783388" y="5226050"/>
          <p14:tracePt t="115630" x="6737350" y="5207000"/>
          <p14:tracePt t="115638" x="6681788" y="5207000"/>
          <p14:tracePt t="115646" x="6627813" y="5207000"/>
          <p14:tracePt t="115656" x="6573838" y="5207000"/>
          <p14:tracePt t="115662" x="6518275" y="5207000"/>
          <p14:tracePt t="115671" x="6472238" y="5207000"/>
          <p14:tracePt t="115678" x="6445250" y="5207000"/>
          <p14:tracePt t="115688" x="6418263" y="5207000"/>
          <p14:tracePt t="115694" x="6408738" y="5207000"/>
          <p14:tracePt t="115704" x="6399213" y="5207000"/>
          <p14:tracePt t="115742" x="6381750" y="5207000"/>
          <p14:tracePt t="115758" x="6362700" y="5197475"/>
          <p14:tracePt t="115782" x="6335713" y="5197475"/>
          <p14:tracePt t="115790" x="6326188" y="5197475"/>
          <p14:tracePt t="115798" x="6318250" y="5197475"/>
          <p14:tracePt t="115807" x="6291263" y="5197475"/>
          <p14:tracePt t="115814" x="6281738" y="5197475"/>
          <p14:tracePt t="115822" x="6254750" y="5197475"/>
          <p14:tracePt t="115831" x="6235700" y="5197475"/>
          <p14:tracePt t="115844" x="6199188" y="5197475"/>
          <p14:tracePt t="115846" x="6172200" y="5197475"/>
          <p14:tracePt t="115854" x="6145213" y="5197475"/>
          <p14:tracePt t="115862" x="6126163" y="5197475"/>
          <p14:tracePt t="115873" x="6089650" y="5197475"/>
          <p14:tracePt t="115878" x="6053138" y="5197475"/>
          <p14:tracePt t="115888" x="6035675" y="5197475"/>
          <p14:tracePt t="115895" x="5999163" y="5197475"/>
          <p14:tracePt t="115910" x="5953125" y="5197475"/>
          <p14:tracePt t="115923" x="5935663" y="5197475"/>
          <p14:tracePt t="115926" x="5907088" y="5197475"/>
          <p14:tracePt t="115934" x="5880100" y="5197475"/>
          <p14:tracePt t="115942" x="5843588" y="5197475"/>
          <p14:tracePt t="115950" x="5816600" y="5197475"/>
          <p14:tracePt t="115958" x="5797550" y="5197475"/>
          <p14:tracePt t="115966" x="5770563" y="5197475"/>
          <p14:tracePt t="115974" x="5743575" y="5197475"/>
          <p14:tracePt t="115982" x="5716588" y="5197475"/>
          <p14:tracePt t="115990" x="5670550" y="5197475"/>
          <p14:tracePt t="115998" x="5653088" y="5197475"/>
          <p14:tracePt t="116006" x="5624513" y="5197475"/>
          <p14:tracePt t="116015" x="5607050" y="5197475"/>
          <p14:tracePt t="116030" x="5561013" y="5197475"/>
          <p14:tracePt t="116038" x="5534025" y="5197475"/>
          <p14:tracePt t="116046" x="5514975" y="5197475"/>
          <p14:tracePt t="116054" x="5487988" y="5197475"/>
          <p14:tracePt t="116063" x="5470525" y="5197475"/>
          <p14:tracePt t="116072" x="5434013" y="5197475"/>
          <p14:tracePt t="116078" x="5424488" y="5197475"/>
          <p14:tracePt t="116089" x="5387975" y="5197475"/>
          <p14:tracePt t="116094" x="5360988" y="5197475"/>
          <p14:tracePt t="116106" x="5334000" y="5197475"/>
          <p14:tracePt t="116124" x="5232400" y="5197475"/>
          <p14:tracePt t="116126" x="5205413" y="5197475"/>
          <p14:tracePt t="116134" x="5151438" y="5197475"/>
          <p14:tracePt t="116143" x="5095875" y="5197475"/>
          <p14:tracePt t="116150" x="5041900" y="5197475"/>
          <p14:tracePt t="116158" x="4986338" y="5197475"/>
          <p14:tracePt t="116170" x="4913313" y="5197475"/>
          <p14:tracePt t="116175" x="4832350" y="5197475"/>
          <p14:tracePt t="116185" x="4759325" y="5197475"/>
          <p14:tracePt t="116194" x="4703763" y="5197475"/>
          <p14:tracePt t="116200" x="4649788" y="5197475"/>
          <p14:tracePt t="116206" x="4603750" y="5197475"/>
          <p14:tracePt t="116216" x="4567238" y="5197475"/>
          <p14:tracePt t="116222" x="4530725" y="5197475"/>
          <p14:tracePt t="116230" x="4484688" y="5197475"/>
          <p14:tracePt t="116238" x="4448175" y="5197475"/>
          <p14:tracePt t="116246" x="4430713" y="5197475"/>
          <p14:tracePt t="116254" x="4384675" y="5197475"/>
          <p14:tracePt t="116263" x="4367213" y="5197475"/>
          <p14:tracePt t="116271" x="4348163" y="5197475"/>
          <p14:tracePt t="116279" x="4311650" y="5197475"/>
          <p14:tracePt t="116288" x="4267200" y="5226050"/>
          <p14:tracePt t="116294" x="4248150" y="5226050"/>
          <p14:tracePt t="116314" x="4175125" y="5226050"/>
          <p14:tracePt t="116321" x="4138613" y="5233988"/>
          <p14:tracePt t="116326" x="4094163" y="5233988"/>
          <p14:tracePt t="116334" x="4057650" y="5243513"/>
          <p14:tracePt t="116342" x="4021138" y="5243513"/>
          <p14:tracePt t="116352" x="3965575" y="5253038"/>
          <p14:tracePt t="116358" x="3911600" y="5253038"/>
          <p14:tracePt t="116368" x="3856038" y="5253038"/>
          <p14:tracePt t="116377" x="3802063" y="5253038"/>
          <p14:tracePt t="116384" x="3709988" y="5253038"/>
          <p14:tracePt t="116393" x="3646488" y="5253038"/>
          <p14:tracePt t="116399" x="3592513" y="5253038"/>
          <p14:tracePt t="116408" x="3536950" y="5253038"/>
          <p14:tracePt t="116415" x="3482975" y="5253038"/>
          <p14:tracePt t="116422" x="3455988" y="5253038"/>
          <p14:tracePt t="116430" x="3409950" y="5253038"/>
          <p14:tracePt t="116438" x="3382963" y="5253038"/>
          <p14:tracePt t="116446" x="3363913" y="5270500"/>
          <p14:tracePt t="116455" x="3336925" y="5270500"/>
          <p14:tracePt t="116462" x="3300413" y="5289550"/>
          <p14:tracePt t="116471" x="3281363" y="5289550"/>
          <p14:tracePt t="116478" x="3244850" y="5299075"/>
          <p14:tracePt t="116488" x="3217863" y="5299075"/>
          <p14:tracePt t="116495" x="3171825" y="5299075"/>
          <p14:tracePt t="116510" x="3117850" y="5307013"/>
          <p14:tracePt t="116522" x="3071813" y="5316538"/>
          <p14:tracePt t="116526" x="3063875" y="5326063"/>
          <p14:tracePt t="116534" x="3027363" y="5326063"/>
          <p14:tracePt t="116543" x="3008313" y="5326063"/>
          <p14:tracePt t="116550" x="2971800" y="5335588"/>
          <p14:tracePt t="116558" x="2962275" y="5335588"/>
          <p14:tracePt t="116566" x="2944813" y="5335588"/>
          <p14:tracePt t="116574" x="2935288" y="5335588"/>
          <p14:tracePt t="116736" x="2925763" y="5335588"/>
          <p14:tracePt t="116752" x="2935288" y="5316538"/>
          <p14:tracePt t="116760" x="2990850" y="5316538"/>
          <p14:tracePt t="116766" x="3063875" y="5316538"/>
          <p14:tracePt t="116774" x="3190875" y="5316538"/>
          <p14:tracePt t="116782" x="3317875" y="5316538"/>
          <p14:tracePt t="116790" x="3463925" y="5316538"/>
          <p14:tracePt t="116798" x="3629025" y="5307013"/>
          <p14:tracePt t="116806" x="3802063" y="5262563"/>
          <p14:tracePt t="116814" x="3984625" y="5243513"/>
          <p14:tracePt t="116822" x="4148138" y="5216525"/>
          <p14:tracePt t="116830" x="4294188" y="5180013"/>
          <p14:tracePt t="116840" x="4440238" y="5153025"/>
          <p14:tracePt t="116846" x="4576763" y="5097463"/>
          <p14:tracePt t="116854" x="4703763" y="5060950"/>
          <p14:tracePt t="116863" x="4822825" y="5033963"/>
          <p14:tracePt t="116876" x="4949825" y="4997450"/>
          <p14:tracePt t="116879" x="5049838" y="4970463"/>
          <p14:tracePt t="116891" x="5178425" y="4933950"/>
          <p14:tracePt t="116897" x="5314950" y="4887913"/>
          <p14:tracePt t="116909" x="5387975" y="4870450"/>
          <p14:tracePt t="116911" x="5514975" y="4833938"/>
          <p14:tracePt t="116922" x="5616575" y="4824413"/>
          <p14:tracePt t="116926" x="5724525" y="4805363"/>
          <p14:tracePt t="116938" x="5816600" y="4797425"/>
          <p14:tracePt t="116942" x="5880100" y="4797425"/>
          <p14:tracePt t="116950" x="5972175" y="4768850"/>
          <p14:tracePt t="116958" x="5999163" y="4760913"/>
          <p14:tracePt t="116966" x="6035675" y="4751388"/>
          <p14:tracePt t="116974" x="6053138" y="4741863"/>
          <p14:tracePt t="116983" x="6080125" y="4732338"/>
          <p14:tracePt t="116990" x="6089650" y="4724400"/>
          <p14:tracePt t="116998" x="6099175" y="4714875"/>
          <p14:tracePt t="117016" x="6108700" y="4705350"/>
          <p14:tracePt t="117040" x="6108700" y="4687888"/>
          <p14:tracePt t="117046" x="6108700" y="4678363"/>
          <p14:tracePt t="117070" x="6108700" y="4651375"/>
          <p14:tracePt t="117078" x="6108700" y="4641850"/>
          <p14:tracePt t="117088" x="6108700" y="4632325"/>
          <p14:tracePt t="117094" x="6108700" y="4624388"/>
          <p14:tracePt t="117107" x="6108700" y="4595813"/>
          <p14:tracePt t="117110" x="6108700" y="4587875"/>
          <p14:tracePt t="117122" x="6108700" y="4578350"/>
          <p14:tracePt t="117126" x="6108700" y="4568825"/>
          <p14:tracePt t="117208" x="6108700" y="4559300"/>
          <p14:tracePt t="117218" x="6072188" y="4559300"/>
          <p14:tracePt t="117222" x="5999163" y="4559300"/>
          <p14:tracePt t="117230" x="5907088" y="4559300"/>
          <p14:tracePt t="117239" x="5780088" y="4559300"/>
          <p14:tracePt t="117245" x="5670550" y="4559300"/>
          <p14:tracePt t="117255" x="5543550" y="4559300"/>
          <p14:tracePt t="117262" x="5414963" y="4578350"/>
          <p14:tracePt t="117271" x="5287963" y="4595813"/>
          <p14:tracePt t="117278" x="5168900" y="4624388"/>
          <p14:tracePt t="117287" x="5078413" y="4632325"/>
          <p14:tracePt t="117294" x="5005388" y="4632325"/>
          <p14:tracePt t="117304" x="4941888" y="4641850"/>
          <p14:tracePt t="117310" x="4905375" y="4660900"/>
          <p14:tracePt t="117321" x="4886325" y="4660900"/>
          <p14:tracePt t="117326" x="4849813" y="4660900"/>
          <p14:tracePt t="117334" x="4832350" y="4660900"/>
          <p14:tracePt t="117351" x="4776788" y="4660900"/>
          <p14:tracePt t="117358" x="4740275" y="4660900"/>
          <p14:tracePt t="117366" x="4667250" y="4660900"/>
          <p14:tracePt t="117373" x="4613275" y="4660900"/>
          <p14:tracePt t="117383" x="4521200" y="4660900"/>
          <p14:tracePt t="117392" x="4448175" y="4660900"/>
          <p14:tracePt t="117399" x="4340225" y="4660900"/>
          <p14:tracePt t="117409" x="4248150" y="4660900"/>
          <p14:tracePt t="117414" x="4157663" y="4660900"/>
          <p14:tracePt t="117422" x="4065588" y="4660900"/>
          <p14:tracePt t="117430" x="3984625" y="4660900"/>
          <p14:tracePt t="117438" x="3929063" y="4660900"/>
          <p14:tracePt t="117446" x="3892550" y="4660900"/>
          <p14:tracePt t="117454" x="3875088" y="4660900"/>
          <p14:tracePt t="117462" x="3846513" y="4660900"/>
          <p14:tracePt t="117472" x="3829050" y="4668838"/>
          <p14:tracePt t="117479" x="3819525" y="4668838"/>
          <p14:tracePt t="117494" x="3792538" y="4668838"/>
          <p14:tracePt t="117504" x="3783013" y="4668838"/>
          <p14:tracePt t="117510" x="3756025" y="4668838"/>
          <p14:tracePt t="117521" x="3729038" y="4668838"/>
          <p14:tracePt t="117527" x="3683000" y="4668838"/>
          <p14:tracePt t="117535" x="3646488" y="4668838"/>
          <p14:tracePt t="117543" x="3592513" y="4668838"/>
          <p14:tracePt t="117552" x="3536950" y="4668838"/>
          <p14:tracePt t="117558" x="3482975" y="4668838"/>
          <p14:tracePt t="117566" x="3436938" y="4668838"/>
          <p14:tracePt t="117574" x="3390900" y="4651375"/>
          <p14:tracePt t="117582" x="3373438" y="4651375"/>
          <p14:tracePt t="117590" x="3354388" y="4651375"/>
          <p14:tracePt t="117766" x="3336925" y="4651375"/>
          <p14:tracePt t="117774" x="3327400" y="4651375"/>
          <p14:tracePt t="117782" x="3317875" y="4651375"/>
          <p14:tracePt t="117790" x="3281363" y="4651375"/>
          <p14:tracePt t="117798" x="3263900" y="4651375"/>
          <p14:tracePt t="117806" x="3236913" y="4651375"/>
          <p14:tracePt t="117814" x="3208338" y="4632325"/>
          <p14:tracePt t="117822" x="3200400" y="4632325"/>
          <p14:tracePt t="117830" x="3190875" y="4624388"/>
          <p14:tracePt t="117855" x="3181350" y="4614863"/>
          <p14:tracePt t="117919" x="3190875" y="4614863"/>
          <p14:tracePt t="117926" x="3309938" y="4614863"/>
          <p14:tracePt t="117937" x="3455988" y="4614863"/>
          <p14:tracePt t="117942" x="3636963" y="4632325"/>
          <p14:tracePt t="117950" x="3865563" y="4668838"/>
          <p14:tracePt t="117958" x="4029075" y="4687888"/>
          <p14:tracePt t="117966" x="4284663" y="4714875"/>
          <p14:tracePt t="117974" x="4494213" y="4751388"/>
          <p14:tracePt t="117982" x="4667250" y="4760913"/>
          <p14:tracePt t="117990" x="4803775" y="4760913"/>
          <p14:tracePt t="117998" x="4932363" y="4760913"/>
          <p14:tracePt t="118006" x="5032375" y="4760913"/>
          <p14:tracePt t="118014" x="5122863" y="4760913"/>
          <p14:tracePt t="118022" x="5151438" y="4760913"/>
          <p14:tracePt t="118031" x="5195888" y="4741863"/>
          <p14:tracePt t="118039" x="5224463" y="4732338"/>
          <p14:tracePt t="118046" x="5241925" y="4724400"/>
          <p14:tracePt t="118054" x="5268913" y="4724400"/>
          <p14:tracePt t="118062" x="5278438" y="4714875"/>
          <p14:tracePt t="118071" x="5297488" y="4714875"/>
          <p14:tracePt t="118079" x="5324475" y="4714875"/>
          <p14:tracePt t="118091" x="5341938" y="4714875"/>
          <p14:tracePt t="118095" x="5368925" y="4714875"/>
          <p14:tracePt t="118104" x="5414963" y="4714875"/>
          <p14:tracePt t="118110" x="5441950" y="4714875"/>
          <p14:tracePt t="118123" x="5497513" y="4714875"/>
          <p14:tracePt t="118126" x="5551488" y="4714875"/>
          <p14:tracePt t="118137" x="5607050" y="4714875"/>
          <p14:tracePt t="118142" x="5688013" y="4714875"/>
          <p14:tracePt t="118150" x="5743575" y="4741863"/>
          <p14:tracePt t="118158" x="5789613" y="4741863"/>
          <p14:tracePt t="118166" x="5826125" y="4741863"/>
          <p14:tracePt t="118174" x="5862638" y="4741863"/>
          <p14:tracePt t="118182" x="5880100" y="4751388"/>
          <p14:tracePt t="118190" x="5889625" y="4751388"/>
          <p14:tracePt t="118207" x="5899150" y="4751388"/>
          <p14:tracePt t="118222" x="5907088" y="4751388"/>
          <p14:tracePt t="118238" x="5916613" y="4751388"/>
          <p14:tracePt t="118246" x="5926138" y="4751388"/>
          <p14:tracePt t="118260" x="5935663" y="4741863"/>
          <p14:tracePt t="118275" x="5943600" y="4741863"/>
          <p14:tracePt t="118281" x="5943600" y="4732338"/>
          <p14:tracePt t="118287" x="5953125" y="4724400"/>
          <p14:tracePt t="118294" x="5962650" y="4714875"/>
          <p14:tracePt t="118310" x="5972175" y="4705350"/>
          <p14:tracePt t="118359" x="5980113" y="4697413"/>
          <p14:tracePt t="118375" x="5989638" y="4687888"/>
          <p14:tracePt t="118520" x="5999163" y="4697413"/>
          <p14:tracePt t="118533" x="5999163" y="4714875"/>
          <p14:tracePt t="118540" x="5999163" y="4724400"/>
          <p14:tracePt t="118544" x="5989638" y="4760913"/>
          <p14:tracePt t="118550" x="5989638" y="4768850"/>
          <p14:tracePt t="118559" x="5980113" y="4797425"/>
          <p14:tracePt t="118567" x="5972175" y="4814888"/>
          <p14:tracePt t="118577" x="5962650" y="4860925"/>
          <p14:tracePt t="118582" x="5935663" y="4887913"/>
          <p14:tracePt t="118590" x="5935663" y="4897438"/>
          <p14:tracePt t="118598" x="5926138" y="4914900"/>
          <p14:tracePt t="118606" x="5926138" y="4951413"/>
          <p14:tracePt t="118614" x="5926138" y="4960938"/>
          <p14:tracePt t="118623" x="5926138" y="4987925"/>
          <p14:tracePt t="118630" x="5926138" y="4997450"/>
          <p14:tracePt t="118638" x="5926138" y="5006975"/>
          <p14:tracePt t="118646" x="5926138" y="5024438"/>
          <p14:tracePt t="118654" x="5926138" y="5033963"/>
          <p14:tracePt t="118673" x="5926138" y="5043488"/>
          <p14:tracePt t="118678" x="5916613" y="5070475"/>
          <p14:tracePt t="118688" x="5907088" y="5080000"/>
          <p14:tracePt t="118708" x="5899150" y="5089525"/>
          <p14:tracePt t="118726" x="5899150" y="5106988"/>
          <p14:tracePt t="118734" x="5899150" y="5116513"/>
          <p14:tracePt t="118742" x="5899150" y="5143500"/>
          <p14:tracePt t="118750" x="5899150" y="5153025"/>
          <p14:tracePt t="118758" x="5899150" y="5170488"/>
          <p14:tracePt t="118766" x="5899150" y="5189538"/>
          <p14:tracePt t="118774" x="5899150" y="5197475"/>
          <p14:tracePt t="118782" x="5899150" y="5207000"/>
          <p14:tracePt t="118891" x="5899150" y="5226050"/>
          <p14:tracePt t="118900" x="5899150" y="5233988"/>
          <p14:tracePt t="118910" x="5899150" y="5280025"/>
          <p14:tracePt t="118919" x="5899150" y="5289550"/>
          <p14:tracePt t="118926" x="5880100" y="5326063"/>
          <p14:tracePt t="118938" x="5862638" y="5362575"/>
          <p14:tracePt t="118942" x="5853113" y="5372100"/>
          <p14:tracePt t="118950" x="5843588" y="5389563"/>
          <p14:tracePt t="118958" x="5834063" y="5426075"/>
          <p14:tracePt t="118966" x="5816600" y="5445125"/>
          <p14:tracePt t="118974" x="5789613" y="5462588"/>
          <p14:tracePt t="118982" x="5789613" y="5472113"/>
          <p14:tracePt t="118990" x="5789613" y="5481638"/>
          <p14:tracePt t="118998" x="5780088" y="5489575"/>
          <p14:tracePt t="119145" x="5780088" y="5481638"/>
          <p14:tracePt t="119161" x="5789613" y="5462588"/>
          <p14:tracePt t="119174" x="5797550" y="5453063"/>
          <p14:tracePt t="119193" x="5807075" y="5445125"/>
          <p14:tracePt t="119201" x="5816600" y="5435600"/>
          <p14:tracePt t="119214" x="5826125" y="5435600"/>
          <p14:tracePt t="119222" x="5834063" y="5426075"/>
          <p14:tracePt t="119231" x="5834063" y="5416550"/>
          <p14:tracePt t="119238" x="5843588" y="5416550"/>
          <p14:tracePt t="119246" x="5862638" y="5399088"/>
          <p14:tracePt t="119255" x="5870575" y="5399088"/>
          <p14:tracePt t="119264" x="5899150" y="5399088"/>
          <p14:tracePt t="119270" x="5926138" y="5389563"/>
          <p14:tracePt t="119278" x="5943600" y="5380038"/>
          <p14:tracePt t="119287" x="5980113" y="5380038"/>
          <p14:tracePt t="119295" x="5999163" y="5372100"/>
          <p14:tracePt t="119309" x="6026150" y="5353050"/>
          <p14:tracePt t="119313" x="6043613" y="5343525"/>
          <p14:tracePt t="119321" x="6072188" y="5326063"/>
          <p14:tracePt t="119326" x="6089650" y="5316538"/>
          <p14:tracePt t="119343" x="6162675" y="5289550"/>
          <p14:tracePt t="119350" x="6181725" y="5289550"/>
          <p14:tracePt t="119358" x="6208713" y="5289550"/>
          <p14:tracePt t="119366" x="6218238" y="5280025"/>
          <p14:tracePt t="119374" x="6226175" y="5280025"/>
          <p14:tracePt t="119382" x="6245225" y="5270500"/>
          <p14:tracePt t="119398" x="6262688" y="5262563"/>
          <p14:tracePt t="119414" x="6262688" y="5253038"/>
          <p14:tracePt t="119422" x="6272213" y="5243513"/>
          <p14:tracePt t="119538" x="6254750" y="5243513"/>
          <p14:tracePt t="119550" x="6181725" y="5253038"/>
          <p14:tracePt t="119558" x="6153150" y="5253038"/>
          <p14:tracePt t="119566" x="6099175" y="5253038"/>
          <p14:tracePt t="119574" x="6062663" y="5253038"/>
          <p14:tracePt t="119583" x="5999163" y="5262563"/>
          <p14:tracePt t="119590" x="5962650" y="5262563"/>
          <p14:tracePt t="119598" x="5916613" y="5262563"/>
          <p14:tracePt t="119606" x="5862638" y="5262563"/>
          <p14:tracePt t="119614" x="5834063" y="5262563"/>
          <p14:tracePt t="119623" x="5797550" y="5262563"/>
          <p14:tracePt t="119630" x="5753100" y="5262563"/>
          <p14:tracePt t="119638" x="5716588" y="5262563"/>
          <p14:tracePt t="119646" x="5697538" y="5262563"/>
          <p14:tracePt t="119655" x="5653088" y="5262563"/>
          <p14:tracePt t="119662" x="5616575" y="5262563"/>
          <p14:tracePt t="119670" x="5597525" y="5262563"/>
          <p14:tracePt t="119679" x="5570538" y="5262563"/>
          <p14:tracePt t="119692" x="5543550" y="5262563"/>
          <p14:tracePt t="119695" x="5507038" y="5262563"/>
          <p14:tracePt t="119703" x="5478463" y="5262563"/>
          <p14:tracePt t="119710" x="5451475" y="5262563"/>
          <p14:tracePt t="119723" x="5405438" y="5262563"/>
          <p14:tracePt t="119726" x="5387975" y="5270500"/>
          <p14:tracePt t="119734" x="5351463" y="5280025"/>
          <p14:tracePt t="119742" x="5324475" y="5280025"/>
          <p14:tracePt t="119750" x="5278438" y="5280025"/>
          <p14:tracePt t="119758" x="5251450" y="5280025"/>
          <p14:tracePt t="119766" x="5195888" y="5307013"/>
          <p14:tracePt t="119774" x="5151438" y="5307013"/>
          <p14:tracePt t="119782" x="5095875" y="5316538"/>
          <p14:tracePt t="119790" x="5032375" y="5335588"/>
          <p14:tracePt t="119798" x="4959350" y="5343525"/>
          <p14:tracePt t="119806" x="4922838" y="5343525"/>
          <p14:tracePt t="119814" x="4868863" y="5343525"/>
          <p14:tracePt t="119822" x="4803775" y="5372100"/>
          <p14:tracePt t="119831" x="4759325" y="5372100"/>
          <p14:tracePt t="119842" x="4730750" y="5380038"/>
          <p14:tracePt t="119847" x="4659313" y="5389563"/>
          <p14:tracePt t="119860" x="4630738" y="5389563"/>
          <p14:tracePt t="119861" x="4594225" y="5389563"/>
          <p14:tracePt t="119873" x="4530725" y="5426075"/>
          <p14:tracePt t="119881" x="4513263" y="5426075"/>
          <p14:tracePt t="119891" x="4476750" y="5426075"/>
          <p14:tracePt t="119895" x="4467225" y="5426075"/>
          <p14:tracePt t="119905" x="4440238" y="5426075"/>
          <p14:tracePt t="119910" x="4421188" y="5426075"/>
          <p14:tracePt t="119920" x="4403725" y="5426075"/>
          <p14:tracePt t="119926" x="4384675" y="5426075"/>
          <p14:tracePt t="119937" x="4348163" y="5426075"/>
          <p14:tracePt t="119942" x="4330700" y="5426075"/>
          <p14:tracePt t="119950" x="4284663" y="5426075"/>
          <p14:tracePt t="119958" x="4248150" y="5426075"/>
          <p14:tracePt t="119966" x="4194175" y="5426075"/>
          <p14:tracePt t="119974" x="4148138" y="5426075"/>
          <p14:tracePt t="119982" x="4111625" y="5426075"/>
          <p14:tracePt t="119990" x="4065588" y="5426075"/>
          <p14:tracePt t="119998" x="4029075" y="5426075"/>
          <p14:tracePt t="120006" x="3975100" y="5426075"/>
          <p14:tracePt t="120014" x="3929063" y="5426075"/>
          <p14:tracePt t="120022" x="3875088" y="5426075"/>
          <p14:tracePt t="120030" x="3846513" y="5426075"/>
          <p14:tracePt t="120038" x="3810000" y="5426075"/>
          <p14:tracePt t="120048" x="3783013" y="5426075"/>
          <p14:tracePt t="120062" x="3709988" y="5426075"/>
          <p14:tracePt t="120071" x="3683000" y="5426075"/>
          <p14:tracePt t="120078" x="3636963" y="5426075"/>
          <p14:tracePt t="120089" x="3609975" y="5426075"/>
          <p14:tracePt t="120094" x="3582988" y="5426075"/>
          <p14:tracePt t="120104" x="3536950" y="5426075"/>
          <p14:tracePt t="120110" x="3509963" y="5426075"/>
          <p14:tracePt t="120123" x="3473450" y="5426075"/>
          <p14:tracePt t="120126" x="3427413" y="5426075"/>
          <p14:tracePt t="120134" x="3390900" y="5426075"/>
          <p14:tracePt t="120142" x="3354388" y="5426075"/>
          <p14:tracePt t="120150" x="3317875" y="5426075"/>
          <p14:tracePt t="120158" x="3273425" y="5426075"/>
          <p14:tracePt t="120171" x="3254375" y="5426075"/>
          <p14:tracePt t="120183" x="3244850" y="5426075"/>
          <p14:tracePt t="120190" x="3236913" y="5426075"/>
          <p14:tracePt t="120347" x="3244850" y="5426075"/>
          <p14:tracePt t="120361" x="3419475" y="5416550"/>
          <p14:tracePt t="120366" x="3563938" y="5416550"/>
          <p14:tracePt t="120374" x="3746500" y="5416550"/>
          <p14:tracePt t="120382" x="3948113" y="5416550"/>
          <p14:tracePt t="120390" x="4165600" y="5416550"/>
          <p14:tracePt t="120398" x="4430713" y="5416550"/>
          <p14:tracePt t="120406" x="4686300" y="5416550"/>
          <p14:tracePt t="120414" x="4868863" y="5416550"/>
          <p14:tracePt t="120422" x="5086350" y="5416550"/>
          <p14:tracePt t="120430" x="5251450" y="5416550"/>
          <p14:tracePt t="120438" x="5441950" y="5372100"/>
          <p14:tracePt t="120446" x="5588000" y="5353050"/>
          <p14:tracePt t="120455" x="5697538" y="5326063"/>
          <p14:tracePt t="120462" x="5761038" y="5299075"/>
          <p14:tracePt t="120470" x="5870575" y="5253038"/>
          <p14:tracePt t="120478" x="5907088" y="5233988"/>
          <p14:tracePt t="120488" x="5962650" y="5216525"/>
          <p14:tracePt t="120494" x="5989638" y="5207000"/>
          <p14:tracePt t="120504" x="6053138" y="5180013"/>
          <p14:tracePt t="120510" x="6099175" y="5160963"/>
          <p14:tracePt t="120521" x="6172200" y="5133975"/>
          <p14:tracePt t="120527" x="6208713" y="5106988"/>
          <p14:tracePt t="120534" x="6262688" y="5097463"/>
          <p14:tracePt t="120543" x="6291263" y="5070475"/>
          <p14:tracePt t="120550" x="6335713" y="5043488"/>
          <p14:tracePt t="120559" x="6372225" y="5016500"/>
          <p14:tracePt t="120566" x="6399213" y="4979988"/>
          <p14:tracePt t="120574" x="6435725" y="4933950"/>
          <p14:tracePt t="120582" x="6435725" y="4906963"/>
          <p14:tracePt t="120590" x="6445250" y="4860925"/>
          <p14:tracePt t="120598" x="6464300" y="4824413"/>
          <p14:tracePt t="120607" x="6464300" y="4787900"/>
          <p14:tracePt t="120615" x="6464300" y="4741863"/>
          <p14:tracePt t="120624" x="6472238" y="4705350"/>
          <p14:tracePt t="120630" x="6472238" y="4697413"/>
          <p14:tracePt t="120638" x="6472238" y="4687888"/>
          <p14:tracePt t="120646" x="6472238" y="4668838"/>
          <p14:tracePt t="120734" x="6445250" y="4660900"/>
          <p14:tracePt t="120742" x="6391275" y="4641850"/>
          <p14:tracePt t="120750" x="6318250" y="4641850"/>
          <p14:tracePt t="120758" x="6245225" y="4641850"/>
          <p14:tracePt t="120766" x="6153150" y="4641850"/>
          <p14:tracePt t="120774" x="6062663" y="4641850"/>
          <p14:tracePt t="120782" x="6007100" y="4641850"/>
          <p14:tracePt t="120790" x="5943600" y="4641850"/>
          <p14:tracePt t="120798" x="5889625" y="4641850"/>
          <p14:tracePt t="120806" x="5862638" y="4641850"/>
          <p14:tracePt t="120814" x="5853113" y="4641850"/>
          <p14:tracePt t="120822" x="5843588" y="4641850"/>
          <p14:tracePt t="120918" x="5834063" y="4641850"/>
          <p14:tracePt t="120935" x="5834063" y="4651375"/>
          <p14:tracePt t="120942" x="5834063" y="4660900"/>
          <p14:tracePt t="121097" x="5834063" y="4668838"/>
          <p14:tracePt t="121102" x="5816600" y="4668838"/>
          <p14:tracePt t="121126" x="5697538" y="4668838"/>
          <p14:tracePt t="121136" x="5643563" y="4668838"/>
          <p14:tracePt t="121142" x="5607050" y="4668838"/>
          <p14:tracePt t="121150" x="5551488" y="4668838"/>
          <p14:tracePt t="121158" x="5507038" y="4668838"/>
          <p14:tracePt t="121166" x="5478463" y="4668838"/>
          <p14:tracePt t="121174" x="5434013" y="4668838"/>
          <p14:tracePt t="121183" x="5397500" y="4668838"/>
          <p14:tracePt t="121190" x="5378450" y="4668838"/>
          <p14:tracePt t="121199" x="5341938" y="4668838"/>
          <p14:tracePt t="121206" x="5297488" y="4668838"/>
          <p14:tracePt t="121214" x="5268913" y="4668838"/>
          <p14:tracePt t="121223" x="5224463" y="4668838"/>
          <p14:tracePt t="121231" x="5187950" y="4668838"/>
          <p14:tracePt t="121238" x="5141913" y="4668838"/>
          <p14:tracePt t="121246" x="5114925" y="4668838"/>
          <p14:tracePt t="121255" x="5086350" y="4668838"/>
          <p14:tracePt t="121262" x="5041900" y="4668838"/>
          <p14:tracePt t="121271" x="5005388" y="4668838"/>
          <p14:tracePt t="121278" x="4986338" y="4668838"/>
          <p14:tracePt t="121287" x="4949825" y="4668838"/>
          <p14:tracePt t="121294" x="4905375" y="4668838"/>
          <p14:tracePt t="121305" x="4876800" y="4668838"/>
          <p14:tracePt t="121311" x="4832350" y="4668838"/>
          <p14:tracePt t="121321" x="4776788" y="4641850"/>
          <p14:tracePt t="121326" x="4740275" y="4641850"/>
          <p14:tracePt t="121334" x="4676775" y="4632325"/>
          <p14:tracePt t="121342" x="4649788" y="4632325"/>
          <p14:tracePt t="121359" x="4576763" y="4624388"/>
          <p14:tracePt t="121366" x="4567238" y="4624388"/>
          <p14:tracePt t="121374" x="4530725" y="4624388"/>
          <p14:tracePt t="121382" x="4494213" y="4624388"/>
          <p14:tracePt t="121391" x="4476750" y="4624388"/>
          <p14:tracePt t="121398" x="4448175" y="4624388"/>
          <p14:tracePt t="121406" x="4421188" y="4624388"/>
          <p14:tracePt t="121414" x="4384675" y="4624388"/>
          <p14:tracePt t="121422" x="4348163" y="4624388"/>
          <p14:tracePt t="121430" x="4321175" y="4624388"/>
          <p14:tracePt t="121438" x="4284663" y="4624388"/>
          <p14:tracePt t="121446" x="4248150" y="4624388"/>
          <p14:tracePt t="121454" x="4230688" y="4624388"/>
          <p14:tracePt t="121462" x="4184650" y="4614863"/>
          <p14:tracePt t="121471" x="4165600" y="4614863"/>
          <p14:tracePt t="121479" x="4138613" y="4614863"/>
          <p14:tracePt t="121487" x="4121150" y="4595813"/>
          <p14:tracePt t="121495" x="4102100" y="4595813"/>
          <p14:tracePt t="121503" x="4084638" y="4595813"/>
          <p14:tracePt t="121510" x="4057650" y="4595813"/>
          <p14:tracePt t="121521" x="4029075" y="4587875"/>
          <p14:tracePt t="121527" x="4002088" y="4587875"/>
          <p14:tracePt t="121537" x="3956050" y="4587875"/>
          <p14:tracePt t="121543" x="3929063" y="4587875"/>
          <p14:tracePt t="121550" x="3875088" y="4587875"/>
          <p14:tracePt t="121558" x="3829050" y="4568825"/>
          <p14:tracePt t="121566" x="3792538" y="4568825"/>
          <p14:tracePt t="121574" x="3746500" y="4559300"/>
          <p14:tracePt t="121584" x="3729038" y="4559300"/>
          <p14:tracePt t="121592" x="3702050" y="4559300"/>
          <p14:tracePt t="121599" x="3683000" y="4559300"/>
          <p14:tracePt t="121609" x="3646488" y="4559300"/>
          <p14:tracePt t="121614" x="3629025" y="4559300"/>
          <p14:tracePt t="121622" x="3600450" y="4559300"/>
          <p14:tracePt t="121630" x="3592513" y="4559300"/>
          <p14:tracePt t="121639" x="3563938" y="4559300"/>
          <p14:tracePt t="121646" x="3556000" y="4559300"/>
          <p14:tracePt t="121655" x="3536950" y="4559300"/>
          <p14:tracePt t="121662" x="3519488" y="4559300"/>
          <p14:tracePt t="121671" x="3500438" y="4559300"/>
          <p14:tracePt t="121678" x="3473450" y="4559300"/>
          <p14:tracePt t="121688" x="3455988" y="4559300"/>
          <p14:tracePt t="121694" x="3427413" y="4559300"/>
          <p14:tracePt t="121705" x="3400425" y="4559300"/>
          <p14:tracePt t="121710" x="3373438" y="4559300"/>
          <p14:tracePt t="121722" x="3354388" y="4559300"/>
          <p14:tracePt t="121726" x="3317875" y="4559300"/>
          <p14:tracePt t="121736" x="3309938" y="4559300"/>
          <p14:tracePt t="121742" x="3273425" y="4559300"/>
          <p14:tracePt t="121750" x="3236913" y="4559300"/>
          <p14:tracePt t="121758" x="3217863" y="4559300"/>
          <p14:tracePt t="121767" x="3190875" y="4559300"/>
          <p14:tracePt t="121774" x="3171825" y="4559300"/>
          <p14:tracePt t="121782" x="3144838" y="4559300"/>
          <p14:tracePt t="121790" x="3127375" y="4559300"/>
          <p14:tracePt t="121798" x="3117850" y="4559300"/>
          <p14:tracePt t="121806" x="3100388" y="4559300"/>
          <p14:tracePt t="121814" x="3081338" y="4559300"/>
          <p14:tracePt t="121830" x="3071813" y="4559300"/>
          <p14:tracePt t="121977" x="3071813" y="4541838"/>
          <p14:tracePt t="121988" x="3081338" y="4541838"/>
          <p14:tracePt t="121995" x="3090863" y="4541838"/>
          <p14:tracePt t="121998" x="3100388" y="4541838"/>
          <p14:tracePt t="122006" x="3117850" y="4541838"/>
          <p14:tracePt t="122022" x="3127375" y="4541838"/>
          <p14:tracePt t="122030" x="3154363" y="4541838"/>
          <p14:tracePt t="122038" x="3163888" y="4541838"/>
          <p14:tracePt t="122046" x="3181350" y="4541838"/>
          <p14:tracePt t="122062" x="3200400" y="4541838"/>
          <p14:tracePt t="122070" x="3217863" y="4541838"/>
          <p14:tracePt t="122391" x="3227388" y="4541838"/>
          <p14:tracePt t="122398" x="3273425" y="4541838"/>
          <p14:tracePt t="122406" x="3327400" y="4541838"/>
          <p14:tracePt t="122414" x="3400425" y="4541838"/>
          <p14:tracePt t="122422" x="3490913" y="4541838"/>
          <p14:tracePt t="122430" x="3592513" y="4559300"/>
          <p14:tracePt t="122438" x="3702050" y="4568825"/>
          <p14:tracePt t="122446" x="3792538" y="4587875"/>
          <p14:tracePt t="122454" x="3875088" y="4595813"/>
          <p14:tracePt t="122463" x="3948113" y="4614863"/>
          <p14:tracePt t="122470" x="4021138" y="4614863"/>
          <p14:tracePt t="122479" x="4084638" y="4624388"/>
          <p14:tracePt t="122486" x="4138613" y="4624388"/>
          <p14:tracePt t="122494" x="4175125" y="4624388"/>
          <p14:tracePt t="122504" x="4211638" y="4624388"/>
          <p14:tracePt t="122510" x="4257675" y="4624388"/>
          <p14:tracePt t="122531" x="4340225" y="4624388"/>
          <p14:tracePt t="122547" x="4457700" y="4624388"/>
          <p14:tracePt t="122549" x="4530725" y="4605338"/>
          <p14:tracePt t="122558" x="4576763" y="4605338"/>
          <p14:tracePt t="122568" x="4630738" y="4605338"/>
          <p14:tracePt t="122575" x="4686300" y="4605338"/>
          <p14:tracePt t="122582" x="4740275" y="4605338"/>
          <p14:tracePt t="122590" x="4786313" y="4605338"/>
          <p14:tracePt t="122598" x="4840288" y="4605338"/>
          <p14:tracePt t="122607" x="4895850" y="4605338"/>
          <p14:tracePt t="122614" x="4968875" y="4605338"/>
          <p14:tracePt t="122623" x="5059363" y="4605338"/>
          <p14:tracePt t="122630" x="5151438" y="4605338"/>
          <p14:tracePt t="122639" x="5241925" y="4605338"/>
          <p14:tracePt t="122646" x="5351463" y="4605338"/>
          <p14:tracePt t="122654" x="5441950" y="4605338"/>
          <p14:tracePt t="122662" x="5551488" y="4605338"/>
          <p14:tracePt t="122671" x="5661025" y="4605338"/>
          <p14:tracePt t="122678" x="5753100" y="4605338"/>
          <p14:tracePt t="122688" x="5834063" y="4605338"/>
          <p14:tracePt t="122694" x="5889625" y="4605338"/>
          <p14:tracePt t="122704" x="5943600" y="4605338"/>
          <p14:tracePt t="122710" x="5980113" y="4605338"/>
          <p14:tracePt t="122722" x="5999163" y="4605338"/>
          <p14:tracePt t="122726" x="6035675" y="4595813"/>
          <p14:tracePt t="122737" x="6053138" y="4587875"/>
          <p14:tracePt t="122743" x="6062663" y="4587875"/>
          <p14:tracePt t="122750" x="6089650" y="4578350"/>
          <p14:tracePt t="122759" x="6099175" y="4578350"/>
          <p14:tracePt t="122766" x="6135688" y="4568825"/>
          <p14:tracePt t="122774" x="6145213" y="4559300"/>
          <p14:tracePt t="122790" x="6172200" y="4559300"/>
          <p14:tracePt t="122798" x="6189663" y="4559300"/>
          <p14:tracePt t="122807" x="6208713" y="4559300"/>
          <p14:tracePt t="122814" x="6226175" y="4559300"/>
          <p14:tracePt t="122822" x="6235700" y="4559300"/>
          <p14:tracePt t="122830" x="6254750" y="4559300"/>
          <p14:tracePt t="122839" x="6262688" y="4559300"/>
          <p14:tracePt t="123006" x="6245225" y="4568825"/>
          <p14:tracePt t="123014" x="6226175" y="4578350"/>
          <p14:tracePt t="123022" x="6199188" y="4595813"/>
          <p14:tracePt t="123030" x="6189663" y="4614863"/>
          <p14:tracePt t="123038" x="6162675" y="4678363"/>
          <p14:tracePt t="123046" x="6135688" y="4705350"/>
          <p14:tracePt t="123055" x="6108700" y="4751388"/>
          <p14:tracePt t="123062" x="6080125" y="4797425"/>
          <p14:tracePt t="123070" x="6053138" y="4878388"/>
          <p14:tracePt t="123081" x="6043613" y="4951413"/>
          <p14:tracePt t="123091" x="6043613" y="5006975"/>
          <p14:tracePt t="123095" x="6043613" y="5080000"/>
          <p14:tracePt t="123104" x="6043613" y="5126038"/>
          <p14:tracePt t="123110" x="6043613" y="5160963"/>
          <p14:tracePt t="123123" x="6062663" y="5197475"/>
          <p14:tracePt t="123125" x="6099175" y="5243513"/>
          <p14:tracePt t="123140" x="6108700" y="5253038"/>
          <p14:tracePt t="123142" x="6116638" y="5253038"/>
          <p14:tracePt t="123427" x="6116638" y="5243513"/>
          <p14:tracePt t="123436" x="6089650" y="5233988"/>
          <p14:tracePt t="123443" x="6035675" y="5216525"/>
          <p14:tracePt t="123446" x="5980113" y="5207000"/>
          <p14:tracePt t="123456" x="5916613" y="5207000"/>
          <p14:tracePt t="123462" x="5870575" y="5189538"/>
          <p14:tracePt t="123471" x="5797550" y="5160963"/>
          <p14:tracePt t="123478" x="5724525" y="5160963"/>
          <p14:tracePt t="123487" x="5661025" y="5160963"/>
          <p14:tracePt t="123495" x="5607050" y="5160963"/>
          <p14:tracePt t="123504" x="5497513" y="5160963"/>
          <p14:tracePt t="123511" x="5441950" y="5160963"/>
          <p14:tracePt t="123520" x="5368925" y="5160963"/>
          <p14:tracePt t="123527" x="5297488" y="5160963"/>
          <p14:tracePt t="123538" x="5241925" y="5160963"/>
          <p14:tracePt t="123544" x="5178425" y="5160963"/>
          <p14:tracePt t="123550" x="5086350" y="5160963"/>
          <p14:tracePt t="123559" x="5032375" y="5160963"/>
          <p14:tracePt t="123567" x="4978400" y="5160963"/>
          <p14:tracePt t="123574" x="4949825" y="5160963"/>
          <p14:tracePt t="123582" x="4895850" y="5160963"/>
          <p14:tracePt t="123590" x="4849813" y="5160963"/>
          <p14:tracePt t="123598" x="4813300" y="5153025"/>
          <p14:tracePt t="123606" x="4795838" y="5153025"/>
          <p14:tracePt t="123614" x="4759325" y="5126038"/>
          <p14:tracePt t="123622" x="4722813" y="5126038"/>
          <p14:tracePt t="123630" x="4713288" y="5126038"/>
          <p14:tracePt t="123638" x="4695825" y="5116513"/>
          <p14:tracePt t="123646" x="4676775" y="5116513"/>
          <p14:tracePt t="123654" x="4649788" y="5116513"/>
          <p14:tracePt t="123662" x="4630738" y="5116513"/>
          <p14:tracePt t="123671" x="4613275" y="5116513"/>
          <p14:tracePt t="123678" x="4586288" y="5116513"/>
          <p14:tracePt t="123687" x="4567238" y="5116513"/>
          <p14:tracePt t="123694" x="4530725" y="5116513"/>
          <p14:tracePt t="123703" x="4513263" y="5116513"/>
          <p14:tracePt t="123710" x="4467225" y="5116513"/>
          <p14:tracePt t="123723" x="4430713" y="5106988"/>
          <p14:tracePt t="123726" x="4384675" y="5106988"/>
          <p14:tracePt t="123737" x="4357688" y="5097463"/>
          <p14:tracePt t="123741" x="4330700" y="5097463"/>
          <p14:tracePt t="123750" x="4267200" y="5089525"/>
          <p14:tracePt t="123758" x="4230688" y="5080000"/>
          <p14:tracePt t="123766" x="4202113" y="5080000"/>
          <p14:tracePt t="123774" x="4138613" y="5060950"/>
          <p14:tracePt t="123782" x="4084638" y="5060950"/>
          <p14:tracePt t="123790" x="4048125" y="5053013"/>
          <p14:tracePt t="123798" x="3984625" y="5053013"/>
          <p14:tracePt t="123806" x="3948113" y="5043488"/>
          <p14:tracePt t="123814" x="3929063" y="5043488"/>
          <p14:tracePt t="123822" x="3883025" y="5043488"/>
          <p14:tracePt t="123832" x="3829050" y="5043488"/>
          <p14:tracePt t="123841" x="3802063" y="5043488"/>
          <p14:tracePt t="123845" x="3775075" y="5043488"/>
          <p14:tracePt t="123854" x="3738563" y="5043488"/>
          <p14:tracePt t="123863" x="3692525" y="5043488"/>
          <p14:tracePt t="123876" x="3636963" y="5043488"/>
          <p14:tracePt t="123879" x="3619500" y="5043488"/>
          <p14:tracePt t="123891" x="3563938" y="5043488"/>
          <p14:tracePt t="123896" x="3527425" y="5043488"/>
          <p14:tracePt t="123905" x="3490913" y="5043488"/>
          <p14:tracePt t="123910" x="3463925" y="5043488"/>
          <p14:tracePt t="123921" x="3436938" y="5043488"/>
          <p14:tracePt t="123926" x="3419475" y="5043488"/>
          <p14:tracePt t="123937" x="3400425" y="5043488"/>
          <p14:tracePt t="123942" x="3390900" y="5043488"/>
          <p14:tracePt t="123966" x="3382963" y="5043488"/>
          <p14:tracePt t="124108" x="3373438" y="5043488"/>
          <p14:tracePt t="124267" x="3373438" y="5053013"/>
          <p14:tracePt t="124281" x="3373438" y="5060950"/>
          <p14:tracePt t="124289" x="3354388" y="5070475"/>
          <p14:tracePt t="124294" x="3336925" y="5080000"/>
          <p14:tracePt t="124304" x="3309938" y="5080000"/>
          <p14:tracePt t="124310" x="3290888" y="5080000"/>
          <p14:tracePt t="124320" x="3263900" y="5080000"/>
          <p14:tracePt t="124326" x="3254375" y="5080000"/>
          <p14:tracePt t="124337" x="3244850" y="5080000"/>
          <p14:tracePt t="124342" x="3227388" y="5080000"/>
          <p14:tracePt t="124350" x="3217863" y="5080000"/>
          <p14:tracePt t="124358" x="3217863" y="5070475"/>
          <p14:tracePt t="124366" x="3208338" y="5053013"/>
          <p14:tracePt t="124382" x="3208338" y="5024438"/>
          <p14:tracePt t="124390" x="3208338" y="5016500"/>
          <p14:tracePt t="124398" x="3208338" y="5006975"/>
          <p14:tracePt t="124559" x="3208338" y="4997450"/>
          <p14:tracePt t="124567" x="3217863" y="4997450"/>
          <p14:tracePt t="124574" x="3254375" y="5024438"/>
          <p14:tracePt t="124582" x="3290888" y="5053013"/>
          <p14:tracePt t="124590" x="3336925" y="5080000"/>
          <p14:tracePt t="124598" x="3400425" y="5153025"/>
          <p14:tracePt t="124606" x="3427413" y="5170488"/>
          <p14:tracePt t="124614" x="3455988" y="5197475"/>
          <p14:tracePt t="124622" x="3482975" y="5262563"/>
          <p14:tracePt t="124632" x="3490913" y="5270500"/>
          <p14:tracePt t="124642" x="3500438" y="5299075"/>
          <p14:tracePt t="124647" x="3500438" y="5316538"/>
          <p14:tracePt t="124656" x="3500438" y="5343525"/>
          <p14:tracePt t="124662" x="3500438" y="5353050"/>
          <p14:tracePt t="124694" x="3500438" y="5372100"/>
          <p14:tracePt t="124710" x="3500438" y="5380038"/>
          <p14:tracePt t="124720" x="3500438" y="5389563"/>
          <p14:tracePt t="124734" x="3490913" y="5408613"/>
          <p14:tracePt t="124758" x="3490913" y="5416550"/>
          <p14:tracePt t="124766" x="3482975" y="5426075"/>
          <p14:tracePt t="124822" x="3482975" y="5416550"/>
          <p14:tracePt t="124830" x="3482975" y="5399088"/>
          <p14:tracePt t="124839" x="3482975" y="5389563"/>
          <p14:tracePt t="124846" x="3482975" y="5380038"/>
          <p14:tracePt t="124856" x="3482975" y="5353050"/>
          <p14:tracePt t="124863" x="3482975" y="5335588"/>
          <p14:tracePt t="124875" x="3473450" y="5316538"/>
          <p14:tracePt t="124879" x="3473450" y="5299075"/>
          <p14:tracePt t="124890" x="3473450" y="5280025"/>
          <p14:tracePt t="124894" x="3463925" y="5262563"/>
          <p14:tracePt t="124926" x="3463925" y="5253038"/>
          <p14:tracePt t="124966" x="3455988" y="5253038"/>
          <p14:tracePt t="124982" x="3446463" y="5270500"/>
          <p14:tracePt t="124990" x="3446463" y="5280025"/>
          <p14:tracePt t="124999" x="3446463" y="5299075"/>
          <p14:tracePt t="125006" x="3436938" y="5307013"/>
          <p14:tracePt t="125015" x="3436938" y="5335588"/>
          <p14:tracePt t="125025" x="3427413" y="5343525"/>
          <p14:tracePt t="125042" x="3427413" y="5353050"/>
          <p14:tracePt t="125046" x="3419475" y="5353050"/>
          <p14:tracePt t="125144" x="3409950" y="5353050"/>
          <p14:tracePt t="125151" x="3409950" y="5343525"/>
          <p14:tracePt t="125158" x="3409950" y="5335588"/>
          <p14:tracePt t="125166" x="3409950" y="5326063"/>
          <p14:tracePt t="125174" x="3409950" y="5307013"/>
          <p14:tracePt t="125182" x="3409950" y="5299075"/>
          <p14:tracePt t="125297" x="3419475" y="5289550"/>
          <p14:tracePt t="125504" x="3427413" y="5289550"/>
          <p14:tracePt t="125590" x="3409950" y="5307013"/>
          <p14:tracePt t="125607" x="3409950" y="5326063"/>
          <p14:tracePt t="125614" x="3400425" y="5343525"/>
          <p14:tracePt t="125732" x="3419475" y="5343525"/>
          <p14:tracePt t="125735" x="3455988" y="5335588"/>
          <p14:tracePt t="125750" x="3527425" y="5280025"/>
          <p14:tracePt t="125760" x="3536950" y="5270500"/>
          <p14:tracePt t="125766" x="3563938" y="5243513"/>
          <p14:tracePt t="125774" x="3573463" y="5216525"/>
          <p14:tracePt t="125782" x="3582988" y="5189538"/>
          <p14:tracePt t="125790" x="3600450" y="5126038"/>
          <p14:tracePt t="125798" x="3619500" y="5089525"/>
          <p14:tracePt t="125806" x="3629025" y="5043488"/>
          <p14:tracePt t="125814" x="3629025" y="4987925"/>
          <p14:tracePt t="125822" x="3636963" y="4960938"/>
          <p14:tracePt t="125832" x="3636963" y="4914900"/>
          <p14:tracePt t="125841" x="3656013" y="4887913"/>
          <p14:tracePt t="125847" x="3656013" y="4870450"/>
          <p14:tracePt t="125860" x="3656013" y="4841875"/>
          <p14:tracePt t="125861" x="3656013" y="4833938"/>
          <p14:tracePt t="125872" x="3656013" y="4824413"/>
          <p14:tracePt t="125881" x="3656013" y="4814888"/>
          <p14:tracePt t="125892" x="3656013" y="4797425"/>
          <p14:tracePt t="125895" x="3656013" y="4787900"/>
          <p14:tracePt t="125937" x="3646488" y="4787900"/>
          <p14:tracePt t="125942" x="3646488" y="4778375"/>
          <p14:tracePt t="125958" x="3636963" y="4751388"/>
          <p14:tracePt t="125966" x="3619500" y="4732338"/>
          <p14:tracePt t="125974" x="3609975" y="4724400"/>
          <p14:tracePt t="125986" x="3600450" y="4705350"/>
          <p14:tracePt t="126022" x="3600450" y="4697413"/>
          <p14:tracePt t="126030" x="3592513" y="4687888"/>
          <p14:tracePt t="126039" x="3582988" y="4678363"/>
          <p14:tracePt t="126046" x="3563938" y="4660900"/>
          <p14:tracePt t="126055" x="3556000" y="4660900"/>
          <p14:tracePt t="126062" x="3536950" y="4641850"/>
          <p14:tracePt t="126078" x="3519488" y="4624388"/>
          <p14:tracePt t="126087" x="3509963" y="4614863"/>
          <p14:tracePt t="126103" x="3500438" y="4614863"/>
          <p14:tracePt t="126126" x="3490913" y="4614863"/>
          <p14:tracePt t="126152" x="3482975" y="4614863"/>
          <p14:tracePt t="126158" x="3463925" y="4614863"/>
          <p14:tracePt t="126169" x="3446463" y="4614863"/>
          <p14:tracePt t="126174" x="3436938" y="4614863"/>
          <p14:tracePt t="126182" x="3409950" y="4614863"/>
          <p14:tracePt t="126190" x="3400425" y="4614863"/>
          <p14:tracePt t="126199" x="3390900" y="4614863"/>
          <p14:tracePt t="126206" x="3382963" y="4614863"/>
          <p14:tracePt t="126214" x="3363913" y="4624388"/>
          <p14:tracePt t="126246" x="3354388" y="4624388"/>
          <p14:tracePt t="126281" x="3336925" y="4624388"/>
          <p14:tracePt t="126484" x="3317875" y="4624388"/>
          <p14:tracePt t="126487" x="3290888" y="4624388"/>
          <p14:tracePt t="126494" x="3273425" y="4624388"/>
          <p14:tracePt t="126508" x="3244850" y="4624388"/>
          <p14:tracePt t="126513" x="3236913" y="4624388"/>
          <p14:tracePt t="126520" x="3227388" y="4624388"/>
          <p14:tracePt t="126526" x="3217863" y="4624388"/>
          <p14:tracePt t="126543" x="3217863" y="4614863"/>
          <p14:tracePt t="126566" x="3217863" y="4605338"/>
          <p14:tracePt t="126704" x="3217863" y="4595813"/>
          <p14:tracePt t="126719" x="3290888" y="4595813"/>
          <p14:tracePt t="126726" x="3346450" y="4595813"/>
          <p14:tracePt t="126734" x="3427413" y="4595813"/>
          <p14:tracePt t="126742" x="3536950" y="4595813"/>
          <p14:tracePt t="126750" x="3646488" y="4595813"/>
          <p14:tracePt t="126759" x="3775075" y="4595813"/>
          <p14:tracePt t="126766" x="3883025" y="4568825"/>
          <p14:tracePt t="126774" x="4011613" y="4551363"/>
          <p14:tracePt t="126782" x="4111625" y="4541838"/>
          <p14:tracePt t="126790" x="4238625" y="4522788"/>
          <p14:tracePt t="126798" x="4311650" y="4505325"/>
          <p14:tracePt t="126806" x="4440238" y="4505325"/>
          <p14:tracePt t="126815" x="4540250" y="4486275"/>
          <p14:tracePt t="126822" x="4667250" y="4468813"/>
          <p14:tracePt t="126830" x="4776788" y="4468813"/>
          <p14:tracePt t="126838" x="4886325" y="4468813"/>
          <p14:tracePt t="126847" x="4995863" y="4468813"/>
          <p14:tracePt t="126863" x="5214938" y="4468813"/>
          <p14:tracePt t="126873" x="5341938" y="4468813"/>
          <p14:tracePt t="126878" x="5434013" y="4468813"/>
          <p14:tracePt t="126886" x="5561013" y="4468813"/>
          <p14:tracePt t="126894" x="5670550" y="4468813"/>
          <p14:tracePt t="126904" x="5780088" y="4468813"/>
          <p14:tracePt t="126910" x="5880100" y="4486275"/>
          <p14:tracePt t="126922" x="5972175" y="4505325"/>
          <p14:tracePt t="126926" x="6043613" y="4514850"/>
          <p14:tracePt t="126937" x="6089650" y="4514850"/>
          <p14:tracePt t="126942" x="6126163" y="4514850"/>
          <p14:tracePt t="126953" x="6145213" y="4522788"/>
          <p14:tracePt t="127064" x="6153150" y="4522788"/>
          <p14:tracePt t="127077" x="6172200" y="4522788"/>
          <p14:tracePt t="127094" x="6181725" y="4522788"/>
          <p14:tracePt t="127246" x="6172200" y="4551363"/>
          <p14:tracePt t="127254" x="6162675" y="4587875"/>
          <p14:tracePt t="127262" x="6135688" y="4624388"/>
          <p14:tracePt t="127270" x="6116638" y="4668838"/>
          <p14:tracePt t="127279" x="6099175" y="4787900"/>
          <p14:tracePt t="127287" x="6099175" y="4841875"/>
          <p14:tracePt t="127294" x="6089650" y="4914900"/>
          <p14:tracePt t="127303" x="6089650" y="5043488"/>
          <p14:tracePt t="127310" x="6062663" y="5160963"/>
          <p14:tracePt t="127320" x="6043613" y="5270500"/>
          <p14:tracePt t="127326" x="6043613" y="5343525"/>
          <p14:tracePt t="127337" x="6043613" y="5435600"/>
          <p14:tracePt t="127342" x="6053138" y="5481638"/>
          <p14:tracePt t="127353" x="6053138" y="5518150"/>
          <p14:tracePt t="127357" x="6053138" y="5535613"/>
          <p14:tracePt t="127366" x="6053138" y="5545138"/>
          <p14:tracePt t="127416" x="6053138" y="5554663"/>
          <p14:tracePt t="127474" x="6072188" y="5554663"/>
          <p14:tracePt t="127478" x="6072188" y="5545138"/>
          <p14:tracePt t="127486" x="6072188" y="5535613"/>
          <p14:tracePt t="127495" x="6080125" y="5526088"/>
          <p14:tracePt t="127504" x="6089650" y="5526088"/>
          <p14:tracePt t="127511" x="6089650" y="5518150"/>
          <p14:tracePt t="127521" x="6089650" y="5499100"/>
          <p14:tracePt t="127538" x="6089650" y="5481638"/>
          <p14:tracePt t="127574" x="6089650" y="5472113"/>
          <p14:tracePt t="127632" x="6089650" y="5462588"/>
          <p14:tracePt t="127658" x="6089650" y="5453063"/>
          <p14:tracePt t="127662" x="6080125" y="5453063"/>
          <p14:tracePt t="127670" x="6062663" y="5435600"/>
          <p14:tracePt t="127678" x="6062663" y="5426075"/>
          <p14:tracePt t="127687" x="6043613" y="5426075"/>
          <p14:tracePt t="127694" x="6007100" y="5416550"/>
          <p14:tracePt t="127703" x="5989638" y="5408613"/>
          <p14:tracePt t="127710" x="5972175" y="5408613"/>
          <p14:tracePt t="127720" x="5916613" y="5380038"/>
          <p14:tracePt t="127726" x="5889625" y="5372100"/>
          <p14:tracePt t="127737" x="5834063" y="5372100"/>
          <p14:tracePt t="127742" x="5770563" y="5362575"/>
          <p14:tracePt t="127750" x="5697538" y="5362575"/>
          <p14:tracePt t="127758" x="5624513" y="5362575"/>
          <p14:tracePt t="127766" x="5570538" y="5362575"/>
          <p14:tracePt t="127774" x="5497513" y="5362575"/>
          <p14:tracePt t="127782" x="5405438" y="5362575"/>
          <p14:tracePt t="127790" x="5314950" y="5362575"/>
          <p14:tracePt t="127798" x="5232400" y="5362575"/>
          <p14:tracePt t="127806" x="5141913" y="5362575"/>
          <p14:tracePt t="127814" x="5032375" y="5362575"/>
          <p14:tracePt t="127822" x="4941888" y="5362575"/>
          <p14:tracePt t="127831" x="4832350" y="5362575"/>
          <p14:tracePt t="127842" x="4759325" y="5362575"/>
          <p14:tracePt t="127847" x="4686300" y="5362575"/>
          <p14:tracePt t="127857" x="4594225" y="5362575"/>
          <p14:tracePt t="127861" x="4521200" y="5362575"/>
          <p14:tracePt t="127874" x="4457700" y="5362575"/>
          <p14:tracePt t="127878" x="4384675" y="5362575"/>
          <p14:tracePt t="127887" x="4330700" y="5362575"/>
          <p14:tracePt t="127894" x="4275138" y="5362575"/>
          <p14:tracePt t="127903" x="4221163" y="5362575"/>
          <p14:tracePt t="127910" x="4165600" y="5362575"/>
          <p14:tracePt t="127921" x="4121150" y="5362575"/>
          <p14:tracePt t="127927" x="4102100" y="5362575"/>
          <p14:tracePt t="127937" x="4075113" y="5362575"/>
          <p14:tracePt t="127942" x="4057650" y="5362575"/>
          <p14:tracePt t="127953" x="4029075" y="5362575"/>
          <p14:tracePt t="127958" x="4011613" y="5362575"/>
          <p14:tracePt t="127966" x="3984625" y="5362575"/>
          <p14:tracePt t="127974" x="3965575" y="5362575"/>
          <p14:tracePt t="127986" x="3938588" y="5362575"/>
          <p14:tracePt t="127990" x="3919538" y="5362575"/>
          <p14:tracePt t="127998" x="3875088" y="5362575"/>
          <p14:tracePt t="128006" x="3846513" y="5362575"/>
          <p14:tracePt t="128014" x="3829050" y="5362575"/>
          <p14:tracePt t="128022" x="3792538" y="5362575"/>
          <p14:tracePt t="128030" x="3746500" y="5372100"/>
          <p14:tracePt t="128038" x="3692525" y="5372100"/>
          <p14:tracePt t="128046" x="3656013" y="5372100"/>
          <p14:tracePt t="128054" x="3629025" y="5380038"/>
          <p14:tracePt t="128062" x="3609975" y="5380038"/>
          <p14:tracePt t="128071" x="3573463" y="5389563"/>
          <p14:tracePt t="128078" x="3563938" y="5389563"/>
          <p14:tracePt t="128087" x="3536950" y="5389563"/>
          <p14:tracePt t="128094" x="3527425" y="5389563"/>
          <p14:tracePt t="128103" x="3519488" y="5389563"/>
          <p14:tracePt t="128348" x="3509963" y="5389563"/>
          <p14:tracePt t="128361" x="3509963" y="5380038"/>
          <p14:tracePt t="128367" x="3509963" y="5353050"/>
          <p14:tracePt t="128374" x="3509963" y="5335588"/>
          <p14:tracePt t="128382" x="3509963" y="5289550"/>
          <p14:tracePt t="128389" x="3509963" y="5253038"/>
          <p14:tracePt t="128398" x="3509963" y="5226050"/>
          <p14:tracePt t="128406" x="3509963" y="5170488"/>
          <p14:tracePt t="128414" x="3490913" y="5106988"/>
          <p14:tracePt t="128422" x="3463925" y="5080000"/>
          <p14:tracePt t="128430" x="3419475" y="5016500"/>
          <p14:tracePt t="128438" x="3400425" y="4970463"/>
          <p14:tracePt t="128446" x="3373438" y="4924425"/>
          <p14:tracePt t="128455" x="3336925" y="4878388"/>
          <p14:tracePt t="128462" x="3300413" y="4833938"/>
          <p14:tracePt t="128471" x="3281363" y="4787900"/>
          <p14:tracePt t="128478" x="3263900" y="4768850"/>
          <p14:tracePt t="128486" x="3254375" y="4732338"/>
          <p14:tracePt t="128494" x="3244850" y="4714875"/>
          <p14:tracePt t="128503" x="3227388" y="4687888"/>
          <p14:tracePt t="128520" x="3227388" y="4668838"/>
          <p14:tracePt t="128527" x="3227388" y="4660900"/>
          <p14:tracePt t="128537" x="3217863" y="4651375"/>
          <p14:tracePt t="128582" x="3217863" y="4641850"/>
          <p14:tracePt t="128590" x="3217863" y="4632325"/>
          <p14:tracePt t="128606" x="3208338" y="4605338"/>
          <p14:tracePt t="128622" x="3208338" y="4595813"/>
          <p14:tracePt t="128630" x="3200400" y="4587875"/>
          <p14:tracePt t="128647" x="3200400" y="4568825"/>
          <p14:tracePt t="128798" x="3208338" y="4559300"/>
          <p14:tracePt t="128806" x="3290888" y="4568825"/>
          <p14:tracePt t="128814" x="3409950" y="4578350"/>
          <p14:tracePt t="128822" x="3556000" y="4595813"/>
          <p14:tracePt t="128832" x="3702050" y="4624388"/>
          <p14:tracePt t="128845" x="3865563" y="4624388"/>
          <p14:tracePt t="128847" x="4029075" y="4641850"/>
          <p14:tracePt t="128855" x="4211638" y="4641850"/>
          <p14:tracePt t="128861" x="4394200" y="4641850"/>
          <p14:tracePt t="128872" x="4567238" y="4641850"/>
          <p14:tracePt t="128878" x="4767263" y="4641850"/>
          <p14:tracePt t="128889" x="4968875" y="4641850"/>
          <p14:tracePt t="128894" x="5151438" y="4641850"/>
          <p14:tracePt t="128905" x="5334000" y="4641850"/>
          <p14:tracePt t="128910" x="5507038" y="4641850"/>
          <p14:tracePt t="128929" x="5816600" y="4651375"/>
          <p14:tracePt t="128941" x="5989638" y="4687888"/>
          <p14:tracePt t="128943" x="6099175" y="4724400"/>
          <p14:tracePt t="128954" x="6218238" y="4741863"/>
          <p14:tracePt t="128958" x="6345238" y="4768850"/>
          <p14:tracePt t="128969" x="6472238" y="4787900"/>
          <p14:tracePt t="128974" x="6581775" y="4797425"/>
          <p14:tracePt t="128981" x="6681788" y="4841875"/>
          <p14:tracePt t="128990" x="6791325" y="4851400"/>
          <p14:tracePt t="128998" x="6873875" y="4878388"/>
          <p14:tracePt t="129006" x="6929438" y="4878388"/>
          <p14:tracePt t="129014" x="6973888" y="4878388"/>
          <p14:tracePt t="129246" x="6956425" y="4878388"/>
          <p14:tracePt t="129254" x="6946900" y="4878388"/>
          <p14:tracePt t="129262" x="6929438" y="4878388"/>
          <p14:tracePt t="129270" x="6910388" y="4878388"/>
          <p14:tracePt t="129278" x="6883400" y="4878388"/>
          <p14:tracePt t="129292" x="6864350" y="4878388"/>
          <p14:tracePt t="129293" x="6846888" y="4878388"/>
          <p14:tracePt t="129304" x="6837363" y="4878388"/>
          <p14:tracePt t="129311" x="6810375" y="4878388"/>
          <p14:tracePt t="129321" x="6773863" y="4878388"/>
          <p14:tracePt t="129326" x="6710363" y="4914900"/>
          <p14:tracePt t="129337" x="6654800" y="4943475"/>
          <p14:tracePt t="129343" x="6600825" y="4987925"/>
          <p14:tracePt t="129361" x="6472238" y="5070475"/>
          <p14:tracePt t="129373" x="6427788" y="5097463"/>
          <p14:tracePt t="129374" x="6391275" y="5133975"/>
          <p14:tracePt t="129382" x="6372225" y="5160963"/>
          <p14:tracePt t="129390" x="6362700" y="5207000"/>
          <p14:tracePt t="129398" x="6345238" y="5233988"/>
          <p14:tracePt t="129406" x="6345238" y="5262563"/>
          <p14:tracePt t="129414" x="6345238" y="5299075"/>
          <p14:tracePt t="129430" x="6345238" y="5316538"/>
          <p14:tracePt t="129438" x="6345238" y="5343525"/>
          <p14:tracePt t="129446" x="6345238" y="5353050"/>
          <p14:tracePt t="129655" x="6335713" y="5335588"/>
          <p14:tracePt t="129663" x="6326188" y="5326063"/>
          <p14:tracePt t="129670" x="6308725" y="5307013"/>
          <p14:tracePt t="129680" x="6299200" y="5299075"/>
          <p14:tracePt t="129692" x="6272213" y="5289550"/>
          <p14:tracePt t="129696" x="6245225" y="5280025"/>
          <p14:tracePt t="129704" x="6208713" y="5262563"/>
          <p14:tracePt t="129710" x="6153150" y="5253038"/>
          <p14:tracePt t="129721" x="6135688" y="5243513"/>
          <p14:tracePt t="129726" x="6099175" y="5243513"/>
          <p14:tracePt t="129737" x="6080125" y="5233988"/>
          <p14:tracePt t="129742" x="6053138" y="5233988"/>
          <p14:tracePt t="129753" x="6035675" y="5233988"/>
          <p14:tracePt t="129758" x="6016625" y="5233988"/>
          <p14:tracePt t="129766" x="6007100" y="5233988"/>
          <p14:tracePt t="129774" x="5999163" y="5233988"/>
          <p14:tracePt t="129782" x="5989638" y="5233988"/>
          <p14:tracePt t="129790" x="5972175" y="5233988"/>
          <p14:tracePt t="129798" x="5943600" y="5233988"/>
          <p14:tracePt t="129807" x="5916613" y="5233988"/>
          <p14:tracePt t="129814" x="5880100" y="5253038"/>
          <p14:tracePt t="129822" x="5853113" y="5262563"/>
          <p14:tracePt t="129830" x="5826125" y="5270500"/>
          <p14:tracePt t="129838" x="5770563" y="5270500"/>
          <p14:tracePt t="129846" x="5743575" y="5280025"/>
          <p14:tracePt t="129859" x="5688013" y="5280025"/>
          <p14:tracePt t="129861" x="5643563" y="5307013"/>
          <p14:tracePt t="129872" x="5570538" y="5307013"/>
          <p14:tracePt t="129878" x="5524500" y="5307013"/>
          <p14:tracePt t="129888" x="5451475" y="5307013"/>
          <p14:tracePt t="129894" x="5397500" y="5307013"/>
          <p14:tracePt t="129904" x="5341938" y="5307013"/>
          <p14:tracePt t="129910" x="5287963" y="5307013"/>
          <p14:tracePt t="129922" x="5195888" y="5307013"/>
          <p14:tracePt t="129926" x="5122863" y="5307013"/>
          <p14:tracePt t="129937" x="5049838" y="5307013"/>
          <p14:tracePt t="129942" x="4949825" y="5307013"/>
          <p14:tracePt t="129953" x="4859338" y="5307013"/>
          <p14:tracePt t="129958" x="4786313" y="5307013"/>
          <p14:tracePt t="129969" x="4713288" y="5307013"/>
          <p14:tracePt t="129974" x="4603750" y="5307013"/>
          <p14:tracePt t="129982" x="4549775" y="5307013"/>
          <p14:tracePt t="129990" x="4494213" y="5307013"/>
          <p14:tracePt t="129998" x="4421188" y="5307013"/>
          <p14:tracePt t="130007" x="4357688" y="5307013"/>
          <p14:tracePt t="130013" x="4303713" y="5307013"/>
          <p14:tracePt t="130022" x="4267200" y="5307013"/>
          <p14:tracePt t="130030" x="4221163" y="5307013"/>
          <p14:tracePt t="130038" x="4202113" y="5307013"/>
          <p14:tracePt t="130046" x="4175125" y="5307013"/>
          <p14:tracePt t="130054" x="4148138" y="5307013"/>
          <p14:tracePt t="130062" x="4121150" y="5307013"/>
          <p14:tracePt t="130071" x="4102100" y="5307013"/>
          <p14:tracePt t="130078" x="4057650" y="5307013"/>
          <p14:tracePt t="130086" x="4029075" y="5307013"/>
          <p14:tracePt t="130095" x="4002088" y="5307013"/>
          <p14:tracePt t="130103" x="3975100" y="5307013"/>
          <p14:tracePt t="130122" x="3911600" y="5316538"/>
          <p14:tracePt t="130126" x="3875088" y="5316538"/>
          <p14:tracePt t="130139" x="3829050" y="5326063"/>
          <p14:tracePt t="130141" x="3810000" y="5326063"/>
          <p14:tracePt t="130153" x="3783013" y="5326063"/>
          <p14:tracePt t="130158" x="3765550" y="5335588"/>
          <p14:tracePt t="130171" x="3756025" y="5335588"/>
          <p14:tracePt t="130174" x="3729038" y="5335588"/>
          <p14:tracePt t="130186" x="3709988" y="5335588"/>
          <p14:tracePt t="130190" x="3692525" y="5335588"/>
          <p14:tracePt t="130198" x="3683000" y="5335588"/>
          <p14:tracePt t="130487" x="3738563" y="5335588"/>
          <p14:tracePt t="130494" x="3765550" y="5335588"/>
          <p14:tracePt t="130502" x="3783013" y="5335588"/>
          <p14:tracePt t="130511" x="3829050" y="5299075"/>
          <p14:tracePt t="130520" x="3846513" y="5280025"/>
          <p14:tracePt t="130526" x="3856038" y="5207000"/>
          <p14:tracePt t="130536" x="3856038" y="5153025"/>
          <p14:tracePt t="130543" x="3856038" y="5060950"/>
          <p14:tracePt t="130553" x="3856038" y="4951413"/>
          <p14:tracePt t="130558" x="3856038" y="4878388"/>
          <p14:tracePt t="130566" x="3856038" y="4797425"/>
          <p14:tracePt t="130575" x="3802063" y="4714875"/>
          <p14:tracePt t="130584" x="3729038" y="4632325"/>
          <p14:tracePt t="130592" x="3665538" y="4578350"/>
          <p14:tracePt t="130599" x="3600450" y="4541838"/>
          <p14:tracePt t="130606" x="3536950" y="4522788"/>
          <p14:tracePt t="130614" x="3482975" y="4505325"/>
          <p14:tracePt t="130621" x="3419475" y="4468813"/>
          <p14:tracePt t="130632" x="3382963" y="4459288"/>
          <p14:tracePt t="130642" x="3346450" y="4449763"/>
          <p14:tracePt t="130647" x="3309938" y="4432300"/>
          <p14:tracePt t="130657" x="3254375" y="4405313"/>
          <p14:tracePt t="130662" x="3190875" y="4376738"/>
          <p14:tracePt t="130671" x="3127375" y="4340225"/>
          <p14:tracePt t="130678" x="3090863" y="4332288"/>
          <p14:tracePt t="130686" x="3035300" y="4295775"/>
          <p14:tracePt t="130694" x="2971800" y="4259263"/>
          <p14:tracePt t="130703" x="2944813" y="4222750"/>
          <p14:tracePt t="130710" x="2917825" y="4195763"/>
          <p14:tracePt t="130720" x="2862263" y="4159250"/>
          <p14:tracePt t="130726" x="2844800" y="4140200"/>
          <p14:tracePt t="130737" x="2817813" y="4122738"/>
          <p14:tracePt t="130742" x="2781300" y="4094163"/>
          <p14:tracePt t="130753" x="2762250" y="4076700"/>
          <p14:tracePt t="130758" x="2752725" y="4067175"/>
          <p14:tracePt t="130769" x="2735263" y="4057650"/>
          <p14:tracePt t="130774" x="2708275" y="4049713"/>
          <p14:tracePt t="130790" x="2698750" y="4040188"/>
          <p14:tracePt t="130798" x="2679700" y="4030663"/>
          <p14:tracePt t="130806" x="2671763" y="4021138"/>
          <p14:tracePt t="130815" x="2643188" y="4021138"/>
          <p14:tracePt t="130822" x="2625725" y="4003675"/>
          <p14:tracePt t="130830" x="2616200" y="3994150"/>
          <p14:tracePt t="130839" x="2598738" y="3994150"/>
          <p14:tracePt t="130846" x="2579688" y="3984625"/>
          <p14:tracePt t="130854" x="2570163" y="3984625"/>
          <p14:tracePt t="130863" x="2562225" y="3976688"/>
          <p14:tracePt t="130879" x="2552700" y="3976688"/>
          <p14:tracePt t="130895" x="2533650" y="3976688"/>
          <p14:tracePt t="130908" x="2506663" y="3957638"/>
          <p14:tracePt t="130921" x="2498725" y="3957638"/>
          <p14:tracePt t="130926" x="2489200" y="3957638"/>
          <p14:tracePt t="130938" x="2479675" y="3948113"/>
          <p14:tracePt t="130942" x="2462213" y="3940175"/>
          <p14:tracePt t="130958" x="2452688" y="3930650"/>
          <p14:tracePt t="130970" x="2452688" y="3921125"/>
          <p14:tracePt t="130974" x="2443163" y="3903663"/>
          <p14:tracePt t="130983" x="2443163" y="3894138"/>
          <p14:tracePt t="130990" x="2443163" y="3884613"/>
          <p14:tracePt t="130998" x="2433638" y="3867150"/>
          <p14:tracePt t="131006" x="2433638" y="3857625"/>
          <p14:tracePt t="131014" x="2433638" y="3840163"/>
          <p14:tracePt t="131022" x="2416175" y="3821113"/>
          <p14:tracePt t="131031" x="2406650" y="3803650"/>
          <p14:tracePt t="131038" x="2406650" y="3784600"/>
          <p14:tracePt t="131046" x="2406650" y="3775075"/>
          <p14:tracePt t="131054" x="2397125" y="3767138"/>
          <p14:tracePt t="131063" x="2397125" y="3730625"/>
          <p14:tracePt t="131071" x="2397125" y="3721100"/>
          <p14:tracePt t="131078" x="2397125" y="3694113"/>
          <p14:tracePt t="131086" x="2389188" y="3675063"/>
          <p14:tracePt t="131094" x="2389188" y="3648075"/>
          <p14:tracePt t="131103" x="2370138" y="3629025"/>
          <p14:tracePt t="131121" x="2352675" y="3602038"/>
          <p14:tracePt t="131126" x="2343150" y="3584575"/>
          <p14:tracePt t="131142" x="2333625" y="3556000"/>
          <p14:tracePt t="131153" x="2324100" y="3548063"/>
          <p14:tracePt t="131190" x="2316163" y="3538538"/>
          <p14:tracePt t="131199" x="2297113" y="3529013"/>
          <p14:tracePt t="131206" x="2270125" y="3529013"/>
          <p14:tracePt t="131214" x="2214563" y="3529013"/>
          <p14:tracePt t="131222" x="2151063" y="3529013"/>
          <p14:tracePt t="131235" x="2114550" y="3529013"/>
          <p14:tracePt t="131238" x="2060575" y="3529013"/>
          <p14:tracePt t="131536" x="2051050" y="3565525"/>
          <p14:tracePt t="131553" x="2206625" y="3721100"/>
          <p14:tracePt t="131560" x="2316163" y="3811588"/>
          <p14:tracePt t="131566" x="2452688" y="3911600"/>
          <p14:tracePt t="131576" x="2579688" y="4003675"/>
          <p14:tracePt t="131582" x="2679700" y="4057650"/>
          <p14:tracePt t="131590" x="2817813" y="4140200"/>
          <p14:tracePt t="131598" x="2898775" y="4203700"/>
          <p14:tracePt t="131606" x="2998788" y="4276725"/>
          <p14:tracePt t="131614" x="3063875" y="4313238"/>
          <p14:tracePt t="131622" x="3127375" y="4359275"/>
          <p14:tracePt t="131630" x="3144838" y="4376738"/>
          <p14:tracePt t="131702" x="3154363" y="4376738"/>
          <p14:tracePt t="131710" x="3136900" y="4359275"/>
          <p14:tracePt t="131718" x="3136900" y="4349750"/>
          <p14:tracePt t="131727" x="3108325" y="4332288"/>
          <p14:tracePt t="131737" x="3081338" y="4313238"/>
          <p14:tracePt t="131742" x="3063875" y="4303713"/>
          <p14:tracePt t="131753" x="3044825" y="4295775"/>
          <p14:tracePt t="131758" x="3017838" y="4259263"/>
          <p14:tracePt t="131768" x="2990850" y="4240213"/>
          <p14:tracePt t="131774" x="2944813" y="4222750"/>
          <p14:tracePt t="131782" x="2898775" y="4186238"/>
          <p14:tracePt t="131790" x="2844800" y="4130675"/>
          <p14:tracePt t="131798" x="2817813" y="4103688"/>
          <p14:tracePt t="131806" x="2762250" y="4040188"/>
          <p14:tracePt t="131816" x="2744788" y="4003675"/>
          <p14:tracePt t="131822" x="2689225" y="3930650"/>
          <p14:tracePt t="131830" x="2635250" y="3867150"/>
          <p14:tracePt t="131838" x="2616200" y="3821113"/>
          <p14:tracePt t="131846" x="2579688" y="3757613"/>
          <p14:tracePt t="131856" x="2570163" y="3730625"/>
          <p14:tracePt t="131862" x="2562225" y="3711575"/>
          <p14:tracePt t="131872" x="2533650" y="3648075"/>
          <p14:tracePt t="131878" x="2525713" y="3648075"/>
          <p14:tracePt t="131887" x="2525713" y="3629025"/>
          <p14:tracePt t="131968" x="2552700" y="3629025"/>
          <p14:tracePt t="131974" x="2606675" y="3675063"/>
          <p14:tracePt t="131982" x="2662238" y="3730625"/>
          <p14:tracePt t="131990" x="2725738" y="3794125"/>
          <p14:tracePt t="131998" x="2808288" y="3867150"/>
          <p14:tracePt t="132006" x="2908300" y="3921125"/>
          <p14:tracePt t="132014" x="2990850" y="3976688"/>
          <p14:tracePt t="132022" x="3054350" y="4030663"/>
          <p14:tracePt t="132032" x="3117850" y="4049713"/>
          <p14:tracePt t="132038" x="3163888" y="4076700"/>
          <p14:tracePt t="132047" x="3190875" y="4086225"/>
          <p14:tracePt t="132059" x="3217863" y="4086225"/>
          <p14:tracePt t="132063" x="3236913" y="4094163"/>
          <p14:tracePt t="132075" x="3254375" y="4094163"/>
          <p14:tracePt t="132080" x="3263900" y="4094163"/>
          <p14:tracePt t="132086" x="3281363" y="4094163"/>
          <p14:tracePt t="132094" x="3300413" y="4094163"/>
          <p14:tracePt t="132103" x="3327400" y="4086225"/>
          <p14:tracePt t="132110" x="3346450" y="4086225"/>
          <p14:tracePt t="132123" x="3354388" y="4086225"/>
          <p14:tracePt t="132126" x="3363913" y="4076700"/>
          <p14:tracePt t="132136" x="3373438" y="4076700"/>
          <p14:tracePt t="132240" x="3382963" y="4067175"/>
          <p14:tracePt t="132256" x="3382963" y="4040188"/>
          <p14:tracePt t="132266" x="3382963" y="4021138"/>
          <p14:tracePt t="132273" x="3354388" y="3976688"/>
          <p14:tracePt t="132278" x="3336925" y="3957638"/>
          <p14:tracePt t="132287" x="3300413" y="3930650"/>
          <p14:tracePt t="132294" x="3273425" y="3903663"/>
          <p14:tracePt t="132303" x="3244850" y="3884613"/>
          <p14:tracePt t="132310" x="3236913" y="3875088"/>
          <p14:tracePt t="132320" x="3217863" y="3857625"/>
          <p14:tracePt t="132326" x="3200400" y="3840163"/>
          <p14:tracePt t="132350" x="3200400" y="3830638"/>
          <p14:tracePt t="132374" x="3200400" y="3821113"/>
          <p14:tracePt t="132430" x="3208338" y="3821113"/>
          <p14:tracePt t="132438" x="3263900" y="3821113"/>
          <p14:tracePt t="132446" x="3317875" y="3821113"/>
          <p14:tracePt t="132454" x="3419475" y="3875088"/>
          <p14:tracePt t="132464" x="3519488" y="3930650"/>
          <p14:tracePt t="132473" x="3656013" y="3994150"/>
          <p14:tracePt t="132478" x="3765550" y="4030663"/>
          <p14:tracePt t="132487" x="3902075" y="4094163"/>
          <p14:tracePt t="132496" x="4029075" y="4159250"/>
          <p14:tracePt t="132502" x="4165600" y="4213225"/>
          <p14:tracePt t="132510" x="4294188" y="4240213"/>
          <p14:tracePt t="132520" x="4376738" y="4259263"/>
          <p14:tracePt t="132526" x="4421188" y="4276725"/>
          <p14:tracePt t="132536" x="4430713" y="4276725"/>
          <p14:tracePt t="132734" x="4440238" y="4276725"/>
          <p14:tracePt t="132872" x="4448175" y="4276725"/>
          <p14:tracePt t="132894" x="4467225" y="4276725"/>
          <p14:tracePt t="132910" x="4476750" y="4286250"/>
          <p14:tracePt t="132918" x="4484688" y="4286250"/>
          <p14:tracePt t="132934" x="4503738" y="4295775"/>
          <p14:tracePt t="132974" x="4513263" y="4295775"/>
          <p14:tracePt t="132990" x="4530725" y="4303713"/>
          <p14:tracePt t="133006" x="4557713" y="4303713"/>
          <p14:tracePt t="133014" x="4567238" y="4303713"/>
          <p14:tracePt t="133030" x="4576763" y="4303713"/>
          <p14:tracePt t="133215" x="4567238" y="4303713"/>
          <p14:tracePt t="133222" x="4549775" y="4303713"/>
          <p14:tracePt t="133230" x="4521200" y="4303713"/>
          <p14:tracePt t="133238" x="4503738" y="4286250"/>
          <p14:tracePt t="133245" x="4467225" y="4276725"/>
          <p14:tracePt t="133254" x="4421188" y="4276725"/>
          <p14:tracePt t="133262" x="4367213" y="4276725"/>
          <p14:tracePt t="133273" x="4330700" y="4276725"/>
          <p14:tracePt t="133278" x="4267200" y="4276725"/>
          <p14:tracePt t="133287" x="4211638" y="4286250"/>
          <p14:tracePt t="133294" x="4184650" y="4303713"/>
          <p14:tracePt t="133303" x="4138613" y="4340225"/>
          <p14:tracePt t="133310" x="4075113" y="4376738"/>
          <p14:tracePt t="133320" x="4038600" y="4413250"/>
          <p14:tracePt t="133326" x="3992563" y="4459288"/>
          <p14:tracePt t="133337" x="3956050" y="4495800"/>
          <p14:tracePt t="133342" x="3902075" y="4559300"/>
          <p14:tracePt t="133353" x="3883025" y="4578350"/>
          <p14:tracePt t="133358" x="3846513" y="4632325"/>
          <p14:tracePt t="133366" x="3829050" y="4668838"/>
          <p14:tracePt t="133374" x="3792538" y="4714875"/>
          <p14:tracePt t="133382" x="3783013" y="4741863"/>
          <p14:tracePt t="133390" x="3765550" y="4787900"/>
          <p14:tracePt t="133398" x="3756025" y="4805363"/>
          <p14:tracePt t="133406" x="3746500" y="4824413"/>
          <p14:tracePt t="133414" x="3746500" y="4833938"/>
          <p14:tracePt t="133422" x="3746500" y="4841875"/>
          <p14:tracePt t="133438" x="3746500" y="4887913"/>
          <p14:tracePt t="133446" x="3746500" y="4897438"/>
          <p14:tracePt t="133537" x="3775075" y="4906963"/>
          <p14:tracePt t="133551" x="3819525" y="4906963"/>
          <p14:tracePt t="133598" x="3838575" y="4906963"/>
          <p14:tracePt t="133606" x="3856038" y="4906963"/>
          <p14:tracePt t="133616" x="3892550" y="4914900"/>
          <p14:tracePt t="133626" x="3911600" y="4924425"/>
          <p14:tracePt t="133632" x="3919538" y="4924425"/>
          <p14:tracePt t="133641" x="3929063" y="4924425"/>
          <p14:tracePt t="133646" x="3938588" y="4914900"/>
          <p14:tracePt t="133655" x="3938588" y="4897438"/>
          <p14:tracePt t="133662" x="3938588" y="4878388"/>
          <p14:tracePt t="133672" x="3938588" y="4851400"/>
          <p14:tracePt t="133678" x="3938588" y="4841875"/>
          <p14:tracePt t="133695" x="3938588" y="4833938"/>
          <p14:tracePt t="133979" x="3956050" y="4824413"/>
          <p14:tracePt t="133996" x="4029075" y="4824413"/>
          <p14:tracePt t="133999" x="4065588" y="4824413"/>
          <p14:tracePt t="134006" x="4121150" y="4824413"/>
          <p14:tracePt t="134014" x="4175125" y="4824413"/>
          <p14:tracePt t="134022" x="4221163" y="4824413"/>
          <p14:tracePt t="134030" x="4275138" y="4824413"/>
          <p14:tracePt t="134038" x="4330700" y="4824413"/>
          <p14:tracePt t="134046" x="4384675" y="4824413"/>
          <p14:tracePt t="134054" x="4413250" y="4824413"/>
          <p14:tracePt t="134062" x="4457700" y="4824413"/>
          <p14:tracePt t="134070" x="4494213" y="4824413"/>
          <p14:tracePt t="134078" x="4513263" y="4805363"/>
          <p14:tracePt t="134086" x="4549775" y="4805363"/>
          <p14:tracePt t="134094" x="4567238" y="4805363"/>
          <p14:tracePt t="134103" x="4586288" y="4805363"/>
          <p14:tracePt t="134110" x="4594225" y="4805363"/>
          <p14:tracePt t="134122" x="4603750" y="4805363"/>
          <p14:tracePt t="134126" x="4622800" y="4805363"/>
          <p14:tracePt t="134138" x="4630738" y="4805363"/>
          <p14:tracePt t="134157" x="4640263" y="4805363"/>
          <p14:tracePt t="134173" x="4649788" y="4805363"/>
          <p14:tracePt t="134173" x="4676775" y="4805363"/>
          <p14:tracePt t="134190" x="4686300" y="4805363"/>
          <p14:tracePt t="134315" x="4703763" y="4805363"/>
          <p14:tracePt t="134334" x="4713288" y="4797425"/>
          <p14:tracePt t="134358" x="4722813" y="4787900"/>
          <p14:tracePt t="134438" x="4730750" y="4787900"/>
          <p14:tracePt t="134446" x="4740275" y="4787900"/>
          <p14:tracePt t="134454" x="4759325" y="4787900"/>
          <p14:tracePt t="134462" x="4767263" y="4787900"/>
          <p14:tracePt t="134478" x="4786313" y="4787900"/>
          <p14:tracePt t="134486" x="4795838" y="4787900"/>
          <p14:tracePt t="134494" x="4822825" y="4797425"/>
          <p14:tracePt t="134503" x="4832350" y="4805363"/>
          <p14:tracePt t="134510" x="4840288" y="4814888"/>
          <p14:tracePt t="134520" x="4849813" y="4824413"/>
          <p14:tracePt t="134553" x="4859338" y="4824413"/>
          <p14:tracePt t="134758" x="4876800" y="4833938"/>
          <p14:tracePt t="134774" x="4886325" y="4833938"/>
          <p14:tracePt t="135040" x="4895850" y="4833938"/>
          <p14:tracePt t="135071" x="4905375" y="4833938"/>
          <p14:tracePt t="135078" x="4913313" y="4833938"/>
          <p14:tracePt t="135246" x="4922838" y="4824413"/>
          <p14:tracePt t="135254" x="4922838" y="4814888"/>
          <p14:tracePt t="135270" x="4922838" y="4805363"/>
          <p14:tracePt t="135278" x="4922838" y="4797425"/>
          <p14:tracePt t="135287" x="4932363" y="4787900"/>
          <p14:tracePt t="135294" x="4932363" y="4778375"/>
          <p14:tracePt t="135302" x="4941888" y="4768850"/>
          <p14:tracePt t="135326" x="4941888" y="4760913"/>
          <p14:tracePt t="135351" x="4949825" y="4751388"/>
          <p14:tracePt t="135463" x="4959350" y="4751388"/>
          <p14:tracePt t="135471" x="4959350" y="4760913"/>
          <p14:tracePt t="135486" x="4959350" y="4768850"/>
          <p14:tracePt t="135502" x="4949825" y="4768850"/>
          <p14:tracePt t="136097" x="4949825" y="4787900"/>
          <p14:tracePt t="136111" x="4949825" y="4805363"/>
          <p14:tracePt t="136118" x="4949825" y="4814888"/>
          <p14:tracePt t="136134" x="4949825" y="4833938"/>
          <p14:tracePt t="136826" x="4959350" y="4824413"/>
          <p14:tracePt t="136832" x="4978400" y="4814888"/>
          <p14:tracePt t="136839" x="4978400" y="4805363"/>
          <p14:tracePt t="136847" x="4978400" y="4797425"/>
          <p14:tracePt t="136858" x="4986338" y="4787900"/>
          <p14:tracePt t="136872" x="4995863" y="4778375"/>
          <p14:tracePt t="136887" x="5014913" y="4768850"/>
          <p14:tracePt t="136902" x="5022850" y="4760913"/>
          <p14:tracePt t="136921" x="5041900" y="4751388"/>
          <p14:tracePt t="136958" x="5049838" y="4741863"/>
          <p14:tracePt t="136967" x="5049838" y="4732338"/>
          <p14:tracePt t="136974" x="5049838" y="4724400"/>
          <p14:tracePt t="136990" x="5059363" y="4714875"/>
          <p14:tracePt t="137008" x="5068888" y="4714875"/>
          <p14:tracePt t="137145" x="5078413" y="4714875"/>
          <p14:tracePt t="137156" x="5086350" y="4714875"/>
          <p14:tracePt t="137171" x="5095875" y="4714875"/>
          <p14:tracePt t="137301" x="5114925" y="4714875"/>
          <p14:tracePt t="137326" x="5122863" y="4714875"/>
          <p14:tracePt t="137342" x="5132388" y="4714875"/>
          <p14:tracePt t="137350" x="5151438" y="4714875"/>
          <p14:tracePt t="137358" x="5159375" y="4714875"/>
          <p14:tracePt t="137366" x="5168900" y="4714875"/>
          <p14:tracePt t="137374" x="5178425" y="4714875"/>
          <p14:tracePt t="137382" x="5187950" y="4714875"/>
          <p14:tracePt t="137398" x="5195888" y="4714875"/>
          <p14:tracePt t="137414" x="5205413" y="4714875"/>
          <p14:tracePt t="137785" x="5214938" y="4714875"/>
          <p14:tracePt t="138008" x="5224463" y="4724400"/>
          <p14:tracePt t="138016" x="5224463" y="4732338"/>
          <p14:tracePt t="138030" x="5224463" y="4751388"/>
          <p14:tracePt t="138038" x="5224463" y="4760913"/>
          <p14:tracePt t="138046" x="5224463" y="4768850"/>
          <p14:tracePt t="140102" x="5232400" y="4760913"/>
          <p14:tracePt t="144848" x="5241925" y="4760913"/>
          <p14:tracePt t="144879" x="5241925" y="4768850"/>
          <p14:tracePt t="144926" x="5241925" y="4778375"/>
          <p14:tracePt t="144958" x="5232400" y="4787900"/>
          <p14:tracePt t="144973" x="5232400" y="4797425"/>
          <p14:tracePt t="144975" x="5232400" y="4805363"/>
          <p14:tracePt t="144990" x="5232400" y="4833938"/>
          <p14:tracePt t="144998" x="5224463" y="4851400"/>
          <p14:tracePt t="145014" x="5224463" y="4860925"/>
          <p14:tracePt t="145030" x="5214938" y="4870450"/>
          <p14:tracePt t="145579" x="5187950" y="4870450"/>
          <p14:tracePt t="145583" x="5151438" y="4870450"/>
          <p14:tracePt t="145590" x="5114925" y="4887913"/>
          <p14:tracePt t="145613" x="5068888" y="4906963"/>
          <p14:tracePt t="145623" x="4995863" y="4943475"/>
          <p14:tracePt t="145630" x="4949825" y="4960938"/>
          <p14:tracePt t="145638" x="4932363" y="4960938"/>
          <p14:tracePt t="145646" x="4905375" y="4970463"/>
          <p14:tracePt t="145654" x="4859338" y="4997450"/>
          <p14:tracePt t="145662" x="4840288" y="4997450"/>
          <p14:tracePt t="145670" x="4813300" y="5006975"/>
          <p14:tracePt t="145678" x="4776788" y="5016500"/>
          <p14:tracePt t="145686" x="4740275" y="5016500"/>
          <p14:tracePt t="145694" x="4686300" y="5024438"/>
          <p14:tracePt t="145702" x="4603750" y="5060950"/>
          <p14:tracePt t="145710" x="4484688" y="5080000"/>
          <p14:tracePt t="145719" x="4394200" y="5089525"/>
          <p14:tracePt t="145726" x="4267200" y="5126038"/>
          <p14:tracePt t="145735" x="4138613" y="5133975"/>
          <p14:tracePt t="145742" x="4038600" y="5153025"/>
          <p14:tracePt t="145751" x="3911600" y="5160963"/>
          <p14:tracePt t="145758" x="3856038" y="5160963"/>
          <p14:tracePt t="145768" x="3792538" y="5189538"/>
          <p14:tracePt t="145774" x="3783013" y="5197475"/>
          <p14:tracePt t="145806" x="3802063" y="5207000"/>
          <p14:tracePt t="145814" x="3846513" y="5216525"/>
          <p14:tracePt t="145822" x="3902075" y="5216525"/>
          <p14:tracePt t="145830" x="3956050" y="5216525"/>
          <p14:tracePt t="145838" x="4029075" y="5216525"/>
          <p14:tracePt t="145846" x="4094163" y="5216525"/>
          <p14:tracePt t="145854" x="4165600" y="5216525"/>
          <p14:tracePt t="145862" x="4221163" y="5216525"/>
          <p14:tracePt t="145872" x="4230688" y="5216525"/>
          <p14:tracePt t="145878" x="4311650" y="5216525"/>
          <p14:tracePt t="145895" x="4321175" y="5216525"/>
          <p14:tracePt t="145902" x="4348163" y="5197475"/>
          <p14:tracePt t="146040" x="4430713" y="5197475"/>
          <p14:tracePt t="146047" x="4484688" y="5197475"/>
          <p14:tracePt t="146054" x="4549775" y="5180013"/>
          <p14:tracePt t="146062" x="4613275" y="5170488"/>
          <p14:tracePt t="146070" x="4659313" y="5133975"/>
          <p14:tracePt t="146078" x="4676775" y="5116513"/>
          <p14:tracePt t="146086" x="4686300" y="5106988"/>
          <p14:tracePt t="146095" x="4695825" y="5097463"/>
          <p14:tracePt t="146281" x="4686300" y="5089525"/>
          <p14:tracePt t="146292" x="4640263" y="5089525"/>
          <p14:tracePt t="146305" x="4549775" y="5089525"/>
          <p14:tracePt t="146310" x="4494213" y="5070475"/>
          <p14:tracePt t="146319" x="4448175" y="5060950"/>
          <p14:tracePt t="146326" x="4421188" y="5060950"/>
          <p14:tracePt t="146335" x="4376738" y="5043488"/>
          <p14:tracePt t="146342" x="4348163" y="5043488"/>
          <p14:tracePt t="146352" x="4330700" y="5043488"/>
          <p14:tracePt t="146358" x="4321175" y="5043488"/>
          <p14:tracePt t="146368" x="4303713" y="5043488"/>
          <p14:tracePt t="146390" x="4294188" y="5043488"/>
          <p14:tracePt t="146686" x="4284663" y="5043488"/>
          <p14:tracePt t="146702" x="4267200" y="5043488"/>
          <p14:tracePt t="146799" x="4257675" y="5043488"/>
          <p14:tracePt t="146806" x="4248150" y="5033963"/>
          <p14:tracePt t="146830" x="4238625" y="5033963"/>
          <p14:tracePt t="147488" x="4221163" y="5033963"/>
          <p14:tracePt t="147502" x="4202113" y="5033963"/>
          <p14:tracePt t="147510" x="4184650" y="5033963"/>
          <p14:tracePt t="147518" x="4165600" y="5033963"/>
          <p14:tracePt t="147526" x="4157663" y="5033963"/>
          <p14:tracePt t="147534" x="4129088" y="5033963"/>
          <p14:tracePt t="147547" x="4121150" y="5033963"/>
          <p14:tracePt t="147559" x="4084638" y="5033963"/>
          <p14:tracePt t="147568" x="4075113" y="5033963"/>
          <p14:tracePt t="147574" x="4048125" y="5024438"/>
          <p14:tracePt t="147598" x="4038600" y="5024438"/>
          <p14:tracePt t="147614" x="4021138" y="5016500"/>
          <p14:tracePt t="147646" x="4011613" y="4997450"/>
          <p14:tracePt t="147662" x="3992563" y="4987925"/>
          <p14:tracePt t="147823" x="3965575" y="4987925"/>
          <p14:tracePt t="147830" x="3938588" y="4987925"/>
          <p14:tracePt t="147838" x="3902075" y="4987925"/>
          <p14:tracePt t="147846" x="3883025" y="4987925"/>
          <p14:tracePt t="147855" x="3865563" y="4987925"/>
          <p14:tracePt t="147870" x="3846513" y="4987925"/>
          <p14:tracePt t="147886" x="3829050" y="4987925"/>
          <p14:tracePt t="147894" x="3819525" y="4987925"/>
          <p14:tracePt t="147902" x="3810000" y="4987925"/>
          <p14:tracePt t="147910" x="3783013" y="4987925"/>
          <p14:tracePt t="147920" x="3765550" y="4987925"/>
          <p14:tracePt t="147926" x="3756025" y="4987925"/>
          <p14:tracePt t="147935" x="3738563" y="4987925"/>
          <p14:tracePt t="147942" x="3709988" y="4979988"/>
          <p14:tracePt t="147951" x="3683000" y="4970463"/>
          <p14:tracePt t="147958" x="3629025" y="4943475"/>
          <p14:tracePt t="147969" x="3600450" y="4933950"/>
          <p14:tracePt t="147974" x="3527425" y="4924425"/>
          <p14:tracePt t="147985" x="3482975" y="4914900"/>
          <p14:tracePt t="147990" x="3455988" y="4914900"/>
          <p14:tracePt t="147998" x="3400425" y="4887913"/>
          <p14:tracePt t="148006" x="3317875" y="4878388"/>
          <p14:tracePt t="148017" x="3290888" y="4878388"/>
          <p14:tracePt t="148022" x="3263900" y="4878388"/>
          <p14:tracePt t="148031" x="3236913" y="4870450"/>
          <p14:tracePt t="148038" x="3190875" y="4870450"/>
          <p14:tracePt t="148046" x="3144838" y="4860925"/>
          <p14:tracePt t="148054" x="3136900" y="4860925"/>
          <p14:tracePt t="148062" x="3090863" y="4860925"/>
          <p14:tracePt t="148070" x="3071813" y="4860925"/>
          <p14:tracePt t="148078" x="3027363" y="4833938"/>
          <p14:tracePt t="148086" x="2998788" y="4833938"/>
          <p14:tracePt t="148094" x="2981325" y="4824413"/>
          <p14:tracePt t="148102" x="2944813" y="4824413"/>
          <p14:tracePt t="148120" x="2881313" y="4814888"/>
          <p14:tracePt t="148127" x="2844800" y="4814888"/>
          <p14:tracePt t="148141" x="2781300" y="4805363"/>
          <p14:tracePt t="148144" x="2744788" y="4805363"/>
          <p14:tracePt t="148155" x="2689225" y="4805363"/>
          <p14:tracePt t="148158" x="2662238" y="4787900"/>
          <p14:tracePt t="148169" x="2616200" y="4787900"/>
          <p14:tracePt t="148174" x="2579688" y="4787900"/>
          <p14:tracePt t="148187" x="2562225" y="4787900"/>
          <p14:tracePt t="148190" x="2525713" y="4787900"/>
          <p14:tracePt t="148201" x="2516188" y="4787900"/>
          <p14:tracePt t="148206" x="2479675" y="4787900"/>
          <p14:tracePt t="148214" x="2462213" y="4787900"/>
          <p14:tracePt t="148222" x="2443163" y="4787900"/>
          <p14:tracePt t="148238" x="2425700" y="4787900"/>
          <p14:tracePt t="148247" x="2379663" y="4805363"/>
          <p14:tracePt t="148254" x="2370138" y="4805363"/>
          <p14:tracePt t="148262" x="2360613" y="4805363"/>
          <p14:tracePt t="148270" x="2352675" y="4805363"/>
          <p14:tracePt t="148278" x="2343150" y="4805363"/>
          <p14:tracePt t="148294" x="2333625" y="4805363"/>
          <p14:tracePt t="148302" x="2316163" y="4805363"/>
          <p14:tracePt t="148310" x="2306638" y="4805363"/>
          <p14:tracePt t="148326" x="2297113" y="4805363"/>
          <p14:tracePt t="148341" x="2270125" y="4805363"/>
          <p14:tracePt t="148352" x="2260600" y="4805363"/>
          <p14:tracePt t="148358" x="2243138" y="4805363"/>
          <p14:tracePt t="148369" x="2224088" y="4805363"/>
          <p14:tracePt t="148374" x="2187575" y="4805363"/>
          <p14:tracePt t="148385" x="2170113" y="4805363"/>
          <p14:tracePt t="148391" x="2151063" y="4824413"/>
          <p14:tracePt t="148398" x="2133600" y="4824413"/>
          <p14:tracePt t="148406" x="2087563" y="4824413"/>
          <p14:tracePt t="148415" x="2078038" y="4833938"/>
          <p14:tracePt t="148422" x="2070100" y="4833938"/>
          <p14:tracePt t="148430" x="2041525" y="4841875"/>
          <p14:tracePt t="148446" x="2024063" y="4841875"/>
          <p14:tracePt t="148454" x="2005013" y="4841875"/>
          <p14:tracePt t="148462" x="1968500" y="4870450"/>
          <p14:tracePt t="148478" x="1941513" y="4878388"/>
          <p14:tracePt t="148486" x="1924050" y="4887913"/>
          <p14:tracePt t="148494" x="1905000" y="4887913"/>
          <p14:tracePt t="148502" x="1887538" y="4887913"/>
          <p14:tracePt t="148510" x="1878013" y="4897438"/>
          <p14:tracePt t="148519" x="1868488" y="4897438"/>
          <p14:tracePt t="148526" x="1860550" y="4897438"/>
          <p14:tracePt t="148535" x="1851025" y="4906963"/>
          <p14:tracePt t="148543" x="1841500" y="4906963"/>
          <p14:tracePt t="148568" x="1824038" y="4906963"/>
          <p14:tracePt t="148578" x="1814513" y="4914900"/>
          <p14:tracePt t="148591" x="1804988" y="4914900"/>
          <p14:tracePt t="148601" x="1795463" y="4924425"/>
          <p14:tracePt t="148606" x="1787525" y="4924425"/>
          <p14:tracePt t="148622" x="1778000" y="4924425"/>
          <p14:tracePt t="148638" x="1768475" y="4933950"/>
          <p14:tracePt t="148776" x="1768475" y="4924425"/>
          <p14:tracePt t="148783" x="1778000" y="4914900"/>
          <p14:tracePt t="148790" x="1787525" y="4914900"/>
          <p14:tracePt t="148807" x="1795463" y="4906963"/>
          <p14:tracePt t="148816" x="1814513" y="4897438"/>
          <p14:tracePt t="148822" x="1831975" y="4887913"/>
          <p14:tracePt t="148830" x="1868488" y="4870450"/>
          <p14:tracePt t="148838" x="1887538" y="4851400"/>
          <p14:tracePt t="148846" x="1931988" y="4833938"/>
          <p14:tracePt t="148854" x="1951038" y="4814888"/>
          <p14:tracePt t="148862" x="1968500" y="4805363"/>
          <p14:tracePt t="148871" x="1987550" y="4797425"/>
          <p14:tracePt t="148878" x="2014538" y="4787900"/>
          <p14:tracePt t="148886" x="2024063" y="4778375"/>
          <p14:tracePt t="148894" x="2051050" y="4768850"/>
          <p14:tracePt t="148902" x="2060575" y="4768850"/>
          <p14:tracePt t="148910" x="2078038" y="4768850"/>
          <p14:tracePt t="148921" x="2087563" y="4768850"/>
          <p14:tracePt t="148925" x="2097088" y="4768850"/>
          <p14:tracePt t="148935" x="2106613" y="4768850"/>
          <p14:tracePt t="148942" x="2124075" y="4768850"/>
          <p14:tracePt t="148966" x="2133600" y="4768850"/>
          <p14:tracePt t="148976" x="2143125" y="4768850"/>
          <p14:tracePt t="148991" x="2151063" y="4768850"/>
          <p14:tracePt t="149008" x="2170113" y="4768850"/>
          <p14:tracePt t="149014" x="2179638" y="4768850"/>
          <p14:tracePt t="149030" x="2187575" y="4768850"/>
          <p14:tracePt t="149038" x="2206625" y="4768850"/>
          <p14:tracePt t="149046" x="2214563" y="4768850"/>
          <p14:tracePt t="149104" x="2224088" y="4768850"/>
          <p14:tracePt t="149119" x="2233613" y="4768850"/>
          <p14:tracePt t="149127" x="2243138" y="4768850"/>
          <p14:tracePt t="149142" x="2251075" y="4768850"/>
          <p14:tracePt t="149150" x="2260600" y="4768850"/>
          <p14:tracePt t="149900" x="2260600" y="4778375"/>
          <p14:tracePt t="149914" x="2224088" y="4760913"/>
          <p14:tracePt t="149922" x="2206625" y="4760913"/>
          <p14:tracePt t="149926" x="2160588" y="4751388"/>
          <p14:tracePt t="149935" x="2133600" y="4724400"/>
          <p14:tracePt t="149942" x="2124075" y="4724400"/>
          <p14:tracePt t="149952" x="2106613" y="4724400"/>
          <p14:tracePt t="149958" x="2097088" y="4724400"/>
          <p14:tracePt t="149968" x="2087563" y="4724400"/>
          <p14:tracePt t="149974" x="2078038" y="4724400"/>
          <p14:tracePt t="149985" x="2070100" y="4724400"/>
          <p14:tracePt t="149990" x="2060575" y="4724400"/>
          <p14:tracePt t="149998" x="2033588" y="4724400"/>
          <p14:tracePt t="150006" x="2024063" y="4724400"/>
          <p14:tracePt t="150014" x="1997075" y="4724400"/>
          <p14:tracePt t="150022" x="1978025" y="4724400"/>
          <p14:tracePt t="150031" x="1951038" y="4732338"/>
          <p14:tracePt t="150038" x="1941513" y="4732338"/>
          <p14:tracePt t="150046" x="1914525" y="4741863"/>
          <p14:tracePt t="150054" x="1887538" y="4741863"/>
          <p14:tracePt t="150062" x="1860550" y="4741863"/>
          <p14:tracePt t="150070" x="1841500" y="4741863"/>
          <p14:tracePt t="150078" x="1814513" y="4768850"/>
          <p14:tracePt t="150086" x="1778000" y="4768850"/>
          <p14:tracePt t="150094" x="1741488" y="4768850"/>
          <p14:tracePt t="150102" x="1714500" y="4778375"/>
          <p14:tracePt t="150111" x="1695450" y="4778375"/>
          <p14:tracePt t="150120" x="1668463" y="4778375"/>
          <p14:tracePt t="150126" x="1631950" y="4787900"/>
          <p14:tracePt t="150137" x="1612900" y="4787900"/>
          <p14:tracePt t="150142" x="1595438" y="4787900"/>
          <p14:tracePt t="150158" x="1568450" y="4787900"/>
          <p14:tracePt t="150174" x="1558925" y="4787900"/>
          <p14:tracePt t="150185" x="1549400" y="4787900"/>
          <p14:tracePt t="150203" x="1531938" y="4787900"/>
          <p14:tracePt t="150206" x="1522413" y="4787900"/>
          <p14:tracePt t="150222" x="1512888" y="4787900"/>
          <p14:tracePt t="150238" x="1495425" y="4787900"/>
          <p14:tracePt t="150247" x="1485900" y="4787900"/>
          <p14:tracePt t="150254" x="1468438" y="4787900"/>
          <p14:tracePt t="150262" x="1458913" y="4778375"/>
          <p14:tracePt t="150270" x="1439863" y="4768850"/>
          <p14:tracePt t="150286" x="1431925" y="4768850"/>
          <p14:tracePt t="150302" x="1412875" y="4768850"/>
          <p14:tracePt t="150310" x="1403350" y="4768850"/>
          <p14:tracePt t="150318" x="1395413" y="4768850"/>
          <p14:tracePt t="150326" x="1376363" y="4760913"/>
          <p14:tracePt t="150334" x="1366838" y="4760913"/>
          <p14:tracePt t="150358" x="1339850" y="4751388"/>
          <p14:tracePt t="150361" x="1322388" y="4751388"/>
          <p14:tracePt t="150374" x="1293813" y="4724400"/>
          <p14:tracePt t="150386" x="1285875" y="4724400"/>
          <p14:tracePt t="150390" x="1276350" y="4724400"/>
          <p14:tracePt t="150401" x="1266825" y="4724400"/>
          <p14:tracePt t="150406" x="1258888" y="4714875"/>
          <p14:tracePt t="150422" x="1239838" y="4714875"/>
          <p14:tracePt t="150462" x="1230313" y="4705350"/>
          <p14:tracePt t="150478" x="1230313" y="4697413"/>
          <p14:tracePt t="150496" x="1230313" y="4687888"/>
          <p14:tracePt t="150510" x="1230313" y="4678363"/>
          <p14:tracePt t="150518" x="1230313" y="4660900"/>
          <p14:tracePt t="150534" x="1230313" y="4651375"/>
          <p14:tracePt t="150550" x="1230313" y="4641850"/>
          <p14:tracePt t="150560" x="1230313" y="4614863"/>
          <p14:tracePt t="150568" x="1230313" y="4605338"/>
          <p14:tracePt t="150574" x="1230313" y="4595813"/>
          <p14:tracePt t="150585" x="1230313" y="4578350"/>
          <p14:tracePt t="150590" x="1230313" y="4559300"/>
          <p14:tracePt t="150601" x="1239838" y="4551363"/>
          <p14:tracePt t="150614" x="1249363" y="4532313"/>
          <p14:tracePt t="150858" x="1249363" y="4522788"/>
          <p14:tracePt t="150868" x="1258888" y="4505325"/>
          <p14:tracePt t="150873" x="1266825" y="4505325"/>
          <p14:tracePt t="150878" x="1276350" y="4495800"/>
          <p14:tracePt t="150888" x="1285875" y="4486275"/>
          <p14:tracePt t="150894" x="1293813" y="4478338"/>
          <p14:tracePt t="150902" x="1303338" y="4468813"/>
          <p14:tracePt t="150910" x="1312863" y="4468813"/>
          <p14:tracePt t="150926" x="1330325" y="4459288"/>
          <p14:tracePt t="150935" x="1349375" y="4432300"/>
          <p14:tracePt t="150952" x="1358900" y="4432300"/>
          <p14:tracePt t="151048" x="1366838" y="4422775"/>
          <p14:tracePt t="151062" x="1376363" y="4413250"/>
          <p14:tracePt t="151070" x="1385888" y="4405313"/>
          <p14:tracePt t="151078" x="1395413" y="4405313"/>
          <p14:tracePt t="151086" x="1403350" y="4405313"/>
          <p14:tracePt t="151094" x="1412875" y="4395788"/>
          <p14:tracePt t="151102" x="1422400" y="4395788"/>
          <p14:tracePt t="151120" x="1439863" y="4386263"/>
          <p14:tracePt t="151126" x="1449388" y="4386263"/>
          <p14:tracePt t="151142" x="1468438" y="4386263"/>
          <p14:tracePt t="154154" x="1476375" y="4386263"/>
          <p14:tracePt t="154161" x="1485900" y="4386263"/>
          <p14:tracePt t="154169" x="1504950" y="4386263"/>
          <p14:tracePt t="154174" x="1512888" y="4376738"/>
          <p14:tracePt t="154186" x="1531938" y="4359275"/>
          <p14:tracePt t="154208" x="1541463" y="4340225"/>
          <p14:tracePt t="154278" x="1549400" y="4340225"/>
          <p14:tracePt t="154286" x="1549400" y="4332288"/>
          <p14:tracePt t="154311" x="1558925" y="4322763"/>
          <p14:tracePt t="154721" x="1558925" y="4332288"/>
          <p14:tracePt t="156431" x="1558925" y="4340225"/>
          <p14:tracePt t="156438" x="1558925" y="4349750"/>
          <p14:tracePt t="156865" x="1558925" y="4359275"/>
          <p14:tracePt t="156880" x="1585913" y="4405313"/>
          <p14:tracePt t="156888" x="1604963" y="4441825"/>
          <p14:tracePt t="156894" x="1612900" y="4468813"/>
          <p14:tracePt t="156902" x="1631950" y="4495800"/>
          <p14:tracePt t="156910" x="1668463" y="4541838"/>
          <p14:tracePt t="156919" x="1704975" y="4587875"/>
          <p14:tracePt t="156926" x="1751013" y="4641850"/>
          <p14:tracePt t="156937" x="1787525" y="4705350"/>
          <p14:tracePt t="156942" x="1841500" y="4751388"/>
          <p14:tracePt t="156952" x="1878013" y="4797425"/>
          <p14:tracePt t="156958" x="1924050" y="4851400"/>
          <p14:tracePt t="156968" x="1931988" y="4878388"/>
          <p14:tracePt t="156974" x="1987550" y="4943475"/>
          <p14:tracePt t="156984" x="2005013" y="4987925"/>
          <p14:tracePt t="156990" x="2041525" y="5033963"/>
          <p14:tracePt t="157000" x="2051050" y="5053013"/>
          <p14:tracePt t="157006" x="2070100" y="5080000"/>
          <p14:tracePt t="157017" x="2078038" y="5097463"/>
          <p14:tracePt t="157022" x="2087563" y="5116513"/>
          <p14:tracePt t="157033" x="2087563" y="5126038"/>
          <p14:tracePt t="157038" x="2087563" y="5133975"/>
          <p14:tracePt t="157046" x="2087563" y="5143500"/>
          <p14:tracePt t="157070" x="2087563" y="5160963"/>
          <p14:tracePt t="157115" x="2087563" y="5170488"/>
          <p14:tracePt t="157256" x="2087563" y="5160963"/>
          <p14:tracePt t="157271" x="2087563" y="5143500"/>
          <p14:tracePt t="157279" x="2087563" y="5133975"/>
          <p14:tracePt t="157286" x="2087563" y="5126038"/>
          <p14:tracePt t="157302" x="2087563" y="5097463"/>
          <p14:tracePt t="157313" x="2060575" y="5070475"/>
          <p14:tracePt t="157327" x="1968500" y="5024438"/>
          <p14:tracePt t="157335" x="1905000" y="5006975"/>
          <p14:tracePt t="157342" x="1851025" y="5006975"/>
          <p14:tracePt t="157351" x="1804988" y="4979988"/>
          <p14:tracePt t="157358" x="1778000" y="4970463"/>
          <p14:tracePt t="157368" x="1731963" y="4960938"/>
          <p14:tracePt t="157375" x="1722438" y="4960938"/>
          <p14:tracePt t="157384" x="1704975" y="4951413"/>
          <p14:tracePt t="157390" x="1695450" y="4951413"/>
          <p14:tracePt t="157400" x="1685925" y="4951413"/>
          <p14:tracePt t="157487" x="1677988" y="4943475"/>
          <p14:tracePt t="157510" x="1677988" y="4933950"/>
          <p14:tracePt t="157526" x="1677988" y="4924425"/>
          <p14:tracePt t="157598" x="1677988" y="4914900"/>
          <p14:tracePt t="157606" x="1685925" y="4914900"/>
          <p14:tracePt t="157615" x="1695450" y="4914900"/>
          <p14:tracePt t="157622" x="1741488" y="4914900"/>
          <p14:tracePt t="157630" x="1758950" y="4914900"/>
          <p14:tracePt t="157639" x="1814513" y="4897438"/>
          <p14:tracePt t="157648" x="1860550" y="4878388"/>
          <p14:tracePt t="157656" x="1887538" y="4878388"/>
          <p14:tracePt t="157663" x="1941513" y="4878388"/>
          <p14:tracePt t="157670" x="2005013" y="4870450"/>
          <p14:tracePt t="157678" x="2060575" y="4870450"/>
          <p14:tracePt t="157686" x="2133600" y="4870450"/>
          <p14:tracePt t="157694" x="2206625" y="4870450"/>
          <p14:tracePt t="157702" x="2279650" y="4870450"/>
          <p14:tracePt t="157710" x="2389188" y="4870450"/>
          <p14:tracePt t="157719" x="2462213" y="4870450"/>
          <p14:tracePt t="157726" x="2525713" y="4870450"/>
          <p14:tracePt t="157735" x="2598738" y="4870450"/>
          <p14:tracePt t="157750" x="2679700" y="4851400"/>
          <p14:tracePt t="157758" x="2725738" y="4833938"/>
          <p14:tracePt t="157767" x="2735263" y="4833938"/>
          <p14:tracePt t="157774" x="2744788" y="4833938"/>
          <p14:tracePt t="157784" x="2762250" y="4833938"/>
          <p14:tracePt t="157790" x="2771775" y="4833938"/>
          <p14:tracePt t="157800" x="2781300" y="4833938"/>
          <p14:tracePt t="157818" x="2789238" y="4833938"/>
          <p14:tracePt t="158078" x="2798763" y="4833938"/>
          <p14:tracePt t="158102" x="2798763" y="4841875"/>
          <p14:tracePt t="158527" x="2798763" y="4851400"/>
          <p14:tracePt t="158878" x="2798763" y="4841875"/>
          <p14:tracePt t="159126" x="2789238" y="4841875"/>
          <p14:tracePt t="160272" x="2771775" y="4841875"/>
          <p14:tracePt t="160278" x="2735263" y="4841875"/>
          <p14:tracePt t="160286" x="2689225" y="4841875"/>
          <p14:tracePt t="160294" x="2662238" y="4870450"/>
          <p14:tracePt t="160302" x="2606675" y="4878388"/>
          <p14:tracePt t="160310" x="2562225" y="4878388"/>
          <p14:tracePt t="160318" x="2506663" y="4878388"/>
          <p14:tracePt t="160327" x="2470150" y="4887913"/>
          <p14:tracePt t="160344" x="2352675" y="4887913"/>
          <p14:tracePt t="160351" x="2324100" y="4887913"/>
          <p14:tracePt t="160358" x="2287588" y="4887913"/>
          <p14:tracePt t="160367" x="2270125" y="4887913"/>
          <p14:tracePt t="160374" x="2251075" y="4887913"/>
          <p14:tracePt t="160384" x="2243138" y="4887913"/>
          <p14:tracePt t="160390" x="2214563" y="4887913"/>
          <p14:tracePt t="160400" x="2206625" y="4887913"/>
          <p14:tracePt t="160406" x="2197100" y="4887913"/>
          <p14:tracePt t="160419" x="2170113" y="4887913"/>
          <p14:tracePt t="160422" x="2170113" y="4897438"/>
          <p14:tracePt t="160435" x="2133600" y="4897438"/>
          <p14:tracePt t="160438" x="2114550" y="4897438"/>
          <p14:tracePt t="160452" x="2070100" y="4914900"/>
          <p14:tracePt t="160454" x="2051050" y="4914900"/>
          <p14:tracePt t="160462" x="2024063" y="4914900"/>
          <p14:tracePt t="160470" x="1978025" y="4914900"/>
          <p14:tracePt t="160480" x="1960563" y="4914900"/>
          <p14:tracePt t="160490" x="1931988" y="4914900"/>
          <p14:tracePt t="160497" x="1914525" y="4914900"/>
          <p14:tracePt t="160502" x="1878013" y="4914900"/>
          <p14:tracePt t="160512" x="1851025" y="4914900"/>
          <p14:tracePt t="160518" x="1831975" y="4914900"/>
          <p14:tracePt t="160526" x="1795463" y="4914900"/>
          <p14:tracePt t="160543" x="1778000" y="4914900"/>
          <p14:tracePt t="160550" x="1768475" y="4924425"/>
          <p14:tracePt t="160559" x="1758950" y="4924425"/>
          <p14:tracePt t="160567" x="1751013" y="4924425"/>
          <p14:tracePt t="160584" x="1741488" y="4924425"/>
          <p14:tracePt t="160608" x="1714500" y="4933950"/>
          <p14:tracePt t="160623" x="1704975" y="4933950"/>
          <p14:tracePt t="160638" x="1695450" y="4933950"/>
          <p14:tracePt t="160654" x="1677988" y="4933950"/>
          <p14:tracePt t="160662" x="1668463" y="4933950"/>
          <p14:tracePt t="160678" x="1649413" y="4924425"/>
          <p14:tracePt t="160694" x="1631950" y="4914900"/>
          <p14:tracePt t="160718" x="1622425" y="4914900"/>
          <p14:tracePt t="160726" x="1612900" y="4906963"/>
          <p14:tracePt t="160750" x="1595438" y="4906963"/>
          <p14:tracePt t="160848" x="1585913" y="4897438"/>
          <p14:tracePt t="160976" x="1585913" y="4887913"/>
          <p14:tracePt t="160986" x="1612900" y="4887913"/>
          <p14:tracePt t="160997" x="1685925" y="4887913"/>
          <p14:tracePt t="160998" x="1741488" y="4887913"/>
          <p14:tracePt t="161006" x="1814513" y="4887913"/>
          <p14:tracePt t="161019" x="1905000" y="4860925"/>
          <p14:tracePt t="161022" x="2005013" y="4860925"/>
          <p14:tracePt t="161030" x="2078038" y="4841875"/>
          <p14:tracePt t="161038" x="2170113" y="4814888"/>
          <p14:tracePt t="161046" x="2251075" y="4814888"/>
          <p14:tracePt t="161054" x="2306638" y="4805363"/>
          <p14:tracePt t="161062" x="2333625" y="4805363"/>
          <p14:tracePt t="161070" x="2370138" y="4805363"/>
          <p14:tracePt t="161189" x="2379663" y="4805363"/>
          <p14:tracePt t="161582" x="2389188" y="4814888"/>
          <p14:tracePt t="161630" x="2389188" y="4824413"/>
          <p14:tracePt t="161758" x="2406650" y="4841875"/>
          <p14:tracePt t="161798" x="2406650" y="4851400"/>
          <p14:tracePt t="161806" x="2406650" y="4860925"/>
          <p14:tracePt t="161823" x="2416175" y="4870450"/>
          <p14:tracePt t="161832" x="2416175" y="4878388"/>
          <p14:tracePt t="162168" x="2416175" y="4887913"/>
          <p14:tracePt t="163059" x="2425700" y="4878388"/>
          <p14:tracePt t="163140" x="2425700" y="4887913"/>
          <p14:tracePt t="163143" x="2425700" y="4897438"/>
          <p14:tracePt t="163239" x="2425700" y="4878388"/>
          <p14:tracePt t="163246" x="2425700" y="4860925"/>
          <p14:tracePt t="163254" x="2425700" y="4851400"/>
          <p14:tracePt t="163346" x="2433638" y="4841875"/>
          <p14:tracePt t="163364" x="2452688" y="4814888"/>
          <p14:tracePt t="163373" x="2462213" y="4797425"/>
          <p14:tracePt t="163374" x="2479675" y="4778375"/>
          <p14:tracePt t="163383" x="2506663" y="4760913"/>
          <p14:tracePt t="163390" x="2525713" y="4741863"/>
          <p14:tracePt t="163400" x="2562225" y="4687888"/>
          <p14:tracePt t="163406" x="2579688" y="4660900"/>
          <p14:tracePt t="163416" x="2606675" y="4632325"/>
          <p14:tracePt t="163422" x="2625725" y="4605338"/>
          <p14:tracePt t="163430" x="2652713" y="4578350"/>
          <p14:tracePt t="163438" x="2671763" y="4551363"/>
          <p14:tracePt t="163446" x="2698750" y="4522788"/>
          <p14:tracePt t="163454" x="2708275" y="4486275"/>
          <p14:tracePt t="163462" x="2708275" y="4459288"/>
          <p14:tracePt t="163470" x="2708275" y="4432300"/>
          <p14:tracePt t="163479" x="2708275" y="4386263"/>
          <p14:tracePt t="163486" x="2708275" y="4349750"/>
          <p14:tracePt t="163496" x="2708275" y="4295775"/>
          <p14:tracePt t="163502" x="2708275" y="4240213"/>
          <p14:tracePt t="163510" x="2708275" y="4176713"/>
          <p14:tracePt t="163518" x="2679700" y="4103688"/>
          <p14:tracePt t="163526" x="2643188" y="4003675"/>
          <p14:tracePt t="163534" x="2598738" y="3921125"/>
          <p14:tracePt t="163543" x="2525713" y="3840163"/>
          <p14:tracePt t="163551" x="2498725" y="3803650"/>
          <p14:tracePt t="163559" x="2433638" y="3738563"/>
          <p14:tracePt t="163567" x="2360613" y="3684588"/>
          <p14:tracePt t="163574" x="2297113" y="3648075"/>
          <p14:tracePt t="163584" x="2251075" y="3629025"/>
          <p14:tracePt t="163590" x="2179638" y="3584575"/>
          <p14:tracePt t="163599" x="2133600" y="3575050"/>
          <p14:tracePt t="163606" x="2070100" y="3548063"/>
          <p14:tracePt t="163627" x="1960563" y="3511550"/>
          <p14:tracePt t="163629" x="1895475" y="3502025"/>
          <p14:tracePt t="163638" x="1804988" y="3475038"/>
          <p14:tracePt t="163652" x="1722438" y="3446463"/>
          <p14:tracePt t="163654" x="1612900" y="3419475"/>
          <p14:tracePt t="163662" x="1531938" y="3382963"/>
          <p14:tracePt t="163670" x="1431925" y="3355975"/>
          <p14:tracePt t="163678" x="1349375" y="3309938"/>
          <p14:tracePt t="163686" x="1293813" y="3282950"/>
          <p14:tracePt t="163694" x="1239838" y="3255963"/>
          <p14:tracePt t="163702" x="1212850" y="3236913"/>
          <p14:tracePt t="163710" x="1193800" y="3228975"/>
          <p14:tracePt t="163719" x="1185863" y="3228975"/>
          <p14:tracePt t="163774" x="1176338" y="3228975"/>
          <p14:tracePt t="163782" x="1139825" y="3209925"/>
          <p14:tracePt t="163790" x="1120775" y="3200400"/>
          <p14:tracePt t="163798" x="1093788" y="3200400"/>
          <p14:tracePt t="163808" x="1047750" y="3200400"/>
          <p14:tracePt t="163817" x="1047750" y="3192463"/>
          <p14:tracePt t="163826" x="1030288" y="3182938"/>
          <p14:tracePt t="163833" x="1011238" y="3182938"/>
          <p14:tracePt t="163838" x="1003300" y="3182938"/>
          <p14:tracePt t="163854" x="993775" y="3182938"/>
          <p14:tracePt t="163910" x="974725" y="3182938"/>
          <p14:tracePt t="163919" x="966788" y="3173413"/>
          <p14:tracePt t="163926" x="957263" y="3173413"/>
          <p14:tracePt t="163991" x="947738" y="3173413"/>
          <p14:tracePt t="164006" x="930275" y="3173413"/>
          <p14:tracePt t="164016" x="920750" y="3173413"/>
          <p14:tracePt t="164030" x="911225" y="3173413"/>
          <p14:tracePt t="164038" x="893763" y="3163888"/>
          <p14:tracePt t="164054" x="884238" y="3155950"/>
          <p14:tracePt t="164652" x="874713" y="3155950"/>
          <p14:tracePt t="164655" x="874713" y="3163888"/>
          <p14:tracePt t="164671" x="874713" y="3173413"/>
          <p14:tracePt t="164678" x="893763" y="3192463"/>
          <p14:tracePt t="164686" x="920750" y="3209925"/>
          <p14:tracePt t="164694" x="966788" y="3228975"/>
          <p14:tracePt t="164702" x="1011238" y="3265488"/>
          <p14:tracePt t="164710" x="1057275" y="3292475"/>
          <p14:tracePt t="164718" x="1120775" y="3328988"/>
          <p14:tracePt t="164726" x="1166813" y="3346450"/>
          <p14:tracePt t="164734" x="1249363" y="3402013"/>
          <p14:tracePt t="164742" x="1330325" y="3446463"/>
          <p14:tracePt t="164750" x="1431925" y="3502025"/>
          <p14:tracePt t="164758" x="1531938" y="3556000"/>
          <p14:tracePt t="164767" x="1658938" y="3629025"/>
          <p14:tracePt t="164774" x="1814513" y="3694113"/>
          <p14:tracePt t="164783" x="1968500" y="3767138"/>
          <p14:tracePt t="164790" x="2097088" y="3811588"/>
          <p14:tracePt t="164805" x="2233613" y="3875088"/>
          <p14:tracePt t="164811" x="2343150" y="3930650"/>
          <p14:tracePt t="164816" x="2443163" y="3976688"/>
          <p14:tracePt t="164822" x="2525713" y="3994150"/>
          <p14:tracePt t="164834" x="2606675" y="4040188"/>
          <p14:tracePt t="164838" x="2662238" y="4067175"/>
          <p14:tracePt t="164846" x="2698750" y="4076700"/>
          <p14:tracePt t="164854" x="2725738" y="4103688"/>
          <p14:tracePt t="164862" x="2762250" y="4122738"/>
          <p14:tracePt t="164871" x="2781300" y="4140200"/>
          <p14:tracePt t="164878" x="2798763" y="4167188"/>
          <p14:tracePt t="164887" x="2808288" y="4167188"/>
          <p14:tracePt t="164894" x="2835275" y="4195763"/>
          <p14:tracePt t="164902" x="2852738" y="4213225"/>
          <p14:tracePt t="164910" x="2862263" y="4213225"/>
          <p14:tracePt t="164919" x="2871788" y="4222750"/>
          <p14:tracePt t="164926" x="2881313" y="4232275"/>
          <p14:tracePt t="164940" x="2889250" y="4232275"/>
          <p14:tracePt t="164943" x="2898775" y="4232275"/>
          <p14:tracePt t="164950" x="2908300" y="4240213"/>
          <p14:tracePt t="164967" x="2925763" y="4240213"/>
          <p14:tracePt t="164974" x="2935288" y="4240213"/>
          <p14:tracePt t="165008" x="2944813" y="4240213"/>
          <p14:tracePt t="165018" x="2971800" y="4240213"/>
          <p14:tracePt t="165026" x="2981325" y="4240213"/>
          <p14:tracePt t="165034" x="3008313" y="4240213"/>
          <p14:tracePt t="165038" x="3027363" y="4240213"/>
          <p14:tracePt t="165047" x="3063875" y="4240213"/>
          <p14:tracePt t="165054" x="3081338" y="4240213"/>
          <p14:tracePt t="165062" x="3127375" y="4240213"/>
          <p14:tracePt t="165070" x="3163888" y="4240213"/>
          <p14:tracePt t="165079" x="3217863" y="4232275"/>
          <p14:tracePt t="165086" x="3281363" y="4232275"/>
          <p14:tracePt t="165094" x="3336925" y="4213225"/>
          <p14:tracePt t="165102" x="3382963" y="4213225"/>
          <p14:tracePt t="165111" x="3436938" y="4213225"/>
          <p14:tracePt t="165118" x="3463925" y="4203700"/>
          <p14:tracePt t="165144" x="3556000" y="4186238"/>
          <p14:tracePt t="165156" x="3563938" y="4176713"/>
          <p14:tracePt t="165160" x="3582988" y="4176713"/>
          <p14:tracePt t="165171" x="3609975" y="4167188"/>
          <p14:tracePt t="165176" x="3646488" y="4167188"/>
          <p14:tracePt t="165185" x="3656013" y="4159250"/>
          <p14:tracePt t="165189" x="3683000" y="4159250"/>
          <p14:tracePt t="165201" x="3702050" y="4140200"/>
          <p14:tracePt t="165206" x="3719513" y="4140200"/>
          <p14:tracePt t="165500" x="3692525" y="4140200"/>
          <p14:tracePt t="165510" x="3673475" y="4149725"/>
          <p14:tracePt t="165520" x="3656013" y="4159250"/>
          <p14:tracePt t="165526" x="3629025" y="4176713"/>
          <p14:tracePt t="165535" x="3609975" y="4176713"/>
          <p14:tracePt t="165543" x="3592513" y="4195763"/>
          <p14:tracePt t="165550" x="3582988" y="4195763"/>
          <p14:tracePt t="165559" x="3546475" y="4203700"/>
          <p14:tracePt t="165566" x="3536950" y="4203700"/>
          <p14:tracePt t="165574" x="3509963" y="4213225"/>
          <p14:tracePt t="165588" x="3500438" y="4222750"/>
          <p14:tracePt t="165593" x="3473450" y="4222750"/>
          <p14:tracePt t="165600" x="3463925" y="4222750"/>
          <p14:tracePt t="165607" x="3455988" y="4222750"/>
          <p14:tracePt t="165617" x="3419475" y="4222750"/>
          <p14:tracePt t="165622" x="3382963" y="4222750"/>
          <p14:tracePt t="165634" x="3327400" y="4222750"/>
          <p14:tracePt t="165638" x="3273425" y="4222750"/>
          <p14:tracePt t="165646" x="3217863" y="4222750"/>
          <p14:tracePt t="165654" x="3136900" y="4203700"/>
          <p14:tracePt t="165662" x="3054350" y="4149725"/>
          <p14:tracePt t="165670" x="2954338" y="4122738"/>
          <p14:tracePt t="165678" x="2852738" y="4049713"/>
          <p14:tracePt t="165686" x="2771775" y="3994150"/>
          <p14:tracePt t="165694" x="2652713" y="3921125"/>
          <p14:tracePt t="165702" x="2570163" y="3857625"/>
          <p14:tracePt t="165710" x="2506663" y="3784600"/>
          <p14:tracePt t="165719" x="2416175" y="3684588"/>
          <p14:tracePt t="165726" x="2360613" y="3621088"/>
          <p14:tracePt t="165734" x="2324100" y="3556000"/>
          <p14:tracePt t="165742" x="2279650" y="3492500"/>
          <p14:tracePt t="165750" x="2260600" y="3429000"/>
          <p14:tracePt t="165758" x="2224088" y="3365500"/>
          <p14:tracePt t="165767" x="2214563" y="3338513"/>
          <p14:tracePt t="165774" x="2179638" y="3292475"/>
          <p14:tracePt t="165783" x="2160588" y="3265488"/>
          <p14:tracePt t="165790" x="2133600" y="3236913"/>
          <p14:tracePt t="165799" x="2106613" y="3219450"/>
          <p14:tracePt t="165806" x="2070100" y="3200400"/>
          <p14:tracePt t="165820" x="2060575" y="3192463"/>
          <p14:tracePt t="165822" x="2024063" y="3182938"/>
          <p14:tracePt t="165833" x="1987550" y="3173413"/>
          <p14:tracePt t="165839" x="1960563" y="3155950"/>
          <p14:tracePt t="165854" x="1941513" y="3155950"/>
          <p14:tracePt t="165871" x="1931988" y="3155950"/>
          <p14:tracePt t="165934" x="1914525" y="3146425"/>
          <p14:tracePt t="165942" x="1887538" y="3146425"/>
          <p14:tracePt t="165950" x="1851025" y="3146425"/>
          <p14:tracePt t="165958" x="1824038" y="3146425"/>
          <p14:tracePt t="165967" x="1778000" y="3146425"/>
          <p14:tracePt t="165974" x="1722438" y="3146425"/>
          <p14:tracePt t="165984" x="1685925" y="3146425"/>
          <p14:tracePt t="165990" x="1668463" y="3146425"/>
          <p14:tracePt t="166000" x="1641475" y="3146425"/>
          <p14:tracePt t="166017" x="1631950" y="3146425"/>
          <p14:tracePt t="166038" x="1612900" y="3146425"/>
          <p14:tracePt t="166054" x="1604963" y="3146425"/>
          <p14:tracePt t="166062" x="1595438" y="3155950"/>
          <p14:tracePt t="166086" x="1585913" y="3155950"/>
          <p14:tracePt t="166102" x="1576388" y="3155950"/>
          <p14:tracePt t="166116" x="1568450" y="3155950"/>
          <p14:tracePt t="166122" x="1558925" y="3155950"/>
          <p14:tracePt t="166126" x="1549400" y="3155950"/>
          <p14:tracePt t="166145" x="1541463" y="3155950"/>
          <p14:tracePt t="166457" x="1549400" y="3155950"/>
          <p14:tracePt t="166468" x="1558925" y="3155950"/>
          <p14:tracePt t="166478" x="1576388" y="3155950"/>
          <p14:tracePt t="166486" x="1604963" y="3155950"/>
          <p14:tracePt t="166494" x="1641475" y="3173413"/>
          <p14:tracePt t="166502" x="1658938" y="3182938"/>
          <p14:tracePt t="166510" x="1677988" y="3192463"/>
          <p14:tracePt t="166518" x="1695450" y="3200400"/>
          <p14:tracePt t="166527" x="1722438" y="3209925"/>
          <p14:tracePt t="166535" x="1741488" y="3219450"/>
          <p14:tracePt t="166542" x="1787525" y="3236913"/>
          <p14:tracePt t="166550" x="1795463" y="3236913"/>
          <p14:tracePt t="166559" x="1824038" y="3246438"/>
          <p14:tracePt t="166566" x="1851025" y="3255963"/>
          <p14:tracePt t="166576" x="1878013" y="3273425"/>
          <p14:tracePt t="166583" x="1924050" y="3292475"/>
          <p14:tracePt t="166590" x="1968500" y="3302000"/>
          <p14:tracePt t="166599" x="2005013" y="3309938"/>
          <p14:tracePt t="166606" x="2070100" y="3328988"/>
          <p14:tracePt t="166616" x="2133600" y="3346450"/>
          <p14:tracePt t="166622" x="2224088" y="3375025"/>
          <p14:tracePt t="166633" x="2306638" y="3392488"/>
          <p14:tracePt t="166638" x="2397125" y="3429000"/>
          <p14:tracePt t="166646" x="2479675" y="3446463"/>
          <p14:tracePt t="166654" x="2579688" y="3482975"/>
          <p14:tracePt t="166662" x="2671763" y="3529013"/>
          <p14:tracePt t="166670" x="2771775" y="3565525"/>
          <p14:tracePt t="166678" x="2889250" y="3629025"/>
          <p14:tracePt t="166686" x="2954338" y="3657600"/>
          <p14:tracePt t="166695" x="3063875" y="3711575"/>
          <p14:tracePt t="166704" x="3144838" y="3738563"/>
          <p14:tracePt t="166711" x="3208338" y="3775075"/>
          <p14:tracePt t="166720" x="3290888" y="3811588"/>
          <p14:tracePt t="166727" x="3354388" y="3857625"/>
          <p14:tracePt t="166735" x="3419475" y="3894138"/>
          <p14:tracePt t="166743" x="3463925" y="3911600"/>
          <p14:tracePt t="166750" x="3546475" y="3967163"/>
          <p14:tracePt t="166758" x="3592513" y="3994150"/>
          <p14:tracePt t="166767" x="3636963" y="4030663"/>
          <p14:tracePt t="166774" x="3702050" y="4049713"/>
          <p14:tracePt t="166783" x="3765550" y="4103688"/>
          <p14:tracePt t="166790" x="3829050" y="4159250"/>
          <p14:tracePt t="166799" x="3911600" y="4195763"/>
          <p14:tracePt t="166806" x="3956050" y="4232275"/>
          <p14:tracePt t="166817" x="4038600" y="4276725"/>
          <p14:tracePt t="166822" x="4065588" y="4295775"/>
          <p14:tracePt t="166833" x="4111625" y="4313238"/>
          <p14:tracePt t="166838" x="4148138" y="4340225"/>
          <p14:tracePt t="166854" x="4165600" y="4340225"/>
          <p14:tracePt t="167088" x="4102100" y="4313238"/>
          <p14:tracePt t="167096" x="4002088" y="4268788"/>
          <p14:tracePt t="167109" x="3775075" y="4167188"/>
          <p14:tracePt t="167118" x="3673475" y="4113213"/>
          <p14:tracePt t="167126" x="3527425" y="4049713"/>
          <p14:tracePt t="167134" x="3409950" y="4003675"/>
          <p14:tracePt t="167142" x="3309938" y="3948113"/>
          <p14:tracePt t="167150" x="3171825" y="3875088"/>
          <p14:tracePt t="167158" x="3044825" y="3803650"/>
          <p14:tracePt t="167166" x="2962275" y="3757613"/>
          <p14:tracePt t="167174" x="2844800" y="3684588"/>
          <p14:tracePt t="167185" x="2744788" y="3648075"/>
          <p14:tracePt t="167190" x="2662238" y="3592513"/>
          <p14:tracePt t="167200" x="2579688" y="3538538"/>
          <p14:tracePt t="167206" x="2516188" y="3482975"/>
          <p14:tracePt t="167216" x="2470150" y="3446463"/>
          <p14:tracePt t="167222" x="2425700" y="3419475"/>
          <p14:tracePt t="167232" x="2389188" y="3402013"/>
          <p14:tracePt t="167238" x="2370138" y="3392488"/>
          <p14:tracePt t="167249" x="2333625" y="3375025"/>
          <p14:tracePt t="167254" x="2316163" y="3365500"/>
          <p14:tracePt t="167262" x="2297113" y="3355975"/>
          <p14:tracePt t="167271" x="2279650" y="3355975"/>
          <p14:tracePt t="167286" x="2260600" y="3346450"/>
          <p14:tracePt t="167374" x="2260600" y="3338513"/>
          <p14:tracePt t="167407" x="2260600" y="3328988"/>
          <p14:tracePt t="167414" x="2260600" y="3319463"/>
          <p14:tracePt t="167422" x="2260600" y="3309938"/>
          <p14:tracePt t="167438" x="2260600" y="3292475"/>
          <p14:tracePt t="167455" x="2260600" y="3282950"/>
          <p14:tracePt t="167494" x="2260600" y="3273425"/>
          <p14:tracePt t="167502" x="2260600" y="3265488"/>
          <p14:tracePt t="167518" x="2279650" y="3265488"/>
          <p14:tracePt t="167526" x="2333625" y="3265488"/>
          <p14:tracePt t="167534" x="2379663" y="3265488"/>
          <p14:tracePt t="167542" x="2433638" y="3265488"/>
          <p14:tracePt t="167554" x="2489200" y="3265488"/>
          <p14:tracePt t="167562" x="2598738" y="3302000"/>
          <p14:tracePt t="167566" x="2716213" y="3346450"/>
          <p14:tracePt t="167576" x="2798763" y="3382963"/>
          <p14:tracePt t="167584" x="2925763" y="3438525"/>
          <p14:tracePt t="167591" x="3008313" y="3482975"/>
          <p14:tracePt t="167599" x="3144838" y="3556000"/>
          <p14:tracePt t="167606" x="3244850" y="3611563"/>
          <p14:tracePt t="167616" x="3363913" y="3684588"/>
          <p14:tracePt t="167622" x="3482975" y="3748088"/>
          <p14:tracePt t="167637" x="3536950" y="3767138"/>
          <p14:tracePt t="167643" x="3636963" y="3811588"/>
          <p14:tracePt t="167646" x="3719513" y="3840163"/>
          <p14:tracePt t="167654" x="3810000" y="3867150"/>
          <p14:tracePt t="167662" x="3875088" y="3894138"/>
          <p14:tracePt t="167670" x="3948113" y="3903663"/>
          <p14:tracePt t="167678" x="4011613" y="3911600"/>
          <p14:tracePt t="167686" x="4057650" y="3940175"/>
          <p14:tracePt t="167694" x="4084638" y="3940175"/>
          <p14:tracePt t="167702" x="4138613" y="3948113"/>
          <p14:tracePt t="167710" x="4165600" y="3948113"/>
          <p14:tracePt t="167718" x="4211638" y="3948113"/>
          <p14:tracePt t="167727" x="4230688" y="3948113"/>
          <p14:tracePt t="167734" x="4257675" y="3957638"/>
          <p14:tracePt t="167742" x="4267200" y="3957638"/>
          <p14:tracePt t="167758" x="4275138" y="3957638"/>
          <p14:tracePt t="167774" x="4284663" y="3957638"/>
          <p14:tracePt t="167790" x="4303713" y="3957638"/>
          <p14:tracePt t="167814" x="4311650" y="3967163"/>
          <p14:tracePt t="167822" x="4321175" y="3976688"/>
          <p14:tracePt t="167842" x="4340225" y="3984625"/>
          <p14:tracePt t="167856" x="4357688" y="3984625"/>
          <p14:tracePt t="167861" x="4367213" y="3994150"/>
          <p14:tracePt t="167871" x="4384675" y="4003675"/>
          <p14:tracePt t="167889" x="4413250" y="4021138"/>
          <p14:tracePt t="167894" x="4448175" y="4040188"/>
          <p14:tracePt t="167902" x="4476750" y="4067175"/>
          <p14:tracePt t="167910" x="4503738" y="4076700"/>
          <p14:tracePt t="167919" x="4549775" y="4103688"/>
          <p14:tracePt t="167929" x="4576763" y="4122738"/>
          <p14:tracePt t="167937" x="4613275" y="4130675"/>
          <p14:tracePt t="167943" x="4640263" y="4149725"/>
          <p14:tracePt t="167951" x="4659313" y="4167188"/>
          <p14:tracePt t="167960" x="4667250" y="4176713"/>
          <p14:tracePt t="167973" x="4686300" y="4186238"/>
          <p14:tracePt t="168079" x="4622800" y="4186238"/>
          <p14:tracePt t="168088" x="4530725" y="4167188"/>
          <p14:tracePt t="168099" x="4413250" y="4122738"/>
          <p14:tracePt t="168105" x="4284663" y="4086225"/>
          <p14:tracePt t="168110" x="4148138" y="4021138"/>
          <p14:tracePt t="168118" x="4048125" y="3984625"/>
          <p14:tracePt t="168126" x="3919538" y="3921125"/>
          <p14:tracePt t="168135" x="3819525" y="3848100"/>
          <p14:tracePt t="168143" x="3683000" y="3775075"/>
          <p14:tracePt t="168155" x="3546475" y="3684588"/>
          <p14:tracePt t="168161" x="3463925" y="3629025"/>
          <p14:tracePt t="168171" x="3346450" y="3556000"/>
          <p14:tracePt t="168174" x="3263900" y="3482975"/>
          <p14:tracePt t="168183" x="3200400" y="3438525"/>
          <p14:tracePt t="168190" x="3163888" y="3382963"/>
          <p14:tracePt t="168201" x="3108325" y="3319463"/>
          <p14:tracePt t="168206" x="3071813" y="3273425"/>
          <p14:tracePt t="168215" x="3035300" y="3228975"/>
          <p14:tracePt t="168222" x="3017838" y="3209925"/>
          <p14:tracePt t="168233" x="3008313" y="3192463"/>
          <p14:tracePt t="168238" x="2998788" y="3182938"/>
          <p14:tracePt t="168318" x="2998788" y="3209925"/>
          <p14:tracePt t="168326" x="3035300" y="3236913"/>
          <p14:tracePt t="168334" x="3081338" y="3292475"/>
          <p14:tracePt t="168343" x="3136900" y="3338513"/>
          <p14:tracePt t="168351" x="3217863" y="3392488"/>
          <p14:tracePt t="168358" x="3317875" y="3446463"/>
          <p14:tracePt t="168366" x="3446463" y="3519488"/>
          <p14:tracePt t="168374" x="3600450" y="3602038"/>
          <p14:tracePt t="168383" x="3819525" y="3684588"/>
          <p14:tracePt t="168390" x="4057650" y="3775075"/>
          <p14:tracePt t="168400" x="4321175" y="3875088"/>
          <p14:tracePt t="168406" x="4540250" y="3921125"/>
          <p14:tracePt t="168418" x="4740275" y="3984625"/>
          <p14:tracePt t="168421" x="4932363" y="4049713"/>
          <p14:tracePt t="168434" x="5078413" y="4076700"/>
          <p14:tracePt t="168438" x="5195888" y="4122738"/>
          <p14:tracePt t="168449" x="5324475" y="4140200"/>
          <p14:tracePt t="168454" x="5360988" y="4140200"/>
          <p14:tracePt t="168462" x="5414963" y="4140200"/>
          <p14:tracePt t="168470" x="5434013" y="4149725"/>
          <p14:tracePt t="168478" x="5451475" y="4149725"/>
          <p14:tracePt t="168486" x="5461000" y="4149725"/>
          <p14:tracePt t="168498" x="5470525" y="4149725"/>
          <p14:tracePt t="168526" x="5478463" y="4149725"/>
          <p14:tracePt t="168550" x="5497513" y="4149725"/>
          <p14:tracePt t="168737" x="5507038" y="4159250"/>
          <p14:tracePt t="168758" x="5507038" y="4167188"/>
          <p14:tracePt t="168822" x="5514975" y="4186238"/>
          <p14:tracePt t="168830" x="5514975" y="4195763"/>
          <p14:tracePt t="168838" x="5514975" y="4203700"/>
          <p14:tracePt t="168854" x="5514975" y="4213225"/>
          <p14:tracePt t="168862" x="5514975" y="4222750"/>
          <p14:tracePt t="168878" x="5514975" y="4232275"/>
          <p14:tracePt t="168966" x="5514975" y="4240213"/>
          <p14:tracePt t="168975" x="5514975" y="4249738"/>
          <p14:tracePt t="168992" x="5514975" y="4259263"/>
          <p14:tracePt t="169023" x="5514975" y="4268788"/>
          <p14:tracePt t="169417" x="5497513" y="4268788"/>
          <p14:tracePt t="169427" x="5434013" y="4313238"/>
          <p14:tracePt t="169435" x="5387975" y="4349750"/>
          <p14:tracePt t="169439" x="5341938" y="4386263"/>
          <p14:tracePt t="169449" x="5260975" y="4441825"/>
          <p14:tracePt t="169454" x="5178425" y="4495800"/>
          <p14:tracePt t="169462" x="5114925" y="4522788"/>
          <p14:tracePt t="169470" x="5014913" y="4578350"/>
          <p14:tracePt t="169478" x="4932363" y="4632325"/>
          <p14:tracePt t="169486" x="4832350" y="4678363"/>
          <p14:tracePt t="169496" x="4740275" y="4732338"/>
          <p14:tracePt t="169502" x="4640263" y="4768850"/>
          <p14:tracePt t="169511" x="4540250" y="4814888"/>
          <p14:tracePt t="169519" x="4440238" y="4860925"/>
          <p14:tracePt t="169526" x="4348163" y="4897438"/>
          <p14:tracePt t="169535" x="4284663" y="4906963"/>
          <p14:tracePt t="169543" x="4194175" y="4924425"/>
          <p14:tracePt t="169551" x="4148138" y="4933950"/>
          <p14:tracePt t="169559" x="4111625" y="4933950"/>
          <p14:tracePt t="169566" x="4065588" y="4933950"/>
          <p14:tracePt t="169574" x="4029075" y="4933950"/>
          <p14:tracePt t="169582" x="4011613" y="4933950"/>
          <p14:tracePt t="169592" x="3992563" y="4933950"/>
          <p14:tracePt t="169599" x="3984625" y="4933950"/>
          <p14:tracePt t="169606" x="3965575" y="4933950"/>
          <p14:tracePt t="169616" x="3956050" y="4924425"/>
          <p14:tracePt t="169622" x="3948113" y="4914900"/>
          <p14:tracePt t="169697" x="3938588" y="4897438"/>
          <p14:tracePt t="169710" x="3938588" y="4878388"/>
          <p14:tracePt t="169719" x="3929063" y="4870450"/>
          <p14:tracePt t="169726" x="3919538" y="4860925"/>
          <p14:tracePt t="169734" x="3919538" y="4841875"/>
          <p14:tracePt t="169742" x="3902075" y="4824413"/>
          <p14:tracePt t="169751" x="3892550" y="4814888"/>
          <p14:tracePt t="169767" x="3883025" y="4797425"/>
          <p14:tracePt t="169774" x="3875088" y="4797425"/>
          <p14:tracePt t="169783" x="3856038" y="4778375"/>
          <p14:tracePt t="169790" x="3846513" y="4768850"/>
          <p14:tracePt t="169799" x="3838575" y="4751388"/>
          <p14:tracePt t="169806" x="3810000" y="4714875"/>
          <p14:tracePt t="169817" x="3792538" y="4697413"/>
          <p14:tracePt t="169823" x="3746500" y="4651375"/>
          <p14:tracePt t="169833" x="3746500" y="4641850"/>
          <p14:tracePt t="169839" x="3729038" y="4624388"/>
          <p14:tracePt t="169848" x="3692525" y="4595813"/>
          <p14:tracePt t="169854" x="3673475" y="4578350"/>
          <p14:tracePt t="169862" x="3629025" y="4541838"/>
          <p14:tracePt t="169870" x="3609975" y="4522788"/>
          <p14:tracePt t="169881" x="3592513" y="4514850"/>
          <p14:tracePt t="169889" x="3563938" y="4486275"/>
          <p14:tracePt t="169896" x="3556000" y="4478338"/>
          <p14:tracePt t="169904" x="3546475" y="4478338"/>
          <p14:tracePt t="169910" x="3536950" y="4468813"/>
          <p14:tracePt t="169919" x="3527425" y="4459288"/>
          <p14:tracePt t="169966" x="3509963" y="4468813"/>
          <p14:tracePt t="169974" x="3509963" y="4478338"/>
          <p14:tracePt t="169982" x="3509963" y="4486275"/>
          <p14:tracePt t="169998" x="3509963" y="4495800"/>
          <p14:tracePt t="170006" x="3509963" y="4514850"/>
          <p14:tracePt t="170015" x="3509963" y="4522788"/>
          <p14:tracePt t="170222" x="3509963" y="4514850"/>
          <p14:tracePt t="170238" x="3509963" y="4505325"/>
          <p14:tracePt t="170254" x="3509963" y="4495800"/>
          <p14:tracePt t="170262" x="3509963" y="4486275"/>
          <p14:tracePt t="170270" x="3509963" y="4478338"/>
          <p14:tracePt t="170286" x="3519488" y="4468813"/>
          <p14:tracePt t="170294" x="3536950" y="4449763"/>
          <p14:tracePt t="170302" x="3556000" y="4441825"/>
          <p14:tracePt t="170310" x="3563938" y="4441825"/>
          <p14:tracePt t="170318" x="3592513" y="4432300"/>
          <p14:tracePt t="170326" x="3609975" y="4432300"/>
          <p14:tracePt t="170334" x="3646488" y="4422775"/>
          <p14:tracePt t="170342" x="3683000" y="4405313"/>
          <p14:tracePt t="170352" x="3709988" y="4405313"/>
          <p14:tracePt t="170358" x="3746500" y="4405313"/>
          <p14:tracePt t="170367" x="3792538" y="4405313"/>
          <p14:tracePt t="170374" x="3838575" y="4395788"/>
          <p14:tracePt t="170390" x="3856038" y="4395788"/>
          <p14:tracePt t="170399" x="3875088" y="4386263"/>
          <p14:tracePt t="170417" x="3883025" y="4386263"/>
          <p14:tracePt t="170448" x="3892550" y="4386263"/>
          <p14:tracePt t="170462" x="3892550" y="4395788"/>
          <p14:tracePt t="170470" x="3892550" y="4405313"/>
          <p14:tracePt t="170486" x="3892550" y="4422775"/>
          <p14:tracePt t="170494" x="3892550" y="4441825"/>
          <p14:tracePt t="170502" x="3892550" y="4449763"/>
          <p14:tracePt t="170510" x="3892550" y="4468813"/>
          <p14:tracePt t="170528" x="3892550" y="4478338"/>
          <p14:tracePt t="170537" x="3902075" y="4495800"/>
          <p14:tracePt t="170546" x="3911600" y="4522788"/>
          <p14:tracePt t="170551" x="3911600" y="4532313"/>
          <p14:tracePt t="170558" x="3929063" y="4568825"/>
          <p14:tracePt t="170566" x="3929063" y="4578350"/>
          <p14:tracePt t="170574" x="3929063" y="4605338"/>
          <p14:tracePt t="170586" x="3938588" y="4624388"/>
          <p14:tracePt t="170589" x="3948113" y="4668838"/>
          <p14:tracePt t="170599" x="3948113" y="4678363"/>
          <p14:tracePt t="170606" x="3948113" y="4705350"/>
          <p14:tracePt t="170615" x="3948113" y="4714875"/>
          <p14:tracePt t="170623" x="3948113" y="4760913"/>
          <p14:tracePt t="170633" x="3948113" y="4787900"/>
          <p14:tracePt t="170638" x="3948113" y="4805363"/>
          <p14:tracePt t="170646" x="3948113" y="4851400"/>
          <p14:tracePt t="170654" x="3948113" y="4860925"/>
          <p14:tracePt t="170662" x="3948113" y="4897438"/>
          <p14:tracePt t="170670" x="3948113" y="4914900"/>
          <p14:tracePt t="170678" x="3948113" y="4943475"/>
          <p14:tracePt t="170686" x="3948113" y="4960938"/>
          <p14:tracePt t="170694" x="3948113" y="4987925"/>
          <p14:tracePt t="170702" x="3948113" y="4997450"/>
          <p14:tracePt t="170710" x="3948113" y="5024438"/>
          <p14:tracePt t="170718" x="3948113" y="5043488"/>
          <p14:tracePt t="170726" x="3938588" y="5070475"/>
          <p14:tracePt t="170734" x="3938588" y="5089525"/>
          <p14:tracePt t="170742" x="3938588" y="5097463"/>
          <p14:tracePt t="170750" x="3929063" y="5126038"/>
          <p14:tracePt t="170758" x="3929063" y="5143500"/>
          <p14:tracePt t="170766" x="3919538" y="5170488"/>
          <p14:tracePt t="170776" x="3919538" y="5189538"/>
          <p14:tracePt t="170787" x="3911600" y="5226050"/>
          <p14:tracePt t="170793" x="3911600" y="5233988"/>
          <p14:tracePt t="170799" x="3892550" y="5253038"/>
          <p14:tracePt t="170806" x="3892550" y="5262563"/>
          <p14:tracePt t="170817" x="3892550" y="5270500"/>
          <p14:tracePt t="170823" x="3883025" y="5280025"/>
          <p14:tracePt t="170839" x="3883025" y="5299075"/>
          <p14:tracePt t="170854" x="3875088" y="5307013"/>
          <p14:tracePt t="170872" x="3865563" y="5316538"/>
          <p14:tracePt t="170878" x="3856038" y="5326063"/>
          <p14:tracePt t="170886" x="3856038" y="5335588"/>
          <p14:tracePt t="170894" x="3846513" y="5343525"/>
          <p14:tracePt t="170903" x="3838575" y="5353050"/>
          <p14:tracePt t="170918" x="3829050" y="5353050"/>
          <p14:tracePt t="170927" x="3819525" y="5362575"/>
          <p14:tracePt t="170951" x="3810000" y="5362575"/>
          <p14:tracePt t="170966" x="3802063" y="5362575"/>
          <p14:tracePt t="170974" x="3783013" y="5362575"/>
          <p14:tracePt t="170983" x="3775075" y="5362575"/>
          <p14:tracePt t="170990" x="3756025" y="5362575"/>
          <p14:tracePt t="170999" x="3729038" y="5343525"/>
          <p14:tracePt t="171006" x="3702050" y="5316538"/>
          <p14:tracePt t="171016" x="3692525" y="5280025"/>
          <p14:tracePt t="171022" x="3656013" y="5233988"/>
          <p14:tracePt t="171033" x="3636963" y="5180013"/>
          <p14:tracePt t="171038" x="3629025" y="5143500"/>
          <p14:tracePt t="171048" x="3600450" y="5106988"/>
          <p14:tracePt t="171054" x="3592513" y="5060950"/>
          <p14:tracePt t="171062" x="3582988" y="5033963"/>
          <p14:tracePt t="171070" x="3582988" y="4997450"/>
          <p14:tracePt t="171078" x="3563938" y="4960938"/>
          <p14:tracePt t="171086" x="3563938" y="4914900"/>
          <p14:tracePt t="171094" x="3563938" y="4897438"/>
          <p14:tracePt t="171102" x="3563938" y="4860925"/>
          <p14:tracePt t="171119" x="3563938" y="4778375"/>
          <p14:tracePt t="171126" x="3563938" y="4751388"/>
          <p14:tracePt t="171134" x="3563938" y="4705350"/>
          <p14:tracePt t="171142" x="3563938" y="4678363"/>
          <p14:tracePt t="171150" x="3563938" y="4632325"/>
          <p14:tracePt t="171158" x="3573463" y="4605338"/>
          <p14:tracePt t="171167" x="3582988" y="4559300"/>
          <p14:tracePt t="171174" x="3592513" y="4541838"/>
          <p14:tracePt t="171185" x="3609975" y="4514850"/>
          <p14:tracePt t="171190" x="3619500" y="4505325"/>
          <p14:tracePt t="171200" x="3629025" y="4478338"/>
          <p14:tracePt t="171206" x="3646488" y="4459288"/>
          <p14:tracePt t="171216" x="3656013" y="4449763"/>
          <p14:tracePt t="171238" x="3665538" y="4441825"/>
          <p14:tracePt t="171310" x="3665538" y="4459288"/>
          <p14:tracePt t="171318" x="3665538" y="4478338"/>
          <p14:tracePt t="171326" x="3665538" y="4522788"/>
          <p14:tracePt t="171334" x="3665538" y="4559300"/>
          <p14:tracePt t="171342" x="3665538" y="4605338"/>
          <p14:tracePt t="171351" x="3673475" y="4641850"/>
          <p14:tracePt t="171358" x="3702050" y="4705350"/>
          <p14:tracePt t="171366" x="3702050" y="4741863"/>
          <p14:tracePt t="171374" x="3709988" y="4805363"/>
          <p14:tracePt t="171382" x="3765550" y="4870450"/>
          <p14:tracePt t="171390" x="3802063" y="4933950"/>
          <p14:tracePt t="171399" x="3875088" y="5016500"/>
          <p14:tracePt t="171406" x="3938588" y="5080000"/>
          <p14:tracePt t="171415" x="3984625" y="5133975"/>
          <p14:tracePt t="171422" x="4057650" y="5189538"/>
          <p14:tracePt t="171436" x="4138613" y="5253038"/>
          <p14:tracePt t="171438" x="4221163" y="5326063"/>
          <p14:tracePt t="171451" x="4321175" y="5408613"/>
          <p14:tracePt t="171454" x="4421188" y="5499100"/>
          <p14:tracePt t="171462" x="4494213" y="5554663"/>
          <p14:tracePt t="171470" x="4557713" y="5654675"/>
          <p14:tracePt t="171478" x="4594225" y="5681663"/>
          <p14:tracePt t="171486" x="4603750" y="5681663"/>
          <p14:tracePt t="171647" x="4594225" y="5672138"/>
          <p14:tracePt t="171654" x="4576763" y="5654675"/>
          <p14:tracePt t="171663" x="4567238" y="5635625"/>
          <p14:tracePt t="171671" x="4567238" y="5618163"/>
          <p14:tracePt t="171678" x="4549775" y="5599113"/>
          <p14:tracePt t="171686" x="4540250" y="5581650"/>
          <p14:tracePt t="171705" x="4530725" y="5562600"/>
          <p14:tracePt t="171720" x="4494213" y="5518150"/>
          <p14:tracePt t="171735" x="4467225" y="5472113"/>
          <p14:tracePt t="171742" x="4457700" y="5453063"/>
          <p14:tracePt t="171750" x="4440238" y="5408613"/>
          <p14:tracePt t="171758" x="4421188" y="5380038"/>
          <p14:tracePt t="171766" x="4413250" y="5353050"/>
          <p14:tracePt t="171774" x="4376738" y="5307013"/>
          <p14:tracePt t="171783" x="4367213" y="5270500"/>
          <p14:tracePt t="171790" x="4357688" y="5243513"/>
          <p14:tracePt t="171802" x="4330700" y="5197475"/>
          <p14:tracePt t="171806" x="4311650" y="5153025"/>
          <p14:tracePt t="171816" x="4311650" y="5143500"/>
          <p14:tracePt t="171822" x="4311650" y="5106988"/>
          <p14:tracePt t="171832" x="4311650" y="5070475"/>
          <p14:tracePt t="171839" x="4311650" y="5053013"/>
          <p14:tracePt t="171849" x="4311650" y="5024438"/>
          <p14:tracePt t="171855" x="4311650" y="4987925"/>
          <p14:tracePt t="171862" x="4311650" y="4960938"/>
          <p14:tracePt t="171871" x="4311650" y="4943475"/>
          <p14:tracePt t="171878" x="4311650" y="4906963"/>
          <p14:tracePt t="171886" x="4321175" y="4878388"/>
          <p14:tracePt t="171894" x="4330700" y="4851400"/>
          <p14:tracePt t="171902" x="4340225" y="4814888"/>
          <p14:tracePt t="171910" x="4348163" y="4787900"/>
          <p14:tracePt t="171919" x="4357688" y="4751388"/>
          <p14:tracePt t="171926" x="4384675" y="4724400"/>
          <p14:tracePt t="171935" x="4384675" y="4705350"/>
          <p14:tracePt t="171942" x="4394200" y="4678363"/>
          <p14:tracePt t="171951" x="4394200" y="4660900"/>
          <p14:tracePt t="171958" x="4403725" y="4641850"/>
          <p14:tracePt t="171967" x="4403725" y="4632325"/>
          <p14:tracePt t="171975" x="4403725" y="4624388"/>
          <p14:tracePt t="172007" x="4413250" y="4614863"/>
          <p14:tracePt t="172032" x="4421188" y="4614863"/>
          <p14:tracePt t="172040" x="4448175" y="4614863"/>
          <p14:tracePt t="172047" x="4457700" y="4614863"/>
          <p14:tracePt t="172054" x="4484688" y="4632325"/>
          <p14:tracePt t="172062" x="4503738" y="4651375"/>
          <p14:tracePt t="172070" x="4530725" y="4714875"/>
          <p14:tracePt t="172078" x="4567238" y="4760913"/>
          <p14:tracePt t="172086" x="4586288" y="4805363"/>
          <p14:tracePt t="172094" x="4594225" y="4860925"/>
          <p14:tracePt t="172102" x="4622800" y="4960938"/>
          <p14:tracePt t="172117" x="4622800" y="4987925"/>
          <p14:tracePt t="172118" x="4622800" y="5043488"/>
          <p14:tracePt t="172126" x="4622800" y="5089525"/>
          <p14:tracePt t="172134" x="4622800" y="5133975"/>
          <p14:tracePt t="172142" x="4603750" y="5189538"/>
          <p14:tracePt t="172150" x="4567238" y="5207000"/>
          <p14:tracePt t="172158" x="4540250" y="5233988"/>
          <p14:tracePt t="172167" x="4530725" y="5243513"/>
          <p14:tracePt t="172174" x="4513263" y="5253038"/>
          <p14:tracePt t="172187" x="4494213" y="5262563"/>
          <p14:tracePt t="172264" x="4484688" y="5270500"/>
          <p14:tracePt t="172296" x="4494213" y="5289550"/>
          <p14:tracePt t="172305" x="4540250" y="5289550"/>
          <p14:tracePt t="172310" x="4576763" y="5289550"/>
          <p14:tracePt t="172318" x="4630738" y="5289550"/>
          <p14:tracePt t="172326" x="4686300" y="5289550"/>
          <p14:tracePt t="172334" x="4730750" y="5289550"/>
          <p14:tracePt t="172342" x="4786313" y="5289550"/>
          <p14:tracePt t="172350" x="4813300" y="5289550"/>
          <p14:tracePt t="172358" x="4849813" y="5289550"/>
          <p14:tracePt t="172367" x="4895850" y="5289550"/>
          <p14:tracePt t="172374" x="4922838" y="5289550"/>
          <p14:tracePt t="172384" x="4941888" y="5289550"/>
          <p14:tracePt t="172390" x="4949825" y="5289550"/>
          <p14:tracePt t="172400" x="4959350" y="5280025"/>
          <p14:tracePt t="172502" x="4968875" y="5270500"/>
          <p14:tracePt t="172511" x="4968875" y="5253038"/>
          <p14:tracePt t="172526" x="4941888" y="5207000"/>
          <p14:tracePt t="172534" x="4913313" y="5180013"/>
          <p14:tracePt t="172542" x="4849813" y="5143500"/>
          <p14:tracePt t="172552" x="4822825" y="5116513"/>
          <p14:tracePt t="172558" x="4759325" y="5070475"/>
          <p14:tracePt t="172567" x="4730750" y="5060950"/>
          <p14:tracePt t="172574" x="4695825" y="5043488"/>
          <p14:tracePt t="172583" x="4676775" y="5024438"/>
          <p14:tracePt t="172598" x="4667250" y="5016500"/>
          <p14:tracePt t="172622" x="4659313" y="4997450"/>
          <p14:tracePt t="172633" x="4659313" y="4979988"/>
          <p14:tracePt t="172638" x="4667250" y="4970463"/>
          <p14:tracePt t="172657" x="4676775" y="4924425"/>
          <p14:tracePt t="172671" x="4722813" y="4851400"/>
          <p14:tracePt t="172684" x="4730750" y="4833938"/>
          <p14:tracePt t="172686" x="4749800" y="4814888"/>
          <p14:tracePt t="172694" x="4767263" y="4797425"/>
          <p14:tracePt t="172703" x="4786313" y="4778375"/>
          <p14:tracePt t="172710" x="4822825" y="4760913"/>
          <p14:tracePt t="172726" x="4859338" y="4760913"/>
          <p14:tracePt t="172734" x="4895850" y="4760913"/>
          <p14:tracePt t="172742" x="4913313" y="4760913"/>
          <p14:tracePt t="172750" x="4949825" y="4760913"/>
          <p14:tracePt t="172758" x="4968875" y="4760913"/>
          <p14:tracePt t="172767" x="4995863" y="4760913"/>
          <p14:tracePt t="172774" x="5014913" y="4760913"/>
          <p14:tracePt t="172782" x="5041900" y="4768850"/>
          <p14:tracePt t="172790" x="5068888" y="4787900"/>
          <p14:tracePt t="172799" x="5068888" y="4797425"/>
          <p14:tracePt t="172806" x="5086350" y="4833938"/>
          <p14:tracePt t="172816" x="5105400" y="4870450"/>
          <p14:tracePt t="172822" x="5105400" y="4906963"/>
          <p14:tracePt t="172832" x="5105400" y="4943475"/>
          <p14:tracePt t="172842" x="5105400" y="4979988"/>
          <p14:tracePt t="172846" x="5105400" y="5033963"/>
          <p14:tracePt t="172854" x="5105400" y="5080000"/>
          <p14:tracePt t="172862" x="5105400" y="5133975"/>
          <p14:tracePt t="172872" x="5105400" y="5160963"/>
          <p14:tracePt t="172878" x="5086350" y="5207000"/>
          <p14:tracePt t="172887" x="5078413" y="5226050"/>
          <p14:tracePt t="172894" x="5068888" y="5253038"/>
          <p14:tracePt t="172910" x="5059363" y="5262563"/>
          <p14:tracePt t="172918" x="5049838" y="5270500"/>
          <p14:tracePt t="172942" x="5049838" y="5280025"/>
          <p14:tracePt t="173102" x="5059363" y="5243513"/>
          <p14:tracePt t="173110" x="5059363" y="5233988"/>
          <p14:tracePt t="173118" x="5086350" y="5226050"/>
          <p14:tracePt t="173126" x="5122863" y="5197475"/>
          <p14:tracePt t="173134" x="5151438" y="5170488"/>
          <p14:tracePt t="173142" x="5168900" y="5160963"/>
          <p14:tracePt t="173151" x="5205413" y="5133975"/>
          <p14:tracePt t="173158" x="5232400" y="5126038"/>
          <p14:tracePt t="173168" x="5260975" y="5089525"/>
          <p14:tracePt t="173174" x="5297488" y="5070475"/>
          <p14:tracePt t="173185" x="5324475" y="5043488"/>
          <p14:tracePt t="173190" x="5360988" y="5016500"/>
          <p14:tracePt t="173200" x="5414963" y="4997450"/>
          <p14:tracePt t="173206" x="5434013" y="4979988"/>
          <p14:tracePt t="173216" x="5461000" y="4970463"/>
          <p14:tracePt t="173222" x="5507038" y="4943475"/>
          <p14:tracePt t="173233" x="5524500" y="4933950"/>
          <p14:tracePt t="173238" x="5570538" y="4914900"/>
          <p14:tracePt t="173248" x="5597525" y="4914900"/>
          <p14:tracePt t="173254" x="5616575" y="4897438"/>
          <p14:tracePt t="173270" x="5624513" y="4897438"/>
          <p14:tracePt t="173302" x="5643563" y="4897438"/>
          <p14:tracePt t="173334" x="5653088" y="4897438"/>
          <p14:tracePt t="173350" x="5607050" y="4943475"/>
          <p14:tracePt t="173358" x="5514975" y="4951413"/>
          <p14:tracePt t="173367" x="5387975" y="4951413"/>
          <p14:tracePt t="173374" x="5241925" y="4970463"/>
          <p14:tracePt t="173383" x="5078413" y="4970463"/>
          <p14:tracePt t="173390" x="4895850" y="4970463"/>
          <p14:tracePt t="173400" x="4713288" y="4970463"/>
          <p14:tracePt t="173406" x="4513263" y="4970463"/>
          <p14:tracePt t="173415" x="4348163" y="4970463"/>
          <p14:tracePt t="173422" x="4202113" y="4960938"/>
          <p14:tracePt t="173433" x="4094163" y="4924425"/>
          <p14:tracePt t="173438" x="3992563" y="4897438"/>
          <p14:tracePt t="173450" x="3929063" y="4851400"/>
          <p14:tracePt t="173454" x="3865563" y="4833938"/>
          <p14:tracePt t="173469" x="3819525" y="4797425"/>
          <p14:tracePt t="173471" x="3802063" y="4778375"/>
          <p14:tracePt t="173485" x="3775075" y="4741863"/>
          <p14:tracePt t="173486" x="3756025" y="4724400"/>
          <p14:tracePt t="173499" x="3719513" y="4678363"/>
          <p14:tracePt t="173503" x="3709988" y="4668838"/>
          <p14:tracePt t="173522" x="3665538" y="4641850"/>
          <p14:tracePt t="173527" x="3646488" y="4624388"/>
          <p14:tracePt t="173534" x="3629025" y="4624388"/>
          <p14:tracePt t="173543" x="3609975" y="4624388"/>
          <p14:tracePt t="173550" x="3600450" y="4624388"/>
          <p14:tracePt t="173559" x="3582988" y="4605338"/>
          <p14:tracePt t="173670" x="3573463" y="4595813"/>
          <p14:tracePt t="173710" x="3573463" y="4587875"/>
          <p14:tracePt t="173718" x="3573463" y="4578350"/>
          <p14:tracePt t="173726" x="3573463" y="4559300"/>
          <p14:tracePt t="173734" x="3573463" y="4551363"/>
          <p14:tracePt t="173742" x="3573463" y="4522788"/>
          <p14:tracePt t="173750" x="3573463" y="4505325"/>
          <p14:tracePt t="173758" x="3556000" y="4486275"/>
          <p14:tracePt t="173766" x="3527425" y="4459288"/>
          <p14:tracePt t="173774" x="3482975" y="4449763"/>
          <p14:tracePt t="173782" x="3446463" y="4413250"/>
          <p14:tracePt t="173790" x="3390900" y="4386263"/>
          <p14:tracePt t="173799" x="3327400" y="4349750"/>
          <p14:tracePt t="173806" x="3244850" y="4313238"/>
          <p14:tracePt t="173816" x="3163888" y="4268788"/>
          <p14:tracePt t="173822" x="3136900" y="4259263"/>
          <p14:tracePt t="173832" x="3090863" y="4240213"/>
          <p14:tracePt t="173838" x="3063875" y="4232275"/>
          <p14:tracePt t="173848" x="3044825" y="4222750"/>
          <p14:tracePt t="173902" x="3035300" y="4222750"/>
          <p14:tracePt t="173910" x="3017838" y="4222750"/>
          <p14:tracePt t="173919" x="2990850" y="4222750"/>
          <p14:tracePt t="173926" x="2935288" y="4203700"/>
          <p14:tracePt t="173936" x="2835275" y="4176713"/>
          <p14:tracePt t="173942" x="2744788" y="4167188"/>
          <p14:tracePt t="173950" x="2625725" y="4140200"/>
          <p14:tracePt t="173958" x="2479675" y="4094163"/>
          <p14:tracePt t="173967" x="2360613" y="4067175"/>
          <p14:tracePt t="173977" x="2233613" y="4040188"/>
          <p14:tracePt t="173983" x="2124075" y="4040188"/>
          <p14:tracePt t="173990" x="2033588" y="4013200"/>
          <p14:tracePt t="173999" x="1951038" y="3967163"/>
          <p14:tracePt t="174006" x="1887538" y="3957638"/>
          <p14:tracePt t="174016" x="1831975" y="3948113"/>
          <p14:tracePt t="174022" x="1768475" y="3921125"/>
          <p14:tracePt t="174033" x="1731963" y="3903663"/>
          <p14:tracePt t="174038" x="1695450" y="3884613"/>
          <p14:tracePt t="174049" x="1649413" y="3857625"/>
          <p14:tracePt t="174054" x="1612900" y="3830638"/>
          <p14:tracePt t="174062" x="1558925" y="3794125"/>
          <p14:tracePt t="174070" x="1522413" y="3775075"/>
          <p14:tracePt t="174078" x="1485900" y="3738563"/>
          <p14:tracePt t="174086" x="1449388" y="3721100"/>
          <p14:tracePt t="174095" x="1403350" y="3694113"/>
          <p14:tracePt t="174102" x="1358900" y="3665538"/>
          <p14:tracePt t="174110" x="1339850" y="3657600"/>
          <p14:tracePt t="174118" x="1312863" y="3638550"/>
          <p14:tracePt t="174135" x="1293813" y="3621088"/>
          <p14:tracePt t="174142" x="1285875" y="3611563"/>
          <p14:tracePt t="174158" x="1266825" y="3592513"/>
          <p14:tracePt t="174168" x="1266825" y="3584575"/>
          <p14:tracePt t="174175" x="1249363" y="3575050"/>
          <p14:tracePt t="174184" x="1249363" y="3565525"/>
          <p14:tracePt t="174190" x="1239838" y="3556000"/>
          <p14:tracePt t="174200" x="1222375" y="3538538"/>
          <p14:tracePt t="174206" x="1212850" y="3529013"/>
          <p14:tracePt t="174216" x="1212850" y="3519488"/>
          <p14:tracePt t="174232" x="1203325" y="3502025"/>
          <p14:tracePt t="174254" x="1203325" y="3492500"/>
          <p14:tracePt t="174262" x="1193800" y="3492500"/>
          <p14:tracePt t="174302" x="1185863" y="3492500"/>
          <p14:tracePt t="174342" x="1176338" y="3482975"/>
          <p14:tracePt t="174350" x="1176338" y="3465513"/>
          <p14:tracePt t="174358" x="1176338" y="3438525"/>
          <p14:tracePt t="174452" x="1176338" y="3429000"/>
          <p14:tracePt t="174462" x="1149350" y="3419475"/>
          <p14:tracePt t="174471" x="1130300" y="3419475"/>
          <p14:tracePt t="174478" x="1084263" y="3419475"/>
          <p14:tracePt t="174486" x="1066800" y="3419475"/>
          <p14:tracePt t="174494" x="1030288" y="3411538"/>
          <p14:tracePt t="174503" x="984250" y="3402013"/>
          <p14:tracePt t="174511" x="939800" y="3375025"/>
          <p14:tracePt t="174521" x="903288" y="3365500"/>
          <p14:tracePt t="174528" x="866775" y="3355975"/>
          <p14:tracePt t="174534" x="811213" y="3319463"/>
          <p14:tracePt t="174543" x="784225" y="3319463"/>
          <p14:tracePt t="174550" x="747713" y="3292475"/>
          <p14:tracePt t="174560" x="701675" y="3255963"/>
          <p14:tracePt t="174566" x="684213" y="3236913"/>
          <p14:tracePt t="174576" x="655638" y="3209925"/>
          <p14:tracePt t="174582" x="628650" y="3192463"/>
          <p14:tracePt t="174591" x="601663" y="3182938"/>
          <p14:tracePt t="174599" x="584200" y="3163888"/>
          <p14:tracePt t="174606" x="574675" y="3155950"/>
          <p14:tracePt t="174615" x="555625" y="3146425"/>
          <p14:tracePt t="174712" x="547688" y="3136900"/>
          <p14:tracePt t="174728" x="547688" y="3127375"/>
          <p14:tracePt t="174744" x="555625" y="3119438"/>
          <p14:tracePt t="174783" x="565150" y="3109913"/>
          <p14:tracePt t="174798" x="584200" y="3100388"/>
          <p14:tracePt t="174814" x="601663" y="3090863"/>
          <p14:tracePt t="174822" x="620713" y="3073400"/>
          <p14:tracePt t="174830" x="628650" y="3063875"/>
          <p14:tracePt t="174839" x="647700" y="3054350"/>
          <p14:tracePt t="174853" x="655638" y="3046413"/>
          <p14:tracePt t="174859" x="655638" y="3036888"/>
          <p14:tracePt t="174863" x="665163" y="3036888"/>
          <p14:tracePt t="174871" x="684213" y="3017838"/>
          <p14:tracePt t="174878" x="684213" y="3009900"/>
          <p14:tracePt t="174886" x="684213" y="3000375"/>
          <p14:tracePt t="174894" x="692150" y="2990850"/>
          <p14:tracePt t="174902" x="692150" y="2982913"/>
          <p14:tracePt t="174919" x="701675" y="2954338"/>
          <p14:tracePt t="176330" x="701675" y="2963863"/>
          <p14:tracePt t="176334" x="701675" y="2982913"/>
          <p14:tracePt t="176342" x="701675" y="2990850"/>
          <p14:tracePt t="176358" x="701675" y="3000375"/>
          <p14:tracePt t="176367" x="701675" y="3017838"/>
          <p14:tracePt t="176374" x="711200" y="3036888"/>
          <p14:tracePt t="176615" x="720725" y="3036888"/>
          <p14:tracePt t="176622" x="728663" y="3036888"/>
          <p14:tracePt t="176630" x="747713" y="3046413"/>
          <p14:tracePt t="176638" x="784225" y="3046413"/>
          <p14:tracePt t="176649" x="830263" y="3082925"/>
          <p14:tracePt t="176654" x="911225" y="3119438"/>
          <p14:tracePt t="176665" x="957263" y="3155950"/>
          <p14:tracePt t="176670" x="1039813" y="3228975"/>
          <p14:tracePt t="176679" x="1139825" y="3302000"/>
          <p14:tracePt t="176686" x="1258888" y="3375025"/>
          <p14:tracePt t="176695" x="1412875" y="3465513"/>
          <p14:tracePt t="176703" x="1549400" y="3556000"/>
          <p14:tracePt t="176711" x="1704975" y="3684588"/>
          <p14:tracePt t="176719" x="1887538" y="3775075"/>
          <p14:tracePt t="176727" x="2097088" y="3884613"/>
          <p14:tracePt t="176735" x="2352675" y="4040188"/>
          <p14:tracePt t="176743" x="2525713" y="4140200"/>
          <p14:tracePt t="176750" x="2708275" y="4232275"/>
          <p14:tracePt t="176759" x="2889250" y="4349750"/>
          <p14:tracePt t="176771" x="3044825" y="4441825"/>
          <p14:tracePt t="176775" x="3144838" y="4495800"/>
          <p14:tracePt t="176784" x="3281363" y="4587875"/>
          <p14:tracePt t="176791" x="3363913" y="4641850"/>
          <p14:tracePt t="176799" x="3390900" y="4668838"/>
          <p14:tracePt t="176806" x="3419475" y="4697413"/>
          <p14:tracePt t="176815" x="3446463" y="4714875"/>
          <p14:tracePt t="176823" x="3446463" y="4724400"/>
          <p14:tracePt t="176831" x="3463925" y="4741863"/>
          <p14:tracePt t="176950" x="3455988" y="4724400"/>
          <p14:tracePt t="176958" x="3390900" y="4668838"/>
          <p14:tracePt t="176966" x="3327400" y="4632325"/>
          <p14:tracePt t="176974" x="3244850" y="4568825"/>
          <p14:tracePt t="176982" x="3200400" y="4532313"/>
          <p14:tracePt t="176990" x="3136900" y="4459288"/>
          <p14:tracePt t="176998" x="3054350" y="4395788"/>
          <p14:tracePt t="177006" x="2962275" y="4322763"/>
          <p14:tracePt t="177016" x="2844800" y="4213225"/>
          <p14:tracePt t="177022" x="2744788" y="4130675"/>
          <p14:tracePt t="177032" x="2643188" y="4040188"/>
          <p14:tracePt t="177038" x="2543175" y="3957638"/>
          <p14:tracePt t="177048" x="2425700" y="3848100"/>
          <p14:tracePt t="177054" x="2316163" y="3767138"/>
          <p14:tracePt t="177065" x="2214563" y="3675063"/>
          <p14:tracePt t="177070" x="2114550" y="3592513"/>
          <p14:tracePt t="177078" x="2014538" y="3519488"/>
          <p14:tracePt t="177091" x="1951038" y="3446463"/>
          <p14:tracePt t="177094" x="1914525" y="3402013"/>
          <p14:tracePt t="177102" x="1895475" y="3375025"/>
          <p14:tracePt t="177174" x="1924050" y="3365500"/>
          <p14:tracePt t="177182" x="2024063" y="3382963"/>
          <p14:tracePt t="177191" x="2133600" y="3411538"/>
          <p14:tracePt t="177200" x="2270125" y="3455988"/>
          <p14:tracePt t="177206" x="2416175" y="3482975"/>
          <p14:tracePt t="177217" x="2606675" y="3565525"/>
          <p14:tracePt t="177222" x="2835275" y="3629025"/>
          <p14:tracePt t="177233" x="3008313" y="3711575"/>
          <p14:tracePt t="177238" x="3244850" y="3775075"/>
          <p14:tracePt t="177248" x="3473450" y="3848100"/>
          <p14:tracePt t="177254" x="3636963" y="3894138"/>
          <p14:tracePt t="177265" x="3792538" y="3921125"/>
          <p14:tracePt t="177270" x="3883025" y="3948113"/>
          <p14:tracePt t="177278" x="3948113" y="3984625"/>
          <p14:tracePt t="177286" x="3965575" y="4003675"/>
          <p14:tracePt t="177294" x="4002088" y="4013200"/>
          <p14:tracePt t="177367" x="4002088" y="4030663"/>
          <p14:tracePt t="177382" x="4002088" y="4040188"/>
          <p14:tracePt t="177457" x="4002088" y="4049713"/>
          <p14:tracePt t="177472" x="3984625" y="4049713"/>
          <p14:tracePt t="177478" x="3975100" y="4049713"/>
          <p14:tracePt t="177486" x="3965575" y="4049713"/>
          <p14:tracePt t="177494" x="3965575" y="4040188"/>
          <p14:tracePt t="177511" x="3965575" y="4030663"/>
          <p14:tracePt t="177527" x="3965575" y="4013200"/>
          <p14:tracePt t="177543" x="3965575" y="4003675"/>
          <p14:tracePt t="177550" x="3965575" y="3994150"/>
          <p14:tracePt t="177560" x="3948113" y="3976688"/>
          <p14:tracePt t="177574" x="3938588" y="3967163"/>
          <p14:tracePt t="177582" x="3929063" y="3957638"/>
          <p14:tracePt t="177590" x="3911600" y="3940175"/>
          <p14:tracePt t="177606" x="3892550" y="3940175"/>
          <p14:tracePt t="177615" x="3875088" y="3921125"/>
          <p14:tracePt t="177622" x="3856038" y="3921125"/>
          <p14:tracePt t="177632" x="3846513" y="3921125"/>
          <p14:tracePt t="177638" x="3819525" y="3921125"/>
          <p14:tracePt t="177648" x="3802063" y="3921125"/>
          <p14:tracePt t="177654" x="3775075" y="3921125"/>
          <p14:tracePt t="177662" x="3756025" y="3911600"/>
          <p14:tracePt t="177670" x="3738563" y="3903663"/>
          <p14:tracePt t="177678" x="3719513" y="3894138"/>
          <p14:tracePt t="177687" x="3702050" y="3875088"/>
          <p14:tracePt t="177694" x="3683000" y="3867150"/>
          <p14:tracePt t="177702" x="3665538" y="3857625"/>
          <p14:tracePt t="177710" x="3629025" y="3840163"/>
          <p14:tracePt t="177718" x="3609975" y="3821113"/>
          <p14:tracePt t="177726" x="3600450" y="3811588"/>
          <p14:tracePt t="177865" x="3609975" y="3811588"/>
          <p14:tracePt t="177876" x="3629025" y="3821113"/>
          <p14:tracePt t="178257" x="3629025" y="3840163"/>
          <p14:tracePt t="178270" x="3629025" y="3848100"/>
          <p14:tracePt t="178278" x="3636963" y="3857625"/>
          <p14:tracePt t="178521" x="3636963" y="3867150"/>
          <p14:tracePt t="178533" x="3636963" y="3894138"/>
          <p14:tracePt t="178535" x="3636963" y="3903663"/>
          <p14:tracePt t="178543" x="3629025" y="3940175"/>
          <p14:tracePt t="178550" x="3609975" y="3967163"/>
          <p14:tracePt t="178558" x="3592513" y="4013200"/>
          <p14:tracePt t="178566" x="3563938" y="4057650"/>
          <p14:tracePt t="178574" x="3536950" y="4086225"/>
          <p14:tracePt t="178582" x="3509963" y="4130675"/>
          <p14:tracePt t="178590" x="3482975" y="4149725"/>
          <p14:tracePt t="178605" x="3436938" y="4195763"/>
          <p14:tracePt t="178608" x="3409950" y="4232275"/>
          <p14:tracePt t="178615" x="3390900" y="4240213"/>
          <p14:tracePt t="178622" x="3346450" y="4259263"/>
          <p14:tracePt t="178638" x="3300413" y="4303713"/>
          <p14:tracePt t="178649" x="3254375" y="4322763"/>
          <p14:tracePt t="178654" x="3217863" y="4340225"/>
          <p14:tracePt t="178665" x="3163888" y="4376738"/>
          <p14:tracePt t="178670" x="3136900" y="4405313"/>
          <p14:tracePt t="178678" x="3090863" y="4449763"/>
          <p14:tracePt t="178686" x="3044825" y="4459288"/>
          <p14:tracePt t="178694" x="2981325" y="4495800"/>
          <p14:tracePt t="178702" x="2954338" y="4514850"/>
          <p14:tracePt t="178711" x="2917825" y="4514850"/>
          <p14:tracePt t="178718" x="2862263" y="4514850"/>
          <p14:tracePt t="178727" x="2844800" y="4522788"/>
          <p14:tracePt t="178737" x="2789238" y="4522788"/>
          <p14:tracePt t="178742" x="2752725" y="4522788"/>
          <p14:tracePt t="178750" x="2725738" y="4522788"/>
          <p14:tracePt t="178758" x="2689225" y="4522788"/>
          <p14:tracePt t="178766" x="2652713" y="4522788"/>
          <p14:tracePt t="178778" x="2606675" y="4522788"/>
          <p14:tracePt t="178782" x="2552700" y="4522788"/>
          <p14:tracePt t="178790" x="2479675" y="4522788"/>
          <p14:tracePt t="178799" x="2425700" y="4522788"/>
          <p14:tracePt t="178806" x="2352675" y="4522788"/>
          <p14:tracePt t="178815" x="2243138" y="4522788"/>
          <p14:tracePt t="178823" x="2187575" y="4522788"/>
          <p14:tracePt t="178832" x="2114550" y="4522788"/>
          <p14:tracePt t="178839" x="2070100" y="4522788"/>
          <p14:tracePt t="178848" x="2024063" y="4505325"/>
          <p14:tracePt t="178854" x="2005013" y="4495800"/>
          <p14:tracePt t="178865" x="1997075" y="4495800"/>
          <p14:tracePt t="178871" x="1978025" y="4486275"/>
          <p14:tracePt t="178878" x="1968500" y="4486275"/>
          <p14:tracePt t="178926" x="1960563" y="4486275"/>
          <p14:tracePt t="178950" x="1941513" y="4486275"/>
          <p14:tracePt t="178967" x="1931988" y="4486275"/>
          <p14:tracePt t="178974" x="1924050" y="4478338"/>
          <p14:tracePt t="179251" x="1914525" y="4478338"/>
          <p14:tracePt t="179481" x="1905000" y="4478338"/>
          <p14:tracePt t="179498" x="1895475" y="4478338"/>
          <p14:tracePt t="179532" x="1887538" y="4478338"/>
          <p14:tracePt t="179548" x="1878013" y="4478338"/>
          <p14:tracePt t="179856" x="1878013" y="4468813"/>
          <p14:tracePt t="179911" x="1878013" y="4459288"/>
          <p14:tracePt t="179919" x="1878013" y="4449763"/>
          <p14:tracePt t="179936" x="1878013" y="4441825"/>
          <p14:tracePt t="179959" x="1878013" y="4422775"/>
          <p14:tracePt t="179982" x="1878013" y="4413250"/>
          <p14:tracePt t="179999" x="1878013" y="4405313"/>
          <p14:tracePt t="180015" x="1878013" y="4386263"/>
          <p14:tracePt t="180031" x="1878013" y="4368800"/>
          <p14:tracePt t="180046" x="1878013" y="4340225"/>
          <p14:tracePt t="180054" x="1878013" y="4332288"/>
          <p14:tracePt t="180062" x="1878013" y="4322763"/>
          <p14:tracePt t="180070" x="1878013" y="4313238"/>
          <p14:tracePt t="180078" x="1878013" y="4303713"/>
          <p14:tracePt t="180086" x="1878013" y="4295775"/>
          <p14:tracePt t="180102" x="1878013" y="4286250"/>
          <p14:tracePt t="180238" x="1878013" y="4295775"/>
          <p14:tracePt t="180254" x="1878013" y="4313238"/>
          <p14:tracePt t="180270" x="1878013" y="4332288"/>
          <p14:tracePt t="180278" x="1878013" y="4340225"/>
          <p14:tracePt t="180286" x="1878013" y="4359275"/>
          <p14:tracePt t="180294" x="1878013" y="4376738"/>
          <p14:tracePt t="180302" x="1878013" y="4413250"/>
          <p14:tracePt t="180310" x="1878013" y="4432300"/>
          <p14:tracePt t="180319" x="1878013" y="4459288"/>
          <p14:tracePt t="180326" x="1878013" y="4505325"/>
          <p14:tracePt t="180334" x="1878013" y="4532313"/>
          <p14:tracePt t="180342" x="1878013" y="4578350"/>
          <p14:tracePt t="180350" x="1887538" y="4614863"/>
          <p14:tracePt t="180358" x="1905000" y="4660900"/>
          <p14:tracePt t="180366" x="1914525" y="4678363"/>
          <p14:tracePt t="180374" x="1914525" y="4705350"/>
          <p14:tracePt t="180384" x="1914525" y="4724400"/>
          <p14:tracePt t="180390" x="1914525" y="4732338"/>
          <p14:tracePt t="180406" x="1914525" y="4751388"/>
          <p14:tracePt t="180512" x="1914525" y="4732338"/>
          <p14:tracePt t="180526" x="1914525" y="4724400"/>
          <p14:tracePt t="180542" x="1914525" y="4714875"/>
          <p14:tracePt t="180566" x="1914525" y="4697413"/>
          <p14:tracePt t="180575" x="1914525" y="4687888"/>
          <p14:tracePt t="180590" x="1914525" y="4678363"/>
          <p14:tracePt t="180631" x="1914525" y="4668838"/>
          <p14:tracePt t="180646" x="1914525" y="4651375"/>
          <p14:tracePt t="180654" x="1914525" y="4641850"/>
          <p14:tracePt t="180672" x="1905000" y="4632325"/>
          <p14:tracePt t="180681" x="1895475" y="4624388"/>
          <p14:tracePt t="180700" x="1887538" y="4614863"/>
          <p14:tracePt t="180703" x="1878013" y="4605338"/>
          <p14:tracePt t="180710" x="1860550" y="4595813"/>
          <p14:tracePt t="180726" x="1851025" y="4587875"/>
          <p14:tracePt t="180760" x="1841500" y="4578350"/>
          <p14:tracePt t="180824" x="1831975" y="4578350"/>
          <p14:tracePt t="180838" x="1814513" y="4578350"/>
          <p14:tracePt t="180845" x="1804988" y="4578350"/>
          <p14:tracePt t="180862" x="1787525" y="4578350"/>
          <p14:tracePt t="180880" x="1778000" y="4578350"/>
          <p14:tracePt t="181054" x="1768475" y="4595813"/>
          <p14:tracePt t="181070" x="1758950" y="4614863"/>
          <p14:tracePt t="181086" x="1741488" y="4632325"/>
          <p14:tracePt t="181096" x="1741488" y="4641850"/>
          <p14:tracePt t="181111" x="1722438" y="4660900"/>
          <p14:tracePt t="181480" x="1704975" y="4668838"/>
          <p14:tracePt t="181486" x="1685925" y="4687888"/>
          <p14:tracePt t="181496" x="1677988" y="4697413"/>
          <p14:tracePt t="181502" x="1658938" y="4705350"/>
          <p14:tracePt t="181510" x="1641475" y="4714875"/>
          <p14:tracePt t="181518" x="1622425" y="4732338"/>
          <p14:tracePt t="181526" x="1604963" y="4741863"/>
          <p14:tracePt t="181534" x="1585913" y="4741863"/>
          <p14:tracePt t="181543" x="1558925" y="4751388"/>
          <p14:tracePt t="181550" x="1549400" y="4751388"/>
          <p14:tracePt t="181560" x="1531938" y="4760913"/>
          <p14:tracePt t="181566" x="1522413" y="4760913"/>
          <p14:tracePt t="181574" x="1512888" y="4760913"/>
          <p14:tracePt t="181606" x="1504950" y="4760913"/>
          <p14:tracePt t="181671" x="1495425" y="4768850"/>
          <p14:tracePt t="181833" x="1495425" y="4778375"/>
          <p14:tracePt t="182049" x="1476375" y="4787900"/>
          <p14:tracePt t="182063" x="1458913" y="4797425"/>
          <p14:tracePt t="182113" x="1449388" y="4797425"/>
          <p14:tracePt t="182369" x="1439863" y="4797425"/>
          <p14:tracePt t="182785" x="1422400" y="4814888"/>
          <p14:tracePt t="183207" x="1431925" y="4814888"/>
          <p14:tracePt t="183216" x="1439863" y="4814888"/>
          <p14:tracePt t="183232" x="1468438" y="4814888"/>
          <p14:tracePt t="183248" x="1476375" y="4814888"/>
          <p14:tracePt t="183262" x="1495425" y="4814888"/>
          <p14:tracePt t="183270" x="1504950" y="4814888"/>
          <p14:tracePt t="183283" x="1522413" y="4814888"/>
          <p14:tracePt t="183286" x="1531938" y="4824413"/>
          <p14:tracePt t="183294" x="1541463" y="4833938"/>
          <p14:tracePt t="183302" x="1549400" y="4851400"/>
          <p14:tracePt t="183310" x="1558925" y="4860925"/>
          <p14:tracePt t="183318" x="1558925" y="4870450"/>
          <p14:tracePt t="183342" x="1568450" y="4878388"/>
          <p14:tracePt t="183582" x="1568450" y="4887913"/>
          <p14:tracePt t="183591" x="1576388" y="4897438"/>
          <p14:tracePt t="183606" x="1585913" y="4906963"/>
          <p14:tracePt t="183646" x="1595438" y="4906963"/>
          <p14:tracePt t="183654" x="1604963" y="4906963"/>
          <p14:tracePt t="183670" x="1612900" y="4906963"/>
          <p14:tracePt t="183694" x="1622425" y="4906963"/>
          <p14:tracePt t="183710" x="1641475" y="4906963"/>
          <p14:tracePt t="183726" x="1658938" y="4906963"/>
          <p14:tracePt t="183760" x="1668463" y="4906963"/>
          <p14:tracePt t="183775" x="1677988" y="4906963"/>
          <p14:tracePt t="183790" x="1685925" y="4906963"/>
          <p14:tracePt t="183806" x="1685925" y="4914900"/>
          <p14:tracePt t="183832" x="1695450" y="4914900"/>
          <p14:tracePt t="183864" x="1704975" y="4924425"/>
          <p14:tracePt t="183902" x="1714500" y="4933950"/>
          <p14:tracePt t="183926" x="1714500" y="4943475"/>
          <p14:tracePt t="183950" x="1714500" y="4951413"/>
          <p14:tracePt t="183958" x="1714500" y="4970463"/>
          <p14:tracePt t="183969" x="1714500" y="4979988"/>
          <p14:tracePt t="183974" x="1714500" y="4997450"/>
          <p14:tracePt t="183983" x="1714500" y="5016500"/>
          <p14:tracePt t="183990" x="1714500" y="5024438"/>
          <p14:tracePt t="183999" x="1704975" y="5033963"/>
          <p14:tracePt t="184006" x="1704975" y="5053013"/>
          <p14:tracePt t="184015" x="1695450" y="5060950"/>
          <p14:tracePt t="184031" x="1695450" y="5070475"/>
          <p14:tracePt t="184048" x="1685925" y="5089525"/>
          <p14:tracePt t="184220" x="1685925" y="5097463"/>
          <p14:tracePt t="184229" x="1685925" y="5106988"/>
          <p14:tracePt t="184254" x="1685925" y="5116513"/>
          <p14:tracePt t="184297" x="1685925" y="5133975"/>
          <p14:tracePt t="185297" x="1685925" y="5126038"/>
          <p14:tracePt t="185306" x="1685925" y="5116513"/>
          <p14:tracePt t="185319" x="1685925" y="5106988"/>
          <p14:tracePt t="185326" x="1685925" y="5097463"/>
          <p14:tracePt t="185334" x="1685925" y="5080000"/>
          <p14:tracePt t="185464" x="1677988" y="5080000"/>
          <p14:tracePt t="185499" x="1668463" y="5089525"/>
          <p14:tracePt t="185503" x="1668463" y="5097463"/>
          <p14:tracePt t="185513" x="1668463" y="5106988"/>
          <p14:tracePt t="185543" x="1658938" y="5116513"/>
          <p14:tracePt t="185913" x="1641475" y="5126038"/>
          <p14:tracePt t="185921" x="1631950" y="5126038"/>
          <p14:tracePt t="185927" x="1622425" y="5126038"/>
          <p14:tracePt t="185934" x="1612900" y="5126038"/>
          <p14:tracePt t="185942" x="1604963" y="5126038"/>
          <p14:tracePt t="185950" x="1585913" y="5126038"/>
          <p14:tracePt t="185958" x="1576388" y="5126038"/>
          <p14:tracePt t="185967" x="1558925" y="5126038"/>
          <p14:tracePt t="185974" x="1549400" y="5126038"/>
          <p14:tracePt t="185990" x="1541463" y="5126038"/>
          <p14:tracePt t="186006" x="1531938" y="5126038"/>
          <p14:tracePt t="186038" x="1522413" y="5126038"/>
          <p14:tracePt t="186056" x="1512888" y="5126038"/>
          <p14:tracePt t="186067" x="1504950" y="5126038"/>
          <p14:tracePt t="186084" x="1458913" y="5106988"/>
          <p14:tracePt t="186094" x="1449388" y="5106988"/>
          <p14:tracePt t="186102" x="1431925" y="5097463"/>
          <p14:tracePt t="186110" x="1422400" y="5097463"/>
          <p14:tracePt t="186131" x="1412875" y="5097463"/>
          <p14:tracePt t="186135" x="1403350" y="5097463"/>
          <p14:tracePt t="186161" x="1395413" y="5097463"/>
          <p14:tracePt t="186171" x="1385888" y="5097463"/>
          <p14:tracePt t="186174" x="1376363" y="5089525"/>
          <p14:tracePt t="186182" x="1366838" y="5080000"/>
          <p14:tracePt t="186190" x="1339850" y="5060950"/>
          <p14:tracePt t="186199" x="1330325" y="5060950"/>
          <p14:tracePt t="186206" x="1303338" y="5043488"/>
          <p14:tracePt t="186215" x="1285875" y="5024438"/>
          <p14:tracePt t="186222" x="1276350" y="5016500"/>
          <p14:tracePt t="186231" x="1266825" y="4987925"/>
          <p14:tracePt t="186238" x="1249363" y="4970463"/>
          <p14:tracePt t="186248" x="1239838" y="4960938"/>
          <p14:tracePt t="186254" x="1230313" y="4943475"/>
          <p14:tracePt t="186265" x="1230313" y="4933950"/>
          <p14:tracePt t="186270" x="1230313" y="4924425"/>
          <p14:tracePt t="186281" x="1230313" y="4914900"/>
          <p14:tracePt t="186286" x="1230313" y="4897438"/>
          <p14:tracePt t="186434" x="1239838" y="4897438"/>
          <p14:tracePt t="186846" x="1258888" y="4897438"/>
          <p14:tracePt t="186854" x="1303338" y="4914900"/>
          <p14:tracePt t="186862" x="1366838" y="4951413"/>
          <p14:tracePt t="186870" x="1403350" y="4960938"/>
          <p14:tracePt t="186884" x="1449388" y="4970463"/>
          <p14:tracePt t="186886" x="1476375" y="4987925"/>
          <p14:tracePt t="186894" x="1522413" y="4997450"/>
          <p14:tracePt t="186902" x="1568450" y="5016500"/>
          <p14:tracePt t="186910" x="1585913" y="5016500"/>
          <p14:tracePt t="186918" x="1595438" y="5016500"/>
          <p14:tracePt t="186926" x="1612900" y="5016500"/>
          <p14:tracePt t="186934" x="1622425" y="5016500"/>
          <p14:tracePt t="186942" x="1658938" y="5016500"/>
          <p14:tracePt t="186950" x="1668463" y="5016500"/>
          <p14:tracePt t="186958" x="1695450" y="5016500"/>
          <p14:tracePt t="186966" x="1722438" y="4997450"/>
          <p14:tracePt t="186974" x="1768475" y="4987925"/>
          <p14:tracePt t="186982" x="1787525" y="4987925"/>
          <p14:tracePt t="186990" x="1814513" y="4979988"/>
          <p14:tracePt t="187000" x="1841500" y="4979988"/>
          <p14:tracePt t="187006" x="1860550" y="4970463"/>
          <p14:tracePt t="187020" x="1905000" y="4960938"/>
          <p14:tracePt t="187023" x="1914525" y="4951413"/>
          <p14:tracePt t="187034" x="1941513" y="4943475"/>
          <p14:tracePt t="187049" x="1951038" y="4943475"/>
          <p14:tracePt t="187102" x="1968500" y="4943475"/>
          <p14:tracePt t="187110" x="1978025" y="4933950"/>
          <p14:tracePt t="187126" x="1997075" y="4924425"/>
          <p14:tracePt t="187142" x="2024063" y="4914900"/>
          <p14:tracePt t="187150" x="2033588" y="4906963"/>
          <p14:tracePt t="187158" x="2041525" y="4906963"/>
          <p14:tracePt t="187168" x="2051050" y="4897438"/>
          <p14:tracePt t="187174" x="2060575" y="4897438"/>
          <p14:tracePt t="187183" x="2078038" y="4887913"/>
          <p14:tracePt t="187199" x="2087563" y="4870450"/>
          <p14:tracePt t="187326" x="2070100" y="4870450"/>
          <p14:tracePt t="187334" x="2060575" y="4878388"/>
          <p14:tracePt t="187350" x="2051050" y="4887913"/>
          <p14:tracePt t="187367" x="2041525" y="4906963"/>
          <p14:tracePt t="187374" x="2033588" y="4914900"/>
          <p14:tracePt t="187383" x="2014538" y="4924425"/>
          <p14:tracePt t="187398" x="2005013" y="4933950"/>
          <p14:tracePt t="187406" x="2005013" y="4943475"/>
          <p14:tracePt t="187415" x="1997075" y="4951413"/>
          <p14:tracePt t="187438" x="1987550" y="4951413"/>
          <p14:tracePt t="187464" x="1978025" y="4951413"/>
          <p14:tracePt t="187486" x="1960563" y="4951413"/>
          <p14:tracePt t="187502" x="1951038" y="4951413"/>
          <p14:tracePt t="187518" x="1941513" y="4960938"/>
          <p14:tracePt t="187528" x="1924050" y="4960938"/>
          <p14:tracePt t="187534" x="1914525" y="4960938"/>
          <p14:tracePt t="187543" x="1905000" y="4960938"/>
          <p14:tracePt t="187558" x="1895475" y="4960938"/>
          <p14:tracePt t="187750" x="1878013" y="4979988"/>
          <p14:tracePt t="187766" x="1868488" y="4987925"/>
          <p14:tracePt t="187782" x="1860550" y="4997450"/>
          <p14:tracePt t="187799" x="1841500" y="5006975"/>
          <p14:tracePt t="187806" x="1824038" y="5016500"/>
          <p14:tracePt t="187822" x="1814513" y="5024438"/>
          <p14:tracePt t="187830" x="1804988" y="5033963"/>
          <p14:tracePt t="187838" x="1795463" y="5033963"/>
          <p14:tracePt t="187862" x="1778000" y="5043488"/>
          <p14:tracePt t="187902" x="1758950" y="5053013"/>
          <p14:tracePt t="187958" x="1751013" y="5053013"/>
          <p14:tracePt t="187966" x="1741488" y="5053013"/>
          <p14:tracePt t="187982" x="1731963" y="5053013"/>
          <p14:tracePt t="187998" x="1714500" y="5053013"/>
          <p14:tracePt t="188006" x="1704975" y="5053013"/>
          <p14:tracePt t="188013" x="1695450" y="5060950"/>
          <p14:tracePt t="188031" x="1677988" y="5070475"/>
          <p14:tracePt t="188038" x="1668463" y="5070475"/>
          <p14:tracePt t="188047" x="1649413" y="5080000"/>
          <p14:tracePt t="188070" x="1631950" y="5080000"/>
          <p14:tracePt t="188094" x="1622425" y="5080000"/>
          <p14:tracePt t="188135" x="1612900" y="5080000"/>
          <p14:tracePt t="188159" x="1595438" y="5080000"/>
          <p14:tracePt t="188174" x="1585913" y="5080000"/>
          <p14:tracePt t="188182" x="1576388" y="5080000"/>
          <p14:tracePt t="188190" x="1568450" y="5080000"/>
          <p14:tracePt t="188199" x="1558925" y="5080000"/>
          <p14:tracePt t="188206" x="1549400" y="5080000"/>
          <p14:tracePt t="188230" x="1541463" y="5080000"/>
          <p14:tracePt t="188654" x="1531938" y="5080000"/>
          <p14:tracePt t="188662" x="1512888" y="5089525"/>
          <p14:tracePt t="188670" x="1504950" y="5106988"/>
          <p14:tracePt t="188680" x="1504950" y="5116513"/>
          <p14:tracePt t="188696" x="1495425" y="5133975"/>
          <p14:tracePt t="189560" x="1504950" y="5133975"/>
          <p14:tracePt t="189574" x="1512888" y="5133975"/>
          <p14:tracePt t="189832" x="1522413" y="5133975"/>
          <p14:tracePt t="189842" x="1531938" y="5133975"/>
          <p14:tracePt t="189854" x="1541463" y="5133975"/>
          <p14:tracePt t="189894" x="1549400" y="5133975"/>
          <p14:tracePt t="189910" x="1568450" y="5133975"/>
          <p14:tracePt t="189918" x="1576388" y="5133975"/>
          <p14:tracePt t="189950" x="1585913" y="5133975"/>
          <p14:tracePt t="189958" x="1604963" y="5133975"/>
          <p14:tracePt t="189974" x="1612900" y="5133975"/>
          <p14:tracePt t="190056" x="1622425" y="5133975"/>
          <p14:tracePt t="190126" x="1631950" y="5133975"/>
          <p14:tracePt t="190142" x="1641475" y="5116513"/>
          <p14:tracePt t="190150" x="1658938" y="5106988"/>
          <p14:tracePt t="190158" x="1658938" y="5097463"/>
          <p14:tracePt t="190167" x="1704975" y="5080000"/>
          <p14:tracePt t="190174" x="1722438" y="5060950"/>
          <p14:tracePt t="190182" x="1751013" y="5053013"/>
          <p14:tracePt t="190190" x="1768475" y="5043488"/>
          <p14:tracePt t="190199" x="1778000" y="5024438"/>
          <p14:tracePt t="190217" x="1787525" y="5024438"/>
          <p14:tracePt t="195215" x="1831975" y="4897438"/>
          <p14:tracePt t="195222" x="1905000" y="4632325"/>
          <p14:tracePt t="195232" x="1978025" y="4478338"/>
          <p14:tracePt t="195238" x="2033588" y="4376738"/>
          <p14:tracePt t="195248" x="2060575" y="4332288"/>
          <p14:tracePt t="195254" x="2078038" y="4286250"/>
          <p14:tracePt t="195369" x="2078038" y="4268788"/>
          <p14:tracePt t="195379" x="2078038" y="4249738"/>
          <p14:tracePt t="195399" x="2070100" y="4240213"/>
          <p14:tracePt t="195406" x="2033588" y="4232275"/>
          <p14:tracePt t="195415" x="1987550" y="4232275"/>
          <p14:tracePt t="195422" x="1931988" y="4232275"/>
          <p14:tracePt t="195430" x="1878013" y="4232275"/>
          <p14:tracePt t="195438" x="1841500" y="4232275"/>
          <p14:tracePt t="195447" x="1795463" y="4232275"/>
          <p14:tracePt t="195454" x="1768475" y="4232275"/>
          <p14:tracePt t="195464" x="1741488" y="4232275"/>
          <p14:tracePt t="195470" x="1731963" y="4232275"/>
          <p14:tracePt t="195480" x="1714500" y="4232275"/>
          <p14:tracePt t="195498" x="1704975" y="4232275"/>
          <p14:tracePt t="195502" x="1695450" y="4249738"/>
          <p14:tracePt t="195510" x="1685925" y="4259263"/>
          <p14:tracePt t="195518" x="1677988" y="4268788"/>
          <p14:tracePt t="195526" x="1649413" y="4286250"/>
          <p14:tracePt t="195534" x="1631950" y="4295775"/>
          <p14:tracePt t="195549" x="1576388" y="4303713"/>
          <p14:tracePt t="195550" x="1522413" y="4322763"/>
          <p14:tracePt t="195558" x="1449388" y="4322763"/>
          <p14:tracePt t="195566" x="1322388" y="4322763"/>
          <p14:tracePt t="195575" x="1193800" y="4322763"/>
          <p14:tracePt t="195583" x="1066800" y="4322763"/>
          <p14:tracePt t="195592" x="957263" y="4322763"/>
          <p14:tracePt t="195598" x="820738" y="4349750"/>
          <p14:tracePt t="195606" x="765175" y="4359275"/>
          <p14:tracePt t="195615" x="720725" y="4368800"/>
          <p14:tracePt t="195621" x="674688" y="4376738"/>
          <p14:tracePt t="195638" x="655638" y="4386263"/>
          <p14:tracePt t="195647" x="655638" y="4395788"/>
          <p14:tracePt t="195654" x="638175" y="4413250"/>
          <p14:tracePt t="195663" x="620713" y="4441825"/>
          <p14:tracePt t="195670" x="611188" y="4449763"/>
          <p14:tracePt t="195686" x="601663" y="4459288"/>
          <p14:tracePt t="195839" x="601663" y="4478338"/>
          <p14:tracePt t="195846" x="601663" y="4495800"/>
          <p14:tracePt t="195862" x="620713" y="4514850"/>
          <p14:tracePt t="195871" x="655638" y="4532313"/>
          <p14:tracePt t="195878" x="674688" y="4532313"/>
          <p14:tracePt t="195887" x="692150" y="4541838"/>
          <p14:tracePt t="195902" x="738188" y="4541838"/>
          <p14:tracePt t="195910" x="774700" y="4541838"/>
          <p14:tracePt t="195919" x="801688" y="4551363"/>
          <p14:tracePt t="195926" x="838200" y="4551363"/>
          <p14:tracePt t="195934" x="874713" y="4568825"/>
          <p14:tracePt t="195942" x="920750" y="4568825"/>
          <p14:tracePt t="195950" x="966788" y="4587875"/>
          <p14:tracePt t="195958" x="1020763" y="4595813"/>
          <p14:tracePt t="195966" x="1047750" y="4605338"/>
          <p14:tracePt t="195974" x="1120775" y="4641850"/>
          <p14:tracePt t="195982" x="1166813" y="4668838"/>
          <p14:tracePt t="195990" x="1212850" y="4678363"/>
          <p14:tracePt t="195999" x="1239838" y="4697413"/>
          <p14:tracePt t="196006" x="1258888" y="4705350"/>
          <p14:tracePt t="196015" x="1276350" y="4714875"/>
          <p14:tracePt t="196022" x="1285875" y="4714875"/>
          <p14:tracePt t="196246" x="1293813" y="4714875"/>
          <p14:tracePt t="196254" x="1312863" y="4714875"/>
          <p14:tracePt t="196263" x="1339850" y="4714875"/>
          <p14:tracePt t="196270" x="1358900" y="4714875"/>
          <p14:tracePt t="196280" x="1385888" y="4714875"/>
          <p14:tracePt t="196286" x="1403350" y="4714875"/>
          <p14:tracePt t="196296" x="1431925" y="4714875"/>
          <p14:tracePt t="196302" x="1449388" y="4714875"/>
          <p14:tracePt t="196310" x="1485900" y="4714875"/>
          <p14:tracePt t="196318" x="1522413" y="4714875"/>
          <p14:tracePt t="196326" x="1549400" y="4714875"/>
          <p14:tracePt t="196334" x="1576388" y="4714875"/>
          <p14:tracePt t="196342" x="1612900" y="4724400"/>
          <p14:tracePt t="196350" x="1649413" y="4724400"/>
          <p14:tracePt t="196358" x="1685925" y="4751388"/>
          <p14:tracePt t="196366" x="1704975" y="4760913"/>
          <p14:tracePt t="196374" x="1731963" y="4768850"/>
          <p14:tracePt t="196382" x="1758950" y="4778375"/>
          <p14:tracePt t="196390" x="1778000" y="4778375"/>
          <p14:tracePt t="196399" x="1795463" y="4787900"/>
          <p14:tracePt t="196410" x="1824038" y="4797425"/>
          <p14:tracePt t="196427" x="1878013" y="4797425"/>
          <p14:tracePt t="196434" x="1895475" y="4797425"/>
          <p14:tracePt t="196438" x="1924050" y="4797425"/>
          <p14:tracePt t="196450" x="1931988" y="4797425"/>
          <p14:tracePt t="196454" x="1951038" y="4797425"/>
          <p14:tracePt t="196464" x="1960563" y="4797425"/>
          <p14:tracePt t="196486" x="1978025" y="4797425"/>
          <p14:tracePt t="196498" x="1987550" y="4787900"/>
          <p14:tracePt t="196768" x="1987550" y="4768850"/>
          <p14:tracePt t="196823" x="1978025" y="4768850"/>
          <p14:tracePt t="196831" x="1968500" y="4768850"/>
          <p14:tracePt t="196864" x="1960563" y="4768850"/>
          <p14:tracePt t="196896" x="1941513" y="4768850"/>
          <p14:tracePt t="196905" x="1931988" y="4768850"/>
          <p14:tracePt t="196927" x="1924050" y="4768850"/>
          <p14:tracePt t="196952" x="1905000" y="4768850"/>
          <p14:tracePt t="196958" x="1905000" y="4778375"/>
          <p14:tracePt t="196966" x="1887538" y="4797425"/>
          <p14:tracePt t="196984" x="1878013" y="4805363"/>
          <p14:tracePt t="196992" x="1868488" y="4814888"/>
          <p14:tracePt t="197007" x="1851025" y="4833938"/>
          <p14:tracePt t="197015" x="1831975" y="4851400"/>
          <p14:tracePt t="197022" x="1814513" y="4860925"/>
          <p14:tracePt t="197031" x="1795463" y="4870450"/>
          <p14:tracePt t="197039" x="1778000" y="4887913"/>
          <p14:tracePt t="197046" x="1741488" y="4897438"/>
          <p14:tracePt t="197063" x="1722438" y="4906963"/>
          <p14:tracePt t="197110" x="1714500" y="4906963"/>
          <p14:tracePt t="197134" x="1704975" y="4906963"/>
          <p14:tracePt t="197150" x="1704975" y="4897438"/>
          <p14:tracePt t="197166" x="1704975" y="4887913"/>
          <p14:tracePt t="197182" x="1695450" y="4878388"/>
          <p14:tracePt t="197270" x="1677988" y="4878388"/>
          <p14:tracePt t="197278" x="1668463" y="4878388"/>
          <p14:tracePt t="197286" x="1641475" y="4878388"/>
          <p14:tracePt t="197294" x="1631950" y="4897438"/>
          <p14:tracePt t="197302" x="1612900" y="4914900"/>
          <p14:tracePt t="197313" x="1604963" y="4924425"/>
          <p14:tracePt t="197319" x="1604963" y="4943475"/>
          <p14:tracePt t="197327" x="1595438" y="4951413"/>
          <p14:tracePt t="197336" x="1595438" y="4960938"/>
          <p14:tracePt t="197342" x="1576388" y="4970463"/>
          <p14:tracePt t="197350" x="1576388" y="4979988"/>
          <p14:tracePt t="197358" x="1576388" y="4987925"/>
          <p14:tracePt t="197375" x="1576388" y="4997450"/>
          <p14:tracePt t="197383" x="1576388" y="5016500"/>
          <p14:tracePt t="197648" x="1576388" y="5024438"/>
          <p14:tracePt t="197734" x="1595438" y="5033963"/>
          <p14:tracePt t="197742" x="1612900" y="5033963"/>
          <p14:tracePt t="197750" x="1622425" y="5033963"/>
          <p14:tracePt t="197766" x="1631950" y="5033963"/>
          <p14:tracePt t="197822" x="1649413" y="5033963"/>
          <p14:tracePt t="197846" x="1658938" y="5033963"/>
          <p14:tracePt t="197854" x="1685925" y="5033963"/>
          <p14:tracePt t="197862" x="1695450" y="5033963"/>
          <p14:tracePt t="197871" x="1704975" y="5033963"/>
          <p14:tracePt t="198423" x="1768475" y="5006975"/>
          <p14:tracePt t="198433" x="1860550" y="4997450"/>
          <p14:tracePt t="198438" x="1968500" y="4951413"/>
          <p14:tracePt t="198451" x="2078038" y="4951413"/>
          <p14:tracePt t="198454" x="2243138" y="4951413"/>
          <p14:tracePt t="198472" x="2533650" y="4951413"/>
          <p14:tracePt t="198481" x="2762250" y="4979988"/>
          <p14:tracePt t="198486" x="2962275" y="4997450"/>
          <p14:tracePt t="198499" x="3154363" y="5043488"/>
          <p14:tracePt t="198502" x="3300413" y="5053013"/>
          <p14:tracePt t="198515" x="3446463" y="5070475"/>
          <p14:tracePt t="198519" x="3592513" y="5080000"/>
          <p14:tracePt t="198527" x="3756025" y="5080000"/>
          <p14:tracePt t="198534" x="3938588" y="5080000"/>
          <p14:tracePt t="198545" x="4129088" y="5080000"/>
          <p14:tracePt t="198550" x="4384675" y="5080000"/>
          <p14:tracePt t="198558" x="4686300" y="5080000"/>
          <p14:tracePt t="198566" x="5049838" y="5080000"/>
          <p14:tracePt t="198576" x="5534025" y="5080000"/>
          <p14:tracePt t="198582" x="5935663" y="5024438"/>
          <p14:tracePt t="198591" x="6391275" y="4979988"/>
          <p14:tracePt t="198598" x="6856413" y="4914900"/>
          <p14:tracePt t="198606" x="7256463" y="4841875"/>
          <p14:tracePt t="198614" x="7648575" y="4778375"/>
          <p14:tracePt t="198622" x="7994650" y="4741863"/>
          <p14:tracePt t="198631" x="8296275" y="4660900"/>
          <p14:tracePt t="198639" x="8661400" y="4568825"/>
          <p14:tracePt t="198646" x="8980488" y="45323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ja-JP" sz="3800"/>
              <a:t>2-way set associative Map</a:t>
            </a:r>
          </a:p>
        </p:txBody>
      </p:sp>
      <p:sp>
        <p:nvSpPr>
          <p:cNvPr id="27651" name="Rectangle 3"/>
          <p:cNvSpPr>
            <a:spLocks noChangeArrowheads="1"/>
          </p:cNvSpPr>
          <p:nvPr/>
        </p:nvSpPr>
        <p:spPr bwMode="auto">
          <a:xfrm>
            <a:off x="900113" y="1628775"/>
            <a:ext cx="8636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a:t>
            </a:r>
          </a:p>
        </p:txBody>
      </p:sp>
      <p:sp>
        <p:nvSpPr>
          <p:cNvPr id="27652" name="Rectangle 4"/>
          <p:cNvSpPr>
            <a:spLocks noChangeArrowheads="1"/>
          </p:cNvSpPr>
          <p:nvPr/>
        </p:nvSpPr>
        <p:spPr bwMode="auto">
          <a:xfrm>
            <a:off x="1763713" y="1628775"/>
            <a:ext cx="360362"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10</a:t>
            </a:r>
          </a:p>
        </p:txBody>
      </p:sp>
      <p:sp>
        <p:nvSpPr>
          <p:cNvPr id="27653"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27654"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55"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56"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57"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58"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59"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0"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61"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a:t>
            </a:r>
          </a:p>
        </p:txBody>
      </p:sp>
      <p:sp>
        <p:nvSpPr>
          <p:cNvPr id="27662"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3"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4"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5" name="Rectangle 17"/>
          <p:cNvSpPr>
            <a:spLocks noChangeArrowheads="1"/>
          </p:cNvSpPr>
          <p:nvPr/>
        </p:nvSpPr>
        <p:spPr bwMode="auto">
          <a:xfrm>
            <a:off x="2052638" y="48672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6" name="Rectangle 18"/>
          <p:cNvSpPr>
            <a:spLocks noChangeArrowheads="1"/>
          </p:cNvSpPr>
          <p:nvPr/>
        </p:nvSpPr>
        <p:spPr bwMode="auto">
          <a:xfrm>
            <a:off x="2052638" y="52276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7" name="Rectangle 19"/>
          <p:cNvSpPr>
            <a:spLocks noChangeArrowheads="1"/>
          </p:cNvSpPr>
          <p:nvPr/>
        </p:nvSpPr>
        <p:spPr bwMode="auto">
          <a:xfrm>
            <a:off x="2052638" y="55880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00000</a:t>
            </a:r>
          </a:p>
        </p:txBody>
      </p:sp>
      <p:sp>
        <p:nvSpPr>
          <p:cNvPr id="27668" name="Rectangle 20"/>
          <p:cNvSpPr>
            <a:spLocks noChangeArrowheads="1"/>
          </p:cNvSpPr>
          <p:nvPr/>
        </p:nvSpPr>
        <p:spPr bwMode="auto">
          <a:xfrm>
            <a:off x="2052638" y="59483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69"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0"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1"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2"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3" name="Rectangle 25"/>
          <p:cNvSpPr>
            <a:spLocks noChangeArrowheads="1"/>
          </p:cNvSpPr>
          <p:nvPr/>
        </p:nvSpPr>
        <p:spPr bwMode="auto">
          <a:xfrm>
            <a:off x="4140200"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4" name="Rectangle 26"/>
          <p:cNvSpPr>
            <a:spLocks noChangeArrowheads="1"/>
          </p:cNvSpPr>
          <p:nvPr/>
        </p:nvSpPr>
        <p:spPr bwMode="auto">
          <a:xfrm>
            <a:off x="4645025"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5" name="Rectangle 27"/>
          <p:cNvSpPr>
            <a:spLocks noChangeArrowheads="1"/>
          </p:cNvSpPr>
          <p:nvPr/>
        </p:nvSpPr>
        <p:spPr bwMode="auto">
          <a:xfrm>
            <a:off x="5149850"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6" name="Rectangle 28"/>
          <p:cNvSpPr>
            <a:spLocks noChangeArrowheads="1"/>
          </p:cNvSpPr>
          <p:nvPr/>
        </p:nvSpPr>
        <p:spPr bwMode="auto">
          <a:xfrm>
            <a:off x="5654675"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7677" name="Text Box 29"/>
          <p:cNvSpPr txBox="1">
            <a:spLocks noChangeArrowheads="1"/>
          </p:cNvSpPr>
          <p:nvPr/>
        </p:nvSpPr>
        <p:spPr bwMode="auto">
          <a:xfrm>
            <a:off x="5343525" y="17208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7678" name="Text Box 30"/>
          <p:cNvSpPr txBox="1">
            <a:spLocks noChangeArrowheads="1"/>
          </p:cNvSpPr>
          <p:nvPr/>
        </p:nvSpPr>
        <p:spPr bwMode="auto">
          <a:xfrm>
            <a:off x="6823075" y="170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7679"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grpSp>
        <p:nvGrpSpPr>
          <p:cNvPr id="360480" name="Group 32"/>
          <p:cNvGrpSpPr>
            <a:grpSpLocks/>
          </p:cNvGrpSpPr>
          <p:nvPr/>
        </p:nvGrpSpPr>
        <p:grpSpPr bwMode="auto">
          <a:xfrm>
            <a:off x="1187450" y="1989138"/>
            <a:ext cx="2232025" cy="1008062"/>
            <a:chOff x="748" y="1253"/>
            <a:chExt cx="1406" cy="635"/>
          </a:xfrm>
        </p:grpSpPr>
        <p:sp>
          <p:nvSpPr>
            <p:cNvPr id="27715" name="Line 33"/>
            <p:cNvSpPr>
              <a:spLocks noChangeShapeType="1"/>
            </p:cNvSpPr>
            <p:nvPr/>
          </p:nvSpPr>
          <p:spPr bwMode="auto">
            <a:xfrm>
              <a:off x="748" y="1253"/>
              <a:ext cx="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6" name="Line 34"/>
            <p:cNvSpPr>
              <a:spLocks noChangeShapeType="1"/>
            </p:cNvSpPr>
            <p:nvPr/>
          </p:nvSpPr>
          <p:spPr bwMode="auto">
            <a:xfrm>
              <a:off x="748" y="1616"/>
              <a:ext cx="140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7"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0484" name="Group 36"/>
          <p:cNvGrpSpPr>
            <a:grpSpLocks/>
          </p:cNvGrpSpPr>
          <p:nvPr/>
        </p:nvGrpSpPr>
        <p:grpSpPr bwMode="auto">
          <a:xfrm>
            <a:off x="2771775" y="3429000"/>
            <a:ext cx="647700" cy="576263"/>
            <a:chOff x="1746" y="2160"/>
            <a:chExt cx="408" cy="408"/>
          </a:xfrm>
        </p:grpSpPr>
        <p:sp>
          <p:nvSpPr>
            <p:cNvPr id="27713" name="Line 37"/>
            <p:cNvSpPr>
              <a:spLocks noChangeShapeType="1"/>
            </p:cNvSpPr>
            <p:nvPr/>
          </p:nvSpPr>
          <p:spPr bwMode="auto">
            <a:xfrm>
              <a:off x="1746" y="2568"/>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4"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82" name="Text Box 39"/>
          <p:cNvSpPr txBox="1">
            <a:spLocks noChangeArrowheads="1"/>
          </p:cNvSpPr>
          <p:nvPr/>
        </p:nvSpPr>
        <p:spPr bwMode="auto">
          <a:xfrm>
            <a:off x="5919788" y="11445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grpSp>
        <p:nvGrpSpPr>
          <p:cNvPr id="360488" name="Group 40"/>
          <p:cNvGrpSpPr>
            <a:grpSpLocks/>
          </p:cNvGrpSpPr>
          <p:nvPr/>
        </p:nvGrpSpPr>
        <p:grpSpPr bwMode="auto">
          <a:xfrm>
            <a:off x="3635375" y="2800350"/>
            <a:ext cx="1584325" cy="412750"/>
            <a:chOff x="2290" y="1764"/>
            <a:chExt cx="998" cy="260"/>
          </a:xfrm>
        </p:grpSpPr>
        <p:sp>
          <p:nvSpPr>
            <p:cNvPr id="27711"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2" name="Text Box 42"/>
            <p:cNvSpPr txBox="1">
              <a:spLocks noChangeArrowheads="1"/>
            </p:cNvSpPr>
            <p:nvPr/>
          </p:nvSpPr>
          <p:spPr bwMode="auto">
            <a:xfrm>
              <a:off x="2368" y="1764"/>
              <a:ext cx="6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Yes: Hit</a:t>
              </a:r>
            </a:p>
          </p:txBody>
        </p:sp>
      </p:grpSp>
      <p:sp>
        <p:nvSpPr>
          <p:cNvPr id="27684" name="Text Box 43"/>
          <p:cNvSpPr txBox="1">
            <a:spLocks noChangeArrowheads="1"/>
          </p:cNvSpPr>
          <p:nvPr/>
        </p:nvSpPr>
        <p:spPr bwMode="auto">
          <a:xfrm>
            <a:off x="3779838" y="5667375"/>
            <a:ext cx="2216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4 entries X 5bit X 2</a:t>
            </a:r>
          </a:p>
          <a:p>
            <a:pPr eaLnBrk="1" hangingPunct="1"/>
            <a:endParaRPr lang="en-US" altLang="ja-JP" b="1">
              <a:solidFill>
                <a:srgbClr val="6666FF"/>
              </a:solidFill>
            </a:endParaRPr>
          </a:p>
        </p:txBody>
      </p:sp>
      <p:sp>
        <p:nvSpPr>
          <p:cNvPr id="27685"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60493" name="Group 45"/>
          <p:cNvGrpSpPr>
            <a:grpSpLocks/>
          </p:cNvGrpSpPr>
          <p:nvPr/>
        </p:nvGrpSpPr>
        <p:grpSpPr bwMode="auto">
          <a:xfrm>
            <a:off x="5364163" y="2944813"/>
            <a:ext cx="1595437" cy="844550"/>
            <a:chOff x="3379" y="1855"/>
            <a:chExt cx="1005" cy="532"/>
          </a:xfrm>
        </p:grpSpPr>
        <p:sp>
          <p:nvSpPr>
            <p:cNvPr id="27708" name="Line 46"/>
            <p:cNvSpPr>
              <a:spLocks noChangeShapeType="1"/>
            </p:cNvSpPr>
            <p:nvPr/>
          </p:nvSpPr>
          <p:spPr bwMode="auto">
            <a:xfrm flipV="1">
              <a:off x="3379" y="2160"/>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9" name="Line 47"/>
            <p:cNvSpPr>
              <a:spLocks noChangeShapeType="1"/>
            </p:cNvSpPr>
            <p:nvPr/>
          </p:nvSpPr>
          <p:spPr bwMode="auto">
            <a:xfrm>
              <a:off x="3470" y="2024"/>
              <a:ext cx="45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0" name="Text Box 48"/>
            <p:cNvSpPr txBox="1">
              <a:spLocks noChangeArrowheads="1"/>
            </p:cNvSpPr>
            <p:nvPr/>
          </p:nvSpPr>
          <p:spPr bwMode="auto">
            <a:xfrm>
              <a:off x="3956" y="1855"/>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Data</a:t>
              </a:r>
            </a:p>
          </p:txBody>
        </p:sp>
      </p:grpSp>
      <p:grpSp>
        <p:nvGrpSpPr>
          <p:cNvPr id="360497" name="Group 49"/>
          <p:cNvGrpSpPr>
            <a:grpSpLocks/>
          </p:cNvGrpSpPr>
          <p:nvPr/>
        </p:nvGrpSpPr>
        <p:grpSpPr bwMode="auto">
          <a:xfrm>
            <a:off x="1384300" y="1989138"/>
            <a:ext cx="666750" cy="2087562"/>
            <a:chOff x="872" y="1253"/>
            <a:chExt cx="420" cy="1315"/>
          </a:xfrm>
        </p:grpSpPr>
        <p:grpSp>
          <p:nvGrpSpPr>
            <p:cNvPr id="27704" name="Group 50"/>
            <p:cNvGrpSpPr>
              <a:grpSpLocks/>
            </p:cNvGrpSpPr>
            <p:nvPr/>
          </p:nvGrpSpPr>
          <p:grpSpPr bwMode="auto">
            <a:xfrm>
              <a:off x="1156" y="1253"/>
              <a:ext cx="136" cy="1315"/>
              <a:chOff x="1111" y="1253"/>
              <a:chExt cx="181" cy="1270"/>
            </a:xfrm>
          </p:grpSpPr>
          <p:sp>
            <p:nvSpPr>
              <p:cNvPr id="27706" name="Line 51"/>
              <p:cNvSpPr>
                <a:spLocks noChangeShapeType="1"/>
              </p:cNvSpPr>
              <p:nvPr/>
            </p:nvSpPr>
            <p:spPr bwMode="auto">
              <a:xfrm>
                <a:off x="1111" y="1253"/>
                <a:ext cx="0" cy="127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7" name="Line 52"/>
              <p:cNvSpPr>
                <a:spLocks noChangeShapeType="1"/>
              </p:cNvSpPr>
              <p:nvPr/>
            </p:nvSpPr>
            <p:spPr bwMode="auto">
              <a:xfrm>
                <a:off x="1111" y="2523"/>
                <a:ext cx="181"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705" name="Text Box 53"/>
            <p:cNvSpPr txBox="1">
              <a:spLocks noChangeArrowheads="1"/>
            </p:cNvSpPr>
            <p:nvPr/>
          </p:nvSpPr>
          <p:spPr bwMode="auto">
            <a:xfrm>
              <a:off x="872" y="2127"/>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10</a:t>
              </a:r>
            </a:p>
          </p:txBody>
        </p:sp>
      </p:grpSp>
      <p:grpSp>
        <p:nvGrpSpPr>
          <p:cNvPr id="360502" name="Group 54"/>
          <p:cNvGrpSpPr>
            <a:grpSpLocks/>
          </p:cNvGrpSpPr>
          <p:nvPr/>
        </p:nvGrpSpPr>
        <p:grpSpPr bwMode="auto">
          <a:xfrm>
            <a:off x="1835150" y="4581525"/>
            <a:ext cx="2160588" cy="368300"/>
            <a:chOff x="1746" y="2564"/>
            <a:chExt cx="862" cy="162"/>
          </a:xfrm>
        </p:grpSpPr>
        <p:sp>
          <p:nvSpPr>
            <p:cNvPr id="27702" name="Line 55"/>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3" name="Text Box 56"/>
            <p:cNvSpPr txBox="1">
              <a:spLocks noChangeArrowheads="1"/>
            </p:cNvSpPr>
            <p:nvPr/>
          </p:nvSpPr>
          <p:spPr bwMode="auto">
            <a:xfrm>
              <a:off x="2070" y="2564"/>
              <a:ext cx="396" cy="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 </a:t>
              </a:r>
              <a:r>
                <a:rPr lang="en-US" altLang="ja-JP" b="1">
                  <a:solidFill>
                    <a:srgbClr val="CC0000"/>
                  </a:solidFill>
                </a:rPr>
                <a:t>10</a:t>
              </a:r>
            </a:p>
          </p:txBody>
        </p:sp>
      </p:grpSp>
      <p:sp>
        <p:nvSpPr>
          <p:cNvPr id="27689" name="Text Box 57"/>
          <p:cNvSpPr txBox="1">
            <a:spLocks noChangeArrowheads="1"/>
          </p:cNvSpPr>
          <p:nvPr/>
        </p:nvSpPr>
        <p:spPr bwMode="auto">
          <a:xfrm>
            <a:off x="6300788" y="4005263"/>
            <a:ext cx="17812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8Blocks</a:t>
            </a:r>
            <a:r>
              <a:rPr lang="en-US" altLang="ja-JP" b="1" dirty="0">
                <a:solidFill>
                  <a:srgbClr val="6666FF"/>
                </a:solidFill>
              </a:rPr>
              <a:t>)</a:t>
            </a:r>
          </a:p>
        </p:txBody>
      </p:sp>
      <p:sp>
        <p:nvSpPr>
          <p:cNvPr id="27690" name="Text Box 58"/>
          <p:cNvSpPr txBox="1">
            <a:spLocks noChangeArrowheads="1"/>
          </p:cNvSpPr>
          <p:nvPr/>
        </p:nvSpPr>
        <p:spPr bwMode="auto">
          <a:xfrm>
            <a:off x="6711950" y="2224088"/>
            <a:ext cx="2076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128Blocks</a:t>
            </a:r>
            <a:r>
              <a:rPr lang="en-US" altLang="ja-JP" b="1" dirty="0">
                <a:solidFill>
                  <a:srgbClr val="6666FF"/>
                </a:solidFill>
              </a:rPr>
              <a:t>)</a:t>
            </a:r>
          </a:p>
          <a:p>
            <a:pPr eaLnBrk="1" hangingPunct="1"/>
            <a:endParaRPr lang="en-US" altLang="ja-JP" b="1" dirty="0">
              <a:solidFill>
                <a:srgbClr val="6666FF"/>
              </a:solidFill>
            </a:endParaRPr>
          </a:p>
        </p:txBody>
      </p:sp>
      <p:sp>
        <p:nvSpPr>
          <p:cNvPr id="360507" name="AutoShape 59"/>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508" name="Text Box 60"/>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27693" name="Oval 61"/>
          <p:cNvSpPr>
            <a:spLocks noChangeArrowheads="1"/>
          </p:cNvSpPr>
          <p:nvPr/>
        </p:nvSpPr>
        <p:spPr bwMode="auto">
          <a:xfrm>
            <a:off x="3419475" y="5229225"/>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60510" name="Line 62"/>
          <p:cNvSpPr>
            <a:spLocks noChangeShapeType="1"/>
          </p:cNvSpPr>
          <p:nvPr/>
        </p:nvSpPr>
        <p:spPr bwMode="auto">
          <a:xfrm>
            <a:off x="1835150" y="4076700"/>
            <a:ext cx="0" cy="17287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511" name="Line 63"/>
          <p:cNvSpPr>
            <a:spLocks noChangeShapeType="1"/>
          </p:cNvSpPr>
          <p:nvPr/>
        </p:nvSpPr>
        <p:spPr bwMode="auto">
          <a:xfrm>
            <a:off x="1835150" y="5805488"/>
            <a:ext cx="215900"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512" name="Line 64"/>
          <p:cNvSpPr>
            <a:spLocks noChangeShapeType="1"/>
          </p:cNvSpPr>
          <p:nvPr/>
        </p:nvSpPr>
        <p:spPr bwMode="auto">
          <a:xfrm>
            <a:off x="2771775" y="580548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513" name="Line 65"/>
          <p:cNvSpPr>
            <a:spLocks noChangeShapeType="1"/>
          </p:cNvSpPr>
          <p:nvPr/>
        </p:nvSpPr>
        <p:spPr bwMode="auto">
          <a:xfrm flipV="1">
            <a:off x="3635375" y="5661025"/>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514" name="Line 66"/>
          <p:cNvSpPr>
            <a:spLocks noChangeShapeType="1"/>
          </p:cNvSpPr>
          <p:nvPr/>
        </p:nvSpPr>
        <p:spPr bwMode="auto">
          <a:xfrm>
            <a:off x="3419475" y="25654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0515" name="Line 67"/>
          <p:cNvSpPr>
            <a:spLocks noChangeShapeType="1"/>
          </p:cNvSpPr>
          <p:nvPr/>
        </p:nvSpPr>
        <p:spPr bwMode="auto">
          <a:xfrm>
            <a:off x="3635375" y="2565400"/>
            <a:ext cx="0"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0" name="Rectangle 68"/>
          <p:cNvSpPr>
            <a:spLocks noChangeArrowheads="1"/>
          </p:cNvSpPr>
          <p:nvPr/>
        </p:nvSpPr>
        <p:spPr bwMode="auto">
          <a:xfrm>
            <a:off x="5219700" y="5300663"/>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0517" name="Text Box 69"/>
          <p:cNvSpPr txBox="1">
            <a:spLocks noChangeArrowheads="1"/>
          </p:cNvSpPr>
          <p:nvPr/>
        </p:nvSpPr>
        <p:spPr bwMode="auto">
          <a:xfrm>
            <a:off x="3832225" y="503237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No</a:t>
            </a:r>
          </a:p>
        </p:txBody>
      </p:sp>
      <p:sp>
        <p:nvSpPr>
          <p:cNvPr id="70" name="Rectangle 65"/>
          <p:cNvSpPr>
            <a:spLocks noChangeArrowheads="1"/>
          </p:cNvSpPr>
          <p:nvPr/>
        </p:nvSpPr>
        <p:spPr bwMode="auto">
          <a:xfrm>
            <a:off x="5148263" y="4292600"/>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2" name="オーディオ 1">
            <a:hlinkClick r:id="" action="ppaction://media"/>
            <a:extLst>
              <a:ext uri="{FF2B5EF4-FFF2-40B4-BE49-F238E27FC236}">
                <a16:creationId xmlns:a16="http://schemas.microsoft.com/office/drawing/2014/main" id="{3FAA337C-D2E8-43CB-92D2-6DBDFDC036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43"/>
    </mc:Choice>
    <mc:Fallback>
      <p:transition spd="slow" advTm="6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6" x="8488363" y="4887913"/>
          <p14:tracePt t="922" x="8213725" y="4878388"/>
          <p14:tracePt t="930" x="7931150" y="4841875"/>
          <p14:tracePt t="939" x="7731125" y="4760913"/>
          <p14:tracePt t="949" x="7575550" y="4651375"/>
          <p14:tracePt t="954" x="7502525" y="4532313"/>
          <p14:tracePt t="962" x="7458075" y="4386263"/>
          <p14:tracePt t="975" x="7439025" y="4222750"/>
          <p14:tracePt t="978" x="7439025" y="4057650"/>
          <p14:tracePt t="986" x="7439025" y="3911600"/>
          <p14:tracePt t="994" x="7439025" y="3840163"/>
          <p14:tracePt t="1002" x="7439025" y="3784600"/>
          <p14:tracePt t="1011" x="7429500" y="3767138"/>
          <p14:tracePt t="1018" x="7402513" y="3721100"/>
          <p14:tracePt t="1035" x="7392988" y="3721100"/>
          <p14:tracePt t="1042" x="7385050" y="3721100"/>
          <p14:tracePt t="1050" x="7356475" y="3721100"/>
          <p14:tracePt t="1058" x="7302500" y="3721100"/>
          <p14:tracePt t="1066" x="7229475" y="3721100"/>
          <p14:tracePt t="1074" x="7146925" y="3757613"/>
          <p14:tracePt t="1083" x="7046913" y="3803650"/>
          <p14:tracePt t="1090" x="7019925" y="3811588"/>
          <p14:tracePt t="1100" x="6973888" y="3821113"/>
          <p14:tracePt t="1106" x="6964363" y="3821113"/>
          <p14:tracePt t="1114" x="6956425" y="3821113"/>
          <p14:tracePt t="1122" x="6937375" y="3821113"/>
          <p14:tracePt t="1136" x="6929438" y="3821113"/>
          <p14:tracePt t="1138" x="6910388" y="3821113"/>
          <p14:tracePt t="1150" x="6892925" y="3821113"/>
          <p14:tracePt t="1154" x="6864350" y="3821113"/>
          <p14:tracePt t="1168" x="6837363" y="3821113"/>
          <p14:tracePt t="1173" x="6791325" y="3821113"/>
          <p14:tracePt t="1185" x="6737350" y="3821113"/>
          <p14:tracePt t="1188" x="6673850" y="3794125"/>
          <p14:tracePt t="1196" x="6637338" y="3794125"/>
          <p14:tracePt t="1203" x="6591300" y="3794125"/>
          <p14:tracePt t="1212" x="6537325" y="3794125"/>
          <p14:tracePt t="1220" x="6464300" y="3794125"/>
          <p14:tracePt t="1228" x="6408738" y="3794125"/>
          <p14:tracePt t="1235" x="6335713" y="3794125"/>
          <p14:tracePt t="1242" x="6272213" y="3794125"/>
          <p14:tracePt t="1250" x="6218238" y="3803650"/>
          <p14:tracePt t="1258" x="6135688" y="3830638"/>
          <p14:tracePt t="1266" x="6072188" y="3848100"/>
          <p14:tracePt t="1274" x="6035675" y="3857625"/>
          <p14:tracePt t="1284" x="5989638" y="3875088"/>
          <p14:tracePt t="1290" x="5935663" y="3884613"/>
          <p14:tracePt t="1300" x="5899150" y="3894138"/>
          <p14:tracePt t="1306" x="5899150" y="3903663"/>
          <p14:tracePt t="1315" x="5889625" y="3903663"/>
          <p14:tracePt t="1322" x="5880100" y="3903663"/>
          <p14:tracePt t="1354" x="5870575" y="3903663"/>
          <p14:tracePt t="1379" x="5843588" y="3884613"/>
          <p14:tracePt t="1386" x="5834063" y="3867150"/>
          <p14:tracePt t="1394" x="5834063" y="3857625"/>
          <p14:tracePt t="1402" x="5834063" y="3848100"/>
          <p14:tracePt t="1410" x="5826125" y="3821113"/>
          <p14:tracePt t="1627" x="5816600" y="3811588"/>
          <p14:tracePt t="1635" x="5816600" y="3803650"/>
          <p14:tracePt t="1643" x="5834063" y="3794125"/>
          <p14:tracePt t="1652" x="5843588" y="3775075"/>
          <p14:tracePt t="1658" x="5862638" y="3748088"/>
          <p14:tracePt t="1667" x="5870575" y="3730625"/>
          <p14:tracePt t="1674" x="5880100" y="3721100"/>
          <p14:tracePt t="1683" x="5889625" y="3721100"/>
          <p14:tracePt t="1690" x="5899150" y="3702050"/>
          <p14:tracePt t="1700" x="5907088" y="3694113"/>
          <p14:tracePt t="1706" x="5907088" y="3675063"/>
          <p14:tracePt t="1714" x="5907088" y="3665538"/>
          <p14:tracePt t="1722" x="5926138" y="3648075"/>
          <p14:tracePt t="1738" x="5935663" y="3629025"/>
          <p14:tracePt t="1749" x="5935663" y="3611563"/>
          <p14:tracePt t="1755" x="5935663" y="3592513"/>
          <p14:tracePt t="1770" x="5943600" y="3575050"/>
          <p14:tracePt t="1778" x="5972175" y="3538538"/>
          <p14:tracePt t="1786" x="5972175" y="3519488"/>
          <p14:tracePt t="1795" x="5980113" y="3492500"/>
          <p14:tracePt t="1802" x="5989638" y="3475038"/>
          <p14:tracePt t="1811" x="5999163" y="3455988"/>
          <p14:tracePt t="1818" x="6016625" y="3402013"/>
          <p14:tracePt t="1826" x="6026150" y="3392488"/>
          <p14:tracePt t="1836" x="6035675" y="3375025"/>
          <p14:tracePt t="1842" x="6043613" y="3355975"/>
          <p14:tracePt t="1851" x="6043613" y="3346450"/>
          <p14:tracePt t="1860" x="6062663" y="3328988"/>
          <p14:tracePt t="1867" x="6072188" y="3319463"/>
          <p14:tracePt t="1892" x="6080125" y="3309938"/>
          <p14:tracePt t="1955" x="6089650" y="3309938"/>
          <p14:tracePt t="1970" x="6108700" y="3309938"/>
          <p14:tracePt t="1979" x="6116638" y="3309938"/>
          <p14:tracePt t="1995" x="6135688" y="3309938"/>
          <p14:tracePt t="2003" x="6145213" y="3309938"/>
          <p14:tracePt t="2019" x="6153150" y="3309938"/>
          <p14:tracePt t="2043" x="6153150" y="3319463"/>
          <p14:tracePt t="2131" x="6162675" y="3328988"/>
          <p14:tracePt t="2234" x="6126163" y="3365500"/>
          <p14:tracePt t="2242" x="6080125" y="3392488"/>
          <p14:tracePt t="2250" x="6062663" y="3402013"/>
          <p14:tracePt t="2258" x="6035675" y="3419475"/>
          <p14:tracePt t="2266" x="5989638" y="3438525"/>
          <p14:tracePt t="2276" x="5926138" y="3475038"/>
          <p14:tracePt t="2283" x="5899150" y="3482975"/>
          <p14:tracePt t="2290" x="5862638" y="3502025"/>
          <p14:tracePt t="2299" x="5807075" y="3519488"/>
          <p14:tracePt t="2306" x="5789613" y="3529013"/>
          <p14:tracePt t="2315" x="5770563" y="3529013"/>
          <p14:tracePt t="2322" x="5743575" y="3538538"/>
          <p14:tracePt t="2331" x="5724525" y="3538538"/>
          <p14:tracePt t="2338" x="5716588" y="3538538"/>
          <p14:tracePt t="2348" x="5707063" y="3538538"/>
          <p14:tracePt t="2354" x="5680075" y="3538538"/>
          <p14:tracePt t="2364" x="5670550" y="3548063"/>
          <p14:tracePt t="2370" x="5653088" y="3548063"/>
          <p14:tracePt t="2378" x="5624513" y="3565525"/>
          <p14:tracePt t="2394" x="5597525" y="3575050"/>
          <p14:tracePt t="2402" x="5580063" y="3592513"/>
          <p14:tracePt t="2410" x="5561013" y="3602038"/>
          <p14:tracePt t="2418" x="5534025" y="3629025"/>
          <p14:tracePt t="2426" x="5514975" y="3638550"/>
          <p14:tracePt t="2435" x="5497513" y="3638550"/>
          <p14:tracePt t="2442" x="5461000" y="3648075"/>
          <p14:tracePt t="2450" x="5441950" y="3648075"/>
          <p14:tracePt t="2458" x="5434013" y="3648075"/>
          <p14:tracePt t="2470" x="5387975" y="3665538"/>
          <p14:tracePt t="2476" x="5351463" y="3675063"/>
          <p14:tracePt t="2482" x="5341938" y="3675063"/>
          <p14:tracePt t="2490" x="5305425" y="3675063"/>
          <p14:tracePt t="2500" x="5297488" y="3675063"/>
          <p14:tracePt t="2506" x="5297488" y="3684588"/>
          <p14:tracePt t="2515" x="5287963" y="3684588"/>
          <p14:tracePt t="2523" x="5268913" y="3694113"/>
          <p14:tracePt t="2532" x="5260975" y="3694113"/>
          <p14:tracePt t="2539" x="5241925" y="3711575"/>
          <p14:tracePt t="2552" x="5214938" y="3721100"/>
          <p14:tracePt t="2556" x="5195888" y="3721100"/>
          <p14:tracePt t="2562" x="5151438" y="3721100"/>
          <p14:tracePt t="2570" x="5122863" y="3721100"/>
          <p14:tracePt t="2578" x="5095875" y="3730625"/>
          <p14:tracePt t="2586" x="5049838" y="3730625"/>
          <p14:tracePt t="2594" x="5014913" y="3730625"/>
          <p14:tracePt t="2602" x="4968875" y="3730625"/>
          <p14:tracePt t="2611" x="4941888" y="3730625"/>
          <p14:tracePt t="2618" x="4913313" y="3738563"/>
          <p14:tracePt t="2626" x="4868863" y="3738563"/>
          <p14:tracePt t="2634" x="4840288" y="3767138"/>
          <p14:tracePt t="2642" x="4813300" y="3767138"/>
          <p14:tracePt t="2651" x="4767263" y="3767138"/>
          <p14:tracePt t="2658" x="4749800" y="3767138"/>
          <p14:tracePt t="2666" x="4713288" y="3767138"/>
          <p14:tracePt t="2675" x="4695825" y="3767138"/>
          <p14:tracePt t="2683" x="4659313" y="3767138"/>
          <p14:tracePt t="2690" x="4613275" y="3767138"/>
          <p14:tracePt t="2699" x="4594225" y="3767138"/>
          <p14:tracePt t="2706" x="4557713" y="3767138"/>
          <p14:tracePt t="2714" x="4521200" y="3767138"/>
          <p14:tracePt t="2722" x="4513263" y="3767138"/>
          <p14:tracePt t="2731" x="4476750" y="3775075"/>
          <p14:tracePt t="2738" x="4457700" y="3775075"/>
          <p14:tracePt t="2753" x="4448175" y="3775075"/>
          <p14:tracePt t="2758" x="4430713" y="3775075"/>
          <p14:tracePt t="2762" x="4421188" y="3784600"/>
          <p14:tracePt t="2778" x="4413250" y="3784600"/>
          <p14:tracePt t="3037" x="4403725" y="3784600"/>
          <p14:tracePt t="3046" x="4384675" y="3784600"/>
          <p14:tracePt t="3058" x="4376738" y="3775075"/>
          <p14:tracePt t="3090" x="4367213" y="3767138"/>
          <p14:tracePt t="3099" x="4367213" y="3757613"/>
          <p14:tracePt t="3106" x="4357688" y="3748088"/>
          <p14:tracePt t="3114" x="4348163" y="3748088"/>
          <p14:tracePt t="3122" x="4311650" y="3721100"/>
          <p14:tracePt t="3134" x="4294188" y="3721100"/>
          <p14:tracePt t="3138" x="4248150" y="3711575"/>
          <p14:tracePt t="3149" x="4194175" y="3702050"/>
          <p14:tracePt t="3154" x="4148138" y="3702050"/>
          <p14:tracePt t="3165" x="4121150" y="3702050"/>
          <p14:tracePt t="3170" x="4075113" y="3675063"/>
          <p14:tracePt t="3181" x="4021138" y="3675063"/>
          <p14:tracePt t="3187" x="3975100" y="3675063"/>
          <p14:tracePt t="3194" x="3938588" y="3675063"/>
          <p14:tracePt t="3202" x="3883025" y="3675063"/>
          <p14:tracePt t="3211" x="3856038" y="3675063"/>
          <p14:tracePt t="3218" x="3810000" y="3675063"/>
          <p14:tracePt t="3226" x="3775075" y="3675063"/>
          <p14:tracePt t="3234" x="3729038" y="3675063"/>
          <p14:tracePt t="3242" x="3692525" y="3675063"/>
          <p14:tracePt t="3250" x="3656013" y="3665538"/>
          <p14:tracePt t="3258" x="3619500" y="3665538"/>
          <p14:tracePt t="3266" x="3600450" y="3665538"/>
          <p14:tracePt t="3276" x="3563938" y="3665538"/>
          <p14:tracePt t="3283" x="3519488" y="3665538"/>
          <p14:tracePt t="3291" x="3500438" y="3665538"/>
          <p14:tracePt t="3299" x="3473450" y="3665538"/>
          <p14:tracePt t="3306" x="3463925" y="3665538"/>
          <p14:tracePt t="3318" x="3436938" y="3665538"/>
          <p14:tracePt t="3323" x="3419475" y="3665538"/>
          <p14:tracePt t="3334" x="3409950" y="3665538"/>
          <p14:tracePt t="3634" x="3436938" y="3665538"/>
          <p14:tracePt t="3643" x="3509963" y="3684588"/>
          <p14:tracePt t="3650" x="3536950" y="3694113"/>
          <p14:tracePt t="3660" x="3573463" y="3702050"/>
          <p14:tracePt t="3671" x="3592513" y="3721100"/>
          <p14:tracePt t="3676" x="3600450" y="3730625"/>
          <p14:tracePt t="3688" x="3609975" y="3738563"/>
          <p14:tracePt t="3690" x="3609975" y="3757613"/>
          <p14:tracePt t="3706" x="3609975" y="3767138"/>
          <p14:tracePt t="3715" x="3609975" y="3775075"/>
          <p14:tracePt t="3724" x="3629025" y="3794125"/>
          <p14:tracePt t="3731" x="3646488" y="3811588"/>
          <p14:tracePt t="3741" x="3683000" y="3830638"/>
          <p14:tracePt t="3753" x="3738563" y="3857625"/>
          <p14:tracePt t="3757" x="3802063" y="3884613"/>
          <p14:tracePt t="3766" x="3919538" y="3940175"/>
          <p14:tracePt t="3772" x="3929063" y="3940175"/>
          <p14:tracePt t="4100" x="3875088" y="3957638"/>
          <p14:tracePt t="4108" x="3846513" y="3994150"/>
          <p14:tracePt t="4115" x="3738563" y="4003675"/>
          <p14:tracePt t="4122" x="3573463" y="4003675"/>
          <p14:tracePt t="4134" x="3409950" y="4003675"/>
          <p14:tracePt t="4138" x="3244850" y="3984625"/>
          <p14:tracePt t="4152" x="3136900" y="3967163"/>
          <p14:tracePt t="4154" x="3017838" y="3940175"/>
          <p14:tracePt t="4168" x="2954338" y="3911600"/>
          <p14:tracePt t="4173" x="2925763" y="3911600"/>
          <p14:tracePt t="4187" x="2844800" y="3903663"/>
          <p14:tracePt t="4195" x="2798763" y="3903663"/>
          <p14:tracePt t="4202" x="2771775" y="3894138"/>
          <p14:tracePt t="4214" x="2762250" y="3894138"/>
          <p14:tracePt t="4259" x="2752725" y="3894138"/>
          <p14:tracePt t="4267" x="2752725" y="3884613"/>
          <p14:tracePt t="4299" x="2752725" y="3875088"/>
          <p14:tracePt t="4314" x="2752725" y="3867150"/>
          <p14:tracePt t="4323" x="2744788" y="3848100"/>
          <p14:tracePt t="4330" x="2735263" y="3848100"/>
          <p14:tracePt t="4338" x="2716213" y="3840163"/>
          <p14:tracePt t="4348" x="2708275" y="3830638"/>
          <p14:tracePt t="4354" x="2698750" y="3821113"/>
          <p14:tracePt t="4362" x="2689225" y="3811588"/>
          <p14:tracePt t="4378" x="2689225" y="3803650"/>
          <p14:tracePt t="4386" x="2679700" y="3794125"/>
          <p14:tracePt t="4394" x="2679700" y="3784600"/>
          <p14:tracePt t="4403" x="2679700" y="3775075"/>
          <p14:tracePt t="4412" x="2679700" y="3748088"/>
          <p14:tracePt t="4420" x="2671763" y="3730625"/>
          <p14:tracePt t="4431" x="2671763" y="3702050"/>
          <p14:tracePt t="4436" x="2671763" y="3694113"/>
          <p14:tracePt t="4446" x="2671763" y="3665538"/>
          <p14:tracePt t="4451" x="2671763" y="3648075"/>
          <p14:tracePt t="4458" x="2671763" y="3621088"/>
          <p14:tracePt t="4466" x="2671763" y="3602038"/>
          <p14:tracePt t="4475" x="2671763" y="3584575"/>
          <p14:tracePt t="4483" x="2671763" y="3556000"/>
          <p14:tracePt t="4490" x="2671763" y="3548063"/>
          <p14:tracePt t="4499" x="2662238" y="3519488"/>
          <p14:tracePt t="4507" x="2662238" y="3502025"/>
          <p14:tracePt t="4515" x="2635250" y="3475038"/>
          <p14:tracePt t="4523" x="2635250" y="3465513"/>
          <p14:tracePt t="4531" x="2616200" y="3446463"/>
          <p14:tracePt t="4538" x="2589213" y="3419475"/>
          <p14:tracePt t="4548" x="2589213" y="3411538"/>
          <p14:tracePt t="4554" x="2562225" y="3411538"/>
          <p14:tracePt t="4564" x="2543175" y="3402013"/>
          <p14:tracePt t="4571" x="2516188" y="3382963"/>
          <p14:tracePt t="4578" x="2489200" y="3375025"/>
          <p14:tracePt t="4586" x="2470150" y="3365500"/>
          <p14:tracePt t="4595" x="2443163" y="3365500"/>
          <p14:tracePt t="4607" x="2416175" y="3355975"/>
          <p14:tracePt t="4610" x="2379663" y="3355975"/>
          <p14:tracePt t="4618" x="2343150" y="3328988"/>
          <p14:tracePt t="4626" x="2306638" y="3328988"/>
          <p14:tracePt t="4635" x="2279650" y="3319463"/>
          <p14:tracePt t="4644" x="2260600" y="3319463"/>
          <p14:tracePt t="4654" x="2251075" y="3319463"/>
          <p14:tracePt t="4868" x="2224088" y="3319463"/>
          <p14:tracePt t="4875" x="2214563" y="3319463"/>
          <p14:tracePt t="4891" x="2197100" y="3309938"/>
          <p14:tracePt t="4973" x="2187575" y="3302000"/>
          <p14:tracePt t="4990" x="2170113" y="3282950"/>
          <p14:tracePt t="5011" x="2170113" y="3273425"/>
          <p14:tracePt t="5026" x="2170113" y="3255963"/>
          <p14:tracePt t="5050" x="2170113" y="3246438"/>
          <p14:tracePt t="5074" x="2179638" y="3236913"/>
          <p14:tracePt t="5083" x="2279650" y="3236913"/>
          <p14:tracePt t="5090" x="2370138" y="3236913"/>
          <p14:tracePt t="5098" x="2498725" y="3236913"/>
          <p14:tracePt t="5106" x="2625725" y="3236913"/>
          <p14:tracePt t="5114" x="2735263" y="3236913"/>
          <p14:tracePt t="5122" x="2825750" y="3236913"/>
          <p14:tracePt t="5134" x="2898775" y="3236913"/>
          <p14:tracePt t="5138" x="2954338" y="3236913"/>
          <p14:tracePt t="5150" x="2998788" y="3236913"/>
          <p14:tracePt t="5154" x="3008313" y="3236913"/>
          <p14:tracePt t="5164" x="3017838" y="3228975"/>
          <p14:tracePt t="5235" x="2998788" y="3228975"/>
          <p14:tracePt t="5242" x="2962275" y="3228975"/>
          <p14:tracePt t="5258" x="2954338" y="3236913"/>
          <p14:tracePt t="5275" x="2944813" y="3246438"/>
          <p14:tracePt t="5379" x="2935288" y="3255963"/>
          <p14:tracePt t="5386" x="2925763" y="3255963"/>
          <p14:tracePt t="5396" x="2917825" y="3282950"/>
          <p14:tracePt t="5403" x="2917825" y="3319463"/>
          <p14:tracePt t="5410" x="2917825" y="3346450"/>
          <p14:tracePt t="5418" x="2908300" y="3392488"/>
          <p14:tracePt t="5426" x="2898775" y="3438525"/>
          <p14:tracePt t="5434" x="2889250" y="3492500"/>
          <p14:tracePt t="5443" x="2844800" y="3575050"/>
          <p14:tracePt t="5450" x="2844800" y="3611563"/>
          <p14:tracePt t="5458" x="2835275" y="3675063"/>
          <p14:tracePt t="5466" x="2835275" y="3748088"/>
          <p14:tracePt t="5475" x="2835275" y="3821113"/>
          <p14:tracePt t="5483" x="2825750" y="3875088"/>
          <p14:tracePt t="5490" x="2798763" y="3976688"/>
          <p14:tracePt t="5499" x="2798763" y="4049713"/>
          <p14:tracePt t="5507" x="2798763" y="4103688"/>
          <p14:tracePt t="5515" x="2798763" y="4176713"/>
          <p14:tracePt t="5522" x="2798763" y="4249738"/>
          <p14:tracePt t="5532" x="2798763" y="4313238"/>
          <p14:tracePt t="5538" x="2798763" y="4349750"/>
          <p14:tracePt t="5548" x="2798763" y="4405313"/>
          <p14:tracePt t="5557" x="2798763" y="4449763"/>
          <p14:tracePt t="5562" x="2798763" y="4468813"/>
          <p14:tracePt t="5570" x="2798763" y="4495800"/>
          <p14:tracePt t="5578" x="2798763" y="4505325"/>
          <p14:tracePt t="5599" x="2798763" y="4522788"/>
          <p14:tracePt t="5612" x="2798763" y="4532313"/>
          <p14:tracePt t="5759" x="2771775" y="4532313"/>
          <p14:tracePt t="5766" x="2744788" y="4532313"/>
          <p14:tracePt t="5775" x="2679700" y="4522788"/>
          <p14:tracePt t="5778" x="2643188" y="4522788"/>
          <p14:tracePt t="5786" x="2589213" y="4522788"/>
          <p14:tracePt t="5794" x="2525713" y="4505325"/>
          <p14:tracePt t="5802" x="2489200" y="4505325"/>
          <p14:tracePt t="5811" x="2452688" y="4486275"/>
          <p14:tracePt t="5818" x="2416175" y="4486275"/>
          <p14:tracePt t="5826" x="2370138" y="4486275"/>
          <p14:tracePt t="5836" x="2333625" y="4486275"/>
          <p14:tracePt t="5842" x="2306638" y="4486275"/>
          <p14:tracePt t="5851" x="2260600" y="4486275"/>
          <p14:tracePt t="5858" x="2233613" y="4486275"/>
          <p14:tracePt t="5867" x="2206625" y="4486275"/>
          <p14:tracePt t="5884" x="2133600" y="4486275"/>
          <p14:tracePt t="5890" x="2106613" y="4486275"/>
          <p14:tracePt t="5900" x="2033588" y="4478338"/>
          <p14:tracePt t="5906" x="1997075" y="4478338"/>
          <p14:tracePt t="5916" x="1931988" y="4449763"/>
          <p14:tracePt t="5922" x="1878013" y="4432300"/>
          <p14:tracePt t="5931" x="1831975" y="4413250"/>
          <p14:tracePt t="5938" x="1787525" y="4413250"/>
          <p14:tracePt t="5948" x="1768475" y="4405313"/>
          <p14:tracePt t="6012" x="1768475" y="4395788"/>
          <p14:tracePt t="6028" x="1768475" y="4386263"/>
          <p14:tracePt t="6036" x="1768475" y="4368800"/>
          <p14:tracePt t="6043" x="1768475" y="4340225"/>
          <p14:tracePt t="6051" x="1795463" y="4303713"/>
          <p14:tracePt t="6058" x="1804988" y="4276725"/>
          <p14:tracePt t="6067" x="1814513" y="4232275"/>
          <p14:tracePt t="6074" x="1841500" y="4186238"/>
          <p14:tracePt t="6083" x="1841500" y="4159250"/>
          <p14:tracePt t="6090" x="1860550" y="4103688"/>
          <p14:tracePt t="6104" x="1878013" y="4040188"/>
          <p14:tracePt t="6106" x="1878013" y="4013200"/>
          <p14:tracePt t="6116" x="1878013" y="3957638"/>
          <p14:tracePt t="6123" x="1878013" y="3903663"/>
          <p14:tracePt t="6133" x="1878013" y="3848100"/>
          <p14:tracePt t="6138" x="1878013" y="3803650"/>
          <p14:tracePt t="6148" x="1878013" y="3748088"/>
          <p14:tracePt t="6154" x="1878013" y="3721100"/>
          <p14:tracePt t="6164" x="1878013" y="3684588"/>
          <p14:tracePt t="6170" x="1895475" y="3648075"/>
          <p14:tracePt t="6181" x="1895475" y="3629025"/>
          <p14:tracePt t="6186" x="1905000" y="3621088"/>
          <p14:tracePt t="6194" x="1905000" y="3611563"/>
          <p14:tracePt t="6211" x="1914525" y="3602038"/>
          <p14:tracePt t="6275" x="1914525" y="3611563"/>
          <p14:tracePt t="6284" x="1914525" y="3665538"/>
          <p14:tracePt t="6292" x="1895475" y="3757613"/>
          <p14:tracePt t="6300" x="1878013" y="3840163"/>
          <p14:tracePt t="6307" x="1868488" y="3967163"/>
          <p14:tracePt t="6315" x="1851025" y="4076700"/>
          <p14:tracePt t="6323" x="1787525" y="4222750"/>
          <p14:tracePt t="6333" x="1778000" y="4359275"/>
          <p14:tracePt t="6338" x="1714500" y="4505325"/>
          <p14:tracePt t="6347" x="1668463" y="4660900"/>
          <p14:tracePt t="6355" x="1641475" y="4768850"/>
          <p14:tracePt t="6364" x="1641475" y="4860925"/>
          <p14:tracePt t="6370" x="1631950" y="4987925"/>
          <p14:tracePt t="6378" x="1631950" y="5060950"/>
          <p14:tracePt t="6386" x="1631950" y="5143500"/>
          <p14:tracePt t="6394" x="1631950" y="5233988"/>
          <p14:tracePt t="6402" x="1631950" y="5307013"/>
          <p14:tracePt t="6413" x="1631950" y="5362575"/>
          <p14:tracePt t="6423" x="1658938" y="5408613"/>
          <p14:tracePt t="6435" x="1677988" y="5462588"/>
          <p14:tracePt t="6444" x="1685925" y="5481638"/>
          <p14:tracePt t="6451" x="1704975" y="5499100"/>
          <p14:tracePt t="6514" x="1714500" y="5499100"/>
          <p14:tracePt t="6531" x="1722438" y="5499100"/>
          <p14:tracePt t="6547" x="1751013" y="5499100"/>
          <p14:tracePt t="6555" x="1751013" y="5481638"/>
          <p14:tracePt t="6563" x="1758950" y="5462588"/>
          <p14:tracePt t="6571" x="1758950" y="5435600"/>
          <p14:tracePt t="6578" x="1768475" y="5416550"/>
          <p14:tracePt t="6586" x="1768475" y="5399088"/>
          <p14:tracePt t="6597" x="1768475" y="5389563"/>
          <p14:tracePt t="6605" x="1778000" y="5372100"/>
          <p14:tracePt t="6610" x="1804988" y="5343525"/>
          <p14:tracePt t="6619" x="1804988" y="5335588"/>
          <p14:tracePt t="6626" x="1814513" y="5326063"/>
          <p14:tracePt t="6634" x="1831975" y="5316538"/>
          <p14:tracePt t="6642" x="1878013" y="5289550"/>
          <p14:tracePt t="6650" x="1905000" y="5270500"/>
          <p14:tracePt t="6658" x="1941513" y="5262563"/>
          <p14:tracePt t="6667" x="1978025" y="5243513"/>
          <p14:tracePt t="6674" x="2014538" y="5216525"/>
          <p14:tracePt t="6683" x="2087563" y="5180013"/>
          <p14:tracePt t="6690" x="2114550" y="5160963"/>
          <p14:tracePt t="6698" x="2187575" y="5126038"/>
          <p14:tracePt t="6706" x="2243138" y="5080000"/>
          <p14:tracePt t="6715" x="2287588" y="5024438"/>
          <p14:tracePt t="6722" x="2324100" y="4997450"/>
          <p14:tracePt t="6732" x="2352675" y="4979988"/>
          <p14:tracePt t="6738" x="2397125" y="4943475"/>
          <p14:tracePt t="6747" x="2416175" y="4924425"/>
          <p14:tracePt t="6754" x="2462213" y="4887913"/>
          <p14:tracePt t="6766" x="2506663" y="4878388"/>
          <p14:tracePt t="6776" x="2562225" y="4878388"/>
          <p14:tracePt t="6778" x="2616200" y="4870450"/>
          <p14:tracePt t="6786" x="2689225" y="4870450"/>
          <p14:tracePt t="6795" x="2798763" y="4870450"/>
          <p14:tracePt t="6802" x="2889250" y="4870450"/>
          <p14:tracePt t="6810" x="3008313" y="4870450"/>
          <p14:tracePt t="6818" x="3100388" y="4870450"/>
          <p14:tracePt t="6826" x="3163888" y="4897438"/>
          <p14:tracePt t="6835" x="3236913" y="4924425"/>
          <p14:tracePt t="6843" x="3300413" y="4933950"/>
          <p14:tracePt t="6851" x="3327400" y="4933950"/>
          <p14:tracePt t="6862" x="3346450" y="4943475"/>
          <p14:tracePt t="6867" x="3354388" y="4951413"/>
          <p14:tracePt t="6940" x="3346450" y="4960938"/>
          <p14:tracePt t="6948" x="3327400" y="4960938"/>
          <p14:tracePt t="6956" x="3309938" y="4970463"/>
          <p14:tracePt t="6968" x="3290888" y="4970463"/>
          <p14:tracePt t="6970" x="3281363" y="4979988"/>
          <p14:tracePt t="6979" x="3273425" y="4979988"/>
          <p14:tracePt t="6995" x="3273425" y="4987925"/>
          <p14:tracePt t="7002" x="3263900" y="4987925"/>
          <p14:tracePt t="7010" x="3254375" y="4997450"/>
          <p14:tracePt t="7027" x="3244850" y="5006975"/>
          <p14:tracePt t="7034" x="3236913" y="5016500"/>
          <p14:tracePt t="7042" x="3217863" y="5033963"/>
          <p14:tracePt t="7050" x="3200400" y="5053013"/>
          <p14:tracePt t="7058" x="3181350" y="5080000"/>
          <p14:tracePt t="7066" x="3144838" y="5153025"/>
          <p14:tracePt t="7074" x="3136900" y="5189538"/>
          <p14:tracePt t="7082" x="3081338" y="5262563"/>
          <p14:tracePt t="7090" x="3054350" y="5335588"/>
          <p14:tracePt t="7100" x="3017838" y="5453063"/>
          <p14:tracePt t="7106" x="2990850" y="5535613"/>
          <p14:tracePt t="7117" x="2944813" y="5645150"/>
          <p14:tracePt t="7122" x="2935288" y="5745163"/>
          <p14:tracePt t="7133" x="2889250" y="5854700"/>
          <p14:tracePt t="7138" x="2871788" y="5954713"/>
          <p14:tracePt t="7151" x="2862263" y="6027738"/>
          <p14:tracePt t="7154" x="2862263" y="6100763"/>
          <p14:tracePt t="7164" x="2852738" y="6210300"/>
          <p14:tracePt t="7170" x="2825750" y="6273800"/>
          <p14:tracePt t="7181" x="2825750" y="6346825"/>
          <p14:tracePt t="7186" x="2825750" y="6419850"/>
          <p14:tracePt t="7196" x="2825750" y="6483350"/>
          <p14:tracePt t="7205" x="2825750" y="6519863"/>
          <p14:tracePt t="7211" x="2825750" y="6548438"/>
          <p14:tracePt t="7218" x="2825750" y="6584950"/>
          <p14:tracePt t="7299" x="2817813" y="6584950"/>
          <p14:tracePt t="7315" x="2771775" y="6584950"/>
          <p14:tracePt t="7323" x="2725738" y="6565900"/>
          <p14:tracePt t="7330" x="2662238" y="6538913"/>
          <p14:tracePt t="7338" x="2579688" y="6529388"/>
          <p14:tracePt t="7349" x="2506663" y="6483350"/>
          <p14:tracePt t="7354" x="2370138" y="6475413"/>
          <p14:tracePt t="7364" x="2243138" y="6456363"/>
          <p14:tracePt t="7370" x="2151063" y="6429375"/>
          <p14:tracePt t="7384" x="2033588" y="6419850"/>
          <p14:tracePt t="7386" x="1960563" y="6419850"/>
          <p14:tracePt t="7394" x="1924050" y="6402388"/>
          <p14:tracePt t="7402" x="1905000" y="6402388"/>
          <p14:tracePt t="7410" x="1887538" y="6402388"/>
          <p14:tracePt t="7480" x="1878013" y="6402388"/>
          <p14:tracePt t="7487" x="1878013" y="6383338"/>
          <p14:tracePt t="7495" x="1878013" y="6365875"/>
          <p14:tracePt t="7500" x="1878013" y="6319838"/>
          <p14:tracePt t="7508" x="1878013" y="6283325"/>
          <p14:tracePt t="7515" x="1887538" y="6229350"/>
          <p14:tracePt t="7522" x="1905000" y="6164263"/>
          <p14:tracePt t="7532" x="1931988" y="6100763"/>
          <p14:tracePt t="7539" x="1941513" y="6046788"/>
          <p14:tracePt t="7547" x="1968500" y="5964238"/>
          <p14:tracePt t="7554" x="2005013" y="5881688"/>
          <p14:tracePt t="7564" x="2014538" y="5827713"/>
          <p14:tracePt t="7571" x="2060575" y="5745163"/>
          <p14:tracePt t="7580" x="2087563" y="5681663"/>
          <p14:tracePt t="7586" x="2097088" y="5635625"/>
          <p14:tracePt t="7604" x="2143125" y="5545138"/>
          <p14:tracePt t="7610" x="2151063" y="5535613"/>
          <p14:tracePt t="7618" x="2170113" y="5518150"/>
          <p14:tracePt t="7626" x="2197100" y="5489575"/>
          <p14:tracePt t="7634" x="2243138" y="5481638"/>
          <p14:tracePt t="7644" x="2287588" y="5472113"/>
          <p14:tracePt t="7656" x="2379663" y="5426075"/>
          <p14:tracePt t="7658" x="2498725" y="5399088"/>
          <p14:tracePt t="7670" x="2679700" y="5372100"/>
          <p14:tracePt t="7674" x="2862263" y="5353050"/>
          <p14:tracePt t="7683" x="3090863" y="5316538"/>
          <p14:tracePt t="7692" x="3317875" y="5316538"/>
          <p14:tracePt t="7701" x="3636963" y="5262563"/>
          <p14:tracePt t="7708" x="3875088" y="5243513"/>
          <p14:tracePt t="7716" x="4202113" y="5180013"/>
          <p14:tracePt t="7724" x="4403725" y="5160963"/>
          <p14:tracePt t="7733" x="4603750" y="5133975"/>
          <p14:tracePt t="7741" x="4759325" y="5106988"/>
          <p14:tracePt t="7747" x="4905375" y="5070475"/>
          <p14:tracePt t="7754" x="4959350" y="5060950"/>
          <p14:tracePt t="7766" x="5041900" y="5024438"/>
          <p14:tracePt t="7774" x="5078413" y="4997450"/>
          <p14:tracePt t="7778" x="5095875" y="4979988"/>
          <p14:tracePt t="7787" x="5114925" y="4960938"/>
          <p14:tracePt t="7803" x="5114925" y="4943475"/>
          <p14:tracePt t="7810" x="5114925" y="4933950"/>
          <p14:tracePt t="7836" x="5114925" y="4924425"/>
          <p14:tracePt t="7842" x="5114925" y="4906963"/>
          <p14:tracePt t="7851" x="5114925" y="4897438"/>
          <p14:tracePt t="7858" x="5114925" y="4887913"/>
          <p14:tracePt t="7866" x="5114925" y="4860925"/>
          <p14:tracePt t="7874" x="5114925" y="4851400"/>
          <p14:tracePt t="7883" x="5114925" y="4841875"/>
          <p14:tracePt t="7901" x="5078413" y="4768850"/>
          <p14:tracePt t="7906" x="5059363" y="4732338"/>
          <p14:tracePt t="7914" x="5014913" y="4687888"/>
          <p14:tracePt t="7923" x="4978400" y="4660900"/>
          <p14:tracePt t="7931" x="4959350" y="4614863"/>
          <p14:tracePt t="7940" x="4922838" y="4559300"/>
          <p14:tracePt t="7956" x="4868863" y="4514850"/>
          <p14:tracePt t="7966" x="4859338" y="4495800"/>
          <p14:tracePt t="7971" x="4840288" y="4478338"/>
          <p14:tracePt t="7979" x="4822825" y="4459288"/>
          <p14:tracePt t="7997" x="4813300" y="4449763"/>
          <p14:tracePt t="8003" x="4803775" y="4441825"/>
          <p14:tracePt t="8083" x="4803775" y="4449763"/>
          <p14:tracePt t="8090" x="4803775" y="4459288"/>
          <p14:tracePt t="8099" x="4803775" y="4468813"/>
          <p14:tracePt t="8108" x="4803775" y="4478338"/>
          <p14:tracePt t="8118" x="4803775" y="4486275"/>
          <p14:tracePt t="8136" x="4803775" y="4505325"/>
          <p14:tracePt t="8216" x="4786313" y="4505325"/>
          <p14:tracePt t="8218" x="4767263" y="4505325"/>
          <p14:tracePt t="8229" x="4740275" y="4505325"/>
          <p14:tracePt t="8234" x="4713288" y="4505325"/>
          <p14:tracePt t="8242" x="4686300" y="4505325"/>
          <p14:tracePt t="8250" x="4676775" y="4505325"/>
          <p14:tracePt t="8259" x="4659313" y="4505325"/>
          <p14:tracePt t="8268" x="4640263" y="4505325"/>
          <p14:tracePt t="8284" x="4630738" y="4505325"/>
          <p14:tracePt t="8565" x="4603750" y="4505325"/>
          <p14:tracePt t="8573" x="4594225" y="4505325"/>
          <p14:tracePt t="8581" x="4586288" y="4505325"/>
          <p14:tracePt t="8594" x="4567238" y="4505325"/>
          <p14:tracePt t="8782" x="4557713" y="4495800"/>
          <p14:tracePt t="8791" x="4557713" y="4486275"/>
          <p14:tracePt t="8806" x="4557713" y="4478338"/>
          <p14:tracePt t="8827" x="4557713" y="4468813"/>
          <p14:tracePt t="8851" x="4557713" y="4459288"/>
          <p14:tracePt t="8867" x="4557713" y="4449763"/>
          <p14:tracePt t="8890" x="4557713" y="4441825"/>
          <p14:tracePt t="8898" x="4557713" y="4432300"/>
          <p14:tracePt t="8906" x="4557713" y="4422775"/>
          <p14:tracePt t="8915" x="4549775" y="4395788"/>
          <p14:tracePt t="8922" x="4540250" y="4395788"/>
          <p14:tracePt t="8932" x="4503738" y="4386263"/>
          <p14:tracePt t="8938" x="4476750" y="4386263"/>
          <p14:tracePt t="8948" x="4448175" y="4376738"/>
          <p14:tracePt t="8955" x="4403725" y="4368800"/>
          <p14:tracePt t="8964" x="4348163" y="4359275"/>
          <p14:tracePt t="8970" x="4311650" y="4332288"/>
          <p14:tracePt t="8980" x="4257675" y="4322763"/>
          <p14:tracePt t="8986" x="4230688" y="4313238"/>
          <p14:tracePt t="8995" x="4184650" y="4303713"/>
          <p14:tracePt t="9002" x="4165600" y="4286250"/>
          <p14:tracePt t="9010" x="4148138" y="4276725"/>
          <p14:tracePt t="9018" x="4138613" y="4276725"/>
          <p14:tracePt t="9026" x="4129088" y="4268788"/>
          <p14:tracePt t="9043" x="4111625" y="4249738"/>
          <p14:tracePt t="9153" x="4111625" y="4240213"/>
          <p14:tracePt t="9172" x="4111625" y="4232275"/>
          <p14:tracePt t="9178" x="4129088" y="4232275"/>
          <p14:tracePt t="9186" x="4138613" y="4232275"/>
          <p14:tracePt t="9202" x="4157663" y="4222750"/>
          <p14:tracePt t="9218" x="4165600" y="4213225"/>
          <p14:tracePt t="9227" x="4175125" y="4203700"/>
          <p14:tracePt t="9234" x="4175125" y="4195763"/>
          <p14:tracePt t="9250" x="4184650" y="4186238"/>
          <p14:tracePt t="9258" x="4184650" y="4176713"/>
          <p14:tracePt t="9267" x="4184650" y="4167188"/>
          <p14:tracePt t="9276" x="4194175" y="4159250"/>
          <p14:tracePt t="9284" x="4194175" y="4149725"/>
          <p14:tracePt t="9293" x="4194175" y="4140200"/>
          <p14:tracePt t="9302" x="4194175" y="4130675"/>
          <p14:tracePt t="9319" x="4194175" y="4122738"/>
          <p14:tracePt t="9325" x="4194175" y="4113213"/>
          <p14:tracePt t="9338" x="4165600" y="4103688"/>
          <p14:tracePt t="9339" x="4111625" y="4103688"/>
          <p14:tracePt t="9352" x="4038600" y="4094163"/>
          <p14:tracePt t="9357" x="3992563" y="4086225"/>
          <p14:tracePt t="9364" x="3965575" y="4086225"/>
          <p14:tracePt t="9370" x="3956050" y="4086225"/>
          <p14:tracePt t="9514" x="3948113" y="4076700"/>
          <p14:tracePt t="9547" x="3948113" y="4067175"/>
          <p14:tracePt t="9582" x="3948113" y="4049713"/>
          <p14:tracePt t="9596" x="3948113" y="4040188"/>
          <p14:tracePt t="9605" x="3975100" y="4030663"/>
          <p14:tracePt t="9610" x="4002088" y="4030663"/>
          <p14:tracePt t="9618" x="4038600" y="4030663"/>
          <p14:tracePt t="9626" x="4065588" y="4030663"/>
          <p14:tracePt t="9634" x="4121150" y="4030663"/>
          <p14:tracePt t="9643" x="4157663" y="4030663"/>
          <p14:tracePt t="9650" x="4202113" y="4030663"/>
          <p14:tracePt t="9658" x="4230688" y="4030663"/>
          <p14:tracePt t="9666" x="4267200" y="4030663"/>
          <p14:tracePt t="9675" x="4303713" y="4030663"/>
          <p14:tracePt t="9682" x="4330700" y="4021138"/>
          <p14:tracePt t="9690" x="4348163" y="4021138"/>
          <p14:tracePt t="9698" x="4357688" y="4021138"/>
          <p14:tracePt t="9714" x="4367213" y="4021138"/>
          <p14:tracePt t="9722" x="4367213" y="4013200"/>
          <p14:tracePt t="9837" x="4367213" y="4021138"/>
          <p14:tracePt t="9842" x="4367213" y="4030663"/>
          <p14:tracePt t="9852" x="4348163" y="4057650"/>
          <p14:tracePt t="9858" x="4284663" y="4094163"/>
          <p14:tracePt t="9866" x="4221163" y="4130675"/>
          <p14:tracePt t="9884" x="4138613" y="4203700"/>
          <p14:tracePt t="9891" x="4111625" y="4240213"/>
          <p14:tracePt t="9903" x="4084638" y="4259263"/>
          <p14:tracePt t="9906" x="4065588" y="4276725"/>
          <p14:tracePt t="9916" x="4065588" y="4286250"/>
          <p14:tracePt t="9922" x="4065588" y="4303713"/>
          <p14:tracePt t="9930" x="4065588" y="4322763"/>
          <p14:tracePt t="9938" x="4065588" y="4332288"/>
          <p14:tracePt t="9947" x="4065588" y="4340225"/>
          <p14:tracePt t="9954" x="4065588" y="4349750"/>
          <p14:tracePt t="9964" x="4065588" y="4359275"/>
          <p14:tracePt t="9970" x="4065588" y="4368800"/>
          <p14:tracePt t="9978" x="4065588" y="4376738"/>
          <p14:tracePt t="9986" x="4065588" y="4386263"/>
          <p14:tracePt t="9994" x="4075113" y="4386263"/>
          <p14:tracePt t="10010" x="4075113" y="4395788"/>
          <p14:tracePt t="10019" x="4075113" y="4413250"/>
          <p14:tracePt t="10026" x="4075113" y="4432300"/>
          <p14:tracePt t="10034" x="4075113" y="4441825"/>
          <p14:tracePt t="10042" x="4075113" y="4459288"/>
          <p14:tracePt t="10051" x="4075113" y="4468813"/>
          <p14:tracePt t="10058" x="4075113" y="4478338"/>
          <p14:tracePt t="10074" x="4075113" y="4514850"/>
          <p14:tracePt t="10090" x="4075113" y="4532313"/>
          <p14:tracePt t="10099" x="4075113" y="4551363"/>
          <p14:tracePt t="10107" x="4075113" y="4559300"/>
          <p14:tracePt t="10115" x="4075113" y="4568825"/>
          <p14:tracePt t="10122" x="4075113" y="4587875"/>
          <p14:tracePt t="10139" x="4075113" y="4595813"/>
          <p14:tracePt t="10151" x="4075113" y="4605338"/>
          <p14:tracePt t="10164" x="4075113" y="4624388"/>
          <p14:tracePt t="10283" x="4111625" y="4614863"/>
          <p14:tracePt t="10290" x="4184650" y="4587875"/>
          <p14:tracePt t="10299" x="4221163" y="4587875"/>
          <p14:tracePt t="10306" x="4267200" y="4587875"/>
          <p14:tracePt t="10315" x="4303713" y="4587875"/>
          <p14:tracePt t="10322" x="4340225" y="4587875"/>
          <p14:tracePt t="10331" x="4367213" y="4587875"/>
          <p14:tracePt t="10338" x="4384675" y="4587875"/>
          <p14:tracePt t="10348" x="4403725" y="4587875"/>
          <p14:tracePt t="10354" x="4413250" y="4587875"/>
          <p14:tracePt t="10492" x="4394200" y="4559300"/>
          <p14:tracePt t="10499" x="4357688" y="4532313"/>
          <p14:tracePt t="10507" x="4348163" y="4522788"/>
          <p14:tracePt t="10515" x="4321175" y="4505325"/>
          <p14:tracePt t="10524" x="4321175" y="4495800"/>
          <p14:tracePt t="10538" x="4311650" y="4486275"/>
          <p14:tracePt t="10543" x="4311650" y="4459288"/>
          <p14:tracePt t="10552" x="4311650" y="4441825"/>
          <p14:tracePt t="10565" x="4311650" y="4413250"/>
          <p14:tracePt t="10571" x="4311650" y="4376738"/>
          <p14:tracePt t="10581" x="4311650" y="4368800"/>
          <p14:tracePt t="10588" x="4311650" y="4349750"/>
          <p14:tracePt t="10596" x="4311650" y="4313238"/>
          <p14:tracePt t="10605" x="4311650" y="4303713"/>
          <p14:tracePt t="10610" x="4311650" y="4268788"/>
          <p14:tracePt t="10618" x="4311650" y="4259263"/>
          <p14:tracePt t="10634" x="4311650" y="4240213"/>
          <p14:tracePt t="10642" x="4311650" y="4222750"/>
          <p14:tracePt t="10650" x="4311650" y="4213225"/>
          <p14:tracePt t="10658" x="4311650" y="4195763"/>
          <p14:tracePt t="10666" x="4311650" y="4186238"/>
          <p14:tracePt t="10683" x="4311650" y="4176713"/>
          <p14:tracePt t="10706" x="4311650" y="4159250"/>
          <p14:tracePt t="10722" x="4311650" y="4149725"/>
          <p14:tracePt t="10730" x="4311650" y="4140200"/>
          <p14:tracePt t="10747" x="4311650" y="4130675"/>
          <p14:tracePt t="10779" x="4311650" y="4113213"/>
          <p14:tracePt t="10812" x="4311650" y="4103688"/>
          <p14:tracePt t="10822" x="4311650" y="4094163"/>
          <p14:tracePt t="10828" x="4311650" y="4076700"/>
          <p14:tracePt t="10843" x="4303713" y="4067175"/>
          <p14:tracePt t="10851" x="4284663" y="4049713"/>
          <p14:tracePt t="10870" x="4275138" y="4040188"/>
          <p14:tracePt t="11213" x="4267200" y="4040188"/>
          <p14:tracePt t="11218" x="4238625" y="4040188"/>
          <p14:tracePt t="11227" x="4194175" y="4040188"/>
          <p14:tracePt t="11235" x="4165600" y="4040188"/>
          <p14:tracePt t="11242" x="4111625" y="4013200"/>
          <p14:tracePt t="11250" x="4065588" y="4013200"/>
          <p14:tracePt t="11259" x="4021138" y="3994150"/>
          <p14:tracePt t="11269" x="3984625" y="3984625"/>
          <p14:tracePt t="11277" x="3929063" y="3984625"/>
          <p14:tracePt t="11282" x="3883025" y="3976688"/>
          <p14:tracePt t="11290" x="3856038" y="3967163"/>
          <p14:tracePt t="11298" x="3810000" y="3967163"/>
          <p14:tracePt t="11306" x="3756025" y="3957638"/>
          <p14:tracePt t="11315" x="3719513" y="3957638"/>
          <p14:tracePt t="11322" x="3646488" y="3957638"/>
          <p14:tracePt t="11331" x="3609975" y="3957638"/>
          <p14:tracePt t="11340" x="3556000" y="3957638"/>
          <p14:tracePt t="11352" x="3490913" y="3957638"/>
          <p14:tracePt t="11354" x="3436938" y="3957638"/>
          <p14:tracePt t="11366" x="3382963" y="3957638"/>
          <p14:tracePt t="11374" x="3327400" y="3957638"/>
          <p14:tracePt t="11383" x="3300413" y="3957638"/>
          <p14:tracePt t="11387" x="3244850" y="3957638"/>
          <p14:tracePt t="11394" x="3200400" y="3957638"/>
          <p14:tracePt t="11404" x="3163888" y="3957638"/>
          <p14:tracePt t="11414" x="3117850" y="3957638"/>
          <p14:tracePt t="11418" x="3090863" y="3948113"/>
          <p14:tracePt t="11427" x="3071813" y="3948113"/>
          <p14:tracePt t="11434" x="3044825" y="3940175"/>
          <p14:tracePt t="11442" x="3017838" y="3911600"/>
          <p14:tracePt t="11450" x="2998788" y="3903663"/>
          <p14:tracePt t="11460" x="2962275" y="3903663"/>
          <p14:tracePt t="11466" x="2917825" y="3903663"/>
          <p14:tracePt t="11475" x="2889250" y="3903663"/>
          <p14:tracePt t="11482" x="2835275" y="3903663"/>
          <p14:tracePt t="11490" x="2798763" y="3894138"/>
          <p14:tracePt t="11499" x="2735263" y="3894138"/>
          <p14:tracePt t="11509" x="2698750" y="3894138"/>
          <p14:tracePt t="11515" x="2652713" y="3894138"/>
          <p14:tracePt t="11523" x="2625725" y="3894138"/>
          <p14:tracePt t="11530" x="2606675" y="3894138"/>
          <p14:tracePt t="11539" x="2589213" y="3894138"/>
          <p14:tracePt t="11555" x="2570163" y="3894138"/>
          <p14:tracePt t="11582" x="2562225" y="3894138"/>
          <p14:tracePt t="11612" x="2552700" y="3894138"/>
          <p14:tracePt t="11638" x="2543175" y="3894138"/>
          <p14:tracePt t="11738" x="2543175" y="3903663"/>
          <p14:tracePt t="11747" x="2635250" y="3930650"/>
          <p14:tracePt t="11754" x="2744788" y="3940175"/>
          <p14:tracePt t="11763" x="2862263" y="4003675"/>
          <p14:tracePt t="11770" x="3008313" y="4076700"/>
          <p14:tracePt t="11781" x="3163888" y="4140200"/>
          <p14:tracePt t="11786" x="3354388" y="4222750"/>
          <p14:tracePt t="11795" x="3527425" y="4295775"/>
          <p14:tracePt t="11804" x="3692525" y="4368800"/>
          <p14:tracePt t="11810" x="3865563" y="4449763"/>
          <p14:tracePt t="11819" x="4011613" y="4522788"/>
          <p14:tracePt t="11826" x="4165600" y="4587875"/>
          <p14:tracePt t="11836" x="4294188" y="4632325"/>
          <p14:tracePt t="11842" x="4376738" y="4668838"/>
          <p14:tracePt t="11851" x="4440238" y="4697413"/>
          <p14:tracePt t="11858" x="4484688" y="4732338"/>
          <p14:tracePt t="11866" x="4494213" y="4741863"/>
          <p14:tracePt t="11884" x="4503738" y="4741863"/>
          <p14:tracePt t="11939" x="4503738" y="4751388"/>
          <p14:tracePt t="11955" x="4503738" y="4760913"/>
          <p14:tracePt t="11970" x="4503738" y="4768850"/>
          <p14:tracePt t="11986" x="4503738" y="4778375"/>
          <p14:tracePt t="12002" x="4503738" y="4797425"/>
          <p14:tracePt t="12026" x="4503738" y="4805363"/>
          <p14:tracePt t="12154" x="4484688" y="4797425"/>
          <p14:tracePt t="12162" x="4476750" y="4787900"/>
          <p14:tracePt t="12171" x="4448175" y="4768850"/>
          <p14:tracePt t="12186" x="4430713" y="4760913"/>
          <p14:tracePt t="12212" x="4421188" y="4751388"/>
          <p14:tracePt t="12276" x="4421188" y="4732338"/>
          <p14:tracePt t="12282" x="4421188" y="4724400"/>
          <p14:tracePt t="12299" x="4421188" y="4714875"/>
          <p14:tracePt t="12324" x="4421188" y="4705350"/>
          <p14:tracePt t="12348" x="4421188" y="4697413"/>
          <p14:tracePt t="12395" x="4394200" y="4668838"/>
          <p14:tracePt t="12402" x="4376738" y="4668838"/>
          <p14:tracePt t="12410" x="4340225" y="4668838"/>
          <p14:tracePt t="12418" x="4284663" y="4668838"/>
          <p14:tracePt t="12426" x="4230688" y="4668838"/>
          <p14:tracePt t="12434" x="4165600" y="4668838"/>
          <p14:tracePt t="12443" x="4057650" y="4668838"/>
          <p14:tracePt t="12450" x="3984625" y="4687888"/>
          <p14:tracePt t="12458" x="3919538" y="4714875"/>
          <p14:tracePt t="12466" x="3856038" y="4751388"/>
          <p14:tracePt t="12475" x="3792538" y="4768850"/>
          <p14:tracePt t="12482" x="3746500" y="4797425"/>
          <p14:tracePt t="12490" x="3719513" y="4824413"/>
          <p14:tracePt t="12501" x="3656013" y="4860925"/>
          <p14:tracePt t="12510" x="3609975" y="4887913"/>
          <p14:tracePt t="12514" x="3592513" y="4914900"/>
          <p14:tracePt t="12522" x="3563938" y="4943475"/>
          <p14:tracePt t="12531" x="3509963" y="4979988"/>
          <p14:tracePt t="12538" x="3500438" y="4987925"/>
          <p14:tracePt t="12547" x="3490913" y="5006975"/>
          <p14:tracePt t="12554" x="3455988" y="5033963"/>
          <p14:tracePt t="12564" x="3446463" y="5043488"/>
          <p14:tracePt t="12570" x="3409950" y="5060950"/>
          <p14:tracePt t="12579" x="3363913" y="5097463"/>
          <p14:tracePt t="12586" x="3346450" y="5106988"/>
          <p14:tracePt t="12599" x="3327400" y="5126038"/>
          <p14:tracePt t="12605" x="3309938" y="5133975"/>
          <p14:tracePt t="12611" x="3263900" y="5160963"/>
          <p14:tracePt t="12618" x="3254375" y="5160963"/>
          <p14:tracePt t="12626" x="3244850" y="5170488"/>
          <p14:tracePt t="12634" x="3227388" y="5180013"/>
          <p14:tracePt t="12642" x="3208338" y="5189538"/>
          <p14:tracePt t="12658" x="3200400" y="5207000"/>
          <p14:tracePt t="12666" x="3171825" y="5216525"/>
          <p14:tracePt t="12674" x="3163888" y="5226050"/>
          <p14:tracePt t="12682" x="3154363" y="5233988"/>
          <p14:tracePt t="12690" x="3136900" y="5253038"/>
          <p14:tracePt t="12698" x="3127375" y="5262563"/>
          <p14:tracePt t="12706" x="3081338" y="5280025"/>
          <p14:tracePt t="12715" x="3063875" y="5299075"/>
          <p14:tracePt t="12723" x="2998788" y="5326063"/>
          <p14:tracePt t="12733" x="2971800" y="5335588"/>
          <p14:tracePt t="12739" x="2917825" y="5353050"/>
          <p14:tracePt t="12751" x="2852738" y="5372100"/>
          <p14:tracePt t="12757" x="2817813" y="5380038"/>
          <p14:tracePt t="12764" x="2798763" y="5389563"/>
          <p14:tracePt t="12770" x="2735263" y="5399088"/>
          <p14:tracePt t="12779" x="2708275" y="5416550"/>
          <p14:tracePt t="12787" x="2689225" y="5416550"/>
          <p14:tracePt t="12794" x="2679700" y="5426075"/>
          <p14:tracePt t="12803" x="2662238" y="5426075"/>
          <p14:tracePt t="12917" x="2662238" y="5416550"/>
          <p14:tracePt t="12940" x="2662238" y="5408613"/>
          <p14:tracePt t="13011" x="2679700" y="5408613"/>
          <p14:tracePt t="13019" x="2689225" y="5408613"/>
          <p14:tracePt t="13026" x="2698750" y="5408613"/>
          <p14:tracePt t="13034" x="2725738" y="5408613"/>
          <p14:tracePt t="13042" x="2744788" y="5408613"/>
          <p14:tracePt t="13050" x="2781300" y="5408613"/>
          <p14:tracePt t="13058" x="2825750" y="5408613"/>
          <p14:tracePt t="13066" x="2881313" y="5408613"/>
          <p14:tracePt t="13076" x="2935288" y="5408613"/>
          <p14:tracePt t="13086" x="2990850" y="5399088"/>
          <p14:tracePt t="13090" x="3054350" y="5389563"/>
          <p14:tracePt t="13099" x="3108325" y="5389563"/>
          <p14:tracePt t="13106" x="3171825" y="5362575"/>
          <p14:tracePt t="13116" x="3244850" y="5335588"/>
          <p14:tracePt t="13122" x="3290888" y="5326063"/>
          <p14:tracePt t="13134" x="3373438" y="5299075"/>
          <p14:tracePt t="13138" x="3419475" y="5280025"/>
          <p14:tracePt t="13147" x="3482975" y="5243513"/>
          <p14:tracePt t="13154" x="3509963" y="5216525"/>
          <p14:tracePt t="13165" x="3556000" y="5197475"/>
          <p14:tracePt t="13170" x="3573463" y="5180013"/>
          <p14:tracePt t="13182" x="3600450" y="5143500"/>
          <p14:tracePt t="13186" x="3636963" y="5116513"/>
          <p14:tracePt t="13195" x="3665538" y="5080000"/>
          <p14:tracePt t="13202" x="3673475" y="5060950"/>
          <p14:tracePt t="13210" x="3709988" y="5006975"/>
          <p14:tracePt t="13218" x="3719513" y="4997450"/>
          <p14:tracePt t="13226" x="3729038" y="4979988"/>
          <p14:tracePt t="13234" x="3746500" y="4960938"/>
          <p14:tracePt t="13242" x="3756025" y="4951413"/>
          <p14:tracePt t="13250" x="3756025" y="4943475"/>
          <p14:tracePt t="13258" x="3765550" y="4933950"/>
          <p14:tracePt t="13274" x="3775075" y="4933950"/>
          <p14:tracePt t="13291" x="3783013" y="4924425"/>
          <p14:tracePt t="13306" x="3792538" y="4914900"/>
          <p14:tracePt t="13315" x="3819525" y="4914900"/>
          <p14:tracePt t="13322" x="3838575" y="4914900"/>
          <p14:tracePt t="13331" x="3883025" y="4887913"/>
          <p14:tracePt t="13338" x="3919538" y="4887913"/>
          <p14:tracePt t="13347" x="3975100" y="4887913"/>
          <p14:tracePt t="13354" x="4048125" y="4887913"/>
          <p14:tracePt t="13364" x="4129088" y="4887913"/>
          <p14:tracePt t="13371" x="4184650" y="4887913"/>
          <p14:tracePt t="13381" x="4238625" y="4887913"/>
          <p14:tracePt t="13386" x="4294188" y="4887913"/>
          <p14:tracePt t="13394" x="4340225" y="4887913"/>
          <p14:tracePt t="13402" x="4357688" y="4878388"/>
          <p14:tracePt t="13410" x="4376738" y="4878388"/>
          <p14:tracePt t="13418" x="4394200" y="4878388"/>
          <p14:tracePt t="13538" x="4413250" y="4870450"/>
          <p14:tracePt t="13563" x="4421188" y="4870450"/>
          <p14:tracePt t="13579" x="4421188" y="4860925"/>
          <p14:tracePt t="13596" x="4421188" y="4851400"/>
          <p14:tracePt t="13612" x="4421188" y="4841875"/>
          <p14:tracePt t="13622" x="4421188" y="4833938"/>
          <p14:tracePt t="13634" x="4421188" y="4814888"/>
          <p14:tracePt t="13646" x="4421188" y="4805363"/>
          <p14:tracePt t="13658" x="4421188" y="4797425"/>
          <p14:tracePt t="13675" x="4421188" y="4778375"/>
          <p14:tracePt t="13683" x="4421188" y="4768850"/>
          <p14:tracePt t="13699" x="4421188" y="4760913"/>
          <p14:tracePt t="13747" x="4421188" y="4741863"/>
          <p14:tracePt t="13820" x="4384675" y="4741863"/>
          <p14:tracePt t="13828" x="4330700" y="4741863"/>
          <p14:tracePt t="13837" x="4294188" y="4751388"/>
          <p14:tracePt t="13842" x="4230688" y="4787900"/>
          <p14:tracePt t="13851" x="4165600" y="4805363"/>
          <p14:tracePt t="13858" x="4065588" y="4851400"/>
          <p14:tracePt t="13866" x="4011613" y="4860925"/>
          <p14:tracePt t="13884" x="3829050" y="4933950"/>
          <p14:tracePt t="13890" x="3746500" y="4970463"/>
          <p14:tracePt t="13901" x="3709988" y="4997450"/>
          <p14:tracePt t="13906" x="3646488" y="5006975"/>
          <p14:tracePt t="13914" x="3619500" y="5033963"/>
          <p14:tracePt t="13922" x="3573463" y="5060950"/>
          <p14:tracePt t="13932" x="3519488" y="5097463"/>
          <p14:tracePt t="13938" x="3490913" y="5116513"/>
          <p14:tracePt t="13947" x="3446463" y="5153025"/>
          <p14:tracePt t="13954" x="3419475" y="5170488"/>
          <p14:tracePt t="13963" x="3373438" y="5207000"/>
          <p14:tracePt t="13970" x="3336925" y="5226050"/>
          <p14:tracePt t="13980" x="3317875" y="5243513"/>
          <p14:tracePt t="13986" x="3290888" y="5253038"/>
          <p14:tracePt t="13994" x="3263900" y="5270500"/>
          <p14:tracePt t="14002" x="3236913" y="5299075"/>
          <p14:tracePt t="14010" x="3208338" y="5316538"/>
          <p14:tracePt t="14018" x="3190875" y="5326063"/>
          <p14:tracePt t="14026" x="3171825" y="5343525"/>
          <p14:tracePt t="14034" x="3163888" y="5353050"/>
          <p14:tracePt t="14042" x="3154363" y="5362575"/>
          <p14:tracePt t="14050" x="3127375" y="5372100"/>
          <p14:tracePt t="14058" x="3108325" y="5380038"/>
          <p14:tracePt t="14066" x="3100388" y="5389563"/>
          <p14:tracePt t="14083" x="3081338" y="5408613"/>
          <p14:tracePt t="14090" x="3063875" y="5416550"/>
          <p14:tracePt t="14098" x="3054350" y="5426075"/>
          <p14:tracePt t="14106" x="3035300" y="5435600"/>
          <p14:tracePt t="14115" x="3017838" y="5445125"/>
          <p14:tracePt t="14122" x="2981325" y="5453063"/>
          <p14:tracePt t="14134" x="2954338" y="5481638"/>
          <p14:tracePt t="14138" x="2935288" y="5489575"/>
          <p14:tracePt t="14151" x="2917825" y="5499100"/>
          <p14:tracePt t="14154" x="2889250" y="5508625"/>
          <p14:tracePt t="14169" x="2852738" y="5526088"/>
          <p14:tracePt t="14181" x="2835275" y="5535613"/>
          <p14:tracePt t="14186" x="2825750" y="5535613"/>
          <p14:tracePt t="14195" x="2808288" y="5545138"/>
          <p14:tracePt t="14325" x="2825750" y="5545138"/>
          <p14:tracePt t="14337" x="2844800" y="5545138"/>
          <p14:tracePt t="14341" x="2898775" y="5518150"/>
          <p14:tracePt t="14348" x="2944813" y="5508625"/>
          <p14:tracePt t="14354" x="3027363" y="5462588"/>
          <p14:tracePt t="14364" x="3090863" y="5445125"/>
          <p14:tracePt t="14370" x="3154363" y="5389563"/>
          <p14:tracePt t="14380" x="3181350" y="5372100"/>
          <p14:tracePt t="14386" x="3244850" y="5316538"/>
          <p14:tracePt t="14395" x="3309938" y="5270500"/>
          <p14:tracePt t="14402" x="3390900" y="5226050"/>
          <p14:tracePt t="14410" x="3436938" y="5189538"/>
          <p14:tracePt t="14418" x="3519488" y="5133975"/>
          <p14:tracePt t="14426" x="3600450" y="5080000"/>
          <p14:tracePt t="14435" x="3646488" y="5060950"/>
          <p14:tracePt t="14444" x="3709988" y="5006975"/>
          <p14:tracePt t="14452" x="3746500" y="4987925"/>
          <p14:tracePt t="14462" x="3775075" y="4970463"/>
          <p14:tracePt t="14466" x="3819525" y="4943475"/>
          <p14:tracePt t="14475" x="3846513" y="4933950"/>
          <p14:tracePt t="14484" x="3875088" y="4933950"/>
          <p14:tracePt t="14491" x="3911600" y="4914900"/>
          <p14:tracePt t="14499" x="3929063" y="4906963"/>
          <p14:tracePt t="14506" x="3984625" y="4878388"/>
          <p14:tracePt t="14515" x="3992563" y="4878388"/>
          <p14:tracePt t="14522" x="4021138" y="4860925"/>
          <p14:tracePt t="14532" x="4029075" y="4851400"/>
          <p14:tracePt t="14538" x="4057650" y="4851400"/>
          <p14:tracePt t="14548" x="4065588" y="4851400"/>
          <p14:tracePt t="14554" x="4065588" y="4841875"/>
          <p14:tracePt t="14565" x="4084638" y="4824413"/>
          <p14:tracePt t="14570" x="4102100" y="4814888"/>
          <p14:tracePt t="14586" x="4111625" y="4805363"/>
          <p14:tracePt t="14595" x="4121150" y="4805363"/>
          <p14:tracePt t="14603" x="4129088" y="4797425"/>
          <p14:tracePt t="14610" x="4138613" y="4797425"/>
          <p14:tracePt t="14618" x="4157663" y="4778375"/>
          <p14:tracePt t="14626" x="4165600" y="4768850"/>
          <p14:tracePt t="14634" x="4165600" y="4760913"/>
          <p14:tracePt t="14643" x="4184650" y="4751388"/>
          <p14:tracePt t="14650" x="4202113" y="4732338"/>
          <p14:tracePt t="14658" x="4230688" y="4714875"/>
          <p14:tracePt t="14666" x="4248150" y="4687888"/>
          <p14:tracePt t="14674" x="4257675" y="4678363"/>
          <p14:tracePt t="14682" x="4267200" y="4641850"/>
          <p14:tracePt t="14690" x="4267200" y="4624388"/>
          <p14:tracePt t="14699" x="4284663" y="4605338"/>
          <p14:tracePt t="14706" x="4284663" y="4578350"/>
          <p14:tracePt t="14714" x="4294188" y="4541838"/>
          <p14:tracePt t="14732" x="4294188" y="4532313"/>
          <p14:tracePt t="14738" x="4294188" y="4514850"/>
          <p14:tracePt t="14747" x="4294188" y="4505325"/>
          <p14:tracePt t="14764" x="4303713" y="4495800"/>
          <p14:tracePt t="14771" x="4303713" y="4486275"/>
          <p14:tracePt t="14780" x="4303713" y="4468813"/>
          <p14:tracePt t="14795" x="4303713" y="4459288"/>
          <p14:tracePt t="14802" x="4303713" y="4432300"/>
          <p14:tracePt t="14810" x="4303713" y="4413250"/>
          <p14:tracePt t="14818" x="4303713" y="4405313"/>
          <p14:tracePt t="14826" x="4303713" y="4376738"/>
          <p14:tracePt t="14835" x="4303713" y="4359275"/>
          <p14:tracePt t="14842" x="4303713" y="4332288"/>
          <p14:tracePt t="14851" x="4303713" y="4313238"/>
          <p14:tracePt t="14858" x="4311650" y="4303713"/>
          <p14:tracePt t="14882" x="4311650" y="4286250"/>
          <p14:tracePt t="15077" x="4311650" y="4249738"/>
          <p14:tracePt t="15092" x="4321175" y="4240213"/>
          <p14:tracePt t="15107" x="4330700" y="4222750"/>
          <p14:tracePt t="15123" x="4330700" y="4213225"/>
          <p14:tracePt t="15136" x="4340225" y="4195763"/>
          <p14:tracePt t="15180" x="4348163" y="4186238"/>
          <p14:tracePt t="15195" x="4367213" y="4186238"/>
          <p14:tracePt t="15203" x="4384675" y="4186238"/>
          <p14:tracePt t="15212" x="4421188" y="4186238"/>
          <p14:tracePt t="15218" x="4476750" y="4186238"/>
          <p14:tracePt t="15227" x="4549775" y="4186238"/>
          <p14:tracePt t="15234" x="4667250" y="4222750"/>
          <p14:tracePt t="15243" x="4759325" y="4240213"/>
          <p14:tracePt t="15250" x="4859338" y="4249738"/>
          <p14:tracePt t="15258" x="4932363" y="4276725"/>
          <p14:tracePt t="15266" x="4986338" y="4276725"/>
          <p14:tracePt t="15276" x="5032375" y="4276725"/>
          <p14:tracePt t="15282" x="5049838" y="4276725"/>
          <p14:tracePt t="15290" x="5059363" y="4276725"/>
          <p14:tracePt t="15299" x="5078413" y="4276725"/>
          <p14:tracePt t="15347" x="5095875" y="4276725"/>
          <p14:tracePt t="15363" x="5095875" y="4268788"/>
          <p14:tracePt t="15379" x="5095875" y="4249738"/>
          <p14:tracePt t="15394" x="5095875" y="4240213"/>
          <p14:tracePt t="15402" x="5095875" y="4222750"/>
          <p14:tracePt t="15418" x="5086350" y="4203700"/>
          <p14:tracePt t="15434" x="5086350" y="4195763"/>
          <p14:tracePt t="15442" x="5086350" y="4186238"/>
          <p14:tracePt t="15450" x="5078413" y="4159250"/>
          <p14:tracePt t="15466" x="5068888" y="4140200"/>
          <p14:tracePt t="15474" x="5041900" y="4122738"/>
          <p14:tracePt t="15483" x="5041900" y="4113213"/>
          <p14:tracePt t="15490" x="5041900" y="4094163"/>
          <p14:tracePt t="15498" x="5032375" y="4086225"/>
          <p14:tracePt t="15655" x="5086350" y="4086225"/>
          <p14:tracePt t="15658" x="5168900" y="4113213"/>
          <p14:tracePt t="15666" x="5251450" y="4140200"/>
          <p14:tracePt t="15675" x="5305425" y="4149725"/>
          <p14:tracePt t="15682" x="5351463" y="4176713"/>
          <p14:tracePt t="15693" x="5378450" y="4176713"/>
          <p14:tracePt t="15701" x="5397500" y="4176713"/>
          <p14:tracePt t="15708" x="5405438" y="4176713"/>
          <p14:tracePt t="15718" x="5424488" y="4176713"/>
          <p14:tracePt t="15749" x="5434013" y="4176713"/>
          <p14:tracePt t="15781" x="5441950" y="4167188"/>
          <p14:tracePt t="15822" x="5441950" y="4149725"/>
          <p14:tracePt t="15939" x="5451475" y="4149725"/>
          <p14:tracePt t="15946" x="5461000" y="4149725"/>
          <p14:tracePt t="15955" x="5478463" y="4149725"/>
          <p14:tracePt t="15962" x="5524500" y="4149725"/>
          <p14:tracePt t="15970" x="5580063" y="4159250"/>
          <p14:tracePt t="15979" x="5680075" y="4203700"/>
          <p14:tracePt t="15987" x="5770563" y="4213225"/>
          <p14:tracePt t="15994" x="5853113" y="4240213"/>
          <p14:tracePt t="16002" x="5926138" y="4268788"/>
          <p14:tracePt t="16010" x="6007100" y="4295775"/>
          <p14:tracePt t="16018" x="6035675" y="4295775"/>
          <p14:tracePt t="16026" x="6043613" y="4295775"/>
          <p14:tracePt t="16034" x="6053138" y="4295775"/>
          <p14:tracePt t="16042" x="6072188" y="4295775"/>
          <p14:tracePt t="16050" x="6080125" y="4295775"/>
          <p14:tracePt t="16058" x="6089650" y="4295775"/>
          <p14:tracePt t="16067" x="6108700" y="4276725"/>
          <p14:tracePt t="16074" x="6108700" y="4268788"/>
          <p14:tracePt t="16083" x="6108700" y="4249738"/>
          <p14:tracePt t="16090" x="6108700" y="4232275"/>
          <p14:tracePt t="16099" x="6108700" y="4222750"/>
          <p14:tracePt t="16107" x="6108700" y="4213225"/>
          <p14:tracePt t="16180" x="6108700" y="4203700"/>
          <p14:tracePt t="16186" x="6108700" y="4195763"/>
          <p14:tracePt t="16195" x="6108700" y="4186238"/>
          <p14:tracePt t="16202" x="6108700" y="4159250"/>
          <p14:tracePt t="16214" x="6108700" y="4149725"/>
          <p14:tracePt t="16218" x="6108700" y="4122738"/>
          <p14:tracePt t="16228" x="6108700" y="4113213"/>
          <p14:tracePt t="16234" x="6108700" y="4103688"/>
          <p14:tracePt t="16243" x="6108700" y="4086225"/>
          <p14:tracePt t="16250" x="6108700" y="4076700"/>
          <p14:tracePt t="16258" x="6108700" y="4067175"/>
          <p14:tracePt t="16266" x="6108700" y="4057650"/>
          <p14:tracePt t="16274" x="6099175" y="4049713"/>
          <p14:tracePt t="16427" x="6080125" y="4049713"/>
          <p14:tracePt t="16434" x="6072188" y="4049713"/>
          <p14:tracePt t="16443" x="6053138" y="4049713"/>
          <p14:tracePt t="16450" x="6026150" y="4049713"/>
          <p14:tracePt t="16458" x="5980113" y="4076700"/>
          <p14:tracePt t="16467" x="5953125" y="4086225"/>
          <p14:tracePt t="16476" x="5926138" y="4094163"/>
          <p14:tracePt t="16482" x="5826125" y="4103688"/>
          <p14:tracePt t="16491" x="5734050" y="4103688"/>
          <p14:tracePt t="16499" x="5580063" y="4140200"/>
          <p14:tracePt t="16509" x="5434013" y="4140200"/>
          <p14:tracePt t="16515" x="5287963" y="4140200"/>
          <p14:tracePt t="16524" x="5132388" y="4140200"/>
          <p14:tracePt t="16531" x="5005388" y="4140200"/>
          <p14:tracePt t="16538" x="4876800" y="4140200"/>
          <p14:tracePt t="16546" x="4759325" y="4140200"/>
          <p14:tracePt t="16554" x="4667250" y="4140200"/>
          <p14:tracePt t="16564" x="4594225" y="4140200"/>
          <p14:tracePt t="16570" x="4503738" y="4140200"/>
          <p14:tracePt t="16580" x="4430713" y="4130675"/>
          <p14:tracePt t="16586" x="4367213" y="4122738"/>
          <p14:tracePt t="16599" x="4284663" y="4076700"/>
          <p14:tracePt t="16604" x="4194175" y="4049713"/>
          <p14:tracePt t="16610" x="4111625" y="4040188"/>
          <p14:tracePt t="16618" x="4021138" y="4013200"/>
          <p14:tracePt t="16626" x="3929063" y="4003675"/>
          <p14:tracePt t="16634" x="3792538" y="3984625"/>
          <p14:tracePt t="16642" x="3683000" y="3967163"/>
          <p14:tracePt t="16650" x="3556000" y="3940175"/>
          <p14:tracePt t="16658" x="3446463" y="3930650"/>
          <p14:tracePt t="16666" x="3309938" y="3911600"/>
          <p14:tracePt t="16676" x="3236913" y="3911600"/>
          <p14:tracePt t="16686" x="3127375" y="3903663"/>
          <p14:tracePt t="16690" x="3044825" y="3875088"/>
          <p14:tracePt t="16699" x="2971800" y="3857625"/>
          <p14:tracePt t="16707" x="2908300" y="3848100"/>
          <p14:tracePt t="16715" x="2852738" y="3840163"/>
          <p14:tracePt t="16722" x="2808288" y="3811588"/>
          <p14:tracePt t="16730" x="2744788" y="3794125"/>
          <p14:tracePt t="16741" x="2708275" y="3794125"/>
          <p14:tracePt t="16750" x="2643188" y="3767138"/>
          <p14:tracePt t="16756" x="2643188" y="3757613"/>
          <p14:tracePt t="16766" x="2598738" y="3738563"/>
          <p14:tracePt t="16775" x="2598738" y="3730625"/>
          <p14:tracePt t="16779" x="2589213" y="3721100"/>
          <p14:tracePt t="16788" x="2579688" y="3721100"/>
          <p14:tracePt t="16800" x="2562225" y="3702050"/>
          <p14:tracePt t="16802" x="2552700" y="3694113"/>
          <p14:tracePt t="16810" x="2543175" y="3694113"/>
          <p14:tracePt t="16819" x="2533650" y="3684588"/>
          <p14:tracePt t="16826" x="2525713" y="3665538"/>
          <p14:tracePt t="16836" x="2525713" y="3657600"/>
          <p14:tracePt t="16842" x="2516188" y="3648075"/>
          <p14:tracePt t="16851" x="2516188" y="3638550"/>
          <p14:tracePt t="16867" x="2506663" y="3621088"/>
          <p14:tracePt t="16884" x="2498725" y="3592513"/>
          <p14:tracePt t="16890" x="2498725" y="3584575"/>
          <p14:tracePt t="16900" x="2498725" y="3575050"/>
          <p14:tracePt t="16906" x="2498725" y="3556000"/>
          <p14:tracePt t="16915" x="2498725" y="3538538"/>
          <p14:tracePt t="16931" x="2498725" y="3519488"/>
          <p14:tracePt t="16938" x="2498725" y="3511550"/>
          <p14:tracePt t="16946" x="2498725" y="3502025"/>
          <p14:tracePt t="16954" x="2498725" y="3492500"/>
          <p14:tracePt t="16964" x="2498725" y="3465513"/>
          <p14:tracePt t="16970" x="2498725" y="3446463"/>
          <p14:tracePt t="16980" x="2498725" y="3429000"/>
          <p14:tracePt t="16995" x="2498725" y="3419475"/>
          <p14:tracePt t="17002" x="2498725" y="3392488"/>
          <p14:tracePt t="17010" x="2498725" y="3382963"/>
          <p14:tracePt t="17027" x="2498725" y="3375025"/>
          <p14:tracePt t="17034" x="2498725" y="3365500"/>
          <p14:tracePt t="17188" x="2498725" y="3346450"/>
          <p14:tracePt t="17204" x="2498725" y="3338513"/>
          <p14:tracePt t="17215" x="2498725" y="3328988"/>
          <p14:tracePt t="17226" x="2498725" y="3309938"/>
          <p14:tracePt t="17234" x="2498725" y="3302000"/>
          <p14:tracePt t="17250" x="2498725" y="3292475"/>
          <p14:tracePt t="18395" x="2498725" y="3338513"/>
          <p14:tracePt t="18402" x="2506663" y="3365500"/>
          <p14:tracePt t="18410" x="2525713" y="3392488"/>
          <p14:tracePt t="18419" x="2533650" y="3438525"/>
          <p14:tracePt t="18426" x="2533650" y="3465513"/>
          <p14:tracePt t="18434" x="2543175" y="3502025"/>
          <p14:tracePt t="18442" x="2570163" y="3538538"/>
          <p14:tracePt t="18451" x="2570163" y="3548063"/>
          <p14:tracePt t="18458" x="2570163" y="3556000"/>
          <p14:tracePt t="18466" x="2570163" y="3565525"/>
          <p14:tracePt t="18475" x="2570163" y="3584575"/>
          <p14:tracePt t="18483" x="2570163" y="3592513"/>
          <p14:tracePt t="18786" x="2570163" y="3584575"/>
          <p14:tracePt t="18795" x="2579688" y="3556000"/>
          <p14:tracePt t="18811" x="2579688" y="3548063"/>
          <p14:tracePt t="18819" x="2579688" y="3538538"/>
          <p14:tracePt t="18827" x="2589213" y="3519488"/>
          <p14:tracePt t="18866" x="2598738" y="3511550"/>
          <p14:tracePt t="18949" x="2606675" y="3511550"/>
          <p14:tracePt t="18958" x="2616200" y="3511550"/>
          <p14:tracePt t="18969" x="2616200" y="3529013"/>
          <p14:tracePt t="18970" x="2616200" y="3548063"/>
          <p14:tracePt t="18980" x="2616200" y="3602038"/>
          <p14:tracePt t="18986" x="2625725" y="3648075"/>
          <p14:tracePt t="18994" x="2625725" y="3702050"/>
          <p14:tracePt t="19002" x="2625725" y="3730625"/>
          <p14:tracePt t="19015" x="2625725" y="3784600"/>
          <p14:tracePt t="19018" x="2625725" y="3811588"/>
          <p14:tracePt t="19026" x="2625725" y="3857625"/>
          <p14:tracePt t="19034" x="2625725" y="3875088"/>
          <p14:tracePt t="19042" x="2625725" y="3903663"/>
          <p14:tracePt t="19050" x="2625725" y="3921125"/>
          <p14:tracePt t="19058" x="2625725" y="3930650"/>
          <p14:tracePt t="19066" x="2625725" y="3940175"/>
          <p14:tracePt t="19074" x="2625725" y="3948113"/>
          <p14:tracePt t="19083" x="2625725" y="3957638"/>
          <p14:tracePt t="19090" x="2625725" y="3984625"/>
          <p14:tracePt t="19099" x="2625725" y="4003675"/>
          <p14:tracePt t="19106" x="2625725" y="4013200"/>
          <p14:tracePt t="19116" x="2625725" y="4040188"/>
          <p14:tracePt t="19122" x="2625725" y="4049713"/>
          <p14:tracePt t="19130" x="2625725" y="4067175"/>
          <p14:tracePt t="19138" x="2625725" y="4086225"/>
          <p14:tracePt t="19148" x="2625725" y="4094163"/>
          <p14:tracePt t="19154" x="2625725" y="4122738"/>
          <p14:tracePt t="19163" x="2625725" y="4130675"/>
          <p14:tracePt t="19170" x="2616200" y="4149725"/>
          <p14:tracePt t="19181" x="2616200" y="4159250"/>
          <p14:tracePt t="19202" x="2616200" y="4167188"/>
          <p14:tracePt t="19290" x="2616200" y="4159250"/>
          <p14:tracePt t="19317" x="2616200" y="4140200"/>
          <p14:tracePt t="19324" x="2616200" y="4130675"/>
          <p14:tracePt t="19485" x="2625725" y="4122738"/>
          <p14:tracePt t="19593" x="2652713" y="4130675"/>
          <p14:tracePt t="19595" x="2652713" y="4140200"/>
          <p14:tracePt t="19602" x="2662238" y="4167188"/>
          <p14:tracePt t="19612" x="2662238" y="4213225"/>
          <p14:tracePt t="19618" x="2662238" y="4249738"/>
          <p14:tracePt t="19626" x="2671763" y="4295775"/>
          <p14:tracePt t="19634" x="2671763" y="4322763"/>
          <p14:tracePt t="19642" x="2671763" y="4359275"/>
          <p14:tracePt t="19650" x="2671763" y="4376738"/>
          <p14:tracePt t="19658" x="2671763" y="4413250"/>
          <p14:tracePt t="19666" x="2671763" y="4422775"/>
          <p14:tracePt t="19674" x="2671763" y="4432300"/>
          <p14:tracePt t="19683" x="2671763" y="4449763"/>
          <p14:tracePt t="19690" x="2671763" y="4459288"/>
          <p14:tracePt t="19698" x="2671763" y="4468813"/>
          <p14:tracePt t="19755" x="2662238" y="4468813"/>
          <p14:tracePt t="19763" x="2652713" y="4468813"/>
          <p14:tracePt t="19770" x="2652713" y="4478338"/>
          <p14:tracePt t="19804" x="2635250" y="4486275"/>
          <p14:tracePt t="19971" x="2625725" y="4486275"/>
          <p14:tracePt t="20068" x="2625725" y="4478338"/>
          <p14:tracePt t="20077" x="2625725" y="4468813"/>
          <p14:tracePt t="20091" x="2635250" y="4449763"/>
          <p14:tracePt t="20099" x="2643188" y="4422775"/>
          <p14:tracePt t="20109" x="2643188" y="4413250"/>
          <p14:tracePt t="20117" x="2643188" y="4386263"/>
          <p14:tracePt t="20124" x="2662238" y="4368800"/>
          <p14:tracePt t="20138" x="2662238" y="4359275"/>
          <p14:tracePt t="20150" x="2671763" y="4332288"/>
          <p14:tracePt t="20154" x="2671763" y="4313238"/>
          <p14:tracePt t="20163" x="2671763" y="4286250"/>
          <p14:tracePt t="20170" x="2671763" y="4268788"/>
          <p14:tracePt t="20182" x="2671763" y="4240213"/>
          <p14:tracePt t="20187" x="2671763" y="4222750"/>
          <p14:tracePt t="20195" x="2671763" y="4195763"/>
          <p14:tracePt t="20202" x="2671763" y="4176713"/>
          <p14:tracePt t="20213" x="2671763" y="4130675"/>
          <p14:tracePt t="20218" x="2671763" y="4122738"/>
          <p14:tracePt t="20227" x="2662238" y="4103688"/>
          <p14:tracePt t="20234" x="2652713" y="4094163"/>
          <p14:tracePt t="20242" x="2643188" y="4076700"/>
          <p14:tracePt t="20250" x="2643188" y="4067175"/>
          <p14:tracePt t="20258" x="2625725" y="4049713"/>
          <p14:tracePt t="20637" x="2625725" y="4040188"/>
          <p14:tracePt t="20645" x="2625725" y="4021138"/>
          <p14:tracePt t="20658" x="2625725" y="4003675"/>
          <p14:tracePt t="20666" x="2625725" y="3967163"/>
          <p14:tracePt t="20685" x="2625725" y="3930650"/>
          <p14:tracePt t="20690" x="2625725" y="3911600"/>
          <p14:tracePt t="20699" x="2625725" y="3894138"/>
          <p14:tracePt t="20706" x="2625725" y="3875088"/>
          <p14:tracePt t="20715" x="2625725" y="3867150"/>
          <p14:tracePt t="20723" x="2625725" y="3840163"/>
          <p14:tracePt t="20731" x="2625725" y="3830638"/>
          <p14:tracePt t="20746" x="2625725" y="3821113"/>
          <p14:tracePt t="20755" x="2625725" y="3811588"/>
          <p14:tracePt t="20763" x="2625725" y="3803650"/>
          <p14:tracePt t="20780" x="2625725" y="3794125"/>
          <p14:tracePt t="20786" x="2616200" y="3775075"/>
          <p14:tracePt t="20796" x="2616200" y="3767138"/>
          <p14:tracePt t="20802" x="2606675" y="3757613"/>
          <p14:tracePt t="20827" x="2606675" y="3748088"/>
          <p14:tracePt t="21123" x="2606675" y="3721100"/>
          <p14:tracePt t="21133" x="2606675" y="3702050"/>
          <p14:tracePt t="21138" x="2606675" y="3675063"/>
          <p14:tracePt t="21150" x="2606675" y="3629025"/>
          <p14:tracePt t="21154" x="2579688" y="3602038"/>
          <p14:tracePt t="21162" x="2562225" y="3538538"/>
          <p14:tracePt t="21170" x="2552700" y="3502025"/>
          <p14:tracePt t="21182" x="2525713" y="3419475"/>
          <p14:tracePt t="21188" x="2525713" y="3392488"/>
          <p14:tracePt t="21199" x="2506663" y="3338513"/>
          <p14:tracePt t="21204" x="2498725" y="3292475"/>
          <p14:tracePt t="21219" x="2470150" y="3219450"/>
          <p14:tracePt t="21229" x="2462213" y="3173413"/>
          <p14:tracePt t="21234" x="2452688" y="3173413"/>
          <p14:tracePt t="21242" x="2443163" y="3146425"/>
          <p14:tracePt t="21250" x="2443163" y="3136900"/>
          <p14:tracePt t="21258" x="2433638" y="3127375"/>
          <p14:tracePt t="21331" x="2425700" y="3127375"/>
          <p14:tracePt t="21338" x="2425700" y="3136900"/>
          <p14:tracePt t="21347" x="2425700" y="3173413"/>
          <p14:tracePt t="21354" x="2425700" y="3192463"/>
          <p14:tracePt t="21367" x="2425700" y="3228975"/>
          <p14:tracePt t="21372" x="2425700" y="3282950"/>
          <p14:tracePt t="21384" x="2443163" y="3365500"/>
          <p14:tracePt t="21386" x="2452688" y="3402013"/>
          <p14:tracePt t="21395" x="2506663" y="3482975"/>
          <p14:tracePt t="21404" x="2562225" y="3584575"/>
          <p14:tracePt t="21417" x="2625725" y="3721100"/>
          <p14:tracePt t="21421" x="2652713" y="3830638"/>
          <p14:tracePt t="21433" x="2698750" y="3984625"/>
          <p14:tracePt t="21437" x="2744788" y="4130675"/>
          <p14:tracePt t="21442" x="2789238" y="4295775"/>
          <p14:tracePt t="21450" x="2798763" y="4441825"/>
          <p14:tracePt t="21460" x="2817813" y="4578350"/>
          <p14:tracePt t="21466" x="2817813" y="4687888"/>
          <p14:tracePt t="21475" x="2817813" y="4778375"/>
          <p14:tracePt t="21482" x="2817813" y="4851400"/>
          <p14:tracePt t="21491" x="2817813" y="4906963"/>
          <p14:tracePt t="21500" x="2817813" y="4951413"/>
          <p14:tracePt t="21509" x="2817813" y="4979988"/>
          <p14:tracePt t="21514" x="2817813" y="4997450"/>
          <p14:tracePt t="21530" x="2817813" y="5006975"/>
          <p14:tracePt t="21643" x="2817813" y="4997450"/>
          <p14:tracePt t="21650" x="2817813" y="4987925"/>
          <p14:tracePt t="21666" x="2808288" y="4970463"/>
          <p14:tracePt t="21682" x="2798763" y="4970463"/>
          <p14:tracePt t="21690" x="2798763" y="4960938"/>
          <p14:tracePt t="21732" x="2798763" y="4951413"/>
          <p14:tracePt t="21819" x="2798763" y="4960938"/>
          <p14:tracePt t="21826" x="2789238" y="4987925"/>
          <p14:tracePt t="21836" x="2789238" y="5006975"/>
          <p14:tracePt t="21842" x="2789238" y="5043488"/>
          <p14:tracePt t="21851" x="2789238" y="5089525"/>
          <p14:tracePt t="21858" x="2789238" y="5126038"/>
          <p14:tracePt t="21866" x="2789238" y="5143500"/>
          <p14:tracePt t="21882" x="2789238" y="5189538"/>
          <p14:tracePt t="21890" x="2789238" y="5226050"/>
          <p14:tracePt t="21898" x="2789238" y="5243513"/>
          <p14:tracePt t="21916" x="2789238" y="5262563"/>
          <p14:tracePt t="21924" x="2781300" y="5280025"/>
          <p14:tracePt t="21934" x="2781300" y="5289550"/>
          <p14:tracePt t="21940" x="2771775" y="5316538"/>
          <p14:tracePt t="21948" x="2762250" y="5326063"/>
          <p14:tracePt t="21955" x="2752725" y="5335588"/>
          <p14:tracePt t="21963" x="2744788" y="5362575"/>
          <p14:tracePt t="21980" x="2735263" y="5372100"/>
          <p14:tracePt t="21996" x="2716213" y="5380038"/>
          <p14:tracePt t="22211" x="2735263" y="5389563"/>
          <p14:tracePt t="22220" x="2744788" y="5426075"/>
          <p14:tracePt t="22233" x="2752725" y="5453063"/>
          <p14:tracePt t="22235" x="2762250" y="5518150"/>
          <p14:tracePt t="22242" x="2781300" y="5572125"/>
          <p14:tracePt t="22250" x="2789238" y="5618163"/>
          <p14:tracePt t="22259" x="2789238" y="5672138"/>
          <p14:tracePt t="22268" x="2789238" y="5699125"/>
          <p14:tracePt t="22280" x="2789238" y="5745163"/>
          <p14:tracePt t="22282" x="2789238" y="5772150"/>
          <p14:tracePt t="22290" x="2789238" y="5781675"/>
          <p14:tracePt t="22299" x="2789238" y="5791200"/>
          <p14:tracePt t="22414" x="2789238" y="5781675"/>
          <p14:tracePt t="22432" x="2789238" y="5772150"/>
          <p14:tracePt t="22571" x="2789238" y="5781675"/>
          <p14:tracePt t="22580" x="2789238" y="5791200"/>
          <p14:tracePt t="22596" x="2789238" y="5818188"/>
          <p14:tracePt t="22604" x="2789238" y="5827713"/>
          <p14:tracePt t="22612" x="2789238" y="5854700"/>
          <p14:tracePt t="22620" x="2817813" y="5881688"/>
          <p14:tracePt t="22626" x="2817813" y="5918200"/>
          <p14:tracePt t="22635" x="2817813" y="5937250"/>
          <p14:tracePt t="22642" x="2817813" y="5973763"/>
          <p14:tracePt t="22650" x="2817813" y="6018213"/>
          <p14:tracePt t="22658" x="2817813" y="6027738"/>
          <p14:tracePt t="22666" x="2817813" y="6073775"/>
          <p14:tracePt t="22674" x="2817813" y="6100763"/>
          <p14:tracePt t="22683" x="2808288" y="6137275"/>
          <p14:tracePt t="22690" x="2789238" y="6173788"/>
          <p14:tracePt t="22699" x="2762250" y="6210300"/>
          <p14:tracePt t="22706" x="2744788" y="6229350"/>
          <p14:tracePt t="22715" x="2716213" y="6256338"/>
          <p14:tracePt t="22722" x="2698750" y="6273800"/>
          <p14:tracePt t="22732" x="2689225" y="6283325"/>
          <p14:tracePt t="22738" x="2662238" y="6310313"/>
          <p14:tracePt t="22754" x="2652713" y="6319838"/>
          <p14:tracePt t="22915" x="2643188" y="6319838"/>
          <p14:tracePt t="22923" x="2643188" y="6310313"/>
          <p14:tracePt t="22930" x="2643188" y="6302375"/>
          <p14:tracePt t="22938" x="2643188" y="6283325"/>
          <p14:tracePt t="22947" x="2643188" y="6237288"/>
          <p14:tracePt t="22954" x="2643188" y="6219825"/>
          <p14:tracePt t="22963" x="2662238" y="6192838"/>
          <p14:tracePt t="22971" x="2689225" y="6156325"/>
          <p14:tracePt t="22981" x="2698750" y="6127750"/>
          <p14:tracePt t="22986" x="2716213" y="6083300"/>
          <p14:tracePt t="22997" x="2725738" y="6064250"/>
          <p14:tracePt t="23002" x="2735263" y="6027738"/>
          <p14:tracePt t="23010" x="2744788" y="6010275"/>
          <p14:tracePt t="23018" x="2752725" y="5964238"/>
          <p14:tracePt t="23026" x="2762250" y="5954713"/>
          <p14:tracePt t="23034" x="2762250" y="5927725"/>
          <p14:tracePt t="23044" x="2762250" y="5891213"/>
          <p14:tracePt t="23054" x="2762250" y="5881688"/>
          <p14:tracePt t="23058" x="2762250" y="5864225"/>
          <p14:tracePt t="23066" x="2762250" y="5837238"/>
          <p14:tracePt t="23074" x="2762250" y="5827713"/>
          <p14:tracePt t="23082" x="2762250" y="5818188"/>
          <p14:tracePt t="23090" x="2762250" y="5800725"/>
          <p14:tracePt t="23212" x="2771775" y="5818188"/>
          <p14:tracePt t="23291" x="2781300" y="5818188"/>
          <p14:tracePt t="23298" x="2798763" y="5818188"/>
          <p14:tracePt t="23307" x="2808288" y="5818188"/>
          <p14:tracePt t="23314" x="2808288" y="5800725"/>
          <p14:tracePt t="23322" x="2817813" y="5791200"/>
          <p14:tracePt t="23331" x="2817813" y="5781675"/>
          <p14:tracePt t="23338" x="2817813" y="5745163"/>
          <p14:tracePt t="23347" x="2817813" y="5727700"/>
          <p14:tracePt t="23354" x="2817813" y="5699125"/>
          <p14:tracePt t="23362" x="2817813" y="5662613"/>
          <p14:tracePt t="23372" x="2817813" y="5645150"/>
          <p14:tracePt t="23387" x="2817813" y="5608638"/>
          <p14:tracePt t="23396" x="2808288" y="5589588"/>
          <p14:tracePt t="23402" x="2798763" y="5572125"/>
          <p14:tracePt t="23410" x="2789238" y="5562600"/>
          <p14:tracePt t="23434" x="2789238" y="5554663"/>
          <p14:tracePt t="23619" x="2789238" y="5535613"/>
          <p14:tracePt t="23658" x="2789238" y="5526088"/>
          <p14:tracePt t="23666" x="2789238" y="5518150"/>
          <p14:tracePt t="23674" x="2789238" y="5489575"/>
          <p14:tracePt t="23690" x="2789238" y="5453063"/>
          <p14:tracePt t="23698" x="2789238" y="5435600"/>
          <p14:tracePt t="23706" x="2781300" y="5416550"/>
          <p14:tracePt t="23714" x="2771775" y="5380038"/>
          <p14:tracePt t="23723" x="2771775" y="5353050"/>
          <p14:tracePt t="23730" x="2762250" y="5335588"/>
          <p14:tracePt t="23746" x="2762250" y="5326063"/>
          <p14:tracePt t="23760" x="2762250" y="5299075"/>
          <p14:tracePt t="23786" x="2762250" y="5289550"/>
          <p14:tracePt t="23804" x="2762250" y="5270500"/>
          <p14:tracePt t="23811" x="2762250" y="5262563"/>
          <p14:tracePt t="23818" x="2752725" y="5253038"/>
          <p14:tracePt t="23836" x="2744788" y="5226050"/>
          <p14:tracePt t="23842" x="2725738" y="5207000"/>
          <p14:tracePt t="23860" x="2716213" y="5197475"/>
          <p14:tracePt t="23870" x="2708275" y="5180013"/>
          <p14:tracePt t="23884" x="2698750" y="5170488"/>
          <p14:tracePt t="23890" x="2698750" y="5160963"/>
          <p14:tracePt t="23900" x="2689225" y="5153025"/>
          <p14:tracePt t="23906" x="2679700" y="5143500"/>
          <p14:tracePt t="23938" x="2679700" y="5133975"/>
          <p14:tracePt t="23978" x="2679700" y="5126038"/>
          <p14:tracePt t="24141" x="2679700" y="5133975"/>
          <p14:tracePt t="24150" x="2679700" y="5143500"/>
          <p14:tracePt t="24155" x="2679700" y="5160963"/>
          <p14:tracePt t="24163" x="2679700" y="5170488"/>
          <p14:tracePt t="24170" x="2679700" y="5180013"/>
          <p14:tracePt t="24186" x="2679700" y="5197475"/>
          <p14:tracePt t="24203" x="2671763" y="5216525"/>
          <p14:tracePt t="24453" x="2662238" y="5216525"/>
          <p14:tracePt t="24467" x="2643188" y="5216525"/>
          <p14:tracePt t="24474" x="2625725" y="5216525"/>
          <p14:tracePt t="24483" x="2579688" y="5207000"/>
          <p14:tracePt t="24490" x="2533650" y="5189538"/>
          <p14:tracePt t="24499" x="2516188" y="5180013"/>
          <p14:tracePt t="24506" x="2489200" y="5153025"/>
          <p14:tracePt t="24515" x="2470150" y="5133975"/>
          <p14:tracePt t="24525" x="2452688" y="5116513"/>
          <p14:tracePt t="24530" x="2443163" y="5106988"/>
          <p14:tracePt t="24538" x="2433638" y="5097463"/>
          <p14:tracePt t="24548" x="2433638" y="5089525"/>
          <p14:tracePt t="24554" x="2433638" y="5080000"/>
          <p14:tracePt t="24566" x="2425700" y="5060950"/>
          <p14:tracePt t="24572" x="2425700" y="5033963"/>
          <p14:tracePt t="24581" x="2425700" y="4987925"/>
          <p14:tracePt t="24587" x="2425700" y="4970463"/>
          <p14:tracePt t="24596" x="2425700" y="4943475"/>
          <p14:tracePt t="24602" x="2425700" y="4914900"/>
          <p14:tracePt t="24612" x="2425700" y="4870450"/>
          <p14:tracePt t="24618" x="2425700" y="4814888"/>
          <p14:tracePt t="24626" x="2425700" y="4760913"/>
          <p14:tracePt t="24634" x="2425700" y="4724400"/>
          <p14:tracePt t="24643" x="2425700" y="4668838"/>
          <p14:tracePt t="24653" x="2425700" y="4614863"/>
          <p14:tracePt t="24658" x="2443163" y="4532313"/>
          <p14:tracePt t="24666" x="2452688" y="4486275"/>
          <p14:tracePt t="24674" x="2479675" y="4413250"/>
          <p14:tracePt t="24683" x="2506663" y="4349750"/>
          <p14:tracePt t="24690" x="2516188" y="4286250"/>
          <p14:tracePt t="24698" x="2525713" y="4232275"/>
          <p14:tracePt t="24706" x="2533650" y="4167188"/>
          <p14:tracePt t="24716" x="2533650" y="4130675"/>
          <p14:tracePt t="24723" x="2562225" y="4086225"/>
          <p14:tracePt t="24731" x="2562225" y="4057650"/>
          <p14:tracePt t="24739" x="2562225" y="4013200"/>
          <p14:tracePt t="24746" x="2570163" y="3976688"/>
          <p14:tracePt t="24754" x="2570163" y="3930650"/>
          <p14:tracePt t="24762" x="2579688" y="3903663"/>
          <p14:tracePt t="24772" x="2579688" y="3867150"/>
          <p14:tracePt t="24781" x="2579688" y="3821113"/>
          <p14:tracePt t="24786" x="2579688" y="3767138"/>
          <p14:tracePt t="24800" x="2579688" y="3711575"/>
          <p14:tracePt t="24804" x="2579688" y="3657600"/>
          <p14:tracePt t="24810" x="2579688" y="3602038"/>
          <p14:tracePt t="24819" x="2579688" y="3519488"/>
          <p14:tracePt t="24826" x="2579688" y="3446463"/>
          <p14:tracePt t="24837" x="2579688" y="3355975"/>
          <p14:tracePt t="24844" x="2579688" y="3265488"/>
          <p14:tracePt t="24853" x="2579688" y="3192463"/>
          <p14:tracePt t="24858" x="2579688" y="3082925"/>
          <p14:tracePt t="24867" x="2579688" y="3009900"/>
          <p14:tracePt t="24884" x="2579688" y="2854325"/>
          <p14:tracePt t="24890" x="2579688" y="2781300"/>
          <p14:tracePt t="24899" x="2579688" y="2727325"/>
          <p14:tracePt t="24906" x="2579688" y="2671763"/>
          <p14:tracePt t="24915" x="2579688" y="2644775"/>
          <p14:tracePt t="24922" x="2579688" y="2617788"/>
          <p14:tracePt t="24930" x="2579688" y="2571750"/>
          <p14:tracePt t="24938" x="2579688" y="2554288"/>
          <p14:tracePt t="24947" x="2579688" y="2525713"/>
          <p14:tracePt t="24954" x="2579688" y="2508250"/>
          <p14:tracePt t="24963" x="2570163" y="2452688"/>
          <p14:tracePt t="24979" x="2552700" y="2408238"/>
          <p14:tracePt t="24986" x="2543175" y="2389188"/>
          <p14:tracePt t="25003" x="2533650" y="2371725"/>
          <p14:tracePt t="25010" x="2516188" y="2352675"/>
          <p14:tracePt t="25043" x="2498725" y="2343150"/>
          <p14:tracePt t="25058" x="2479675" y="2343150"/>
          <p14:tracePt t="25066" x="2470150" y="2335213"/>
          <p14:tracePt t="25083" x="2462213" y="2335213"/>
          <p14:tracePt t="25091" x="2443163" y="2335213"/>
          <p14:tracePt t="25098" x="2433638" y="2335213"/>
          <p14:tracePt t="25106" x="2425700" y="2335213"/>
          <p14:tracePt t="25114" x="2406650" y="2325688"/>
          <p14:tracePt t="25124" x="2379663" y="2306638"/>
          <p14:tracePt t="25140" x="2370138" y="2306638"/>
          <p14:tracePt t="25153" x="2352675" y="2306638"/>
          <p14:tracePt t="25155" x="2333625" y="2306638"/>
          <p14:tracePt t="25166" x="2333625" y="2298700"/>
          <p14:tracePt t="25171" x="2316163" y="2298700"/>
          <p14:tracePt t="25183" x="2297113" y="2289175"/>
          <p14:tracePt t="25186" x="2287588" y="2289175"/>
          <p14:tracePt t="25197" x="2233613" y="2270125"/>
          <p14:tracePt t="25202" x="2214563" y="2270125"/>
          <p14:tracePt t="25210" x="2160588" y="2270125"/>
          <p14:tracePt t="25218" x="2106613" y="2252663"/>
          <p14:tracePt t="25226" x="2041525" y="2243138"/>
          <p14:tracePt t="25234" x="2014538" y="2243138"/>
          <p14:tracePt t="25243" x="1978025" y="2233613"/>
          <p14:tracePt t="25250" x="1931988" y="2206625"/>
          <p14:tracePt t="25258" x="1887538" y="2206625"/>
          <p14:tracePt t="25266" x="1868488" y="2197100"/>
          <p14:tracePt t="25274" x="1841500" y="2197100"/>
          <p14:tracePt t="25282" x="1831975" y="2197100"/>
          <p14:tracePt t="25290" x="1824038" y="2197100"/>
          <p14:tracePt t="25298" x="1814513" y="2197100"/>
          <p14:tracePt t="25306" x="1795463" y="2189163"/>
          <p14:tracePt t="25322" x="1795463" y="2179638"/>
          <p14:tracePt t="25354" x="1795463" y="2170113"/>
          <p14:tracePt t="25422" x="1795463" y="2152650"/>
          <p14:tracePt t="25433" x="1795463" y="2143125"/>
          <p14:tracePt t="25435" x="1814513" y="2125663"/>
          <p14:tracePt t="25447" x="1831975" y="2116138"/>
          <p14:tracePt t="25450" x="1878013" y="2089150"/>
          <p14:tracePt t="25460" x="1895475" y="2060575"/>
          <p14:tracePt t="25467" x="1905000" y="2060575"/>
          <p14:tracePt t="25476" x="1941513" y="2006600"/>
          <p14:tracePt t="25482" x="1951038" y="1979613"/>
          <p14:tracePt t="25490" x="1951038" y="1960563"/>
          <p14:tracePt t="25498" x="1951038" y="1933575"/>
          <p14:tracePt t="25506" x="1951038" y="1924050"/>
          <p14:tracePt t="25514" x="1951038" y="1914525"/>
          <p14:tracePt t="25524" x="1951038" y="1897063"/>
          <p14:tracePt t="25586" x="1951038" y="1887538"/>
          <p14:tracePt t="25595" x="1941513" y="1887538"/>
          <p14:tracePt t="25602" x="1931988" y="1887538"/>
          <p14:tracePt t="25611" x="1914525" y="1887538"/>
          <p14:tracePt t="25618" x="1905000" y="1887538"/>
          <p14:tracePt t="25626" x="1905000" y="1897063"/>
          <p14:tracePt t="25635" x="1895475" y="1906588"/>
          <p14:tracePt t="25646" x="1887538" y="1914525"/>
          <p14:tracePt t="25654" x="1878013" y="1914525"/>
          <p14:tracePt t="25754" x="1878013" y="1887538"/>
          <p14:tracePt t="25763" x="1878013" y="1878013"/>
          <p14:tracePt t="25770" x="1878013" y="1841500"/>
          <p14:tracePt t="25778" x="1878013" y="1833563"/>
          <p14:tracePt t="25787" x="1878013" y="1804988"/>
          <p14:tracePt t="25797" x="1878013" y="1787525"/>
          <p14:tracePt t="25803" x="1878013" y="1760538"/>
          <p14:tracePt t="25812" x="1878013" y="1741488"/>
          <p14:tracePt t="25819" x="1878013" y="1714500"/>
          <p14:tracePt t="25827" x="1878013" y="1704975"/>
          <p14:tracePt t="25836" x="1895475" y="1687513"/>
          <p14:tracePt t="25842" x="1905000" y="1677988"/>
          <p14:tracePt t="25858" x="1924050" y="1677988"/>
          <p14:tracePt t="25866" x="1924050" y="1668463"/>
          <p14:tracePt t="25876" x="1931988" y="1668463"/>
          <p14:tracePt t="25892" x="1941513" y="1668463"/>
          <p14:tracePt t="25906" x="1960563" y="1677988"/>
          <p14:tracePt t="25914" x="1960563" y="1697038"/>
          <p14:tracePt t="25922" x="1960563" y="1724025"/>
          <p14:tracePt t="25933" x="1960563" y="1760538"/>
          <p14:tracePt t="25939" x="1960563" y="1804988"/>
          <p14:tracePt t="25950" x="1960563" y="1824038"/>
          <p14:tracePt t="25956" x="1960563" y="1851025"/>
          <p14:tracePt t="25967" x="1941513" y="1870075"/>
          <p14:tracePt t="25972" x="1924050" y="1897063"/>
          <p14:tracePt t="25979" x="1887538" y="1933575"/>
          <p14:tracePt t="25986" x="1878013" y="1933575"/>
          <p14:tracePt t="25997" x="1860550" y="1951038"/>
          <p14:tracePt t="26002" x="1831975" y="1960563"/>
          <p14:tracePt t="26012" x="1824038" y="1960563"/>
          <p14:tracePt t="26018" x="1804988" y="1960563"/>
          <p14:tracePt t="26027" x="1787525" y="1970088"/>
          <p14:tracePt t="26183" x="1787525" y="1979613"/>
          <p14:tracePt t="26186" x="1787525" y="1987550"/>
          <p14:tracePt t="26196" x="1787525" y="1997075"/>
          <p14:tracePt t="26202" x="1787525" y="2033588"/>
          <p14:tracePt t="26215" x="1787525" y="2070100"/>
          <p14:tracePt t="26218" x="1787525" y="2125663"/>
          <p14:tracePt t="26228" x="1787525" y="2197100"/>
          <p14:tracePt t="26235" x="1787525" y="2270125"/>
          <p14:tracePt t="26243" x="1787525" y="2335213"/>
          <p14:tracePt t="26250" x="1787525" y="2425700"/>
          <p14:tracePt t="26258" x="1787525" y="2535238"/>
          <p14:tracePt t="26266" x="1787525" y="2608263"/>
          <p14:tracePt t="26277" x="1787525" y="2717800"/>
          <p14:tracePt t="26284" x="1787525" y="2827338"/>
          <p14:tracePt t="26292" x="1787525" y="2954338"/>
          <p14:tracePt t="26300" x="1787525" y="3082925"/>
          <p14:tracePt t="26306" x="1787525" y="3228975"/>
          <p14:tracePt t="26315" x="1768475" y="3338513"/>
          <p14:tracePt t="26323" x="1768475" y="3465513"/>
          <p14:tracePt t="26331" x="1768475" y="3592513"/>
          <p14:tracePt t="26338" x="1768475" y="3721100"/>
          <p14:tracePt t="26347" x="1768475" y="3811588"/>
          <p14:tracePt t="26354" x="1768475" y="3921125"/>
          <p14:tracePt t="26363" x="1768475" y="4013200"/>
          <p14:tracePt t="26370" x="1768475" y="4113213"/>
          <p14:tracePt t="26379" x="1768475" y="4186238"/>
          <p14:tracePt t="26386" x="1768475" y="4240213"/>
          <p14:tracePt t="26398" x="1768475" y="4295775"/>
          <p14:tracePt t="26404" x="1768475" y="4340225"/>
          <p14:tracePt t="26416" x="1768475" y="4368800"/>
          <p14:tracePt t="26420" x="1768475" y="4405313"/>
          <p14:tracePt t="26426" x="1768475" y="4432300"/>
          <p14:tracePt t="26434" x="1768475" y="4449763"/>
          <p14:tracePt t="26442" x="1768475" y="4459288"/>
          <p14:tracePt t="26450" x="1768475" y="4478338"/>
          <p14:tracePt t="26549" x="1778000" y="4468813"/>
          <p14:tracePt t="26563" x="1795463" y="4449763"/>
          <p14:tracePt t="26570" x="1795463" y="4441825"/>
          <p14:tracePt t="26579" x="1795463" y="4432300"/>
          <p14:tracePt t="26586" x="1804988" y="4405313"/>
          <p14:tracePt t="26597" x="1824038" y="4386263"/>
          <p14:tracePt t="26616" x="1831975" y="4368800"/>
          <p14:tracePt t="26622" x="1831975" y="4359275"/>
          <p14:tracePt t="26626" x="1851025" y="4340225"/>
          <p14:tracePt t="26634" x="1851025" y="4322763"/>
          <p14:tracePt t="26645" x="1860550" y="4303713"/>
          <p14:tracePt t="26652" x="1868488" y="4295775"/>
          <p14:tracePt t="26668" x="1878013" y="4286250"/>
          <p14:tracePt t="26684" x="1887538" y="4286250"/>
          <p14:tracePt t="26853" x="1895475" y="4276725"/>
          <p14:tracePt t="26858" x="1905000" y="4276725"/>
          <p14:tracePt t="26866" x="1914525" y="4276725"/>
          <p14:tracePt t="26880" x="1960563" y="4276725"/>
          <p14:tracePt t="26884" x="1997075" y="4276725"/>
          <p14:tracePt t="26890" x="2033588" y="4276725"/>
          <p14:tracePt t="26899" x="2070100" y="4276725"/>
          <p14:tracePt t="26907" x="2114550" y="4276725"/>
          <p14:tracePt t="26914" x="2151063" y="4276725"/>
          <p14:tracePt t="26922" x="2170113" y="4276725"/>
          <p14:tracePt t="26930" x="2214563" y="4276725"/>
          <p14:tracePt t="26938" x="2233613" y="4276725"/>
          <p14:tracePt t="26946" x="2243138" y="4276725"/>
          <p14:tracePt t="26954" x="2251075" y="4276725"/>
          <p14:tracePt t="26963" x="2260600" y="4276725"/>
          <p14:tracePt t="27091" x="2251075" y="4276725"/>
          <p14:tracePt t="27098" x="2197100" y="4276725"/>
          <p14:tracePt t="27106" x="2160588" y="4276725"/>
          <p14:tracePt t="27114" x="2143125" y="4276725"/>
          <p14:tracePt t="27122" x="2114550" y="4276725"/>
          <p14:tracePt t="27131" x="2097088" y="4276725"/>
          <p14:tracePt t="27244" x="2087563" y="4303713"/>
          <p14:tracePt t="27250" x="2087563" y="4332288"/>
          <p14:tracePt t="27259" x="2060575" y="4368800"/>
          <p14:tracePt t="27266" x="2060575" y="4405313"/>
          <p14:tracePt t="27274" x="2060575" y="4459288"/>
          <p14:tracePt t="27283" x="2060575" y="4486275"/>
          <p14:tracePt t="27292" x="2060575" y="4559300"/>
          <p14:tracePt t="27300" x="2060575" y="4632325"/>
          <p14:tracePt t="27308" x="2060575" y="4705350"/>
          <p14:tracePt t="27316" x="2060575" y="4797425"/>
          <p14:tracePt t="27324" x="2060575" y="4906963"/>
          <p14:tracePt t="27332" x="2060575" y="5006975"/>
          <p14:tracePt t="27338" x="2060575" y="5116513"/>
          <p14:tracePt t="27346" x="2060575" y="5207000"/>
          <p14:tracePt t="27354" x="2060575" y="5299075"/>
          <p14:tracePt t="27363" x="2060575" y="5372100"/>
          <p14:tracePt t="27370" x="2070100" y="5426075"/>
          <p14:tracePt t="27379" x="2078038" y="5472113"/>
          <p14:tracePt t="27388" x="2078038" y="5499100"/>
          <p14:tracePt t="27403" x="2087563" y="5554663"/>
          <p14:tracePt t="27412" x="2087563" y="5562600"/>
          <p14:tracePt t="27530" x="2087563" y="5572125"/>
          <p14:tracePt t="27538" x="2087563" y="5581650"/>
          <p14:tracePt t="27546" x="2087563" y="5589588"/>
          <p14:tracePt t="27563" x="2087563" y="5608638"/>
          <p14:tracePt t="27571" x="2087563" y="5618163"/>
          <p14:tracePt t="27579" x="2087563" y="5626100"/>
          <p14:tracePt t="27586" x="2087563" y="5645150"/>
          <p14:tracePt t="27596" x="2070100" y="5672138"/>
          <p14:tracePt t="27612" x="2060575" y="5672138"/>
          <p14:tracePt t="27618" x="2060575" y="5691188"/>
          <p14:tracePt t="27634" x="2051050" y="5708650"/>
          <p14:tracePt t="27765" x="2060575" y="5718175"/>
          <p14:tracePt t="27772" x="2133600" y="5718175"/>
          <p14:tracePt t="27784" x="2243138" y="5699125"/>
          <p14:tracePt t="27786" x="2333625" y="5699125"/>
          <p14:tracePt t="27795" x="2462213" y="5699125"/>
          <p14:tracePt t="27803" x="2562225" y="5691188"/>
          <p14:tracePt t="27811" x="2689225" y="5691188"/>
          <p14:tracePt t="27818" x="2762250" y="5672138"/>
          <p14:tracePt t="27826" x="2817813" y="5672138"/>
          <p14:tracePt t="27835" x="2844800" y="5672138"/>
          <p14:tracePt t="27842" x="2852738" y="5672138"/>
          <p14:tracePt t="27939" x="2862263" y="5672138"/>
          <p14:tracePt t="27947" x="2889250" y="5672138"/>
          <p14:tracePt t="27955" x="2925763" y="5672138"/>
          <p14:tracePt t="27963" x="3017838" y="5672138"/>
          <p14:tracePt t="27970" x="3127375" y="5672138"/>
          <p14:tracePt t="27979" x="3290888" y="5618163"/>
          <p14:tracePt t="27986" x="3455988" y="5581650"/>
          <p14:tracePt t="27996" x="3702050" y="5518150"/>
          <p14:tracePt t="28002" x="3965575" y="5416550"/>
          <p14:tracePt t="28012" x="4194175" y="5353050"/>
          <p14:tracePt t="28019" x="4476750" y="5233988"/>
          <p14:tracePt t="28026" x="4749800" y="5116513"/>
          <p14:tracePt t="28034" x="4922838" y="5033963"/>
          <p14:tracePt t="28042" x="5068888" y="4960938"/>
          <p14:tracePt t="28050" x="5187950" y="4887913"/>
          <p14:tracePt t="28058" x="5268913" y="4814888"/>
          <p14:tracePt t="28067" x="5305425" y="4787900"/>
          <p14:tracePt t="28074" x="5324475" y="4760913"/>
          <p14:tracePt t="28090" x="5324475" y="4751388"/>
          <p14:tracePt t="28138" x="5314950" y="4751388"/>
          <p14:tracePt t="28154" x="5297488" y="4760913"/>
          <p14:tracePt t="28234" x="5287963" y="4760913"/>
          <p14:tracePt t="28251" x="5278438" y="4751388"/>
          <p14:tracePt t="28258" x="5278438" y="4724400"/>
          <p14:tracePt t="28267" x="5278438" y="4678363"/>
          <p14:tracePt t="28275" x="5278438" y="4641850"/>
          <p14:tracePt t="28283" x="5278438" y="4587875"/>
          <p14:tracePt t="28290" x="5278438" y="4532313"/>
          <p14:tracePt t="28298" x="5278438" y="4468813"/>
          <p14:tracePt t="28306" x="5278438" y="4432300"/>
          <p14:tracePt t="28314" x="5278438" y="4376738"/>
          <p14:tracePt t="28322" x="5278438" y="4322763"/>
          <p14:tracePt t="28330" x="5278438" y="4276725"/>
          <p14:tracePt t="28338" x="5287963" y="4249738"/>
          <p14:tracePt t="28346" x="5305425" y="4195763"/>
          <p14:tracePt t="28354" x="5305425" y="4159250"/>
          <p14:tracePt t="28363" x="5314950" y="4122738"/>
          <p14:tracePt t="28371" x="5314950" y="4094163"/>
          <p14:tracePt t="28380" x="5314950" y="4057650"/>
          <p14:tracePt t="28386" x="5314950" y="4040188"/>
          <p14:tracePt t="28395" x="5334000" y="4003675"/>
          <p14:tracePt t="28414" x="5334000" y="3967163"/>
          <p14:tracePt t="28484" x="5334000" y="3957638"/>
          <p14:tracePt t="28494" x="5334000" y="3948113"/>
          <p14:tracePt t="28499" x="5334000" y="3930650"/>
          <p14:tracePt t="28509" x="5334000" y="3921125"/>
          <p14:tracePt t="28514" x="5334000" y="3911600"/>
          <p14:tracePt t="28522" x="5334000" y="3903663"/>
          <p14:tracePt t="28531" x="5334000" y="3884613"/>
          <p14:tracePt t="28539" x="5334000" y="3867150"/>
          <p14:tracePt t="28547" x="5334000" y="3848100"/>
          <p14:tracePt t="28555" x="5334000" y="3840163"/>
          <p14:tracePt t="28563" x="5334000" y="3821113"/>
          <p14:tracePt t="28578" x="5334000" y="3803650"/>
          <p14:tracePt t="28658" x="5334000" y="3840163"/>
          <p14:tracePt t="28666" x="5334000" y="3903663"/>
          <p14:tracePt t="28674" x="5334000" y="3984625"/>
          <p14:tracePt t="28683" x="5341938" y="4076700"/>
          <p14:tracePt t="28690" x="5368925" y="4203700"/>
          <p14:tracePt t="28699" x="5414963" y="4322763"/>
          <p14:tracePt t="28707" x="5424488" y="4449763"/>
          <p14:tracePt t="28714" x="5441950" y="4595813"/>
          <p14:tracePt t="28722" x="5441950" y="4687888"/>
          <p14:tracePt t="28732" x="5441950" y="4778375"/>
          <p14:tracePt t="28738" x="5441950" y="4841875"/>
          <p14:tracePt t="28747" x="5441950" y="4851400"/>
          <p14:tracePt t="28754" x="5441950" y="4870450"/>
          <p14:tracePt t="28763" x="5441950" y="4878388"/>
          <p14:tracePt t="28868" x="5441950" y="4860925"/>
          <p14:tracePt t="28890" x="5441950" y="4851400"/>
          <p14:tracePt t="28900" x="5424488" y="4851400"/>
          <p14:tracePt t="28906" x="5387975" y="4851400"/>
          <p14:tracePt t="28914" x="5341938" y="4851400"/>
          <p14:tracePt t="28922" x="5287963" y="4851400"/>
          <p14:tracePt t="28930" x="5214938" y="4851400"/>
          <p14:tracePt t="28938" x="5141913" y="4851400"/>
          <p14:tracePt t="28947" x="5005388" y="4887913"/>
          <p14:tracePt t="28954" x="4913313" y="4887913"/>
          <p14:tracePt t="28963" x="4786313" y="4914900"/>
          <p14:tracePt t="28970" x="4640263" y="4924425"/>
          <p14:tracePt t="28979" x="4503738" y="4960938"/>
          <p14:tracePt t="28986" x="4357688" y="4960938"/>
          <p14:tracePt t="28997" x="4248150" y="4987925"/>
          <p14:tracePt t="29002" x="4138613" y="4997450"/>
          <p14:tracePt t="29012" x="4029075" y="4997450"/>
          <p14:tracePt t="29018" x="3975100" y="4997450"/>
          <p14:tracePt t="29026" x="3911600" y="4997450"/>
          <p14:tracePt t="29034" x="3883025" y="4997450"/>
          <p14:tracePt t="29043" x="3846513" y="4997450"/>
          <p14:tracePt t="29050" x="3810000" y="4997450"/>
          <p14:tracePt t="29066" x="3802063" y="4997450"/>
          <p14:tracePt t="29074" x="3775075" y="4997450"/>
          <p14:tracePt t="29082" x="3756025" y="4997450"/>
          <p14:tracePt t="29090" x="3729038" y="4997450"/>
          <p14:tracePt t="29098" x="3702050" y="4997450"/>
          <p14:tracePt t="29106" x="3656013" y="4997450"/>
          <p14:tracePt t="29114" x="3619500" y="4997450"/>
          <p14:tracePt t="29123" x="3573463" y="4997450"/>
          <p14:tracePt t="29130" x="3546475" y="4997450"/>
          <p14:tracePt t="29138" x="3500438" y="4997450"/>
          <p14:tracePt t="29150" x="3463925" y="4997450"/>
          <p14:tracePt t="29154" x="3409950" y="4997450"/>
          <p14:tracePt t="29164" x="3354388" y="4997450"/>
          <p14:tracePt t="29170" x="3300413" y="4997450"/>
          <p14:tracePt t="29181" x="3254375" y="4997450"/>
          <p14:tracePt t="29186" x="3227388" y="4997450"/>
          <p14:tracePt t="29196" x="3181350" y="4997450"/>
          <p14:tracePt t="29202" x="3154363" y="4997450"/>
          <p14:tracePt t="29212" x="3136900" y="4997450"/>
          <p14:tracePt t="29218" x="3108325" y="4997450"/>
          <p14:tracePt t="29226" x="3090863" y="4997450"/>
          <p14:tracePt t="29236" x="3081338" y="4997450"/>
          <p14:tracePt t="29243" x="3063875" y="4997450"/>
          <p14:tracePt t="29252" x="3044825" y="5006975"/>
          <p14:tracePt t="29282" x="3027363" y="5006975"/>
          <p14:tracePt t="29338" x="3017838" y="5016500"/>
          <p14:tracePt t="29388" x="3027363" y="5016500"/>
          <p14:tracePt t="29396" x="3108325" y="5016500"/>
          <p14:tracePt t="29404" x="3200400" y="5016500"/>
          <p14:tracePt t="29411" x="3327400" y="5016500"/>
          <p14:tracePt t="29418" x="3463925" y="4979988"/>
          <p14:tracePt t="29426" x="3609975" y="4970463"/>
          <p14:tracePt t="29434" x="3775075" y="4951413"/>
          <p14:tracePt t="29443" x="3938588" y="4906963"/>
          <p14:tracePt t="29450" x="4065588" y="4897438"/>
          <p14:tracePt t="29458" x="4211638" y="4878388"/>
          <p14:tracePt t="29466" x="4311650" y="4870450"/>
          <p14:tracePt t="29475" x="4421188" y="4833938"/>
          <p14:tracePt t="29483" x="4484688" y="4814888"/>
          <p14:tracePt t="29490" x="4521200" y="4814888"/>
          <p14:tracePt t="29498" x="4557713" y="4814888"/>
          <p14:tracePt t="29506" x="4576763" y="4805363"/>
          <p14:tracePt t="29684" x="4521200" y="4805363"/>
          <p14:tracePt t="29692" x="4467225" y="4805363"/>
          <p14:tracePt t="29701" x="4357688" y="4805363"/>
          <p14:tracePt t="29708" x="4303713" y="4805363"/>
          <p14:tracePt t="29717" x="4257675" y="4778375"/>
          <p14:tracePt t="29724" x="4194175" y="4768850"/>
          <p14:tracePt t="29733" x="4165600" y="4760913"/>
          <p14:tracePt t="29738" x="4129088" y="4751388"/>
          <p14:tracePt t="29746" x="4111625" y="4732338"/>
          <p14:tracePt t="29754" x="4102100" y="4724400"/>
          <p14:tracePt t="29764" x="4094163" y="4705350"/>
          <p14:tracePt t="29779" x="4094163" y="4687888"/>
          <p14:tracePt t="29786" x="4094163" y="4678363"/>
          <p14:tracePt t="29796" x="4094163" y="4668838"/>
          <p14:tracePt t="29802" x="4094163" y="4660900"/>
          <p14:tracePt t="29818" x="4094163" y="4651375"/>
          <p14:tracePt t="29893" x="4094163" y="4641850"/>
          <p14:tracePt t="29930" x="4094163" y="4632325"/>
          <p14:tracePt t="29946" x="4094163" y="4624388"/>
          <p14:tracePt t="29970" x="4094163" y="4614863"/>
          <p14:tracePt t="29978" x="4111625" y="4605338"/>
          <p14:tracePt t="29986" x="4129088" y="4605338"/>
          <p14:tracePt t="29994" x="4184650" y="4605338"/>
          <p14:tracePt t="30002" x="4238625" y="4605338"/>
          <p14:tracePt t="30011" x="4348163" y="4605338"/>
          <p14:tracePt t="30018" x="4457700" y="4605338"/>
          <p14:tracePt t="30031" x="4586288" y="4614863"/>
          <p14:tracePt t="30035" x="4722813" y="4632325"/>
          <p14:tracePt t="30043" x="4849813" y="4641850"/>
          <p14:tracePt t="30050" x="4941888" y="4668838"/>
          <p14:tracePt t="30058" x="5022850" y="4687888"/>
          <p14:tracePt t="30068" x="5114925" y="4687888"/>
          <p14:tracePt t="30076" x="5168900" y="4697413"/>
          <p14:tracePt t="30087" x="5205413" y="4697413"/>
          <p14:tracePt t="30090" x="5232400" y="4697413"/>
          <p14:tracePt t="30098" x="5241925" y="4697413"/>
          <p14:tracePt t="30301" x="5251450" y="4697413"/>
          <p14:tracePt t="30317" x="5278438" y="4678363"/>
          <p14:tracePt t="30328" x="5278438" y="4668838"/>
          <p14:tracePt t="30333" x="5278438" y="4651375"/>
          <p14:tracePt t="30338" x="5287963" y="4632325"/>
          <p14:tracePt t="30347" x="5297488" y="4624388"/>
          <p14:tracePt t="30355" x="5314950" y="4605338"/>
          <p14:tracePt t="30364" x="5324475" y="4595813"/>
          <p14:tracePt t="30370" x="5334000" y="4595813"/>
          <p14:tracePt t="30378" x="5351463" y="4578350"/>
          <p14:tracePt t="30386" x="5378450" y="4551363"/>
          <p14:tracePt t="30396" x="5397500" y="4541838"/>
          <p14:tracePt t="30402" x="5434013" y="4532313"/>
          <p14:tracePt t="30412" x="5470525" y="4514850"/>
          <p14:tracePt t="30418" x="5497513" y="4495800"/>
          <p14:tracePt t="30426" x="5514975" y="4486275"/>
          <p14:tracePt t="30434" x="5514975" y="4478338"/>
          <p14:tracePt t="30450" x="5524500" y="4478338"/>
          <p14:tracePt t="30530" x="5534025" y="4468813"/>
          <p14:tracePt t="30586" x="5514975" y="4459288"/>
          <p14:tracePt t="30594" x="5497513" y="4459288"/>
          <p14:tracePt t="30603" x="5470525" y="4468813"/>
          <p14:tracePt t="30611" x="5451475" y="4478338"/>
          <p14:tracePt t="30618" x="5405438" y="4505325"/>
          <p14:tracePt t="30628" x="5397500" y="4514850"/>
          <p14:tracePt t="30634" x="5360988" y="4522788"/>
          <p14:tracePt t="30642" x="5351463" y="4522788"/>
          <p14:tracePt t="30650" x="5324475" y="4522788"/>
          <p14:tracePt t="30658" x="5314950" y="4522788"/>
          <p14:tracePt t="30666" x="5297488" y="4522788"/>
          <p14:tracePt t="30674" x="5287963" y="4522788"/>
          <p14:tracePt t="30682" x="5260975" y="4522788"/>
          <p14:tracePt t="30692" x="5214938" y="4522788"/>
          <p14:tracePt t="30700" x="5159375" y="4522788"/>
          <p14:tracePt t="30708" x="5068888" y="4522788"/>
          <p14:tracePt t="30717" x="4941888" y="4495800"/>
          <p14:tracePt t="30723" x="4795838" y="4478338"/>
          <p14:tracePt t="30731" x="4630738" y="4459288"/>
          <p14:tracePt t="30740" x="4421188" y="4413250"/>
          <p14:tracePt t="30746" x="4275138" y="4395788"/>
          <p14:tracePt t="30754" x="4065588" y="4368800"/>
          <p14:tracePt t="30762" x="3846513" y="4313238"/>
          <p14:tracePt t="30770" x="3592513" y="4259263"/>
          <p14:tracePt t="30778" x="3363913" y="4195763"/>
          <p14:tracePt t="30786" x="3171825" y="4130675"/>
          <p14:tracePt t="30796" x="3027363" y="4086225"/>
          <p14:tracePt t="30804" x="2889250" y="4040188"/>
          <p14:tracePt t="30812" x="2808288" y="3984625"/>
          <p14:tracePt t="30818" x="2725738" y="3940175"/>
          <p14:tracePt t="30826" x="2662238" y="3903663"/>
          <p14:tracePt t="30836" x="2616200" y="3867150"/>
          <p14:tracePt t="30842" x="2570163" y="3830638"/>
          <p14:tracePt t="30851" x="2533650" y="3784600"/>
          <p14:tracePt t="30860" x="2479675" y="3738563"/>
          <p14:tracePt t="30871" x="2433638" y="3702050"/>
          <p14:tracePt t="30880" x="2389188" y="3648075"/>
          <p14:tracePt t="30882" x="2333625" y="3602038"/>
          <p14:tracePt t="30893" x="2270125" y="3538538"/>
          <p14:tracePt t="30902" x="2214563" y="3465513"/>
          <p14:tracePt t="30906" x="2170113" y="3402013"/>
          <p14:tracePt t="30914" x="2114550" y="3338513"/>
          <p14:tracePt t="30922" x="2078038" y="3273425"/>
          <p14:tracePt t="30931" x="2051050" y="3228975"/>
          <p14:tracePt t="30938" x="2051050" y="3192463"/>
          <p14:tracePt t="30947" x="2041525" y="3155950"/>
          <p14:tracePt t="30954" x="2041525" y="3127375"/>
          <p14:tracePt t="30963" x="2041525" y="3090863"/>
          <p14:tracePt t="30972" x="2041525" y="3054350"/>
          <p14:tracePt t="30984" x="2041525" y="3027363"/>
          <p14:tracePt t="30987" x="2060575" y="2982913"/>
          <p14:tracePt t="30998" x="2060575" y="2973388"/>
          <p14:tracePt t="31004" x="2070100" y="2936875"/>
          <p14:tracePt t="31016" x="2087563" y="2909888"/>
          <p14:tracePt t="31019" x="2097088" y="2854325"/>
          <p14:tracePt t="31028" x="2097088" y="2827338"/>
          <p14:tracePt t="31034" x="2097088" y="2771775"/>
          <p14:tracePt t="31049" x="2097088" y="2727325"/>
          <p14:tracePt t="31053" x="2097088" y="2671763"/>
          <p14:tracePt t="31058" x="2097088" y="2635250"/>
          <p14:tracePt t="31066" x="2097088" y="2581275"/>
          <p14:tracePt t="31074" x="2097088" y="2535238"/>
          <p14:tracePt t="31082" x="2097088" y="2508250"/>
          <p14:tracePt t="31090" x="2097088" y="2471738"/>
          <p14:tracePt t="31098" x="2097088" y="2435225"/>
          <p14:tracePt t="31109" x="2097088" y="2408238"/>
          <p14:tracePt t="31119" x="2097088" y="2379663"/>
          <p14:tracePt t="31124" x="2097088" y="2362200"/>
          <p14:tracePt t="31134" x="2097088" y="2335213"/>
          <p14:tracePt t="31138" x="2097088" y="2316163"/>
          <p14:tracePt t="31147" x="2097088" y="2289175"/>
          <p14:tracePt t="31154" x="2097088" y="2270125"/>
          <p14:tracePt t="31163" x="2087563" y="2243138"/>
          <p14:tracePt t="31170" x="2078038" y="2233613"/>
          <p14:tracePt t="31181" x="2070100" y="2216150"/>
          <p14:tracePt t="31186" x="2060575" y="2197100"/>
          <p14:tracePt t="31195" x="2051050" y="2179638"/>
          <p14:tracePt t="31202" x="2024063" y="2133600"/>
          <p14:tracePt t="31219" x="2024063" y="2116138"/>
          <p14:tracePt t="31228" x="2014538" y="2097088"/>
          <p14:tracePt t="31234" x="2005013" y="2079625"/>
          <p14:tracePt t="31242" x="1997075" y="2052638"/>
          <p14:tracePt t="31250" x="1968500" y="2016125"/>
          <p14:tracePt t="31258" x="1960563" y="1997075"/>
          <p14:tracePt t="31266" x="1951038" y="1987550"/>
          <p14:tracePt t="31275" x="1931988" y="1970088"/>
          <p14:tracePt t="31282" x="1924050" y="1951038"/>
          <p14:tracePt t="31290" x="1914525" y="1943100"/>
          <p14:tracePt t="31298" x="1905000" y="1943100"/>
          <p14:tracePt t="31314" x="1887538" y="1924050"/>
          <p14:tracePt t="31331" x="1878013" y="1906588"/>
          <p14:tracePt t="31436" x="1868488" y="1906588"/>
          <p14:tracePt t="31466" x="1860550" y="1906588"/>
          <p14:tracePt t="31515" x="1851025" y="1906588"/>
          <p14:tracePt t="31530" x="1841500" y="1906588"/>
          <p14:tracePt t="31538" x="1841500" y="1933575"/>
          <p14:tracePt t="31547" x="1841500" y="1943100"/>
          <p14:tracePt t="31554" x="1841500" y="1960563"/>
          <p14:tracePt t="31562" x="1841500" y="1987550"/>
          <p14:tracePt t="31570" x="1841500" y="2006600"/>
          <p14:tracePt t="31578" x="1841500" y="2043113"/>
          <p14:tracePt t="31587" x="1841500" y="2089150"/>
          <p14:tracePt t="31596" x="1841500" y="2125663"/>
          <p14:tracePt t="31602" x="1841500" y="2179638"/>
          <p14:tracePt t="31612" x="1831975" y="2262188"/>
          <p14:tracePt t="31618" x="1831975" y="2316163"/>
          <p14:tracePt t="31626" x="1831975" y="2408238"/>
          <p14:tracePt t="31634" x="1814513" y="2517775"/>
          <p14:tracePt t="31642" x="1787525" y="2617788"/>
          <p14:tracePt t="31650" x="1758950" y="2744788"/>
          <p14:tracePt t="31658" x="1741488" y="2854325"/>
          <p14:tracePt t="31666" x="1714500" y="2990850"/>
          <p14:tracePt t="31674" x="1695450" y="3119438"/>
          <p14:tracePt t="31682" x="1685925" y="3265488"/>
          <p14:tracePt t="31690" x="1668463" y="3392488"/>
          <p14:tracePt t="31699" x="1641475" y="3529013"/>
          <p14:tracePt t="31706" x="1631950" y="3621088"/>
          <p14:tracePt t="31715" x="1612900" y="3730625"/>
          <p14:tracePt t="31722" x="1612900" y="3821113"/>
          <p14:tracePt t="31731" x="1612900" y="3875088"/>
          <p14:tracePt t="31738" x="1612900" y="3940175"/>
          <p14:tracePt t="31747" x="1612900" y="3994150"/>
          <p14:tracePt t="31755" x="1612900" y="4030663"/>
          <p14:tracePt t="31763" x="1612900" y="4076700"/>
          <p14:tracePt t="31770" x="1612900" y="4086225"/>
          <p14:tracePt t="31779" x="1612900" y="4094163"/>
          <p14:tracePt t="32013" x="1641475" y="4094163"/>
          <p14:tracePt t="32020" x="1668463" y="4094163"/>
          <p14:tracePt t="32031" x="1714500" y="4094163"/>
          <p14:tracePt t="32034" x="1741488" y="4094163"/>
          <p14:tracePt t="32042" x="1768475" y="4094163"/>
          <p14:tracePt t="32051" x="1841500" y="4057650"/>
          <p14:tracePt t="32058" x="1868488" y="4049713"/>
          <p14:tracePt t="32066" x="1931988" y="4040188"/>
          <p14:tracePt t="32075" x="2005013" y="4013200"/>
          <p14:tracePt t="32082" x="2087563" y="4003675"/>
          <p14:tracePt t="32090" x="2160588" y="3984625"/>
          <p14:tracePt t="32098" x="2251075" y="3984625"/>
          <p14:tracePt t="32106" x="2306638" y="3984625"/>
          <p14:tracePt t="32114" x="2333625" y="3984625"/>
          <p14:tracePt t="32122" x="2370138" y="3984625"/>
          <p14:tracePt t="32133" x="2389188" y="3984625"/>
          <p14:tracePt t="32138" x="2425700" y="4003675"/>
          <p14:tracePt t="32149" x="2433638" y="4003675"/>
          <p14:tracePt t="32154" x="2443163" y="4013200"/>
          <p14:tracePt t="32170" x="2462213" y="4030663"/>
          <p14:tracePt t="32181" x="2470150" y="4040188"/>
          <p14:tracePt t="32186" x="2470150" y="4057650"/>
          <p14:tracePt t="32195" x="2479675" y="4076700"/>
          <p14:tracePt t="32202" x="2479675" y="4086225"/>
          <p14:tracePt t="32212" x="2479675" y="4103688"/>
          <p14:tracePt t="32218" x="2479675" y="4122738"/>
          <p14:tracePt t="32228" x="2479675" y="4130675"/>
          <p14:tracePt t="32234" x="2479675" y="4140200"/>
          <p14:tracePt t="32243" x="2479675" y="4167188"/>
          <p14:tracePt t="32250" x="2479675" y="4186238"/>
          <p14:tracePt t="32258" x="2479675" y="4203700"/>
          <p14:tracePt t="32266" x="2479675" y="4213225"/>
          <p14:tracePt t="32274" x="2479675" y="4232275"/>
          <p14:tracePt t="32282" x="2470150" y="4240213"/>
          <p14:tracePt t="32290" x="2452688" y="4259263"/>
          <p14:tracePt t="32306" x="2443163" y="4259263"/>
          <p14:tracePt t="32314" x="2433638" y="4268788"/>
          <p14:tracePt t="32330" x="2433638" y="4276725"/>
          <p14:tracePt t="32461" x="2425700" y="4276725"/>
          <p14:tracePt t="32476" x="2433638" y="4259263"/>
          <p14:tracePt t="32482" x="2462213" y="4259263"/>
          <p14:tracePt t="32490" x="2516188" y="4259263"/>
          <p14:tracePt t="32498" x="2570163" y="4259263"/>
          <p14:tracePt t="32507" x="2643188" y="4259263"/>
          <p14:tracePt t="32514" x="2716213" y="4259263"/>
          <p14:tracePt t="32523" x="2781300" y="4259263"/>
          <p14:tracePt t="32531" x="2889250" y="4259263"/>
          <p14:tracePt t="32538" x="2962275" y="4249738"/>
          <p14:tracePt t="32547" x="3017838" y="4249738"/>
          <p14:tracePt t="32554" x="3071813" y="4249738"/>
          <p14:tracePt t="32563" x="3090863" y="4249738"/>
          <p14:tracePt t="32571" x="3117850" y="4249738"/>
          <p14:tracePt t="32714" x="3108325" y="4259263"/>
          <p14:tracePt t="32723" x="3027363" y="4313238"/>
          <p14:tracePt t="32731" x="2944813" y="4349750"/>
          <p14:tracePt t="32738" x="2862263" y="4405313"/>
          <p14:tracePt t="32747" x="2762250" y="4459288"/>
          <p14:tracePt t="32754" x="2643188" y="4522788"/>
          <p14:tracePt t="32763" x="2579688" y="4568825"/>
          <p14:tracePt t="32770" x="2498725" y="4641850"/>
          <p14:tracePt t="32780" x="2406650" y="4724400"/>
          <p14:tracePt t="32786" x="2343150" y="4797425"/>
          <p14:tracePt t="32795" x="2270125" y="4897438"/>
          <p14:tracePt t="32804" x="2233613" y="4997450"/>
          <p14:tracePt t="32812" x="2170113" y="5089525"/>
          <p14:tracePt t="32818" x="2143125" y="5207000"/>
          <p14:tracePt t="32828" x="2143125" y="5316538"/>
          <p14:tracePt t="32836" x="2133600" y="5426075"/>
          <p14:tracePt t="32842" x="2106613" y="5508625"/>
          <p14:tracePt t="32851" x="2087563" y="5618163"/>
          <p14:tracePt t="32858" x="2078038" y="5708650"/>
          <p14:tracePt t="32866" x="2078038" y="5781675"/>
          <p14:tracePt t="32874" x="2041525" y="5845175"/>
          <p14:tracePt t="32883" x="2033588" y="5881688"/>
          <p14:tracePt t="32890" x="2024063" y="5891213"/>
          <p14:tracePt t="32898" x="2014538" y="5891213"/>
          <p14:tracePt t="33075" x="2024063" y="5891213"/>
          <p14:tracePt t="33092" x="2078038" y="5891213"/>
          <p14:tracePt t="33101" x="2151063" y="5891213"/>
          <p14:tracePt t="33109" x="2224088" y="5891213"/>
          <p14:tracePt t="33117" x="2333625" y="5891213"/>
          <p14:tracePt t="33122" x="2462213" y="5891213"/>
          <p14:tracePt t="33131" x="2552700" y="5891213"/>
          <p14:tracePt t="33138" x="2679700" y="5910263"/>
          <p14:tracePt t="33147" x="2762250" y="5910263"/>
          <p14:tracePt t="33155" x="2871788" y="5910263"/>
          <p14:tracePt t="33163" x="2944813" y="5910263"/>
          <p14:tracePt t="33170" x="2998788" y="5910263"/>
          <p14:tracePt t="33181" x="3035300" y="5910263"/>
          <p14:tracePt t="33186" x="3044825" y="5910263"/>
          <p14:tracePt t="33196" x="3054350" y="5910263"/>
          <p14:tracePt t="33433" x="3081338" y="5910263"/>
          <p14:tracePt t="33434" x="3108325" y="5910263"/>
          <p14:tracePt t="33444" x="3163888" y="5918200"/>
          <p14:tracePt t="33455" x="3227388" y="5946775"/>
          <p14:tracePt t="33465" x="3336925" y="5954713"/>
          <p14:tracePt t="33467" x="3419475" y="5973763"/>
          <p14:tracePt t="33479" x="3509963" y="5973763"/>
          <p14:tracePt t="33482" x="3600450" y="5973763"/>
          <p14:tracePt t="33491" x="3673475" y="5973763"/>
          <p14:tracePt t="33498" x="3765550" y="5973763"/>
          <p14:tracePt t="33506" x="3819525" y="5973763"/>
          <p14:tracePt t="33514" x="3865563" y="5973763"/>
          <p14:tracePt t="33524" x="3892550" y="5973763"/>
          <p14:tracePt t="33530" x="3911600" y="5973763"/>
          <p14:tracePt t="33547" x="3929063" y="5973763"/>
          <p14:tracePt t="33563" x="3938588" y="5973763"/>
          <p14:tracePt t="33571" x="3948113" y="5973763"/>
          <p14:tracePt t="33586" x="3956050" y="5954713"/>
          <p14:tracePt t="33595" x="3956050" y="5946775"/>
          <p14:tracePt t="33612" x="3956050" y="5927725"/>
          <p14:tracePt t="33618" x="3956050" y="5918200"/>
          <p14:tracePt t="33634" x="3956050" y="5910263"/>
          <p14:tracePt t="33714" x="3956050" y="5891213"/>
          <p14:tracePt t="33723" x="3956050" y="5873750"/>
          <p14:tracePt t="33730" x="3956050" y="5864225"/>
          <p14:tracePt t="33738" x="3948113" y="5837238"/>
          <p14:tracePt t="33747" x="3929063" y="5800725"/>
          <p14:tracePt t="33754" x="3919538" y="5781675"/>
          <p14:tracePt t="33763" x="3919538" y="5745163"/>
          <p14:tracePt t="33771" x="3911600" y="5718175"/>
          <p14:tracePt t="33778" x="3892550" y="5691188"/>
          <p14:tracePt t="33786" x="3892550" y="5645150"/>
          <p14:tracePt t="33795" x="3892550" y="5618163"/>
          <p14:tracePt t="33804" x="3892550" y="5589588"/>
          <p14:tracePt t="33811" x="3883025" y="5572125"/>
          <p14:tracePt t="33818" x="3883025" y="5545138"/>
          <p14:tracePt t="33827" x="3883025" y="5526088"/>
          <p14:tracePt t="33834" x="3883025" y="5508625"/>
          <p14:tracePt t="33842" x="3883025" y="5499100"/>
          <p14:tracePt t="34067" x="3883025" y="5489575"/>
          <p14:tracePt t="34074" x="3875088" y="5481638"/>
          <p14:tracePt t="34090" x="3865563" y="5462588"/>
          <p14:tracePt t="34106" x="3856038" y="5445125"/>
          <p14:tracePt t="34115" x="3846513" y="5445125"/>
          <p14:tracePt t="34122" x="3846513" y="5435600"/>
          <p14:tracePt t="34131" x="3838575" y="5435600"/>
          <p14:tracePt t="34138" x="3810000" y="5435600"/>
          <p14:tracePt t="34146" x="3802063" y="5435600"/>
          <p14:tracePt t="34154" x="3775075" y="5416550"/>
          <p14:tracePt t="34163" x="3756025" y="5408613"/>
          <p14:tracePt t="34170" x="3709988" y="5380038"/>
          <p14:tracePt t="34180" x="3692525" y="5362575"/>
          <p14:tracePt t="34186" x="3665538" y="5343525"/>
          <p14:tracePt t="34195" x="3656013" y="5335588"/>
          <p14:tracePt t="34204" x="3636963" y="5307013"/>
          <p14:tracePt t="34220" x="3636963" y="5299075"/>
          <p14:tracePt t="34231" x="3619500" y="5262563"/>
          <p14:tracePt t="34247" x="3619500" y="5233988"/>
          <p14:tracePt t="34251" x="3609975" y="5216525"/>
          <p14:tracePt t="34258" x="3609975" y="5197475"/>
          <p14:tracePt t="34266" x="3609975" y="5180013"/>
          <p14:tracePt t="34274" x="3609975" y="5133975"/>
          <p14:tracePt t="34282" x="3600450" y="5116513"/>
          <p14:tracePt t="34290" x="3600450" y="5089525"/>
          <p14:tracePt t="34298" x="3600450" y="5070475"/>
          <p14:tracePt t="34306" x="3600450" y="5060950"/>
          <p14:tracePt t="34314" x="3592513" y="5033963"/>
          <p14:tracePt t="34331" x="3573463" y="5016500"/>
          <p14:tracePt t="34338" x="3573463" y="4997450"/>
          <p14:tracePt t="34346" x="3563938" y="4987925"/>
          <p14:tracePt t="34354" x="3556000" y="4979988"/>
          <p14:tracePt t="34363" x="3546475" y="4970463"/>
          <p14:tracePt t="34370" x="3546475" y="4960938"/>
          <p14:tracePt t="34379" x="3546475" y="4951413"/>
          <p14:tracePt t="34386" x="3536950" y="4943475"/>
          <p14:tracePt t="34396" x="3527425" y="4933950"/>
          <p14:tracePt t="34413" x="3527425" y="4914900"/>
          <p14:tracePt t="34428" x="3519488" y="4906963"/>
          <p14:tracePt t="34434" x="3509963" y="4878388"/>
          <p14:tracePt t="34442" x="3490913" y="4860925"/>
          <p14:tracePt t="34450" x="3463925" y="4814888"/>
          <p14:tracePt t="34461" x="3427413" y="4797425"/>
          <p14:tracePt t="34466" x="3400425" y="4768850"/>
          <p14:tracePt t="34474" x="3354388" y="4741863"/>
          <p14:tracePt t="34483" x="3290888" y="4697413"/>
          <p14:tracePt t="34491" x="3263900" y="4687888"/>
          <p14:tracePt t="34498" x="3217863" y="4668838"/>
          <p14:tracePt t="34507" x="3171825" y="4632325"/>
          <p14:tracePt t="34514" x="3136900" y="4632325"/>
          <p14:tracePt t="34522" x="3117850" y="4624388"/>
          <p14:tracePt t="34530" x="3108325" y="4624388"/>
          <p14:tracePt t="34538" x="3100388" y="4624388"/>
          <p14:tracePt t="34562" x="3090863" y="4624388"/>
          <p14:tracePt t="34579" x="3071813" y="4624388"/>
          <p14:tracePt t="34587" x="3063875" y="4614863"/>
          <p14:tracePt t="34602" x="3054350" y="4614863"/>
          <p14:tracePt t="34611" x="3044825" y="4605338"/>
          <p14:tracePt t="34619" x="3044825" y="4595813"/>
          <p14:tracePt t="34635" x="3035300" y="4578350"/>
          <p14:tracePt t="34642" x="3017838" y="4559300"/>
          <p14:tracePt t="34795" x="3017838" y="4587875"/>
          <p14:tracePt t="34803" x="3017838" y="4595813"/>
          <p14:tracePt t="34813" x="3027363" y="4605338"/>
          <p14:tracePt t="34830" x="3035300" y="4614863"/>
          <p14:tracePt t="34835" x="3044825" y="4614863"/>
          <p14:tracePt t="34842" x="3063875" y="4624388"/>
          <p14:tracePt t="34851" x="3071813" y="4632325"/>
          <p14:tracePt t="34867" x="3090863" y="4632325"/>
          <p14:tracePt t="34881" x="3108325" y="4641850"/>
          <p14:tracePt t="34890" x="3144838" y="4651375"/>
          <p14:tracePt t="34898" x="3190875" y="4678363"/>
          <p14:tracePt t="34906" x="3254375" y="4687888"/>
          <p14:tracePt t="34915" x="3309938" y="4705350"/>
          <p14:tracePt t="34922" x="3400425" y="4705350"/>
          <p14:tracePt t="34931" x="3519488" y="4714875"/>
          <p14:tracePt t="34938" x="3629025" y="4714875"/>
          <p14:tracePt t="34947" x="3738563" y="4714875"/>
          <p14:tracePt t="34954" x="3846513" y="4714875"/>
          <p14:tracePt t="34964" x="3919538" y="4714875"/>
          <p14:tracePt t="34970" x="3992563" y="4714875"/>
          <p14:tracePt t="34979" x="4038600" y="4714875"/>
          <p14:tracePt t="34986" x="4057650" y="4714875"/>
          <p14:tracePt t="34995" x="4084638" y="4714875"/>
          <p14:tracePt t="35003" x="4102100" y="4697413"/>
          <p14:tracePt t="35012" x="4111625" y="4687888"/>
          <p14:tracePt t="35033" x="4121150" y="4678363"/>
          <p14:tracePt t="35038" x="4129088" y="4668838"/>
          <p14:tracePt t="35227" x="4102100" y="4668838"/>
          <p14:tracePt t="35234" x="4084638" y="4668838"/>
          <p14:tracePt t="35242" x="4057650" y="4668838"/>
          <p14:tracePt t="35250" x="4048125" y="4668838"/>
          <p14:tracePt t="35258" x="4029075" y="4668838"/>
          <p14:tracePt t="35266" x="4011613" y="4668838"/>
          <p14:tracePt t="35276" x="4002088" y="4668838"/>
          <p14:tracePt t="35292" x="3992563" y="4668838"/>
          <p14:tracePt t="35314" x="3975100" y="4668838"/>
          <p14:tracePt t="35322" x="3956050" y="4668838"/>
          <p14:tracePt t="35340" x="3948113" y="4668838"/>
          <p14:tracePt t="35347" x="3919538" y="4641850"/>
          <p14:tracePt t="35357" x="3911600" y="4632325"/>
          <p14:tracePt t="35365" x="3902075" y="4624388"/>
          <p14:tracePt t="35371" x="3892550" y="4587875"/>
          <p14:tracePt t="35381" x="3875088" y="4541838"/>
          <p14:tracePt t="35386" x="3865563" y="4514850"/>
          <p14:tracePt t="35395" x="3846513" y="4486275"/>
          <p14:tracePt t="35402" x="3838575" y="4441825"/>
          <p14:tracePt t="35412" x="3819525" y="4386263"/>
          <p14:tracePt t="35418" x="3802063" y="4340225"/>
          <p14:tracePt t="35426" x="3792538" y="4259263"/>
          <p14:tracePt t="35434" x="3783013" y="4203700"/>
          <p14:tracePt t="35442" x="3756025" y="4140200"/>
          <p14:tracePt t="35450" x="3756025" y="4103688"/>
          <p14:tracePt t="35458" x="3756025" y="4067175"/>
          <p14:tracePt t="35466" x="3756025" y="4030663"/>
          <p14:tracePt t="35475" x="3756025" y="3994150"/>
          <p14:tracePt t="35482" x="3756025" y="3957638"/>
          <p14:tracePt t="35493" x="3756025" y="3940175"/>
          <p14:tracePt t="35503" x="3756025" y="3911600"/>
          <p14:tracePt t="35511" x="3756025" y="3903663"/>
          <p14:tracePt t="35515" x="3756025" y="3894138"/>
          <p14:tracePt t="35622" x="3756025" y="3875088"/>
          <p14:tracePt t="35629" x="3756025" y="3867150"/>
          <p14:tracePt t="35637" x="3756025" y="3857625"/>
          <p14:tracePt t="35642" x="3756025" y="3848100"/>
          <p14:tracePt t="35650" x="3746500" y="3821113"/>
          <p14:tracePt t="35666" x="3746500" y="3811588"/>
          <p14:tracePt t="35674" x="3746500" y="3794125"/>
          <p14:tracePt t="35682" x="3738563" y="3775075"/>
          <p14:tracePt t="35690" x="3729038" y="3748088"/>
          <p14:tracePt t="35699" x="3709988" y="3721100"/>
          <p14:tracePt t="35710" x="3702050" y="3711575"/>
          <p14:tracePt t="35717" x="3683000" y="3694113"/>
          <p14:tracePt t="35724" x="3683000" y="3684588"/>
          <p14:tracePt t="35735" x="3665538" y="3675063"/>
          <p14:tracePt t="35747" x="3656013" y="3665538"/>
          <p14:tracePt t="35771" x="3646488" y="3657600"/>
          <p14:tracePt t="35787" x="3646488" y="3648075"/>
          <p14:tracePt t="35795" x="3629025" y="3629025"/>
          <p14:tracePt t="35802" x="3619500" y="3611563"/>
          <p14:tracePt t="35812" x="3609975" y="3592513"/>
          <p14:tracePt t="35818" x="3600450" y="3584575"/>
          <p14:tracePt t="35827" x="3600450" y="3556000"/>
          <p14:tracePt t="35835" x="3592513" y="3548063"/>
          <p14:tracePt t="35842" x="3582988" y="3538538"/>
          <p14:tracePt t="35850" x="3573463" y="3538538"/>
          <p14:tracePt t="35859" x="3563938" y="3529013"/>
          <p14:tracePt t="35866" x="3556000" y="3519488"/>
          <p14:tracePt t="35891" x="3546475" y="3502025"/>
          <p14:tracePt t="35922" x="3536950" y="3492500"/>
          <p14:tracePt t="35938" x="3527425" y="3475038"/>
          <p14:tracePt t="35955" x="3519488" y="3465513"/>
          <p14:tracePt t="35963" x="3509963" y="3465513"/>
          <p14:tracePt t="35970" x="3500438" y="3455988"/>
          <p14:tracePt t="35986" x="3500438" y="3446463"/>
          <p14:tracePt t="35998" x="3490913" y="3438525"/>
          <p14:tracePt t="36016" x="3490913" y="3429000"/>
          <p14:tracePt t="36031" x="3490913" y="3419475"/>
          <p14:tracePt t="36037" x="3490913" y="3402013"/>
          <p14:tracePt t="36042" x="3490913" y="3392488"/>
          <p14:tracePt t="36050" x="3490913" y="3382963"/>
          <p14:tracePt t="36058" x="3490913" y="3355975"/>
          <p14:tracePt t="36067" x="3490913" y="3328988"/>
          <p14:tracePt t="36075" x="3482975" y="3282950"/>
          <p14:tracePt t="36083" x="3482975" y="3265488"/>
          <p14:tracePt t="36090" x="3473450" y="3236913"/>
          <p14:tracePt t="36098" x="3446463" y="3192463"/>
          <p14:tracePt t="36106" x="3427413" y="3146425"/>
          <p14:tracePt t="36114" x="3382963" y="3109913"/>
          <p14:tracePt t="36122" x="3346450" y="3082925"/>
          <p14:tracePt t="36130" x="3300413" y="3046413"/>
          <p14:tracePt t="36138" x="3254375" y="3009900"/>
          <p14:tracePt t="36147" x="3154363" y="2954338"/>
          <p14:tracePt t="36155" x="3071813" y="2881313"/>
          <p14:tracePt t="36165" x="2971800" y="2836863"/>
          <p14:tracePt t="36171" x="2889250" y="2800350"/>
          <p14:tracePt t="36188" x="2698750" y="2717800"/>
          <p14:tracePt t="36195" x="2562225" y="2654300"/>
          <p14:tracePt t="36204" x="2470150" y="2617788"/>
          <p14:tracePt t="36215" x="2389188" y="2589213"/>
          <p14:tracePt t="36219" x="2287588" y="2544763"/>
          <p14:tracePt t="36229" x="2214563" y="2517775"/>
          <p14:tracePt t="36234" x="2114550" y="2508250"/>
          <p14:tracePt t="36242" x="2014538" y="2462213"/>
          <p14:tracePt t="36250" x="1905000" y="2452688"/>
          <p14:tracePt t="36258" x="1814513" y="2435225"/>
          <p14:tracePt t="36266" x="1731963" y="2408238"/>
          <p14:tracePt t="36275" x="1604963" y="2398713"/>
          <p14:tracePt t="36282" x="1522413" y="2371725"/>
          <p14:tracePt t="36290" x="1395413" y="2343150"/>
          <p14:tracePt t="36298" x="1322388" y="2325688"/>
          <p14:tracePt t="36306" x="1222375" y="2298700"/>
          <p14:tracePt t="36314" x="1120775" y="2262188"/>
          <p14:tracePt t="36322" x="1047750" y="2243138"/>
          <p14:tracePt t="36330" x="993775" y="2233613"/>
          <p14:tracePt t="36338" x="947738" y="2216150"/>
          <p14:tracePt t="36347" x="903288" y="2197100"/>
          <p14:tracePt t="36354" x="893763" y="2197100"/>
          <p14:tracePt t="36363" x="874713" y="2189163"/>
          <p14:tracePt t="36387" x="866775" y="2189163"/>
          <p14:tracePt t="36394" x="866775" y="2179638"/>
          <p14:tracePt t="36413" x="866775" y="2170113"/>
          <p14:tracePt t="36427" x="866775" y="2160588"/>
          <p14:tracePt t="36434" x="866775" y="2152650"/>
          <p14:tracePt t="36443" x="866775" y="2125663"/>
          <p14:tracePt t="36450" x="866775" y="2116138"/>
          <p14:tracePt t="36466" x="866775" y="2097088"/>
          <p14:tracePt t="36478" x="866775" y="2089150"/>
          <p14:tracePt t="36482" x="866775" y="2079625"/>
          <p14:tracePt t="36491" x="866775" y="2070100"/>
          <p14:tracePt t="36498" x="874713" y="2060575"/>
          <p14:tracePt t="36514" x="884238" y="2060575"/>
          <p14:tracePt t="36580" x="893763" y="2060575"/>
          <p14:tracePt t="36653" x="903288" y="2060575"/>
          <p14:tracePt t="36811" x="893763" y="2060575"/>
          <p14:tracePt t="36819" x="874713" y="2060575"/>
          <p14:tracePt t="36827" x="847725" y="2043113"/>
          <p14:tracePt t="36835" x="838200" y="2033588"/>
          <p14:tracePt t="36842" x="830263" y="2024063"/>
          <p14:tracePt t="36852" x="811213" y="1997075"/>
          <p14:tracePt t="36858" x="801688" y="1987550"/>
          <p14:tracePt t="36867" x="793750" y="1970088"/>
          <p14:tracePt t="36876" x="784225" y="1933575"/>
          <p14:tracePt t="36895" x="784225" y="1897063"/>
          <p14:tracePt t="36900" x="784225" y="1870075"/>
          <p14:tracePt t="36908" x="765175" y="1841500"/>
          <p14:tracePt t="36918" x="765175" y="1824038"/>
          <p14:tracePt t="36922" x="765175" y="1804988"/>
          <p14:tracePt t="36930" x="765175" y="1778000"/>
          <p14:tracePt t="36938" x="765175" y="1760538"/>
          <p14:tracePt t="36946" x="765175" y="1741488"/>
          <p14:tracePt t="36954" x="765175" y="1714500"/>
          <p14:tracePt t="36970" x="774700" y="1704975"/>
          <p14:tracePt t="36981" x="784225" y="1687513"/>
          <p14:tracePt t="36995" x="801688" y="1668463"/>
          <p14:tracePt t="37018" x="811213" y="1660525"/>
          <p14:tracePt t="37021" x="811213" y="1651000"/>
          <p14:tracePt t="37032" x="838200" y="1651000"/>
          <p14:tracePt t="37036" x="857250" y="1651000"/>
          <p14:tracePt t="37042" x="903288" y="1631950"/>
          <p14:tracePt t="37051" x="930275" y="1631950"/>
          <p14:tracePt t="37064" x="957263" y="1631950"/>
          <p14:tracePt t="37067" x="1003300" y="1631950"/>
          <p14:tracePt t="37075" x="1030288" y="1631950"/>
          <p14:tracePt t="37083" x="1047750" y="1631950"/>
          <p14:tracePt t="37090" x="1076325" y="1631950"/>
          <p14:tracePt t="37098" x="1084263" y="1631950"/>
          <p14:tracePt t="37107" x="1093788" y="1631950"/>
          <p14:tracePt t="37114" x="1112838" y="1631950"/>
          <p14:tracePt t="37122" x="1130300" y="1641475"/>
          <p14:tracePt t="37139" x="1139825" y="1651000"/>
          <p14:tracePt t="37147" x="1157288" y="1660525"/>
          <p14:tracePt t="37155" x="1176338" y="1668463"/>
          <p14:tracePt t="37166" x="1185863" y="1677988"/>
          <p14:tracePt t="37170" x="1212850" y="1704975"/>
          <p14:tracePt t="37181" x="1230313" y="1724025"/>
          <p14:tracePt t="37186" x="1258888" y="1741488"/>
          <p14:tracePt t="37195" x="1303338" y="1768475"/>
          <p14:tracePt t="37202" x="1322388" y="1787525"/>
          <p14:tracePt t="37211" x="1366838" y="1814513"/>
          <p14:tracePt t="37218" x="1385888" y="1833563"/>
          <p14:tracePt t="37227" x="1395413" y="1841500"/>
          <p14:tracePt t="37234" x="1403350" y="1851025"/>
          <p14:tracePt t="37245" x="1412875" y="1870075"/>
          <p14:tracePt t="37250" x="1422400" y="1870075"/>
          <p14:tracePt t="37268" x="1422400" y="1897063"/>
          <p14:tracePt t="37276" x="1422400" y="1906588"/>
          <p14:tracePt t="37282" x="1422400" y="1914525"/>
          <p14:tracePt t="37290" x="1412875" y="1951038"/>
          <p14:tracePt t="37298" x="1385888" y="1960563"/>
          <p14:tracePt t="37306" x="1358900" y="1997075"/>
          <p14:tracePt t="37314" x="1322388" y="2016125"/>
          <p14:tracePt t="37322" x="1249363" y="2060575"/>
          <p14:tracePt t="37330" x="1222375" y="2070100"/>
          <p14:tracePt t="37338" x="1166813" y="2106613"/>
          <p14:tracePt t="37346" x="1120775" y="2133600"/>
          <p14:tracePt t="37354" x="1084263" y="2143125"/>
          <p14:tracePt t="37362" x="1030288" y="2160588"/>
          <p14:tracePt t="37371" x="1003300" y="2160588"/>
          <p14:tracePt t="37379" x="984250" y="2170113"/>
          <p14:tracePt t="37516" x="974725" y="2179638"/>
          <p14:tracePt t="37528" x="974725" y="2197100"/>
          <p14:tracePt t="37534" x="974725" y="2216150"/>
          <p14:tracePt t="37544" x="974725" y="2252663"/>
          <p14:tracePt t="37547" x="974725" y="2298700"/>
          <p14:tracePt t="37555" x="974725" y="2362200"/>
          <p14:tracePt t="37563" x="974725" y="2425700"/>
          <p14:tracePt t="37570" x="974725" y="2498725"/>
          <p14:tracePt t="37580" x="993775" y="2571750"/>
          <p14:tracePt t="37586" x="1011238" y="2635250"/>
          <p14:tracePt t="37596" x="1057275" y="2717800"/>
          <p14:tracePt t="37602" x="1093788" y="2763838"/>
          <p14:tracePt t="37614" x="1112838" y="2800350"/>
          <p14:tracePt t="37620" x="1139825" y="2827338"/>
          <p14:tracePt t="37628" x="1176338" y="2844800"/>
          <p14:tracePt t="37643" x="1185863" y="2844800"/>
          <p14:tracePt t="37650" x="1193800" y="2844800"/>
          <p14:tracePt t="37659" x="1212850" y="2844800"/>
          <p14:tracePt t="37666" x="1249363" y="2844800"/>
          <p14:tracePt t="37674" x="1303338" y="2844800"/>
          <p14:tracePt t="37682" x="1358900" y="2844800"/>
          <p14:tracePt t="37690" x="1431925" y="2836863"/>
          <p14:tracePt t="37699" x="1512888" y="2817813"/>
          <p14:tracePt t="37706" x="1604963" y="2790825"/>
          <p14:tracePt t="37714" x="1704975" y="2790825"/>
          <p14:tracePt t="37722" x="1831975" y="2781300"/>
          <p14:tracePt t="37730" x="1924050" y="2781300"/>
          <p14:tracePt t="37738" x="2051050" y="2781300"/>
          <p14:tracePt t="37746" x="2179638" y="2781300"/>
          <p14:tracePt t="37754" x="2306638" y="2781300"/>
          <p14:tracePt t="37763" x="2433638" y="2781300"/>
          <p14:tracePt t="37770" x="2579688" y="2781300"/>
          <p14:tracePt t="37782" x="2689225" y="2781300"/>
          <p14:tracePt t="37788" x="2817813" y="2781300"/>
          <p14:tracePt t="37794" x="2908300" y="2781300"/>
          <p14:tracePt t="37803" x="3035300" y="2781300"/>
          <p14:tracePt t="37811" x="3108325" y="2781300"/>
          <p14:tracePt t="37819" x="3181350" y="2781300"/>
          <p14:tracePt t="37828" x="3236913" y="2781300"/>
          <p14:tracePt t="37836" x="3281363" y="2781300"/>
          <p14:tracePt t="37842" x="3309938" y="2781300"/>
          <p14:tracePt t="37851" x="3317875" y="2781300"/>
          <p14:tracePt t="37910" x="3327400" y="2781300"/>
          <p14:tracePt t="37922" x="3373438" y="2771775"/>
          <p14:tracePt t="37930" x="3427413" y="2771775"/>
          <p14:tracePt t="37938" x="3500438" y="2771775"/>
          <p14:tracePt t="37947" x="3573463" y="2771775"/>
          <p14:tracePt t="37954" x="3646488" y="2771775"/>
          <p14:tracePt t="37963" x="3719513" y="2771775"/>
          <p14:tracePt t="37970" x="3746500" y="2771775"/>
          <p14:tracePt t="37981" x="3765550" y="2771775"/>
          <p14:tracePt t="38061" x="3775075" y="2771775"/>
          <p14:tracePt t="38076" x="3775075" y="2790825"/>
          <p14:tracePt t="38083" x="3775075" y="2808288"/>
          <p14:tracePt t="38090" x="3775075" y="2827338"/>
          <p14:tracePt t="38098" x="3775075" y="2836863"/>
          <p14:tracePt t="38106" x="3765550" y="2873375"/>
          <p14:tracePt t="38114" x="3765550" y="2900363"/>
          <p14:tracePt t="38122" x="3756025" y="2917825"/>
          <p14:tracePt t="38131" x="3756025" y="2946400"/>
          <p14:tracePt t="38138" x="3756025" y="2982913"/>
          <p14:tracePt t="38149" x="3756025" y="3017838"/>
          <p14:tracePt t="38156" x="3756025" y="3046413"/>
          <p14:tracePt t="38169" x="3756025" y="3073400"/>
          <p14:tracePt t="38170" x="3756025" y="3109913"/>
          <p14:tracePt t="38187" x="3756025" y="3119438"/>
          <p14:tracePt t="38195" x="3756025" y="3146425"/>
          <p14:tracePt t="38202" x="3756025" y="3155950"/>
          <p14:tracePt t="38212" x="3756025" y="3163888"/>
          <p14:tracePt t="38228" x="3756025" y="3182938"/>
          <p14:tracePt t="38266" x="3756025" y="3192463"/>
          <p14:tracePt t="38275" x="3765550" y="3192463"/>
          <p14:tracePt t="38291" x="3775075" y="3200400"/>
          <p14:tracePt t="38306" x="3792538" y="3209925"/>
          <p14:tracePt t="38315" x="3810000" y="3228975"/>
          <p14:tracePt t="38323" x="3819525" y="3236913"/>
          <p14:tracePt t="38330" x="3829050" y="3265488"/>
          <p14:tracePt t="38338" x="3829050" y="3273425"/>
          <p14:tracePt t="38346" x="3829050" y="3292475"/>
          <p14:tracePt t="38354" x="3829050" y="3319463"/>
          <p14:tracePt t="38363" x="3829050" y="3338513"/>
          <p14:tracePt t="38370" x="3829050" y="3365500"/>
          <p14:tracePt t="38379" x="3829050" y="3382963"/>
          <p14:tracePt t="38386" x="3829050" y="3402013"/>
          <p14:tracePt t="38395" x="3810000" y="3429000"/>
          <p14:tracePt t="38402" x="3792538" y="3465513"/>
          <p14:tracePt t="38412" x="3783013" y="3475038"/>
          <p14:tracePt t="38418" x="3765550" y="3482975"/>
          <p14:tracePt t="38429" x="3738563" y="3519488"/>
          <p14:tracePt t="38434" x="3729038" y="3529013"/>
          <p14:tracePt t="38447" x="3719513" y="3538538"/>
          <p14:tracePt t="38453" x="3702050" y="3548063"/>
          <p14:tracePt t="38462" x="3683000" y="3565525"/>
          <p14:tracePt t="38466" x="3665538" y="3575050"/>
          <p14:tracePt t="38475" x="3636963" y="3584575"/>
          <p14:tracePt t="38482" x="3609975" y="3602038"/>
          <p14:tracePt t="38490" x="3592513" y="3602038"/>
          <p14:tracePt t="38499" x="3573463" y="3611563"/>
          <p14:tracePt t="38508" x="3536950" y="3621088"/>
          <p14:tracePt t="38514" x="3509963" y="3621088"/>
          <p14:tracePt t="38524" x="3482975" y="3629025"/>
          <p14:tracePt t="38530" x="3436938" y="3629025"/>
          <p14:tracePt t="38543" x="3409950" y="3629025"/>
          <p14:tracePt t="38546" x="3354388" y="3657600"/>
          <p14:tracePt t="38554" x="3327400" y="3657600"/>
          <p14:tracePt t="38563" x="3263900" y="3665538"/>
          <p14:tracePt t="38570" x="3208338" y="3665538"/>
          <p14:tracePt t="38581" x="3144838" y="3694113"/>
          <p14:tracePt t="38586" x="3071813" y="3721100"/>
          <p14:tracePt t="38595" x="2990850" y="3748088"/>
          <p14:tracePt t="38604" x="2954338" y="3757613"/>
          <p14:tracePt t="38611" x="2852738" y="3784600"/>
          <p14:tracePt t="38619" x="2808288" y="3794125"/>
          <p14:tracePt t="38627" x="2752725" y="3821113"/>
          <p14:tracePt t="38634" x="2689225" y="3840163"/>
          <p14:tracePt t="38642" x="2662238" y="3848100"/>
          <p14:tracePt t="38652" x="2635250" y="3875088"/>
          <p14:tracePt t="38659" x="2579688" y="3903663"/>
          <p14:tracePt t="38674" x="2562225" y="3911600"/>
          <p14:tracePt t="38682" x="2552700" y="3921125"/>
          <p14:tracePt t="38706" x="2543175" y="3930650"/>
          <p14:tracePt t="38779" x="2543175" y="3948113"/>
          <p14:tracePt t="38786" x="2543175" y="3957638"/>
          <p14:tracePt t="38795" x="2543175" y="3976688"/>
          <p14:tracePt t="38803" x="2533650" y="3994150"/>
          <p14:tracePt t="38818" x="2525713" y="4013200"/>
          <p14:tracePt t="38829" x="2516188" y="4030663"/>
          <p14:tracePt t="38834" x="2498725" y="4040188"/>
          <p14:tracePt t="38843" x="2479675" y="4049713"/>
          <p14:tracePt t="38852" x="2462213" y="4057650"/>
          <p14:tracePt t="38859" x="2452688" y="4057650"/>
          <p14:tracePt t="38866" x="2443163" y="4057650"/>
          <p14:tracePt t="38879" x="2425700" y="4057650"/>
          <p14:tracePt t="38890" x="2416175" y="4057650"/>
          <p14:tracePt t="38911" x="2397125" y="4049713"/>
          <p14:tracePt t="38920" x="2379663" y="4013200"/>
          <p14:tracePt t="38922" x="2360613" y="3957638"/>
          <p14:tracePt t="38931" x="2360613" y="3884613"/>
          <p14:tracePt t="38940" x="2352675" y="3811588"/>
          <p14:tracePt t="38947" x="2352675" y="3757613"/>
          <p14:tracePt t="38955" x="2352675" y="3694113"/>
          <p14:tracePt t="38965" x="2352675" y="3638550"/>
          <p14:tracePt t="38971" x="2352675" y="3611563"/>
          <p14:tracePt t="38981" x="2360613" y="3556000"/>
          <p14:tracePt t="38986" x="2379663" y="3519488"/>
          <p14:tracePt t="38994" x="2389188" y="3502025"/>
          <p14:tracePt t="39002" x="2416175" y="3455988"/>
          <p14:tracePt t="39011" x="2425700" y="3455988"/>
          <p14:tracePt t="39018" x="2462213" y="3446463"/>
          <p14:tracePt t="39028" x="2506663" y="3446463"/>
          <p14:tracePt t="39034" x="2533650" y="3446463"/>
          <p14:tracePt t="39042" x="2570163" y="3446463"/>
          <p14:tracePt t="39050" x="2635250" y="3465513"/>
          <p14:tracePt t="39060" x="2652713" y="3482975"/>
          <p14:tracePt t="39071" x="2689225" y="3538538"/>
          <p14:tracePt t="39074" x="2698750" y="3584575"/>
          <p14:tracePt t="39082" x="2735263" y="3665538"/>
          <p14:tracePt t="39090" x="2735263" y="3694113"/>
          <p14:tracePt t="39099" x="2735263" y="3738563"/>
          <p14:tracePt t="39106" x="2735263" y="3757613"/>
          <p14:tracePt t="39122" x="2735263" y="3784600"/>
          <p14:tracePt t="39130" x="2716213" y="3803650"/>
          <p14:tracePt t="39138" x="2698750" y="3821113"/>
          <p14:tracePt t="39147" x="2671763" y="3840163"/>
          <p14:tracePt t="39155" x="2652713" y="3848100"/>
          <p14:tracePt t="39164" x="2635250" y="3848100"/>
          <p14:tracePt t="39170" x="2598738" y="3857625"/>
          <p14:tracePt t="39182" x="2562225" y="3867150"/>
          <p14:tracePt t="39186" x="2543175" y="3875088"/>
          <p14:tracePt t="39196" x="2525713" y="3894138"/>
          <p14:tracePt t="39202" x="2506663" y="3903663"/>
          <p14:tracePt t="39211" x="2498725" y="3911600"/>
          <p14:tracePt t="39218" x="2489200" y="3921125"/>
          <p14:tracePt t="39229" x="2489200" y="3930650"/>
          <p14:tracePt t="39234" x="2489200" y="3948113"/>
          <p14:tracePt t="39243" x="2489200" y="3967163"/>
          <p14:tracePt t="39251" x="2489200" y="3976688"/>
          <p14:tracePt t="39258" x="2516188" y="4021138"/>
          <p14:tracePt t="39266" x="2579688" y="4094163"/>
          <p14:tracePt t="39274" x="2662238" y="4159250"/>
          <p14:tracePt t="39282" x="2781300" y="4249738"/>
          <p14:tracePt t="39290" x="2917825" y="4386263"/>
          <p14:tracePt t="39298" x="3054350" y="4495800"/>
          <p14:tracePt t="39307" x="3244850" y="4668838"/>
          <p14:tracePt t="39317" x="3455988" y="4878388"/>
          <p14:tracePt t="39323" x="3609975" y="5106988"/>
          <p14:tracePt t="39333" x="3756025" y="5326063"/>
          <p14:tracePt t="39341" x="3892550" y="5581650"/>
          <p14:tracePt t="39348" x="3956050" y="5727700"/>
          <p14:tracePt t="39354" x="4002088" y="5900738"/>
          <p14:tracePt t="39363" x="4002088" y="5973763"/>
          <p14:tracePt t="39370" x="4011613" y="6064250"/>
          <p14:tracePt t="39381" x="4011613" y="6119813"/>
          <p14:tracePt t="39386" x="4002088" y="6156325"/>
          <p14:tracePt t="39395" x="3992563" y="6183313"/>
          <p14:tracePt t="39402" x="3984625" y="6192838"/>
          <p14:tracePt t="39411" x="3975100" y="6192838"/>
          <p14:tracePt t="39420" x="3965575" y="6192838"/>
          <p14:tracePt t="39431" x="3948113" y="6192838"/>
          <p14:tracePt t="39435" x="3929063" y="6192838"/>
          <p14:tracePt t="39452" x="3911600" y="6200775"/>
          <p14:tracePt t="39465" x="3875088" y="6200775"/>
          <p14:tracePt t="39467" x="3838575" y="6210300"/>
          <p14:tracePt t="39475" x="3819525" y="6210300"/>
          <p14:tracePt t="39482" x="3775075" y="6229350"/>
          <p14:tracePt t="39490" x="3719513" y="6229350"/>
          <p14:tracePt t="39498" x="3665538" y="6229350"/>
          <p14:tracePt t="39508" x="3592513" y="6229350"/>
          <p14:tracePt t="39514" x="3519488" y="6229350"/>
          <p14:tracePt t="39524" x="3455988" y="6229350"/>
          <p14:tracePt t="39530" x="3382963" y="6229350"/>
          <p14:tracePt t="39539" x="3300413" y="6200775"/>
          <p14:tracePt t="39546" x="3217863" y="6146800"/>
          <p14:tracePt t="39554" x="3171825" y="6091238"/>
          <p14:tracePt t="39563" x="3136900" y="6064250"/>
          <p14:tracePt t="39570" x="3127375" y="6037263"/>
          <p14:tracePt t="39580" x="3108325" y="5991225"/>
          <p14:tracePt t="39586" x="3100388" y="5946775"/>
          <p14:tracePt t="39594" x="3100388" y="5910263"/>
          <p14:tracePt t="39603" x="3100388" y="5881688"/>
          <p14:tracePt t="39611" x="3100388" y="5837238"/>
          <p14:tracePt t="39618" x="3100388" y="5781675"/>
          <p14:tracePt t="39628" x="3100388" y="5745163"/>
          <p14:tracePt t="39634" x="3100388" y="5727700"/>
          <p14:tracePt t="39647" x="3100388" y="5681663"/>
          <p14:tracePt t="39651" x="3108325" y="5626100"/>
          <p14:tracePt t="39660" x="3127375" y="5608638"/>
          <p14:tracePt t="39669" x="3171825" y="5572125"/>
          <p14:tracePt t="39674" x="3227388" y="5535613"/>
          <p14:tracePt t="39682" x="3273425" y="5518150"/>
          <p14:tracePt t="39692" x="3309938" y="5499100"/>
          <p14:tracePt t="39701" x="3382963" y="5499100"/>
          <p14:tracePt t="39706" x="3446463" y="5489575"/>
          <p14:tracePt t="39714" x="3500438" y="5489575"/>
          <p14:tracePt t="39722" x="3556000" y="5489575"/>
          <p14:tracePt t="39731" x="3619500" y="5489575"/>
          <p14:tracePt t="39739" x="3636963" y="5526088"/>
          <p14:tracePt t="39749" x="3646488" y="5562600"/>
          <p14:tracePt t="39756" x="3683000" y="5626100"/>
          <p14:tracePt t="39764" x="3683000" y="5691188"/>
          <p14:tracePt t="39770" x="3702050" y="5745163"/>
          <p14:tracePt t="39779" x="3702050" y="5800725"/>
          <p14:tracePt t="39786" x="3702050" y="5818188"/>
          <p14:tracePt t="39794" x="3702050" y="5845175"/>
          <p14:tracePt t="39802" x="3702050" y="5854700"/>
          <p14:tracePt t="39811" x="3683000" y="5873750"/>
          <p14:tracePt t="39819" x="3673475" y="5873750"/>
          <p14:tracePt t="39833" x="3636963" y="5873750"/>
          <p14:tracePt t="39838" x="3592513" y="5873750"/>
          <p14:tracePt t="39843" x="3536950" y="5873750"/>
          <p14:tracePt t="39850" x="3500438" y="5873750"/>
          <p14:tracePt t="39860" x="3473450" y="5873750"/>
          <p14:tracePt t="39868" x="3427413" y="5873750"/>
          <p14:tracePt t="39885" x="3409950" y="5854700"/>
          <p14:tracePt t="39890" x="3400425" y="5827713"/>
          <p14:tracePt t="39898" x="3390900" y="5808663"/>
          <p14:tracePt t="39907" x="3390900" y="5791200"/>
          <p14:tracePt t="39916" x="3390900" y="5754688"/>
          <p14:tracePt t="39923" x="3390900" y="5699125"/>
          <p14:tracePt t="39931" x="3390900" y="5626100"/>
          <p14:tracePt t="39938" x="3409950" y="5526088"/>
          <p14:tracePt t="39947" x="3473450" y="5426075"/>
          <p14:tracePt t="39954" x="3527425" y="5335588"/>
          <p14:tracePt t="39963" x="3600450" y="5197475"/>
          <p14:tracePt t="39974" x="3673475" y="5097463"/>
          <p14:tracePt t="39980" x="3719513" y="4979988"/>
          <p14:tracePt t="39986" x="3792538" y="4841875"/>
          <p14:tracePt t="39997" x="3865563" y="4741863"/>
          <p14:tracePt t="40002" x="3919538" y="4632325"/>
          <p14:tracePt t="40012" x="3975100" y="4551363"/>
          <p14:tracePt t="40018" x="4002088" y="4468813"/>
          <p14:tracePt t="40028" x="4029075" y="4386263"/>
          <p14:tracePt t="40034" x="4038600" y="4332288"/>
          <p14:tracePt t="40042" x="4038600" y="4303713"/>
          <p14:tracePt t="40051" x="4038600" y="4259263"/>
          <p14:tracePt t="40058" x="4038600" y="4222750"/>
          <p14:tracePt t="40067" x="4038600" y="4176713"/>
          <p14:tracePt t="40075" x="4038600" y="4159250"/>
          <p14:tracePt t="40082" x="4038600" y="4122738"/>
          <p14:tracePt t="40090" x="4038600" y="4103688"/>
          <p14:tracePt t="40098" x="4038600" y="4057650"/>
          <p14:tracePt t="40106" x="4038600" y="4030663"/>
          <p14:tracePt t="40114" x="4038600" y="4003675"/>
          <p14:tracePt t="40123" x="4038600" y="3948113"/>
          <p14:tracePt t="40130" x="4048125" y="3884613"/>
          <p14:tracePt t="40138" x="4065588" y="3848100"/>
          <p14:tracePt t="40148" x="4102100" y="3784600"/>
          <p14:tracePt t="40154" x="4111625" y="3738563"/>
          <p14:tracePt t="40165" x="4111625" y="3684588"/>
          <p14:tracePt t="40170" x="4121150" y="3665538"/>
          <p14:tracePt t="40180" x="4121150" y="3611563"/>
          <p14:tracePt t="40186" x="4121150" y="3584575"/>
          <p14:tracePt t="40195" x="4121150" y="3529013"/>
          <p14:tracePt t="40202" x="4121150" y="3511550"/>
          <p14:tracePt t="40211" x="4121150" y="3482975"/>
          <p14:tracePt t="40218" x="4121150" y="3446463"/>
          <p14:tracePt t="40228" x="4121150" y="3429000"/>
          <p14:tracePt t="40234" x="4102100" y="3402013"/>
          <p14:tracePt t="40243" x="4084638" y="3382963"/>
          <p14:tracePt t="40250" x="4075113" y="3375025"/>
          <p14:tracePt t="40261" x="4048125" y="3346450"/>
          <p14:tracePt t="40266" x="4029075" y="3328988"/>
          <p14:tracePt t="40274" x="4021138" y="3319463"/>
          <p14:tracePt t="40282" x="4002088" y="3319463"/>
          <p14:tracePt t="40291" x="3992563" y="3309938"/>
          <p14:tracePt t="40298" x="3984625" y="3302000"/>
          <p14:tracePt t="40306" x="3975100" y="3292475"/>
          <p14:tracePt t="40323" x="3965575" y="3282950"/>
          <p14:tracePt t="40330" x="3956050" y="3273425"/>
          <p14:tracePt t="40347" x="3956050" y="3255963"/>
          <p14:tracePt t="40354" x="3956050" y="3246438"/>
          <p14:tracePt t="40363" x="3948113" y="3219450"/>
          <p14:tracePt t="40370" x="3948113" y="3209925"/>
          <p14:tracePt t="40379" x="3948113" y="3200400"/>
          <p14:tracePt t="40386" x="3948113" y="3182938"/>
          <p14:tracePt t="40394" x="3948113" y="3173413"/>
          <p14:tracePt t="40402" x="3948113" y="3155950"/>
          <p14:tracePt t="40411" x="3948113" y="3136900"/>
          <p14:tracePt t="40418" x="3948113" y="3119438"/>
          <p14:tracePt t="40431" x="3948113" y="3090863"/>
          <p14:tracePt t="40434" x="3948113" y="3082925"/>
          <p14:tracePt t="40444" x="3948113" y="3063875"/>
          <p14:tracePt t="40450" x="3929063" y="3046413"/>
          <p14:tracePt t="40458" x="3929063" y="3017838"/>
          <p14:tracePt t="40466" x="3919538" y="3000375"/>
          <p14:tracePt t="40476" x="3919538" y="2982913"/>
          <p14:tracePt t="40483" x="3911600" y="2973388"/>
          <p14:tracePt t="40491" x="3911600" y="2946400"/>
          <p14:tracePt t="40498" x="3902075" y="2936875"/>
          <p14:tracePt t="40514" x="3892550" y="2927350"/>
          <p14:tracePt t="40524" x="3883025" y="2917825"/>
          <p14:tracePt t="40531" x="3883025" y="2909888"/>
          <p14:tracePt t="40546" x="3875088" y="2900363"/>
          <p14:tracePt t="40562" x="3875088" y="2890838"/>
          <p14:tracePt t="40582" x="3865563" y="2873375"/>
          <p14:tracePt t="40628" x="3856038" y="2854325"/>
          <p14:tracePt t="40637" x="3846513" y="2844800"/>
          <p14:tracePt t="40650" x="3838575" y="2836863"/>
          <p14:tracePt t="40659" x="3829050" y="2827338"/>
          <p14:tracePt t="40674" x="3819525" y="2817813"/>
          <p14:tracePt t="40682" x="3802063" y="2800350"/>
          <p14:tracePt t="40716" x="3783013" y="2781300"/>
          <p14:tracePt t="40739" x="3775075" y="2771775"/>
          <p14:tracePt t="40755" x="3756025" y="2744788"/>
          <p14:tracePt t="40770" x="3746500" y="2727325"/>
          <p14:tracePt t="40780" x="3729038" y="2690813"/>
          <p14:tracePt t="40795" x="3709988" y="2662238"/>
          <p14:tracePt t="40804" x="3709988" y="2644775"/>
          <p14:tracePt t="40811" x="3702050" y="2625725"/>
          <p14:tracePt t="40819" x="3702050" y="2617788"/>
          <p14:tracePt t="40828" x="3702050" y="2608263"/>
          <p14:tracePt t="40970" x="3702050" y="2635250"/>
          <p14:tracePt t="40979" x="3702050" y="2654300"/>
          <p14:tracePt t="40986" x="3702050" y="2690813"/>
          <p14:tracePt t="40995" x="3692525" y="2763838"/>
          <p14:tracePt t="41003" x="3692525" y="2817813"/>
          <p14:tracePt t="41011" x="3692525" y="2890838"/>
          <p14:tracePt t="41018" x="3692525" y="3017838"/>
          <p14:tracePt t="41028" x="3692525" y="3127375"/>
          <p14:tracePt t="41034" x="3692525" y="3273425"/>
          <p14:tracePt t="41043" x="3692525" y="3419475"/>
          <p14:tracePt t="41050" x="3709988" y="3565525"/>
          <p14:tracePt t="41058" x="3746500" y="3702050"/>
          <p14:tracePt t="41066" x="3802063" y="3830638"/>
          <p14:tracePt t="41074" x="3829050" y="3930650"/>
          <p14:tracePt t="41082" x="3875088" y="4030663"/>
          <p14:tracePt t="41090" x="3902075" y="4140200"/>
          <p14:tracePt t="41099" x="3948113" y="4259263"/>
          <p14:tracePt t="41107" x="3956050" y="4368800"/>
          <p14:tracePt t="41114" x="3965575" y="4441825"/>
          <p14:tracePt t="41122" x="3992563" y="4522788"/>
          <p14:tracePt t="41130" x="3992563" y="4559300"/>
          <p14:tracePt t="41138" x="3992563" y="4614863"/>
          <p14:tracePt t="41147" x="3992563" y="4660900"/>
          <p14:tracePt t="41154" x="3992563" y="4697413"/>
          <p14:tracePt t="41163" x="3984625" y="4741863"/>
          <p14:tracePt t="41170" x="3984625" y="4768850"/>
          <p14:tracePt t="41182" x="3975100" y="4805363"/>
          <p14:tracePt t="41186" x="3956050" y="4833938"/>
          <p14:tracePt t="41202" x="3956050" y="4860925"/>
          <p14:tracePt t="41212" x="3948113" y="4870450"/>
          <p14:tracePt t="41218" x="3948113" y="4897438"/>
          <p14:tracePt t="41228" x="3938588" y="4914900"/>
          <p14:tracePt t="41235" x="3938588" y="4951413"/>
          <p14:tracePt t="41249" x="3929063" y="4979988"/>
          <p14:tracePt t="41252" x="3929063" y="5016500"/>
          <p14:tracePt t="41259" x="3929063" y="5053013"/>
          <p14:tracePt t="41266" x="3911600" y="5080000"/>
          <p14:tracePt t="41275" x="3911600" y="5133975"/>
          <p14:tracePt t="41283" x="3911600" y="5170488"/>
          <p14:tracePt t="41290" x="3911600" y="5216525"/>
          <p14:tracePt t="41298" x="3911600" y="5226050"/>
          <p14:tracePt t="41306" x="3911600" y="5243513"/>
          <p14:tracePt t="41314" x="3911600" y="5253038"/>
          <p14:tracePt t="41323" x="3911600" y="5262563"/>
          <p14:tracePt t="41330" x="3902075" y="5270500"/>
          <p14:tracePt t="41347" x="3902075" y="5289550"/>
          <p14:tracePt t="41461" x="3892550" y="5289550"/>
          <p14:tracePt t="41467" x="3892550" y="5270500"/>
          <p14:tracePt t="41476" x="3892550" y="5253038"/>
          <p14:tracePt t="41482" x="3892550" y="5226050"/>
          <p14:tracePt t="41491" x="3892550" y="5207000"/>
          <p14:tracePt t="41501" x="3892550" y="5197475"/>
          <p14:tracePt t="41515" x="3892550" y="5170488"/>
          <p14:tracePt t="41518" x="3883025" y="5153025"/>
          <p14:tracePt t="41525" x="3883025" y="5133975"/>
          <p14:tracePt t="41530" x="3883025" y="5116513"/>
          <p14:tracePt t="41539" x="3865563" y="5097463"/>
          <p14:tracePt t="41548" x="3865563" y="5089525"/>
          <p14:tracePt t="41556" x="3846513" y="5080000"/>
          <p14:tracePt t="41570" x="3838575" y="5070475"/>
          <p14:tracePt t="41611" x="3829050" y="5060950"/>
          <p14:tracePt t="41618" x="3810000" y="5060950"/>
          <p14:tracePt t="41627" x="3802063" y="5060950"/>
          <p14:tracePt t="41634" x="3775075" y="5089525"/>
          <p14:tracePt t="41647" x="3756025" y="5116513"/>
          <p14:tracePt t="41650" x="3746500" y="5143500"/>
          <p14:tracePt t="41659" x="3729038" y="5180013"/>
          <p14:tracePt t="41666" x="3719513" y="5216525"/>
          <p14:tracePt t="41676" x="3709988" y="5253038"/>
          <p14:tracePt t="41685" x="3683000" y="5289550"/>
          <p14:tracePt t="41690" x="3665538" y="5326063"/>
          <p14:tracePt t="41698" x="3656013" y="5343525"/>
          <p14:tracePt t="41706" x="3646488" y="5362575"/>
          <p14:tracePt t="41714" x="3646488" y="5380038"/>
          <p14:tracePt t="41722" x="3629025" y="5408613"/>
          <p14:tracePt t="41731" x="3629025" y="5416550"/>
          <p14:tracePt t="41738" x="3619500" y="5426075"/>
          <p14:tracePt t="41762" x="3619500" y="5435600"/>
          <p14:tracePt t="41950" x="3619500" y="5416550"/>
          <p14:tracePt t="41957" x="3619500" y="5399088"/>
          <p14:tracePt t="41963" x="3619500" y="5380038"/>
          <p14:tracePt t="41972" x="3619500" y="5372100"/>
          <p14:tracePt t="41981" x="3619500" y="5343525"/>
          <p14:tracePt t="41988" x="3609975" y="5326063"/>
          <p14:tracePt t="41997" x="3609975" y="5299075"/>
          <p14:tracePt t="42003" x="3609975" y="5289550"/>
          <p14:tracePt t="42013" x="3600450" y="5253038"/>
          <p14:tracePt t="42019" x="3600450" y="5243513"/>
          <p14:tracePt t="42030" x="3600450" y="5226050"/>
          <p14:tracePt t="42035" x="3600450" y="5216525"/>
          <p14:tracePt t="42044" x="3582988" y="5197475"/>
          <p14:tracePt t="42172" x="3582988" y="5207000"/>
          <p14:tracePt t="42181" x="3582988" y="5216525"/>
          <p14:tracePt t="42197" x="3582988" y="5233988"/>
          <p14:tracePt t="42202" x="3582988" y="5253038"/>
          <p14:tracePt t="42211" x="3582988" y="5270500"/>
          <p14:tracePt t="42218" x="3592513" y="5280025"/>
          <p14:tracePt t="42231" x="3600450" y="5289550"/>
          <p14:tracePt t="42364" x="3600450" y="5299075"/>
          <p14:tracePt t="42372" x="3609975" y="5299075"/>
          <p14:tracePt t="42380" x="3619500" y="5299075"/>
          <p14:tracePt t="42388" x="3636963" y="5289550"/>
          <p14:tracePt t="42402" x="3656013" y="5270500"/>
          <p14:tracePt t="42419" x="3673475" y="5253038"/>
          <p14:tracePt t="42435" x="3683000" y="5243513"/>
          <p14:tracePt t="42453" x="3692525" y="5233988"/>
          <p14:tracePt t="42464" x="3702050" y="5226050"/>
          <p14:tracePt t="42498" x="3709988" y="5226050"/>
          <p14:tracePt t="42523" x="3719513" y="5226050"/>
          <p14:tracePt t="42538" x="3729038" y="5226050"/>
          <p14:tracePt t="42548" x="3738563" y="5226050"/>
          <p14:tracePt t="42564" x="3746500" y="5226050"/>
          <p14:tracePt t="42607" x="3765550" y="5216525"/>
          <p14:tracePt t="42610" x="3765550" y="5207000"/>
          <p14:tracePt t="42618" x="3765550" y="5197475"/>
          <p14:tracePt t="42634" x="3765550" y="5189538"/>
          <p14:tracePt t="42644" x="3765550" y="5180013"/>
          <p14:tracePt t="42651" x="3765550" y="5170488"/>
          <p14:tracePt t="42668" x="3765550" y="5160963"/>
          <p14:tracePt t="42692" x="3765550" y="5153025"/>
          <p14:tracePt t="42708" x="3765550" y="5133975"/>
          <p14:tracePt t="42730" x="3765550" y="5126038"/>
          <p14:tracePt t="42738" x="3746500" y="5106988"/>
          <p14:tracePt t="42746" x="3729038" y="5089525"/>
          <p14:tracePt t="42754" x="3709988" y="5080000"/>
          <p14:tracePt t="42763" x="3702050" y="5070475"/>
          <p14:tracePt t="42770" x="3673475" y="5043488"/>
          <p14:tracePt t="42780" x="3646488" y="5024438"/>
          <p14:tracePt t="42787" x="3636963" y="5016500"/>
          <p14:tracePt t="42795" x="3582988" y="4979988"/>
          <p14:tracePt t="42803" x="3563938" y="4960938"/>
          <p14:tracePt t="42811" x="3536950" y="4933950"/>
          <p14:tracePt t="42819" x="3500438" y="4897438"/>
          <p14:tracePt t="42831" x="3482975" y="4870450"/>
          <p14:tracePt t="42837" x="3473450" y="4841875"/>
          <p14:tracePt t="42847" x="3436938" y="4797425"/>
          <p14:tracePt t="42852" x="3427413" y="4778375"/>
          <p14:tracePt t="42859" x="3419475" y="4714875"/>
          <p14:tracePt t="42866" x="3390900" y="4678363"/>
          <p14:tracePt t="42883" x="3382963" y="4578350"/>
          <p14:tracePt t="42892" x="3382963" y="4522788"/>
          <p14:tracePt t="42901" x="3382963" y="4486275"/>
          <p14:tracePt t="42906" x="3373438" y="4449763"/>
          <p14:tracePt t="42915" x="3373438" y="4422775"/>
          <p14:tracePt t="42922" x="3373438" y="4386263"/>
          <p14:tracePt t="42930" x="3373438" y="4359275"/>
          <p14:tracePt t="42938" x="3382963" y="4313238"/>
          <p14:tracePt t="42948" x="3400425" y="4286250"/>
          <p14:tracePt t="42954" x="3409950" y="4259263"/>
          <p14:tracePt t="42964" x="3409950" y="4213225"/>
          <p14:tracePt t="42970" x="3409950" y="4186238"/>
          <p14:tracePt t="42980" x="3409950" y="4159250"/>
          <p14:tracePt t="42987" x="3409950" y="4113213"/>
          <p14:tracePt t="42995" x="3419475" y="4086225"/>
          <p14:tracePt t="43005" x="3419475" y="4049713"/>
          <p14:tracePt t="43010" x="3436938" y="3984625"/>
          <p14:tracePt t="43020" x="3436938" y="3957638"/>
          <p14:tracePt t="43033" x="3446463" y="3930650"/>
          <p14:tracePt t="43036" x="3446463" y="3884613"/>
          <p14:tracePt t="43048" x="3455988" y="3848100"/>
          <p14:tracePt t="43053" x="3455988" y="3803650"/>
          <p14:tracePt t="43059" x="3455988" y="3784600"/>
          <p14:tracePt t="43066" x="3455988" y="3757613"/>
          <p14:tracePt t="43075" x="3455988" y="3730625"/>
          <p14:tracePt t="43082" x="3455988" y="3702050"/>
          <p14:tracePt t="43090" x="3473450" y="3684588"/>
          <p14:tracePt t="43099" x="3473450" y="3638550"/>
          <p14:tracePt t="43106" x="3490913" y="3592513"/>
          <p14:tracePt t="43115" x="3490913" y="3575050"/>
          <p14:tracePt t="43122" x="3490913" y="3538538"/>
          <p14:tracePt t="43132" x="3500438" y="3511550"/>
          <p14:tracePt t="43139" x="3500438" y="3492500"/>
          <p14:tracePt t="43153" x="3500438" y="3446463"/>
          <p14:tracePt t="43154" x="3509963" y="3429000"/>
          <p14:tracePt t="43165" x="3509963" y="3402013"/>
          <p14:tracePt t="43172" x="3519488" y="3382963"/>
          <p14:tracePt t="43179" x="3536950" y="3355975"/>
          <p14:tracePt t="43186" x="3546475" y="3338513"/>
          <p14:tracePt t="43197" x="3546475" y="3302000"/>
          <p14:tracePt t="43204" x="3546475" y="3282950"/>
          <p14:tracePt t="43216" x="3556000" y="3255963"/>
          <p14:tracePt t="43220" x="3556000" y="3246438"/>
          <p14:tracePt t="43231" x="3563938" y="3228975"/>
          <p14:tracePt t="43236" x="3563938" y="3209925"/>
          <p14:tracePt t="43250" x="3573463" y="3200400"/>
          <p14:tracePt t="43258" x="3582988" y="3192463"/>
          <p14:tracePt t="43282" x="3582988" y="3182938"/>
          <p14:tracePt t="43306" x="3582988" y="3173413"/>
          <p14:tracePt t="43322" x="3582988" y="3163888"/>
          <p14:tracePt t="43338" x="3582988" y="3155950"/>
          <p14:tracePt t="43346" x="3582988" y="3146425"/>
          <p14:tracePt t="43357" x="3573463" y="3136900"/>
          <p14:tracePt t="43435" x="3546475" y="3136900"/>
          <p14:tracePt t="43443" x="3519488" y="3136900"/>
          <p14:tracePt t="43450" x="3482975" y="3136900"/>
          <p14:tracePt t="43460" x="3427413" y="3136900"/>
          <p14:tracePt t="43466" x="3346450" y="3119438"/>
          <p14:tracePt t="43478" x="3290888" y="3109913"/>
          <p14:tracePt t="43484" x="3217863" y="3109913"/>
          <p14:tracePt t="43497" x="3136900" y="3100388"/>
          <p14:tracePt t="43499" x="3044825" y="3073400"/>
          <p14:tracePt t="43511" x="2990850" y="3073400"/>
          <p14:tracePt t="43514" x="2908300" y="3054350"/>
          <p14:tracePt t="43525" x="2844800" y="3027363"/>
          <p14:tracePt t="43530" x="2808288" y="3027363"/>
          <p14:tracePt t="43540" x="2771775" y="3009900"/>
          <p14:tracePt t="43546" x="2744788" y="3000375"/>
          <p14:tracePt t="43619" x="2735263" y="3000375"/>
          <p14:tracePt t="43626" x="2725738" y="3000375"/>
          <p14:tracePt t="43658" x="2716213" y="3000375"/>
          <p14:tracePt t="43666" x="2708275" y="3009900"/>
          <p14:tracePt t="43690" x="2708275" y="3017838"/>
          <p14:tracePt t="43698" x="2708275" y="3036888"/>
          <p14:tracePt t="43706" x="2708275" y="3063875"/>
          <p14:tracePt t="43714" x="2708275" y="3090863"/>
          <p14:tracePt t="43723" x="2708275" y="3109913"/>
          <p14:tracePt t="43730" x="2708275" y="3163888"/>
          <p14:tracePt t="43739" x="2708275" y="3200400"/>
          <p14:tracePt t="43747" x="2708275" y="3246438"/>
          <p14:tracePt t="43754" x="2708275" y="3302000"/>
          <p14:tracePt t="43763" x="2708275" y="3338513"/>
          <p14:tracePt t="43770" x="2708275" y="3392488"/>
          <p14:tracePt t="43779" x="2708275" y="3419475"/>
          <p14:tracePt t="43786" x="2708275" y="3475038"/>
          <p14:tracePt t="43794" x="2708275" y="3538538"/>
          <p14:tracePt t="43804" x="2708275" y="3592513"/>
          <p14:tracePt t="43811" x="2679700" y="3657600"/>
          <p14:tracePt t="43820" x="2662238" y="3702050"/>
          <p14:tracePt t="43828" x="2643188" y="3757613"/>
          <p14:tracePt t="43836" x="2625725" y="3821113"/>
          <p14:tracePt t="43845" x="2606675" y="3875088"/>
          <p14:tracePt t="43851" x="2589213" y="3940175"/>
          <p14:tracePt t="43858" x="2562225" y="3967163"/>
          <p14:tracePt t="43866" x="2543175" y="4030663"/>
          <p14:tracePt t="43879" x="2533650" y="4057650"/>
          <p14:tracePt t="43882" x="2498725" y="4094163"/>
          <p14:tracePt t="43890" x="2489200" y="4113213"/>
          <p14:tracePt t="43898" x="2489200" y="4130675"/>
          <p14:tracePt t="43908" x="2479675" y="4149725"/>
          <p14:tracePt t="43973" x="2470150" y="4149725"/>
          <p14:tracePt t="43985" x="2462213" y="4149725"/>
          <p14:tracePt t="43989" x="2462213" y="4140200"/>
          <p14:tracePt t="43996" x="2452688" y="4122738"/>
          <p14:tracePt t="44003" x="2452688" y="4113213"/>
          <p14:tracePt t="44012" x="2452688" y="4094163"/>
          <p14:tracePt t="44035" x="2452688" y="4086225"/>
          <p14:tracePt t="44154" x="2452688" y="4067175"/>
          <p14:tracePt t="44168" x="2462213" y="4057650"/>
          <p14:tracePt t="44170" x="2516188" y="4057650"/>
          <p14:tracePt t="44180" x="2570163" y="4057650"/>
          <p14:tracePt t="44186" x="2643188" y="4057650"/>
          <p14:tracePt t="44197" x="2698750" y="4057650"/>
          <p14:tracePt t="44202" x="2781300" y="4067175"/>
          <p14:tracePt t="44212" x="2835275" y="4076700"/>
          <p14:tracePt t="44219" x="2898775" y="4103688"/>
          <p14:tracePt t="44228" x="2925763" y="4122738"/>
          <p14:tracePt t="44234" x="2944813" y="4130675"/>
          <p14:tracePt t="44244" x="2981325" y="4167188"/>
          <p14:tracePt t="44250" x="3027363" y="4195763"/>
          <p14:tracePt t="44258" x="3054350" y="4232275"/>
          <p14:tracePt t="44267" x="3090863" y="4276725"/>
          <p14:tracePt t="44274" x="3100388" y="4295775"/>
          <p14:tracePt t="44282" x="3127375" y="4359275"/>
          <p14:tracePt t="44290" x="3154363" y="4413250"/>
          <p14:tracePt t="44300" x="3171825" y="4478338"/>
          <p14:tracePt t="44310" x="3217863" y="4578350"/>
          <p14:tracePt t="44315" x="3244850" y="4651375"/>
          <p14:tracePt t="44323" x="3281363" y="4714875"/>
          <p14:tracePt t="44330" x="3309938" y="4778375"/>
          <p14:tracePt t="44338" x="3309938" y="4833938"/>
          <p14:tracePt t="44347" x="3309938" y="4897438"/>
          <p14:tracePt t="44354" x="3309938" y="4951413"/>
          <p14:tracePt t="44363" x="3309938" y="4987925"/>
          <p14:tracePt t="44370" x="3309938" y="5006975"/>
          <p14:tracePt t="44378" x="3309938" y="5053013"/>
          <p14:tracePt t="44387" x="3281363" y="5097463"/>
          <p14:tracePt t="44396" x="3273425" y="5097463"/>
          <p14:tracePt t="44403" x="3244850" y="5143500"/>
          <p14:tracePt t="44421" x="3217863" y="5170488"/>
          <p14:tracePt t="44430" x="3200400" y="5207000"/>
          <p14:tracePt t="44434" x="3181350" y="5226050"/>
          <p14:tracePt t="44444" x="3181350" y="5243513"/>
          <p14:tracePt t="44450" x="3171825" y="5253038"/>
          <p14:tracePt t="44459" x="3154363" y="5270500"/>
          <p14:tracePt t="44466" x="3136900" y="5289550"/>
          <p14:tracePt t="44477" x="3127375" y="5299075"/>
          <p14:tracePt t="44483" x="3108325" y="5316538"/>
          <p14:tracePt t="44494" x="3100388" y="5326063"/>
          <p14:tracePt t="44508" x="3090863" y="5335588"/>
          <p14:tracePt t="44532" x="3090863" y="5343525"/>
          <p14:tracePt t="44546" x="3081338" y="5372100"/>
          <p14:tracePt t="44562" x="3081338" y="5380038"/>
          <p14:tracePt t="44589" x="3081338" y="5389563"/>
          <p14:tracePt t="44606" x="3081338" y="5408613"/>
          <p14:tracePt t="44610" x="3081338" y="5416550"/>
          <p14:tracePt t="44627" x="3090863" y="5416550"/>
          <p14:tracePt t="44634" x="3100388" y="5416550"/>
          <p14:tracePt t="44644" x="3108325" y="5416550"/>
          <p14:tracePt t="44650" x="3117850" y="5426075"/>
          <p14:tracePt t="44659" x="3136900" y="5435600"/>
          <p14:tracePt t="44666" x="3154363" y="5435600"/>
          <p14:tracePt t="44674" x="3200400" y="5462588"/>
          <p14:tracePt t="44682" x="3263900" y="5472113"/>
          <p14:tracePt t="44690" x="3290888" y="5472113"/>
          <p14:tracePt t="44699" x="3346450" y="5481638"/>
          <p14:tracePt t="44706" x="3373438" y="5489575"/>
          <p14:tracePt t="44714" x="3446463" y="5489575"/>
          <p14:tracePt t="44722" x="3527425" y="5518150"/>
          <p14:tracePt t="44730" x="3582988" y="5518150"/>
          <p14:tracePt t="44738" x="3656013" y="5535613"/>
          <p14:tracePt t="44746" x="3719513" y="5545138"/>
          <p14:tracePt t="44754" x="3792538" y="5554663"/>
          <p14:tracePt t="44763" x="3838575" y="5554663"/>
          <p14:tracePt t="44770" x="3875088" y="5581650"/>
          <p14:tracePt t="44779" x="3892550" y="5581650"/>
          <p14:tracePt t="44788" x="3902075" y="5589588"/>
          <p14:tracePt t="44795" x="3919538" y="5589588"/>
          <p14:tracePt t="44807" x="3929063" y="5589588"/>
          <p14:tracePt t="45070" x="3938588" y="5589588"/>
          <p14:tracePt t="45077" x="3938588" y="5581650"/>
          <p14:tracePt t="45091" x="3938588" y="5562600"/>
          <p14:tracePt t="45099" x="3919538" y="5545138"/>
          <p14:tracePt t="45106" x="3911600" y="5535613"/>
          <p14:tracePt t="45114" x="3892550" y="5526088"/>
          <p14:tracePt t="45122" x="3856038" y="5508625"/>
          <p14:tracePt t="45130" x="3838575" y="5489575"/>
          <p14:tracePt t="45138" x="3802063" y="5462588"/>
          <p14:tracePt t="45148" x="3765550" y="5445125"/>
          <p14:tracePt t="45154" x="3719513" y="5426075"/>
          <p14:tracePt t="45164" x="3673475" y="5389563"/>
          <p14:tracePt t="45172" x="3646488" y="5353050"/>
          <p14:tracePt t="45182" x="3609975" y="5326063"/>
          <p14:tracePt t="45190" x="3592513" y="5280025"/>
          <p14:tracePt t="45199" x="3573463" y="5243513"/>
          <p14:tracePt t="45203" x="3563938" y="5226050"/>
          <p14:tracePt t="45214" x="3563938" y="5197475"/>
          <p14:tracePt t="45219" x="3546475" y="5180013"/>
          <p14:tracePt t="45231" x="3546475" y="5170488"/>
          <p14:tracePt t="45234" x="3546475" y="5160963"/>
          <p14:tracePt t="45245" x="3546475" y="5153025"/>
          <p14:tracePt t="45251" x="3546475" y="5143500"/>
          <p14:tracePt t="45266" x="3556000" y="5126038"/>
          <p14:tracePt t="45274" x="3563938" y="5116513"/>
          <p14:tracePt t="45282" x="3563938" y="5106988"/>
          <p14:tracePt t="45291" x="3563938" y="5089525"/>
          <p14:tracePt t="45298" x="3563938" y="5060950"/>
          <p14:tracePt t="45306" x="3582988" y="5043488"/>
          <p14:tracePt t="45322" x="3609975" y="5016500"/>
          <p14:tracePt t="45330" x="3609975" y="5006975"/>
          <p14:tracePt t="45346" x="3619500" y="4997450"/>
          <p14:tracePt t="45547" x="3619500" y="5006975"/>
          <p14:tracePt t="45653" x="3619500" y="5024438"/>
          <p14:tracePt t="45713" x="3619500" y="5033963"/>
          <p14:tracePt t="45747" x="3619500" y="5043488"/>
          <p14:tracePt t="45763" x="3609975" y="5060950"/>
          <p14:tracePt t="45778" x="3609975" y="5070475"/>
          <p14:tracePt t="45786" x="3609975" y="5080000"/>
          <p14:tracePt t="45796" x="3600450" y="5097463"/>
          <p14:tracePt t="45806" x="3600450" y="5106988"/>
          <p14:tracePt t="45811" x="3600450" y="5116513"/>
          <p14:tracePt t="45818" x="3600450" y="5126038"/>
          <p14:tracePt t="45827" x="3600450" y="5133975"/>
          <p14:tracePt t="45979" x="3600450" y="5143500"/>
          <p14:tracePt t="45986" x="3609975" y="5143500"/>
          <p14:tracePt t="45996" x="3609975" y="5126038"/>
          <p14:tracePt t="46002" x="3629025" y="5080000"/>
          <p14:tracePt t="46013" x="3629025" y="5053013"/>
          <p14:tracePt t="46020" x="3636963" y="5016500"/>
          <p14:tracePt t="46027" x="3636963" y="4951413"/>
          <p14:tracePt t="46034" x="3656013" y="4906963"/>
          <p14:tracePt t="46045" x="3656013" y="4870450"/>
          <p14:tracePt t="46050" x="3656013" y="4841875"/>
          <p14:tracePt t="46060" x="3656013" y="4787900"/>
          <p14:tracePt t="46066" x="3656013" y="4760913"/>
          <p14:tracePt t="46074" x="3665538" y="4741863"/>
          <p14:tracePt t="46082" x="3665538" y="4697413"/>
          <p14:tracePt t="46090" x="3665538" y="4678363"/>
          <p14:tracePt t="46100" x="3665538" y="4660900"/>
          <p14:tracePt t="46107" x="3665538" y="4651375"/>
          <p14:tracePt t="46115" x="3665538" y="4641850"/>
          <p14:tracePt t="46122" x="3665538" y="4632325"/>
          <p14:tracePt t="46130" x="3665538" y="4624388"/>
          <p14:tracePt t="46207" x="3665538" y="4614863"/>
          <p14:tracePt t="46217" x="3656013" y="4614863"/>
          <p14:tracePt t="46224" x="3636963" y="4614863"/>
          <p14:tracePt t="46236" x="3609975" y="4624388"/>
          <p14:tracePt t="46244" x="3582988" y="4632325"/>
          <p14:tracePt t="46259" x="3573463" y="4641850"/>
          <p14:tracePt t="46413" x="3563938" y="4641850"/>
          <p14:tracePt t="46453" x="3546475" y="4641850"/>
          <p14:tracePt t="46463" x="3536950" y="4641850"/>
          <p14:tracePt t="46476" x="3519488" y="4641850"/>
          <p14:tracePt t="46482" x="3500438" y="4641850"/>
          <p14:tracePt t="46491" x="3482975" y="4641850"/>
          <p14:tracePt t="46498" x="3455988" y="4641850"/>
          <p14:tracePt t="46507" x="3419475" y="4641850"/>
          <p14:tracePt t="46517" x="3382963" y="4641850"/>
          <p14:tracePt t="46527" x="3336925" y="4641850"/>
          <p14:tracePt t="46530" x="3300413" y="4641850"/>
          <p14:tracePt t="46542" x="3244850" y="4632325"/>
          <p14:tracePt t="46549" x="3163888" y="4595813"/>
          <p14:tracePt t="46555" x="3117850" y="4578350"/>
          <p14:tracePt t="46567" x="3035300" y="4532313"/>
          <p14:tracePt t="46571" x="2971800" y="4505325"/>
          <p14:tracePt t="46581" x="2917825" y="4486275"/>
          <p14:tracePt t="46586" x="2852738" y="4441825"/>
          <p14:tracePt t="46596" x="2817813" y="4422775"/>
          <p14:tracePt t="46602" x="2789238" y="4405313"/>
          <p14:tracePt t="46611" x="2725738" y="4368800"/>
          <p14:tracePt t="46618" x="2708275" y="4349750"/>
          <p14:tracePt t="46627" x="2689225" y="4332288"/>
          <p14:tracePt t="46635" x="2679700" y="4303713"/>
          <p14:tracePt t="46644" x="2671763" y="4268788"/>
          <p14:tracePt t="46652" x="2652713" y="4222750"/>
          <p14:tracePt t="46658" x="2635250" y="4195763"/>
          <p14:tracePt t="46666" x="2625725" y="4159250"/>
          <p14:tracePt t="46675" x="2625725" y="4122738"/>
          <p14:tracePt t="46682" x="2616200" y="4103688"/>
          <p14:tracePt t="46690" x="2616200" y="4076700"/>
          <p14:tracePt t="46698" x="2598738" y="4057650"/>
          <p14:tracePt t="46867" x="2598738" y="4103688"/>
          <p14:tracePt t="46875" x="2616200" y="4186238"/>
          <p14:tracePt t="46882" x="2635250" y="4295775"/>
          <p14:tracePt t="46890" x="2662238" y="4405313"/>
          <p14:tracePt t="46898" x="2671763" y="4541838"/>
          <p14:tracePt t="46907" x="2689225" y="4668838"/>
          <p14:tracePt t="46914" x="2698750" y="4833938"/>
          <p14:tracePt t="46922" x="2744788" y="4979988"/>
          <p14:tracePt t="46930" x="2744788" y="5126038"/>
          <p14:tracePt t="46938" x="2744788" y="5270500"/>
          <p14:tracePt t="46946" x="2744788" y="5416550"/>
          <p14:tracePt t="46954" x="2744788" y="5545138"/>
          <p14:tracePt t="46963" x="2744788" y="5635625"/>
          <p14:tracePt t="46970" x="2744788" y="5745163"/>
          <p14:tracePt t="46980" x="2744788" y="5818188"/>
          <p14:tracePt t="46986" x="2744788" y="5873750"/>
          <p14:tracePt t="46994" x="2744788" y="5918200"/>
          <p14:tracePt t="47003" x="2744788" y="5964238"/>
          <p14:tracePt t="47010" x="2735263" y="5964238"/>
          <p14:tracePt t="47156" x="2735263" y="5946775"/>
          <p14:tracePt t="47165" x="2735263" y="5937250"/>
          <p14:tracePt t="47170" x="2735263" y="5918200"/>
          <p14:tracePt t="47180" x="2735263" y="5900738"/>
          <p14:tracePt t="47186" x="2735263" y="5891213"/>
          <p14:tracePt t="47197" x="2735263" y="5881688"/>
          <p14:tracePt t="47211" x="2735263" y="5864225"/>
          <p14:tracePt t="47218" x="2735263" y="5845175"/>
          <p14:tracePt t="47234" x="2735263" y="5837238"/>
          <p14:tracePt t="47244" x="2735263" y="5818188"/>
          <p14:tracePt t="47251" x="2735263" y="5800725"/>
          <p14:tracePt t="47258" x="2735263" y="5781675"/>
          <p14:tracePt t="47267" x="2735263" y="5754688"/>
          <p14:tracePt t="47274" x="2725738" y="5735638"/>
          <p14:tracePt t="47283" x="2725738" y="5718175"/>
          <p14:tracePt t="47291" x="2725738" y="5699125"/>
          <p14:tracePt t="47298" x="2725738" y="5672138"/>
          <p14:tracePt t="47306" x="2725738" y="5662613"/>
          <p14:tracePt t="47330" x="2725738" y="5654675"/>
          <p14:tracePt t="47346" x="2725738" y="5635625"/>
          <p14:tracePt t="47363" x="2725738" y="5599113"/>
          <p14:tracePt t="47370" x="2725738" y="5562600"/>
          <p14:tracePt t="47378" x="2725738" y="5499100"/>
          <p14:tracePt t="47386" x="2725738" y="5408613"/>
          <p14:tracePt t="47395" x="2725738" y="5316538"/>
          <p14:tracePt t="47402" x="2725738" y="5207000"/>
          <p14:tracePt t="47410" x="2725738" y="5080000"/>
          <p14:tracePt t="47418" x="2725738" y="4951413"/>
          <p14:tracePt t="47431" x="2725738" y="4824413"/>
          <p14:tracePt t="47434" x="2725738" y="4714875"/>
          <p14:tracePt t="47447" x="2725738" y="4587875"/>
          <p14:tracePt t="47453" x="2725738" y="4495800"/>
          <p14:tracePt t="47463" x="2725738" y="4413250"/>
          <p14:tracePt t="47466" x="2725738" y="4322763"/>
          <p14:tracePt t="47478" x="2725738" y="4295775"/>
          <p14:tracePt t="47482" x="2725738" y="4240213"/>
          <p14:tracePt t="47492" x="2725738" y="4203700"/>
          <p14:tracePt t="47502" x="2725738" y="4186238"/>
          <p14:tracePt t="47510" x="2725738" y="4159250"/>
          <p14:tracePt t="47514" x="2725738" y="4149725"/>
          <p14:tracePt t="47522" x="2725738" y="4130675"/>
          <p14:tracePt t="47819" x="2725738" y="4140200"/>
          <p14:tracePt t="47868" x="2744788" y="4140200"/>
          <p14:tracePt t="47875" x="2752725" y="4140200"/>
          <p14:tracePt t="47883" x="2762250" y="4130675"/>
          <p14:tracePt t="47890" x="2762250" y="4122738"/>
          <p14:tracePt t="47899" x="2762250" y="4113213"/>
          <p14:tracePt t="47906" x="2762250" y="4103688"/>
          <p14:tracePt t="48066" x="2781300" y="4094163"/>
          <p14:tracePt t="48075" x="2835275" y="4094163"/>
          <p14:tracePt t="48082" x="2889250" y="4094163"/>
          <p14:tracePt t="48090" x="2981325" y="4094163"/>
          <p14:tracePt t="48098" x="3144838" y="4130675"/>
          <p14:tracePt t="48107" x="3290888" y="4149725"/>
          <p14:tracePt t="48114" x="3473450" y="4167188"/>
          <p14:tracePt t="48122" x="3656013" y="4176713"/>
          <p14:tracePt t="48132" x="3902075" y="4249738"/>
          <p14:tracePt t="48140" x="4121150" y="4295775"/>
          <p14:tracePt t="48151" x="4330700" y="4332288"/>
          <p14:tracePt t="48154" x="4557713" y="4405313"/>
          <p14:tracePt t="48164" x="4749800" y="4468813"/>
          <p14:tracePt t="48170" x="4895850" y="4495800"/>
          <p14:tracePt t="48181" x="5049838" y="4568825"/>
          <p14:tracePt t="48187" x="5195888" y="4614863"/>
          <p14:tracePt t="48196" x="5314950" y="4641850"/>
          <p14:tracePt t="48204" x="5405438" y="4687888"/>
          <p14:tracePt t="48214" x="5470525" y="4714875"/>
          <p14:tracePt t="48219" x="5524500" y="4714875"/>
          <p14:tracePt t="48231" x="5570538" y="4724400"/>
          <p14:tracePt t="48235" x="5607050" y="4724400"/>
          <p14:tracePt t="48245" x="5616575" y="4724400"/>
          <p14:tracePt t="48250" x="5624513" y="4724400"/>
          <p14:tracePt t="48258" x="5653088" y="4724400"/>
          <p14:tracePt t="48267" x="5661025" y="4724400"/>
          <p14:tracePt t="48275" x="5688013" y="4724400"/>
          <p14:tracePt t="48283" x="5697538" y="4724400"/>
          <p14:tracePt t="48298" x="5707063" y="4724400"/>
          <p14:tracePt t="48306" x="5724525" y="4724400"/>
          <p14:tracePt t="48323" x="5734050" y="4724400"/>
          <p14:tracePt t="48387" x="5743575" y="4724400"/>
          <p14:tracePt t="48394" x="5753100" y="4724400"/>
          <p14:tracePt t="48405" x="5770563" y="4724400"/>
          <p14:tracePt t="48411" x="5789613" y="4714875"/>
          <p14:tracePt t="48418" x="5789613" y="4697413"/>
          <p14:tracePt t="48428" x="5789613" y="4668838"/>
          <p14:tracePt t="48435" x="5789613" y="4651375"/>
          <p14:tracePt t="48443" x="5789613" y="4632325"/>
          <p14:tracePt t="48450" x="5770563" y="4595813"/>
          <p14:tracePt t="48462" x="5770563" y="4568825"/>
          <p14:tracePt t="48466" x="5761038" y="4551363"/>
          <p14:tracePt t="48480" x="5753100" y="4495800"/>
          <p14:tracePt t="48484" x="5734050" y="4468813"/>
          <p14:tracePt t="48495" x="5716588" y="4422775"/>
          <p14:tracePt t="48501" x="5697538" y="4395788"/>
          <p14:tracePt t="48507" x="5680075" y="4332288"/>
          <p14:tracePt t="48514" x="5670550" y="4303713"/>
          <p14:tracePt t="48523" x="5661025" y="4286250"/>
          <p14:tracePt t="48530" x="5653088" y="4232275"/>
          <p14:tracePt t="48540" x="5653088" y="4203700"/>
          <p14:tracePt t="48546" x="5653088" y="4186238"/>
          <p14:tracePt t="48554" x="5653088" y="4140200"/>
          <p14:tracePt t="48562" x="5653088" y="4122738"/>
          <p14:tracePt t="48571" x="5624513" y="4076700"/>
          <p14:tracePt t="48586" x="5616575" y="4049713"/>
          <p14:tracePt t="48594" x="5616575" y="4040188"/>
          <p14:tracePt t="48602" x="5607050" y="4021138"/>
          <p14:tracePt t="48676" x="5588000" y="4021138"/>
          <p14:tracePt t="48692" x="5580063" y="4021138"/>
          <p14:tracePt t="48709" x="5580063" y="4030663"/>
          <p14:tracePt t="48755" x="5570538" y="4030663"/>
          <p14:tracePt t="48867" x="5570538" y="4057650"/>
          <p14:tracePt t="48874" x="5580063" y="4094163"/>
          <p14:tracePt t="48882" x="5580063" y="4130675"/>
          <p14:tracePt t="48890" x="5588000" y="4149725"/>
          <p14:tracePt t="48898" x="5588000" y="4203700"/>
          <p14:tracePt t="48906" x="5588000" y="4249738"/>
          <p14:tracePt t="48914" x="5588000" y="4276725"/>
          <p14:tracePt t="48922" x="5588000" y="4303713"/>
          <p14:tracePt t="48930" x="5588000" y="4322763"/>
          <p14:tracePt t="48938" x="5588000" y="4340225"/>
          <p14:tracePt t="48947" x="5588000" y="4349750"/>
          <p14:tracePt t="48954" x="5588000" y="4368800"/>
          <p14:tracePt t="48963" x="5580063" y="4368800"/>
          <p14:tracePt t="48986" x="5580063" y="4376738"/>
          <p14:tracePt t="48994" x="5570538" y="4395788"/>
          <p14:tracePt t="49011" x="5570538" y="4413250"/>
          <p14:tracePt t="49020" x="5570538" y="4422775"/>
          <p14:tracePt t="49031" x="5570538" y="4432300"/>
          <p14:tracePt t="49036" x="5543550" y="4468813"/>
          <p14:tracePt t="49055" x="5524500" y="4514850"/>
          <p14:tracePt t="49067" x="5514975" y="4532313"/>
          <p14:tracePt t="49077" x="5514975" y="4551363"/>
          <p14:tracePt t="49082" x="5507038" y="4568825"/>
          <p14:tracePt t="49092" x="5497513" y="4578350"/>
          <p14:tracePt t="49103" x="5487988" y="4605338"/>
          <p14:tracePt t="49114" x="5487988" y="4624388"/>
          <p14:tracePt t="49122" x="5478463" y="4641850"/>
          <p14:tracePt t="49132" x="5478463" y="4651375"/>
          <p14:tracePt t="49148" x="5470525" y="4660900"/>
          <p14:tracePt t="49280" x="5470525" y="4641850"/>
          <p14:tracePt t="49289" x="5470525" y="4614863"/>
          <p14:tracePt t="49290" x="5470525" y="4568825"/>
          <p14:tracePt t="49303" x="5470525" y="4541838"/>
          <p14:tracePt t="49306" x="5470525" y="4486275"/>
          <p14:tracePt t="49314" x="5470525" y="4441825"/>
          <p14:tracePt t="49322" x="5470525" y="4405313"/>
          <p14:tracePt t="49330" x="5470525" y="4359275"/>
          <p14:tracePt t="49341" x="5470525" y="4332288"/>
          <p14:tracePt t="49346" x="5470525" y="4295775"/>
          <p14:tracePt t="49355" x="5470525" y="4286250"/>
          <p14:tracePt t="49362" x="5470525" y="4259263"/>
          <p14:tracePt t="49370" x="5470525" y="4249738"/>
          <p14:tracePt t="49388" x="5470525" y="4240213"/>
          <p14:tracePt t="49404" x="5470525" y="4222750"/>
          <p14:tracePt t="49571" x="5470525" y="4240213"/>
          <p14:tracePt t="49578" x="5470525" y="4249738"/>
          <p14:tracePt t="49587" x="5470525" y="4259263"/>
          <p14:tracePt t="49595" x="5470525" y="4286250"/>
          <p14:tracePt t="49612" x="5470525" y="4295775"/>
          <p14:tracePt t="49716" x="5470525" y="4286250"/>
          <p14:tracePt t="49728" x="5470525" y="4268788"/>
          <p14:tracePt t="49731" x="5470525" y="4259263"/>
          <p14:tracePt t="49738" x="5470525" y="4240213"/>
          <p14:tracePt t="49755" x="5470525" y="4222750"/>
          <p14:tracePt t="49891" x="5470525" y="4240213"/>
          <p14:tracePt t="49898" x="5470525" y="4259263"/>
          <p14:tracePt t="49907" x="5470525" y="4268788"/>
          <p14:tracePt t="49915" x="5470525" y="4295775"/>
          <p14:tracePt t="49930" x="5470525" y="4322763"/>
          <p14:tracePt t="49939" x="5470525" y="4340225"/>
          <p14:tracePt t="49946" x="5470525" y="4368800"/>
          <p14:tracePt t="49954" x="5470525" y="4376738"/>
          <p14:tracePt t="49963" x="5470525" y="4386263"/>
          <p14:tracePt t="49978" x="5470525" y="4395788"/>
          <p14:tracePt t="50043" x="5470525" y="4386263"/>
          <p14:tracePt t="50051" x="5470525" y="4376738"/>
          <p14:tracePt t="50549" x="5470525" y="4349750"/>
          <p14:tracePt t="50558" x="5451475" y="4313238"/>
          <p14:tracePt t="50563" x="5434013" y="4303713"/>
          <p14:tracePt t="50570" x="5414963" y="4286250"/>
          <p14:tracePt t="50579" x="5360988" y="4276725"/>
          <p14:tracePt t="50589" x="5305425" y="4240213"/>
          <p14:tracePt t="50597" x="5268913" y="4232275"/>
          <p14:tracePt t="50606" x="5205413" y="4222750"/>
          <p14:tracePt t="50611" x="5151438" y="4203700"/>
          <p14:tracePt t="50618" x="5049838" y="4176713"/>
          <p14:tracePt t="50627" x="4978400" y="4167188"/>
          <p14:tracePt t="50634" x="4895850" y="4149725"/>
          <p14:tracePt t="50643" x="4786313" y="4149725"/>
          <p14:tracePt t="50650" x="4676775" y="4149725"/>
          <p14:tracePt t="50660" x="4567238" y="4149725"/>
          <p14:tracePt t="50666" x="4476750" y="4149725"/>
          <p14:tracePt t="50675" x="4384675" y="4149725"/>
          <p14:tracePt t="50682" x="4311650" y="4149725"/>
          <p14:tracePt t="50690" x="4238625" y="4149725"/>
          <p14:tracePt t="50698" x="4157663" y="4140200"/>
          <p14:tracePt t="50706" x="4084638" y="4113213"/>
          <p14:tracePt t="50714" x="4038600" y="4113213"/>
          <p14:tracePt t="50722" x="3984625" y="4103688"/>
          <p14:tracePt t="50730" x="3929063" y="4094163"/>
          <p14:tracePt t="50738" x="3846513" y="4094163"/>
          <p14:tracePt t="50749" x="3810000" y="4086225"/>
          <p14:tracePt t="50756" x="3756025" y="4086225"/>
          <p14:tracePt t="50763" x="3673475" y="4067175"/>
          <p14:tracePt t="50770" x="3600450" y="4057650"/>
          <p14:tracePt t="50779" x="3527425" y="4057650"/>
          <p14:tracePt t="50786" x="3463925" y="4057650"/>
          <p14:tracePt t="50794" x="3409950" y="4057650"/>
          <p14:tracePt t="50803" x="3373438" y="4057650"/>
          <p14:tracePt t="50811" x="3346450" y="4057650"/>
          <p14:tracePt t="50818" x="3300413" y="4057650"/>
          <p14:tracePt t="50828" x="3273425" y="4057650"/>
          <p14:tracePt t="50834" x="3254375" y="4057650"/>
          <p14:tracePt t="50844" x="3227388" y="4057650"/>
          <p14:tracePt t="50852" x="3208338" y="4049713"/>
          <p14:tracePt t="50858" x="3200400" y="4049713"/>
          <p14:tracePt t="50866" x="3163888" y="4040188"/>
          <p14:tracePt t="50878" x="3136900" y="4030663"/>
          <p14:tracePt t="50883" x="3090863" y="4003675"/>
          <p14:tracePt t="50890" x="3071813" y="3994150"/>
          <p14:tracePt t="50899" x="3054350" y="3984625"/>
          <p14:tracePt t="50906" x="3008313" y="3976688"/>
          <p14:tracePt t="50914" x="2981325" y="3957638"/>
          <p14:tracePt t="50924" x="2971800" y="3948113"/>
          <p14:tracePt t="50931" x="2954338" y="3940175"/>
          <p14:tracePt t="50947" x="2925763" y="3930650"/>
          <p14:tracePt t="50955" x="2908300" y="3921125"/>
          <p14:tracePt t="50966" x="2898775" y="3911600"/>
          <p14:tracePt t="50971" x="2881313" y="3894138"/>
          <p14:tracePt t="50982" x="2871788" y="3884613"/>
          <p14:tracePt t="50988" x="2862263" y="3875088"/>
          <p14:tracePt t="50995" x="2852738" y="3867150"/>
          <p14:tracePt t="51002" x="2835275" y="3857625"/>
          <p14:tracePt t="51018" x="2835275" y="3848100"/>
          <p14:tracePt t="51189" x="2889250" y="3848100"/>
          <p14:tracePt t="51198" x="2954338" y="3848100"/>
          <p14:tracePt t="51203" x="3027363" y="3848100"/>
          <p14:tracePt t="51213" x="3081338" y="3848100"/>
          <p14:tracePt t="51218" x="3117850" y="3848100"/>
          <p14:tracePt t="51228" x="3163888" y="3848100"/>
          <p14:tracePt t="51234" x="3200400" y="3848100"/>
          <p14:tracePt t="51244" x="3236913" y="3821113"/>
          <p14:tracePt t="51260" x="3254375" y="3821113"/>
          <p14:tracePt t="51451" x="3263900" y="3821113"/>
          <p14:tracePt t="51461" x="3273425" y="3811588"/>
          <p14:tracePt t="51466" x="3281363" y="3803650"/>
          <p14:tracePt t="51478" x="3281363" y="3794125"/>
          <p14:tracePt t="51482" x="3290888" y="3775075"/>
          <p14:tracePt t="51491" x="3300413" y="3748088"/>
          <p14:tracePt t="51498" x="3300413" y="3730625"/>
          <p14:tracePt t="51508" x="3300413" y="3702050"/>
          <p14:tracePt t="51516" x="3309938" y="3665538"/>
          <p14:tracePt t="51528" x="3309938" y="3638550"/>
          <p14:tracePt t="51531" x="3309938" y="3602038"/>
          <p14:tracePt t="51543" x="3309938" y="3575050"/>
          <p14:tracePt t="51546" x="3309938" y="3529013"/>
          <p14:tracePt t="51554" x="3309938" y="3492500"/>
          <p14:tracePt t="51563" x="3309938" y="3475038"/>
          <p14:tracePt t="51570" x="3309938" y="3438525"/>
          <p14:tracePt t="51579" x="3309938" y="3402013"/>
          <p14:tracePt t="51587" x="3309938" y="3392488"/>
          <p14:tracePt t="52127" x="3309938" y="3402013"/>
          <p14:tracePt t="52139" x="3309938" y="3438525"/>
          <p14:tracePt t="52146" x="3309938" y="3446463"/>
          <p14:tracePt t="52154" x="3309938" y="3465513"/>
          <p14:tracePt t="52165" x="3309938" y="3475038"/>
          <p14:tracePt t="52170" x="3317875" y="3475038"/>
          <p14:tracePt t="52340" x="3317875" y="3465513"/>
          <p14:tracePt t="52348" x="3317875" y="3446463"/>
          <p14:tracePt t="52356" x="3317875" y="3429000"/>
          <p14:tracePt t="52364" x="3317875" y="3419475"/>
          <p14:tracePt t="52370" x="3317875" y="3402013"/>
          <p14:tracePt t="52404" x="3317875" y="3392488"/>
          <p14:tracePt t="52420" x="3309938" y="3375025"/>
          <p14:tracePt t="52434" x="3290888" y="3355975"/>
          <p14:tracePt t="52443" x="3281363" y="3346450"/>
          <p14:tracePt t="52450" x="3263900" y="3338513"/>
          <p14:tracePt t="52462" x="3244850" y="3328988"/>
          <p14:tracePt t="52466" x="3217863" y="3309938"/>
          <p14:tracePt t="52485" x="3163888" y="3282950"/>
          <p14:tracePt t="52650" x="3154363" y="3282950"/>
          <p14:tracePt t="52659" x="3163888" y="3292475"/>
          <p14:tracePt t="52668" x="3171825" y="3302000"/>
          <p14:tracePt t="52676" x="3171825" y="3328988"/>
          <p14:tracePt t="52683" x="3190875" y="3346450"/>
          <p14:tracePt t="52690" x="3208338" y="3382963"/>
          <p14:tracePt t="52707" x="3208338" y="3402013"/>
          <p14:tracePt t="52714" x="3208338" y="3419475"/>
          <p14:tracePt t="52723" x="3217863" y="3438525"/>
          <p14:tracePt t="52877" x="3217863" y="3429000"/>
          <p14:tracePt t="52887" x="3217863" y="3392488"/>
          <p14:tracePt t="52891" x="3217863" y="3375025"/>
          <p14:tracePt t="52899" x="3208338" y="3338513"/>
          <p14:tracePt t="52907" x="3200400" y="3319463"/>
          <p14:tracePt t="52916" x="3200400" y="3292475"/>
          <p14:tracePt t="52922" x="3200400" y="3273425"/>
          <p14:tracePt t="52930" x="3200400" y="3246438"/>
          <p14:tracePt t="52938" x="3200400" y="3236913"/>
          <p14:tracePt t="52946" x="3190875" y="3209925"/>
          <p14:tracePt t="52956" x="3190875" y="3200400"/>
          <p14:tracePt t="52963" x="3190875" y="3192463"/>
          <p14:tracePt t="52972" x="3190875" y="3173413"/>
          <p14:tracePt t="52982" x="3190875" y="3163888"/>
          <p14:tracePt t="52986" x="3190875" y="3155950"/>
          <p14:tracePt t="52995" x="3190875" y="3146425"/>
          <p14:tracePt t="53002" x="3190875" y="3127375"/>
          <p14:tracePt t="53036" x="3190875" y="3119438"/>
          <p14:tracePt t="53374" x="3190875" y="3109913"/>
          <p14:tracePt t="53384" x="3190875" y="3082925"/>
          <p14:tracePt t="53386" x="3190875" y="3073400"/>
          <p14:tracePt t="53395" x="3190875" y="3063875"/>
          <p14:tracePt t="53403" x="3190875" y="3046413"/>
          <p14:tracePt t="53419" x="3190875" y="3036888"/>
          <p14:tracePt t="53426" x="3190875" y="3027363"/>
          <p14:tracePt t="53434" x="3190875" y="3009900"/>
          <p14:tracePt t="53446" x="3190875" y="3000375"/>
          <p14:tracePt t="53452" x="3190875" y="2990850"/>
          <p14:tracePt t="53469" x="3190875" y="2982913"/>
          <p14:tracePt t="53887" x="3190875" y="2973388"/>
          <p14:tracePt t="53893" x="3190875" y="2963863"/>
          <p14:tracePt t="53899" x="3190875" y="2946400"/>
          <p14:tracePt t="53907" x="3190875" y="2927350"/>
          <p14:tracePt t="53915" x="3190875" y="2917825"/>
          <p14:tracePt t="53922" x="3190875" y="2900363"/>
          <p14:tracePt t="53940" x="3200400" y="2890838"/>
          <p14:tracePt t="54018" x="3217863" y="2890838"/>
          <p14:tracePt t="54026" x="3236913" y="2890838"/>
          <p14:tracePt t="54042" x="3244850" y="2890838"/>
          <p14:tracePt t="54053" x="3254375" y="2890838"/>
          <p14:tracePt t="54065" x="3254375" y="2909888"/>
          <p14:tracePt t="54072" x="3254375" y="2917825"/>
          <p14:tracePt t="54077" x="3254375" y="2927350"/>
          <p14:tracePt t="54083" x="3254375" y="2954338"/>
          <p14:tracePt t="54090" x="3273425" y="2973388"/>
          <p14:tracePt t="54098" x="3273425" y="2990850"/>
          <p14:tracePt t="54108" x="3281363" y="3009900"/>
          <p14:tracePt t="54114" x="3281363" y="3017838"/>
          <p14:tracePt t="54179" x="3300413" y="3017838"/>
          <p14:tracePt t="54186" x="3309938" y="3009900"/>
          <p14:tracePt t="54195" x="3309938" y="3000375"/>
          <p14:tracePt t="54202" x="3327400" y="2982913"/>
          <p14:tracePt t="54212" x="3327400" y="2973388"/>
          <p14:tracePt t="54218" x="3336925" y="2963863"/>
          <p14:tracePt t="54234" x="3336925" y="2954338"/>
          <p14:tracePt t="54243" x="3346450" y="2954338"/>
          <p14:tracePt t="54339" x="3354388" y="2946400"/>
          <p14:tracePt t="54357" x="3373438" y="2963863"/>
          <p14:tracePt t="54366" x="3373438" y="2982913"/>
          <p14:tracePt t="54376" x="3373438" y="3000375"/>
          <p14:tracePt t="54387" x="3373438" y="3009900"/>
          <p14:tracePt t="54395" x="3373438" y="3017838"/>
          <p14:tracePt t="54418" x="3382963" y="3027363"/>
          <p14:tracePt t="54583" x="3400425" y="3027363"/>
          <p14:tracePt t="54591" x="3419475" y="3027363"/>
          <p14:tracePt t="54598" x="3427413" y="3027363"/>
          <p14:tracePt t="54604" x="3446463" y="3027363"/>
          <p14:tracePt t="54618" x="3455988" y="3027363"/>
          <p14:tracePt t="54853" x="3473450" y="3017838"/>
          <p14:tracePt t="54866" x="3482975" y="3009900"/>
          <p14:tracePt t="54874" x="3490913" y="3000375"/>
          <p14:tracePt t="55026" x="3500438" y="3000375"/>
          <p14:tracePt t="55546" x="3509963" y="2990850"/>
          <p14:tracePt t="55554" x="3527425" y="2963863"/>
          <p14:tracePt t="55562" x="3536950" y="2954338"/>
          <p14:tracePt t="55570" x="3546475" y="2927350"/>
          <p14:tracePt t="55580" x="3556000" y="2900363"/>
          <p14:tracePt t="55588" x="3556000" y="2881313"/>
          <p14:tracePt t="55595" x="3563938" y="2863850"/>
          <p14:tracePt t="55604" x="3563938" y="2844800"/>
          <p14:tracePt t="55613" x="3563938" y="2836863"/>
          <p14:tracePt t="55619" x="3563938" y="2827338"/>
          <p14:tracePt t="55804" x="3563938" y="2836863"/>
          <p14:tracePt t="55811" x="3563938" y="2863850"/>
          <p14:tracePt t="55835" x="3563938" y="2873375"/>
          <p14:tracePt t="56002" x="3573463" y="2854325"/>
          <p14:tracePt t="56010" x="3582988" y="2817813"/>
          <p14:tracePt t="56018" x="3582988" y="2808288"/>
          <p14:tracePt t="56026" x="3582988" y="2790825"/>
          <p14:tracePt t="56034" x="3582988" y="2781300"/>
          <p14:tracePt t="56043" x="3582988" y="2771775"/>
          <p14:tracePt t="56125" x="3582988" y="2781300"/>
          <p14:tracePt t="56135" x="3582988" y="2800350"/>
          <p14:tracePt t="56138" x="3582988" y="2827338"/>
          <p14:tracePt t="56146" x="3573463" y="2844800"/>
          <p14:tracePt t="56154" x="3573463" y="2863850"/>
          <p14:tracePt t="56165" x="3573463" y="2873375"/>
          <p14:tracePt t="56170" x="3563938" y="2881313"/>
          <p14:tracePt t="56315" x="3563938" y="2900363"/>
          <p14:tracePt t="56323" x="3563938" y="2909888"/>
          <p14:tracePt t="56332" x="3563938" y="2917825"/>
          <p14:tracePt t="56338" x="3563938" y="2927350"/>
          <p14:tracePt t="56346" x="3563938" y="2946400"/>
          <p14:tracePt t="56354" x="3563938" y="2954338"/>
          <p14:tracePt t="56517" x="3563938" y="2946400"/>
          <p14:tracePt t="56527" x="3536950" y="2900363"/>
          <p14:tracePt t="56531" x="3527425" y="2873375"/>
          <p14:tracePt t="56541" x="3527425" y="2854325"/>
          <p14:tracePt t="56546" x="3527425" y="2808288"/>
          <p14:tracePt t="56554" x="3527425" y="2771775"/>
          <p14:tracePt t="56564" x="3519488" y="2744788"/>
          <p14:tracePt t="56571" x="3509963" y="2717800"/>
          <p14:tracePt t="56580" x="3509963" y="2708275"/>
          <p14:tracePt t="56587" x="3490913" y="2671763"/>
          <p14:tracePt t="56596" x="3490913" y="2654300"/>
          <p14:tracePt t="56603" x="3490913" y="2644775"/>
          <p14:tracePt t="56682" x="3482975" y="2654300"/>
          <p14:tracePt t="56691" x="3473450" y="2690813"/>
          <p14:tracePt t="56698" x="3463925" y="2727325"/>
          <p14:tracePt t="56706" x="3463925" y="2744788"/>
          <p14:tracePt t="56714" x="3463925" y="2763838"/>
          <p14:tracePt t="56722" x="3463925" y="2790825"/>
          <p14:tracePt t="56730" x="3463925" y="2808288"/>
          <p14:tracePt t="56738" x="3436938" y="2844800"/>
          <p14:tracePt t="56763" x="3436938" y="2854325"/>
          <p14:tracePt t="56827" x="3436938" y="2863850"/>
          <p14:tracePt t="56834" x="3427413" y="2900363"/>
          <p14:tracePt t="56842" x="3427413" y="2909888"/>
          <p14:tracePt t="56861" x="3409950" y="3000375"/>
          <p14:tracePt t="56866" x="3409950" y="3046413"/>
          <p14:tracePt t="56876" x="3409950" y="3082925"/>
          <p14:tracePt t="56895" x="3409950" y="3200400"/>
          <p14:tracePt t="56899" x="3409950" y="3228975"/>
          <p14:tracePt t="56908" x="3409950" y="3265488"/>
          <p14:tracePt t="56919" x="3409950" y="3319463"/>
          <p14:tracePt t="56922" x="3409950" y="3365500"/>
          <p14:tracePt t="56930" x="3409950" y="3382963"/>
          <p14:tracePt t="56939" x="3409950" y="3411538"/>
          <p14:tracePt t="56946" x="3409950" y="3419475"/>
          <p14:tracePt t="56954" x="3409950" y="3429000"/>
          <p14:tracePt t="57083" x="3409950" y="3419475"/>
          <p14:tracePt t="57090" x="3409950" y="3411538"/>
          <p14:tracePt t="57098" x="3409950" y="3402013"/>
          <p14:tracePt t="57106" x="3409950" y="3392488"/>
          <p14:tracePt t="57122" x="3409950" y="3382963"/>
          <p14:tracePt t="57251" x="3427413" y="3382963"/>
          <p14:tracePt t="57258" x="3509963" y="3382963"/>
          <p14:tracePt t="57266" x="3646488" y="3402013"/>
          <p14:tracePt t="57275" x="3810000" y="3411538"/>
          <p14:tracePt t="57283" x="3975100" y="3446463"/>
          <p14:tracePt t="57294" x="4175125" y="3455988"/>
          <p14:tracePt t="57298" x="4357688" y="3492500"/>
          <p14:tracePt t="57306" x="4540250" y="3519488"/>
          <p14:tracePt t="57314" x="4722813" y="3538538"/>
          <p14:tracePt t="57322" x="4849813" y="3565525"/>
          <p14:tracePt t="57330" x="4959350" y="3565525"/>
          <p14:tracePt t="57340" x="5041900" y="3592513"/>
          <p14:tracePt t="57350" x="5086350" y="3602038"/>
          <p14:tracePt t="57359" x="5105400" y="3602038"/>
          <p14:tracePt t="57372" x="5105400" y="3611563"/>
          <p14:tracePt t="57483" x="5105400" y="3629025"/>
          <p14:tracePt t="57491" x="5105400" y="3638550"/>
          <p14:tracePt t="57508" x="5105400" y="3648075"/>
          <p14:tracePt t="57514" x="5114925" y="3675063"/>
          <p14:tracePt t="57524" x="5114925" y="3694113"/>
          <p14:tracePt t="57530" x="5122863" y="3738563"/>
          <p14:tracePt t="57538" x="5141913" y="3767138"/>
          <p14:tracePt t="57546" x="5141913" y="3794125"/>
          <p14:tracePt t="57554" x="5151438" y="3840163"/>
          <p14:tracePt t="57563" x="5151438" y="3875088"/>
          <p14:tracePt t="57570" x="5159375" y="3911600"/>
          <p14:tracePt t="57579" x="5168900" y="3948113"/>
          <p14:tracePt t="57586" x="5187950" y="3984625"/>
          <p14:tracePt t="57595" x="5195888" y="4013200"/>
          <p14:tracePt t="57602" x="5195888" y="4030663"/>
          <p14:tracePt t="57611" x="5195888" y="4049713"/>
          <p14:tracePt t="57618" x="5205413" y="4067175"/>
          <p14:tracePt t="57628" x="5205413" y="4076700"/>
          <p14:tracePt t="57735" x="5214938" y="4086225"/>
          <p14:tracePt t="57755" x="5214938" y="4103688"/>
          <p14:tracePt t="57831" x="5214938" y="4122738"/>
          <p14:tracePt t="57837" x="5214938" y="4130675"/>
          <p14:tracePt t="57843" x="5214938" y="4149725"/>
          <p14:tracePt t="57851" x="5214938" y="4159250"/>
          <p14:tracePt t="57860" x="5214938" y="4167188"/>
          <p14:tracePt t="57867" x="5214938" y="4186238"/>
          <p14:tracePt t="57877" x="5214938" y="4195763"/>
          <p14:tracePt t="57901" x="5214938" y="4213225"/>
          <p14:tracePt t="58003" x="5214938" y="4203700"/>
          <p14:tracePt t="58011" x="5195888" y="4167188"/>
          <p14:tracePt t="58019" x="5187950" y="4149725"/>
          <p14:tracePt t="58026" x="5178425" y="4103688"/>
          <p14:tracePt t="58034" x="5151438" y="4049713"/>
          <p14:tracePt t="58042" x="5132388" y="4030663"/>
          <p14:tracePt t="58050" x="5122863" y="3994150"/>
          <p14:tracePt t="58059" x="5086350" y="3948113"/>
          <p14:tracePt t="58066" x="5068888" y="3930650"/>
          <p14:tracePt t="58076" x="5059363" y="3894138"/>
          <p14:tracePt t="58082" x="5041900" y="3857625"/>
          <p14:tracePt t="58090" x="5032375" y="3840163"/>
          <p14:tracePt t="58098" x="5032375" y="3830638"/>
          <p14:tracePt t="58106" x="5022850" y="3821113"/>
          <p14:tracePt t="58114" x="5022850" y="3811588"/>
          <p14:tracePt t="58123" x="5022850" y="3803650"/>
          <p14:tracePt t="58131" x="5022850" y="3794125"/>
          <p14:tracePt t="58138" x="5022850" y="3767138"/>
          <p14:tracePt t="58146" x="5022850" y="3757613"/>
          <p14:tracePt t="58156" x="5022850" y="3748088"/>
          <p14:tracePt t="58170" x="5022850" y="3721100"/>
          <p14:tracePt t="58180" x="5022850" y="3711575"/>
          <p14:tracePt t="58186" x="5022850" y="3684588"/>
          <p14:tracePt t="58195" x="5022850" y="3665538"/>
          <p14:tracePt t="58202" x="5022850" y="3638550"/>
          <p14:tracePt t="58212" x="5022850" y="3629025"/>
          <p14:tracePt t="58218" x="5022850" y="3611563"/>
          <p14:tracePt t="58229" x="5032375" y="3565525"/>
          <p14:tracePt t="58234" x="5041900" y="3556000"/>
          <p14:tracePt t="58250" x="5049838" y="3519488"/>
          <p14:tracePt t="58259" x="5059363" y="3519488"/>
          <p14:tracePt t="58266" x="5068888" y="3511550"/>
          <p14:tracePt t="58276" x="5078413" y="3502025"/>
          <p14:tracePt t="58283" x="5086350" y="3492500"/>
          <p14:tracePt t="58306" x="5095875" y="3475038"/>
          <p14:tracePt t="58331" x="5095875" y="3465513"/>
          <p14:tracePt t="58338" x="5114925" y="3446463"/>
          <p14:tracePt t="58354" x="5122863" y="3438525"/>
          <p14:tracePt t="58362" x="5132388" y="3438525"/>
          <p14:tracePt t="58370" x="5141913" y="3438525"/>
          <p14:tracePt t="58383" x="5151438" y="3429000"/>
          <p14:tracePt t="58731" x="5178425" y="3402013"/>
          <p14:tracePt t="58746" x="5178425" y="3392488"/>
          <p14:tracePt t="58764" x="5187950" y="3382963"/>
          <p14:tracePt t="58776" x="5205413" y="3365500"/>
          <p14:tracePt t="58789" x="5214938" y="3365500"/>
          <p14:tracePt t="58794" x="5241925" y="3355975"/>
          <p14:tracePt t="58806" x="5260975" y="3355975"/>
          <p14:tracePt t="58814" x="5287963" y="3355975"/>
          <p14:tracePt t="58820" x="5334000" y="3355975"/>
          <p14:tracePt t="58828" x="5360988" y="3355975"/>
          <p14:tracePt t="58835" x="5397500" y="3355975"/>
          <p14:tracePt t="58842" x="5451475" y="3355975"/>
          <p14:tracePt t="58851" x="5497513" y="3355975"/>
          <p14:tracePt t="58863" x="5561013" y="3355975"/>
          <p14:tracePt t="58869" x="5624513" y="3365500"/>
          <p14:tracePt t="58885" x="5761038" y="3382963"/>
          <p14:tracePt t="58896" x="5853113" y="3382963"/>
          <p14:tracePt t="58900" x="5926138" y="3402013"/>
          <p14:tracePt t="58906" x="5999163" y="3402013"/>
          <p14:tracePt t="58914" x="6080125" y="3402013"/>
          <p14:tracePt t="58922" x="6189663" y="3402013"/>
          <p14:tracePt t="58930" x="6262688" y="3402013"/>
          <p14:tracePt t="58939" x="6335713" y="3402013"/>
          <p14:tracePt t="58947" x="6391275" y="3402013"/>
          <p14:tracePt t="58954" x="6464300" y="3402013"/>
          <p14:tracePt t="58962" x="6537325" y="3402013"/>
          <p14:tracePt t="58970" x="6600825" y="3402013"/>
          <p14:tracePt t="58979" x="6654800" y="3402013"/>
          <p14:tracePt t="58986" x="6681788" y="3419475"/>
          <p14:tracePt t="58995" x="6737350" y="3429000"/>
          <p14:tracePt t="59002" x="6764338" y="3429000"/>
          <p14:tracePt t="59011" x="6810375" y="3455988"/>
          <p14:tracePt t="59021" x="6827838" y="3455988"/>
          <p14:tracePt t="59033" x="6846888" y="3475038"/>
          <p14:tracePt t="59036" x="6856413" y="3475038"/>
          <p14:tracePt t="59042" x="6864350" y="3482975"/>
          <p14:tracePt t="59589" x="6856413" y="3475038"/>
          <p14:tracePt t="59613" x="6846888" y="3465513"/>
          <p14:tracePt t="59682" x="6827838" y="3465513"/>
          <p14:tracePt t="59690" x="6819900" y="3475038"/>
          <p14:tracePt t="59698" x="6810375" y="3482975"/>
          <p14:tracePt t="59706" x="6800850" y="3492500"/>
          <p14:tracePt t="59723" x="6783388" y="3502025"/>
          <p14:tracePt t="59740" x="6773863" y="3519488"/>
          <p14:tracePt t="59823" x="6754813" y="3519488"/>
          <p14:tracePt t="59838" x="6746875" y="3519488"/>
          <p14:tracePt t="59860" x="6737350" y="3511550"/>
          <p14:tracePt t="59868" x="6737350" y="3492500"/>
          <p14:tracePt t="59877" x="6737350" y="3482975"/>
          <p14:tracePt t="59887" x="6727825" y="3465513"/>
          <p14:tracePt t="59907" x="6710363" y="3446463"/>
          <p14:tracePt t="59978" x="6700838" y="3475038"/>
          <p14:tracePt t="60002" x="6691313" y="3482975"/>
          <p14:tracePt t="60309" x="6681788" y="3492500"/>
          <p14:tracePt t="61644" x="6710363" y="3492500"/>
          <p14:tracePt t="61653" x="6819900" y="3492500"/>
          <p14:tracePt t="61661" x="6919913" y="3492500"/>
          <p14:tracePt t="61669" x="7037388" y="3492500"/>
          <p14:tracePt t="61681" x="7165975" y="3492500"/>
          <p14:tracePt t="61682" x="7312025" y="3492500"/>
          <p14:tracePt t="61691" x="7458075" y="3492500"/>
          <p14:tracePt t="61699" x="7567613" y="3492500"/>
          <p14:tracePt t="61706" x="7694613" y="3492500"/>
          <p14:tracePt t="61714" x="7821613" y="3492500"/>
          <p14:tracePt t="61722" x="7931150" y="3492500"/>
          <p14:tracePt t="61730" x="8050213" y="3502025"/>
          <p14:tracePt t="61738" x="8177213" y="3529013"/>
          <p14:tracePt t="61746" x="8250238" y="3548063"/>
          <p14:tracePt t="61754" x="8359775" y="3548063"/>
          <p14:tracePt t="61762" x="8459788" y="3575050"/>
          <p14:tracePt t="61770" x="8559800" y="3602038"/>
          <p14:tracePt t="61778" x="8651875" y="3611563"/>
          <p14:tracePt t="61786" x="8724900" y="3629025"/>
          <p14:tracePt t="61794" x="8834438" y="3629025"/>
          <p14:tracePt t="61803" x="8934450" y="3638550"/>
          <p14:tracePt t="61810" x="9043988" y="3665538"/>
          <p14:tracePt t="61819" x="9134475" y="366553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ja-JP" sz="3800"/>
              <a:t>2-way set associative Map</a:t>
            </a:r>
          </a:p>
        </p:txBody>
      </p:sp>
      <p:sp>
        <p:nvSpPr>
          <p:cNvPr id="28675" name="Rectangle 3"/>
          <p:cNvSpPr>
            <a:spLocks noChangeArrowheads="1"/>
          </p:cNvSpPr>
          <p:nvPr/>
        </p:nvSpPr>
        <p:spPr bwMode="auto">
          <a:xfrm>
            <a:off x="900113" y="1628775"/>
            <a:ext cx="8636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00000</a:t>
            </a:r>
          </a:p>
        </p:txBody>
      </p:sp>
      <p:sp>
        <p:nvSpPr>
          <p:cNvPr id="28676" name="Rectangle 4"/>
          <p:cNvSpPr>
            <a:spLocks noChangeArrowheads="1"/>
          </p:cNvSpPr>
          <p:nvPr/>
        </p:nvSpPr>
        <p:spPr bwMode="auto">
          <a:xfrm>
            <a:off x="1763713" y="1628775"/>
            <a:ext cx="360362"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10</a:t>
            </a:r>
          </a:p>
        </p:txBody>
      </p:sp>
      <p:sp>
        <p:nvSpPr>
          <p:cNvPr id="28677"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28678"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79"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0"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1"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2"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3"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4"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685" name="Rectangle 13"/>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a:t>
            </a:r>
          </a:p>
        </p:txBody>
      </p:sp>
      <p:sp>
        <p:nvSpPr>
          <p:cNvPr id="28686" name="Rectangle 14"/>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7" name="Rectangle 15"/>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8" name="Rectangle 16"/>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89" name="Rectangle 17"/>
          <p:cNvSpPr>
            <a:spLocks noChangeArrowheads="1"/>
          </p:cNvSpPr>
          <p:nvPr/>
        </p:nvSpPr>
        <p:spPr bwMode="auto">
          <a:xfrm>
            <a:off x="2052638" y="48672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0" name="Rectangle 18"/>
          <p:cNvSpPr>
            <a:spLocks noChangeArrowheads="1"/>
          </p:cNvSpPr>
          <p:nvPr/>
        </p:nvSpPr>
        <p:spPr bwMode="auto">
          <a:xfrm>
            <a:off x="2052638" y="52276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1" name="Rectangle 19"/>
          <p:cNvSpPr>
            <a:spLocks noChangeArrowheads="1"/>
          </p:cNvSpPr>
          <p:nvPr/>
        </p:nvSpPr>
        <p:spPr bwMode="auto">
          <a:xfrm>
            <a:off x="2052638" y="55880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00000</a:t>
            </a:r>
          </a:p>
        </p:txBody>
      </p:sp>
      <p:sp>
        <p:nvSpPr>
          <p:cNvPr id="28692" name="Rectangle 20"/>
          <p:cNvSpPr>
            <a:spLocks noChangeArrowheads="1"/>
          </p:cNvSpPr>
          <p:nvPr/>
        </p:nvSpPr>
        <p:spPr bwMode="auto">
          <a:xfrm>
            <a:off x="2052638" y="59483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3" name="Rectangle 21"/>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4" name="Rectangle 22"/>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5" name="Rectangle 23"/>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6" name="Rectangle 24"/>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7" name="Rectangle 25"/>
          <p:cNvSpPr>
            <a:spLocks noChangeArrowheads="1"/>
          </p:cNvSpPr>
          <p:nvPr/>
        </p:nvSpPr>
        <p:spPr bwMode="auto">
          <a:xfrm>
            <a:off x="4140200"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8" name="Rectangle 26"/>
          <p:cNvSpPr>
            <a:spLocks noChangeArrowheads="1"/>
          </p:cNvSpPr>
          <p:nvPr/>
        </p:nvSpPr>
        <p:spPr bwMode="auto">
          <a:xfrm>
            <a:off x="4645025"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699" name="Rectangle 27"/>
          <p:cNvSpPr>
            <a:spLocks noChangeArrowheads="1"/>
          </p:cNvSpPr>
          <p:nvPr/>
        </p:nvSpPr>
        <p:spPr bwMode="auto">
          <a:xfrm>
            <a:off x="5149850"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700" name="Rectangle 28"/>
          <p:cNvSpPr>
            <a:spLocks noChangeArrowheads="1"/>
          </p:cNvSpPr>
          <p:nvPr/>
        </p:nvSpPr>
        <p:spPr bwMode="auto">
          <a:xfrm>
            <a:off x="5654675" y="42926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701" name="Text Box 29"/>
          <p:cNvSpPr txBox="1">
            <a:spLocks noChangeArrowheads="1"/>
          </p:cNvSpPr>
          <p:nvPr/>
        </p:nvSpPr>
        <p:spPr bwMode="auto">
          <a:xfrm>
            <a:off x="5343525" y="17208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8702" name="Text Box 30"/>
          <p:cNvSpPr txBox="1">
            <a:spLocks noChangeArrowheads="1"/>
          </p:cNvSpPr>
          <p:nvPr/>
        </p:nvSpPr>
        <p:spPr bwMode="auto">
          <a:xfrm>
            <a:off x="6823075" y="170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8703" name="Oval 31"/>
          <p:cNvSpPr>
            <a:spLocks noChangeArrowheads="1"/>
          </p:cNvSpPr>
          <p:nvPr/>
        </p:nvSpPr>
        <p:spPr bwMode="auto">
          <a:xfrm>
            <a:off x="3203575" y="2997200"/>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grpSp>
        <p:nvGrpSpPr>
          <p:cNvPr id="361504" name="Group 32"/>
          <p:cNvGrpSpPr>
            <a:grpSpLocks/>
          </p:cNvGrpSpPr>
          <p:nvPr/>
        </p:nvGrpSpPr>
        <p:grpSpPr bwMode="auto">
          <a:xfrm>
            <a:off x="1187450" y="1989138"/>
            <a:ext cx="2232025" cy="1008062"/>
            <a:chOff x="748" y="1253"/>
            <a:chExt cx="1406" cy="635"/>
          </a:xfrm>
        </p:grpSpPr>
        <p:sp>
          <p:nvSpPr>
            <p:cNvPr id="28743" name="Line 33"/>
            <p:cNvSpPr>
              <a:spLocks noChangeShapeType="1"/>
            </p:cNvSpPr>
            <p:nvPr/>
          </p:nvSpPr>
          <p:spPr bwMode="auto">
            <a:xfrm>
              <a:off x="748" y="1253"/>
              <a:ext cx="0"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4" name="Line 34"/>
            <p:cNvSpPr>
              <a:spLocks noChangeShapeType="1"/>
            </p:cNvSpPr>
            <p:nvPr/>
          </p:nvSpPr>
          <p:spPr bwMode="auto">
            <a:xfrm>
              <a:off x="748" y="1616"/>
              <a:ext cx="140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5" name="Line 35"/>
            <p:cNvSpPr>
              <a:spLocks noChangeShapeType="1"/>
            </p:cNvSpPr>
            <p:nvPr/>
          </p:nvSpPr>
          <p:spPr bwMode="auto">
            <a:xfrm>
              <a:off x="2154" y="1616"/>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61508" name="Group 36"/>
          <p:cNvGrpSpPr>
            <a:grpSpLocks/>
          </p:cNvGrpSpPr>
          <p:nvPr/>
        </p:nvGrpSpPr>
        <p:grpSpPr bwMode="auto">
          <a:xfrm>
            <a:off x="2771775" y="3429000"/>
            <a:ext cx="647700" cy="576263"/>
            <a:chOff x="1746" y="2160"/>
            <a:chExt cx="408" cy="408"/>
          </a:xfrm>
        </p:grpSpPr>
        <p:sp>
          <p:nvSpPr>
            <p:cNvPr id="28741" name="Line 37"/>
            <p:cNvSpPr>
              <a:spLocks noChangeShapeType="1"/>
            </p:cNvSpPr>
            <p:nvPr/>
          </p:nvSpPr>
          <p:spPr bwMode="auto">
            <a:xfrm>
              <a:off x="1746" y="2568"/>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2" name="Line 38"/>
            <p:cNvSpPr>
              <a:spLocks noChangeShapeType="1"/>
            </p:cNvSpPr>
            <p:nvPr/>
          </p:nvSpPr>
          <p:spPr bwMode="auto">
            <a:xfrm flipV="1">
              <a:off x="2154" y="2160"/>
              <a:ext cx="0"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8706" name="Text Box 39"/>
          <p:cNvSpPr txBox="1">
            <a:spLocks noChangeArrowheads="1"/>
          </p:cNvSpPr>
          <p:nvPr/>
        </p:nvSpPr>
        <p:spPr bwMode="auto">
          <a:xfrm>
            <a:off x="5919788" y="11445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grpSp>
        <p:nvGrpSpPr>
          <p:cNvPr id="361512" name="Group 40"/>
          <p:cNvGrpSpPr>
            <a:grpSpLocks/>
          </p:cNvGrpSpPr>
          <p:nvPr/>
        </p:nvGrpSpPr>
        <p:grpSpPr bwMode="auto">
          <a:xfrm>
            <a:off x="3851275" y="5013325"/>
            <a:ext cx="1368425" cy="431800"/>
            <a:chOff x="2290" y="1764"/>
            <a:chExt cx="998" cy="260"/>
          </a:xfrm>
        </p:grpSpPr>
        <p:sp>
          <p:nvSpPr>
            <p:cNvPr id="28739" name="Line 41"/>
            <p:cNvSpPr>
              <a:spLocks noChangeShapeType="1"/>
            </p:cNvSpPr>
            <p:nvPr/>
          </p:nvSpPr>
          <p:spPr bwMode="auto">
            <a:xfrm>
              <a:off x="2290" y="2024"/>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0" name="Text Box 42"/>
            <p:cNvSpPr txBox="1">
              <a:spLocks noChangeArrowheads="1"/>
            </p:cNvSpPr>
            <p:nvPr/>
          </p:nvSpPr>
          <p:spPr bwMode="auto">
            <a:xfrm>
              <a:off x="2368" y="1764"/>
              <a:ext cx="75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Yes: Hit</a:t>
              </a:r>
            </a:p>
          </p:txBody>
        </p:sp>
      </p:grpSp>
      <p:sp>
        <p:nvSpPr>
          <p:cNvPr id="28708" name="Text Box 43"/>
          <p:cNvSpPr txBox="1">
            <a:spLocks noChangeArrowheads="1"/>
          </p:cNvSpPr>
          <p:nvPr/>
        </p:nvSpPr>
        <p:spPr bwMode="auto">
          <a:xfrm>
            <a:off x="3779838" y="5667375"/>
            <a:ext cx="2216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4 entries X 5bit X 2</a:t>
            </a:r>
          </a:p>
          <a:p>
            <a:pPr eaLnBrk="1" hangingPunct="1"/>
            <a:endParaRPr lang="en-US" altLang="ja-JP" b="1">
              <a:solidFill>
                <a:srgbClr val="6666FF"/>
              </a:solidFill>
            </a:endParaRPr>
          </a:p>
        </p:txBody>
      </p:sp>
      <p:sp>
        <p:nvSpPr>
          <p:cNvPr id="28709" name="Rectangle 44"/>
          <p:cNvSpPr>
            <a:spLocks noChangeArrowheads="1"/>
          </p:cNvSpPr>
          <p:nvPr/>
        </p:nvSpPr>
        <p:spPr bwMode="auto">
          <a:xfrm>
            <a:off x="5219700" y="3068638"/>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grpSp>
        <p:nvGrpSpPr>
          <p:cNvPr id="361517" name="Group 45"/>
          <p:cNvGrpSpPr>
            <a:grpSpLocks/>
          </p:cNvGrpSpPr>
          <p:nvPr/>
        </p:nvGrpSpPr>
        <p:grpSpPr bwMode="auto">
          <a:xfrm>
            <a:off x="1384300" y="1989138"/>
            <a:ext cx="666750" cy="2087562"/>
            <a:chOff x="872" y="1253"/>
            <a:chExt cx="420" cy="1315"/>
          </a:xfrm>
        </p:grpSpPr>
        <p:grpSp>
          <p:nvGrpSpPr>
            <p:cNvPr id="28735" name="Group 46"/>
            <p:cNvGrpSpPr>
              <a:grpSpLocks/>
            </p:cNvGrpSpPr>
            <p:nvPr/>
          </p:nvGrpSpPr>
          <p:grpSpPr bwMode="auto">
            <a:xfrm>
              <a:off x="1156" y="1253"/>
              <a:ext cx="136" cy="1315"/>
              <a:chOff x="1111" y="1253"/>
              <a:chExt cx="181" cy="1270"/>
            </a:xfrm>
          </p:grpSpPr>
          <p:sp>
            <p:nvSpPr>
              <p:cNvPr id="28737" name="Line 47"/>
              <p:cNvSpPr>
                <a:spLocks noChangeShapeType="1"/>
              </p:cNvSpPr>
              <p:nvPr/>
            </p:nvSpPr>
            <p:spPr bwMode="auto">
              <a:xfrm>
                <a:off x="1111" y="1253"/>
                <a:ext cx="0" cy="1270"/>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8" name="Line 48"/>
              <p:cNvSpPr>
                <a:spLocks noChangeShapeType="1"/>
              </p:cNvSpPr>
              <p:nvPr/>
            </p:nvSpPr>
            <p:spPr bwMode="auto">
              <a:xfrm>
                <a:off x="1111" y="2523"/>
                <a:ext cx="181"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8736" name="Text Box 49"/>
            <p:cNvSpPr txBox="1">
              <a:spLocks noChangeArrowheads="1"/>
            </p:cNvSpPr>
            <p:nvPr/>
          </p:nvSpPr>
          <p:spPr bwMode="auto">
            <a:xfrm>
              <a:off x="872" y="2127"/>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10</a:t>
              </a:r>
            </a:p>
          </p:txBody>
        </p:sp>
      </p:grpSp>
      <p:sp>
        <p:nvSpPr>
          <p:cNvPr id="28711" name="Text Box 50"/>
          <p:cNvSpPr txBox="1">
            <a:spLocks noChangeArrowheads="1"/>
          </p:cNvSpPr>
          <p:nvPr/>
        </p:nvSpPr>
        <p:spPr bwMode="auto">
          <a:xfrm>
            <a:off x="6300788" y="4005263"/>
            <a:ext cx="17812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8Blocks</a:t>
            </a:r>
            <a:r>
              <a:rPr lang="en-US" altLang="ja-JP" b="1" dirty="0">
                <a:solidFill>
                  <a:srgbClr val="6666FF"/>
                </a:solidFill>
              </a:rPr>
              <a:t>)</a:t>
            </a:r>
          </a:p>
        </p:txBody>
      </p:sp>
      <p:sp>
        <p:nvSpPr>
          <p:cNvPr id="28712" name="Text Box 51"/>
          <p:cNvSpPr txBox="1">
            <a:spLocks noChangeArrowheads="1"/>
          </p:cNvSpPr>
          <p:nvPr/>
        </p:nvSpPr>
        <p:spPr bwMode="auto">
          <a:xfrm>
            <a:off x="6711950" y="2224088"/>
            <a:ext cx="2076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128Blocks</a:t>
            </a:r>
            <a:r>
              <a:rPr lang="en-US" altLang="ja-JP" b="1" dirty="0">
                <a:solidFill>
                  <a:srgbClr val="6666FF"/>
                </a:solidFill>
              </a:rPr>
              <a:t>)</a:t>
            </a:r>
          </a:p>
          <a:p>
            <a:pPr eaLnBrk="1" hangingPunct="1"/>
            <a:endParaRPr lang="en-US" altLang="ja-JP" b="1" dirty="0">
              <a:solidFill>
                <a:srgbClr val="6666FF"/>
              </a:solidFill>
            </a:endParaRPr>
          </a:p>
        </p:txBody>
      </p:sp>
      <p:sp>
        <p:nvSpPr>
          <p:cNvPr id="361524" name="AutoShape 52"/>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1525" name="Text Box 53"/>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28715" name="Oval 54"/>
          <p:cNvSpPr>
            <a:spLocks noChangeArrowheads="1"/>
          </p:cNvSpPr>
          <p:nvPr/>
        </p:nvSpPr>
        <p:spPr bwMode="auto">
          <a:xfrm>
            <a:off x="3419475" y="5229225"/>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61527" name="Line 55"/>
          <p:cNvSpPr>
            <a:spLocks noChangeShapeType="1"/>
          </p:cNvSpPr>
          <p:nvPr/>
        </p:nvSpPr>
        <p:spPr bwMode="auto">
          <a:xfrm>
            <a:off x="1835150" y="4076700"/>
            <a:ext cx="0" cy="172878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1528" name="Line 56"/>
          <p:cNvSpPr>
            <a:spLocks noChangeShapeType="1"/>
          </p:cNvSpPr>
          <p:nvPr/>
        </p:nvSpPr>
        <p:spPr bwMode="auto">
          <a:xfrm>
            <a:off x="1835150" y="5805488"/>
            <a:ext cx="215900"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1529" name="Line 57"/>
          <p:cNvSpPr>
            <a:spLocks noChangeShapeType="1"/>
          </p:cNvSpPr>
          <p:nvPr/>
        </p:nvSpPr>
        <p:spPr bwMode="auto">
          <a:xfrm>
            <a:off x="2771775" y="580548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1530" name="Line 58"/>
          <p:cNvSpPr>
            <a:spLocks noChangeShapeType="1"/>
          </p:cNvSpPr>
          <p:nvPr/>
        </p:nvSpPr>
        <p:spPr bwMode="auto">
          <a:xfrm flipV="1">
            <a:off x="3635375" y="5661025"/>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1531" name="Line 59"/>
          <p:cNvSpPr>
            <a:spLocks noChangeShapeType="1"/>
          </p:cNvSpPr>
          <p:nvPr/>
        </p:nvSpPr>
        <p:spPr bwMode="auto">
          <a:xfrm>
            <a:off x="3419475" y="25654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1532" name="Line 60"/>
          <p:cNvSpPr>
            <a:spLocks noChangeShapeType="1"/>
          </p:cNvSpPr>
          <p:nvPr/>
        </p:nvSpPr>
        <p:spPr bwMode="auto">
          <a:xfrm>
            <a:off x="3635375" y="2565400"/>
            <a:ext cx="0"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61533" name="Group 61"/>
          <p:cNvGrpSpPr>
            <a:grpSpLocks/>
          </p:cNvGrpSpPr>
          <p:nvPr/>
        </p:nvGrpSpPr>
        <p:grpSpPr bwMode="auto">
          <a:xfrm>
            <a:off x="1828800" y="4652963"/>
            <a:ext cx="2128838" cy="438150"/>
            <a:chOff x="1152" y="2931"/>
            <a:chExt cx="1341" cy="276"/>
          </a:xfrm>
        </p:grpSpPr>
        <p:sp>
          <p:nvSpPr>
            <p:cNvPr id="28733" name="Line 62"/>
            <p:cNvSpPr>
              <a:spLocks noChangeShapeType="1"/>
            </p:cNvSpPr>
            <p:nvPr/>
          </p:nvSpPr>
          <p:spPr bwMode="auto">
            <a:xfrm>
              <a:off x="1152" y="2931"/>
              <a:ext cx="1341" cy="4"/>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4" name="Text Box 63"/>
            <p:cNvSpPr txBox="1">
              <a:spLocks noChangeArrowheads="1"/>
            </p:cNvSpPr>
            <p:nvPr/>
          </p:nvSpPr>
          <p:spPr bwMode="auto">
            <a:xfrm>
              <a:off x="1731" y="2976"/>
              <a:ext cx="46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solidFill>
                    <a:srgbClr val="FF0000"/>
                  </a:solidFill>
                </a:rPr>
                <a:t>　　</a:t>
              </a:r>
              <a:r>
                <a:rPr lang="en-US" altLang="ja-JP" b="1">
                  <a:solidFill>
                    <a:srgbClr val="CC0000"/>
                  </a:solidFill>
                </a:rPr>
                <a:t>10</a:t>
              </a:r>
            </a:p>
          </p:txBody>
        </p:sp>
      </p:grpSp>
      <p:sp>
        <p:nvSpPr>
          <p:cNvPr id="28723" name="Text Box 64"/>
          <p:cNvSpPr txBox="1">
            <a:spLocks noChangeArrowheads="1"/>
          </p:cNvSpPr>
          <p:nvPr/>
        </p:nvSpPr>
        <p:spPr bwMode="auto">
          <a:xfrm>
            <a:off x="4427538" y="112553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28724" name="Rectangle 65"/>
          <p:cNvSpPr>
            <a:spLocks noChangeArrowheads="1"/>
          </p:cNvSpPr>
          <p:nvPr/>
        </p:nvSpPr>
        <p:spPr bwMode="auto">
          <a:xfrm>
            <a:off x="5148263" y="4292600"/>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725" name="Rectangle 66"/>
          <p:cNvSpPr>
            <a:spLocks noChangeArrowheads="1"/>
          </p:cNvSpPr>
          <p:nvPr/>
        </p:nvSpPr>
        <p:spPr bwMode="auto">
          <a:xfrm>
            <a:off x="4716463" y="1628775"/>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8726" name="Rectangle 67"/>
          <p:cNvSpPr>
            <a:spLocks noChangeArrowheads="1"/>
          </p:cNvSpPr>
          <p:nvPr/>
        </p:nvSpPr>
        <p:spPr bwMode="auto">
          <a:xfrm>
            <a:off x="5219700" y="5300663"/>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grpSp>
        <p:nvGrpSpPr>
          <p:cNvPr id="361540" name="Group 68"/>
          <p:cNvGrpSpPr>
            <a:grpSpLocks/>
          </p:cNvGrpSpPr>
          <p:nvPr/>
        </p:nvGrpSpPr>
        <p:grpSpPr bwMode="auto">
          <a:xfrm>
            <a:off x="5292725" y="4827588"/>
            <a:ext cx="1666875" cy="715962"/>
            <a:chOff x="3334" y="3041"/>
            <a:chExt cx="1050" cy="451"/>
          </a:xfrm>
        </p:grpSpPr>
        <p:sp>
          <p:nvSpPr>
            <p:cNvPr id="28730" name="Line 69"/>
            <p:cNvSpPr>
              <a:spLocks noChangeShapeType="1"/>
            </p:cNvSpPr>
            <p:nvPr/>
          </p:nvSpPr>
          <p:spPr bwMode="auto">
            <a:xfrm>
              <a:off x="3334" y="3041"/>
              <a:ext cx="0" cy="3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1" name="Line 70"/>
            <p:cNvSpPr>
              <a:spLocks noChangeShapeType="1"/>
            </p:cNvSpPr>
            <p:nvPr/>
          </p:nvSpPr>
          <p:spPr bwMode="auto">
            <a:xfrm>
              <a:off x="3470" y="3430"/>
              <a:ext cx="40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2" name="Text Box 71"/>
            <p:cNvSpPr txBox="1">
              <a:spLocks noChangeArrowheads="1"/>
            </p:cNvSpPr>
            <p:nvPr/>
          </p:nvSpPr>
          <p:spPr bwMode="auto">
            <a:xfrm>
              <a:off x="3956" y="3261"/>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Data</a:t>
              </a:r>
            </a:p>
          </p:txBody>
        </p:sp>
      </p:grpSp>
      <p:sp>
        <p:nvSpPr>
          <p:cNvPr id="361544" name="Text Box 72"/>
          <p:cNvSpPr txBox="1">
            <a:spLocks noChangeArrowheads="1"/>
          </p:cNvSpPr>
          <p:nvPr/>
        </p:nvSpPr>
        <p:spPr bwMode="auto">
          <a:xfrm>
            <a:off x="3759200" y="280035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No</a:t>
            </a:r>
          </a:p>
        </p:txBody>
      </p:sp>
      <p:sp>
        <p:nvSpPr>
          <p:cNvPr id="361545" name="Text Box 73"/>
          <p:cNvSpPr txBox="1">
            <a:spLocks noChangeArrowheads="1"/>
          </p:cNvSpPr>
          <p:nvPr/>
        </p:nvSpPr>
        <p:spPr bwMode="auto">
          <a:xfrm>
            <a:off x="6300788" y="5734050"/>
            <a:ext cx="234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Conflict</a:t>
            </a:r>
            <a:r>
              <a:rPr lang="ja-JP" altLang="en-US" b="1"/>
              <a:t>　</a:t>
            </a:r>
            <a:r>
              <a:rPr lang="en-US" altLang="ja-JP" b="1"/>
              <a:t>Miss</a:t>
            </a:r>
            <a:r>
              <a:rPr lang="ja-JP" altLang="en-US" b="1"/>
              <a:t>が減る</a:t>
            </a:r>
          </a:p>
        </p:txBody>
      </p:sp>
      <p:pic>
        <p:nvPicPr>
          <p:cNvPr id="2" name="オーディオ 1">
            <a:hlinkClick r:id="" action="ppaction://media"/>
            <a:extLst>
              <a:ext uri="{FF2B5EF4-FFF2-40B4-BE49-F238E27FC236}">
                <a16:creationId xmlns:a16="http://schemas.microsoft.com/office/drawing/2014/main" id="{263BA2E5-07C3-483C-9E37-F4DBD0422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88"/>
    </mc:Choice>
    <mc:Fallback>
      <p:transition spd="slow" advTm="2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2" x="8332788" y="3173413"/>
          <p14:tracePt t="479" x="7867650" y="3100388"/>
          <p14:tracePt t="487" x="7392988" y="3036888"/>
          <p14:tracePt t="494" x="6973888" y="2990850"/>
          <p14:tracePt t="503" x="6545263" y="2917825"/>
          <p14:tracePt t="510" x="6189663" y="2881313"/>
          <p14:tracePt t="519" x="5962650" y="2808288"/>
          <p14:tracePt t="527" x="5770563" y="2744788"/>
          <p14:tracePt t="535" x="5570538" y="2662238"/>
          <p14:tracePt t="543" x="5434013" y="2598738"/>
          <p14:tracePt t="551" x="5324475" y="2562225"/>
          <p14:tracePt t="559" x="5251450" y="2508250"/>
          <p14:tracePt t="567" x="5151438" y="2452688"/>
          <p14:tracePt t="574" x="5068888" y="2398713"/>
          <p14:tracePt t="583" x="5005388" y="2352675"/>
          <p14:tracePt t="590" x="4959350" y="2316163"/>
          <p14:tracePt t="602" x="4932363" y="2298700"/>
          <p14:tracePt t="607" x="4868863" y="2262188"/>
          <p14:tracePt t="618" x="4859338" y="2252663"/>
          <p14:tracePt t="632" x="4840288" y="2243138"/>
          <p14:tracePt t="650" x="4832350" y="2233613"/>
          <p14:tracePt t="825" x="4832350" y="2225675"/>
          <p14:tracePt t="835" x="4832350" y="2216150"/>
          <p14:tracePt t="841" x="4832350" y="2189163"/>
          <p14:tracePt t="851" x="4832350" y="2170113"/>
          <p14:tracePt t="854" x="4840288" y="2133600"/>
          <p14:tracePt t="863" x="4840288" y="2097088"/>
          <p14:tracePt t="870" x="4840288" y="2070100"/>
          <p14:tracePt t="879" x="4840288" y="2043113"/>
          <p14:tracePt t="887" x="4840288" y="2006600"/>
          <p14:tracePt t="901" x="4840288" y="1987550"/>
          <p14:tracePt t="903" x="4840288" y="1943100"/>
          <p14:tracePt t="915" x="4840288" y="1924050"/>
          <p14:tracePt t="921" x="4840288" y="1897063"/>
          <p14:tracePt t="928" x="4840288" y="1887538"/>
          <p14:tracePt t="938" x="4840288" y="1860550"/>
          <p14:tracePt t="945" x="4840288" y="1851025"/>
          <p14:tracePt t="1049" x="4832350" y="1841500"/>
          <p14:tracePt t="1559" x="4832350" y="1824038"/>
          <p14:tracePt t="2127" x="4832350" y="1814513"/>
          <p14:tracePt t="2135" x="4849813" y="1814513"/>
          <p14:tracePt t="2151" x="4868863" y="1814513"/>
          <p14:tracePt t="2159" x="4876800" y="1814513"/>
          <p14:tracePt t="2168" x="4886325" y="1804988"/>
          <p14:tracePt t="2183" x="4886325" y="1797050"/>
          <p14:tracePt t="2511" x="4905375" y="1797050"/>
          <p14:tracePt t="2519" x="4913313" y="1797050"/>
          <p14:tracePt t="2543" x="4922838" y="1797050"/>
          <p14:tracePt t="2551" x="4941888" y="1804988"/>
          <p14:tracePt t="2567" x="4941888" y="1814513"/>
          <p14:tracePt t="2576" x="4941888" y="1824038"/>
          <p14:tracePt t="2583" x="4949825" y="1851025"/>
          <p14:tracePt t="2590" x="4959350" y="1860550"/>
          <p14:tracePt t="2606" x="4959350" y="1870075"/>
          <p14:tracePt t="2624" x="4959350" y="1878013"/>
          <p14:tracePt t="2641" x="4959350" y="1887538"/>
          <p14:tracePt t="2792" x="4968875" y="1897063"/>
          <p14:tracePt t="2808" x="4968875" y="1887538"/>
          <p14:tracePt t="2817" x="4978400" y="1878013"/>
          <p14:tracePt t="2823" x="4978400" y="1870075"/>
          <p14:tracePt t="2831" x="4978400" y="1860550"/>
          <p14:tracePt t="2847" x="4978400" y="1851025"/>
          <p14:tracePt t="2895" x="4978400" y="1841500"/>
          <p14:tracePt t="3049" x="4978400" y="1860550"/>
          <p14:tracePt t="3059" x="4978400" y="1887538"/>
          <p14:tracePt t="3065" x="4978400" y="1906588"/>
          <p14:tracePt t="3074" x="4978400" y="1914525"/>
          <p14:tracePt t="3078" x="4978400" y="1924050"/>
          <p14:tracePt t="3087" x="4968875" y="1933575"/>
          <p14:tracePt t="3095" x="4959350" y="1951038"/>
          <p14:tracePt t="3263" x="4959350" y="1943100"/>
          <p14:tracePt t="3279" x="4959350" y="1933575"/>
          <p14:tracePt t="3295" x="4959350" y="1914525"/>
          <p14:tracePt t="3311" x="4949825" y="1906588"/>
          <p14:tracePt t="3455" x="4949825" y="1914525"/>
          <p14:tracePt t="3463" x="4949825" y="1933575"/>
          <p14:tracePt t="3471" x="4949825" y="1951038"/>
          <p14:tracePt t="3479" x="4922838" y="1997075"/>
          <p14:tracePt t="3487" x="4905375" y="2016125"/>
          <p14:tracePt t="3495" x="4895850" y="2024063"/>
          <p14:tracePt t="3503" x="4895850" y="2043113"/>
          <p14:tracePt t="3511" x="4868863" y="2060575"/>
          <p14:tracePt t="3519" x="4868863" y="2070100"/>
          <p14:tracePt t="3527" x="4849813" y="2089150"/>
          <p14:tracePt t="3535" x="4840288" y="2089150"/>
          <p14:tracePt t="3543" x="4832350" y="2097088"/>
          <p14:tracePt t="3551" x="4822825" y="2106613"/>
          <p14:tracePt t="3567" x="4803775" y="2125663"/>
          <p14:tracePt t="3575" x="4795838" y="2133600"/>
          <p14:tracePt t="3743" x="4786313" y="2133600"/>
          <p14:tracePt t="3767" x="4767263" y="2133600"/>
          <p14:tracePt t="3775" x="4759325" y="2125663"/>
          <p14:tracePt t="3783" x="4740275" y="2106613"/>
          <p14:tracePt t="3791" x="4740275" y="2089150"/>
          <p14:tracePt t="3798" x="4730750" y="2070100"/>
          <p14:tracePt t="3807" x="4722813" y="2052638"/>
          <p14:tracePt t="3816" x="4722813" y="2033588"/>
          <p14:tracePt t="3823" x="4722813" y="2006600"/>
          <p14:tracePt t="3832" x="4722813" y="1987550"/>
          <p14:tracePt t="3839" x="4722813" y="1960563"/>
          <p14:tracePt t="3847" x="4722813" y="1943100"/>
          <p14:tracePt t="3855" x="4722813" y="1914525"/>
          <p14:tracePt t="3863" x="4722813" y="1897063"/>
          <p14:tracePt t="3871" x="4722813" y="1887538"/>
          <p14:tracePt t="3879" x="4722813" y="1870075"/>
          <p14:tracePt t="3887" x="4722813" y="1860550"/>
          <p14:tracePt t="3895" x="4722813" y="1851025"/>
          <p14:tracePt t="3918" x="4722813" y="1833563"/>
          <p14:tracePt t="3929" x="4722813" y="1824038"/>
          <p14:tracePt t="3937" x="4730750" y="1814513"/>
          <p14:tracePt t="3946" x="4730750" y="1804988"/>
          <p14:tracePt t="3959" x="4740275" y="1797050"/>
          <p14:tracePt t="3983" x="4749800" y="1797050"/>
          <p14:tracePt t="3991" x="4776788" y="1778000"/>
          <p14:tracePt t="3999" x="4786313" y="1778000"/>
          <p14:tracePt t="4007" x="4795838" y="1778000"/>
          <p14:tracePt t="4016" x="4813300" y="1778000"/>
          <p14:tracePt t="4032" x="4822825" y="1778000"/>
          <p14:tracePt t="4055" x="4832350" y="1778000"/>
          <p14:tracePt t="4071" x="4840288" y="1787525"/>
          <p14:tracePt t="4095" x="4840288" y="1804988"/>
          <p14:tracePt t="4103" x="4840288" y="1814513"/>
          <p14:tracePt t="4111" x="4840288" y="1833563"/>
          <p14:tracePt t="4118" x="4840288" y="1860550"/>
          <p14:tracePt t="4127" x="4840288" y="1870075"/>
          <p14:tracePt t="4136" x="4840288" y="1897063"/>
          <p14:tracePt t="4143" x="4822825" y="1914525"/>
          <p14:tracePt t="4151" x="4803775" y="1933575"/>
          <p14:tracePt t="4159" x="4767263" y="1979613"/>
          <p14:tracePt t="4167" x="4759325" y="1987550"/>
          <p14:tracePt t="4174" x="4740275" y="2006600"/>
          <p14:tracePt t="4183" x="4730750" y="2006600"/>
          <p14:tracePt t="4191" x="4722813" y="2006600"/>
          <p14:tracePt t="4200" x="4713288" y="2016125"/>
          <p14:tracePt t="4280" x="4703763" y="2016125"/>
          <p14:tracePt t="4296" x="4703763" y="2006600"/>
          <p14:tracePt t="4312" x="4703763" y="1997075"/>
          <p14:tracePt t="4457" x="4676775" y="1987550"/>
          <p14:tracePt t="4466" x="4622800" y="1997075"/>
          <p14:tracePt t="4470" x="4603750" y="2024063"/>
          <p14:tracePt t="4478" x="4549775" y="2079625"/>
          <p14:tracePt t="4487" x="4521200" y="2097088"/>
          <p14:tracePt t="4494" x="4476750" y="2143125"/>
          <p14:tracePt t="4503" x="4440238" y="2179638"/>
          <p14:tracePt t="4511" x="4413250" y="2206625"/>
          <p14:tracePt t="4519" x="4376738" y="2262188"/>
          <p14:tracePt t="4527" x="4321175" y="2325688"/>
          <p14:tracePt t="4535" x="4284663" y="2389188"/>
          <p14:tracePt t="4543" x="4267200" y="2435225"/>
          <p14:tracePt t="4551" x="4221163" y="2525713"/>
          <p14:tracePt t="4559" x="4194175" y="2608263"/>
          <p14:tracePt t="4567" x="4184650" y="2698750"/>
          <p14:tracePt t="4575" x="4157663" y="2800350"/>
          <p14:tracePt t="4584" x="4138613" y="2909888"/>
          <p14:tracePt t="4590" x="4138613" y="3017838"/>
          <p14:tracePt t="4601" x="4138613" y="3109913"/>
          <p14:tracePt t="4607" x="4138613" y="3219450"/>
          <p14:tracePt t="4617" x="4138613" y="3328988"/>
          <p14:tracePt t="4623" x="4138613" y="3419475"/>
          <p14:tracePt t="4632" x="4157663" y="3538538"/>
          <p14:tracePt t="4638" x="4157663" y="3648075"/>
          <p14:tracePt t="4651" x="4184650" y="3738563"/>
          <p14:tracePt t="4655" x="4230688" y="3840163"/>
          <p14:tracePt t="4667" x="4257675" y="3957638"/>
          <p14:tracePt t="4670" x="4284663" y="4049713"/>
          <p14:tracePt t="4679" x="4311650" y="4149725"/>
          <p14:tracePt t="4687" x="4367213" y="4249738"/>
          <p14:tracePt t="4694" x="4413250" y="4340225"/>
          <p14:tracePt t="4703" x="4457700" y="4413250"/>
          <p14:tracePt t="4711" x="4513263" y="4459288"/>
          <p14:tracePt t="4719" x="4567238" y="4522788"/>
          <p14:tracePt t="4727" x="4630738" y="4595813"/>
          <p14:tracePt t="4735" x="4667250" y="4624388"/>
          <p14:tracePt t="4743" x="4695825" y="4651375"/>
          <p14:tracePt t="4751" x="4740275" y="4678363"/>
          <p14:tracePt t="4759" x="4786313" y="4714875"/>
          <p14:tracePt t="4767" x="4832350" y="4732338"/>
          <p14:tracePt t="4775" x="4849813" y="4741863"/>
          <p14:tracePt t="4784" x="4895850" y="4768850"/>
          <p14:tracePt t="4792" x="4941888" y="4778375"/>
          <p14:tracePt t="4799" x="4968875" y="4787900"/>
          <p14:tracePt t="4807" x="5022850" y="4797425"/>
          <p14:tracePt t="4815" x="5086350" y="4824413"/>
          <p14:tracePt t="4823" x="5141913" y="4833938"/>
          <p14:tracePt t="4832" x="5241925" y="4851400"/>
          <p14:tracePt t="4839" x="5314950" y="4878388"/>
          <p14:tracePt t="4853" x="5378450" y="4897438"/>
          <p14:tracePt t="4856" x="5461000" y="4914900"/>
          <p14:tracePt t="4863" x="5570538" y="4951413"/>
          <p14:tracePt t="4871" x="5634038" y="4970463"/>
          <p14:tracePt t="4879" x="5707063" y="4979988"/>
          <p14:tracePt t="4887" x="5770563" y="4987925"/>
          <p14:tracePt t="4900" x="5807075" y="5016500"/>
          <p14:tracePt t="4902" x="5853113" y="5024438"/>
          <p14:tracePt t="4911" x="5899150" y="5033963"/>
          <p14:tracePt t="4920" x="5916613" y="5033963"/>
          <p14:tracePt t="4927" x="5926138" y="5033963"/>
          <p14:tracePt t="5015" x="5935663" y="5024438"/>
          <p14:tracePt t="5025" x="5935663" y="4997450"/>
          <p14:tracePt t="5039" x="5935663" y="4987925"/>
          <p14:tracePt t="5063" x="5935663" y="4979988"/>
          <p14:tracePt t="5079" x="5935663" y="4970463"/>
          <p14:tracePt t="5087" x="5935663" y="4960938"/>
          <p14:tracePt t="5095" x="5916613" y="4943475"/>
          <p14:tracePt t="5121" x="5899150" y="4943475"/>
          <p14:tracePt t="5127" x="5880100" y="4924425"/>
          <p14:tracePt t="5135" x="5870575" y="4924425"/>
          <p14:tracePt t="5143" x="5843588" y="4924425"/>
          <p14:tracePt t="5151" x="5826125" y="4906963"/>
          <p14:tracePt t="5159" x="5780088" y="4878388"/>
          <p14:tracePt t="5167" x="5753100" y="4870450"/>
          <p14:tracePt t="5176" x="5716588" y="4860925"/>
          <p14:tracePt t="5183" x="5688013" y="4841875"/>
          <p14:tracePt t="5191" x="5670550" y="4841875"/>
          <p14:tracePt t="5199" x="5643563" y="4833938"/>
          <p14:tracePt t="5207" x="5597525" y="4814888"/>
          <p14:tracePt t="5220" x="5588000" y="4814888"/>
          <p14:tracePt t="5227" x="5580063" y="4805363"/>
          <p14:tracePt t="5239" x="5570538" y="4805363"/>
          <p14:tracePt t="5392" x="5588000" y="4805363"/>
          <p14:tracePt t="5399" x="5597525" y="4805363"/>
          <p14:tracePt t="5407" x="5624513" y="4805363"/>
          <p14:tracePt t="5417" x="5634038" y="4805363"/>
          <p14:tracePt t="5619" x="5643563" y="4797425"/>
          <p14:tracePt t="6297" x="5624513" y="4797425"/>
          <p14:tracePt t="6303" x="5597525" y="4797425"/>
          <p14:tracePt t="6311" x="5580063" y="4797425"/>
          <p14:tracePt t="6320" x="5570538" y="4797425"/>
          <p14:tracePt t="6327" x="5551488" y="4797425"/>
          <p14:tracePt t="6345" x="5543550" y="4797425"/>
          <p14:tracePt t="6355" x="5524500" y="4797425"/>
          <p14:tracePt t="6358" x="5514975" y="4797425"/>
          <p14:tracePt t="6847" x="5514975" y="4805363"/>
          <p14:tracePt t="6871" x="5514975" y="4824413"/>
          <p14:tracePt t="6879" x="5514975" y="4833938"/>
          <p14:tracePt t="6952" x="5507038" y="4833938"/>
          <p14:tracePt t="6968" x="5507038" y="4824413"/>
          <p14:tracePt t="6984" x="5507038" y="4814888"/>
          <p14:tracePt t="6994" x="5507038" y="4805363"/>
          <p14:tracePt t="7007" x="5507038" y="4797425"/>
          <p14:tracePt t="7153" x="5470525" y="4805363"/>
          <p14:tracePt t="7160" x="5451475" y="4824413"/>
          <p14:tracePt t="7168" x="5441950" y="4833938"/>
          <p14:tracePt t="7175" x="5434013" y="4841875"/>
          <p14:tracePt t="7183" x="5414963" y="4851400"/>
          <p14:tracePt t="7191" x="5414963" y="4860925"/>
          <p14:tracePt t="7207" x="5405438" y="4860925"/>
          <p14:tracePt t="7216" x="5387975" y="4870450"/>
          <p14:tracePt t="7239" x="5378450" y="4870450"/>
          <p14:tracePt t="7255" x="5368925" y="4870450"/>
          <p14:tracePt t="7273" x="5360988" y="4870450"/>
          <p14:tracePt t="7278" x="5341938" y="4870450"/>
          <p14:tracePt t="7295" x="5334000" y="4870450"/>
          <p14:tracePt t="7303" x="5324475" y="4870450"/>
          <p14:tracePt t="7311" x="5297488" y="4860925"/>
          <p14:tracePt t="7320" x="5278438" y="4814888"/>
          <p14:tracePt t="7328" x="5260975" y="4768850"/>
          <p14:tracePt t="7340" x="5241925" y="4705350"/>
          <p14:tracePt t="7342" x="5224463" y="4651375"/>
          <p14:tracePt t="7351" x="5214938" y="4587875"/>
          <p14:tracePt t="7359" x="5205413" y="4551363"/>
          <p14:tracePt t="7369" x="5205413" y="4495800"/>
          <p14:tracePt t="7375" x="5178425" y="4432300"/>
          <p14:tracePt t="7385" x="5178425" y="4405313"/>
          <p14:tracePt t="7391" x="5178425" y="4386263"/>
          <p14:tracePt t="7401" x="5178425" y="4349750"/>
          <p14:tracePt t="7417" x="5178425" y="4340225"/>
          <p14:tracePt t="7423" x="5178425" y="4332288"/>
          <p14:tracePt t="7439" x="5187950" y="4322763"/>
          <p14:tracePt t="7455" x="5214938" y="4322763"/>
          <p14:tracePt t="7463" x="5251450" y="4322763"/>
          <p14:tracePt t="7471" x="5278438" y="4322763"/>
          <p14:tracePt t="7479" x="5334000" y="4322763"/>
          <p14:tracePt t="7487" x="5378450" y="4322763"/>
          <p14:tracePt t="7495" x="5434013" y="4322763"/>
          <p14:tracePt t="7503" x="5487988" y="4322763"/>
          <p14:tracePt t="7511" x="5570538" y="4322763"/>
          <p14:tracePt t="7519" x="5634038" y="4368800"/>
          <p14:tracePt t="7526" x="5688013" y="4386263"/>
          <p14:tracePt t="7535" x="5753100" y="4432300"/>
          <p14:tracePt t="7543" x="5761038" y="4432300"/>
          <p14:tracePt t="7551" x="5780088" y="4441825"/>
          <p14:tracePt t="7559" x="5789613" y="4459288"/>
          <p14:tracePt t="7575" x="5789613" y="4468813"/>
          <p14:tracePt t="7583" x="5789613" y="4486275"/>
          <p14:tracePt t="7591" x="5780088" y="4505325"/>
          <p14:tracePt t="7599" x="5770563" y="4514850"/>
          <p14:tracePt t="7607" x="5753100" y="4532313"/>
          <p14:tracePt t="7620" x="5734050" y="4559300"/>
          <p14:tracePt t="7622" x="5716588" y="4578350"/>
          <p14:tracePt t="7633" x="5688013" y="4605338"/>
          <p14:tracePt t="7639" x="5661025" y="4624388"/>
          <p14:tracePt t="7649" x="5634038" y="4651375"/>
          <p14:tracePt t="7655" x="5624513" y="4660900"/>
          <p14:tracePt t="7663" x="5616575" y="4668838"/>
          <p14:tracePt t="7671" x="5597525" y="4687888"/>
          <p14:tracePt t="7679" x="5580063" y="4714875"/>
          <p14:tracePt t="7687" x="5570538" y="4732338"/>
          <p14:tracePt t="7694" x="5551488" y="4751388"/>
          <p14:tracePt t="7711" x="5543550" y="4760913"/>
          <p14:tracePt t="7719" x="5534025" y="4768850"/>
          <p14:tracePt t="7726" x="5514975" y="4787900"/>
          <p14:tracePt t="7736" x="5497513" y="4797425"/>
          <p14:tracePt t="7746" x="5470525" y="4797425"/>
          <p14:tracePt t="7754" x="5451475" y="4797425"/>
          <p14:tracePt t="7761" x="5414963" y="4797425"/>
          <p14:tracePt t="7767" x="5397500" y="4797425"/>
          <p14:tracePt t="7777" x="5351463" y="4797425"/>
          <p14:tracePt t="7785" x="5314950" y="4797425"/>
          <p14:tracePt t="7792" x="5268913" y="4797425"/>
          <p14:tracePt t="7800" x="5241925" y="4778375"/>
          <p14:tracePt t="7807" x="5195888" y="4768850"/>
          <p14:tracePt t="7816" x="5151438" y="4732338"/>
          <p14:tracePt t="7823" x="5141913" y="4724400"/>
          <p14:tracePt t="7845" x="5105400" y="4687888"/>
          <p14:tracePt t="7856" x="5095875" y="4660900"/>
          <p14:tracePt t="7864" x="5095875" y="4651375"/>
          <p14:tracePt t="7871" x="5095875" y="4614863"/>
          <p14:tracePt t="7879" x="5095875" y="4595813"/>
          <p14:tracePt t="7887" x="5095875" y="4568825"/>
          <p14:tracePt t="7895" x="5095875" y="4551363"/>
          <p14:tracePt t="7903" x="5095875" y="4522788"/>
          <p14:tracePt t="7910" x="5095875" y="4505325"/>
          <p14:tracePt t="7918" x="5095875" y="4478338"/>
          <p14:tracePt t="7927" x="5122863" y="4441825"/>
          <p14:tracePt t="7935" x="5132388" y="4422775"/>
          <p14:tracePt t="7943" x="5159375" y="4395788"/>
          <p14:tracePt t="7951" x="5178425" y="4386263"/>
          <p14:tracePt t="7960" x="5195888" y="4386263"/>
          <p14:tracePt t="7967" x="5241925" y="4386263"/>
          <p14:tracePt t="7976" x="5260975" y="4386263"/>
          <p14:tracePt t="7983" x="5297488" y="4386263"/>
          <p14:tracePt t="7992" x="5341938" y="4386263"/>
          <p14:tracePt t="7999" x="5368925" y="4386263"/>
          <p14:tracePt t="8007" x="5405438" y="4386263"/>
          <p14:tracePt t="8016" x="5451475" y="4386263"/>
          <p14:tracePt t="8023" x="5507038" y="4386263"/>
          <p14:tracePt t="8036" x="5534025" y="4405313"/>
          <p14:tracePt t="8053" x="5634038" y="4449763"/>
          <p14:tracePt t="8056" x="5670550" y="4478338"/>
          <p14:tracePt t="8064" x="5716588" y="4495800"/>
          <p14:tracePt t="8074" x="5743575" y="4522788"/>
          <p14:tracePt t="8078" x="5753100" y="4532313"/>
          <p14:tracePt t="8087" x="5770563" y="4551363"/>
          <p14:tracePt t="8095" x="5770563" y="4559300"/>
          <p14:tracePt t="8103" x="5770563" y="4578350"/>
          <p14:tracePt t="8111" x="5770563" y="4605338"/>
          <p14:tracePt t="8119" x="5770563" y="4624388"/>
          <p14:tracePt t="8127" x="5770563" y="4651375"/>
          <p14:tracePt t="8135" x="5753100" y="4668838"/>
          <p14:tracePt t="8144" x="5716588" y="4705350"/>
          <p14:tracePt t="8151" x="5688013" y="4732338"/>
          <p14:tracePt t="8160" x="5653088" y="4768850"/>
          <p14:tracePt t="8167" x="5588000" y="4833938"/>
          <p14:tracePt t="8175" x="5561013" y="4851400"/>
          <p14:tracePt t="8184" x="5524500" y="4878388"/>
          <p14:tracePt t="8191" x="5478463" y="4906963"/>
          <p14:tracePt t="8200" x="5441950" y="4924425"/>
          <p14:tracePt t="8206" x="5387975" y="4951413"/>
          <p14:tracePt t="8215" x="5360988" y="4970463"/>
          <p14:tracePt t="8223" x="5324475" y="4970463"/>
          <p14:tracePt t="8232" x="5287963" y="4970463"/>
          <p14:tracePt t="8239" x="5232400" y="4970463"/>
          <p14:tracePt t="8248" x="5195888" y="4970463"/>
          <p14:tracePt t="8255" x="5168900" y="4970463"/>
          <p14:tracePt t="8264" x="5122863" y="4970463"/>
          <p14:tracePt t="8272" x="5086350" y="4970463"/>
          <p14:tracePt t="8279" x="5041900" y="4943475"/>
          <p14:tracePt t="8287" x="5005388" y="4906963"/>
          <p14:tracePt t="8294" x="4978400" y="4878388"/>
          <p14:tracePt t="8303" x="4959350" y="4860925"/>
          <p14:tracePt t="8311" x="4949825" y="4833938"/>
          <p14:tracePt t="8319" x="4922838" y="4797425"/>
          <p14:tracePt t="8327" x="4922838" y="4768850"/>
          <p14:tracePt t="8337" x="4913313" y="4741863"/>
          <p14:tracePt t="8343" x="4913313" y="4697413"/>
          <p14:tracePt t="8351" x="4913313" y="4678363"/>
          <p14:tracePt t="8359" x="4913313" y="4651375"/>
          <p14:tracePt t="8368" x="4932363" y="4624388"/>
          <p14:tracePt t="8375" x="4932363" y="4614863"/>
          <p14:tracePt t="8383" x="4978400" y="4587875"/>
          <p14:tracePt t="8392" x="5014913" y="4568825"/>
          <p14:tracePt t="8403" x="5059363" y="4559300"/>
          <p14:tracePt t="8407" x="5114925" y="4559300"/>
          <p14:tracePt t="8416" x="5187950" y="4559300"/>
          <p14:tracePt t="8423" x="5232400" y="4559300"/>
          <p14:tracePt t="8432" x="5287963" y="4559300"/>
          <p14:tracePt t="8439" x="5341938" y="4559300"/>
          <p14:tracePt t="8449" x="5368925" y="4559300"/>
          <p14:tracePt t="8455" x="5414963" y="4559300"/>
          <p14:tracePt t="8463" x="5441950" y="4559300"/>
          <p14:tracePt t="8471" x="5461000" y="4559300"/>
          <p14:tracePt t="8479" x="5497513" y="4559300"/>
          <p14:tracePt t="8487" x="5507038" y="4559300"/>
          <p14:tracePt t="8495" x="5534025" y="4559300"/>
          <p14:tracePt t="8503" x="5543550" y="4568825"/>
          <p14:tracePt t="8526" x="5551488" y="4578350"/>
          <p14:tracePt t="8574" x="5551488" y="4587875"/>
          <p14:tracePt t="8582" x="5551488" y="4595813"/>
          <p14:tracePt t="8589" x="5551488" y="4624388"/>
          <p14:tracePt t="8601" x="5543550" y="4651375"/>
          <p14:tracePt t="8607" x="5534025" y="4668838"/>
          <p14:tracePt t="8616" x="5524500" y="4687888"/>
          <p14:tracePt t="8623" x="5524500" y="4697413"/>
          <p14:tracePt t="8633" x="5507038" y="4714875"/>
          <p14:tracePt t="8640" x="5497513" y="4724400"/>
          <p14:tracePt t="8656" x="5478463" y="4732338"/>
          <p14:tracePt t="8825" x="5470525" y="4732338"/>
          <p14:tracePt t="8838" x="5405438" y="4760913"/>
          <p14:tracePt t="8839" x="5334000" y="4787900"/>
          <p14:tracePt t="8849" x="5132388" y="4870450"/>
          <p14:tracePt t="8855" x="4905375" y="4943475"/>
          <p14:tracePt t="8862" x="4649788" y="5016500"/>
          <p14:tracePt t="8871" x="4284663" y="5106988"/>
          <p14:tracePt t="8879" x="3883025" y="5170488"/>
          <p14:tracePt t="8887" x="3455988" y="5233988"/>
          <p14:tracePt t="8895" x="3035300" y="5280025"/>
          <p14:tracePt t="8903" x="2781300" y="5335588"/>
          <p14:tracePt t="8911" x="2425700" y="5380038"/>
          <p14:tracePt t="8919" x="2214563" y="5408613"/>
          <p14:tracePt t="8926" x="2070100" y="5426075"/>
          <p14:tracePt t="8935" x="1941513" y="5435600"/>
          <p14:tracePt t="8942" x="1895475" y="5453063"/>
          <p14:tracePt t="8951" x="1887538" y="5453063"/>
          <p14:tracePt t="8961" x="1868488" y="5453063"/>
          <p14:tracePt t="8967" x="1868488" y="5462588"/>
          <p14:tracePt t="8985" x="1860550" y="5472113"/>
          <p14:tracePt t="8992" x="1851025" y="5481638"/>
          <p14:tracePt t="9002" x="1841500" y="5489575"/>
          <p14:tracePt t="9019" x="1831975" y="5499100"/>
          <p14:tracePt t="9040" x="1814513" y="5518150"/>
          <p14:tracePt t="9049" x="1804988" y="5518150"/>
          <p14:tracePt t="9063" x="1795463" y="5545138"/>
          <p14:tracePt t="9072" x="1795463" y="5554663"/>
          <p14:tracePt t="9080" x="1795463" y="5562600"/>
          <p14:tracePt t="9091" x="1795463" y="5581650"/>
          <p14:tracePt t="9094" x="1795463" y="5589588"/>
          <p14:tracePt t="9103" x="1795463" y="5599113"/>
          <p14:tracePt t="9167" x="1795463" y="5618163"/>
          <p14:tracePt t="9183" x="1795463" y="5626100"/>
          <p14:tracePt t="9200" x="1795463" y="5635625"/>
          <p14:tracePt t="9207" x="1814513" y="5654675"/>
          <p14:tracePt t="9215" x="1895475" y="5691188"/>
          <p14:tracePt t="9223" x="2024063" y="5691188"/>
          <p14:tracePt t="9232" x="2151063" y="5708650"/>
          <p14:tracePt t="9239" x="2333625" y="5718175"/>
          <p14:tracePt t="9248" x="2543175" y="5772150"/>
          <p14:tracePt t="9254" x="2752725" y="5800725"/>
          <p14:tracePt t="9265" x="2998788" y="5837238"/>
          <p14:tracePt t="9274" x="3208338" y="5873750"/>
          <p14:tracePt t="9278" x="3354388" y="5881688"/>
          <p14:tracePt t="9287" x="3455988" y="5910263"/>
          <p14:tracePt t="9297" x="3509963" y="5918200"/>
          <p14:tracePt t="9305" x="3556000" y="5918200"/>
          <p14:tracePt t="9313" x="3582988" y="5918200"/>
          <p14:tracePt t="9323" x="3592513" y="5918200"/>
          <p14:tracePt t="9424" x="3600450" y="5918200"/>
          <p14:tracePt t="9434" x="3629025" y="5918200"/>
          <p14:tracePt t="9441" x="3636963" y="5918200"/>
          <p14:tracePt t="9452" x="3646488" y="5918200"/>
          <p14:tracePt t="9454" x="3673475" y="5900738"/>
          <p14:tracePt t="9462" x="3692525" y="5881688"/>
          <p14:tracePt t="9471" x="3702050" y="5854700"/>
          <p14:tracePt t="9479" x="3719513" y="5800725"/>
          <p14:tracePt t="9487" x="3729038" y="5754688"/>
          <p14:tracePt t="9494" x="3729038" y="5718175"/>
          <p14:tracePt t="9503" x="3729038" y="5662613"/>
          <p14:tracePt t="9511" x="3729038" y="5618163"/>
          <p14:tracePt t="9519" x="3729038" y="5545138"/>
          <p14:tracePt t="9527" x="3729038" y="5508625"/>
          <p14:tracePt t="9535" x="3729038" y="5481638"/>
          <p14:tracePt t="9543" x="3729038" y="5435600"/>
          <p14:tracePt t="9551" x="3719513" y="5408613"/>
          <p14:tracePt t="9559" x="3719513" y="5399088"/>
          <p14:tracePt t="9567" x="3719513" y="5389563"/>
          <p14:tracePt t="9653" x="3719513" y="5380038"/>
          <p14:tracePt t="9664" x="3746500" y="5372100"/>
          <p14:tracePt t="9671" x="3856038" y="5372100"/>
          <p14:tracePt t="9681" x="3984625" y="5372100"/>
          <p14:tracePt t="9691" x="4129088" y="5372100"/>
          <p14:tracePt t="9695" x="4275138" y="5372100"/>
          <p14:tracePt t="9703" x="4384675" y="5372100"/>
          <p14:tracePt t="9719" x="4622800" y="5372100"/>
          <p14:tracePt t="9726" x="4713288" y="5372100"/>
          <p14:tracePt t="9735" x="4776788" y="5353050"/>
          <p14:tracePt t="9742" x="4822825" y="5335588"/>
          <p14:tracePt t="9751" x="4840288" y="5326063"/>
          <p14:tracePt t="9759" x="4859338" y="5316538"/>
          <p14:tracePt t="9767" x="4876800" y="5299075"/>
          <p14:tracePt t="9774" x="4886325" y="5289550"/>
          <p14:tracePt t="9799" x="4895850" y="5262563"/>
          <p14:tracePt t="9815" x="4905375" y="5243513"/>
          <p14:tracePt t="9823" x="4913313" y="5233988"/>
          <p14:tracePt t="9832" x="4913313" y="5226050"/>
          <p14:tracePt t="9839" x="4913313" y="5207000"/>
          <p14:tracePt t="9848" x="4913313" y="5180013"/>
          <p14:tracePt t="9855" x="4913313" y="5170488"/>
          <p14:tracePt t="9863" x="4913313" y="5153025"/>
          <p14:tracePt t="9870" x="4913313" y="5126038"/>
          <p14:tracePt t="9879" x="4913313" y="5106988"/>
          <p14:tracePt t="9887" x="4913313" y="5080000"/>
          <p14:tracePt t="9901" x="4913313" y="5043488"/>
          <p14:tracePt t="9902" x="4913313" y="5024438"/>
          <p14:tracePt t="9914" x="4913313" y="4987925"/>
          <p14:tracePt t="9918" x="4913313" y="4979988"/>
          <p14:tracePt t="9927" x="4913313" y="4943475"/>
          <p14:tracePt t="9937" x="4913313" y="4924425"/>
          <p14:tracePt t="9953" x="4913313" y="4887913"/>
          <p14:tracePt t="9963" x="4922838" y="4878388"/>
          <p14:tracePt t="9968" x="4922838" y="4860925"/>
          <p14:tracePt t="9976" x="4922838" y="4851400"/>
          <p14:tracePt t="9983" x="4922838" y="4833938"/>
          <p14:tracePt t="9992" x="4932363" y="4824413"/>
          <p14:tracePt t="10000" x="4949825" y="4797425"/>
          <p14:tracePt t="10023" x="4959350" y="4787900"/>
          <p14:tracePt t="10032" x="4959350" y="4768850"/>
          <p14:tracePt t="10039" x="4968875" y="4760913"/>
          <p14:tracePt t="10055" x="4978400" y="4751388"/>
          <p14:tracePt t="10071" x="4995863" y="4732338"/>
          <p14:tracePt t="10079" x="4995863" y="4724400"/>
          <p14:tracePt t="10087" x="5005388" y="4724400"/>
          <p14:tracePt t="10095" x="5022850" y="4724400"/>
          <p14:tracePt t="10103" x="5041900" y="4714875"/>
          <p14:tracePt t="10111" x="5068888" y="4714875"/>
          <p14:tracePt t="10119" x="5114925" y="4697413"/>
          <p14:tracePt t="10127" x="5151438" y="4697413"/>
          <p14:tracePt t="10134" x="5195888" y="4697413"/>
          <p14:tracePt t="10143" x="5232400" y="4697413"/>
          <p14:tracePt t="10151" x="5251450" y="4697413"/>
          <p14:tracePt t="10159" x="5287963" y="4697413"/>
          <p14:tracePt t="10167" x="5297488" y="4697413"/>
          <p14:tracePt t="10175" x="5334000" y="4697413"/>
          <p14:tracePt t="10183" x="5351463" y="4697413"/>
          <p14:tracePt t="10191" x="5360988" y="4697413"/>
          <p14:tracePt t="10274" x="5368925" y="4697413"/>
          <p14:tracePt t="10278" x="5368925" y="4705350"/>
          <p14:tracePt t="10295" x="5368925" y="4714875"/>
          <p14:tracePt t="10303" x="5368925" y="4724400"/>
          <p14:tracePt t="10311" x="5368925" y="4732338"/>
          <p14:tracePt t="10327" x="5368925" y="4760913"/>
          <p14:tracePt t="10343" x="5368925" y="4768850"/>
          <p14:tracePt t="10351" x="5368925" y="4797425"/>
          <p14:tracePt t="10359" x="5368925" y="4805363"/>
          <p14:tracePt t="10367" x="5368925" y="4841875"/>
          <p14:tracePt t="10375" x="5368925" y="4878388"/>
          <p14:tracePt t="10384" x="5368925" y="4933950"/>
          <p14:tracePt t="10393" x="5368925" y="4970463"/>
          <p14:tracePt t="10402" x="5368925" y="5024438"/>
          <p14:tracePt t="10409" x="5368925" y="5060950"/>
          <p14:tracePt t="10418" x="5368925" y="5116513"/>
          <p14:tracePt t="10422" x="5368925" y="5170488"/>
          <p14:tracePt t="10432" x="5368925" y="5226050"/>
          <p14:tracePt t="10439" x="5387975" y="5289550"/>
          <p14:tracePt t="10448" x="5387975" y="5343525"/>
          <p14:tracePt t="10455" x="5387975" y="5389563"/>
          <p14:tracePt t="10463" x="5397500" y="5426075"/>
          <p14:tracePt t="10471" x="5397500" y="5453063"/>
          <p14:tracePt t="10479" x="5397500" y="5489575"/>
          <p14:tracePt t="10487" x="5397500" y="5508625"/>
          <p14:tracePt t="10494" x="5405438" y="5526088"/>
          <p14:tracePt t="10607" x="5405438" y="5535613"/>
          <p14:tracePt t="10623" x="5405438" y="5545138"/>
          <p14:tracePt t="10631" x="5405438" y="5554663"/>
          <p14:tracePt t="10638" x="5405438" y="5562600"/>
          <p14:tracePt t="10649" x="5405438" y="5572125"/>
          <p14:tracePt t="10655" x="5405438" y="5581650"/>
          <p14:tracePt t="10671" x="5405438" y="5599113"/>
          <p14:tracePt t="10679" x="5405438" y="5608638"/>
          <p14:tracePt t="10687" x="5405438" y="5618163"/>
          <p14:tracePt t="10694" x="5405438" y="5626100"/>
          <p14:tracePt t="10703" x="5405438" y="5645150"/>
          <p14:tracePt t="10727" x="5405438" y="5654675"/>
          <p14:tracePt t="10735" x="5405438" y="5662613"/>
          <p14:tracePt t="10751" x="5405438" y="5681663"/>
          <p14:tracePt t="10999" x="5434013" y="5691188"/>
          <p14:tracePt t="11008" x="5487988" y="5699125"/>
          <p14:tracePt t="11015" x="5543550" y="5699125"/>
          <p14:tracePt t="11025" x="5607050" y="5699125"/>
          <p14:tracePt t="11036" x="5680075" y="5699125"/>
          <p14:tracePt t="11041" x="5789613" y="5699125"/>
          <p14:tracePt t="11048" x="5880100" y="5699125"/>
          <p14:tracePt t="11055" x="5989638" y="5699125"/>
          <p14:tracePt t="11063" x="6080125" y="5699125"/>
          <p14:tracePt t="11071" x="6189663" y="5699125"/>
          <p14:tracePt t="11079" x="6299200" y="5699125"/>
          <p14:tracePt t="11086" x="6391275" y="5699125"/>
          <p14:tracePt t="11095" x="6481763" y="5699125"/>
          <p14:tracePt t="11103" x="6591300" y="5699125"/>
          <p14:tracePt t="11111" x="6664325" y="5699125"/>
          <p14:tracePt t="11119" x="6710363" y="5699125"/>
          <p14:tracePt t="11127" x="6764338" y="5699125"/>
          <p14:tracePt t="11135" x="6783388" y="5699125"/>
          <p14:tracePt t="11143" x="6819900" y="5699125"/>
          <p14:tracePt t="11159" x="6827838" y="5691188"/>
          <p14:tracePt t="11167" x="6846888" y="5691188"/>
          <p14:tracePt t="11175" x="6856413" y="5681663"/>
          <p14:tracePt t="11746" x="6846888" y="5681663"/>
          <p14:tracePt t="11754" x="6819900" y="5681663"/>
          <p14:tracePt t="11760" x="6800850" y="5681663"/>
          <p14:tracePt t="11767" x="6791325" y="5681663"/>
          <p14:tracePt t="11774" x="6773863" y="5681663"/>
          <p14:tracePt t="11792" x="6764338" y="5681663"/>
          <p14:tracePt t="11799" x="6746875" y="5681663"/>
          <p14:tracePt t="11823" x="6727825" y="5672138"/>
          <p14:tracePt t="11832" x="6718300" y="5672138"/>
          <p14:tracePt t="11839" x="6710363" y="5662613"/>
          <p14:tracePt t="11848" x="6691313" y="5654675"/>
          <p14:tracePt t="11871" x="6681788" y="5626100"/>
          <p14:tracePt t="11879" x="6645275" y="5599113"/>
          <p14:tracePt t="11887" x="6637338" y="5589588"/>
          <p14:tracePt t="11900" x="6618288" y="5562600"/>
          <p14:tracePt t="11902" x="6618288" y="5554663"/>
          <p14:tracePt t="11911" x="6591300" y="5518150"/>
          <p14:tracePt t="11919" x="6581775" y="5481638"/>
          <p14:tracePt t="11928" x="6573838" y="5462588"/>
          <p14:tracePt t="11935" x="6564313" y="5426075"/>
          <p14:tracePt t="11943" x="6554788" y="5416550"/>
          <p14:tracePt t="11951" x="6554788" y="5380038"/>
          <p14:tracePt t="11961" x="6554788" y="5372100"/>
          <p14:tracePt t="11967" x="6554788" y="5362575"/>
          <p14:tracePt t="11976" x="6554788" y="5335588"/>
          <p14:tracePt t="11983" x="6554788" y="5326063"/>
          <p14:tracePt t="11999" x="6554788" y="5299075"/>
          <p14:tracePt t="12015" x="6554788" y="5289550"/>
          <p14:tracePt t="12024" x="6554788" y="5270500"/>
          <p14:tracePt t="12032" x="6573838" y="5253038"/>
          <p14:tracePt t="12038" x="6591300" y="5243513"/>
          <p14:tracePt t="12048" x="6618288" y="5243513"/>
          <p14:tracePt t="12055" x="6654800" y="5233988"/>
          <p14:tracePt t="12064" x="6691313" y="5233988"/>
          <p14:tracePt t="12071" x="6710363" y="5226050"/>
          <p14:tracePt t="12080" x="6754813" y="5197475"/>
          <p14:tracePt t="12089" x="6810375" y="5197475"/>
          <p14:tracePt t="12094" x="6856413" y="5197475"/>
          <p14:tracePt t="12103" x="6864350" y="5197475"/>
          <p14:tracePt t="12111" x="6910388" y="5197475"/>
          <p14:tracePt t="12119" x="6946900" y="5197475"/>
          <p14:tracePt t="12127" x="6964363" y="5197475"/>
          <p14:tracePt t="12135" x="7000875" y="5197475"/>
          <p14:tracePt t="12143" x="7019925" y="5207000"/>
          <p14:tracePt t="12151" x="7046913" y="5226050"/>
          <p14:tracePt t="12159" x="7073900" y="5243513"/>
          <p14:tracePt t="12167" x="7083425" y="5253038"/>
          <p14:tracePt t="12175" x="7110413" y="5270500"/>
          <p14:tracePt t="12183" x="7129463" y="5289550"/>
          <p14:tracePt t="12191" x="7165975" y="5307013"/>
          <p14:tracePt t="12199" x="7192963" y="5316538"/>
          <p14:tracePt t="12207" x="7219950" y="5353050"/>
          <p14:tracePt t="12215" x="7239000" y="5362575"/>
          <p14:tracePt t="12222" x="7265988" y="5380038"/>
          <p14:tracePt t="12232" x="7275513" y="5399088"/>
          <p14:tracePt t="12239" x="7275513" y="5408613"/>
          <p14:tracePt t="12248" x="7292975" y="5416550"/>
          <p14:tracePt t="12263" x="7292975" y="5426075"/>
          <p14:tracePt t="12271" x="7292975" y="5435600"/>
          <p14:tracePt t="12288" x="7292975" y="5445125"/>
          <p14:tracePt t="12304" x="7292975" y="5462588"/>
          <p14:tracePt t="12311" x="7292975" y="5472113"/>
          <p14:tracePt t="12327" x="7292975" y="5481638"/>
          <p14:tracePt t="12335" x="7292975" y="5499100"/>
          <p14:tracePt t="12343" x="7292975" y="5508625"/>
          <p14:tracePt t="12351" x="7292975" y="5518150"/>
          <p14:tracePt t="12359" x="7292975" y="5526088"/>
          <p14:tracePt t="12367" x="7275513" y="5562600"/>
          <p14:tracePt t="12375" x="7265988" y="5572125"/>
          <p14:tracePt t="12384" x="7256463" y="5581650"/>
          <p14:tracePt t="12391" x="7239000" y="5599113"/>
          <p14:tracePt t="12401" x="7229475" y="5608638"/>
          <p14:tracePt t="12407" x="7219950" y="5608638"/>
          <p14:tracePt t="12416" x="7212013" y="5618163"/>
          <p14:tracePt t="12436" x="7202488" y="5618163"/>
          <p14:tracePt t="12473" x="7183438" y="5635625"/>
          <p14:tracePt t="12482" x="7175500" y="5635625"/>
          <p14:tracePt t="12488" x="7156450" y="5645150"/>
          <p14:tracePt t="12503" x="7129463" y="5654675"/>
          <p14:tracePt t="12511" x="7119938" y="5654675"/>
          <p14:tracePt t="12519" x="7110413" y="5654675"/>
          <p14:tracePt t="12526" x="7083425" y="5662613"/>
          <p14:tracePt t="12543" x="7073900" y="5662613"/>
          <p14:tracePt t="12551" x="7065963" y="5662613"/>
          <p14:tracePt t="12558" x="7046913" y="5681663"/>
          <p14:tracePt t="12583" x="7037388" y="5681663"/>
          <p14:tracePt t="12591" x="7029450" y="5681663"/>
          <p14:tracePt t="12599" x="7000875" y="5691188"/>
          <p14:tracePt t="12616" x="6992938" y="5691188"/>
          <p14:tracePt t="12624" x="6983413" y="5691188"/>
          <p14:tracePt t="12636" x="6964363" y="5691188"/>
          <p14:tracePt t="12651" x="6956425" y="5691188"/>
          <p14:tracePt t="12655" x="6929438" y="5691188"/>
          <p14:tracePt t="12663" x="6919913" y="5691188"/>
          <p14:tracePt t="12671" x="6910388" y="5691188"/>
          <p14:tracePt t="12679" x="6900863" y="5691188"/>
          <p14:tracePt t="12687" x="6873875" y="5691188"/>
          <p14:tracePt t="12703" x="6846888" y="5691188"/>
          <p14:tracePt t="12712" x="6827838" y="5691188"/>
          <p14:tracePt t="12718" x="6791325" y="5699125"/>
          <p14:tracePt t="12726" x="6783388" y="5699125"/>
          <p14:tracePt t="12735" x="6737350" y="5699125"/>
          <p14:tracePt t="12743" x="6718300" y="5699125"/>
          <p14:tracePt t="12751" x="6691313" y="5699125"/>
          <p14:tracePt t="12759" x="6673850" y="5699125"/>
          <p14:tracePt t="12767" x="6637338" y="5699125"/>
          <p14:tracePt t="12774" x="6591300" y="5699125"/>
          <p14:tracePt t="12783" x="6573838" y="5699125"/>
          <p14:tracePt t="12790" x="6537325" y="5699125"/>
          <p14:tracePt t="12799" x="6491288" y="5691188"/>
          <p14:tracePt t="12807" x="6472238" y="5691188"/>
          <p14:tracePt t="12816" x="6445250" y="5681663"/>
          <p14:tracePt t="12822" x="6435725" y="5672138"/>
          <p14:tracePt t="12839" x="6418263" y="5662613"/>
          <p14:tracePt t="12852" x="6418263" y="5654675"/>
          <p14:tracePt t="12868" x="6399213" y="5626100"/>
          <p14:tracePt t="12873" x="6391275" y="5608638"/>
          <p14:tracePt t="12881" x="6391275" y="5589588"/>
          <p14:tracePt t="12900" x="6381750" y="5535613"/>
          <p14:tracePt t="12902" x="6372225" y="5489575"/>
          <p14:tracePt t="12911" x="6372225" y="5462588"/>
          <p14:tracePt t="12919" x="6354763" y="5445125"/>
          <p14:tracePt t="12926" x="6354763" y="5408613"/>
          <p14:tracePt t="12935" x="6354763" y="5399088"/>
          <p14:tracePt t="12942" x="6354763" y="5389563"/>
          <p14:tracePt t="12951" x="6354763" y="5372100"/>
          <p14:tracePt t="12958" x="6354763" y="5362575"/>
          <p14:tracePt t="12967" x="6354763" y="5353050"/>
          <p14:tracePt t="12983" x="6354763" y="5335588"/>
          <p14:tracePt t="12991" x="6362700" y="5316538"/>
          <p14:tracePt t="12999" x="6362700" y="5307013"/>
          <p14:tracePt t="13007" x="6372225" y="5307013"/>
          <p14:tracePt t="13016" x="6381750" y="5299075"/>
          <p14:tracePt t="13023" x="6399213" y="5280025"/>
          <p14:tracePt t="13033" x="6418263" y="5270500"/>
          <p14:tracePt t="13039" x="6427788" y="5270500"/>
          <p14:tracePt t="13049" x="6445250" y="5262563"/>
          <p14:tracePt t="13054" x="6491288" y="5233988"/>
          <p14:tracePt t="13063" x="6508750" y="5216525"/>
          <p14:tracePt t="13071" x="6537325" y="5207000"/>
          <p14:tracePt t="13079" x="6545263" y="5207000"/>
          <p14:tracePt t="13087" x="6581775" y="5207000"/>
          <p14:tracePt t="13095" x="6600825" y="5197475"/>
          <p14:tracePt t="13103" x="6618288" y="5197475"/>
          <p14:tracePt t="13110" x="6645275" y="5189538"/>
          <p14:tracePt t="13118" x="6654800" y="5180013"/>
          <p14:tracePt t="13127" x="6673850" y="5180013"/>
          <p14:tracePt t="13135" x="6700838" y="5180013"/>
          <p14:tracePt t="13143" x="6710363" y="5170488"/>
          <p14:tracePt t="13151" x="6746875" y="5170488"/>
          <p14:tracePt t="13159" x="6764338" y="5170488"/>
          <p14:tracePt t="13167" x="6791325" y="5170488"/>
          <p14:tracePt t="13175" x="6810375" y="5170488"/>
          <p14:tracePt t="13183" x="6837363" y="5170488"/>
          <p14:tracePt t="13191" x="6864350" y="5170488"/>
          <p14:tracePt t="13199" x="6892925" y="5170488"/>
          <p14:tracePt t="13207" x="6910388" y="5170488"/>
          <p14:tracePt t="13215" x="6946900" y="5170488"/>
          <p14:tracePt t="13223" x="6964363" y="5170488"/>
          <p14:tracePt t="13231" x="6992938" y="5180013"/>
          <p14:tracePt t="13248" x="7010400" y="5189538"/>
          <p14:tracePt t="13256" x="7037388" y="5207000"/>
          <p14:tracePt t="13265" x="7046913" y="5207000"/>
          <p14:tracePt t="13273" x="7056438" y="5226050"/>
          <p14:tracePt t="13279" x="7065963" y="5233988"/>
          <p14:tracePt t="13287" x="7083425" y="5253038"/>
          <p14:tracePt t="13295" x="7092950" y="5280025"/>
          <p14:tracePt t="13311" x="7102475" y="5316538"/>
          <p14:tracePt t="13319" x="7102475" y="5326063"/>
          <p14:tracePt t="13327" x="7102475" y="5343525"/>
          <p14:tracePt t="13335" x="7102475" y="5353050"/>
          <p14:tracePt t="13343" x="7102475" y="5362575"/>
          <p14:tracePt t="13351" x="7102475" y="5372100"/>
          <p14:tracePt t="13359" x="7102475" y="5389563"/>
          <p14:tracePt t="13385" x="7102475" y="5399088"/>
          <p14:tracePt t="13423" x="7102475" y="5408613"/>
          <p14:tracePt t="13439" x="7092950" y="5426075"/>
          <p14:tracePt t="13455" x="7083425" y="5445125"/>
          <p14:tracePt t="13471" x="7073900" y="5462588"/>
          <p14:tracePt t="13488" x="7065963" y="5481638"/>
          <p14:tracePt t="13496" x="7056438" y="5489575"/>
          <p14:tracePt t="13504" x="7046913" y="5499100"/>
          <p14:tracePt t="13510" x="7029450" y="5526088"/>
          <p14:tracePt t="13519" x="7019925" y="5535613"/>
          <p14:tracePt t="13535" x="7010400" y="5554663"/>
          <p14:tracePt t="13543" x="7000875" y="5572125"/>
          <p14:tracePt t="13551" x="6992938" y="5581650"/>
          <p14:tracePt t="13559" x="6983413" y="5589588"/>
          <p14:tracePt t="13567" x="6973888" y="5589588"/>
          <p14:tracePt t="13575" x="6964363" y="5589588"/>
          <p14:tracePt t="13585" x="6956425" y="5599113"/>
          <p14:tracePt t="13590" x="6946900" y="5608638"/>
          <p14:tracePt t="13601" x="6946900" y="5618163"/>
          <p14:tracePt t="13615" x="6937375" y="5618163"/>
          <p14:tracePt t="13623" x="6929438" y="5626100"/>
          <p14:tracePt t="13648" x="6919913" y="5635625"/>
          <p14:tracePt t="13665" x="6910388" y="5645150"/>
          <p14:tracePt t="13670" x="6900863" y="5645150"/>
          <p14:tracePt t="13687" x="6883400" y="5662613"/>
          <p14:tracePt t="13720" x="6883400" y="5681663"/>
          <p14:tracePt t="14081" x="6883400" y="5691188"/>
          <p14:tracePt t="14633" x="6883400" y="5699125"/>
          <p14:tracePt t="14649" x="6883400" y="5708650"/>
          <p14:tracePt t="14655" x="6883400" y="5727700"/>
          <p14:tracePt t="14665" x="6883400" y="5735638"/>
          <p14:tracePt t="14797" x="6883400" y="5727700"/>
          <p14:tracePt t="14802" x="6883400" y="5699125"/>
          <p14:tracePt t="14809" x="6883400" y="5691188"/>
          <p14:tracePt t="14823" x="6883400" y="5662613"/>
          <p14:tracePt t="14832" x="6883400" y="5654675"/>
          <p14:tracePt t="14953" x="6883400" y="5662613"/>
          <p14:tracePt t="14961" x="6883400" y="5681663"/>
          <p14:tracePt t="14968" x="6883400" y="5691188"/>
          <p14:tracePt t="14983" x="6883400" y="5699125"/>
          <p14:tracePt t="15039" x="6883400" y="5691188"/>
          <p14:tracePt t="15047" x="6900863" y="5645150"/>
          <p14:tracePt t="15055" x="6900863" y="5635625"/>
          <p14:tracePt t="15063" x="6919913" y="5599113"/>
          <p14:tracePt t="15071" x="6929438" y="5589588"/>
          <p14:tracePt t="15078" x="6937375" y="5562600"/>
          <p14:tracePt t="15087" x="6937375" y="5545138"/>
          <p14:tracePt t="15095" x="6946900" y="5518150"/>
          <p14:tracePt t="15103" x="6946900" y="5508625"/>
          <p14:tracePt t="15111" x="6946900" y="5499100"/>
          <p14:tracePt t="15127" x="6946900" y="5489575"/>
          <p14:tracePt t="15247" x="6946900" y="5499100"/>
          <p14:tracePt t="15263" x="6946900" y="5508625"/>
          <p14:tracePt t="15497" x="6937375" y="5535613"/>
          <p14:tracePt t="15508" x="6937375" y="5545138"/>
          <p14:tracePt t="15517" x="6937375" y="5554663"/>
          <p14:tracePt t="15521" x="6929438" y="5554663"/>
          <p14:tracePt t="15527" x="6919913" y="5572125"/>
          <p14:tracePt t="15535" x="6919913" y="5581650"/>
          <p14:tracePt t="15543" x="6910388" y="5589588"/>
          <p14:tracePt t="15567" x="6910388" y="5599113"/>
          <p14:tracePt t="16528" x="6910388" y="5589588"/>
          <p14:tracePt t="16535" x="6910388" y="5581650"/>
          <p14:tracePt t="18181" x="6900863" y="5581650"/>
          <p14:tracePt t="18312" x="6900863" y="5572125"/>
          <p14:tracePt t="18321" x="6900863" y="5562600"/>
          <p14:tracePt t="18672" x="6900863" y="5554663"/>
          <p14:tracePt t="18687" x="6900863" y="5545138"/>
          <p14:tracePt t="19081" x="6900863" y="5535613"/>
          <p14:tracePt t="20023" x="6900863" y="5545138"/>
          <p14:tracePt t="21329" x="6892925" y="5562600"/>
          <p14:tracePt t="21649" x="6892925" y="5581650"/>
          <p14:tracePt t="21660" x="6892925" y="5589588"/>
          <p14:tracePt t="21699" x="6892925" y="5599113"/>
          <p14:tracePt t="21983" x="6883400" y="5618163"/>
          <p14:tracePt t="22007" x="6883400" y="5626100"/>
          <p14:tracePt t="22140" x="6883400" y="5635625"/>
          <p14:tracePt t="22171" x="6892925" y="5626100"/>
          <p14:tracePt t="23151" x="6919913" y="5618163"/>
          <p14:tracePt t="23159" x="6946900" y="5608638"/>
          <p14:tracePt t="23167" x="6992938" y="5589588"/>
          <p14:tracePt t="23175" x="7019925" y="5572125"/>
          <p14:tracePt t="23183" x="7056438" y="5545138"/>
          <p14:tracePt t="23191" x="7092950" y="5526088"/>
          <p14:tracePt t="23199" x="7129463" y="5518150"/>
          <p14:tracePt t="23207" x="7175500" y="5481638"/>
          <p14:tracePt t="23215" x="7202488" y="5472113"/>
          <p14:tracePt t="23223" x="7248525" y="5453063"/>
          <p14:tracePt t="23232" x="7265988" y="5453063"/>
          <p14:tracePt t="23239" x="7312025" y="5416550"/>
          <p14:tracePt t="23248" x="7339013" y="5416550"/>
          <p14:tracePt t="23256" x="7356475" y="5416550"/>
          <p14:tracePt t="23268" x="7385050" y="5408613"/>
          <p14:tracePt t="23277" x="7402513" y="5399088"/>
          <p14:tracePt t="23280" x="7429500" y="5380038"/>
          <p14:tracePt t="23288" x="7466013" y="5372100"/>
          <p14:tracePt t="23297" x="7494588" y="5372100"/>
          <p14:tracePt t="23303" x="7539038" y="5343525"/>
          <p14:tracePt t="23311" x="7585075" y="5326063"/>
          <p14:tracePt t="23320" x="7631113" y="5299075"/>
          <p14:tracePt t="23327" x="7667625" y="5289550"/>
          <p14:tracePt t="23335" x="7748588" y="5262563"/>
          <p14:tracePt t="23343" x="7794625" y="5253038"/>
          <p14:tracePt t="23352" x="7867650" y="5243513"/>
          <p14:tracePt t="23360" x="7913688" y="5226050"/>
          <p14:tracePt t="23371" x="7986713" y="5189538"/>
          <p14:tracePt t="23374" x="8050213" y="5180013"/>
          <p14:tracePt t="23384" x="8096250" y="5170488"/>
          <p14:tracePt t="23390" x="8150225" y="5143500"/>
          <p14:tracePt t="23399" x="8213725" y="5116513"/>
          <p14:tracePt t="23407" x="8277225" y="5106988"/>
          <p14:tracePt t="23414" x="8323263" y="5070475"/>
          <p14:tracePt t="23425" x="8423275" y="5016500"/>
          <p14:tracePt t="23435" x="8451850" y="4987925"/>
          <p14:tracePt t="23440" x="8523288" y="4951413"/>
          <p14:tracePt t="23448" x="8588375" y="4914900"/>
          <p14:tracePt t="23455" x="8632825" y="4878388"/>
          <p14:tracePt t="23464" x="8715375" y="4851400"/>
          <p14:tracePt t="23471" x="8797925" y="4814888"/>
          <p14:tracePt t="23480" x="8861425" y="4787900"/>
          <p14:tracePt t="23490" x="8970963" y="4751388"/>
          <p14:tracePt t="23494" x="9070975" y="46878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Way</a:t>
            </a:r>
            <a:r>
              <a:rPr kumimoji="1" lang="ja-JP" altLang="en-US" dirty="0"/>
              <a:t>数とミス率</a:t>
            </a:r>
          </a:p>
        </p:txBody>
      </p:sp>
      <p:sp>
        <p:nvSpPr>
          <p:cNvPr id="3" name="コンテンツ プレースホルダー 2"/>
          <p:cNvSpPr>
            <a:spLocks noGrp="1"/>
          </p:cNvSpPr>
          <p:nvPr>
            <p:ph idx="1"/>
          </p:nvPr>
        </p:nvSpPr>
        <p:spPr>
          <a:xfrm>
            <a:off x="262263" y="1052736"/>
            <a:ext cx="8892480" cy="4530725"/>
          </a:xfrm>
        </p:spPr>
        <p:txBody>
          <a:bodyPr/>
          <a:lstStyle/>
          <a:p>
            <a:r>
              <a:rPr kumimoji="1" lang="en-US" altLang="ja-JP" dirty="0"/>
              <a:t>Way</a:t>
            </a:r>
            <a:r>
              <a:rPr kumimoji="1" lang="ja-JP" altLang="en-US" dirty="0"/>
              <a:t>数が倍ならば割付可能な場所が倍になる</a:t>
            </a:r>
            <a:endParaRPr kumimoji="1" lang="en-US" altLang="ja-JP" dirty="0"/>
          </a:p>
          <a:p>
            <a:r>
              <a:rPr lang="ja-JP" altLang="en-US" dirty="0"/>
              <a:t>しかし、割り付ける対象のブロック数も倍になる</a:t>
            </a:r>
            <a:endParaRPr lang="en-US" altLang="ja-JP" dirty="0"/>
          </a:p>
          <a:p>
            <a:pPr marL="0" indent="0">
              <a:buNone/>
            </a:pPr>
            <a:r>
              <a:rPr kumimoji="1" lang="ja-JP" altLang="en-US" dirty="0"/>
              <a:t>→　椅子とりゲームにたとえると</a:t>
            </a:r>
            <a:endParaRPr kumimoji="1" lang="en-US" altLang="ja-JP" dirty="0"/>
          </a:p>
          <a:p>
            <a:pPr lvl="1"/>
            <a:r>
              <a:rPr lang="ja-JP" altLang="en-US" dirty="0"/>
              <a:t>ダイレクトマップ：椅子</a:t>
            </a:r>
            <a:r>
              <a:rPr lang="en-US" altLang="ja-JP" dirty="0"/>
              <a:t>1</a:t>
            </a:r>
            <a:r>
              <a:rPr lang="ja-JP" altLang="en-US" dirty="0"/>
              <a:t>個　ライバル</a:t>
            </a:r>
            <a:r>
              <a:rPr lang="en-US" altLang="ja-JP" dirty="0"/>
              <a:t>16</a:t>
            </a:r>
            <a:r>
              <a:rPr lang="ja-JP" altLang="en-US" dirty="0"/>
              <a:t>人</a:t>
            </a:r>
            <a:endParaRPr lang="en-US" altLang="ja-JP" dirty="0"/>
          </a:p>
          <a:p>
            <a:pPr lvl="1"/>
            <a:r>
              <a:rPr kumimoji="1" lang="ja-JP" altLang="en-US" dirty="0"/>
              <a:t>２ウェイ：椅子</a:t>
            </a:r>
            <a:r>
              <a:rPr kumimoji="1" lang="en-US" altLang="ja-JP" dirty="0"/>
              <a:t>2</a:t>
            </a:r>
            <a:r>
              <a:rPr kumimoji="1" lang="ja-JP" altLang="en-US" dirty="0"/>
              <a:t>個　ライバル</a:t>
            </a:r>
            <a:r>
              <a:rPr kumimoji="1" lang="en-US" altLang="ja-JP" dirty="0"/>
              <a:t>32</a:t>
            </a:r>
            <a:r>
              <a:rPr kumimoji="1" lang="ja-JP" altLang="en-US" dirty="0"/>
              <a:t>人</a:t>
            </a:r>
            <a:endParaRPr kumimoji="1" lang="en-US" altLang="ja-JP" dirty="0"/>
          </a:p>
          <a:p>
            <a:pPr marL="0" indent="0">
              <a:buNone/>
            </a:pPr>
            <a:r>
              <a:rPr lang="ja-JP" altLang="en-US" dirty="0"/>
              <a:t>これではあまり状況が改善しないように思える</a:t>
            </a:r>
            <a:endParaRPr lang="en-US" altLang="ja-JP" dirty="0"/>
          </a:p>
          <a:p>
            <a:pPr marL="0" indent="0">
              <a:buNone/>
            </a:pPr>
            <a:r>
              <a:rPr kumimoji="1" lang="ja-JP" altLang="en-US" dirty="0"/>
              <a:t>しかし局所性の原則からライバルは概ねやる気がない</a:t>
            </a:r>
            <a:endParaRPr kumimoji="1" lang="en-US" altLang="ja-JP" dirty="0"/>
          </a:p>
          <a:p>
            <a:pPr marL="0" indent="0">
              <a:buNone/>
            </a:pPr>
            <a:r>
              <a:rPr lang="ja-JP" altLang="en-US" dirty="0"/>
              <a:t>→たまに出てくるやる気のあるライバルと共存できるので</a:t>
            </a:r>
            <a:r>
              <a:rPr lang="en-US" altLang="ja-JP" dirty="0"/>
              <a:t>2</a:t>
            </a:r>
            <a:r>
              <a:rPr lang="ja-JP" altLang="en-US" dirty="0"/>
              <a:t>ウェイは効果的</a:t>
            </a:r>
            <a:endParaRPr lang="en-US" altLang="ja-JP" dirty="0"/>
          </a:p>
          <a:p>
            <a:pPr marL="0" indent="0">
              <a:buNone/>
            </a:pPr>
            <a:r>
              <a:rPr lang="ja-JP" altLang="en-US" dirty="0"/>
              <a:t>倍のサイズのダイレクトマップと同じ程度の性能が出る</a:t>
            </a:r>
            <a:endParaRPr kumimoji="1"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FCBD5F42-DC35-4D39-87B3-3C8D3FD55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44107292"/>
      </p:ext>
    </p:extLst>
  </p:cSld>
  <p:clrMapOvr>
    <a:masterClrMapping/>
  </p:clrMapOvr>
  <mc:AlternateContent xmlns:mc="http://schemas.openxmlformats.org/markup-compatibility/2006">
    <mc:Choice xmlns:p14="http://schemas.microsoft.com/office/powerpoint/2010/main" Requires="p14">
      <p:transition spd="slow" p14:dur="2000" advTm="179244"/>
    </mc:Choice>
    <mc:Fallback>
      <p:transition spd="slow" advTm="17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79" x="8615363" y="3492500"/>
          <p14:tracePt t="1185" x="8386763" y="3492500"/>
          <p14:tracePt t="1193" x="8159750" y="3492500"/>
          <p14:tracePt t="1201" x="7967663" y="3492500"/>
          <p14:tracePt t="1209" x="7767638" y="3475038"/>
          <p14:tracePt t="1216" x="7602538" y="3475038"/>
          <p14:tracePt t="1225" x="7458075" y="3475038"/>
          <p14:tracePt t="1236" x="7312025" y="3475038"/>
          <p14:tracePt t="1245" x="7165975" y="3475038"/>
          <p14:tracePt t="1248" x="7073900" y="3475038"/>
          <p14:tracePt t="1257" x="6937375" y="3429000"/>
          <p14:tracePt t="1265" x="6883400" y="3419475"/>
          <p14:tracePt t="1273" x="6783388" y="3392488"/>
          <p14:tracePt t="1280" x="6710363" y="3365500"/>
          <p14:tracePt t="1289" x="6627813" y="3355975"/>
          <p14:tracePt t="1297" x="6573838" y="3328988"/>
          <p14:tracePt t="1305" x="6527800" y="3328988"/>
          <p14:tracePt t="1313" x="6508750" y="3309938"/>
          <p14:tracePt t="1321" x="6491288" y="3302000"/>
          <p14:tracePt t="1337" x="6481763" y="3302000"/>
          <p14:tracePt t="1513" x="6500813" y="3302000"/>
          <p14:tracePt t="1522" x="6508750" y="3302000"/>
          <p14:tracePt t="1538" x="6518275" y="3302000"/>
          <p14:tracePt t="1545" x="6537325" y="3302000"/>
          <p14:tracePt t="1561" x="6545263" y="3302000"/>
          <p14:tracePt t="1570" x="6564313" y="3302000"/>
          <p14:tracePt t="1576" x="6581775" y="3302000"/>
          <p14:tracePt t="1593" x="6600825" y="3302000"/>
          <p14:tracePt t="1601" x="6618288" y="3302000"/>
          <p14:tracePt t="1609" x="6637338" y="3302000"/>
          <p14:tracePt t="1617" x="6654800" y="3302000"/>
          <p14:tracePt t="1625" x="6673850" y="3302000"/>
          <p14:tracePt t="1632" x="6691313" y="3302000"/>
          <p14:tracePt t="1643" x="6718300" y="3302000"/>
          <p14:tracePt t="1650" x="6764338" y="3292475"/>
          <p14:tracePt t="1659" x="6783388" y="3292475"/>
          <p14:tracePt t="1664" x="6783388" y="3282950"/>
          <p14:tracePt t="1674" x="6800850" y="3282950"/>
          <p14:tracePt t="1682" x="6810375" y="3282950"/>
          <p14:tracePt t="1873" x="6819900" y="3273425"/>
          <p14:tracePt t="1947" x="6819900" y="3265488"/>
          <p14:tracePt t="1956" x="6827838" y="3255963"/>
          <p14:tracePt t="1996" x="6846888" y="3255963"/>
          <p14:tracePt t="2012" x="6856413" y="3255963"/>
          <p14:tracePt t="2065" x="6873875" y="3246438"/>
          <p14:tracePt t="2073" x="6910388" y="3200400"/>
          <p14:tracePt t="2080" x="6956425" y="3182938"/>
          <p14:tracePt t="2089" x="6973888" y="3136900"/>
          <p14:tracePt t="2097" x="7029450" y="3100388"/>
          <p14:tracePt t="2107" x="7046913" y="3036888"/>
          <p14:tracePt t="2112" x="7056438" y="3027363"/>
          <p14:tracePt t="2121" x="7065963" y="3017838"/>
          <p14:tracePt t="2153" x="7073900" y="3017838"/>
          <p14:tracePt t="2162" x="7083425" y="3017838"/>
          <p14:tracePt t="2170" x="7110413" y="3017838"/>
          <p14:tracePt t="2178" x="7129463" y="3017838"/>
          <p14:tracePt t="2185" x="7138988" y="3017838"/>
          <p14:tracePt t="57606" x="7146925" y="3017838"/>
          <p14:tracePt t="57611" x="7202488" y="2946400"/>
          <p14:tracePt t="57620" x="7229475" y="2827338"/>
          <p14:tracePt t="57625" x="7275513" y="2662238"/>
          <p14:tracePt t="57636" x="7385050" y="2444750"/>
          <p14:tracePt t="57640" x="7421563" y="2160588"/>
          <p14:tracePt t="57649" x="7521575" y="1824038"/>
          <p14:tracePt t="57656" x="7631113" y="1514475"/>
          <p14:tracePt t="57664" x="7721600" y="1285875"/>
          <p14:tracePt t="57673" x="7758113" y="1185863"/>
          <p14:tracePt t="57683" x="7785100" y="1122363"/>
          <p14:tracePt t="57689" x="7785100" y="1085850"/>
          <p14:tracePt t="57698" x="7813675" y="966788"/>
          <p14:tracePt t="57705" x="7840663" y="803275"/>
          <p14:tracePt t="57714" x="7913688" y="455613"/>
          <p14:tracePt t="172737" x="5514975" y="127000"/>
          <p14:tracePt t="172745" x="5507038" y="200025"/>
          <p14:tracePt t="172753" x="5507038" y="246063"/>
          <p14:tracePt t="172762" x="5487988" y="309563"/>
          <p14:tracePt t="172773" x="5487988" y="355600"/>
          <p14:tracePt t="172778" x="5487988" y="411163"/>
          <p14:tracePt t="172786" x="5487988" y="446088"/>
          <p14:tracePt t="172793" x="5487988" y="492125"/>
          <p14:tracePt t="172801" x="5487988" y="528638"/>
          <p14:tracePt t="172809" x="5487988" y="555625"/>
          <p14:tracePt t="172817" x="5487988" y="592138"/>
          <p14:tracePt t="172825" x="5487988" y="611188"/>
          <p14:tracePt t="172834" x="5497513" y="638175"/>
          <p14:tracePt t="172841" x="5514975" y="657225"/>
          <p14:tracePt t="172849" x="5514975" y="674688"/>
          <p14:tracePt t="172857" x="5524500" y="684213"/>
          <p14:tracePt t="172924" x="5524500" y="693738"/>
          <p14:tracePt t="172963" x="5524500" y="711200"/>
          <p14:tracePt t="172978" x="5524500" y="720725"/>
          <p14:tracePt t="172995" x="5524500" y="730250"/>
          <p14:tracePt t="173002" x="5524500" y="738188"/>
          <p14:tracePt t="173011" x="5524500" y="757238"/>
          <p14:tracePt t="173034" x="5524500" y="774700"/>
          <p14:tracePt t="173050" x="5524500" y="793750"/>
          <p14:tracePt t="173060" x="5524500" y="803275"/>
          <p14:tracePt t="173066" x="5524500" y="811213"/>
          <p14:tracePt t="173097" x="5524500" y="820738"/>
          <p14:tracePt t="173651" x="5524500" y="839788"/>
          <p14:tracePt t="174310" x="5524500" y="811213"/>
          <p14:tracePt t="174325" x="5524500" y="803275"/>
          <p14:tracePt t="174329" x="5524500" y="793750"/>
          <p14:tracePt t="174345" x="5524500" y="774700"/>
          <p14:tracePt t="174850" x="5514975" y="774700"/>
          <p14:tracePt t="174857" x="5507038" y="784225"/>
          <p14:tracePt t="176843" x="5507038" y="793750"/>
          <p14:tracePt t="176850" x="5507038" y="803275"/>
          <p14:tracePt t="176873" x="5507038" y="811213"/>
          <p14:tracePt t="177265" x="5507038" y="830263"/>
          <p14:tracePt t="177273" x="5507038" y="839788"/>
          <p14:tracePt t="177281" x="5497513" y="847725"/>
          <p14:tracePt t="177289" x="5478463" y="866775"/>
          <p14:tracePt t="177304" x="5470525" y="874713"/>
          <p14:tracePt t="177347" x="5470525" y="884238"/>
          <p14:tracePt t="177361" x="5461000" y="893763"/>
          <p14:tracePt t="177377" x="5461000" y="903288"/>
          <p14:tracePt t="177385" x="5461000" y="911225"/>
          <p14:tracePt t="177393" x="5461000" y="920750"/>
          <p14:tracePt t="177409" x="5441950" y="939800"/>
          <p14:tracePt t="177473" x="5441950" y="966788"/>
          <p14:tracePt t="177481" x="5441950" y="976313"/>
          <p14:tracePt t="177490" x="5441950" y="984250"/>
          <p14:tracePt t="177505" x="5441950" y="993775"/>
          <p14:tracePt t="177545" x="5441950" y="1012825"/>
          <p14:tracePt t="177553" x="5441950" y="1049338"/>
          <p14:tracePt t="177561" x="5441950" y="1066800"/>
          <p14:tracePt t="177570" x="5478463" y="1076325"/>
          <p14:tracePt t="177577" x="5561013" y="1112838"/>
          <p14:tracePt t="177585" x="5624513" y="1130300"/>
          <p14:tracePt t="177593" x="5734050" y="1139825"/>
          <p14:tracePt t="177601" x="5816600" y="1176338"/>
          <p14:tracePt t="177609" x="5889625" y="1176338"/>
          <p14:tracePt t="177616" x="5943600" y="1195388"/>
          <p14:tracePt t="177625" x="6007100" y="1195388"/>
          <p14:tracePt t="177632" x="6043613" y="1195388"/>
          <p14:tracePt t="177641" x="6080125" y="1195388"/>
          <p14:tracePt t="177649" x="6099175" y="1195388"/>
          <p14:tracePt t="177657" x="6135688" y="1195388"/>
          <p14:tracePt t="177664" x="6153150" y="1195388"/>
          <p14:tracePt t="177673" x="6181725" y="1195388"/>
          <p14:tracePt t="177681" x="6199188" y="1195388"/>
          <p14:tracePt t="177689" x="6226175" y="1203325"/>
          <p14:tracePt t="177696" x="6254750" y="1212850"/>
          <p14:tracePt t="177705" x="6318250" y="1239838"/>
          <p14:tracePt t="177713" x="6354763" y="1249363"/>
          <p14:tracePt t="177723" x="6399213" y="1258888"/>
          <p14:tracePt t="177728" x="6454775" y="1268413"/>
          <p14:tracePt t="177737" x="6537325" y="1312863"/>
          <p14:tracePt t="177745" x="6600825" y="1322388"/>
          <p14:tracePt t="177753" x="6681788" y="1358900"/>
          <p14:tracePt t="177761" x="6791325" y="1376363"/>
          <p14:tracePt t="177769" x="6864350" y="1404938"/>
          <p14:tracePt t="177777" x="6946900" y="1431925"/>
          <p14:tracePt t="177787" x="7065963" y="1458913"/>
          <p14:tracePt t="177792" x="7156450" y="1495425"/>
          <p14:tracePt t="177801" x="7202488" y="1495425"/>
          <p14:tracePt t="177809" x="7256463" y="1522413"/>
          <p14:tracePt t="177817" x="7329488" y="1531938"/>
          <p14:tracePt t="177825" x="7375525" y="1558925"/>
          <p14:tracePt t="177832" x="7439025" y="1568450"/>
          <p14:tracePt t="177841" x="7485063" y="1577975"/>
          <p14:tracePt t="177849" x="7521575" y="1587500"/>
          <p14:tracePt t="177857" x="7539038" y="1604963"/>
          <p14:tracePt t="177866" x="7585075" y="1631950"/>
          <p14:tracePt t="177874" x="7667625" y="1668463"/>
          <p14:tracePt t="177889" x="7758113" y="1724025"/>
          <p14:tracePt t="177897" x="7831138" y="1751013"/>
          <p14:tracePt t="177905" x="7931150" y="1804988"/>
          <p14:tracePt t="177913" x="8067675" y="1841500"/>
          <p14:tracePt t="177922" x="8196263" y="1897063"/>
          <p14:tracePt t="177928" x="8369300" y="1960563"/>
          <p14:tracePt t="177938" x="8532813" y="2024063"/>
          <p14:tracePt t="177944" x="8742363" y="2070100"/>
          <p14:tracePt t="177955" x="8934450" y="2133600"/>
          <p14:tracePt t="177961" x="9126538" y="21796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Line 2"/>
          <p:cNvSpPr>
            <a:spLocks noChangeShapeType="1"/>
          </p:cNvSpPr>
          <p:nvPr/>
        </p:nvSpPr>
        <p:spPr bwMode="auto">
          <a:xfrm>
            <a:off x="4211638" y="1052513"/>
            <a:ext cx="0"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59" name="Oval 3"/>
          <p:cNvSpPr>
            <a:spLocks noChangeArrowheads="1"/>
          </p:cNvSpPr>
          <p:nvPr/>
        </p:nvSpPr>
        <p:spPr bwMode="auto">
          <a:xfrm>
            <a:off x="3708400" y="404813"/>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CPU </a:t>
            </a:r>
          </a:p>
        </p:txBody>
      </p:sp>
      <p:sp>
        <p:nvSpPr>
          <p:cNvPr id="173060" name="Rectangle 4"/>
          <p:cNvSpPr>
            <a:spLocks noChangeArrowheads="1"/>
          </p:cNvSpPr>
          <p:nvPr/>
        </p:nvSpPr>
        <p:spPr bwMode="auto">
          <a:xfrm>
            <a:off x="3635375" y="1412875"/>
            <a:ext cx="1441450"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a:t>L1</a:t>
            </a:r>
            <a:r>
              <a:rPr lang="ja-JP" altLang="en-US"/>
              <a:t>キャッシュ</a:t>
            </a:r>
          </a:p>
        </p:txBody>
      </p:sp>
      <p:sp>
        <p:nvSpPr>
          <p:cNvPr id="173061" name="Rectangle 5"/>
          <p:cNvSpPr>
            <a:spLocks noChangeArrowheads="1"/>
          </p:cNvSpPr>
          <p:nvPr/>
        </p:nvSpPr>
        <p:spPr bwMode="auto">
          <a:xfrm>
            <a:off x="3348038" y="2133600"/>
            <a:ext cx="1944687"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L2</a:t>
            </a:r>
            <a:r>
              <a:rPr lang="ja-JP" altLang="en-US"/>
              <a:t>キャッシュ</a:t>
            </a:r>
          </a:p>
        </p:txBody>
      </p:sp>
      <p:sp>
        <p:nvSpPr>
          <p:cNvPr id="173062" name="Rectangle 6"/>
          <p:cNvSpPr>
            <a:spLocks noChangeArrowheads="1"/>
          </p:cNvSpPr>
          <p:nvPr/>
        </p:nvSpPr>
        <p:spPr bwMode="auto">
          <a:xfrm>
            <a:off x="3060700" y="3213100"/>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L3</a:t>
            </a:r>
            <a:r>
              <a:rPr lang="ja-JP" altLang="en-US"/>
              <a:t>キャッシュ</a:t>
            </a:r>
          </a:p>
          <a:p>
            <a:pPr algn="ctr"/>
            <a:r>
              <a:rPr lang="en-US" altLang="ja-JP"/>
              <a:t>SRAM</a:t>
            </a:r>
          </a:p>
        </p:txBody>
      </p:sp>
      <p:sp>
        <p:nvSpPr>
          <p:cNvPr id="173063" name="Rectangle 7"/>
          <p:cNvSpPr>
            <a:spLocks noChangeArrowheads="1"/>
          </p:cNvSpPr>
          <p:nvPr/>
        </p:nvSpPr>
        <p:spPr bwMode="auto">
          <a:xfrm>
            <a:off x="2555875" y="4365625"/>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主記憶</a:t>
            </a:r>
          </a:p>
          <a:p>
            <a:pPr algn="ctr"/>
            <a:r>
              <a:rPr lang="en-US" altLang="ja-JP"/>
              <a:t>DRAM</a:t>
            </a:r>
          </a:p>
        </p:txBody>
      </p:sp>
      <p:sp>
        <p:nvSpPr>
          <p:cNvPr id="173064" name="Text Box 8"/>
          <p:cNvSpPr txBox="1">
            <a:spLocks noChangeArrowheads="1"/>
          </p:cNvSpPr>
          <p:nvPr/>
        </p:nvSpPr>
        <p:spPr bwMode="auto">
          <a:xfrm>
            <a:off x="5632450" y="143192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64KB</a:t>
            </a:r>
            <a:r>
              <a:rPr lang="ja-JP" altLang="en-US"/>
              <a:t>　</a:t>
            </a:r>
            <a:r>
              <a:rPr lang="en-US" altLang="ja-JP"/>
              <a:t>1-2clock</a:t>
            </a:r>
          </a:p>
        </p:txBody>
      </p:sp>
      <p:sp>
        <p:nvSpPr>
          <p:cNvPr id="173065" name="Text Box 9"/>
          <p:cNvSpPr txBox="1">
            <a:spLocks noChangeArrowheads="1"/>
          </p:cNvSpPr>
          <p:nvPr/>
        </p:nvSpPr>
        <p:spPr bwMode="auto">
          <a:xfrm>
            <a:off x="5724525" y="21986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256KB 3-10clock</a:t>
            </a:r>
          </a:p>
        </p:txBody>
      </p:sp>
      <p:sp>
        <p:nvSpPr>
          <p:cNvPr id="173066" name="Text Box 10"/>
          <p:cNvSpPr txBox="1">
            <a:spLocks noChangeArrowheads="1"/>
          </p:cNvSpPr>
          <p:nvPr/>
        </p:nvSpPr>
        <p:spPr bwMode="auto">
          <a:xfrm>
            <a:off x="5724525" y="3278188"/>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2M</a:t>
            </a:r>
            <a:r>
              <a:rPr lang="ja-JP" altLang="en-US"/>
              <a:t>～</a:t>
            </a:r>
            <a:r>
              <a:rPr lang="en-US" altLang="ja-JP"/>
              <a:t>4MB 10-20clock</a:t>
            </a:r>
          </a:p>
        </p:txBody>
      </p:sp>
      <p:sp>
        <p:nvSpPr>
          <p:cNvPr id="173067" name="Text Box 11"/>
          <p:cNvSpPr txBox="1">
            <a:spLocks noChangeArrowheads="1"/>
          </p:cNvSpPr>
          <p:nvPr/>
        </p:nvSpPr>
        <p:spPr bwMode="auto">
          <a:xfrm>
            <a:off x="6035675" y="486886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a:t>
            </a:r>
            <a:r>
              <a:rPr lang="ja-JP" altLang="en-US"/>
              <a:t>～</a:t>
            </a:r>
            <a:r>
              <a:rPr lang="en-US" altLang="ja-JP"/>
              <a:t>16GB 50-100clock</a:t>
            </a:r>
          </a:p>
        </p:txBody>
      </p:sp>
      <p:sp>
        <p:nvSpPr>
          <p:cNvPr id="173068" name="Rectangle 12"/>
          <p:cNvSpPr>
            <a:spLocks noChangeArrowheads="1"/>
          </p:cNvSpPr>
          <p:nvPr/>
        </p:nvSpPr>
        <p:spPr bwMode="auto">
          <a:xfrm>
            <a:off x="2843213" y="260350"/>
            <a:ext cx="2736850" cy="273685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69" name="Text Box 13"/>
          <p:cNvSpPr txBox="1">
            <a:spLocks noChangeArrowheads="1"/>
          </p:cNvSpPr>
          <p:nvPr/>
        </p:nvSpPr>
        <p:spPr bwMode="auto">
          <a:xfrm>
            <a:off x="107950" y="836613"/>
            <a:ext cx="245268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記憶の階層</a:t>
            </a:r>
          </a:p>
          <a:p>
            <a:endParaRPr lang="ja-JP" altLang="en-US" sz="2400">
              <a:latin typeface="Times New Roman" panose="02020603050405020304" pitchFamily="18" charset="0"/>
            </a:endParaRPr>
          </a:p>
          <a:p>
            <a:r>
              <a:rPr lang="ja-JP" altLang="en-US" sz="1600">
                <a:latin typeface="Times New Roman" panose="02020603050405020304" pitchFamily="18" charset="0"/>
              </a:rPr>
              <a:t>高速小容量の</a:t>
            </a:r>
          </a:p>
          <a:p>
            <a:r>
              <a:rPr lang="en-US" altLang="ja-JP" sz="1600">
                <a:latin typeface="Times New Roman" panose="02020603050405020304" pitchFamily="18" charset="0"/>
              </a:rPr>
              <a:t>CPU</a:t>
            </a:r>
            <a:r>
              <a:rPr lang="ja-JP" altLang="en-US" sz="1600">
                <a:latin typeface="Times New Roman" panose="02020603050405020304" pitchFamily="18" charset="0"/>
              </a:rPr>
              <a:t>の近くに置き</a:t>
            </a:r>
          </a:p>
          <a:p>
            <a:r>
              <a:rPr lang="ja-JP" altLang="en-US" sz="1600">
                <a:latin typeface="Times New Roman" panose="02020603050405020304" pitchFamily="18" charset="0"/>
              </a:rPr>
              <a:t>よく使うデータを入れておく</a:t>
            </a:r>
          </a:p>
          <a:p>
            <a:endParaRPr lang="ja-JP" altLang="en-US" sz="1600">
              <a:latin typeface="Times New Roman" panose="02020603050405020304" pitchFamily="18" charset="0"/>
            </a:endParaRPr>
          </a:p>
          <a:p>
            <a:r>
              <a:rPr lang="ja-JP" altLang="en-US" sz="1600">
                <a:latin typeface="Times New Roman" panose="02020603050405020304" pitchFamily="18" charset="0"/>
              </a:rPr>
              <a:t>そこになければより遅い</a:t>
            </a:r>
          </a:p>
          <a:p>
            <a:r>
              <a:rPr lang="ja-JP" altLang="en-US" sz="1600">
                <a:latin typeface="Times New Roman" panose="02020603050405020304" pitchFamily="18" charset="0"/>
              </a:rPr>
              <a:t>大容量メモリに取りに行く</a:t>
            </a:r>
          </a:p>
        </p:txBody>
      </p:sp>
      <p:sp>
        <p:nvSpPr>
          <p:cNvPr id="173070" name="AutoShape 14"/>
          <p:cNvSpPr>
            <a:spLocks noChangeArrowheads="1"/>
          </p:cNvSpPr>
          <p:nvPr/>
        </p:nvSpPr>
        <p:spPr bwMode="auto">
          <a:xfrm>
            <a:off x="1763713" y="609282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1" name="AutoShape 15"/>
          <p:cNvSpPr>
            <a:spLocks noChangeArrowheads="1"/>
          </p:cNvSpPr>
          <p:nvPr/>
        </p:nvSpPr>
        <p:spPr bwMode="auto">
          <a:xfrm>
            <a:off x="2700338" y="6065838"/>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2" name="AutoShape 16"/>
          <p:cNvSpPr>
            <a:spLocks noChangeArrowheads="1"/>
          </p:cNvSpPr>
          <p:nvPr/>
        </p:nvSpPr>
        <p:spPr bwMode="auto">
          <a:xfrm>
            <a:off x="3636963" y="6038850"/>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3" name="AutoShape 17"/>
          <p:cNvSpPr>
            <a:spLocks noChangeArrowheads="1"/>
          </p:cNvSpPr>
          <p:nvPr/>
        </p:nvSpPr>
        <p:spPr bwMode="auto">
          <a:xfrm>
            <a:off x="4573588" y="6011863"/>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4" name="AutoShape 18"/>
          <p:cNvSpPr>
            <a:spLocks noChangeArrowheads="1"/>
          </p:cNvSpPr>
          <p:nvPr/>
        </p:nvSpPr>
        <p:spPr bwMode="auto">
          <a:xfrm>
            <a:off x="5510213" y="598487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5" name="Text Box 19"/>
          <p:cNvSpPr txBox="1">
            <a:spLocks noChangeArrowheads="1"/>
          </p:cNvSpPr>
          <p:nvPr/>
        </p:nvSpPr>
        <p:spPr bwMode="auto">
          <a:xfrm>
            <a:off x="6443663" y="5805488"/>
            <a:ext cx="2292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補助記憶　（</a:t>
            </a:r>
            <a:r>
              <a:rPr lang="en-US" altLang="ja-JP"/>
              <a:t>2</a:t>
            </a:r>
            <a:r>
              <a:rPr lang="ja-JP" altLang="en-US"/>
              <a:t>次記憶）</a:t>
            </a:r>
          </a:p>
          <a:p>
            <a:r>
              <a:rPr lang="ja-JP" altLang="en-US"/>
              <a:t> </a:t>
            </a:r>
            <a:r>
              <a:rPr lang="en-US" altLang="ja-JP"/>
              <a:t>μ-msec</a:t>
            </a:r>
            <a:r>
              <a:rPr lang="ja-JP" altLang="en-US"/>
              <a:t>オーダー</a:t>
            </a:r>
          </a:p>
          <a:p>
            <a:r>
              <a:rPr lang="ja-JP" altLang="en-US"/>
              <a:t>数百</a:t>
            </a:r>
            <a:r>
              <a:rPr lang="en-US" altLang="ja-JP"/>
              <a:t>GB</a:t>
            </a:r>
          </a:p>
        </p:txBody>
      </p:sp>
      <p:sp>
        <p:nvSpPr>
          <p:cNvPr id="173076" name="Text Box 20"/>
          <p:cNvSpPr txBox="1">
            <a:spLocks noChangeArrowheads="1"/>
          </p:cNvSpPr>
          <p:nvPr/>
        </p:nvSpPr>
        <p:spPr bwMode="auto">
          <a:xfrm>
            <a:off x="5508625" y="111760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チップ内メモリ</a:t>
            </a:r>
          </a:p>
        </p:txBody>
      </p:sp>
      <p:sp>
        <p:nvSpPr>
          <p:cNvPr id="173077" name="Line 21"/>
          <p:cNvSpPr>
            <a:spLocks noChangeShapeType="1"/>
          </p:cNvSpPr>
          <p:nvPr/>
        </p:nvSpPr>
        <p:spPr bwMode="auto">
          <a:xfrm>
            <a:off x="898525" y="5734050"/>
            <a:ext cx="8066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8" name="Line 22"/>
          <p:cNvSpPr>
            <a:spLocks noChangeShapeType="1"/>
          </p:cNvSpPr>
          <p:nvPr/>
        </p:nvSpPr>
        <p:spPr bwMode="auto">
          <a:xfrm>
            <a:off x="8675688" y="1196975"/>
            <a:ext cx="0" cy="4464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9" name="Text Box 23"/>
          <p:cNvSpPr txBox="1">
            <a:spLocks noChangeArrowheads="1"/>
          </p:cNvSpPr>
          <p:nvPr/>
        </p:nvSpPr>
        <p:spPr bwMode="auto">
          <a:xfrm>
            <a:off x="6372225" y="188913"/>
            <a:ext cx="2108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ソフトウェアから</a:t>
            </a:r>
          </a:p>
          <a:p>
            <a:r>
              <a:rPr lang="ja-JP" altLang="en-US"/>
              <a:t>は透過</a:t>
            </a:r>
          </a:p>
          <a:p>
            <a:r>
              <a:rPr lang="ja-JP" altLang="en-US"/>
              <a:t>（トランスペアレント）</a:t>
            </a:r>
          </a:p>
        </p:txBody>
      </p:sp>
      <p:sp>
        <p:nvSpPr>
          <p:cNvPr id="173080" name="Text Box 24"/>
          <p:cNvSpPr txBox="1">
            <a:spLocks noChangeArrowheads="1"/>
          </p:cNvSpPr>
          <p:nvPr/>
        </p:nvSpPr>
        <p:spPr bwMode="auto">
          <a:xfrm>
            <a:off x="347663" y="579913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OS</a:t>
            </a:r>
            <a:r>
              <a:rPr lang="ja-JP" altLang="en-US"/>
              <a:t>が管理</a:t>
            </a:r>
          </a:p>
        </p:txBody>
      </p:sp>
      <p:pic>
        <p:nvPicPr>
          <p:cNvPr id="2" name="オーディオ 1">
            <a:hlinkClick r:id="" action="ppaction://media"/>
            <a:extLst>
              <a:ext uri="{FF2B5EF4-FFF2-40B4-BE49-F238E27FC236}">
                <a16:creationId xmlns:a16="http://schemas.microsoft.com/office/drawing/2014/main" id="{3615AB7F-7D50-4F75-80E2-A95E9CD0B4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90822749"/>
      </p:ext>
    </p:extLst>
  </p:cSld>
  <p:clrMapOvr>
    <a:masterClrMapping/>
  </p:clrMapOvr>
  <mc:AlternateContent xmlns:mc="http://schemas.openxmlformats.org/markup-compatibility/2006">
    <mc:Choice xmlns:p14="http://schemas.microsoft.com/office/powerpoint/2010/main" Requires="p14">
      <p:transition spd="slow" p14:dur="2000" advTm="250693"/>
    </mc:Choice>
    <mc:Fallback>
      <p:transition spd="slow" advTm="25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73" x="2133600" y="4057650"/>
          <p14:tracePt t="6745" x="2133600" y="4040188"/>
          <p14:tracePt t="6765" x="2133600" y="4030663"/>
          <p14:tracePt t="6769" x="2133600" y="4013200"/>
          <p14:tracePt t="6785" x="2133600" y="4003675"/>
          <p14:tracePt t="6802" x="2133600" y="3994150"/>
          <p14:tracePt t="6826" x="2133600" y="3976688"/>
          <p14:tracePt t="6835" x="2133600" y="3967163"/>
          <p14:tracePt t="6851" x="2133600" y="3957638"/>
          <p14:tracePt t="6858" x="2133600" y="3948113"/>
          <p14:tracePt t="6867" x="2133600" y="3930650"/>
          <p14:tracePt t="6889" x="2133600" y="3911600"/>
          <p14:tracePt t="6898" x="2133600" y="3894138"/>
          <p14:tracePt t="6905" x="2133600" y="3884613"/>
          <p14:tracePt t="6914" x="2133600" y="3867150"/>
          <p14:tracePt t="6922" x="2124075" y="3857625"/>
          <p14:tracePt t="6929" x="2124075" y="3840163"/>
          <p14:tracePt t="6947" x="2114550" y="3830638"/>
          <p14:tracePt t="6954" x="2106613" y="3830638"/>
          <p14:tracePt t="6962" x="2087563" y="3830638"/>
          <p14:tracePt t="6969" x="2060575" y="3821113"/>
          <p14:tracePt t="6979" x="2014538" y="3794125"/>
          <p14:tracePt t="6988" x="1987550" y="3794125"/>
          <p14:tracePt t="6995" x="1941513" y="3784600"/>
          <p14:tracePt t="7004" x="1914525" y="3784600"/>
          <p14:tracePt t="7014" x="1860550" y="3775075"/>
          <p14:tracePt t="7017" x="1814513" y="3767138"/>
          <p14:tracePt t="7025" x="1778000" y="3767138"/>
          <p14:tracePt t="7034" x="1731963" y="3738563"/>
          <p14:tracePt t="7041" x="1704975" y="3730625"/>
          <p14:tracePt t="7049" x="1649413" y="3730625"/>
          <p14:tracePt t="7058" x="1612900" y="3721100"/>
          <p14:tracePt t="7065" x="1595438" y="3711575"/>
          <p14:tracePt t="7073" x="1558925" y="3702050"/>
          <p14:tracePt t="7082" x="1549400" y="3694113"/>
          <p14:tracePt t="7090" x="1541463" y="3684588"/>
          <p14:tracePt t="7105" x="1531938" y="3684588"/>
          <p14:tracePt t="7153" x="1522413" y="3684588"/>
          <p14:tracePt t="7173" x="1504950" y="3684588"/>
          <p14:tracePt t="7177" x="1476375" y="3684588"/>
          <p14:tracePt t="7185" x="1468438" y="3684588"/>
          <p14:tracePt t="7193" x="1458913" y="3684588"/>
          <p14:tracePt t="7202" x="1449388" y="3684588"/>
          <p14:tracePt t="7276" x="1439863" y="3684588"/>
          <p14:tracePt t="7281" x="1431925" y="3684588"/>
          <p14:tracePt t="7298" x="1422400" y="3694113"/>
          <p14:tracePt t="7322" x="1412875" y="3702050"/>
          <p14:tracePt t="7508" x="1412875" y="3711575"/>
          <p14:tracePt t="7522" x="1422400" y="3711575"/>
          <p14:tracePt t="7561" x="1431925" y="3711575"/>
          <p14:tracePt t="7572" x="1449388" y="3711575"/>
          <p14:tracePt t="7577" x="1468438" y="3711575"/>
          <p14:tracePt t="7596" x="1485900" y="3711575"/>
          <p14:tracePt t="7604" x="1504950" y="3711575"/>
          <p14:tracePt t="7610" x="1512888" y="3711575"/>
          <p14:tracePt t="7626" x="1522413" y="3711575"/>
          <p14:tracePt t="7634" x="1531938" y="3711575"/>
          <p14:tracePt t="7641" x="1549400" y="3711575"/>
          <p14:tracePt t="7657" x="1558925" y="3711575"/>
          <p14:tracePt t="7674" x="1585913" y="3721100"/>
          <p14:tracePt t="7684" x="1595438" y="3721100"/>
          <p14:tracePt t="7691" x="1604963" y="3721100"/>
          <p14:tracePt t="7705" x="1612900" y="3721100"/>
          <p14:tracePt t="7713" x="1631950" y="3730625"/>
          <p14:tracePt t="7722" x="1641475" y="3730625"/>
          <p14:tracePt t="7729" x="1677988" y="3738563"/>
          <p14:tracePt t="7738" x="1714500" y="3748088"/>
          <p14:tracePt t="7745" x="1731963" y="3748088"/>
          <p14:tracePt t="7753" x="1758950" y="3775075"/>
          <p14:tracePt t="7761" x="1787525" y="3784600"/>
          <p14:tracePt t="7771" x="1824038" y="3794125"/>
          <p14:tracePt t="7777" x="1851025" y="3803650"/>
          <p14:tracePt t="7787" x="1878013" y="3821113"/>
          <p14:tracePt t="7793" x="1895475" y="3840163"/>
          <p14:tracePt t="7802" x="1960563" y="3875088"/>
          <p14:tracePt t="7809" x="1968500" y="3884613"/>
          <p14:tracePt t="7819" x="1997075" y="3903663"/>
          <p14:tracePt t="7833" x="2014538" y="3921125"/>
          <p14:tracePt t="7843" x="2033588" y="3930650"/>
          <p14:tracePt t="7850" x="2041525" y="3940175"/>
          <p14:tracePt t="7891" x="2078038" y="3940175"/>
          <p14:tracePt t="7901" x="2087563" y="3940175"/>
          <p14:tracePt t="7906" x="2097088" y="3940175"/>
          <p14:tracePt t="7913" x="2106613" y="3940175"/>
          <p14:tracePt t="7922" x="2114550" y="3940175"/>
          <p14:tracePt t="7938" x="2124075" y="3940175"/>
          <p14:tracePt t="7970" x="2133600" y="3930650"/>
          <p14:tracePt t="7978" x="2143125" y="3930650"/>
          <p14:tracePt t="7987" x="2151063" y="3930650"/>
          <p14:tracePt t="8002" x="2170113" y="3940175"/>
          <p14:tracePt t="8018" x="2179638" y="3967163"/>
          <p14:tracePt t="8025" x="2206625" y="3984625"/>
          <p14:tracePt t="8034" x="2206625" y="4003675"/>
          <p14:tracePt t="8041" x="2206625" y="4013200"/>
          <p14:tracePt t="8049" x="2214563" y="4030663"/>
          <p14:tracePt t="8057" x="2243138" y="4076700"/>
          <p14:tracePt t="8065" x="2243138" y="4086225"/>
          <p14:tracePt t="8074" x="2251075" y="4103688"/>
          <p14:tracePt t="8081" x="2260600" y="4122738"/>
          <p14:tracePt t="8089" x="2270125" y="4130675"/>
          <p14:tracePt t="8097" x="2279650" y="4149725"/>
          <p14:tracePt t="8105" x="2279650" y="4159250"/>
          <p14:tracePt t="8113" x="2287588" y="4167188"/>
          <p14:tracePt t="8129" x="2297113" y="4176713"/>
          <p14:tracePt t="8210" x="2316163" y="4176713"/>
          <p14:tracePt t="8217" x="2324100" y="4176713"/>
          <p14:tracePt t="8225" x="2333625" y="4176713"/>
          <p14:tracePt t="8241" x="2360613" y="4176713"/>
          <p14:tracePt t="8249" x="2370138" y="4176713"/>
          <p14:tracePt t="8257" x="2379663" y="4176713"/>
          <p14:tracePt t="8274" x="2389188" y="4167188"/>
          <p14:tracePt t="8281" x="2389188" y="4159250"/>
          <p14:tracePt t="8289" x="2389188" y="4149725"/>
          <p14:tracePt t="8297" x="2389188" y="4130675"/>
          <p14:tracePt t="8305" x="2389188" y="4122738"/>
          <p14:tracePt t="8313" x="2379663" y="4113213"/>
          <p14:tracePt t="8324" x="2360613" y="4103688"/>
          <p14:tracePt t="8329" x="2352675" y="4103688"/>
          <p14:tracePt t="8338" x="2333625" y="4103688"/>
          <p14:tracePt t="8345" x="2324100" y="4094163"/>
          <p14:tracePt t="10156" x="2316163" y="4076700"/>
          <p14:tracePt t="10164" x="2425700" y="4003675"/>
          <p14:tracePt t="10170" x="2543175" y="3930650"/>
          <p14:tracePt t="10177" x="2689225" y="3848100"/>
          <p14:tracePt t="10185" x="2825750" y="3794125"/>
          <p14:tracePt t="10193" x="2944813" y="3748088"/>
          <p14:tracePt t="10201" x="3054350" y="3721100"/>
          <p14:tracePt t="10209" x="3117850" y="3694113"/>
          <p14:tracePt t="10218" x="3171825" y="3684588"/>
          <p14:tracePt t="10225" x="3181350" y="3684588"/>
          <p14:tracePt t="10233" x="3208338" y="3665538"/>
          <p14:tracePt t="10241" x="3217863" y="3665538"/>
          <p14:tracePt t="10249" x="3227388" y="3665538"/>
          <p14:tracePt t="10257" x="3244850" y="3657600"/>
          <p14:tracePt t="10266" x="3254375" y="3657600"/>
          <p14:tracePt t="10274" x="3263900" y="3648075"/>
          <p14:tracePt t="10290" x="3281363" y="3638550"/>
          <p14:tracePt t="10297" x="3309938" y="3629025"/>
          <p14:tracePt t="10305" x="3327400" y="3611563"/>
          <p14:tracePt t="10313" x="3346450" y="3565525"/>
          <p14:tracePt t="10323" x="3363913" y="3548063"/>
          <p14:tracePt t="10329" x="3390900" y="3502025"/>
          <p14:tracePt t="10337" x="3419475" y="3455988"/>
          <p14:tracePt t="10346" x="3446463" y="3429000"/>
          <p14:tracePt t="10353" x="3473450" y="3382963"/>
          <p14:tracePt t="10363" x="3509963" y="3346450"/>
          <p14:tracePt t="10373" x="3556000" y="3302000"/>
          <p14:tracePt t="10378" x="3582988" y="3265488"/>
          <p14:tracePt t="10387" x="3629025" y="3219450"/>
          <p14:tracePt t="10393" x="3656013" y="3192463"/>
          <p14:tracePt t="10401" x="3673475" y="3173413"/>
          <p14:tracePt t="10409" x="3709988" y="3155950"/>
          <p14:tracePt t="10418" x="3738563" y="3119438"/>
          <p14:tracePt t="10425" x="3802063" y="3109913"/>
          <p14:tracePt t="10433" x="3846513" y="3073400"/>
          <p14:tracePt t="10442" x="3902075" y="3063875"/>
          <p14:tracePt t="10449" x="3948113" y="3046413"/>
          <p14:tracePt t="10457" x="4021138" y="3036888"/>
          <p14:tracePt t="10465" x="4084638" y="3000375"/>
          <p14:tracePt t="10473" x="4148138" y="2990850"/>
          <p14:tracePt t="10481" x="4202113" y="2973388"/>
          <p14:tracePt t="10489" x="4248150" y="2954338"/>
          <p14:tracePt t="10497" x="4294188" y="2927350"/>
          <p14:tracePt t="10505" x="4376738" y="2890838"/>
          <p14:tracePt t="10513" x="4457700" y="2844800"/>
          <p14:tracePt t="10522" x="4521200" y="2808288"/>
          <p14:tracePt t="10529" x="4603750" y="2781300"/>
          <p14:tracePt t="10537" x="4676775" y="2744788"/>
          <p14:tracePt t="10545" x="4813300" y="2698750"/>
          <p14:tracePt t="10553" x="4895850" y="2671763"/>
          <p14:tracePt t="10561" x="5005388" y="2644775"/>
          <p14:tracePt t="10573" x="5105400" y="2617788"/>
          <p14:tracePt t="10577" x="5214938" y="2589213"/>
          <p14:tracePt t="10585" x="5334000" y="2544763"/>
          <p14:tracePt t="10593" x="5461000" y="2517775"/>
          <p14:tracePt t="10603" x="5588000" y="2498725"/>
          <p14:tracePt t="10609" x="5724525" y="2462213"/>
          <p14:tracePt t="10619" x="5834063" y="2435225"/>
          <p14:tracePt t="10625" x="5980113" y="2398713"/>
          <p14:tracePt t="10633" x="6126163" y="2389188"/>
          <p14:tracePt t="10641" x="6235700" y="2389188"/>
          <p14:tracePt t="10650" x="6335713" y="2389188"/>
          <p14:tracePt t="10657" x="6427788" y="2389188"/>
          <p14:tracePt t="10666" x="6481763" y="2389188"/>
          <p14:tracePt t="10673" x="6508750" y="2398713"/>
          <p14:tracePt t="10681" x="6537325" y="2398713"/>
          <p14:tracePt t="10690" x="6581775" y="2408238"/>
          <p14:tracePt t="10697" x="6610350" y="2408238"/>
          <p14:tracePt t="10705" x="6654800" y="2398713"/>
          <p14:tracePt t="10714" x="6664325" y="2335213"/>
          <p14:tracePt t="10721" x="6681788" y="2262188"/>
          <p14:tracePt t="10729" x="6710363" y="2116138"/>
          <p14:tracePt t="10737" x="6710363" y="1970088"/>
          <p14:tracePt t="10745" x="6727825" y="1804988"/>
          <p14:tracePt t="10753" x="6727825" y="1624013"/>
          <p14:tracePt t="10761" x="6754813" y="1441450"/>
          <p14:tracePt t="10769" x="6754813" y="1276350"/>
          <p14:tracePt t="10777" x="6783388" y="1122363"/>
          <p14:tracePt t="10786" x="6800850" y="993775"/>
          <p14:tracePt t="10793" x="6827838" y="920750"/>
          <p14:tracePt t="10803" x="6827838" y="857250"/>
          <p14:tracePt t="10809" x="6827838" y="847725"/>
          <p14:tracePt t="10818" x="6827838" y="839788"/>
          <p14:tracePt t="10841" x="6800850" y="874713"/>
          <p14:tracePt t="10849" x="6718300" y="976313"/>
          <p14:tracePt t="10857" x="6664325" y="1057275"/>
          <p14:tracePt t="10865" x="6627813" y="1112838"/>
          <p14:tracePt t="10873" x="6591300" y="1176338"/>
          <p14:tracePt t="10881" x="6537325" y="1258888"/>
          <p14:tracePt t="10889" x="6508750" y="1285875"/>
          <p14:tracePt t="10897" x="6500813" y="1331913"/>
          <p14:tracePt t="10905" x="6481763" y="1349375"/>
          <p14:tracePt t="10913" x="6464300" y="1376363"/>
          <p14:tracePt t="10921" x="6454775" y="1385888"/>
          <p14:tracePt t="10929" x="6454775" y="1412875"/>
          <p14:tracePt t="10937" x="6445250" y="1422400"/>
          <p14:tracePt t="10947" x="6435725" y="1431925"/>
          <p14:tracePt t="10961" x="6427788" y="1431925"/>
          <p14:tracePt t="10987" x="6408738" y="1441450"/>
          <p14:tracePt t="10993" x="6399213" y="1441450"/>
          <p14:tracePt t="11002" x="6362700" y="1441450"/>
          <p14:tracePt t="11010" x="6335713" y="1468438"/>
          <p14:tracePt t="11018" x="6262688" y="1468438"/>
          <p14:tracePt t="11025" x="6226175" y="1477963"/>
          <p14:tracePt t="11033" x="6153150" y="1477963"/>
          <p14:tracePt t="11042" x="6053138" y="1485900"/>
          <p14:tracePt t="11049" x="5980113" y="1504950"/>
          <p14:tracePt t="11057" x="5899150" y="1531938"/>
          <p14:tracePt t="11065" x="5789613" y="1541463"/>
          <p14:tracePt t="11073" x="5716588" y="1558925"/>
          <p14:tracePt t="11081" x="5616575" y="1595438"/>
          <p14:tracePt t="11089" x="5551488" y="1604963"/>
          <p14:tracePt t="11099" x="5497513" y="1604963"/>
          <p14:tracePt t="11107" x="5434013" y="1631950"/>
          <p14:tracePt t="11115" x="5405438" y="1631950"/>
          <p14:tracePt t="11125" x="5378450" y="1641475"/>
          <p14:tracePt t="11129" x="5351463" y="1660525"/>
          <p14:tracePt t="11145" x="5324475" y="1668463"/>
          <p14:tracePt t="11161" x="5314950" y="1668463"/>
          <p14:tracePt t="11170" x="5305425" y="1668463"/>
          <p14:tracePt t="11177" x="5297488" y="1668463"/>
          <p14:tracePt t="11186" x="5278438" y="1677988"/>
          <p14:tracePt t="11193" x="5268913" y="1677988"/>
          <p14:tracePt t="11202" x="5251450" y="1677988"/>
          <p14:tracePt t="11209" x="5224463" y="1677988"/>
          <p14:tracePt t="11219" x="5205413" y="1677988"/>
          <p14:tracePt t="11225" x="5178425" y="1704975"/>
          <p14:tracePt t="11233" x="5132388" y="1704975"/>
          <p14:tracePt t="11241" x="5114925" y="1704975"/>
          <p14:tracePt t="11249" x="5114925" y="1714500"/>
          <p14:tracePt t="11258" x="5086350" y="1714500"/>
          <p14:tracePt t="11265" x="5078413" y="1714500"/>
          <p14:tracePt t="11281" x="5068888" y="1714500"/>
          <p14:tracePt t="11387" x="5041900" y="1704975"/>
          <p14:tracePt t="11393" x="5032375" y="1704975"/>
          <p14:tracePt t="11401" x="5005388" y="1687513"/>
          <p14:tracePt t="11409" x="4978400" y="1660525"/>
          <p14:tracePt t="11419" x="4941888" y="1631950"/>
          <p14:tracePt t="11427" x="4932363" y="1614488"/>
          <p14:tracePt t="11436" x="4922838" y="1595438"/>
          <p14:tracePt t="11442" x="4905375" y="1550988"/>
          <p14:tracePt t="11449" x="4868863" y="1522413"/>
          <p14:tracePt t="11457" x="4859338" y="1495425"/>
          <p14:tracePt t="11465" x="4840288" y="1458913"/>
          <p14:tracePt t="11473" x="4822825" y="1412875"/>
          <p14:tracePt t="11481" x="4776788" y="1349375"/>
          <p14:tracePt t="11489" x="4767263" y="1331913"/>
          <p14:tracePt t="11497" x="4759325" y="1285875"/>
          <p14:tracePt t="11505" x="4722813" y="1239838"/>
          <p14:tracePt t="11513" x="4713288" y="1212850"/>
          <p14:tracePt t="11521" x="4713288" y="1195388"/>
          <p14:tracePt t="11529" x="4695825" y="1158875"/>
          <p14:tracePt t="11538" x="4676775" y="1130300"/>
          <p14:tracePt t="11545" x="4667250" y="1122363"/>
          <p14:tracePt t="11553" x="4649788" y="1085850"/>
          <p14:tracePt t="11561" x="4640263" y="1076325"/>
          <p14:tracePt t="11573" x="4630738" y="1066800"/>
          <p14:tracePt t="11577" x="4622800" y="1057275"/>
          <p14:tracePt t="11585" x="4613275" y="1049338"/>
          <p14:tracePt t="11593" x="4594225" y="1049338"/>
          <p14:tracePt t="11603" x="4594225" y="1039813"/>
          <p14:tracePt t="11619" x="4586288" y="1039813"/>
          <p14:tracePt t="11625" x="4576763" y="1039813"/>
          <p14:tracePt t="11649" x="4557713" y="1039813"/>
          <p14:tracePt t="11704" x="4549775" y="1030288"/>
          <p14:tracePt t="11706" x="4540250" y="1030288"/>
          <p14:tracePt t="11721" x="4530725" y="1020763"/>
          <p14:tracePt t="11738" x="4513263" y="1003300"/>
          <p14:tracePt t="11753" x="4503738" y="993775"/>
          <p14:tracePt t="11762" x="4494213" y="984250"/>
          <p14:tracePt t="11770" x="4484688" y="984250"/>
          <p14:tracePt t="11777" x="4457700" y="947738"/>
          <p14:tracePt t="11793" x="4448175" y="920750"/>
          <p14:tracePt t="11803" x="4440238" y="903288"/>
          <p14:tracePt t="11811" x="4421188" y="884238"/>
          <p14:tracePt t="11821" x="4421188" y="866775"/>
          <p14:tracePt t="11826" x="4413250" y="847725"/>
          <p14:tracePt t="11841" x="4413250" y="830263"/>
          <p14:tracePt t="11849" x="4413250" y="820738"/>
          <p14:tracePt t="11857" x="4413250" y="811213"/>
          <p14:tracePt t="11873" x="4403725" y="811213"/>
          <p14:tracePt t="12004" x="4376738" y="830263"/>
          <p14:tracePt t="12020" x="4367213" y="847725"/>
          <p14:tracePt t="12030" x="4357688" y="857250"/>
          <p14:tracePt t="12033" x="4357688" y="874713"/>
          <p14:tracePt t="12041" x="4348163" y="903288"/>
          <p14:tracePt t="12051" x="4330700" y="930275"/>
          <p14:tracePt t="12065" x="4321175" y="947738"/>
          <p14:tracePt t="12073" x="4303713" y="966788"/>
          <p14:tracePt t="12081" x="4284663" y="984250"/>
          <p14:tracePt t="12089" x="4257675" y="1003300"/>
          <p14:tracePt t="12097" x="4257675" y="1012825"/>
          <p14:tracePt t="12105" x="4230688" y="1020763"/>
          <p14:tracePt t="12113" x="4194175" y="1049338"/>
          <p14:tracePt t="12122" x="4175125" y="1049338"/>
          <p14:tracePt t="12129" x="4138613" y="1057275"/>
          <p14:tracePt t="12139" x="4121150" y="1066800"/>
          <p14:tracePt t="12145" x="4084638" y="1066800"/>
          <p14:tracePt t="12154" x="4057650" y="1066800"/>
          <p14:tracePt t="12161" x="4038600" y="1066800"/>
          <p14:tracePt t="12171" x="4021138" y="1085850"/>
          <p14:tracePt t="12177" x="4002088" y="1085850"/>
          <p14:tracePt t="12187" x="3984625" y="1085850"/>
          <p14:tracePt t="12202" x="3956050" y="1085850"/>
          <p14:tracePt t="12218" x="3948113" y="1085850"/>
          <p14:tracePt t="12234" x="3938588" y="1085850"/>
          <p14:tracePt t="12243" x="3919538" y="1085850"/>
          <p14:tracePt t="12259" x="3911600" y="1085850"/>
          <p14:tracePt t="12265" x="3883025" y="1085850"/>
          <p14:tracePt t="12274" x="3856038" y="1066800"/>
          <p14:tracePt t="12281" x="3838575" y="1049338"/>
          <p14:tracePt t="12290" x="3792538" y="1003300"/>
          <p14:tracePt t="12297" x="3775075" y="984250"/>
          <p14:tracePt t="12305" x="3738563" y="947738"/>
          <p14:tracePt t="12313" x="3709988" y="920750"/>
          <p14:tracePt t="12322" x="3702050" y="903288"/>
          <p14:tracePt t="12329" x="3692525" y="884238"/>
          <p14:tracePt t="12337" x="3673475" y="857250"/>
          <p14:tracePt t="12346" x="3646488" y="830263"/>
          <p14:tracePt t="12356" x="3636963" y="811213"/>
          <p14:tracePt t="12373" x="3629025" y="793750"/>
          <p14:tracePt t="12377" x="3619500" y="784225"/>
          <p14:tracePt t="12395" x="3619500" y="766763"/>
          <p14:tracePt t="12404" x="3619500" y="757238"/>
          <p14:tracePt t="12410" x="3619500" y="747713"/>
          <p14:tracePt t="12423" x="3619500" y="720725"/>
          <p14:tracePt t="12436" x="3619500" y="711200"/>
          <p14:tracePt t="12444" x="3619500" y="684213"/>
          <p14:tracePt t="12449" x="3629025" y="674688"/>
          <p14:tracePt t="12457" x="3636963" y="647700"/>
          <p14:tracePt t="12465" x="3656013" y="628650"/>
          <p14:tracePt t="12473" x="3665538" y="620713"/>
          <p14:tracePt t="12482" x="3683000" y="611188"/>
          <p14:tracePt t="12489" x="3709988" y="601663"/>
          <p14:tracePt t="12498" x="3709988" y="592138"/>
          <p14:tracePt t="12505" x="3746500" y="584200"/>
          <p14:tracePt t="12513" x="3792538" y="584200"/>
          <p14:tracePt t="12521" x="3846513" y="584200"/>
          <p14:tracePt t="12529" x="3902075" y="584200"/>
          <p14:tracePt t="12538" x="3975100" y="584200"/>
          <p14:tracePt t="12545" x="4048125" y="584200"/>
          <p14:tracePt t="12553" x="4111625" y="584200"/>
          <p14:tracePt t="12561" x="4202113" y="584200"/>
          <p14:tracePt t="12569" x="4257675" y="584200"/>
          <p14:tracePt t="12578" x="4284663" y="584200"/>
          <p14:tracePt t="12588" x="4330700" y="584200"/>
          <p14:tracePt t="12594" x="4367213" y="584200"/>
          <p14:tracePt t="12605" x="4413250" y="592138"/>
          <p14:tracePt t="12610" x="4421188" y="592138"/>
          <p14:tracePt t="12622" x="4430713" y="592138"/>
          <p14:tracePt t="12626" x="4467225" y="592138"/>
          <p14:tracePt t="12636" x="4467225" y="601663"/>
          <p14:tracePt t="12641" x="4476750" y="601663"/>
          <p14:tracePt t="12650" x="4503738" y="601663"/>
          <p14:tracePt t="12657" x="4521200" y="601663"/>
          <p14:tracePt t="12665" x="4540250" y="601663"/>
          <p14:tracePt t="12673" x="4557713" y="601663"/>
          <p14:tracePt t="12681" x="4586288" y="601663"/>
          <p14:tracePt t="12689" x="4613275" y="601663"/>
          <p14:tracePt t="12698" x="4640263" y="601663"/>
          <p14:tracePt t="12705" x="4695825" y="601663"/>
          <p14:tracePt t="12713" x="4740275" y="601663"/>
          <p14:tracePt t="12721" x="4767263" y="601663"/>
          <p14:tracePt t="12729" x="4813300" y="601663"/>
          <p14:tracePt t="12738" x="4849813" y="611188"/>
          <p14:tracePt t="12745" x="4868863" y="611188"/>
          <p14:tracePt t="12754" x="4905375" y="638175"/>
          <p14:tracePt t="12770" x="4922838" y="647700"/>
          <p14:tracePt t="12795" x="4941888" y="665163"/>
          <p14:tracePt t="12810" x="4941888" y="674688"/>
          <p14:tracePt t="12825" x="4941888" y="684213"/>
          <p14:tracePt t="12841" x="4941888" y="693738"/>
          <p14:tracePt t="12854" x="4941888" y="711200"/>
          <p14:tracePt t="12859" x="4941888" y="720725"/>
          <p14:tracePt t="12870" x="4941888" y="730250"/>
          <p14:tracePt t="12876" x="4932363" y="747713"/>
          <p14:tracePt t="12901" x="4922838" y="766763"/>
          <p14:tracePt t="12905" x="4913313" y="774700"/>
          <p14:tracePt t="12922" x="4905375" y="793750"/>
          <p14:tracePt t="12931" x="4905375" y="803275"/>
          <p14:tracePt t="12940" x="4895850" y="811213"/>
          <p14:tracePt t="12947" x="4886325" y="820738"/>
          <p14:tracePt t="12953" x="4868863" y="820738"/>
          <p14:tracePt t="12963" x="4849813" y="847725"/>
          <p14:tracePt t="12970" x="4840288" y="847725"/>
          <p14:tracePt t="12979" x="4813300" y="866775"/>
          <p14:tracePt t="12986" x="4795838" y="893763"/>
          <p14:tracePt t="12993" x="4767263" y="911225"/>
          <p14:tracePt t="13002" x="4740275" y="920750"/>
          <p14:tracePt t="13009" x="4695825" y="957263"/>
          <p14:tracePt t="13019" x="4649788" y="966788"/>
          <p14:tracePt t="13026" x="4567238" y="1003300"/>
          <p14:tracePt t="13033" x="4530725" y="1012825"/>
          <p14:tracePt t="13041" x="4484688" y="1030288"/>
          <p14:tracePt t="13054" x="4421188" y="1039813"/>
          <p14:tracePt t="13059" x="4348163" y="1066800"/>
          <p14:tracePt t="13082" x="4257675" y="1085850"/>
          <p14:tracePt t="13090" x="4230688" y="1085850"/>
          <p14:tracePt t="13097" x="4211638" y="1085850"/>
          <p14:tracePt t="13105" x="4194175" y="1093788"/>
          <p14:tracePt t="13113" x="4175125" y="1093788"/>
          <p14:tracePt t="13122" x="4165600" y="1093788"/>
          <p14:tracePt t="13130" x="4157663" y="1093788"/>
          <p14:tracePt t="13141" x="4138613" y="1112838"/>
          <p14:tracePt t="13146" x="4129088" y="1112838"/>
          <p14:tracePt t="13153" x="4129088" y="1122363"/>
          <p14:tracePt t="13178" x="4121150" y="1122363"/>
          <p14:tracePt t="13194" x="4102100" y="1122363"/>
          <p14:tracePt t="13209" x="4094163" y="1122363"/>
          <p14:tracePt t="13241" x="4084638" y="1122363"/>
          <p14:tracePt t="13459" x="4094163" y="1122363"/>
          <p14:tracePt t="13577" x="4094163" y="1139825"/>
          <p14:tracePt t="13586" x="4094163" y="1149350"/>
          <p14:tracePt t="13593" x="4094163" y="1166813"/>
          <p14:tracePt t="13601" x="4094163" y="1195388"/>
          <p14:tracePt t="13609" x="4094163" y="1212850"/>
          <p14:tracePt t="13620" x="4094163" y="1239838"/>
          <p14:tracePt t="13625" x="4084638" y="1258888"/>
          <p14:tracePt t="13637" x="4084638" y="1303338"/>
          <p14:tracePt t="13641" x="4075113" y="1331913"/>
          <p14:tracePt t="13650" x="4075113" y="1349375"/>
          <p14:tracePt t="13657" x="4075113" y="1376363"/>
          <p14:tracePt t="13665" x="4075113" y="1385888"/>
          <p14:tracePt t="13673" x="4065588" y="1404938"/>
          <p14:tracePt t="13682" x="4065588" y="1422400"/>
          <p14:tracePt t="13697" x="4065588" y="1431925"/>
          <p14:tracePt t="13890" x="4065588" y="1441450"/>
          <p14:tracePt t="13898" x="4065588" y="1468438"/>
          <p14:tracePt t="13905" x="4065588" y="1477963"/>
          <p14:tracePt t="13914" x="4021138" y="1531938"/>
          <p14:tracePt t="13921" x="4002088" y="1558925"/>
          <p14:tracePt t="13929" x="3965575" y="1604963"/>
          <p14:tracePt t="13937" x="3956050" y="1631950"/>
          <p14:tracePt t="13947" x="3919538" y="1651000"/>
          <p14:tracePt t="13953" x="3911600" y="1687513"/>
          <p14:tracePt t="13962" x="3902075" y="1724025"/>
          <p14:tracePt t="13970" x="3883025" y="1741488"/>
          <p14:tracePt t="13977" x="3875088" y="1751013"/>
          <p14:tracePt t="13987" x="3865563" y="1768475"/>
          <p14:tracePt t="13994" x="3865563" y="1778000"/>
          <p14:tracePt t="14018" x="3865563" y="1787525"/>
          <p14:tracePt t="14226" x="3865563" y="1797050"/>
          <p14:tracePt t="14234" x="3856038" y="1804988"/>
          <p14:tracePt t="14249" x="3856038" y="1814513"/>
          <p14:tracePt t="14257" x="3846513" y="1824038"/>
          <p14:tracePt t="14265" x="3838575" y="1833563"/>
          <p14:tracePt t="14274" x="3829050" y="1841500"/>
          <p14:tracePt t="14282" x="3829050" y="1851025"/>
          <p14:tracePt t="14290" x="3819525" y="1878013"/>
          <p14:tracePt t="14306" x="3819525" y="1897063"/>
          <p14:tracePt t="14313" x="3810000" y="1914525"/>
          <p14:tracePt t="14329" x="3802063" y="1914525"/>
          <p14:tracePt t="14577" x="3802063" y="1906588"/>
          <p14:tracePt t="14585" x="3802063" y="1897063"/>
          <p14:tracePt t="14603" x="3802063" y="1878013"/>
          <p14:tracePt t="14620" x="3802063" y="1870075"/>
          <p14:tracePt t="14636" x="3802063" y="1860550"/>
          <p14:tracePt t="14657" x="3802063" y="1841500"/>
          <p14:tracePt t="14673" x="3802063" y="1833563"/>
          <p14:tracePt t="14681" x="3792538" y="1814513"/>
          <p14:tracePt t="14689" x="3792538" y="1797050"/>
          <p14:tracePt t="14697" x="3783013" y="1778000"/>
          <p14:tracePt t="14705" x="3783013" y="1768475"/>
          <p14:tracePt t="14713" x="3775075" y="1751013"/>
          <p14:tracePt t="14729" x="3756025" y="1724025"/>
          <p14:tracePt t="14737" x="3756025" y="1704975"/>
          <p14:tracePt t="14745" x="3738563" y="1687513"/>
          <p14:tracePt t="14753" x="3729038" y="1660525"/>
          <p14:tracePt t="14769" x="3709988" y="1641475"/>
          <p14:tracePt t="14777" x="3702050" y="1624013"/>
          <p14:tracePt t="14785" x="3702050" y="1604963"/>
          <p14:tracePt t="14793" x="3692525" y="1595438"/>
          <p14:tracePt t="14802" x="3692525" y="1587500"/>
          <p14:tracePt t="14809" x="3692525" y="1577975"/>
          <p14:tracePt t="14818" x="3683000" y="1568450"/>
          <p14:tracePt t="15089" x="3702050" y="1558925"/>
          <p14:tracePt t="15097" x="3775075" y="1558925"/>
          <p14:tracePt t="15105" x="3883025" y="1558925"/>
          <p14:tracePt t="15113" x="3992563" y="1558925"/>
          <p14:tracePt t="15122" x="4175125" y="1558925"/>
          <p14:tracePt t="15129" x="4357688" y="1558925"/>
          <p14:tracePt t="15138" x="4540250" y="1558925"/>
          <p14:tracePt t="15145" x="4730750" y="1558925"/>
          <p14:tracePt t="15153" x="4913313" y="1558925"/>
          <p14:tracePt t="15161" x="5095875" y="1558925"/>
          <p14:tracePt t="15170" x="5241925" y="1568450"/>
          <p14:tracePt t="15177" x="5368925" y="1568450"/>
          <p14:tracePt t="15186" x="5441950" y="1568450"/>
          <p14:tracePt t="15193" x="5497513" y="1568450"/>
          <p14:tracePt t="15204" x="5507038" y="1568450"/>
          <p14:tracePt t="15222" x="5514975" y="1568450"/>
          <p14:tracePt t="15251" x="5524500" y="1568450"/>
          <p14:tracePt t="15455" x="5524500" y="1587500"/>
          <p14:tracePt t="15465" x="5507038" y="1604963"/>
          <p14:tracePt t="15475" x="5487988" y="1651000"/>
          <p14:tracePt t="15481" x="5478463" y="1660525"/>
          <p14:tracePt t="15489" x="5451475" y="1677988"/>
          <p14:tracePt t="15505" x="5451475" y="1697038"/>
          <p14:tracePt t="15514" x="5441950" y="1714500"/>
          <p14:tracePt t="15529" x="5441950" y="1724025"/>
          <p14:tracePt t="15545" x="5434013" y="1731963"/>
          <p14:tracePt t="15554" x="5434013" y="1741488"/>
          <p14:tracePt t="15561" x="5424488" y="1760538"/>
          <p14:tracePt t="15569" x="5414963" y="1760538"/>
          <p14:tracePt t="15578" x="5405438" y="1768475"/>
          <p14:tracePt t="15590" x="5405438" y="1787525"/>
          <p14:tracePt t="15593" x="5405438" y="1797050"/>
          <p14:tracePt t="15604" x="5397500" y="1804988"/>
          <p14:tracePt t="15609" x="5387975" y="1833563"/>
          <p14:tracePt t="15620" x="5368925" y="1841500"/>
          <p14:tracePt t="15625" x="5368925" y="1851025"/>
          <p14:tracePt t="15633" x="5368925" y="1860550"/>
          <p14:tracePt t="15642" x="5368925" y="1870075"/>
          <p14:tracePt t="15653" x="5360988" y="1878013"/>
          <p14:tracePt t="15657" x="5351463" y="1887538"/>
          <p14:tracePt t="15793" x="5341938" y="1897063"/>
          <p14:tracePt t="15801" x="5324475" y="1897063"/>
          <p14:tracePt t="15809" x="5297488" y="1897063"/>
          <p14:tracePt t="15817" x="5268913" y="1897063"/>
          <p14:tracePt t="15825" x="5224463" y="1897063"/>
          <p14:tracePt t="15836" x="5187950" y="1897063"/>
          <p14:tracePt t="15841" x="5132388" y="1897063"/>
          <p14:tracePt t="15849" x="5059363" y="1897063"/>
          <p14:tracePt t="15857" x="5005388" y="1897063"/>
          <p14:tracePt t="15866" x="4895850" y="1897063"/>
          <p14:tracePt t="15873" x="4813300" y="1897063"/>
          <p14:tracePt t="15881" x="4740275" y="1897063"/>
          <p14:tracePt t="15889" x="4686300" y="1897063"/>
          <p14:tracePt t="15897" x="4613275" y="1897063"/>
          <p14:tracePt t="15905" x="4557713" y="1897063"/>
          <p14:tracePt t="15913" x="4503738" y="1897063"/>
          <p14:tracePt t="15921" x="4457700" y="1897063"/>
          <p14:tracePt t="15930" x="4421188" y="1897063"/>
          <p14:tracePt t="15938" x="4403725" y="1897063"/>
          <p14:tracePt t="15948" x="4357688" y="1897063"/>
          <p14:tracePt t="15954" x="4348163" y="1897063"/>
          <p14:tracePt t="15961" x="4321175" y="1897063"/>
          <p14:tracePt t="15970" x="4311650" y="1897063"/>
          <p14:tracePt t="15977" x="4275138" y="1897063"/>
          <p14:tracePt t="15986" x="4267200" y="1897063"/>
          <p14:tracePt t="15993" x="4248150" y="1897063"/>
          <p14:tracePt t="16002" x="4230688" y="1897063"/>
          <p14:tracePt t="16011" x="4184650" y="1897063"/>
          <p14:tracePt t="16018" x="4165600" y="1897063"/>
          <p14:tracePt t="16025" x="4148138" y="1897063"/>
          <p14:tracePt t="16034" x="4121150" y="1897063"/>
          <p14:tracePt t="16041" x="4102100" y="1897063"/>
          <p14:tracePt t="16049" x="4094163" y="1897063"/>
          <p14:tracePt t="16066" x="4084638" y="1897063"/>
          <p14:tracePt t="16259" x="4075113" y="1887538"/>
          <p14:tracePt t="16265" x="4075113" y="1878013"/>
          <p14:tracePt t="16308" x="4084638" y="1870075"/>
          <p14:tracePt t="16498" x="4094163" y="1870075"/>
          <p14:tracePt t="16505" x="4102100" y="1870075"/>
          <p14:tracePt t="16521" x="4121150" y="1870075"/>
          <p14:tracePt t="16537" x="4129088" y="1870075"/>
          <p14:tracePt t="16585" x="4138613" y="1870075"/>
          <p14:tracePt t="16609" x="4157663" y="1870075"/>
          <p14:tracePt t="16620" x="4165600" y="1870075"/>
          <p14:tracePt t="16625" x="4175125" y="1870075"/>
          <p14:tracePt t="16636" x="4184650" y="1870075"/>
          <p14:tracePt t="16654" x="4202113" y="1870075"/>
          <p14:tracePt t="16922" x="4211638" y="1870075"/>
          <p14:tracePt t="16994" x="4221163" y="1878013"/>
          <p14:tracePt t="17626" x="4221163" y="1914525"/>
          <p14:tracePt t="17640" x="4221163" y="1924050"/>
          <p14:tracePt t="17642" x="4221163" y="1951038"/>
          <p14:tracePt t="17649" x="4221163" y="1970088"/>
          <p14:tracePt t="17657" x="4221163" y="1997075"/>
          <p14:tracePt t="17665" x="4211638" y="2024063"/>
          <p14:tracePt t="17673" x="4211638" y="2043113"/>
          <p14:tracePt t="17681" x="4211638" y="2060575"/>
          <p14:tracePt t="17689" x="4211638" y="2089150"/>
          <p14:tracePt t="17697" x="4211638" y="2097088"/>
          <p14:tracePt t="17705" x="4211638" y="2116138"/>
          <p14:tracePt t="17713" x="4211638" y="2133600"/>
          <p14:tracePt t="17722" x="4211638" y="2143125"/>
          <p14:tracePt t="17732" x="4211638" y="2152650"/>
          <p14:tracePt t="17738" x="4211638" y="2170113"/>
          <p14:tracePt t="17745" x="4211638" y="2189163"/>
          <p14:tracePt t="17786" x="4221163" y="2197100"/>
          <p14:tracePt t="18003" x="4230688" y="2206625"/>
          <p14:tracePt t="18020" x="4230688" y="2216150"/>
          <p14:tracePt t="18035" x="4230688" y="2233613"/>
          <p14:tracePt t="18041" x="4230688" y="2243138"/>
          <p14:tracePt t="18049" x="4230688" y="2252663"/>
          <p14:tracePt t="18057" x="4230688" y="2262188"/>
          <p14:tracePt t="18065" x="4230688" y="2279650"/>
          <p14:tracePt t="18073" x="4230688" y="2306638"/>
          <p14:tracePt t="18081" x="4230688" y="2316163"/>
          <p14:tracePt t="18089" x="4230688" y="2343150"/>
          <p14:tracePt t="18097" x="4230688" y="2362200"/>
          <p14:tracePt t="18105" x="4230688" y="2371725"/>
          <p14:tracePt t="18113" x="4230688" y="2398713"/>
          <p14:tracePt t="18121" x="4230688" y="2408238"/>
          <p14:tracePt t="18138" x="4230688" y="2425700"/>
          <p14:tracePt t="18146" x="4221163" y="2462213"/>
          <p14:tracePt t="18154" x="4211638" y="2462213"/>
          <p14:tracePt t="18162" x="4211638" y="2481263"/>
          <p14:tracePt t="18171" x="4202113" y="2498725"/>
          <p14:tracePt t="18186" x="4202113" y="2525713"/>
          <p14:tracePt t="18193" x="4202113" y="2544763"/>
          <p14:tracePt t="18201" x="4194175" y="2581275"/>
          <p14:tracePt t="18209" x="4194175" y="2608263"/>
          <p14:tracePt t="18219" x="4194175" y="2635250"/>
          <p14:tracePt t="18225" x="4194175" y="2662238"/>
          <p14:tracePt t="18237" x="4184650" y="2698750"/>
          <p14:tracePt t="18246" x="4157663" y="2754313"/>
          <p14:tracePt t="18249" x="4157663" y="2781300"/>
          <p14:tracePt t="18258" x="4148138" y="2827338"/>
          <p14:tracePt t="18265" x="4138613" y="2854325"/>
          <p14:tracePt t="18274" x="4129088" y="2900363"/>
          <p14:tracePt t="18281" x="4094163" y="2963863"/>
          <p14:tracePt t="18290" x="4029075" y="3054350"/>
          <p14:tracePt t="18297" x="4002088" y="3155950"/>
          <p14:tracePt t="18305" x="3956050" y="3219450"/>
          <p14:tracePt t="18313" x="3929063" y="3282950"/>
          <p14:tracePt t="18323" x="3892550" y="3328988"/>
          <p14:tracePt t="18330" x="3875088" y="3365500"/>
          <p14:tracePt t="18339" x="3838575" y="3419475"/>
          <p14:tracePt t="18345" x="3829050" y="3438525"/>
          <p14:tracePt t="18363" x="3819525" y="3446463"/>
          <p14:tracePt t="18449" x="3819525" y="3438525"/>
          <p14:tracePt t="18473" x="3819525" y="3419475"/>
          <p14:tracePt t="18497" x="3819525" y="3411538"/>
          <p14:tracePt t="18505" x="3819525" y="3402013"/>
          <p14:tracePt t="18513" x="3819525" y="3382963"/>
          <p14:tracePt t="18521" x="3802063" y="3355975"/>
          <p14:tracePt t="18529" x="3802063" y="3338513"/>
          <p14:tracePt t="18538" x="3792538" y="3319463"/>
          <p14:tracePt t="18546" x="3783013" y="3282950"/>
          <p14:tracePt t="18553" x="3775075" y="3265488"/>
          <p14:tracePt t="18561" x="3746500" y="3236913"/>
          <p14:tracePt t="18575" x="3738563" y="3219450"/>
          <p14:tracePt t="18577" x="3729038" y="3209925"/>
          <p14:tracePt t="18588" x="3729038" y="3182938"/>
          <p14:tracePt t="18593" x="3729038" y="3163888"/>
          <p14:tracePt t="18602" x="3729038" y="3146425"/>
          <p14:tracePt t="18621" x="3729038" y="3127375"/>
          <p14:tracePt t="18625" x="3729038" y="3090863"/>
          <p14:tracePt t="18635" x="3729038" y="3082925"/>
          <p14:tracePt t="18641" x="3729038" y="3046413"/>
          <p14:tracePt t="18659" x="3729038" y="3009900"/>
          <p14:tracePt t="18668" x="3729038" y="2990850"/>
          <p14:tracePt t="18673" x="3719513" y="2973388"/>
          <p14:tracePt t="18681" x="3702050" y="2936875"/>
          <p14:tracePt t="18690" x="3702050" y="2917825"/>
          <p14:tracePt t="18697" x="3692525" y="2900363"/>
          <p14:tracePt t="18705" x="3683000" y="2873375"/>
          <p14:tracePt t="18714" x="3673475" y="2863850"/>
          <p14:tracePt t="18721" x="3656013" y="2844800"/>
          <p14:tracePt t="18731" x="3646488" y="2827338"/>
          <p14:tracePt t="18740" x="3636963" y="2817813"/>
          <p14:tracePt t="19778" x="3636963" y="2808288"/>
          <p14:tracePt t="20484" x="3636963" y="2790825"/>
          <p14:tracePt t="20499" x="3636963" y="2781300"/>
          <p14:tracePt t="20529" x="3636963" y="2771775"/>
          <p14:tracePt t="20611" x="3636963" y="2763838"/>
          <p14:tracePt t="20627" x="3619500" y="2744788"/>
          <p14:tracePt t="20644" x="3609975" y="2735263"/>
          <p14:tracePt t="20659" x="3600450" y="2735263"/>
          <p14:tracePt t="20667" x="3592513" y="2727325"/>
          <p14:tracePt t="20683" x="3573463" y="2727325"/>
          <p14:tracePt t="20702" x="3563938" y="2727325"/>
          <p14:tracePt t="20721" x="3546475" y="2727325"/>
          <p14:tracePt t="20729" x="3536950" y="2727325"/>
          <p14:tracePt t="20802" x="3527425" y="2727325"/>
          <p14:tracePt t="21045" x="3519488" y="2717800"/>
          <p14:tracePt t="21053" x="3519488" y="2708275"/>
          <p14:tracePt t="21069" x="3519488" y="2698750"/>
          <p14:tracePt t="21074" x="3519488" y="2690813"/>
          <p14:tracePt t="21089" x="3519488" y="2681288"/>
          <p14:tracePt t="21105" x="3519488" y="2671763"/>
          <p14:tracePt t="21113" x="3519488" y="2662238"/>
          <p14:tracePt t="21121" x="3519488" y="2654300"/>
          <p14:tracePt t="21138" x="3519488" y="2644775"/>
          <p14:tracePt t="21146" x="3519488" y="2625725"/>
          <p14:tracePt t="21162" x="3519488" y="2617788"/>
          <p14:tracePt t="21186" x="3519488" y="2608263"/>
          <p14:tracePt t="21201" x="3519488" y="2589213"/>
          <p14:tracePt t="21210" x="3519488" y="2581275"/>
          <p14:tracePt t="21219" x="3519488" y="2571750"/>
          <p14:tracePt t="21227" x="3519488" y="2554288"/>
          <p14:tracePt t="21235" x="3519488" y="2525713"/>
          <p14:tracePt t="21241" x="3519488" y="2517775"/>
          <p14:tracePt t="21252" x="3527425" y="2481263"/>
          <p14:tracePt t="21271" x="3527425" y="2452688"/>
          <p14:tracePt t="21277" x="3536950" y="2435225"/>
          <p14:tracePt t="21281" x="3546475" y="2416175"/>
          <p14:tracePt t="21290" x="3556000" y="2389188"/>
          <p14:tracePt t="21297" x="3573463" y="2379663"/>
          <p14:tracePt t="21307" x="3600450" y="2343150"/>
          <p14:tracePt t="21314" x="3609975" y="2335213"/>
          <p14:tracePt t="21324" x="3619500" y="2316163"/>
          <p14:tracePt t="21341" x="3629025" y="2316163"/>
          <p14:tracePt t="21345" x="3636963" y="2306638"/>
          <p14:tracePt t="21370" x="3646488" y="2298700"/>
          <p14:tracePt t="21409" x="3656013" y="2279650"/>
          <p14:tracePt t="21425" x="3665538" y="2270125"/>
          <p14:tracePt t="21441" x="3665538" y="2262188"/>
          <p14:tracePt t="21449" x="3673475" y="2252663"/>
          <p14:tracePt t="21547" x="3719513" y="2252663"/>
          <p14:tracePt t="21555" x="3792538" y="2252663"/>
          <p14:tracePt t="21563" x="3902075" y="2252663"/>
          <p14:tracePt t="21572" x="3992563" y="2252663"/>
          <p14:tracePt t="21577" x="4121150" y="2262188"/>
          <p14:tracePt t="21586" x="4221163" y="2270125"/>
          <p14:tracePt t="21593" x="4330700" y="2289175"/>
          <p14:tracePt t="21604" x="4403725" y="2289175"/>
          <p14:tracePt t="21609" x="4476750" y="2289175"/>
          <p14:tracePt t="21621" x="4557713" y="2298700"/>
          <p14:tracePt t="21625" x="4586288" y="2298700"/>
          <p14:tracePt t="21637" x="4613275" y="2325688"/>
          <p14:tracePt t="21641" x="4659313" y="2325688"/>
          <p14:tracePt t="21652" x="4676775" y="2335213"/>
          <p14:tracePt t="21665" x="4695825" y="2335213"/>
          <p14:tracePt t="21673" x="4713288" y="2343150"/>
          <p14:tracePt t="21689" x="4722813" y="2343150"/>
          <p14:tracePt t="21697" x="4740275" y="2343150"/>
          <p14:tracePt t="21705" x="4749800" y="2343150"/>
          <p14:tracePt t="21713" x="4759325" y="2343150"/>
          <p14:tracePt t="21721" x="4786313" y="2343150"/>
          <p14:tracePt t="21729" x="4803775" y="2343150"/>
          <p14:tracePt t="21737" x="4813300" y="2343150"/>
          <p14:tracePt t="21745" x="4822825" y="2343150"/>
          <p14:tracePt t="21754" x="4840288" y="2343150"/>
          <p14:tracePt t="21761" x="4849813" y="2343150"/>
          <p14:tracePt t="21769" x="4868863" y="2343150"/>
          <p14:tracePt t="21777" x="4886325" y="2343150"/>
          <p14:tracePt t="21786" x="4895850" y="2343150"/>
          <p14:tracePt t="21809" x="4913313" y="2343150"/>
          <p14:tracePt t="21982" x="4922838" y="2343150"/>
          <p14:tracePt t="21988" x="4932363" y="2343150"/>
          <p14:tracePt t="22003" x="4949825" y="2343150"/>
          <p14:tracePt t="22010" x="4959350" y="2343150"/>
          <p14:tracePt t="22044" x="4968875" y="2335213"/>
          <p14:tracePt t="22374" x="4968875" y="2325688"/>
          <p14:tracePt t="22386" x="4959350" y="2325688"/>
          <p14:tracePt t="22395" x="4949825" y="2325688"/>
          <p14:tracePt t="22409" x="4922838" y="2325688"/>
          <p14:tracePt t="22417" x="4913313" y="2335213"/>
          <p14:tracePt t="22435" x="4913313" y="2343150"/>
          <p14:tracePt t="22441" x="4905375" y="2362200"/>
          <p14:tracePt t="22449" x="4905375" y="2371725"/>
          <p14:tracePt t="22457" x="4905375" y="2379663"/>
          <p14:tracePt t="22465" x="4895850" y="2416175"/>
          <p14:tracePt t="22489" x="4895850" y="2425700"/>
          <p14:tracePt t="22497" x="4895850" y="2444750"/>
          <p14:tracePt t="22505" x="4895850" y="2452688"/>
          <p14:tracePt t="22513" x="4895850" y="2471738"/>
          <p14:tracePt t="22521" x="4876800" y="2489200"/>
          <p14:tracePt t="22537" x="4876800" y="2498725"/>
          <p14:tracePt t="22545" x="4876800" y="2508250"/>
          <p14:tracePt t="22577" x="4876800" y="2525713"/>
          <p14:tracePt t="22826" x="4876800" y="2535238"/>
          <p14:tracePt t="22854" x="4876800" y="2544763"/>
          <p14:tracePt t="22873" x="4876800" y="2554288"/>
          <p14:tracePt t="22981" x="4868863" y="2562225"/>
          <p14:tracePt t="22988" x="4840288" y="2562225"/>
          <p14:tracePt t="22998" x="4776788" y="2562225"/>
          <p14:tracePt t="23001" x="4722813" y="2562225"/>
          <p14:tracePt t="23016" x="4622800" y="2562225"/>
          <p14:tracePt t="23022" x="4513263" y="2562225"/>
          <p14:tracePt t="23025" x="4440238" y="2562225"/>
          <p14:tracePt t="23034" x="4348163" y="2562225"/>
          <p14:tracePt t="23041" x="4275138" y="2562225"/>
          <p14:tracePt t="23050" x="4184650" y="2562225"/>
          <p14:tracePt t="23058" x="4111625" y="2562225"/>
          <p14:tracePt t="23065" x="4021138" y="2562225"/>
          <p14:tracePt t="23073" x="3992563" y="2562225"/>
          <p14:tracePt t="23081" x="3956050" y="2562225"/>
          <p14:tracePt t="23091" x="3938588" y="2562225"/>
          <p14:tracePt t="23163" x="3929063" y="2562225"/>
          <p14:tracePt t="23171" x="3911600" y="2562225"/>
          <p14:tracePt t="23179" x="3902075" y="2562225"/>
          <p14:tracePt t="23186" x="3875088" y="2562225"/>
          <p14:tracePt t="23194" x="3856038" y="2562225"/>
          <p14:tracePt t="23201" x="3838575" y="2562225"/>
          <p14:tracePt t="23209" x="3829050" y="2562225"/>
          <p14:tracePt t="23249" x="3810000" y="2571750"/>
          <p14:tracePt t="23277" x="3810000" y="2581275"/>
          <p14:tracePt t="23348" x="3819525" y="2598738"/>
          <p14:tracePt t="23356" x="3838575" y="2598738"/>
          <p14:tracePt t="23365" x="3883025" y="2625725"/>
          <p14:tracePt t="23373" x="3919538" y="2625725"/>
          <p14:tracePt t="23377" x="3984625" y="2635250"/>
          <p14:tracePt t="23390" x="4021138" y="2635250"/>
          <p14:tracePt t="23393" x="4075113" y="2644775"/>
          <p14:tracePt t="23401" x="4094163" y="2644775"/>
          <p14:tracePt t="23409" x="4121150" y="2644775"/>
          <p14:tracePt t="23418" x="4138613" y="2654300"/>
          <p14:tracePt t="23425" x="4148138" y="2654300"/>
          <p14:tracePt t="23438" x="4165600" y="2654300"/>
          <p14:tracePt t="23522" x="4175125" y="2662238"/>
          <p14:tracePt t="23530" x="4184650" y="2671763"/>
          <p14:tracePt t="23546" x="4194175" y="2671763"/>
          <p14:tracePt t="23554" x="4202113" y="2671763"/>
          <p14:tracePt t="23573" x="4221163" y="2671763"/>
          <p14:tracePt t="23593" x="4230688" y="2681288"/>
          <p14:tracePt t="23657" x="4238625" y="2690813"/>
          <p14:tracePt t="23673" x="4238625" y="2698750"/>
          <p14:tracePt t="23681" x="4238625" y="2708275"/>
          <p14:tracePt t="23689" x="4238625" y="2735263"/>
          <p14:tracePt t="23698" x="4238625" y="2763838"/>
          <p14:tracePt t="23705" x="4238625" y="2800350"/>
          <p14:tracePt t="23713" x="4238625" y="2808288"/>
          <p14:tracePt t="23721" x="4238625" y="2854325"/>
          <p14:tracePt t="23730" x="4238625" y="2890838"/>
          <p14:tracePt t="23737" x="4238625" y="2927350"/>
          <p14:tracePt t="23745" x="4238625" y="2963863"/>
          <p14:tracePt t="23754" x="4238625" y="3009900"/>
          <p14:tracePt t="23761" x="4238625" y="3036888"/>
          <p14:tracePt t="23769" x="4238625" y="3063875"/>
          <p14:tracePt t="23777" x="4238625" y="3082925"/>
          <p14:tracePt t="23786" x="4238625" y="3100388"/>
          <p14:tracePt t="23793" x="4238625" y="3109913"/>
          <p14:tracePt t="23809" x="4238625" y="3119438"/>
          <p14:tracePt t="23853" x="4238625" y="3127375"/>
          <p14:tracePt t="23871" x="4238625" y="3136900"/>
          <p14:tracePt t="23881" x="4238625" y="3146425"/>
          <p14:tracePt t="23889" x="4238625" y="3155950"/>
          <p14:tracePt t="23897" x="4238625" y="3163888"/>
          <p14:tracePt t="23908" x="4221163" y="3182938"/>
          <p14:tracePt t="23926" x="4211638" y="3209925"/>
          <p14:tracePt t="23930" x="4211638" y="3219450"/>
          <p14:tracePt t="23937" x="4194175" y="3236913"/>
          <p14:tracePt t="23947" x="4175125" y="3255963"/>
          <p14:tracePt t="23953" x="4165600" y="3265488"/>
          <p14:tracePt t="23963" x="4157663" y="3282950"/>
          <p14:tracePt t="23972" x="4138613" y="3302000"/>
          <p14:tracePt t="23977" x="4129088" y="3309938"/>
          <p14:tracePt t="23986" x="4121150" y="3319463"/>
          <p14:tracePt t="23994" x="4111625" y="3328988"/>
          <p14:tracePt t="24003" x="4094163" y="3346450"/>
          <p14:tracePt t="24009" x="4075113" y="3365500"/>
          <p14:tracePt t="24025" x="4065588" y="3375025"/>
          <p14:tracePt t="24034" x="4048125" y="3382963"/>
          <p14:tracePt t="24042" x="4038600" y="3382963"/>
          <p14:tracePt t="24053" x="4038600" y="3392488"/>
          <p14:tracePt t="24058" x="4029075" y="3402013"/>
          <p14:tracePt t="24081" x="4021138" y="3411538"/>
          <p14:tracePt t="24090" x="4011613" y="3419475"/>
          <p14:tracePt t="24098" x="3992563" y="3429000"/>
          <p14:tracePt t="24105" x="3984625" y="3438525"/>
          <p14:tracePt t="24113" x="3965575" y="3455988"/>
          <p14:tracePt t="24121" x="3948113" y="3465513"/>
          <p14:tracePt t="24129" x="3919538" y="3475038"/>
          <p14:tracePt t="24137" x="3902075" y="3492500"/>
          <p14:tracePt t="24147" x="3883025" y="3502025"/>
          <p14:tracePt t="24153" x="3875088" y="3511550"/>
          <p14:tracePt t="24161" x="3846513" y="3538538"/>
          <p14:tracePt t="24170" x="3829050" y="3548063"/>
          <p14:tracePt t="24177" x="3819525" y="3556000"/>
          <p14:tracePt t="24186" x="3810000" y="3584575"/>
          <p14:tracePt t="24193" x="3792538" y="3584575"/>
          <p14:tracePt t="24209" x="3783013" y="3584575"/>
          <p14:tracePt t="24219" x="3775075" y="3584575"/>
          <p14:tracePt t="24242" x="3775075" y="3592513"/>
          <p14:tracePt t="24251" x="3756025" y="3592513"/>
          <p14:tracePt t="24259" x="3719513" y="3621088"/>
          <p14:tracePt t="24274" x="3702050" y="3629025"/>
          <p14:tracePt t="24282" x="3692525" y="3638550"/>
          <p14:tracePt t="24289" x="3673475" y="3657600"/>
          <p14:tracePt t="24297" x="3646488" y="3675063"/>
          <p14:tracePt t="24305" x="3636963" y="3684588"/>
          <p14:tracePt t="24313" x="3609975" y="3711575"/>
          <p14:tracePt t="24323" x="3592513" y="3730625"/>
          <p14:tracePt t="24329" x="3556000" y="3738563"/>
          <p14:tracePt t="24337" x="3536950" y="3767138"/>
          <p14:tracePt t="24345" x="3519488" y="3784600"/>
          <p14:tracePt t="24353" x="3482975" y="3811588"/>
          <p14:tracePt t="24370" x="3482975" y="3821113"/>
          <p14:tracePt t="24580" x="3482975" y="3794125"/>
          <p14:tracePt t="24588" x="3482975" y="3757613"/>
          <p14:tracePt t="24593" x="3482975" y="3702050"/>
          <p14:tracePt t="24602" x="3482975" y="3657600"/>
          <p14:tracePt t="24609" x="3482975" y="3602038"/>
          <p14:tracePt t="24621" x="3482975" y="3565525"/>
          <p14:tracePt t="24625" x="3482975" y="3538538"/>
          <p14:tracePt t="24641" x="3482975" y="3492500"/>
          <p14:tracePt t="24645" x="3482975" y="3465513"/>
          <p14:tracePt t="24654" x="3482975" y="3446463"/>
          <p14:tracePt t="24658" x="3482975" y="3438525"/>
          <p14:tracePt t="24669" x="3482975" y="3419475"/>
          <p14:tracePt t="24770" x="3490913" y="3419475"/>
          <p14:tracePt t="24777" x="3546475" y="3419475"/>
          <p14:tracePt t="24786" x="3629025" y="3419475"/>
          <p14:tracePt t="24793" x="3738563" y="3429000"/>
          <p14:tracePt t="24802" x="3846513" y="3429000"/>
          <p14:tracePt t="24809" x="3975100" y="3429000"/>
          <p14:tracePt t="24818" x="4121150" y="3446463"/>
          <p14:tracePt t="24825" x="4267200" y="3446463"/>
          <p14:tracePt t="24834" x="4413250" y="3446463"/>
          <p14:tracePt t="24841" x="4540250" y="3446463"/>
          <p14:tracePt t="24851" x="4630738" y="3446463"/>
          <p14:tracePt t="24857" x="4740275" y="3446463"/>
          <p14:tracePt t="24865" x="4832350" y="3446463"/>
          <p14:tracePt t="24887" x="4986338" y="3446463"/>
          <p14:tracePt t="24889" x="5014913" y="3446463"/>
          <p14:tracePt t="24897" x="5059363" y="3419475"/>
          <p14:tracePt t="24905" x="5086350" y="3419475"/>
          <p14:tracePt t="24914" x="5095875" y="3411538"/>
          <p14:tracePt t="25019" x="5105400" y="3411538"/>
          <p14:tracePt t="25083" x="5105400" y="3419475"/>
          <p14:tracePt t="25090" x="5105400" y="3455988"/>
          <p14:tracePt t="25097" x="5105400" y="3475038"/>
          <p14:tracePt t="25105" x="5105400" y="3492500"/>
          <p14:tracePt t="25113" x="5105400" y="3511550"/>
          <p14:tracePt t="25121" x="5105400" y="3538538"/>
          <p14:tracePt t="25129" x="5105400" y="3556000"/>
          <p14:tracePt t="25137" x="5095875" y="3584575"/>
          <p14:tracePt t="25147" x="5095875" y="3592513"/>
          <p14:tracePt t="25154" x="5095875" y="3602038"/>
          <p14:tracePt t="25161" x="5095875" y="3611563"/>
          <p14:tracePt t="25169" x="5086350" y="3638550"/>
          <p14:tracePt t="25186" x="5086350" y="3648075"/>
          <p14:tracePt t="25193" x="5078413" y="3657600"/>
          <p14:tracePt t="25201" x="5078413" y="3665538"/>
          <p14:tracePt t="25209" x="5068888" y="3675063"/>
          <p14:tracePt t="25220" x="5049838" y="3694113"/>
          <p14:tracePt t="25225" x="5032375" y="3702050"/>
          <p14:tracePt t="25235" x="4986338" y="3738563"/>
          <p14:tracePt t="25241" x="4959350" y="3738563"/>
          <p14:tracePt t="25250" x="4932363" y="3748088"/>
          <p14:tracePt t="25257" x="4876800" y="3757613"/>
          <p14:tracePt t="25265" x="4822825" y="3757613"/>
          <p14:tracePt t="25273" x="4776788" y="3757613"/>
          <p14:tracePt t="25282" x="4722813" y="3784600"/>
          <p14:tracePt t="25293" x="4667250" y="3784600"/>
          <p14:tracePt t="25298" x="4586288" y="3784600"/>
          <p14:tracePt t="25306" x="4530725" y="3784600"/>
          <p14:tracePt t="25314" x="4457700" y="3784600"/>
          <p14:tracePt t="25322" x="4367213" y="3784600"/>
          <p14:tracePt t="25329" x="4311650" y="3784600"/>
          <p14:tracePt t="25338" x="4230688" y="3775075"/>
          <p14:tracePt t="25346" x="4138613" y="3767138"/>
          <p14:tracePt t="25356" x="4102100" y="3767138"/>
          <p14:tracePt t="25362" x="4038600" y="3757613"/>
          <p14:tracePt t="25371" x="4002088" y="3757613"/>
          <p14:tracePt t="25377" x="3948113" y="3757613"/>
          <p14:tracePt t="25388" x="3911600" y="3757613"/>
          <p14:tracePt t="25396" x="3856038" y="3757613"/>
          <p14:tracePt t="25403" x="3810000" y="3757613"/>
          <p14:tracePt t="25410" x="3783013" y="3757613"/>
          <p14:tracePt t="25421" x="3719513" y="3775075"/>
          <p14:tracePt t="25425" x="3709988" y="3775075"/>
          <p14:tracePt t="25434" x="3683000" y="3784600"/>
          <p14:tracePt t="25441" x="3683000" y="3794125"/>
          <p14:tracePt t="25450" x="3656013" y="3803650"/>
          <p14:tracePt t="25585" x="3673475" y="3803650"/>
          <p14:tracePt t="25593" x="3692525" y="3803650"/>
          <p14:tracePt t="25602" x="3729038" y="3803650"/>
          <p14:tracePt t="25609" x="3756025" y="3803650"/>
          <p14:tracePt t="25620" x="3792538" y="3803650"/>
          <p14:tracePt t="25625" x="3838575" y="3803650"/>
          <p14:tracePt t="25637" x="3892550" y="3803650"/>
          <p14:tracePt t="25641" x="3956050" y="3840163"/>
          <p14:tracePt t="25651" x="4011613" y="3857625"/>
          <p14:tracePt t="25657" x="4094163" y="3875088"/>
          <p14:tracePt t="25665" x="4138613" y="3903663"/>
          <p14:tracePt t="25673" x="4184650" y="3921125"/>
          <p14:tracePt t="25682" x="4211638" y="3957638"/>
          <p14:tracePt t="25697" x="4230688" y="3967163"/>
          <p14:tracePt t="26004" x="4238625" y="3976688"/>
          <p14:tracePt t="26013" x="4248150" y="3994150"/>
          <p14:tracePt t="26025" x="4248150" y="4021138"/>
          <p14:tracePt t="26033" x="4248150" y="4030663"/>
          <p14:tracePt t="26041" x="4248150" y="4049713"/>
          <p14:tracePt t="26050" x="4248150" y="4076700"/>
          <p14:tracePt t="26057" x="4248150" y="4122738"/>
          <p14:tracePt t="26065" x="4248150" y="4140200"/>
          <p14:tracePt t="26073" x="4248150" y="4167188"/>
          <p14:tracePt t="26082" x="4248150" y="4186238"/>
          <p14:tracePt t="26089" x="4248150" y="4222750"/>
          <p14:tracePt t="26097" x="4248150" y="4268788"/>
          <p14:tracePt t="26105" x="4248150" y="4286250"/>
          <p14:tracePt t="26113" x="4248150" y="4313238"/>
          <p14:tracePt t="26121" x="4248150" y="4322763"/>
          <p14:tracePt t="26129" x="4248150" y="4340225"/>
          <p14:tracePt t="26137" x="4248150" y="4359275"/>
          <p14:tracePt t="26269" x="4248150" y="4376738"/>
          <p14:tracePt t="26330" x="4248150" y="4405313"/>
          <p14:tracePt t="26337" x="4248150" y="4413250"/>
          <p14:tracePt t="26347" x="4248150" y="4422775"/>
          <p14:tracePt t="26355" x="4248150" y="4432300"/>
          <p14:tracePt t="26362" x="4238625" y="4449763"/>
          <p14:tracePt t="26374" x="4202113" y="4478338"/>
          <p14:tracePt t="26377" x="4175125" y="4495800"/>
          <p14:tracePt t="26388" x="4148138" y="4514850"/>
          <p14:tracePt t="26395" x="4129088" y="4522788"/>
          <p14:tracePt t="26403" x="4065588" y="4559300"/>
          <p14:tracePt t="26410" x="4038600" y="4568825"/>
          <p14:tracePt t="26419" x="4029075" y="4578350"/>
          <p14:tracePt t="26425" x="4011613" y="4587875"/>
          <p14:tracePt t="26434" x="3992563" y="4605338"/>
          <p14:tracePt t="26441" x="3965575" y="4624388"/>
          <p14:tracePt t="26452" x="3948113" y="4632325"/>
          <p14:tracePt t="26457" x="3919538" y="4660900"/>
          <p14:tracePt t="26474" x="3892550" y="4687888"/>
          <p14:tracePt t="26483" x="3883025" y="4697413"/>
          <p14:tracePt t="26490" x="3856038" y="4724400"/>
          <p14:tracePt t="26497" x="3838575" y="4741863"/>
          <p14:tracePt t="26505" x="3792538" y="4787900"/>
          <p14:tracePt t="26513" x="3756025" y="4824413"/>
          <p14:tracePt t="26521" x="3709988" y="4860925"/>
          <p14:tracePt t="26529" x="3673475" y="4887913"/>
          <p14:tracePt t="26537" x="3646488" y="4924425"/>
          <p14:tracePt t="26545" x="3609975" y="4951413"/>
          <p14:tracePt t="26555" x="3592513" y="4970463"/>
          <p14:tracePt t="26562" x="3582988" y="4979988"/>
          <p14:tracePt t="26569" x="3556000" y="5006975"/>
          <p14:tracePt t="26577" x="3556000" y="5016500"/>
          <p14:tracePt t="26587" x="3546475" y="5024438"/>
          <p14:tracePt t="26601" x="3527425" y="5043488"/>
          <p14:tracePt t="26617" x="3519488" y="5053013"/>
          <p14:tracePt t="26637" x="3509963" y="5053013"/>
          <p14:tracePt t="26641" x="3500438" y="5053013"/>
          <p14:tracePt t="26651" x="3490913" y="5060950"/>
          <p14:tracePt t="26667" x="3463925" y="5070475"/>
          <p14:tracePt t="26673" x="3455988" y="5070475"/>
          <p14:tracePt t="26681" x="3427413" y="5089525"/>
          <p14:tracePt t="26689" x="3419475" y="5089525"/>
          <p14:tracePt t="26697" x="3400425" y="5097463"/>
          <p14:tracePt t="26705" x="3354388" y="5133975"/>
          <p14:tracePt t="26713" x="3346450" y="5143500"/>
          <p14:tracePt t="26721" x="3327400" y="5160963"/>
          <p14:tracePt t="26729" x="3300413" y="5189538"/>
          <p14:tracePt t="26737" x="3263900" y="5226050"/>
          <p14:tracePt t="26745" x="3244850" y="5253038"/>
          <p14:tracePt t="26755" x="3236913" y="5280025"/>
          <p14:tracePt t="26762" x="3200400" y="5326063"/>
          <p14:tracePt t="26770" x="3190875" y="5343525"/>
          <p14:tracePt t="26777" x="3181350" y="5353050"/>
          <p14:tracePt t="26785" x="3181350" y="5372100"/>
          <p14:tracePt t="26793" x="3163888" y="5399088"/>
          <p14:tracePt t="26954" x="3163888" y="5353050"/>
          <p14:tracePt t="26961" x="3163888" y="5343525"/>
          <p14:tracePt t="26969" x="3163888" y="5335588"/>
          <p14:tracePt t="26977" x="3163888" y="5307013"/>
          <p14:tracePt t="26986" x="3163888" y="5289550"/>
          <p14:tracePt t="26993" x="3163888" y="5270500"/>
          <p14:tracePt t="27002" x="3171825" y="5253038"/>
          <p14:tracePt t="27011" x="3171825" y="5216525"/>
          <p14:tracePt t="27018" x="3171825" y="5197475"/>
          <p14:tracePt t="27025" x="3171825" y="5153025"/>
          <p14:tracePt t="27034" x="3171825" y="5116513"/>
          <p14:tracePt t="27041" x="3171825" y="5060950"/>
          <p14:tracePt t="27050" x="3171825" y="5006975"/>
          <p14:tracePt t="27057" x="3171825" y="4970463"/>
          <p14:tracePt t="27065" x="3171825" y="4943475"/>
          <p14:tracePt t="27073" x="3163888" y="4897438"/>
          <p14:tracePt t="27081" x="3154363" y="4841875"/>
          <p14:tracePt t="27089" x="3154363" y="4833938"/>
          <p14:tracePt t="27097" x="3144838" y="4797425"/>
          <p14:tracePt t="27105" x="3144838" y="4787900"/>
          <p14:tracePt t="27114" x="3144838" y="4768850"/>
          <p14:tracePt t="27129" x="3144838" y="4760913"/>
          <p14:tracePt t="27472" x="3144838" y="4751388"/>
          <p14:tracePt t="27478" x="3190875" y="4751388"/>
          <p14:tracePt t="27482" x="3263900" y="4751388"/>
          <p14:tracePt t="27490" x="3390900" y="4751388"/>
          <p14:tracePt t="27497" x="3500438" y="4751388"/>
          <p14:tracePt t="27505" x="3646488" y="4751388"/>
          <p14:tracePt t="27513" x="3829050" y="4751388"/>
          <p14:tracePt t="27521" x="4011613" y="4751388"/>
          <p14:tracePt t="27529" x="4175125" y="4768850"/>
          <p14:tracePt t="27537" x="4376738" y="4768850"/>
          <p14:tracePt t="27545" x="4513263" y="4768850"/>
          <p14:tracePt t="27553" x="4659313" y="4768850"/>
          <p14:tracePt t="27561" x="4749800" y="4768850"/>
          <p14:tracePt t="27571" x="4849813" y="4768850"/>
          <p14:tracePt t="27579" x="4905375" y="4768850"/>
          <p14:tracePt t="27587" x="4968875" y="4751388"/>
          <p14:tracePt t="27593" x="5005388" y="4741863"/>
          <p14:tracePt t="27601" x="5049838" y="4732338"/>
          <p14:tracePt t="27609" x="5078413" y="4714875"/>
          <p14:tracePt t="27621" x="5095875" y="4714875"/>
          <p14:tracePt t="27625" x="5122863" y="4714875"/>
          <p14:tracePt t="27637" x="5141913" y="4714875"/>
          <p14:tracePt t="27641" x="5159375" y="4714875"/>
          <p14:tracePt t="27654" x="5168900" y="4714875"/>
          <p14:tracePt t="27659" x="5205413" y="4714875"/>
          <p14:tracePt t="27669" x="5214938" y="4714875"/>
          <p14:tracePt t="27674" x="5251450" y="4714875"/>
          <p14:tracePt t="27684" x="5268913" y="4714875"/>
          <p14:tracePt t="27689" x="5297488" y="4714875"/>
          <p14:tracePt t="27697" x="5314950" y="4714875"/>
          <p14:tracePt t="27705" x="5341938" y="4714875"/>
          <p14:tracePt t="27713" x="5360988" y="4714875"/>
          <p14:tracePt t="27721" x="5368925" y="4714875"/>
          <p14:tracePt t="27729" x="5387975" y="4705350"/>
          <p14:tracePt t="27738" x="5405438" y="4705350"/>
          <p14:tracePt t="27745" x="5424488" y="4705350"/>
          <p14:tracePt t="27754" x="5434013" y="4705350"/>
          <p14:tracePt t="27761" x="5441950" y="4705350"/>
          <p14:tracePt t="27770" x="5451475" y="4697413"/>
          <p14:tracePt t="28364" x="5451475" y="4705350"/>
          <p14:tracePt t="28595" x="5451475" y="4714875"/>
          <p14:tracePt t="28641" x="5451475" y="4724400"/>
          <p14:tracePt t="28779" x="5451475" y="4732338"/>
          <p14:tracePt t="28882" x="5451475" y="4741863"/>
          <p14:tracePt t="28889" x="5451475" y="4778375"/>
          <p14:tracePt t="28902" x="5451475" y="4797425"/>
          <p14:tracePt t="28907" x="5451475" y="4833938"/>
          <p14:tracePt t="28915" x="5451475" y="4878388"/>
          <p14:tracePt t="28921" x="5451475" y="4933950"/>
          <p14:tracePt t="28931" x="5451475" y="4960938"/>
          <p14:tracePt t="28937" x="5451475" y="5016500"/>
          <p14:tracePt t="28945" x="5451475" y="5070475"/>
          <p14:tracePt t="28953" x="5451475" y="5126038"/>
          <p14:tracePt t="28963" x="5434013" y="5189538"/>
          <p14:tracePt t="28971" x="5424488" y="5233988"/>
          <p14:tracePt t="28978" x="5424488" y="5270500"/>
          <p14:tracePt t="28988" x="5424488" y="5316538"/>
          <p14:tracePt t="28994" x="5414963" y="5335588"/>
          <p14:tracePt t="29001" x="5414963" y="5362575"/>
          <p14:tracePt t="29009" x="5405438" y="5389563"/>
          <p14:tracePt t="29018" x="5405438" y="5408613"/>
          <p14:tracePt t="29025" x="5397500" y="5426075"/>
          <p14:tracePt t="29035" x="5387975" y="5435600"/>
          <p14:tracePt t="29114" x="5387975" y="5453063"/>
          <p14:tracePt t="29130" x="5387975" y="5462588"/>
          <p14:tracePt t="29137" x="5387975" y="5472113"/>
          <p14:tracePt t="29146" x="5378450" y="5481638"/>
          <p14:tracePt t="29161" x="5378450" y="5489575"/>
          <p14:tracePt t="29177" x="5378450" y="5499100"/>
          <p14:tracePt t="29203" x="5378450" y="5508625"/>
          <p14:tracePt t="29213" x="5368925" y="5518150"/>
          <p14:tracePt t="29250" x="5368925" y="5535613"/>
          <p14:tracePt t="29277" x="5360988" y="5545138"/>
          <p14:tracePt t="29982" x="5351463" y="5545138"/>
          <p14:tracePt t="30179" x="5341938" y="5535613"/>
          <p14:tracePt t="30186" x="5305425" y="5535613"/>
          <p14:tracePt t="30197" x="5268913" y="5535613"/>
          <p14:tracePt t="30205" x="5214938" y="5535613"/>
          <p14:tracePt t="30209" x="5159375" y="5535613"/>
          <p14:tracePt t="30217" x="5095875" y="5535613"/>
          <p14:tracePt t="30225" x="5022850" y="5535613"/>
          <p14:tracePt t="30235" x="4949825" y="5535613"/>
          <p14:tracePt t="30241" x="4895850" y="5535613"/>
          <p14:tracePt t="30250" x="4767263" y="5535613"/>
          <p14:tracePt t="30257" x="4676775" y="5535613"/>
          <p14:tracePt t="30266" x="4549775" y="5535613"/>
          <p14:tracePt t="30274" x="4440238" y="5535613"/>
          <p14:tracePt t="30282" x="4348163" y="5535613"/>
          <p14:tracePt t="30290" x="4275138" y="5535613"/>
          <p14:tracePt t="30298" x="4157663" y="5518150"/>
          <p14:tracePt t="30305" x="4084638" y="5499100"/>
          <p14:tracePt t="30313" x="4029075" y="5499100"/>
          <p14:tracePt t="30322" x="3965575" y="5481638"/>
          <p14:tracePt t="30329" x="3902075" y="5453063"/>
          <p14:tracePt t="30337" x="3846513" y="5445125"/>
          <p14:tracePt t="30346" x="3802063" y="5426075"/>
          <p14:tracePt t="30356" x="3783013" y="5416550"/>
          <p14:tracePt t="30362" x="3746500" y="5416550"/>
          <p14:tracePt t="30373" x="3738563" y="5416550"/>
          <p14:tracePt t="30377" x="3702050" y="5416550"/>
          <p14:tracePt t="30387" x="3683000" y="5408613"/>
          <p14:tracePt t="30393" x="3665538" y="5408613"/>
          <p14:tracePt t="30409" x="3656013" y="5408613"/>
          <p14:tracePt t="30418" x="3646488" y="5408613"/>
          <p14:tracePt t="30426" x="3629025" y="5408613"/>
          <p14:tracePt t="30436" x="3619500" y="5408613"/>
          <p14:tracePt t="30441" x="3609975" y="5408613"/>
          <p14:tracePt t="30450" x="3600450" y="5408613"/>
          <p14:tracePt t="30457" x="3582988" y="5408613"/>
          <p14:tracePt t="30490" x="3573463" y="5408613"/>
          <p14:tracePt t="30939" x="3563938" y="5408613"/>
          <p14:tracePt t="30949" x="3563938" y="5416550"/>
          <p14:tracePt t="30965" x="3573463" y="5435600"/>
          <p14:tracePt t="31103" x="3582988" y="5445125"/>
          <p14:tracePt t="31153" x="3600450" y="5462588"/>
          <p14:tracePt t="31332" x="3609975" y="5462588"/>
          <p14:tracePt t="31363" x="3619500" y="5462588"/>
          <p14:tracePt t="31373" x="3629025" y="5453063"/>
          <p14:tracePt t="31385" x="3636963" y="5445125"/>
          <p14:tracePt t="31401" x="3646488" y="5435600"/>
          <p14:tracePt t="31409" x="3656013" y="5426075"/>
          <p14:tracePt t="31419" x="3656013" y="5416550"/>
          <p14:tracePt t="31425" x="3673475" y="5389563"/>
          <p14:tracePt t="31443" x="3683000" y="5372100"/>
          <p14:tracePt t="31450" x="3692525" y="5362575"/>
          <p14:tracePt t="31457" x="3702050" y="5343525"/>
          <p14:tracePt t="31468" x="3702050" y="5335588"/>
          <p14:tracePt t="31473" x="3702050" y="5316538"/>
          <p14:tracePt t="31482" x="3709988" y="5307013"/>
          <p14:tracePt t="31489" x="3709988" y="5299075"/>
          <p14:tracePt t="31497" x="3709988" y="5262563"/>
          <p14:tracePt t="31513" x="3719513" y="5243513"/>
          <p14:tracePt t="31529" x="3719513" y="5226050"/>
          <p14:tracePt t="31555" x="3719513" y="5216525"/>
          <p14:tracePt t="31593" x="3719513" y="5207000"/>
          <p14:tracePt t="31641" x="3719513" y="5197475"/>
          <p14:tracePt t="31657" x="3719513" y="5189538"/>
          <p14:tracePt t="31673" x="3729038" y="5180013"/>
          <p14:tracePt t="31681" x="3738563" y="5170488"/>
          <p14:tracePt t="31745" x="3746500" y="5160963"/>
          <p14:tracePt t="31780" x="3746500" y="5153025"/>
          <p14:tracePt t="31859" x="3756025" y="5143500"/>
          <p14:tracePt t="31876" x="3775075" y="5116513"/>
          <p14:tracePt t="31889" x="3775075" y="5089525"/>
          <p14:tracePt t="31897" x="3783013" y="5070475"/>
          <p14:tracePt t="31905" x="3792538" y="5043488"/>
          <p14:tracePt t="31913" x="3792538" y="5033963"/>
          <p14:tracePt t="31921" x="3802063" y="4987925"/>
          <p14:tracePt t="31937" x="3802063" y="4979988"/>
          <p14:tracePt t="31939" x="3829050" y="4943475"/>
          <p14:tracePt t="31951" x="3829050" y="4906963"/>
          <p14:tracePt t="31953" x="3838575" y="4887913"/>
          <p14:tracePt t="31969" x="3838575" y="4833938"/>
          <p14:tracePt t="31977" x="3838575" y="4805363"/>
          <p14:tracePt t="31986" x="3838575" y="4787900"/>
          <p14:tracePt t="31993" x="3838575" y="4760913"/>
          <p14:tracePt t="32002" x="3838575" y="4741863"/>
          <p14:tracePt t="32009" x="3838575" y="4724400"/>
          <p14:tracePt t="32017" x="3838575" y="4714875"/>
          <p14:tracePt t="32025" x="3838575" y="4705350"/>
          <p14:tracePt t="32034" x="3838575" y="4678363"/>
          <p14:tracePt t="32055" x="3838575" y="4668838"/>
          <p14:tracePt t="32060" x="3838575" y="4660900"/>
          <p14:tracePt t="32065" x="3846513" y="4632325"/>
          <p14:tracePt t="32082" x="3846513" y="4614863"/>
          <p14:tracePt t="32089" x="3846513" y="4595813"/>
          <p14:tracePt t="32099" x="3846513" y="4578350"/>
          <p14:tracePt t="32107" x="3846513" y="4551363"/>
          <p14:tracePt t="32115" x="3846513" y="4532313"/>
          <p14:tracePt t="32124" x="3846513" y="4505325"/>
          <p14:tracePt t="32130" x="3846513" y="4468813"/>
          <p14:tracePt t="32137" x="3846513" y="4441825"/>
          <p14:tracePt t="32145" x="3829050" y="4422775"/>
          <p14:tracePt t="32153" x="3829050" y="4386263"/>
          <p14:tracePt t="32161" x="3819525" y="4368800"/>
          <p14:tracePt t="32170" x="3819525" y="4349750"/>
          <p14:tracePt t="32177" x="3819525" y="4332288"/>
          <p14:tracePt t="32186" x="3819525" y="4313238"/>
          <p14:tracePt t="32193" x="3819525" y="4303713"/>
          <p14:tracePt t="32201" x="3819525" y="4295775"/>
          <p14:tracePt t="32213" x="3819525" y="4286250"/>
          <p14:tracePt t="32220" x="3819525" y="4268788"/>
          <p14:tracePt t="32236" x="3819525" y="4249738"/>
          <p14:tracePt t="32247" x="3819525" y="4232275"/>
          <p14:tracePt t="32250" x="3819525" y="4213225"/>
          <p14:tracePt t="32257" x="3829050" y="4167188"/>
          <p14:tracePt t="32268" x="3846513" y="4149725"/>
          <p14:tracePt t="32273" x="3846513" y="4130675"/>
          <p14:tracePt t="32281" x="3846513" y="4122738"/>
          <p14:tracePt t="32290" x="3846513" y="4113213"/>
          <p14:tracePt t="32298" x="3846513" y="4076700"/>
          <p14:tracePt t="32306" x="3846513" y="4067175"/>
          <p14:tracePt t="32314" x="3846513" y="4021138"/>
          <p14:tracePt t="32326" x="3846513" y="3994150"/>
          <p14:tracePt t="32329" x="3856038" y="3976688"/>
          <p14:tracePt t="32338" x="3856038" y="3930650"/>
          <p14:tracePt t="32345" x="3856038" y="3911600"/>
          <p14:tracePt t="32353" x="3856038" y="3884613"/>
          <p14:tracePt t="32361" x="3856038" y="3848100"/>
          <p14:tracePt t="32370" x="3856038" y="3830638"/>
          <p14:tracePt t="32377" x="3856038" y="3784600"/>
          <p14:tracePt t="32386" x="3856038" y="3767138"/>
          <p14:tracePt t="32393" x="3856038" y="3730625"/>
          <p14:tracePt t="32401" x="3856038" y="3702050"/>
          <p14:tracePt t="32409" x="3856038" y="3657600"/>
          <p14:tracePt t="32418" x="3856038" y="3629025"/>
          <p14:tracePt t="32425" x="3856038" y="3575050"/>
          <p14:tracePt t="32434" x="3856038" y="3538538"/>
          <p14:tracePt t="32441" x="3856038" y="3519488"/>
          <p14:tracePt t="32450" x="3856038" y="3482975"/>
          <p14:tracePt t="32457" x="3856038" y="3465513"/>
          <p14:tracePt t="32467" x="3856038" y="3455988"/>
          <p14:tracePt t="32473" x="3856038" y="3438525"/>
          <p14:tracePt t="32481" x="3856038" y="3429000"/>
          <p14:tracePt t="32497" x="3856038" y="3411538"/>
          <p14:tracePt t="32612" x="3865563" y="3392488"/>
          <p14:tracePt t="32646" x="3875088" y="3382963"/>
          <p14:tracePt t="32676" x="3883025" y="3375025"/>
          <p14:tracePt t="32691" x="3892550" y="3365500"/>
          <p14:tracePt t="32702" x="3902075" y="3355975"/>
          <p14:tracePt t="32705" x="3911600" y="3355975"/>
          <p14:tracePt t="32729" x="3911600" y="3328988"/>
          <p14:tracePt t="32745" x="3919538" y="3309938"/>
          <p14:tracePt t="32769" x="3919538" y="3302000"/>
          <p14:tracePt t="32777" x="3919538" y="3282950"/>
          <p14:tracePt t="32785" x="3919538" y="3273425"/>
          <p14:tracePt t="32793" x="3919538" y="3265488"/>
          <p14:tracePt t="32802" x="3919538" y="3255963"/>
          <p14:tracePt t="32812" x="3919538" y="3236913"/>
          <p14:tracePt t="32821" x="3919538" y="3228975"/>
          <p14:tracePt t="32825" x="3919538" y="3219450"/>
          <p14:tracePt t="32834" x="3919538" y="3192463"/>
          <p14:tracePt t="32843" x="3919538" y="3173413"/>
          <p14:tracePt t="32850" x="3919538" y="3155950"/>
          <p14:tracePt t="32858" x="3919538" y="3146425"/>
          <p14:tracePt t="32871" x="3919538" y="3136900"/>
          <p14:tracePt t="32878" x="3919538" y="3100388"/>
          <p14:tracePt t="32886" x="3919538" y="3090863"/>
          <p14:tracePt t="32897" x="3919538" y="3073400"/>
          <p14:tracePt t="32905" x="3919538" y="3063875"/>
          <p14:tracePt t="32923" x="3919538" y="3054350"/>
          <p14:tracePt t="32947" x="3919538" y="3046413"/>
          <p14:tracePt t="32969" x="3919538" y="3027363"/>
          <p14:tracePt t="33106" x="3929063" y="3009900"/>
          <p14:tracePt t="33324" x="3929063" y="2982913"/>
          <p14:tracePt t="33330" x="3929063" y="2963863"/>
          <p14:tracePt t="33347" x="3929063" y="2954338"/>
          <p14:tracePt t="33355" x="3929063" y="2927350"/>
          <p14:tracePt t="33371" x="3929063" y="2917825"/>
          <p14:tracePt t="33377" x="3929063" y="2900363"/>
          <p14:tracePt t="33684" x="3919538" y="2900363"/>
          <p14:tracePt t="33691" x="3919538" y="2890838"/>
          <p14:tracePt t="33701" x="3911600" y="2881313"/>
          <p14:tracePt t="33754" x="3911600" y="2873375"/>
          <p14:tracePt t="34364" x="3919538" y="2863850"/>
          <p14:tracePt t="34371" x="3919538" y="2854325"/>
          <p14:tracePt t="34378" x="3919538" y="2844800"/>
          <p14:tracePt t="34394" x="3919538" y="2836863"/>
          <p14:tracePt t="34419" x="3919538" y="2808288"/>
          <p14:tracePt t="34475" x="3919538" y="2800350"/>
          <p14:tracePt t="34491" x="3919538" y="2781300"/>
          <p14:tracePt t="34497" x="3919538" y="2763838"/>
          <p14:tracePt t="34505" x="3919538" y="2744788"/>
          <p14:tracePt t="34514" x="3919538" y="2727325"/>
          <p14:tracePt t="34521" x="3919538" y="2717800"/>
          <p14:tracePt t="34529" x="3911600" y="2698750"/>
          <p14:tracePt t="34537" x="3911600" y="2690813"/>
          <p14:tracePt t="34545" x="3902075" y="2690813"/>
          <p14:tracePt t="34700" x="3902075" y="2681288"/>
          <p14:tracePt t="34737" x="3902075" y="2671763"/>
          <p14:tracePt t="34753" x="3902075" y="2654300"/>
          <p14:tracePt t="34782" x="3902075" y="2644775"/>
          <p14:tracePt t="34799" x="3892550" y="2635250"/>
          <p14:tracePt t="34830" x="3892550" y="2625725"/>
          <p14:tracePt t="34841" x="3883025" y="2598738"/>
          <p14:tracePt t="34857" x="3875088" y="2598738"/>
          <p14:tracePt t="34874" x="3875088" y="2589213"/>
          <p14:tracePt t="34978" x="3875088" y="2571750"/>
          <p14:tracePt t="34986" x="3875088" y="2562225"/>
          <p14:tracePt t="34997" x="3875088" y="2554288"/>
          <p14:tracePt t="35009" x="3875088" y="2544763"/>
          <p14:tracePt t="35017" x="3875088" y="2535238"/>
          <p14:tracePt t="35025" x="3875088" y="2525713"/>
          <p14:tracePt t="35034" x="3875088" y="2517775"/>
          <p14:tracePt t="35041" x="3875088" y="2508250"/>
          <p14:tracePt t="35050" x="3883025" y="2498725"/>
          <p14:tracePt t="35057" x="3883025" y="2489200"/>
          <p14:tracePt t="35067" x="3883025" y="2481263"/>
          <p14:tracePt t="35083" x="3883025" y="2471738"/>
          <p14:tracePt t="35089" x="3892550" y="2444750"/>
          <p14:tracePt t="35105" x="3892550" y="2435225"/>
          <p14:tracePt t="35114" x="3911600" y="2416175"/>
          <p14:tracePt t="35121" x="3919538" y="2398713"/>
          <p14:tracePt t="35137" x="3929063" y="2379663"/>
          <p14:tracePt t="35250" x="3929063" y="2362200"/>
          <p14:tracePt t="35262" x="3938588" y="2352675"/>
          <p14:tracePt t="35266" x="3938588" y="2343150"/>
          <p14:tracePt t="35275" x="3956050" y="2325688"/>
          <p14:tracePt t="35284" x="3965575" y="2325688"/>
          <p14:tracePt t="35290" x="3975100" y="2306638"/>
          <p14:tracePt t="35297" x="3992563" y="2289175"/>
          <p14:tracePt t="35305" x="4011613" y="2262188"/>
          <p14:tracePt t="35313" x="4021138" y="2243138"/>
          <p14:tracePt t="35322" x="4029075" y="2216150"/>
          <p14:tracePt t="35332" x="4048125" y="2189163"/>
          <p14:tracePt t="35343" x="4057650" y="2170113"/>
          <p14:tracePt t="35347" x="4065588" y="2133600"/>
          <p14:tracePt t="35355" x="4065588" y="2116138"/>
          <p14:tracePt t="35361" x="4075113" y="2097088"/>
          <p14:tracePt t="35370" x="4075113" y="2079625"/>
          <p14:tracePt t="35377" x="4102100" y="2060575"/>
          <p14:tracePt t="35393" x="4102100" y="2052638"/>
          <p14:tracePt t="35417" x="4111625" y="2043113"/>
          <p14:tracePt t="35425" x="4111625" y="2033588"/>
          <p14:tracePt t="35434" x="4121150" y="2016125"/>
          <p14:tracePt t="35453" x="4121150" y="1987550"/>
          <p14:tracePt t="35457" x="4129088" y="1970088"/>
          <p14:tracePt t="35467" x="4138613" y="1960563"/>
          <p14:tracePt t="35473" x="4138613" y="1951038"/>
          <p14:tracePt t="35579" x="4138613" y="1943100"/>
          <p14:tracePt t="35585" x="4148138" y="1924050"/>
          <p14:tracePt t="35593" x="4148138" y="1897063"/>
          <p14:tracePt t="35601" x="4157663" y="1878013"/>
          <p14:tracePt t="35609" x="4157663" y="1851025"/>
          <p14:tracePt t="35619" x="4157663" y="1833563"/>
          <p14:tracePt t="35625" x="4165600" y="1787525"/>
          <p14:tracePt t="35636" x="4165600" y="1760538"/>
          <p14:tracePt t="35641" x="4165600" y="1741488"/>
          <p14:tracePt t="35651" x="4165600" y="1731963"/>
          <p14:tracePt t="35705" x="4165600" y="1751013"/>
          <p14:tracePt t="35713" x="4165600" y="1804988"/>
          <p14:tracePt t="35721" x="4129088" y="1870075"/>
          <p14:tracePt t="35729" x="4102100" y="1933575"/>
          <p14:tracePt t="35737" x="4048125" y="2016125"/>
          <p14:tracePt t="35745" x="3992563" y="2097088"/>
          <p14:tracePt t="35753" x="3919538" y="2197100"/>
          <p14:tracePt t="35761" x="3902075" y="2262188"/>
          <p14:tracePt t="35769" x="3856038" y="2362200"/>
          <p14:tracePt t="35777" x="3829050" y="2489200"/>
          <p14:tracePt t="35786" x="3792538" y="2635250"/>
          <p14:tracePt t="35794" x="3783013" y="2763838"/>
          <p14:tracePt t="35802" x="3765550" y="2917825"/>
          <p14:tracePt t="35809" x="3765550" y="3090863"/>
          <p14:tracePt t="35818" x="3765550" y="3273425"/>
          <p14:tracePt t="35825" x="3765550" y="3455988"/>
          <p14:tracePt t="35834" x="3765550" y="3621088"/>
          <p14:tracePt t="35841" x="3765550" y="3784600"/>
          <p14:tracePt t="35850" x="3756025" y="3911600"/>
          <p14:tracePt t="35859" x="3729038" y="4040188"/>
          <p14:tracePt t="35870" x="3709988" y="4122738"/>
          <p14:tracePt t="35874" x="3709988" y="4176713"/>
          <p14:tracePt t="35888" x="3709988" y="4213225"/>
          <p14:tracePt t="35889" x="3709988" y="4249738"/>
          <p14:tracePt t="36116" x="3709988" y="4222750"/>
          <p14:tracePt t="36132" x="3719513" y="4203700"/>
          <p14:tracePt t="36146" x="3719513" y="4186238"/>
          <p14:tracePt t="36153" x="3719513" y="4167188"/>
          <p14:tracePt t="36161" x="3729038" y="4159250"/>
          <p14:tracePt t="36177" x="3729038" y="4140200"/>
          <p14:tracePt t="36316" x="3729038" y="4130675"/>
          <p14:tracePt t="36331" x="3729038" y="4122738"/>
          <p14:tracePt t="36342" x="3729038" y="4094163"/>
          <p14:tracePt t="36353" x="3729038" y="4076700"/>
          <p14:tracePt t="36362" x="3729038" y="4057650"/>
          <p14:tracePt t="36369" x="3729038" y="4049713"/>
          <p14:tracePt t="36377" x="3729038" y="4040188"/>
          <p14:tracePt t="36387" x="3719513" y="4021138"/>
          <p14:tracePt t="36549" x="3709988" y="4021138"/>
          <p14:tracePt t="36556" x="3709988" y="4013200"/>
          <p14:tracePt t="36587" x="3709988" y="4003675"/>
          <p14:tracePt t="36593" x="3709988" y="3994150"/>
          <p14:tracePt t="36602" x="3709988" y="3976688"/>
          <p14:tracePt t="36609" x="3709988" y="3967163"/>
          <p14:tracePt t="36625" x="3709988" y="3957638"/>
          <p14:tracePt t="36641" x="3709988" y="3930650"/>
          <p14:tracePt t="36651" x="3709988" y="3921125"/>
          <p14:tracePt t="36667" x="3709988" y="3911600"/>
          <p14:tracePt t="36673" x="3709988" y="3894138"/>
          <p14:tracePt t="36682" x="3709988" y="3884613"/>
          <p14:tracePt t="36705" x="3709988" y="3875088"/>
          <p14:tracePt t="36713" x="3709988" y="3857625"/>
          <p14:tracePt t="36729" x="3709988" y="3848100"/>
          <p14:tracePt t="36737" x="3709988" y="3840163"/>
          <p14:tracePt t="36753" x="3709988" y="3830638"/>
          <p14:tracePt t="36761" x="3709988" y="3811588"/>
          <p14:tracePt t="36785" x="3709988" y="3803650"/>
          <p14:tracePt t="36795" x="3709988" y="3794125"/>
          <p14:tracePt t="36803" x="3709988" y="3784600"/>
          <p14:tracePt t="36811" x="3709988" y="3767138"/>
          <p14:tracePt t="36826" x="3709988" y="3757613"/>
          <p14:tracePt t="36834" x="3709988" y="3738563"/>
          <p14:tracePt t="36841" x="3709988" y="3721100"/>
          <p14:tracePt t="36849" x="3702050" y="3702050"/>
          <p14:tracePt t="36858" x="3702050" y="3694113"/>
          <p14:tracePt t="36871" x="3702050" y="3684588"/>
          <p14:tracePt t="36873" x="3702050" y="3665538"/>
          <p14:tracePt t="36886" x="3702050" y="3648075"/>
          <p14:tracePt t="36903" x="3702050" y="3638550"/>
          <p14:tracePt t="36923" x="3702050" y="3611563"/>
          <p14:tracePt t="36930" x="3702050" y="3602038"/>
          <p14:tracePt t="36947" x="3702050" y="3584575"/>
          <p14:tracePt t="36953" x="3702050" y="3575050"/>
          <p14:tracePt t="36962" x="3709988" y="3565525"/>
          <p14:tracePt t="36969" x="3709988" y="3556000"/>
          <p14:tracePt t="36985" x="3709988" y="3548063"/>
          <p14:tracePt t="36993" x="3709988" y="3529013"/>
          <p14:tracePt t="37003" x="3709988" y="3519488"/>
          <p14:tracePt t="37014" x="3709988" y="3511550"/>
          <p14:tracePt t="37017" x="3709988" y="3502025"/>
          <p14:tracePt t="37025" x="3709988" y="3492500"/>
          <p14:tracePt t="37034" x="3709988" y="3482975"/>
          <p14:tracePt t="37041" x="3709988" y="3475038"/>
          <p14:tracePt t="37050" x="3709988" y="3465513"/>
          <p14:tracePt t="37058" x="3709988" y="3446463"/>
          <p14:tracePt t="37067" x="3709988" y="3438525"/>
          <p14:tracePt t="37090" x="3709988" y="3419475"/>
          <p14:tracePt t="37105" x="3709988" y="3411538"/>
          <p14:tracePt t="37113" x="3702050" y="3402013"/>
          <p14:tracePt t="37122" x="3702050" y="3392488"/>
          <p14:tracePt t="37129" x="3702050" y="3382963"/>
          <p14:tracePt t="37138" x="3702050" y="3355975"/>
          <p14:tracePt t="37145" x="3692525" y="3346450"/>
          <p14:tracePt t="37153" x="3673475" y="3338513"/>
          <p14:tracePt t="37161" x="3665538" y="3319463"/>
          <p14:tracePt t="37169" x="3646488" y="3292475"/>
          <p14:tracePt t="37177" x="3629025" y="3273425"/>
          <p14:tracePt t="37186" x="3619500" y="3255963"/>
          <p14:tracePt t="37193" x="3609975" y="3246438"/>
          <p14:tracePt t="37207" x="3609975" y="3236913"/>
          <p14:tracePt t="37214" x="3600450" y="3228975"/>
          <p14:tracePt t="37218" x="3600450" y="3219450"/>
          <p14:tracePt t="37226" x="3592513" y="3200400"/>
          <p14:tracePt t="37233" x="3582988" y="3192463"/>
          <p14:tracePt t="37241" x="3573463" y="3173413"/>
          <p14:tracePt t="37252" x="3573463" y="3163888"/>
          <p14:tracePt t="37262" x="3573463" y="3136900"/>
          <p14:tracePt t="37273" x="3563938" y="3127375"/>
          <p14:tracePt t="37283" x="3546475" y="3100388"/>
          <p14:tracePt t="37297" x="3536950" y="3090863"/>
          <p14:tracePt t="37306" x="3527425" y="3073400"/>
          <p14:tracePt t="37313" x="3527425" y="3063875"/>
          <p14:tracePt t="37321" x="3527425" y="3054350"/>
          <p14:tracePt t="37329" x="3519488" y="3046413"/>
          <p14:tracePt t="37345" x="3519488" y="3027363"/>
          <p14:tracePt t="37353" x="3519488" y="3017838"/>
          <p14:tracePt t="37361" x="3519488" y="3009900"/>
          <p14:tracePt t="37369" x="3519488" y="3000375"/>
          <p14:tracePt t="37377" x="3519488" y="2982913"/>
          <p14:tracePt t="37409" x="3519488" y="2973388"/>
          <p14:tracePt t="37462" x="3519488" y="2963863"/>
          <p14:tracePt t="37466" x="3519488" y="2946400"/>
          <p14:tracePt t="37473" x="3519488" y="2936875"/>
          <p14:tracePt t="37483" x="3519488" y="2927350"/>
          <p14:tracePt t="37490" x="3519488" y="2917825"/>
          <p14:tracePt t="37501" x="3519488" y="2900363"/>
          <p14:tracePt t="37506" x="3519488" y="2881313"/>
          <p14:tracePt t="37513" x="3519488" y="2844800"/>
          <p14:tracePt t="37531" x="3519488" y="2808288"/>
          <p14:tracePt t="37540" x="3519488" y="2800350"/>
          <p14:tracePt t="37545" x="3519488" y="2771775"/>
          <p14:tracePt t="37553" x="3519488" y="2763838"/>
          <p14:tracePt t="37561" x="3519488" y="2754313"/>
          <p14:tracePt t="37570" x="3519488" y="2744788"/>
          <p14:tracePt t="37611" x="3519488" y="2735263"/>
          <p14:tracePt t="37691" x="3519488" y="2727325"/>
          <p14:tracePt t="37700" x="3519488" y="2717800"/>
          <p14:tracePt t="37706" x="3519488" y="2698750"/>
          <p14:tracePt t="37713" x="3519488" y="2681288"/>
          <p14:tracePt t="37722" x="3519488" y="2662238"/>
          <p14:tracePt t="37731" x="3519488" y="2635250"/>
          <p14:tracePt t="37739" x="3519488" y="2617788"/>
          <p14:tracePt t="37745" x="3519488" y="2598738"/>
          <p14:tracePt t="37753" x="3519488" y="2571750"/>
          <p14:tracePt t="37761" x="3519488" y="2554288"/>
          <p14:tracePt t="37769" x="3519488" y="2535238"/>
          <p14:tracePt t="37777" x="3519488" y="2525713"/>
          <p14:tracePt t="37785" x="3519488" y="2508250"/>
          <p14:tracePt t="37801" x="3519488" y="2498725"/>
          <p14:tracePt t="37817" x="3519488" y="2489200"/>
          <p14:tracePt t="37842" x="3519488" y="2471738"/>
          <p14:tracePt t="37938" x="3519488" y="2462213"/>
          <p14:tracePt t="37953" x="3519488" y="2452688"/>
          <p14:tracePt t="37969" x="3519488" y="2444750"/>
          <p14:tracePt t="37977" x="3519488" y="2435225"/>
          <p14:tracePt t="37985" x="3519488" y="2425700"/>
          <p14:tracePt t="37993" x="3519488" y="2408238"/>
          <p14:tracePt t="38001" x="3519488" y="2389188"/>
          <p14:tracePt t="38010" x="3519488" y="2379663"/>
          <p14:tracePt t="38017" x="3519488" y="2362200"/>
          <p14:tracePt t="38026" x="3519488" y="2335213"/>
          <p14:tracePt t="38034" x="3519488" y="2325688"/>
          <p14:tracePt t="38052" x="3519488" y="2298700"/>
          <p14:tracePt t="38058" x="3519488" y="2289175"/>
          <p14:tracePt t="38070" x="3509963" y="2270125"/>
          <p14:tracePt t="38075" x="3500438" y="2262188"/>
          <p14:tracePt t="38082" x="3500438" y="2243138"/>
          <p14:tracePt t="38089" x="3500438" y="2216150"/>
          <p14:tracePt t="38100" x="3500438" y="2197100"/>
          <p14:tracePt t="38106" x="3500438" y="2160588"/>
          <p14:tracePt t="38114" x="3500438" y="2143125"/>
          <p14:tracePt t="38124" x="3490913" y="2106613"/>
          <p14:tracePt t="38129" x="3490913" y="2070100"/>
          <p14:tracePt t="38137" x="3482975" y="2043113"/>
          <p14:tracePt t="38145" x="3482975" y="2006600"/>
          <p14:tracePt t="38153" x="3473450" y="1987550"/>
          <p14:tracePt t="38161" x="3455988" y="1960563"/>
          <p14:tracePt t="38169" x="3455988" y="1943100"/>
          <p14:tracePt t="38177" x="3446463" y="1924050"/>
          <p14:tracePt t="38188" x="3446463" y="1914525"/>
          <p14:tracePt t="38194" x="3436938" y="1906588"/>
          <p14:tracePt t="38202" x="3436938" y="1897063"/>
          <p14:tracePt t="38210" x="3427413" y="1897063"/>
          <p14:tracePt t="38330" x="3419475" y="1897063"/>
          <p14:tracePt t="38347" x="3409950" y="1897063"/>
          <p14:tracePt t="38355" x="3400425" y="1897063"/>
          <p14:tracePt t="38385" x="3382963" y="1897063"/>
          <p14:tracePt t="38779" x="3382963" y="1887538"/>
          <p14:tracePt t="38801" x="3382963" y="1878013"/>
          <p14:tracePt t="38809" x="3382963" y="1870075"/>
          <p14:tracePt t="38825" x="3382963" y="1860550"/>
          <p14:tracePt t="38866" x="3382963" y="1841500"/>
          <p14:tracePt t="38898" x="3382963" y="1833563"/>
          <p14:tracePt t="38913" x="3382963" y="1824038"/>
          <p14:tracePt t="38929" x="3382963" y="1804988"/>
          <p14:tracePt t="39083" x="3390900" y="1797050"/>
          <p14:tracePt t="39123" x="3400425" y="1797050"/>
          <p14:tracePt t="39131" x="3419475" y="1797050"/>
          <p14:tracePt t="39139" x="3446463" y="1797050"/>
          <p14:tracePt t="39146" x="3463925" y="1797050"/>
          <p14:tracePt t="39153" x="3482975" y="1797050"/>
          <p14:tracePt t="39161" x="3490913" y="1797050"/>
          <p14:tracePt t="39169" x="3509963" y="1797050"/>
          <p14:tracePt t="39179" x="3527425" y="1797050"/>
          <p14:tracePt t="39188" x="3536950" y="1797050"/>
          <p14:tracePt t="39217" x="3546475" y="1797050"/>
          <p14:tracePt t="39250" x="3556000" y="1804988"/>
          <p14:tracePt t="39257" x="3556000" y="1833563"/>
          <p14:tracePt t="39265" x="3556000" y="1878013"/>
          <p14:tracePt t="39273" x="3556000" y="1906588"/>
          <p14:tracePt t="39282" x="3556000" y="1960563"/>
          <p14:tracePt t="39290" x="3473450" y="2016125"/>
          <p14:tracePt t="39297" x="3373438" y="2060575"/>
          <p14:tracePt t="39305" x="3300413" y="2089150"/>
          <p14:tracePt t="39313" x="3236913" y="2097088"/>
          <p14:tracePt t="39322" x="3190875" y="2106613"/>
          <p14:tracePt t="39331" x="3136900" y="2106613"/>
          <p14:tracePt t="39341" x="3108325" y="2106613"/>
          <p14:tracePt t="39345" x="3090863" y="2106613"/>
          <p14:tracePt t="39353" x="3081338" y="2106613"/>
          <p14:tracePt t="39361" x="3054350" y="2106613"/>
          <p14:tracePt t="39369" x="3054350" y="2097088"/>
          <p14:tracePt t="39377" x="3054350" y="2089150"/>
          <p14:tracePt t="39386" x="3054350" y="2079625"/>
          <p14:tracePt t="39393" x="3054350" y="2043113"/>
          <p14:tracePt t="39409" x="3054350" y="2033588"/>
          <p14:tracePt t="39418" x="3054350" y="2024063"/>
          <p14:tracePt t="39425" x="3054350" y="2016125"/>
          <p14:tracePt t="39441" x="3044825" y="1997075"/>
          <p14:tracePt t="39457" x="3027363" y="1979613"/>
          <p14:tracePt t="39466" x="3008313" y="1970088"/>
          <p14:tracePt t="39473" x="2990850" y="1951038"/>
          <p14:tracePt t="39482" x="2981325" y="1914525"/>
          <p14:tracePt t="39489" x="2954338" y="1887538"/>
          <p14:tracePt t="39497" x="2954338" y="1860550"/>
          <p14:tracePt t="39505" x="2935288" y="1814513"/>
          <p14:tracePt t="39513" x="2935288" y="1797050"/>
          <p14:tracePt t="39521" x="2935288" y="1760538"/>
          <p14:tracePt t="39529" x="2935288" y="1714500"/>
          <p14:tracePt t="39537" x="2935288" y="1704975"/>
          <p14:tracePt t="39553" x="2944813" y="1687513"/>
          <p14:tracePt t="39585" x="2962275" y="1677988"/>
          <p14:tracePt t="39593" x="2998788" y="1651000"/>
          <p14:tracePt t="39601" x="3035300" y="1631950"/>
          <p14:tracePt t="39609" x="3090863" y="1587500"/>
          <p14:tracePt t="39619" x="3136900" y="1531938"/>
          <p14:tracePt t="39625" x="3171825" y="1504950"/>
          <p14:tracePt t="39634" x="3190875" y="1468438"/>
          <p14:tracePt t="39641" x="3227388" y="1422400"/>
          <p14:tracePt t="39654" x="3236913" y="1422400"/>
          <p14:tracePt t="39657" x="3263900" y="1412875"/>
          <p14:tracePt t="39669" x="3281363" y="1385888"/>
          <p14:tracePt t="39675" x="3290888" y="1385888"/>
          <p14:tracePt t="39699" x="3300413" y="1385888"/>
          <p14:tracePt t="39720" x="3317875" y="1385888"/>
          <p14:tracePt t="39729" x="3317875" y="1395413"/>
          <p14:tracePt t="39738" x="3317875" y="1412875"/>
          <p14:tracePt t="39746" x="3317875" y="1422400"/>
          <p14:tracePt t="39757" x="3317875" y="1441450"/>
          <p14:tracePt t="39772" x="3317875" y="1458913"/>
          <p14:tracePt t="39867" x="3327400" y="1468438"/>
          <p14:tracePt t="39885" x="3346450" y="1468438"/>
          <p14:tracePt t="39890" x="3354388" y="1468438"/>
          <p14:tracePt t="39971" x="3373438" y="1477963"/>
          <p14:tracePt t="39987" x="3373438" y="1495425"/>
          <p14:tracePt t="39996" x="3373438" y="1514475"/>
          <p14:tracePt t="40001" x="3373438" y="1541463"/>
          <p14:tracePt t="40009" x="3373438" y="1558925"/>
          <p14:tracePt t="40017" x="3373438" y="1568450"/>
          <p14:tracePt t="40026" x="3373438" y="1604963"/>
          <p14:tracePt t="40034" x="3373438" y="1614488"/>
          <p14:tracePt t="40041" x="3373438" y="1631950"/>
          <p14:tracePt t="40050" x="3373438" y="1641475"/>
          <p14:tracePt t="40073" x="3373438" y="1651000"/>
          <p14:tracePt t="40187" x="3373438" y="1668463"/>
          <p14:tracePt t="40198" x="3373438" y="1677988"/>
          <p14:tracePt t="40201" x="3373438" y="1687513"/>
          <p14:tracePt t="40215" x="3373438" y="1697038"/>
          <p14:tracePt t="40221" x="3373438" y="1704975"/>
          <p14:tracePt t="40225" x="3373438" y="1714500"/>
          <p14:tracePt t="40234" x="3373438" y="1724025"/>
          <p14:tracePt t="40249" x="3373438" y="1731963"/>
          <p14:tracePt t="40257" x="3373438" y="1751013"/>
          <p14:tracePt t="40266" x="3373438" y="1760538"/>
          <p14:tracePt t="40273" x="3373438" y="1768475"/>
          <p14:tracePt t="40298" x="3373438" y="1787525"/>
          <p14:tracePt t="40305" x="3373438" y="1797050"/>
          <p14:tracePt t="40321" x="3373438" y="1804988"/>
          <p14:tracePt t="40338" x="3373438" y="1814513"/>
          <p14:tracePt t="40345" x="3373438" y="1833563"/>
          <p14:tracePt t="40393" x="3373438" y="1841500"/>
          <p14:tracePt t="40409" x="3373438" y="1851025"/>
          <p14:tracePt t="40417" x="3373438" y="1870075"/>
          <p14:tracePt t="40425" x="3373438" y="1878013"/>
          <p14:tracePt t="40441" x="3373438" y="1887538"/>
          <p14:tracePt t="40467" x="3373438" y="1906588"/>
          <p14:tracePt t="40490" x="3373438" y="1914525"/>
          <p14:tracePt t="40641" x="3363913" y="1914525"/>
          <p14:tracePt t="40919" x="3354388" y="1924050"/>
          <p14:tracePt t="40942" x="3346450" y="1933575"/>
          <p14:tracePt t="40994" x="3346450" y="1924050"/>
          <p14:tracePt t="41001" x="3346450" y="1914525"/>
          <p14:tracePt t="41017" x="3346450" y="1897063"/>
          <p14:tracePt t="41025" x="3346450" y="1887538"/>
          <p14:tracePt t="41033" x="3346450" y="1878013"/>
          <p14:tracePt t="41050" x="3346450" y="1870075"/>
          <p14:tracePt t="41375" x="3336925" y="1860550"/>
          <p14:tracePt t="41579" x="3327400" y="1860550"/>
          <p14:tracePt t="41586" x="3317875" y="1860550"/>
          <p14:tracePt t="41651" x="3309938" y="1870075"/>
          <p14:tracePt t="41686" x="3300413" y="1878013"/>
          <p14:tracePt t="41977" x="3309938" y="1870075"/>
          <p14:tracePt t="41985" x="3317875" y="1860550"/>
          <p14:tracePt t="41995" x="3336925" y="1851025"/>
          <p14:tracePt t="42002" x="3346450" y="1851025"/>
          <p14:tracePt t="42009" x="3363913" y="1833563"/>
          <p14:tracePt t="42025" x="3373438" y="1824038"/>
          <p14:tracePt t="42049" x="3382963" y="1814513"/>
          <p14:tracePt t="42211" x="3390900" y="1804988"/>
          <p14:tracePt t="42221" x="3400425" y="1804988"/>
          <p14:tracePt t="42229" x="3409950" y="1804988"/>
          <p14:tracePt t="42241" x="3427413" y="1797050"/>
          <p14:tracePt t="42257" x="3427413" y="1787525"/>
          <p14:tracePt t="42273" x="3436938" y="1778000"/>
          <p14:tracePt t="42299" x="3446463" y="1778000"/>
          <p14:tracePt t="42319" x="3455988" y="1768475"/>
          <p14:tracePt t="42339" x="3463925" y="1760538"/>
          <p14:tracePt t="42345" x="3463925" y="1751013"/>
          <p14:tracePt t="42353" x="3482975" y="1731963"/>
          <p14:tracePt t="42361" x="3482975" y="1724025"/>
          <p14:tracePt t="42369" x="3490913" y="1714500"/>
          <p14:tracePt t="42377" x="3500438" y="1687513"/>
          <p14:tracePt t="42393" x="3509963" y="1668463"/>
          <p14:tracePt t="42401" x="3527425" y="1631950"/>
          <p14:tracePt t="42409" x="3536950" y="1624013"/>
          <p14:tracePt t="42417" x="3546475" y="1614488"/>
          <p14:tracePt t="42425" x="3556000" y="1577975"/>
          <p14:tracePt t="42433" x="3573463" y="1558925"/>
          <p14:tracePt t="42441" x="3582988" y="1541463"/>
          <p14:tracePt t="42450" x="3592513" y="1531938"/>
          <p14:tracePt t="42458" x="3600450" y="1514475"/>
          <p14:tracePt t="42466" x="3609975" y="1485900"/>
          <p14:tracePt t="42473" x="3619500" y="1477963"/>
          <p14:tracePt t="42482" x="3619500" y="1468438"/>
          <p14:tracePt t="42498" x="3629025" y="1458913"/>
          <p14:tracePt t="42628" x="3629025" y="1449388"/>
          <p14:tracePt t="42687" x="3629025" y="1441450"/>
          <p14:tracePt t="42812" x="3629025" y="1449388"/>
          <p14:tracePt t="42820" x="3629025" y="1458913"/>
          <p14:tracePt t="43198" x="3619500" y="1468438"/>
          <p14:tracePt t="43201" x="3592513" y="1468438"/>
          <p14:tracePt t="43209" x="3582988" y="1477963"/>
          <p14:tracePt t="43219" x="3573463" y="1485900"/>
          <p14:tracePt t="43241" x="3556000" y="1495425"/>
          <p14:tracePt t="43978" x="3556000" y="1504950"/>
          <p14:tracePt t="43985" x="3556000" y="1514475"/>
          <p14:tracePt t="44002" x="3556000" y="1522413"/>
          <p14:tracePt t="44009" x="3556000" y="1531938"/>
          <p14:tracePt t="44018" x="3556000" y="1541463"/>
          <p14:tracePt t="44025" x="3556000" y="1568450"/>
          <p14:tracePt t="44033" x="3556000" y="1577975"/>
          <p14:tracePt t="44041" x="3556000" y="1587500"/>
          <p14:tracePt t="44049" x="3556000" y="1595438"/>
          <p14:tracePt t="44057" x="3556000" y="1604963"/>
          <p14:tracePt t="44065" x="3556000" y="1614488"/>
          <p14:tracePt t="44073" x="3556000" y="1624013"/>
          <p14:tracePt t="44089" x="3556000" y="1641475"/>
          <p14:tracePt t="44179" x="3556000" y="1651000"/>
          <p14:tracePt t="44200" x="3546475" y="1660525"/>
          <p14:tracePt t="44202" x="3546475" y="1668463"/>
          <p14:tracePt t="44218" x="3536950" y="1677988"/>
          <p14:tracePt t="44234" x="3536950" y="1687513"/>
          <p14:tracePt t="44251" x="3527425" y="1697038"/>
          <p14:tracePt t="44407" x="3527425" y="1704975"/>
          <p14:tracePt t="44771" x="3519488" y="1704975"/>
          <p14:tracePt t="44782" x="3500438" y="1704975"/>
          <p14:tracePt t="44785" x="3490913" y="1704975"/>
          <p14:tracePt t="44793" x="3482975" y="1704975"/>
          <p14:tracePt t="44809" x="3473450" y="1704975"/>
          <p14:tracePt t="45375" x="3463925" y="1704975"/>
          <p14:tracePt t="45377" x="3473450" y="1697038"/>
          <p14:tracePt t="45563" x="3482975" y="1687513"/>
          <p14:tracePt t="45578" x="3490913" y="1687513"/>
          <p14:tracePt t="45675" x="3500438" y="1687513"/>
          <p14:tracePt t="45772" x="3509963" y="1687513"/>
          <p14:tracePt t="45783" x="3536950" y="1687513"/>
          <p14:tracePt t="45795" x="3573463" y="1687513"/>
          <p14:tracePt t="45801" x="3582988" y="1687513"/>
          <p14:tracePt t="45818" x="3600450" y="1677988"/>
          <p14:tracePt t="45825" x="3609975" y="1677988"/>
          <p14:tracePt t="45834" x="3619500" y="1668463"/>
          <p14:tracePt t="45907" x="3629025" y="1668463"/>
          <p14:tracePt t="45918" x="3636963" y="1668463"/>
          <p14:tracePt t="45921" x="3646488" y="1668463"/>
          <p14:tracePt t="45939" x="3656013" y="1668463"/>
          <p14:tracePt t="45995" x="3665538" y="1668463"/>
          <p14:tracePt t="46025" x="3692525" y="1651000"/>
          <p14:tracePt t="46034" x="3702050" y="1641475"/>
          <p14:tracePt t="46043" x="3709988" y="1641475"/>
          <p14:tracePt t="46049" x="3738563" y="1641475"/>
          <p14:tracePt t="46059" x="3756025" y="1631950"/>
          <p14:tracePt t="46068" x="3765550" y="1624013"/>
          <p14:tracePt t="46088" x="3775075" y="1624013"/>
          <p14:tracePt t="46092" x="3783013" y="1624013"/>
          <p14:tracePt t="46098" x="3792538" y="1624013"/>
          <p14:tracePt t="46105" x="3802063" y="1624013"/>
          <p14:tracePt t="46129" x="3819525" y="1624013"/>
          <p14:tracePt t="46146" x="3838575" y="1624013"/>
          <p14:tracePt t="46153" x="3846513" y="1624013"/>
          <p14:tracePt t="46161" x="3856038" y="1624013"/>
          <p14:tracePt t="46169" x="3865563" y="1624013"/>
          <p14:tracePt t="46177" x="3883025" y="1624013"/>
          <p14:tracePt t="46185" x="3902075" y="1624013"/>
          <p14:tracePt t="46193" x="3911600" y="1624013"/>
          <p14:tracePt t="46217" x="3919538" y="1624013"/>
          <p14:tracePt t="46225" x="3929063" y="1624013"/>
          <p14:tracePt t="46233" x="3938588" y="1624013"/>
          <p14:tracePt t="46241" x="3948113" y="1624013"/>
          <p14:tracePt t="46250" x="3965575" y="1624013"/>
          <p14:tracePt t="46257" x="3984625" y="1624013"/>
          <p14:tracePt t="46266" x="3992563" y="1624013"/>
          <p14:tracePt t="46273" x="4002088" y="1624013"/>
          <p14:tracePt t="46282" x="4011613" y="1624013"/>
          <p14:tracePt t="46289" x="4021138" y="1624013"/>
          <p14:tracePt t="46299" x="4029075" y="1624013"/>
          <p14:tracePt t="46305" x="4038600" y="1624013"/>
          <p14:tracePt t="46314" x="4048125" y="1624013"/>
          <p14:tracePt t="46489" x="4057650" y="1624013"/>
          <p14:tracePt t="46498" x="4057650" y="1614488"/>
          <p14:tracePt t="46645" x="4057650" y="1604963"/>
          <p14:tracePt t="46654" x="4057650" y="1595438"/>
          <p14:tracePt t="46674" x="4057650" y="1568450"/>
          <p14:tracePt t="46681" x="4057650" y="1558925"/>
          <p14:tracePt t="46698" x="4057650" y="1541463"/>
          <p14:tracePt t="46707" x="4057650" y="1531938"/>
          <p14:tracePt t="46723" x="4057650" y="1522413"/>
          <p14:tracePt t="46729" x="4057650" y="1514475"/>
          <p14:tracePt t="46737" x="4057650" y="1495425"/>
          <p14:tracePt t="46745" x="4048125" y="1495425"/>
          <p14:tracePt t="46753" x="4038600" y="1485900"/>
          <p14:tracePt t="47025" x="4038600" y="1495425"/>
          <p14:tracePt t="47034" x="4038600" y="1514475"/>
          <p14:tracePt t="47043" x="4038600" y="1522413"/>
          <p14:tracePt t="47050" x="4038600" y="1531938"/>
          <p14:tracePt t="47058" x="4038600" y="1541463"/>
          <p14:tracePt t="47074" x="4038600" y="1558925"/>
          <p14:tracePt t="47499" x="4029075" y="1558925"/>
          <p14:tracePt t="47506" x="4021138" y="1558925"/>
          <p14:tracePt t="47516" x="3992563" y="1558925"/>
          <p14:tracePt t="47521" x="3948113" y="1558925"/>
          <p14:tracePt t="47529" x="3929063" y="1558925"/>
          <p14:tracePt t="47537" x="3902075" y="1558925"/>
          <p14:tracePt t="47545" x="3892550" y="1558925"/>
          <p14:tracePt t="47561" x="3883025" y="1558925"/>
          <p14:tracePt t="47569" x="3865563" y="1558925"/>
          <p14:tracePt t="47579" x="3856038" y="1550988"/>
          <p14:tracePt t="47588" x="3856038" y="1541463"/>
          <p14:tracePt t="47593" x="3846513" y="1522413"/>
          <p14:tracePt t="47609" x="3838575" y="1477963"/>
          <p14:tracePt t="47619" x="3829050" y="1458913"/>
          <p14:tracePt t="47625" x="3819525" y="1458913"/>
          <p14:tracePt t="47633" x="3810000" y="1441450"/>
          <p14:tracePt t="47641" x="3802063" y="1431925"/>
          <p14:tracePt t="47650" x="3802063" y="1404938"/>
          <p14:tracePt t="47657" x="3792538" y="1395413"/>
          <p14:tracePt t="47668" x="3792538" y="1385888"/>
          <p14:tracePt t="47673" x="3783013" y="1368425"/>
          <p14:tracePt t="47697" x="3775075" y="1368425"/>
          <p14:tracePt t="47747" x="3775075" y="1358900"/>
          <p14:tracePt t="47763" x="3775075" y="1339850"/>
          <p14:tracePt t="47771" x="3775075" y="1322388"/>
          <p14:tracePt t="47778" x="3775075" y="1312863"/>
          <p14:tracePt t="47785" x="3775075" y="1295400"/>
          <p14:tracePt t="47793" x="3775075" y="1276350"/>
          <p14:tracePt t="47802" x="3775075" y="1249363"/>
          <p14:tracePt t="47809" x="3775075" y="1231900"/>
          <p14:tracePt t="47818" x="3775075" y="1212850"/>
          <p14:tracePt t="47825" x="3792538" y="1176338"/>
          <p14:tracePt t="47833" x="3792538" y="1166813"/>
          <p14:tracePt t="47841" x="3802063" y="1158875"/>
          <p14:tracePt t="47850" x="3810000" y="1139825"/>
          <p14:tracePt t="47857" x="3819525" y="1122363"/>
          <p14:tracePt t="47867" x="3829050" y="1112838"/>
          <p14:tracePt t="47873" x="3846513" y="1103313"/>
          <p14:tracePt t="47886" x="3865563" y="1085850"/>
          <p14:tracePt t="47889" x="3875088" y="1076325"/>
          <p14:tracePt t="47906" x="3892550" y="1076325"/>
          <p14:tracePt t="47920" x="3902075" y="1066800"/>
          <p14:tracePt t="47932" x="3911600" y="1066800"/>
          <p14:tracePt t="47939" x="3911600" y="1057275"/>
          <p14:tracePt t="47956" x="3929063" y="1057275"/>
          <p14:tracePt t="47968" x="3938588" y="1057275"/>
          <p14:tracePt t="47972" x="3948113" y="1057275"/>
          <p14:tracePt t="47977" x="3956050" y="1049338"/>
          <p14:tracePt t="47985" x="3965575" y="1039813"/>
          <p14:tracePt t="48033" x="3975100" y="1039813"/>
          <p14:tracePt t="48374" x="3965575" y="1057275"/>
          <p14:tracePt t="48377" x="3956050" y="1057275"/>
          <p14:tracePt t="48385" x="3938588" y="1076325"/>
          <p14:tracePt t="48393" x="3919538" y="1103313"/>
          <p14:tracePt t="48409" x="3892550" y="1130300"/>
          <p14:tracePt t="48418" x="3875088" y="1149350"/>
          <p14:tracePt t="48425" x="3875088" y="1166813"/>
          <p14:tracePt t="48433" x="3875088" y="1185863"/>
          <p14:tracePt t="48441" x="3865563" y="1212850"/>
          <p14:tracePt t="48449" x="3846513" y="1231900"/>
          <p14:tracePt t="48457" x="3846513" y="1268413"/>
          <p14:tracePt t="48467" x="3846513" y="1276350"/>
          <p14:tracePt t="48473" x="3846513" y="1295400"/>
          <p14:tracePt t="48481" x="3846513" y="1331913"/>
          <p14:tracePt t="48501" x="3846513" y="1358900"/>
          <p14:tracePt t="48507" x="3856038" y="1368425"/>
          <p14:tracePt t="48516" x="3865563" y="1395413"/>
          <p14:tracePt t="48524" x="3883025" y="1412875"/>
          <p14:tracePt t="48529" x="3902075" y="1431925"/>
          <p14:tracePt t="48538" x="3911600" y="1449388"/>
          <p14:tracePt t="48545" x="3929063" y="1458913"/>
          <p14:tracePt t="48553" x="3938588" y="1468438"/>
          <p14:tracePt t="48561" x="3948113" y="1477963"/>
          <p14:tracePt t="48569" x="3965575" y="1477963"/>
          <p14:tracePt t="48577" x="3984625" y="1495425"/>
          <p14:tracePt t="48587" x="3992563" y="1504950"/>
          <p14:tracePt t="48601" x="4002088" y="1504950"/>
          <p14:tracePt t="48609" x="4011613" y="1514475"/>
          <p14:tracePt t="49729" x="4021138" y="1514475"/>
          <p14:tracePt t="49737" x="4021138" y="1504950"/>
          <p14:tracePt t="49745" x="4021138" y="1495425"/>
          <p14:tracePt t="49771" x="4029075" y="1485900"/>
          <p14:tracePt t="49780" x="4029075" y="1477963"/>
          <p14:tracePt t="49788" x="4029075" y="1468438"/>
          <p14:tracePt t="49795" x="4029075" y="1458913"/>
          <p14:tracePt t="49833" x="4038600" y="1449388"/>
          <p14:tracePt t="50985" x="4038600" y="1458913"/>
          <p14:tracePt t="51001" x="4029075" y="1458913"/>
          <p14:tracePt t="51009" x="4021138" y="1468438"/>
          <p14:tracePt t="51017" x="4011613" y="1477963"/>
          <p14:tracePt t="51025" x="4011613" y="1495425"/>
          <p14:tracePt t="51041" x="4011613" y="1504950"/>
          <p14:tracePt t="51050" x="4011613" y="1514475"/>
          <p14:tracePt t="51057" x="4002088" y="1522413"/>
          <p14:tracePt t="51066" x="4002088" y="1531938"/>
          <p14:tracePt t="51235" x="4002088" y="1541463"/>
          <p14:tracePt t="51360" x="4002088" y="1531938"/>
          <p14:tracePt t="51361" x="4002088" y="1514475"/>
          <p14:tracePt t="51369" x="4002088" y="1504950"/>
          <p14:tracePt t="51378" x="4002088" y="1495425"/>
          <p14:tracePt t="51393" x="4002088" y="1477963"/>
          <p14:tracePt t="51401" x="4002088" y="1468438"/>
          <p14:tracePt t="51513" x="4002088" y="1495425"/>
          <p14:tracePt t="51521" x="4002088" y="1504950"/>
          <p14:tracePt t="51537" x="4002088" y="1514475"/>
          <p14:tracePt t="51553" x="4002088" y="1531938"/>
          <p14:tracePt t="51561" x="4002088" y="1541463"/>
          <p14:tracePt t="51579" x="3992563" y="1550988"/>
          <p14:tracePt t="51595" x="3984625" y="1558925"/>
          <p14:tracePt t="51610" x="3975100" y="1558925"/>
          <p14:tracePt t="51622" x="3975100" y="1568450"/>
          <p14:tracePt t="51635" x="3975100" y="1577975"/>
          <p14:tracePt t="51643" x="3965575" y="1587500"/>
          <p14:tracePt t="51659" x="3965575" y="1595438"/>
          <p14:tracePt t="51672" x="3956050" y="1614488"/>
          <p14:tracePt t="51682" x="3956050" y="1624013"/>
          <p14:tracePt t="52130" x="3948113" y="1631950"/>
          <p14:tracePt t="52497" x="3948113" y="1624013"/>
          <p14:tracePt t="52651" x="3948113" y="1614488"/>
          <p14:tracePt t="52673" x="3948113" y="1595438"/>
          <p14:tracePt t="52681" x="3938588" y="1587500"/>
          <p14:tracePt t="52842" x="3929063" y="1595438"/>
          <p14:tracePt t="52858" x="3919538" y="1604963"/>
          <p14:tracePt t="52867" x="3919538" y="1614488"/>
          <p14:tracePt t="53173" x="3919538" y="1624013"/>
          <p14:tracePt t="53196" x="3902075" y="1641475"/>
          <p14:tracePt t="53353" x="3902075" y="1651000"/>
          <p14:tracePt t="53361" x="3902075" y="1660525"/>
          <p14:tracePt t="53369" x="3902075" y="1668463"/>
          <p14:tracePt t="53377" x="3902075" y="1677988"/>
          <p14:tracePt t="53385" x="3902075" y="1697038"/>
          <p14:tracePt t="53393" x="3902075" y="1704975"/>
          <p14:tracePt t="53402" x="3902075" y="1741488"/>
          <p14:tracePt t="53409" x="3902075" y="1760538"/>
          <p14:tracePt t="53419" x="3902075" y="1814513"/>
          <p14:tracePt t="53425" x="3902075" y="1851025"/>
          <p14:tracePt t="53434" x="3902075" y="1906588"/>
          <p14:tracePt t="53441" x="3892550" y="1970088"/>
          <p14:tracePt t="53449" x="3892550" y="2024063"/>
          <p14:tracePt t="53458" x="3883025" y="2097088"/>
          <p14:tracePt t="53465" x="3883025" y="2143125"/>
          <p14:tracePt t="53473" x="3883025" y="2197100"/>
          <p14:tracePt t="53482" x="3883025" y="2252663"/>
          <p14:tracePt t="53489" x="3883025" y="2306638"/>
          <p14:tracePt t="53498" x="3883025" y="2343150"/>
          <p14:tracePt t="53505" x="3883025" y="2379663"/>
          <p14:tracePt t="53514" x="3883025" y="2408238"/>
          <p14:tracePt t="53521" x="3883025" y="2416175"/>
          <p14:tracePt t="53529" x="3883025" y="2425700"/>
          <p14:tracePt t="53537" x="3883025" y="2444750"/>
          <p14:tracePt t="53563" x="3883025" y="2452688"/>
          <p14:tracePt t="53585" x="3883025" y="2462213"/>
          <p14:tracePt t="53994" x="3883025" y="2489200"/>
          <p14:tracePt t="54001" x="3883025" y="2498725"/>
          <p14:tracePt t="54009" x="3883025" y="2508250"/>
          <p14:tracePt t="54042" x="3892550" y="2535238"/>
          <p14:tracePt t="54130" x="3902075" y="2544763"/>
          <p14:tracePt t="54385" x="3919538" y="2544763"/>
          <p14:tracePt t="54401" x="3938588" y="2535238"/>
          <p14:tracePt t="54622" x="3938588" y="2525713"/>
          <p14:tracePt t="54633" x="3948113" y="2498725"/>
          <p14:tracePt t="54905" x="3938588" y="2498725"/>
          <p14:tracePt t="55180" x="3929063" y="2498725"/>
          <p14:tracePt t="55185" x="3929063" y="2508250"/>
          <p14:tracePt t="56433" x="3911600" y="2508250"/>
          <p14:tracePt t="56441" x="3902075" y="2508250"/>
          <p14:tracePt t="56467" x="3883025" y="2508250"/>
          <p14:tracePt t="56839" x="3883025" y="2517775"/>
          <p14:tracePt t="56883" x="3883025" y="2525713"/>
          <p14:tracePt t="56907" x="3883025" y="2535238"/>
          <p14:tracePt t="57518" x="3883025" y="2525713"/>
          <p14:tracePt t="57937" x="3875088" y="2517775"/>
          <p14:tracePt t="57947" x="3856038" y="2517775"/>
          <p14:tracePt t="57953" x="3846513" y="2517775"/>
          <p14:tracePt t="57969" x="3829050" y="2517775"/>
          <p14:tracePt t="57979" x="3819525" y="2517775"/>
          <p14:tracePt t="57988" x="3802063" y="2508250"/>
          <p14:tracePt t="58000" x="3783013" y="2498725"/>
          <p14:tracePt t="58001" x="3765550" y="2498725"/>
          <p14:tracePt t="58010" x="3756025" y="2498725"/>
          <p14:tracePt t="58017" x="3729038" y="2489200"/>
          <p14:tracePt t="58027" x="3719513" y="2489200"/>
          <p14:tracePt t="58044" x="3702050" y="2489200"/>
          <p14:tracePt t="58051" x="3692525" y="2489200"/>
          <p14:tracePt t="58059" x="3683000" y="2489200"/>
          <p14:tracePt t="58066" x="3673475" y="2489200"/>
          <p14:tracePt t="58073" x="3665538" y="2481263"/>
          <p14:tracePt t="58090" x="3665538" y="2471738"/>
          <p14:tracePt t="58098" x="3656013" y="2462213"/>
          <p14:tracePt t="58105" x="3656013" y="2452688"/>
          <p14:tracePt t="58114" x="3656013" y="2444750"/>
          <p14:tracePt t="58121" x="3656013" y="2425700"/>
          <p14:tracePt t="58137" x="3656013" y="2398713"/>
          <p14:tracePt t="58145" x="3656013" y="2371725"/>
          <p14:tracePt t="58153" x="3656013" y="2352675"/>
          <p14:tracePt t="58161" x="3656013" y="2306638"/>
          <p14:tracePt t="58169" x="3665538" y="2289175"/>
          <p14:tracePt t="58177" x="3683000" y="2262188"/>
          <p14:tracePt t="58185" x="3702050" y="2243138"/>
          <p14:tracePt t="58193" x="3709988" y="2225675"/>
          <p14:tracePt t="58201" x="3719513" y="2216150"/>
          <p14:tracePt t="58209" x="3738563" y="2197100"/>
          <p14:tracePt t="58217" x="3746500" y="2189163"/>
          <p14:tracePt t="58225" x="3756025" y="2179638"/>
          <p14:tracePt t="58233" x="3765550" y="2170113"/>
          <p14:tracePt t="58250" x="3775075" y="2160588"/>
          <p14:tracePt t="58265" x="3783013" y="2160588"/>
          <p14:tracePt t="58285" x="3792538" y="2160588"/>
          <p14:tracePt t="58310" x="3810000" y="2160588"/>
          <p14:tracePt t="58314" x="3819525" y="2160588"/>
          <p14:tracePt t="58322" x="3829050" y="2160588"/>
          <p14:tracePt t="58331" x="3875088" y="2125663"/>
          <p14:tracePt t="58338" x="3911600" y="2125663"/>
          <p14:tracePt t="58351" x="3929063" y="2116138"/>
          <p14:tracePt t="58355" x="3956050" y="2116138"/>
          <p14:tracePt t="58363" x="3984625" y="2106613"/>
          <p14:tracePt t="58372" x="4011613" y="2097088"/>
          <p14:tracePt t="58377" x="4021138" y="2089150"/>
          <p14:tracePt t="58385" x="4029075" y="2089150"/>
          <p14:tracePt t="58393" x="4038600" y="2079625"/>
          <p14:tracePt t="58401" x="4048125" y="2079625"/>
          <p14:tracePt t="58623" x="4029075" y="2097088"/>
          <p14:tracePt t="58625" x="4011613" y="2116138"/>
          <p14:tracePt t="58633" x="3992563" y="2133600"/>
          <p14:tracePt t="58642" x="3956050" y="2152650"/>
          <p14:tracePt t="58651" x="3938588" y="2189163"/>
          <p14:tracePt t="58657" x="3919538" y="2206625"/>
          <p14:tracePt t="58665" x="3911600" y="2233613"/>
          <p14:tracePt t="58673" x="3892550" y="2279650"/>
          <p14:tracePt t="58684" x="3865563" y="2325688"/>
          <p14:tracePt t="58689" x="3856038" y="2343150"/>
          <p14:tracePt t="58699" x="3846513" y="2389188"/>
          <p14:tracePt t="58705" x="3810000" y="2452688"/>
          <p14:tracePt t="58715" x="3810000" y="2462213"/>
          <p14:tracePt t="58721" x="3802063" y="2508250"/>
          <p14:tracePt t="58732" x="3783013" y="2554288"/>
          <p14:tracePt t="58737" x="3783013" y="2571750"/>
          <p14:tracePt t="58745" x="3783013" y="2608263"/>
          <p14:tracePt t="58754" x="3775075" y="2654300"/>
          <p14:tracePt t="58763" x="3775075" y="2662238"/>
          <p14:tracePt t="58771" x="3775075" y="2671763"/>
          <p14:tracePt t="58777" x="3775075" y="2690813"/>
          <p14:tracePt t="58787" x="3775075" y="2698750"/>
          <p14:tracePt t="58795" x="3775075" y="2708275"/>
          <p14:tracePt t="58802" x="3775075" y="2727325"/>
          <p14:tracePt t="58821" x="3775075" y="2735263"/>
          <p14:tracePt t="58825" x="3775075" y="2744788"/>
          <p14:tracePt t="58842" x="3775075" y="2763838"/>
          <p14:tracePt t="58850" x="3775075" y="2771775"/>
          <p14:tracePt t="58858" x="3775075" y="2781300"/>
          <p14:tracePt t="58865" x="3775075" y="2808288"/>
          <p14:tracePt t="58873" x="3783013" y="2827338"/>
          <p14:tracePt t="58884" x="3819525" y="2873375"/>
          <p14:tracePt t="58889" x="3829050" y="2881313"/>
          <p14:tracePt t="58897" x="3846513" y="2900363"/>
          <p14:tracePt t="58905" x="3856038" y="2917825"/>
          <p14:tracePt t="58917" x="3865563" y="2936875"/>
          <p14:tracePt t="58921" x="3865563" y="2963863"/>
          <p14:tracePt t="58932" x="3875088" y="2973388"/>
          <p14:tracePt t="58937" x="3892550" y="3000375"/>
          <p14:tracePt t="58953" x="3902075" y="3009900"/>
          <p14:tracePt t="58956" x="3911600" y="3017838"/>
          <p14:tracePt t="58962" x="3911600" y="3036888"/>
          <p14:tracePt t="58973" x="3911600" y="3046413"/>
          <p14:tracePt t="59057" x="3919538" y="3054350"/>
          <p14:tracePt t="59385" x="3929063" y="3054350"/>
          <p14:tracePt t="59394" x="3938588" y="3054350"/>
          <p14:tracePt t="59402" x="3948113" y="3063875"/>
          <p14:tracePt t="59409" x="3956050" y="3073400"/>
          <p14:tracePt t="59417" x="3965575" y="3090863"/>
          <p14:tracePt t="59433" x="3965575" y="3100388"/>
          <p14:tracePt t="59769" x="3975100" y="3100388"/>
          <p14:tracePt t="59777" x="3975100" y="3119438"/>
          <p14:tracePt t="59785" x="3975100" y="3127375"/>
          <p14:tracePt t="59793" x="3975100" y="3146425"/>
          <p14:tracePt t="59801" x="3975100" y="3163888"/>
          <p14:tracePt t="59811" x="3975100" y="3182938"/>
          <p14:tracePt t="59819" x="3965575" y="3200400"/>
          <p14:tracePt t="59827" x="3965575" y="3219450"/>
          <p14:tracePt t="59833" x="3965575" y="3255963"/>
          <p14:tracePt t="59841" x="3965575" y="3273425"/>
          <p14:tracePt t="59849" x="3965575" y="3282950"/>
          <p14:tracePt t="59858" x="3965575" y="3319463"/>
          <p14:tracePt t="59866" x="3965575" y="3328988"/>
          <p14:tracePt t="59883" x="3984625" y="3375025"/>
          <p14:tracePt t="59889" x="4002088" y="3402013"/>
          <p14:tracePt t="59897" x="4029075" y="3429000"/>
          <p14:tracePt t="59905" x="4075113" y="3446463"/>
          <p14:tracePt t="59915" x="4094163" y="3465513"/>
          <p14:tracePt t="59921" x="4121150" y="3475038"/>
          <p14:tracePt t="59942" x="4157663" y="3482975"/>
          <p14:tracePt t="59961" x="4165600" y="3482975"/>
          <p14:tracePt t="59977" x="4175125" y="3482975"/>
          <p14:tracePt t="59985" x="4194175" y="3492500"/>
          <p14:tracePt t="59994" x="4202113" y="3502025"/>
          <p14:tracePt t="60001" x="4211638" y="3502025"/>
          <p14:tracePt t="60009" x="4211638" y="3511550"/>
          <p14:tracePt t="60017" x="4238625" y="3519488"/>
          <p14:tracePt t="60027" x="4248150" y="3519488"/>
          <p14:tracePt t="60044" x="4257675" y="3529013"/>
          <p14:tracePt t="60145" x="4267200" y="3538538"/>
          <p14:tracePt t="60153" x="4267200" y="3548063"/>
          <p14:tracePt t="60162" x="4267200" y="3556000"/>
          <p14:tracePt t="60169" x="4267200" y="3584575"/>
          <p14:tracePt t="60177" x="4267200" y="3602038"/>
          <p14:tracePt t="60185" x="4267200" y="3621088"/>
          <p14:tracePt t="60196" x="4267200" y="3638550"/>
          <p14:tracePt t="60202" x="4257675" y="3665538"/>
          <p14:tracePt t="60211" x="4257675" y="3675063"/>
          <p14:tracePt t="60219" x="4257675" y="3684588"/>
          <p14:tracePt t="60226" x="4248150" y="3711575"/>
          <p14:tracePt t="60234" x="4238625" y="3721100"/>
          <p14:tracePt t="60243" x="4230688" y="3738563"/>
          <p14:tracePt t="60249" x="4230688" y="3757613"/>
          <p14:tracePt t="60265" x="4230688" y="3775075"/>
          <p14:tracePt t="60274" x="4211638" y="3794125"/>
          <p14:tracePt t="60282" x="4211638" y="3803650"/>
          <p14:tracePt t="60299" x="4211638" y="3811588"/>
          <p14:tracePt t="60325" x="4211638" y="3821113"/>
          <p14:tracePt t="60497" x="4202113" y="3830638"/>
          <p14:tracePt t="60529" x="4194175" y="3830638"/>
          <p14:tracePt t="60537" x="4175125" y="3830638"/>
          <p14:tracePt t="60545" x="4165600" y="3830638"/>
          <p14:tracePt t="60553" x="4157663" y="3830638"/>
          <p14:tracePt t="60561" x="4138613" y="3803650"/>
          <p14:tracePt t="60569" x="4121150" y="3730625"/>
          <p14:tracePt t="60577" x="4111625" y="3684588"/>
          <p14:tracePt t="60585" x="4094163" y="3611563"/>
          <p14:tracePt t="60594" x="4084638" y="3511550"/>
          <p14:tracePt t="60601" x="4057650" y="3438525"/>
          <p14:tracePt t="60609" x="4038600" y="3355975"/>
          <p14:tracePt t="60618" x="4029075" y="3282950"/>
          <p14:tracePt t="60625" x="4021138" y="3219450"/>
          <p14:tracePt t="60633" x="3992563" y="3127375"/>
          <p14:tracePt t="60641" x="3992563" y="3073400"/>
          <p14:tracePt t="60650" x="3975100" y="2990850"/>
          <p14:tracePt t="60657" x="3965575" y="2936875"/>
          <p14:tracePt t="60667" x="3965575" y="2863850"/>
          <p14:tracePt t="60673" x="3956050" y="2800350"/>
          <p14:tracePt t="60683" x="3919538" y="2735263"/>
          <p14:tracePt t="60689" x="3902075" y="2690813"/>
          <p14:tracePt t="60697" x="3892550" y="2635250"/>
          <p14:tracePt t="60707" x="3865563" y="2571750"/>
          <p14:tracePt t="60718" x="3856038" y="2525713"/>
          <p14:tracePt t="60723" x="3846513" y="2498725"/>
          <p14:tracePt t="60733" x="3846513" y="2462213"/>
          <p14:tracePt t="60738" x="3838575" y="2425700"/>
          <p14:tracePt t="60750" x="3819525" y="2398713"/>
          <p14:tracePt t="60755" x="3819525" y="2379663"/>
          <p14:tracePt t="60761" x="3819525" y="2362200"/>
          <p14:tracePt t="60769" x="3810000" y="2335213"/>
          <p14:tracePt t="60777" x="3802063" y="2316163"/>
          <p14:tracePt t="60785" x="3802063" y="2289175"/>
          <p14:tracePt t="60797" x="3792538" y="2270125"/>
          <p14:tracePt t="60804" x="3792538" y="2233613"/>
          <p14:tracePt t="60811" x="3792538" y="2216150"/>
          <p14:tracePt t="60820" x="3792538" y="2189163"/>
          <p14:tracePt t="60825" x="3792538" y="2170113"/>
          <p14:tracePt t="60833" x="3792538" y="2133600"/>
          <p14:tracePt t="60841" x="3792538" y="2116138"/>
          <p14:tracePt t="60849" x="3792538" y="2089150"/>
          <p14:tracePt t="60857" x="3765550" y="2043113"/>
          <p14:tracePt t="60866" x="3765550" y="2033588"/>
          <p14:tracePt t="60874" x="3756025" y="2016125"/>
          <p14:tracePt t="60887" x="3746500" y="1987550"/>
          <p14:tracePt t="60891" x="3729038" y="1960563"/>
          <p14:tracePt t="60902" x="3709988" y="1933575"/>
          <p14:tracePt t="60905" x="3702050" y="1933575"/>
          <p14:tracePt t="60915" x="3683000" y="1924050"/>
          <p14:tracePt t="60933" x="3673475" y="1914525"/>
          <p14:tracePt t="60937" x="3665538" y="1914525"/>
          <p14:tracePt t="60948" x="3646488" y="1897063"/>
          <p14:tracePt t="60961" x="3636963" y="1887538"/>
          <p14:tracePt t="60969" x="3629025" y="1887538"/>
          <p14:tracePt t="60978" x="3619500" y="1878013"/>
          <p14:tracePt t="60985" x="3600450" y="1878013"/>
          <p14:tracePt t="60995" x="3592513" y="1870075"/>
          <p14:tracePt t="61017" x="3582988" y="1860550"/>
          <p14:tracePt t="61035" x="3573463" y="1860550"/>
          <p14:tracePt t="61178" x="3563938" y="1860550"/>
          <p14:tracePt t="61401" x="3563938" y="1887538"/>
          <p14:tracePt t="61409" x="3563938" y="1914525"/>
          <p14:tracePt t="61417" x="3563938" y="1951038"/>
          <p14:tracePt t="61425" x="3563938" y="2006600"/>
          <p14:tracePt t="61433" x="3563938" y="2060575"/>
          <p14:tracePt t="61441" x="3563938" y="2143125"/>
          <p14:tracePt t="61450" x="3563938" y="2233613"/>
          <p14:tracePt t="61457" x="3536950" y="2325688"/>
          <p14:tracePt t="61466" x="3509963" y="2444750"/>
          <p14:tracePt t="61473" x="3482975" y="2554288"/>
          <p14:tracePt t="61481" x="3455988" y="2662238"/>
          <p14:tracePt t="61489" x="3436938" y="2763838"/>
          <p14:tracePt t="61498" x="3390900" y="2890838"/>
          <p14:tracePt t="61505" x="3390900" y="3000375"/>
          <p14:tracePt t="61514" x="3382963" y="3082925"/>
          <p14:tracePt t="61521" x="3373438" y="3155950"/>
          <p14:tracePt t="61530" x="3373438" y="3209925"/>
          <p14:tracePt t="61537" x="3346450" y="3273425"/>
          <p14:tracePt t="61549" x="3336925" y="3338513"/>
          <p14:tracePt t="61564" x="3317875" y="3419475"/>
          <p14:tracePt t="61569" x="3317875" y="3446463"/>
          <p14:tracePt t="61577" x="3281363" y="3502025"/>
          <p14:tracePt t="61593" x="3281363" y="3538538"/>
          <p14:tracePt t="61601" x="3281363" y="3575050"/>
          <p14:tracePt t="61610" x="3281363" y="3592513"/>
          <p14:tracePt t="61619" x="3281363" y="3621088"/>
          <p14:tracePt t="61625" x="3281363" y="3648075"/>
          <p14:tracePt t="61633" x="3281363" y="3702050"/>
          <p14:tracePt t="61641" x="3281363" y="3738563"/>
          <p14:tracePt t="61650" x="3281363" y="3775075"/>
          <p14:tracePt t="61657" x="3273425" y="3803650"/>
          <p14:tracePt t="61667" x="3273425" y="3840163"/>
          <p14:tracePt t="61673" x="3273425" y="3875088"/>
          <p14:tracePt t="61684" x="3263900" y="3894138"/>
          <p14:tracePt t="61689" x="3263900" y="3921125"/>
          <p14:tracePt t="61698" x="3263900" y="3940175"/>
          <p14:tracePt t="61705" x="3263900" y="3967163"/>
          <p14:tracePt t="61715" x="3254375" y="3984625"/>
          <p14:tracePt t="61722" x="3254375" y="4003675"/>
          <p14:tracePt t="61730" x="3236913" y="4049713"/>
          <p14:tracePt t="61737" x="3236913" y="4067175"/>
          <p14:tracePt t="61745" x="3236913" y="4094163"/>
          <p14:tracePt t="61753" x="3236913" y="4140200"/>
          <p14:tracePt t="61762" x="3236913" y="4176713"/>
          <p14:tracePt t="61769" x="3236913" y="4232275"/>
          <p14:tracePt t="61777" x="3244850" y="4276725"/>
          <p14:tracePt t="61785" x="3290888" y="4340225"/>
          <p14:tracePt t="61793" x="3300413" y="4405313"/>
          <p14:tracePt t="61801" x="3309938" y="4459288"/>
          <p14:tracePt t="61809" x="3327400" y="4541838"/>
          <p14:tracePt t="61818" x="3346450" y="4587875"/>
          <p14:tracePt t="61825" x="3354388" y="4641850"/>
          <p14:tracePt t="61833" x="3373438" y="4687888"/>
          <p14:tracePt t="61841" x="3373438" y="4724400"/>
          <p14:tracePt t="61850" x="3382963" y="4760913"/>
          <p14:tracePt t="61857" x="3382963" y="4768850"/>
          <p14:tracePt t="61865" x="3382963" y="4814888"/>
          <p14:tracePt t="61876" x="3382963" y="4824413"/>
          <p14:tracePt t="61883" x="3382963" y="4841875"/>
          <p14:tracePt t="61902" x="3382963" y="4851400"/>
          <p14:tracePt t="61908" x="3382963" y="4860925"/>
          <p14:tracePt t="61915" x="3382963" y="4878388"/>
          <p14:tracePt t="61922" x="3382963" y="4887913"/>
          <p14:tracePt t="61933" x="3382963" y="4897438"/>
          <p14:tracePt t="61949" x="3382963" y="4906963"/>
          <p14:tracePt t="61953" x="3382963" y="4914900"/>
          <p14:tracePt t="61964" x="3382963" y="4924425"/>
          <p14:tracePt t="61969" x="3382963" y="4933950"/>
          <p14:tracePt t="61977" x="3382963" y="4943475"/>
          <p14:tracePt t="61994" x="3382963" y="4960938"/>
          <p14:tracePt t="62001" x="3382963" y="4970463"/>
          <p14:tracePt t="62017" x="3382963" y="4979988"/>
          <p14:tracePt t="62025" x="3382963" y="4997450"/>
          <p14:tracePt t="62035" x="3354388" y="5033963"/>
          <p14:tracePt t="62051" x="3346450" y="5053013"/>
          <p14:tracePt t="62059" x="3336925" y="5060950"/>
          <p14:tracePt t="62066" x="3309938" y="5097463"/>
          <p14:tracePt t="62073" x="3300413" y="5106988"/>
          <p14:tracePt t="62082" x="3273425" y="5126038"/>
          <p14:tracePt t="62089" x="3236913" y="5153025"/>
          <p14:tracePt t="62105" x="3227388" y="5153025"/>
          <p14:tracePt t="62114" x="3208338" y="5160963"/>
          <p14:tracePt t="62122" x="3190875" y="5160963"/>
          <p14:tracePt t="62130" x="3181350" y="5170488"/>
          <p14:tracePt t="62153" x="3171825" y="5170488"/>
          <p14:tracePt t="62179" x="3163888" y="5170488"/>
          <p14:tracePt t="62204" x="3154363" y="5170488"/>
          <p14:tracePt t="62219" x="3144838" y="5170488"/>
          <p14:tracePt t="62226" x="3136900" y="5170488"/>
          <p14:tracePt t="62235" x="3127375" y="5170488"/>
          <p14:tracePt t="62246" x="3100388" y="5170488"/>
          <p14:tracePt t="62249" x="3081338" y="5170488"/>
          <p14:tracePt t="62257" x="3054350" y="5170488"/>
          <p14:tracePt t="62265" x="3017838" y="5153025"/>
          <p14:tracePt t="62284" x="2998788" y="5143500"/>
          <p14:tracePt t="62289" x="2990850" y="5143500"/>
          <p14:tracePt t="62300" x="2962275" y="5133975"/>
          <p14:tracePt t="62310" x="2944813" y="5126038"/>
          <p14:tracePt t="62313" x="2925763" y="5106988"/>
          <p14:tracePt t="62321" x="2889250" y="5089525"/>
          <p14:tracePt t="62330" x="2862263" y="5070475"/>
          <p14:tracePt t="62337" x="2844800" y="5053013"/>
          <p14:tracePt t="62346" x="2817813" y="5033963"/>
          <p14:tracePt t="62353" x="2808288" y="5024438"/>
          <p14:tracePt t="62361" x="2762250" y="4997450"/>
          <p14:tracePt t="62369" x="2762250" y="4987925"/>
          <p14:tracePt t="62377" x="2752725" y="4979988"/>
          <p14:tracePt t="62385" x="2725738" y="4951413"/>
          <p14:tracePt t="62393" x="2716213" y="4943475"/>
          <p14:tracePt t="62401" x="2708275" y="4933950"/>
          <p14:tracePt t="62409" x="2698750" y="4924425"/>
          <p14:tracePt t="62417" x="2698750" y="4906963"/>
          <p14:tracePt t="62425" x="2662238" y="4860925"/>
          <p14:tracePt t="62433" x="2652713" y="4833938"/>
          <p14:tracePt t="62441" x="2643188" y="4768850"/>
          <p14:tracePt t="62450" x="2606675" y="4705350"/>
          <p14:tracePt t="62457" x="2579688" y="4668838"/>
          <p14:tracePt t="62466" x="2562225" y="4605338"/>
          <p14:tracePt t="62473" x="2562225" y="4559300"/>
          <p14:tracePt t="62481" x="2552700" y="4532313"/>
          <p14:tracePt t="62489" x="2533650" y="4505325"/>
          <p14:tracePt t="62498" x="2533650" y="4468813"/>
          <p14:tracePt t="62514" x="2525713" y="4441825"/>
          <p14:tracePt t="62533" x="2525713" y="4432300"/>
          <p14:tracePt t="62538" x="2525713" y="4422775"/>
          <p14:tracePt t="62549" x="2525713" y="4405313"/>
          <p14:tracePt t="62558" x="2533650" y="4376738"/>
          <p14:tracePt t="62569" x="2533650" y="4349750"/>
          <p14:tracePt t="62577" x="2562225" y="4313238"/>
          <p14:tracePt t="62585" x="2579688" y="4286250"/>
          <p14:tracePt t="62596" x="2625725" y="4249738"/>
          <p14:tracePt t="62604" x="2662238" y="4222750"/>
          <p14:tracePt t="62609" x="2725738" y="4167188"/>
          <p14:tracePt t="62619" x="2789238" y="4140200"/>
          <p14:tracePt t="62625" x="2871788" y="4103688"/>
          <p14:tracePt t="62634" x="2944813" y="4076700"/>
          <p14:tracePt t="62641" x="3044825" y="4030663"/>
          <p14:tracePt t="62649" x="3136900" y="4021138"/>
          <p14:tracePt t="62657" x="3254375" y="3976688"/>
          <p14:tracePt t="62667" x="3346450" y="3967163"/>
          <p14:tracePt t="62673" x="3473450" y="3967163"/>
          <p14:tracePt t="62683" x="3582988" y="3948113"/>
          <p14:tracePt t="62691" x="3692525" y="3948113"/>
          <p14:tracePt t="62701" x="3838575" y="3948113"/>
          <p14:tracePt t="62706" x="3984625" y="3948113"/>
          <p14:tracePt t="62718" x="4148138" y="3948113"/>
          <p14:tracePt t="62721" x="4311650" y="3948113"/>
          <p14:tracePt t="62730" x="4476750" y="3948113"/>
          <p14:tracePt t="62737" x="4622800" y="3948113"/>
          <p14:tracePt t="62745" x="4786313" y="3948113"/>
          <p14:tracePt t="62754" x="4932363" y="3948113"/>
          <p14:tracePt t="62761" x="5078413" y="3948113"/>
          <p14:tracePt t="62770" x="5168900" y="3948113"/>
          <p14:tracePt t="62777" x="5278438" y="3948113"/>
          <p14:tracePt t="62785" x="5351463" y="3948113"/>
          <p14:tracePt t="62793" x="5424488" y="3948113"/>
          <p14:tracePt t="62801" x="5478463" y="3948113"/>
          <p14:tracePt t="62809" x="5524500" y="3948113"/>
          <p14:tracePt t="62817" x="5561013" y="3948113"/>
          <p14:tracePt t="62829" x="5607050" y="3948113"/>
          <p14:tracePt t="62834" x="5634038" y="3948113"/>
          <p14:tracePt t="62841" x="5661025" y="3948113"/>
          <p14:tracePt t="62850" x="5716588" y="3948113"/>
          <p14:tracePt t="62857" x="5761038" y="3948113"/>
          <p14:tracePt t="62866" x="5789613" y="3948113"/>
          <p14:tracePt t="62873" x="5826125" y="3948113"/>
          <p14:tracePt t="62882" x="5870575" y="3957638"/>
          <p14:tracePt t="62890" x="5953125" y="3984625"/>
          <p14:tracePt t="62899" x="6026150" y="4013200"/>
          <p14:tracePt t="62907" x="6072188" y="4040188"/>
          <p14:tracePt t="62919" x="6153150" y="4094163"/>
          <p14:tracePt t="62921" x="6199188" y="4113213"/>
          <p14:tracePt t="62934" x="6254750" y="4167188"/>
          <p14:tracePt t="62937" x="6335713" y="4222750"/>
          <p14:tracePt t="62947" x="6391275" y="4303713"/>
          <p14:tracePt t="62953" x="6427788" y="4368800"/>
          <p14:tracePt t="62961" x="6464300" y="4432300"/>
          <p14:tracePt t="62969" x="6491288" y="4486275"/>
          <p14:tracePt t="62978" x="6518275" y="4551363"/>
          <p14:tracePt t="62986" x="6518275" y="4578350"/>
          <p14:tracePt t="62994" x="6518275" y="4614863"/>
          <p14:tracePt t="63001" x="6518275" y="4641850"/>
          <p14:tracePt t="63009" x="6518275" y="4660900"/>
          <p14:tracePt t="63018" x="6518275" y="4678363"/>
          <p14:tracePt t="63025" x="6518275" y="4697413"/>
          <p14:tracePt t="63033" x="6518275" y="4714875"/>
          <p14:tracePt t="63042" x="6518275" y="4724400"/>
          <p14:tracePt t="63051" x="6508750" y="4724400"/>
          <p14:tracePt t="63058" x="6508750" y="4732338"/>
          <p14:tracePt t="63073" x="6500813" y="4751388"/>
          <p14:tracePt t="63081" x="6500813" y="4760913"/>
          <p14:tracePt t="63091" x="6500813" y="4768850"/>
          <p14:tracePt t="63100" x="6481763" y="4797425"/>
          <p14:tracePt t="63105" x="6481763" y="4805363"/>
          <p14:tracePt t="63113" x="6472238" y="4824413"/>
          <p14:tracePt t="63121" x="6464300" y="4851400"/>
          <p14:tracePt t="63130" x="6454775" y="4878388"/>
          <p14:tracePt t="63137" x="6418263" y="4924425"/>
          <p14:tracePt t="63146" x="6391275" y="4987925"/>
          <p14:tracePt t="63153" x="6354763" y="5053013"/>
          <p14:tracePt t="63161" x="6299200" y="5116513"/>
          <p14:tracePt t="63171" x="6254750" y="5160963"/>
          <p14:tracePt t="63178" x="6199188" y="5233988"/>
          <p14:tracePt t="63185" x="6153150" y="5280025"/>
          <p14:tracePt t="63194" x="6099175" y="5335588"/>
          <p14:tracePt t="63202" x="6053138" y="5380038"/>
          <p14:tracePt t="63210" x="6016625" y="5399088"/>
          <p14:tracePt t="63220" x="5972175" y="5435600"/>
          <p14:tracePt t="63226" x="5935663" y="5453063"/>
          <p14:tracePt t="63235" x="5907088" y="5472113"/>
          <p14:tracePt t="63247" x="5870575" y="5489575"/>
          <p14:tracePt t="63249" x="5826125" y="5499100"/>
          <p14:tracePt t="63257" x="5797550" y="5499100"/>
          <p14:tracePt t="63266" x="5753100" y="5499100"/>
          <p14:tracePt t="63274" x="5688013" y="5499100"/>
          <p14:tracePt t="63281" x="5597525" y="5499100"/>
          <p14:tracePt t="63291" x="5470525" y="5499100"/>
          <p14:tracePt t="63298" x="5324475" y="5499100"/>
          <p14:tracePt t="63307" x="5178425" y="5499100"/>
          <p14:tracePt t="63314" x="5014913" y="5499100"/>
          <p14:tracePt t="63321" x="4813300" y="5499100"/>
          <p14:tracePt t="63330" x="4649788" y="5499100"/>
          <p14:tracePt t="63337" x="4484688" y="5499100"/>
          <p14:tracePt t="63350" x="4367213" y="5499100"/>
          <p14:tracePt t="63357" x="4238625" y="5499100"/>
          <p14:tracePt t="63366" x="4138613" y="5499100"/>
          <p14:tracePt t="63373" x="4029075" y="5499100"/>
          <p14:tracePt t="63377" x="3956050" y="5499100"/>
          <p14:tracePt t="63386" x="3883025" y="5499100"/>
          <p14:tracePt t="63393" x="3829050" y="5499100"/>
          <p14:tracePt t="63401" x="3775075" y="5499100"/>
          <p14:tracePt t="63409" x="3719513" y="5499100"/>
          <p14:tracePt t="63418" x="3656013" y="5499100"/>
          <p14:tracePt t="63425" x="3573463" y="5472113"/>
          <p14:tracePt t="63433" x="3482975" y="5445125"/>
          <p14:tracePt t="63441" x="3390900" y="5426075"/>
          <p14:tracePt t="63450" x="3290888" y="5372100"/>
          <p14:tracePt t="63457" x="3171825" y="5316538"/>
          <p14:tracePt t="63466" x="3035300" y="5270500"/>
          <p14:tracePt t="63473" x="2962275" y="5226050"/>
          <p14:tracePt t="63481" x="2844800" y="5170488"/>
          <p14:tracePt t="63489" x="2725738" y="5116513"/>
          <p14:tracePt t="63500" x="2679700" y="5080000"/>
          <p14:tracePt t="63506" x="2616200" y="5033963"/>
          <p14:tracePt t="63516" x="2579688" y="5016500"/>
          <p14:tracePt t="63523" x="2552700" y="4987925"/>
          <p14:tracePt t="63530" x="2543175" y="4979988"/>
          <p14:tracePt t="63537" x="2525713" y="4960938"/>
          <p14:tracePt t="63545" x="2525713" y="4951413"/>
          <p14:tracePt t="63553" x="2525713" y="4943475"/>
          <p14:tracePt t="63562" x="2525713" y="4933950"/>
          <p14:tracePt t="63569" x="2516188" y="4933950"/>
          <p14:tracePt t="63577" x="2516188" y="4914900"/>
          <p14:tracePt t="63585" x="2516188" y="4906963"/>
          <p14:tracePt t="63593" x="2516188" y="4897438"/>
          <p14:tracePt t="63601" x="2506663" y="4870450"/>
          <p14:tracePt t="63609" x="2506663" y="4851400"/>
          <p14:tracePt t="63617" x="2506663" y="4824413"/>
          <p14:tracePt t="63625" x="2506663" y="4805363"/>
          <p14:tracePt t="63634" x="2506663" y="4768850"/>
          <p14:tracePt t="63641" x="2506663" y="4724400"/>
          <p14:tracePt t="63649" x="2506663" y="4687888"/>
          <p14:tracePt t="63657" x="2506663" y="4651375"/>
          <p14:tracePt t="63666" x="2506663" y="4614863"/>
          <p14:tracePt t="63674" x="2506663" y="4568825"/>
          <p14:tracePt t="63686" x="2533650" y="4514850"/>
          <p14:tracePt t="63689" x="2562225" y="4468813"/>
          <p14:tracePt t="63698" x="2598738" y="4405313"/>
          <p14:tracePt t="63705" x="2652713" y="4340225"/>
          <p14:tracePt t="63716" x="2671763" y="4295775"/>
          <p14:tracePt t="63722" x="2725738" y="4232275"/>
          <p14:tracePt t="63734" x="2771775" y="4195763"/>
          <p14:tracePt t="63738" x="2835275" y="4167188"/>
          <p14:tracePt t="63751" x="2917825" y="4113213"/>
          <p14:tracePt t="63755" x="2998788" y="4076700"/>
          <p14:tracePt t="63762" x="3090863" y="4057650"/>
          <p14:tracePt t="63771" x="3190875" y="4030663"/>
          <p14:tracePt t="63777" x="3336925" y="4030663"/>
          <p14:tracePt t="63785" x="3463925" y="4030663"/>
          <p14:tracePt t="63793" x="3609975" y="4030663"/>
          <p14:tracePt t="63801" x="3765550" y="4030663"/>
          <p14:tracePt t="63809" x="3948113" y="4030663"/>
          <p14:tracePt t="63817" x="4129088" y="4030663"/>
          <p14:tracePt t="63825" x="4311650" y="4030663"/>
          <p14:tracePt t="63833" x="4521200" y="4067175"/>
          <p14:tracePt t="63841" x="4667250" y="4086225"/>
          <p14:tracePt t="63849" x="4832350" y="4103688"/>
          <p14:tracePt t="63857" x="4978400" y="4113213"/>
          <p14:tracePt t="63865" x="5114925" y="4140200"/>
          <p14:tracePt t="63883" x="5314950" y="4167188"/>
          <p14:tracePt t="63890" x="5378450" y="4186238"/>
          <p14:tracePt t="63901" x="5441950" y="4203700"/>
          <p14:tracePt t="63905" x="5461000" y="4222750"/>
          <p14:tracePt t="63914" x="5487988" y="4232275"/>
          <p14:tracePt t="63921" x="5543550" y="4249738"/>
          <p14:tracePt t="63934" x="5551488" y="4259263"/>
          <p14:tracePt t="63937" x="5561013" y="4268788"/>
          <p14:tracePt t="63945" x="5580063" y="4286250"/>
          <p14:tracePt t="63954" x="5588000" y="4303713"/>
          <p14:tracePt t="63961" x="5597525" y="4322763"/>
          <p14:tracePt t="63969" x="5607050" y="4340225"/>
          <p14:tracePt t="63977" x="5616575" y="4359275"/>
          <p14:tracePt t="63985" x="5634038" y="4405313"/>
          <p14:tracePt t="63995" x="5643563" y="4441825"/>
          <p14:tracePt t="64001" x="5653088" y="4459288"/>
          <p14:tracePt t="64010" x="5653088" y="4468813"/>
          <p14:tracePt t="64017" x="5653088" y="4495800"/>
          <p14:tracePt t="64025" x="5653088" y="4505325"/>
          <p14:tracePt t="64033" x="5661025" y="4522788"/>
          <p14:tracePt t="64041" x="5661025" y="4532313"/>
          <p14:tracePt t="64107" x="5661025" y="4541838"/>
          <p14:tracePt t="64115" x="5624513" y="4522788"/>
          <p14:tracePt t="64125" x="5570538" y="4495800"/>
          <p14:tracePt t="64129" x="5478463" y="4405313"/>
          <p14:tracePt t="64138" x="5397500" y="4340225"/>
          <p14:tracePt t="64145" x="5278438" y="4232275"/>
          <p14:tracePt t="64153" x="5159375" y="4130675"/>
          <p14:tracePt t="64161" x="5041900" y="4021138"/>
          <p14:tracePt t="64169" x="4932363" y="3867150"/>
          <p14:tracePt t="64177" x="4859338" y="3738563"/>
          <p14:tracePt t="64185" x="4795838" y="3584575"/>
          <p14:tracePt t="64193" x="4740275" y="3446463"/>
          <p14:tracePt t="64201" x="4695825" y="3302000"/>
          <p14:tracePt t="64209" x="4667250" y="3173413"/>
          <p14:tracePt t="64217" x="4603750" y="3054350"/>
          <p14:tracePt t="64225" x="4557713" y="2917825"/>
          <p14:tracePt t="64233" x="4530725" y="2808288"/>
          <p14:tracePt t="64241" x="4494213" y="2708275"/>
          <p14:tracePt t="64249" x="4448175" y="2625725"/>
          <p14:tracePt t="64258" x="4430713" y="2571750"/>
          <p14:tracePt t="64266" x="4403725" y="2525713"/>
          <p14:tracePt t="64274" x="4367213" y="2444750"/>
          <p14:tracePt t="64282" x="4340225" y="2408238"/>
          <p14:tracePt t="64290" x="4321175" y="2379663"/>
          <p14:tracePt t="64298" x="4303713" y="2362200"/>
          <p14:tracePt t="64305" x="4294188" y="2343150"/>
          <p14:tracePt t="64314" x="4284663" y="2316163"/>
          <p14:tracePt t="64322" x="4284663" y="2298700"/>
          <p14:tracePt t="64334" x="4267200" y="2262188"/>
          <p14:tracePt t="64338" x="4257675" y="2252663"/>
          <p14:tracePt t="64345" x="4257675" y="2206625"/>
          <p14:tracePt t="64354" x="4248150" y="2179638"/>
          <p14:tracePt t="64361" x="4248150" y="2160588"/>
          <p14:tracePt t="64369" x="4221163" y="2106613"/>
          <p14:tracePt t="64377" x="4211638" y="2097088"/>
          <p14:tracePt t="64385" x="4211638" y="2052638"/>
          <p14:tracePt t="64393" x="4202113" y="2016125"/>
          <p14:tracePt t="64401" x="4202113" y="1979613"/>
          <p14:tracePt t="64409" x="4194175" y="1960563"/>
          <p14:tracePt t="64417" x="4184650" y="1906588"/>
          <p14:tracePt t="64425" x="4175125" y="1897063"/>
          <p14:tracePt t="64433" x="4165600" y="1878013"/>
          <p14:tracePt t="64441" x="4157663" y="1860550"/>
          <p14:tracePt t="64449" x="4157663" y="1851025"/>
          <p14:tracePt t="64466" x="4157663" y="1833563"/>
          <p14:tracePt t="64540" x="4148138" y="1824038"/>
          <p14:tracePt t="64643" x="4138613" y="1824038"/>
          <p14:tracePt t="64655" x="4129088" y="1824038"/>
          <p14:tracePt t="64660" x="4121150" y="1824038"/>
          <p14:tracePt t="64670" x="4094163" y="1824038"/>
          <p14:tracePt t="64673" x="4084638" y="1833563"/>
          <p14:tracePt t="64684" x="4057650" y="1841500"/>
          <p14:tracePt t="64689" x="4021138" y="1851025"/>
          <p14:tracePt t="64699" x="3992563" y="1860550"/>
          <p14:tracePt t="64705" x="3975100" y="1870075"/>
          <p14:tracePt t="64716" x="3938588" y="1870075"/>
          <p14:tracePt t="64721" x="3892550" y="1878013"/>
          <p14:tracePt t="64733" x="3865563" y="1878013"/>
          <p14:tracePt t="64739" x="3810000" y="1878013"/>
          <p14:tracePt t="64748" x="3756025" y="1897063"/>
          <p14:tracePt t="64755" x="3692525" y="1897063"/>
          <p14:tracePt t="64764" x="3636963" y="1897063"/>
          <p14:tracePt t="64771" x="3600450" y="1897063"/>
          <p14:tracePt t="64777" x="3556000" y="1897063"/>
          <p14:tracePt t="64785" x="3536950" y="1897063"/>
          <p14:tracePt t="64794" x="3509963" y="1897063"/>
          <p14:tracePt t="64802" x="3490913" y="1887538"/>
          <p14:tracePt t="64809" x="3463925" y="1860550"/>
          <p14:tracePt t="64817" x="3455988" y="1851025"/>
          <p14:tracePt t="64825" x="3446463" y="1851025"/>
          <p14:tracePt t="64833" x="3419475" y="1824038"/>
          <p14:tracePt t="64842" x="3400425" y="1797050"/>
          <p14:tracePt t="64852" x="3390900" y="1768475"/>
          <p14:tracePt t="64859" x="3363913" y="1724025"/>
          <p14:tracePt t="64882" x="3354388" y="1668463"/>
          <p14:tracePt t="64889" x="3346450" y="1631950"/>
          <p14:tracePt t="64900" x="3346450" y="1624013"/>
          <p14:tracePt t="64916" x="3346450" y="1604963"/>
          <p14:tracePt t="64921" x="3346450" y="1595438"/>
          <p14:tracePt t="64932" x="3346450" y="1587500"/>
          <p14:tracePt t="64953" x="3346450" y="1577975"/>
          <p14:tracePt t="64961" x="3346450" y="1558925"/>
          <p14:tracePt t="64977" x="3346450" y="1541463"/>
          <p14:tracePt t="64995" x="3346450" y="1522413"/>
          <p14:tracePt t="65001" x="3354388" y="1504950"/>
          <p14:tracePt t="65009" x="3373438" y="1495425"/>
          <p14:tracePt t="65017" x="3409950" y="1485900"/>
          <p14:tracePt t="65025" x="3436938" y="1458913"/>
          <p14:tracePt t="65033" x="3463925" y="1449388"/>
          <p14:tracePt t="65041" x="3509963" y="1449388"/>
          <p14:tracePt t="65050" x="3546475" y="1441450"/>
          <p14:tracePt t="65057" x="3609975" y="1431925"/>
          <p14:tracePt t="65066" x="3673475" y="1404938"/>
          <p14:tracePt t="65073" x="3729038" y="1404938"/>
          <p14:tracePt t="65081" x="3802063" y="1404938"/>
          <p14:tracePt t="65089" x="3856038" y="1404938"/>
          <p14:tracePt t="65097" x="3929063" y="1404938"/>
          <p14:tracePt t="65106" x="4002088" y="1404938"/>
          <p14:tracePt t="65115" x="4102100" y="1404938"/>
          <p14:tracePt t="65122" x="4175125" y="1404938"/>
          <p14:tracePt t="65130" x="4267200" y="1404938"/>
          <p14:tracePt t="65137" x="4357688" y="1404938"/>
          <p14:tracePt t="65147" x="4430713" y="1404938"/>
          <p14:tracePt t="65153" x="4503738" y="1404938"/>
          <p14:tracePt t="65161" x="4586288" y="1431925"/>
          <p14:tracePt t="65171" x="4667250" y="1458913"/>
          <p14:tracePt t="65193" x="4822825" y="1495425"/>
          <p14:tracePt t="65197" x="4886325" y="1522413"/>
          <p14:tracePt t="65201" x="4941888" y="1531938"/>
          <p14:tracePt t="65213" x="5041900" y="1595438"/>
          <p14:tracePt t="65220" x="5068888" y="1604963"/>
          <p14:tracePt t="65225" x="5114925" y="1624013"/>
          <p14:tracePt t="65234" x="5141913" y="1641475"/>
          <p14:tracePt t="65250" x="5168900" y="1668463"/>
          <p14:tracePt t="65261" x="5178425" y="1677988"/>
          <p14:tracePt t="65266" x="5178425" y="1687513"/>
          <p14:tracePt t="65274" x="5178425" y="1697038"/>
          <p14:tracePt t="65282" x="5178425" y="1704975"/>
          <p14:tracePt t="65289" x="5178425" y="1714500"/>
          <p14:tracePt t="65298" x="5178425" y="1724025"/>
          <p14:tracePt t="65306" x="5178425" y="1731963"/>
          <p14:tracePt t="65313" x="5178425" y="1741488"/>
          <p14:tracePt t="65321" x="5178425" y="1760538"/>
          <p14:tracePt t="65331" x="5178425" y="1778000"/>
          <p14:tracePt t="65337" x="5168900" y="1797050"/>
          <p14:tracePt t="65350" x="5151438" y="1814513"/>
          <p14:tracePt t="65356" x="5114925" y="1841500"/>
          <p14:tracePt t="65366" x="5086350" y="1870075"/>
          <p14:tracePt t="65374" x="5059363" y="1887538"/>
          <p14:tracePt t="65377" x="4995863" y="1906588"/>
          <p14:tracePt t="65385" x="4949825" y="1933575"/>
          <p14:tracePt t="65393" x="4895850" y="1943100"/>
          <p14:tracePt t="65401" x="4813300" y="1960563"/>
          <p14:tracePt t="65409" x="4759325" y="1979613"/>
          <p14:tracePt t="65417" x="4695825" y="1979613"/>
          <p14:tracePt t="65425" x="4622800" y="1997075"/>
          <p14:tracePt t="65434" x="4586288" y="1997075"/>
          <p14:tracePt t="65441" x="4530725" y="1997075"/>
          <p14:tracePt t="65449" x="4467225" y="1997075"/>
          <p14:tracePt t="65457" x="4413250" y="1997075"/>
          <p14:tracePt t="65465" x="4357688" y="1997075"/>
          <p14:tracePt t="65475" x="4311650" y="1997075"/>
          <p14:tracePt t="65484" x="4257675" y="1997075"/>
          <p14:tracePt t="65491" x="4202113" y="1970088"/>
          <p14:tracePt t="65501" x="4157663" y="1960563"/>
          <p14:tracePt t="65506" x="4075113" y="1933575"/>
          <p14:tracePt t="65514" x="4048125" y="1924050"/>
          <p14:tracePt t="65521" x="4002088" y="1924050"/>
          <p14:tracePt t="65530" x="3975100" y="1914525"/>
          <p14:tracePt t="65537" x="3902075" y="1878013"/>
          <p14:tracePt t="65546" x="3883025" y="1870075"/>
          <p14:tracePt t="65553" x="3875088" y="1870075"/>
          <p14:tracePt t="65561" x="3856038" y="1860550"/>
          <p14:tracePt t="65569" x="3829050" y="1851025"/>
          <p14:tracePt t="65579" x="3819525" y="1824038"/>
          <p14:tracePt t="65595" x="3819525" y="1814513"/>
          <p14:tracePt t="65602" x="3819525" y="1768475"/>
          <p14:tracePt t="65609" x="3819525" y="1751013"/>
          <p14:tracePt t="65618" x="3819525" y="1724025"/>
          <p14:tracePt t="65625" x="3819525" y="1677988"/>
          <p14:tracePt t="65641" x="3819525" y="1651000"/>
          <p14:tracePt t="65649" x="3819525" y="1631950"/>
          <p14:tracePt t="65657" x="3819525" y="1604963"/>
          <p14:tracePt t="65667" x="3829050" y="1568450"/>
          <p14:tracePt t="65673" x="3856038" y="1541463"/>
          <p14:tracePt t="65682" x="3883025" y="1504950"/>
          <p14:tracePt t="65689" x="3892550" y="1504950"/>
          <p14:tracePt t="65699" x="3919538" y="1477963"/>
          <p14:tracePt t="65705" x="3948113" y="1441450"/>
          <p14:tracePt t="65715" x="3965575" y="1431925"/>
          <p14:tracePt t="65721" x="3984625" y="1422400"/>
          <p14:tracePt t="65731" x="4021138" y="1412875"/>
          <p14:tracePt t="65739" x="4038600" y="1412875"/>
          <p14:tracePt t="65745" x="4075113" y="1395413"/>
          <p14:tracePt t="65753" x="4111625" y="1395413"/>
          <p14:tracePt t="65761" x="4138613" y="1376363"/>
          <p14:tracePt t="65769" x="4194175" y="1376363"/>
          <p14:tracePt t="65777" x="4248150" y="1376363"/>
          <p14:tracePt t="65785" x="4340225" y="1376363"/>
          <p14:tracePt t="65793" x="4413250" y="1376363"/>
          <p14:tracePt t="65801" x="4484688" y="1376363"/>
          <p14:tracePt t="65809" x="4594225" y="1376363"/>
          <p14:tracePt t="65817" x="4713288" y="1376363"/>
          <p14:tracePt t="65825" x="4849813" y="1376363"/>
          <p14:tracePt t="65833" x="4978400" y="1376363"/>
          <p14:tracePt t="65842" x="5095875" y="1404938"/>
          <p14:tracePt t="65849" x="5187950" y="1404938"/>
          <p14:tracePt t="65857" x="5260975" y="1412875"/>
          <p14:tracePt t="65865" x="5324475" y="1422400"/>
          <p14:tracePt t="65873" x="5387975" y="1449388"/>
          <p14:tracePt t="65882" x="5405438" y="1458913"/>
          <p14:tracePt t="65899" x="5414963" y="1468438"/>
          <p14:tracePt t="65922" x="5424488" y="1477963"/>
          <p14:tracePt t="65933" x="5424488" y="1485900"/>
          <p14:tracePt t="65937" x="5424488" y="1495425"/>
          <p14:tracePt t="65948" x="5414963" y="1514475"/>
          <p14:tracePt t="65953" x="5405438" y="1541463"/>
          <p14:tracePt t="65971" x="5360988" y="1568450"/>
          <p14:tracePt t="65978" x="5314950" y="1595438"/>
          <p14:tracePt t="65986" x="5268913" y="1614488"/>
          <p14:tracePt t="65994" x="5195888" y="1624013"/>
          <p14:tracePt t="66001" x="5114925" y="1651000"/>
          <p14:tracePt t="66009" x="5005388" y="1651000"/>
          <p14:tracePt t="66017" x="4895850" y="1660525"/>
          <p14:tracePt t="66025" x="4749800" y="1660525"/>
          <p14:tracePt t="66034" x="4603750" y="1660525"/>
          <p14:tracePt t="66041" x="4476750" y="1660525"/>
          <p14:tracePt t="66050" x="4330700" y="1660525"/>
          <p14:tracePt t="66059" x="4221163" y="1660525"/>
          <p14:tracePt t="66066" x="4148138" y="1660525"/>
          <p14:tracePt t="66073" x="4075113" y="1660525"/>
          <p14:tracePt t="66082" x="4038600" y="1660525"/>
          <p14:tracePt t="66089" x="4029075" y="1660525"/>
          <p14:tracePt t="66098" x="4021138" y="1660525"/>
          <p14:tracePt t="66105" x="4002088" y="1660525"/>
          <p14:tracePt t="66114" x="3984625" y="1651000"/>
          <p14:tracePt t="66137" x="3984625" y="1631950"/>
          <p14:tracePt t="66146" x="3984625" y="1624013"/>
          <p14:tracePt t="66153" x="3975100" y="1604963"/>
          <p14:tracePt t="66169" x="3975100" y="1587500"/>
          <p14:tracePt t="66177" x="3965575" y="1577975"/>
          <p14:tracePt t="66193" x="3965575" y="1568450"/>
          <p14:tracePt t="66201" x="3965575" y="1558925"/>
          <p14:tracePt t="66218" x="3965575" y="1550988"/>
          <p14:tracePt t="66234" x="3956050" y="1531938"/>
          <p14:tracePt t="66241" x="3948113" y="1522413"/>
          <p14:tracePt t="66259" x="3948113" y="1504950"/>
          <p14:tracePt t="66266" x="3948113" y="1485900"/>
          <p14:tracePt t="66276" x="3938588" y="1458913"/>
          <p14:tracePt t="66281" x="3929063" y="1422400"/>
          <p14:tracePt t="66289" x="3919538" y="1404938"/>
          <p14:tracePt t="66298" x="3902075" y="1376363"/>
          <p14:tracePt t="66307" x="3892550" y="1358900"/>
          <p14:tracePt t="66313" x="3892550" y="1339850"/>
          <p14:tracePt t="66321" x="3865563" y="1285875"/>
          <p14:tracePt t="66330" x="3865563" y="1276350"/>
          <p14:tracePt t="66337" x="3846513" y="1239838"/>
          <p14:tracePt t="66347" x="3838575" y="1195388"/>
          <p14:tracePt t="66353" x="3838575" y="1185863"/>
          <p14:tracePt t="66361" x="3838575" y="1149350"/>
          <p14:tracePt t="66369" x="3838575" y="1130300"/>
          <p14:tracePt t="66377" x="3829050" y="1093788"/>
          <p14:tracePt t="66386" x="3829050" y="1085850"/>
          <p14:tracePt t="66395" x="3829050" y="1057275"/>
          <p14:tracePt t="66402" x="3829050" y="1049338"/>
          <p14:tracePt t="66410" x="3829050" y="1020763"/>
          <p14:tracePt t="66419" x="3829050" y="1003300"/>
          <p14:tracePt t="66425" x="3829050" y="993775"/>
          <p14:tracePt t="66433" x="3829050" y="976313"/>
          <p14:tracePt t="66441" x="3829050" y="966788"/>
          <p14:tracePt t="66449" x="3829050" y="957263"/>
          <p14:tracePt t="66458" x="3829050" y="947738"/>
          <p14:tracePt t="66465" x="3829050" y="939800"/>
          <p14:tracePt t="66726" x="3829050" y="930275"/>
          <p14:tracePt t="66737" x="3829050" y="920750"/>
          <p14:tracePt t="66753" x="3829050" y="903288"/>
          <p14:tracePt t="66769" x="3829050" y="893763"/>
          <p14:tracePt t="66779" x="3829050" y="884238"/>
          <p14:tracePt t="66795" x="3829050" y="874713"/>
          <p14:tracePt t="67025" x="3819525" y="884238"/>
          <p14:tracePt t="67041" x="3802063" y="911225"/>
          <p14:tracePt t="67049" x="3802063" y="920750"/>
          <p14:tracePt t="67057" x="3802063" y="930275"/>
          <p14:tracePt t="67066" x="3802063" y="939800"/>
          <p14:tracePt t="67073" x="3802063" y="957263"/>
          <p14:tracePt t="67084" x="3802063" y="976313"/>
          <p14:tracePt t="67099" x="3802063" y="1012825"/>
          <p14:tracePt t="67107" x="3802063" y="1030288"/>
          <p14:tracePt t="67115" x="3802063" y="1057275"/>
          <p14:tracePt t="67121" x="3802063" y="1066800"/>
          <p14:tracePt t="67130" x="3802063" y="1093788"/>
          <p14:tracePt t="67138" x="3802063" y="1103313"/>
          <p14:tracePt t="67147" x="3802063" y="1112838"/>
          <p14:tracePt t="67169" x="3802063" y="1130300"/>
          <p14:tracePt t="67185" x="3802063" y="1139825"/>
          <p14:tracePt t="67217" x="3802063" y="1149350"/>
          <p14:tracePt t="67258" x="3802063" y="1158875"/>
          <p14:tracePt t="67281" x="3802063" y="1176338"/>
          <p14:tracePt t="67313" x="3802063" y="1185863"/>
          <p14:tracePt t="67323" x="3802063" y="1195388"/>
          <p14:tracePt t="67331" x="3802063" y="1212850"/>
          <p14:tracePt t="67339" x="3802063" y="1222375"/>
          <p14:tracePt t="67348" x="3810000" y="1239838"/>
          <p14:tracePt t="67355" x="3810000" y="1258888"/>
          <p14:tracePt t="67364" x="3810000" y="1268413"/>
          <p14:tracePt t="67371" x="3819525" y="1285875"/>
          <p14:tracePt t="67377" x="3846513" y="1312863"/>
          <p14:tracePt t="67393" x="3856038" y="1322388"/>
          <p14:tracePt t="67401" x="3875088" y="1339850"/>
          <p14:tracePt t="67421" x="3883025" y="1349375"/>
          <p14:tracePt t="67426" x="3892550" y="1358900"/>
          <p14:tracePt t="67436" x="3902075" y="1368425"/>
          <p14:tracePt t="67449" x="3911600" y="1376363"/>
          <p14:tracePt t="67466" x="3929063" y="1385888"/>
          <p14:tracePt t="67713" x="3929063" y="1376363"/>
          <p14:tracePt t="67721" x="3929063" y="1368425"/>
          <p14:tracePt t="67852" x="3929063" y="1358900"/>
          <p14:tracePt t="67859" x="3929063" y="1349375"/>
          <p14:tracePt t="67872" x="3929063" y="1339850"/>
          <p14:tracePt t="67881" x="3929063" y="1312863"/>
          <p14:tracePt t="67889" x="3929063" y="1303338"/>
          <p14:tracePt t="67897" x="3929063" y="1285875"/>
          <p14:tracePt t="67905" x="3938588" y="1268413"/>
          <p14:tracePt t="67921" x="3965575" y="1249363"/>
          <p14:tracePt t="67931" x="3965575" y="1239838"/>
          <p14:tracePt t="67940" x="3975100" y="1222375"/>
          <p14:tracePt t="68173" x="3965575" y="1231900"/>
          <p14:tracePt t="68187" x="3956050" y="1239838"/>
          <p14:tracePt t="68197" x="3948113" y="1268413"/>
          <p14:tracePt t="68209" x="3938588" y="1285875"/>
          <p14:tracePt t="68217" x="3929063" y="1295400"/>
          <p14:tracePt t="68225" x="3919538" y="1303338"/>
          <p14:tracePt t="68234" x="3911600" y="1322388"/>
          <p14:tracePt t="68244" x="3902075" y="1339850"/>
          <p14:tracePt t="68249" x="3883025" y="1358900"/>
          <p14:tracePt t="68257" x="3875088" y="1368425"/>
          <p14:tracePt t="68274" x="3865563" y="1385888"/>
          <p14:tracePt t="68418" x="3865563" y="1395413"/>
          <p14:tracePt t="68438" x="3856038" y="1395413"/>
          <p14:tracePt t="68449" x="3846513" y="1395413"/>
          <p14:tracePt t="68473" x="3838575" y="1395413"/>
          <p14:tracePt t="68482" x="3829050" y="1385888"/>
          <p14:tracePt t="68498" x="3819525" y="1376363"/>
          <p14:tracePt t="68505" x="3802063" y="1349375"/>
          <p14:tracePt t="68513" x="3802063" y="1339850"/>
          <p14:tracePt t="68521" x="3792538" y="1312863"/>
          <p14:tracePt t="68530" x="3783013" y="1303338"/>
          <p14:tracePt t="68537" x="3765550" y="1268413"/>
          <p14:tracePt t="68553" x="3738563" y="1249363"/>
          <p14:tracePt t="68568" x="3738563" y="1231900"/>
          <p14:tracePt t="68579" x="3729038" y="1222375"/>
          <p14:tracePt t="68588" x="3719513" y="1212850"/>
          <p14:tracePt t="70173" x="3729038" y="1212850"/>
          <p14:tracePt t="70826" x="3729038" y="1222375"/>
          <p14:tracePt t="70841" x="3729038" y="1231900"/>
          <p14:tracePt t="70849" x="3738563" y="1239838"/>
          <p14:tracePt t="71091" x="3746500" y="1239838"/>
          <p14:tracePt t="71099" x="3756025" y="1239838"/>
          <p14:tracePt t="71114" x="3765550" y="1239838"/>
          <p14:tracePt t="71121" x="3775075" y="1231900"/>
          <p14:tracePt t="72346" x="3775075" y="1222375"/>
          <p14:tracePt t="72369" x="3775075" y="1212850"/>
          <p14:tracePt t="72377" x="3775075" y="1195388"/>
          <p14:tracePt t="72385" x="3775075" y="1185863"/>
          <p14:tracePt t="72401" x="3775075" y="1176338"/>
          <p14:tracePt t="72465" x="3775075" y="1166813"/>
          <p14:tracePt t="72489" x="3765550" y="1166813"/>
          <p14:tracePt t="72497" x="3756025" y="1166813"/>
          <p14:tracePt t="72513" x="3756025" y="1176338"/>
          <p14:tracePt t="72521" x="3746500" y="1185863"/>
          <p14:tracePt t="72766" x="3746500" y="1195388"/>
          <p14:tracePt t="72772" x="3746500" y="1212850"/>
          <p14:tracePt t="72789" x="3746500" y="1222375"/>
          <p14:tracePt t="72809" x="3746500" y="1231900"/>
          <p14:tracePt t="73234" x="3746500" y="1249363"/>
          <p14:tracePt t="73529" x="3746500" y="1258888"/>
          <p14:tracePt t="73635" x="3756025" y="1268413"/>
          <p14:tracePt t="73675" x="3765550" y="1268413"/>
          <p14:tracePt t="73948" x="3783013" y="1268413"/>
          <p14:tracePt t="73953" x="3792538" y="1268413"/>
          <p14:tracePt t="73983" x="3802063" y="1268413"/>
          <p14:tracePt t="74064" x="3819525" y="1268413"/>
          <p14:tracePt t="74069" x="3829050" y="1268413"/>
          <p14:tracePt t="74077" x="3838575" y="1268413"/>
          <p14:tracePt t="74083" x="3846513" y="1268413"/>
          <p14:tracePt t="74089" x="3875088" y="1276350"/>
          <p14:tracePt t="74114" x="3892550" y="1285875"/>
          <p14:tracePt t="74129" x="3902075" y="1295400"/>
          <p14:tracePt t="74137" x="3911600" y="1295400"/>
          <p14:tracePt t="74147" x="3919538" y="1295400"/>
          <p14:tracePt t="74177" x="3929063" y="1295400"/>
          <p14:tracePt t="74231" x="3948113" y="1295400"/>
          <p14:tracePt t="74236" x="3956050" y="1295400"/>
          <p14:tracePt t="74258" x="3965575" y="1303338"/>
          <p14:tracePt t="128421" x="3965575" y="1268413"/>
          <p14:tracePt t="128436" x="3965575" y="1249363"/>
          <p14:tracePt t="128447" x="3965575" y="1231900"/>
          <p14:tracePt t="128451" x="3965575" y="1222375"/>
          <p14:tracePt t="128579" x="3965575" y="1203325"/>
          <p14:tracePt t="128590" x="3975100" y="1166813"/>
          <p14:tracePt t="128593" x="4002088" y="1130300"/>
          <p14:tracePt t="128601" x="4011613" y="1103313"/>
          <p14:tracePt t="128609" x="4029075" y="1057275"/>
          <p14:tracePt t="128618" x="4057650" y="993775"/>
          <p14:tracePt t="128626" x="4065588" y="984250"/>
          <p14:tracePt t="128635" x="4065588" y="976313"/>
          <p14:tracePt t="128747" x="4065588" y="984250"/>
          <p14:tracePt t="128755" x="4057650" y="993775"/>
          <p14:tracePt t="128771" x="4057650" y="1003300"/>
          <p14:tracePt t="128781" x="4048125" y="1012825"/>
          <p14:tracePt t="128940" x="4048125" y="1030288"/>
          <p14:tracePt t="128953" x="4038600" y="1030288"/>
          <p14:tracePt t="129226" x="4038600" y="1049338"/>
          <p14:tracePt t="129233" x="4021138" y="1085850"/>
          <p14:tracePt t="129258" x="4011613" y="1093788"/>
          <p14:tracePt t="129427" x="4002088" y="1103313"/>
          <p14:tracePt t="129442" x="4002088" y="1112838"/>
          <p14:tracePt t="129449" x="3992563" y="1122363"/>
          <p14:tracePt t="129818" x="3992563" y="1112838"/>
          <p14:tracePt t="129835" x="4002088" y="1085850"/>
          <p14:tracePt t="129861" x="4011613" y="1066800"/>
          <p14:tracePt t="130331" x="4011613" y="1076325"/>
          <p14:tracePt t="130346" x="4011613" y="1085850"/>
          <p14:tracePt t="130353" x="4011613" y="1103313"/>
          <p14:tracePt t="130361" x="4011613" y="1112838"/>
          <p14:tracePt t="130369" x="4002088" y="1130300"/>
          <p14:tracePt t="130377" x="4002088" y="1158875"/>
          <p14:tracePt t="130385" x="3975100" y="1203325"/>
          <p14:tracePt t="130393" x="3965575" y="1231900"/>
          <p14:tracePt t="130401" x="3965575" y="1303338"/>
          <p14:tracePt t="130410" x="3956050" y="1376363"/>
          <p14:tracePt t="130417" x="3948113" y="1449388"/>
          <p14:tracePt t="130426" x="3948113" y="1541463"/>
          <p14:tracePt t="130433" x="3911600" y="1660525"/>
          <p14:tracePt t="130442" x="3902075" y="1751013"/>
          <p14:tracePt t="130449" x="3883025" y="1878013"/>
          <p14:tracePt t="130457" x="3875088" y="1960563"/>
          <p14:tracePt t="130465" x="3875088" y="2089150"/>
          <p14:tracePt t="130477" x="3846513" y="2197100"/>
          <p14:tracePt t="130482" x="3846513" y="2270125"/>
          <p14:tracePt t="130498" x="3846513" y="2471738"/>
          <p14:tracePt t="130505" x="3846513" y="2554288"/>
          <p14:tracePt t="130513" x="3846513" y="2644775"/>
          <p14:tracePt t="130521" x="3846513" y="2735263"/>
          <p14:tracePt t="130529" x="3846513" y="2827338"/>
          <p14:tracePt t="130537" x="3846513" y="2881313"/>
          <p14:tracePt t="130545" x="3846513" y="2990850"/>
          <p14:tracePt t="130554" x="3846513" y="3082925"/>
          <p14:tracePt t="130561" x="3819525" y="3219450"/>
          <p14:tracePt t="130569" x="3802063" y="3273425"/>
          <p14:tracePt t="130577" x="3746500" y="3375025"/>
          <p14:tracePt t="130585" x="3709988" y="3475038"/>
          <p14:tracePt t="130594" x="3636963" y="3575050"/>
          <p14:tracePt t="130602" x="3592513" y="3657600"/>
          <p14:tracePt t="130611" x="3536950" y="3748088"/>
          <p14:tracePt t="130618" x="3500438" y="3803650"/>
          <p14:tracePt t="130626" x="3473450" y="3875088"/>
          <p14:tracePt t="130633" x="3463925" y="3940175"/>
          <p14:tracePt t="130642" x="3455988" y="4013200"/>
          <p14:tracePt t="130650" x="3436938" y="4057650"/>
          <p14:tracePt t="130657" x="3436938" y="4113213"/>
          <p14:tracePt t="130665" x="3436938" y="4167188"/>
          <p14:tracePt t="130674" x="3436938" y="4222750"/>
          <p14:tracePt t="130681" x="3436938" y="4286250"/>
          <p14:tracePt t="130691" x="3455988" y="4340225"/>
          <p14:tracePt t="130697" x="3482975" y="4422775"/>
          <p14:tracePt t="130705" x="3519488" y="4486275"/>
          <p14:tracePt t="130713" x="3546475" y="4568825"/>
          <p14:tracePt t="130721" x="3582988" y="4632325"/>
          <p14:tracePt t="130730" x="3609975" y="4705350"/>
          <p14:tracePt t="130737" x="3629025" y="4741863"/>
          <p14:tracePt t="130745" x="3656013" y="4778375"/>
          <p14:tracePt t="130753" x="3692525" y="4833938"/>
          <p14:tracePt t="130762" x="3702050" y="4851400"/>
          <p14:tracePt t="130769" x="3709988" y="4878388"/>
          <p14:tracePt t="130778" x="3729038" y="4906963"/>
          <p14:tracePt t="130793" x="3738563" y="4914900"/>
          <p14:tracePt t="130801" x="3738563" y="4924425"/>
          <p14:tracePt t="130817" x="3738563" y="4933950"/>
          <p14:tracePt t="130841" x="3738563" y="4943475"/>
          <p14:tracePt t="130849" x="3738563" y="4951413"/>
          <p14:tracePt t="130859" x="3738563" y="4960938"/>
          <p14:tracePt t="130865" x="3738563" y="4970463"/>
          <p14:tracePt t="130881" x="3738563" y="4979988"/>
          <p14:tracePt t="130891" x="3738563" y="4987925"/>
          <p14:tracePt t="130906" x="3738563" y="4997450"/>
          <p14:tracePt t="130914" x="3738563" y="5006975"/>
          <p14:tracePt t="130921" x="3729038" y="5016500"/>
          <p14:tracePt t="131000" x="3719513" y="5024438"/>
          <p14:tracePt t="131006" x="3709988" y="5033963"/>
          <p14:tracePt t="131015" x="3692525" y="5060950"/>
          <p14:tracePt t="131017" x="3673475" y="5097463"/>
          <p14:tracePt t="131026" x="3665538" y="5097463"/>
          <p14:tracePt t="131033" x="3646488" y="5116513"/>
          <p14:tracePt t="131042" x="3629025" y="5153025"/>
          <p14:tracePt t="131049" x="3609975" y="5180013"/>
          <p14:tracePt t="131058" x="3582988" y="5216525"/>
          <p14:tracePt t="131065" x="3563938" y="5243513"/>
          <p14:tracePt t="131074" x="3536950" y="5270500"/>
          <p14:tracePt t="131081" x="3527425" y="5280025"/>
          <p14:tracePt t="131089" x="3500438" y="5307013"/>
          <p14:tracePt t="131097" x="3490913" y="5316538"/>
          <p14:tracePt t="131105" x="3482975" y="5335588"/>
          <p14:tracePt t="131113" x="3463925" y="5353050"/>
          <p14:tracePt t="131123" x="3455988" y="5362575"/>
          <p14:tracePt t="131129" x="3446463" y="5372100"/>
          <p14:tracePt t="131153" x="3427413" y="5372100"/>
          <p14:tracePt t="131161" x="3409950" y="5389563"/>
          <p14:tracePt t="131177" x="3400425" y="5389563"/>
          <p14:tracePt t="131185" x="3382963" y="5389563"/>
          <p14:tracePt t="131194" x="3373438" y="5389563"/>
          <p14:tracePt t="131210" x="3354388" y="5389563"/>
          <p14:tracePt t="131217" x="3346450" y="5389563"/>
          <p14:tracePt t="131234" x="3336925" y="5380038"/>
          <p14:tracePt t="131249" x="3327400" y="5372100"/>
          <p14:tracePt t="131265" x="3300413" y="5353050"/>
          <p14:tracePt t="131276" x="3281363" y="5343525"/>
          <p14:tracePt t="131281" x="3273425" y="5335588"/>
          <p14:tracePt t="131290" x="3236913" y="5316538"/>
          <p14:tracePt t="131297" x="3217863" y="5299075"/>
          <p14:tracePt t="131305" x="3200400" y="5280025"/>
          <p14:tracePt t="131313" x="3171825" y="5262563"/>
          <p14:tracePt t="131322" x="3171825" y="5253038"/>
          <p14:tracePt t="131329" x="3163888" y="5243513"/>
          <p14:tracePt t="131338" x="3144838" y="5226050"/>
          <p14:tracePt t="131346" x="3136900" y="5207000"/>
          <p14:tracePt t="131362" x="3136900" y="5180013"/>
          <p14:tracePt t="131369" x="3136900" y="5160963"/>
          <p14:tracePt t="131377" x="3136900" y="5133975"/>
          <p14:tracePt t="131386" x="3127375" y="5106988"/>
          <p14:tracePt t="131396" x="3127375" y="5060950"/>
          <p14:tracePt t="131404" x="3127375" y="5024438"/>
          <p14:tracePt t="131409" x="3127375" y="4979988"/>
          <p14:tracePt t="131417" x="3127375" y="4951413"/>
          <p14:tracePt t="131426" x="3127375" y="4924425"/>
          <p14:tracePt t="131434" x="3127375" y="4906963"/>
          <p14:tracePt t="131441" x="3127375" y="4878388"/>
          <p14:tracePt t="131449" x="3127375" y="4860925"/>
          <p14:tracePt t="131458" x="3127375" y="4833938"/>
          <p14:tracePt t="131465" x="3127375" y="4814888"/>
          <p14:tracePt t="131474" x="3127375" y="4797425"/>
          <p14:tracePt t="131481" x="3127375" y="4778375"/>
          <p14:tracePt t="131491" x="3144838" y="4741863"/>
          <p14:tracePt t="131497" x="3144838" y="4732338"/>
          <p14:tracePt t="131505" x="3154363" y="4732338"/>
          <p14:tracePt t="131521" x="3154363" y="4724400"/>
          <p14:tracePt t="131529" x="3163888" y="4714875"/>
          <p14:tracePt t="131537" x="3163888" y="4705350"/>
          <p14:tracePt t="131545" x="3171825" y="4697413"/>
          <p14:tracePt t="131553" x="3181350" y="4678363"/>
          <p14:tracePt t="131561" x="3190875" y="4678363"/>
          <p14:tracePt t="131571" x="3217863" y="4668838"/>
          <p14:tracePt t="131577" x="3244850" y="4668838"/>
          <p14:tracePt t="131587" x="3290888" y="4651375"/>
          <p14:tracePt t="131593" x="3336925" y="4641850"/>
          <p14:tracePt t="131601" x="3390900" y="4641850"/>
          <p14:tracePt t="131610" x="3463925" y="4624388"/>
          <p14:tracePt t="131618" x="3582988" y="4614863"/>
          <p14:tracePt t="131626" x="3673475" y="4614863"/>
          <p14:tracePt t="131633" x="3783013" y="4614863"/>
          <p14:tracePt t="131643" x="3875088" y="4614863"/>
          <p14:tracePt t="131653" x="3965575" y="4614863"/>
          <p14:tracePt t="131657" x="4057650" y="4614863"/>
          <p14:tracePt t="131666" x="4111625" y="4614863"/>
          <p14:tracePt t="131675" x="4184650" y="4614863"/>
          <p14:tracePt t="131681" x="4267200" y="4614863"/>
          <p14:tracePt t="131690" x="4321175" y="4614863"/>
          <p14:tracePt t="131697" x="4376738" y="4614863"/>
          <p14:tracePt t="131708" x="4430713" y="4614863"/>
          <p14:tracePt t="131713" x="4484688" y="4614863"/>
          <p14:tracePt t="131725" x="4530725" y="4614863"/>
          <p14:tracePt t="131731" x="4567238" y="4614863"/>
          <p14:tracePt t="131739" x="4649788" y="4641850"/>
          <p14:tracePt t="131749" x="4676775" y="4651375"/>
          <p14:tracePt t="131753" x="4713288" y="4660900"/>
          <p14:tracePt t="131761" x="4759325" y="4697413"/>
          <p14:tracePt t="131769" x="4759325" y="4705350"/>
          <p14:tracePt t="131777" x="4813300" y="4724400"/>
          <p14:tracePt t="131785" x="4813300" y="4732338"/>
          <p14:tracePt t="131793" x="4832350" y="4741863"/>
          <p14:tracePt t="131801" x="4840288" y="4741863"/>
          <p14:tracePt t="131810" x="4849813" y="4741863"/>
          <p14:tracePt t="131817" x="4849813" y="4751388"/>
          <p14:tracePt t="131826" x="4868863" y="4751388"/>
          <p14:tracePt t="131842" x="4876800" y="4751388"/>
          <p14:tracePt t="131849" x="4886325" y="4751388"/>
          <p14:tracePt t="131857" x="4895850" y="4751388"/>
          <p14:tracePt t="131867" x="4913313" y="4751388"/>
          <p14:tracePt t="131879" x="4922838" y="4751388"/>
          <p14:tracePt t="131883" x="4932363" y="4751388"/>
          <p14:tracePt t="131893" x="4959350" y="4751388"/>
          <p14:tracePt t="131903" x="4968875" y="4751388"/>
          <p14:tracePt t="131905" x="4986338" y="4760913"/>
          <p14:tracePt t="131917" x="4995863" y="4760913"/>
          <p14:tracePt t="131921" x="5005388" y="4760913"/>
          <p14:tracePt t="131929" x="5032375" y="4778375"/>
          <p14:tracePt t="131939" x="5049838" y="4787900"/>
          <p14:tracePt t="131948" x="5059363" y="4797425"/>
          <p14:tracePt t="131954" x="5059363" y="4805363"/>
          <p14:tracePt t="131962" x="5078413" y="4824413"/>
          <p14:tracePt t="131969" x="5095875" y="4841875"/>
          <p14:tracePt t="131977" x="5114925" y="4870450"/>
          <p14:tracePt t="131985" x="5114925" y="4878388"/>
          <p14:tracePt t="131995" x="5114925" y="4887913"/>
          <p14:tracePt t="132004" x="5114925" y="4914900"/>
          <p14:tracePt t="132013" x="5141913" y="4933950"/>
          <p14:tracePt t="132017" x="5151438" y="4960938"/>
          <p14:tracePt t="132032" x="5159375" y="4979988"/>
          <p14:tracePt t="132033" x="5159375" y="4997450"/>
          <p14:tracePt t="132041" x="5159375" y="5016500"/>
          <p14:tracePt t="132050" x="5159375" y="5024438"/>
          <p14:tracePt t="132059" x="5168900" y="5053013"/>
          <p14:tracePt t="132067" x="5168900" y="5060950"/>
          <p14:tracePt t="132077" x="5168900" y="5070475"/>
          <p14:tracePt t="132083" x="5168900" y="5097463"/>
          <p14:tracePt t="132097" x="5168900" y="5106988"/>
          <p14:tracePt t="132107" x="5168900" y="5126038"/>
          <p14:tracePt t="132113" x="5168900" y="5133975"/>
          <p14:tracePt t="132121" x="5168900" y="5143500"/>
          <p14:tracePt t="132138" x="5168900" y="5153025"/>
          <p14:tracePt t="132145" x="5168900" y="5160963"/>
          <p14:tracePt t="132153" x="5168900" y="5189538"/>
          <p14:tracePt t="132162" x="5159375" y="5207000"/>
          <p14:tracePt t="132169" x="5141913" y="5233988"/>
          <p14:tracePt t="132178" x="5122863" y="5262563"/>
          <p14:tracePt t="132185" x="5095875" y="5299075"/>
          <p14:tracePt t="132194" x="5059363" y="5326063"/>
          <p14:tracePt t="132201" x="5032375" y="5362575"/>
          <p14:tracePt t="132209" x="5014913" y="5380038"/>
          <p14:tracePt t="132217" x="4978400" y="5435600"/>
          <p14:tracePt t="132226" x="4959350" y="5453063"/>
          <p14:tracePt t="132233" x="4922838" y="5481638"/>
          <p14:tracePt t="132242" x="4895850" y="5499100"/>
          <p14:tracePt t="132249" x="4886325" y="5508625"/>
          <p14:tracePt t="132258" x="4868863" y="5518150"/>
          <p14:tracePt t="132265" x="4849813" y="5518150"/>
          <p14:tracePt t="132277" x="4840288" y="5518150"/>
          <p14:tracePt t="132281" x="4832350" y="5535613"/>
          <p14:tracePt t="132293" x="4813300" y="5535613"/>
          <p14:tracePt t="132301" x="4803775" y="5535613"/>
          <p14:tracePt t="132307" x="4786313" y="5535613"/>
          <p14:tracePt t="132313" x="4740275" y="5535613"/>
          <p14:tracePt t="132321" x="4703763" y="5535613"/>
          <p14:tracePt t="132329" x="4649788" y="5535613"/>
          <p14:tracePt t="132337" x="4576763" y="5535613"/>
          <p14:tracePt t="132345" x="4503738" y="5535613"/>
          <p14:tracePt t="132353" x="4394200" y="5535613"/>
          <p14:tracePt t="132361" x="4303713" y="5535613"/>
          <p14:tracePt t="132369" x="4175125" y="5535613"/>
          <p14:tracePt t="132377" x="4065588" y="5535613"/>
          <p14:tracePt t="132385" x="3965575" y="5535613"/>
          <p14:tracePt t="132394" x="3856038" y="5535613"/>
          <p14:tracePt t="132401" x="3802063" y="5535613"/>
          <p14:tracePt t="132411" x="3729038" y="5535613"/>
          <p14:tracePt t="132418" x="3673475" y="5535613"/>
          <p14:tracePt t="132427" x="3609975" y="5526088"/>
          <p14:tracePt t="132435" x="3573463" y="5518150"/>
          <p14:tracePt t="132442" x="3536950" y="5508625"/>
          <p14:tracePt t="132450" x="3482975" y="5481638"/>
          <p14:tracePt t="132459" x="3463925" y="5472113"/>
          <p14:tracePt t="132466" x="3455988" y="5472113"/>
          <p14:tracePt t="132476" x="3436938" y="5472113"/>
          <p14:tracePt t="132482" x="3409950" y="5453063"/>
          <p14:tracePt t="132492" x="3390900" y="5435600"/>
          <p14:tracePt t="132497" x="3382963" y="5435600"/>
          <p14:tracePt t="132505" x="3363913" y="5416550"/>
          <p14:tracePt t="132514" x="3346450" y="5389563"/>
          <p14:tracePt t="132521" x="3317875" y="5372100"/>
          <p14:tracePt t="132529" x="3300413" y="5353050"/>
          <p14:tracePt t="132538" x="3290888" y="5343525"/>
          <p14:tracePt t="132545" x="3254375" y="5307013"/>
          <p14:tracePt t="132554" x="3244850" y="5289550"/>
          <p14:tracePt t="132561" x="3236913" y="5262563"/>
          <p14:tracePt t="132570" x="3236913" y="5243513"/>
          <p14:tracePt t="132577" x="3236913" y="5207000"/>
          <p14:tracePt t="132597" x="3236913" y="5160963"/>
          <p14:tracePt t="132606" x="3236913" y="5133975"/>
          <p14:tracePt t="132611" x="3236913" y="5106988"/>
          <p14:tracePt t="132619" x="3236913" y="5089525"/>
          <p14:tracePt t="132626" x="3236913" y="5053013"/>
          <p14:tracePt t="132634" x="3236913" y="5006975"/>
          <p14:tracePt t="132642" x="3244850" y="4960938"/>
          <p14:tracePt t="132649" x="3273425" y="4914900"/>
          <p14:tracePt t="132658" x="3290888" y="4887913"/>
          <p14:tracePt t="132665" x="3317875" y="4851400"/>
          <p14:tracePt t="132678" x="3336925" y="4814888"/>
          <p14:tracePt t="132686" x="3363913" y="4778375"/>
          <p14:tracePt t="132694" x="3390900" y="4751388"/>
          <p14:tracePt t="132699" x="3427413" y="4714875"/>
          <p14:tracePt t="132705" x="3473450" y="4678363"/>
          <p14:tracePt t="132713" x="3500438" y="4660900"/>
          <p14:tracePt t="132722" x="3546475" y="4651375"/>
          <p14:tracePt t="132730" x="3629025" y="4595813"/>
          <p14:tracePt t="132737" x="3683000" y="4587875"/>
          <p14:tracePt t="132745" x="3783013" y="4541838"/>
          <p14:tracePt t="132753" x="3856038" y="4532313"/>
          <p14:tracePt t="132761" x="3938588" y="4532313"/>
          <p14:tracePt t="132769" x="4048125" y="4514850"/>
          <p14:tracePt t="132778" x="4138613" y="4505325"/>
          <p14:tracePt t="132785" x="4221163" y="4486275"/>
          <p14:tracePt t="132793" x="4330700" y="4486275"/>
          <p14:tracePt t="132801" x="4421188" y="4486275"/>
          <p14:tracePt t="132809" x="4513263" y="4486275"/>
          <p14:tracePt t="132817" x="4586288" y="4486275"/>
          <p14:tracePt t="132825" x="4659313" y="4486275"/>
          <p14:tracePt t="132833" x="4730750" y="4486275"/>
          <p14:tracePt t="132842" x="4786313" y="4486275"/>
          <p14:tracePt t="132849" x="4849813" y="4486275"/>
          <p14:tracePt t="132857" x="4886325" y="4486275"/>
          <p14:tracePt t="132865" x="4932363" y="4486275"/>
          <p14:tracePt t="132874" x="4968875" y="4505325"/>
          <p14:tracePt t="132883" x="4986338" y="4514850"/>
          <p14:tracePt t="132898" x="5041900" y="4551363"/>
          <p14:tracePt t="132909" x="5049838" y="4559300"/>
          <p14:tracePt t="132915" x="5078413" y="4578350"/>
          <p14:tracePt t="132921" x="5086350" y="4587875"/>
          <p14:tracePt t="132929" x="5086350" y="4595813"/>
          <p14:tracePt t="132937" x="5095875" y="4595813"/>
          <p14:tracePt t="132946" x="5105400" y="4614863"/>
          <p14:tracePt t="132953" x="5114925" y="4624388"/>
          <p14:tracePt t="132969" x="5122863" y="4632325"/>
          <p14:tracePt t="133002" x="5122863" y="4651375"/>
          <p14:tracePt t="133017" x="5122863" y="4668838"/>
          <p14:tracePt t="133025" x="5122863" y="4678363"/>
          <p14:tracePt t="133033" x="5122863" y="4714875"/>
          <p14:tracePt t="133041" x="5122863" y="4741863"/>
          <p14:tracePt t="133049" x="5122863" y="4760913"/>
          <p14:tracePt t="133057" x="5122863" y="4814888"/>
          <p14:tracePt t="133065" x="5122863" y="4841875"/>
          <p14:tracePt t="133074" x="5122863" y="4897438"/>
          <p14:tracePt t="133081" x="5122863" y="4924425"/>
          <p14:tracePt t="133091" x="5122863" y="4960938"/>
          <p14:tracePt t="133097" x="5122863" y="5006975"/>
          <p14:tracePt t="133106" x="5122863" y="5043488"/>
          <p14:tracePt t="133113" x="5122863" y="5080000"/>
          <p14:tracePt t="133125" x="5122863" y="5106988"/>
          <p14:tracePt t="133129" x="5122863" y="5143500"/>
          <p14:tracePt t="133137" x="5122863" y="5153025"/>
          <p14:tracePt t="133145" x="5122863" y="5170488"/>
          <p14:tracePt t="133153" x="5122863" y="5189538"/>
          <p14:tracePt t="133161" x="5122863" y="5207000"/>
          <p14:tracePt t="133169" x="5122863" y="5216525"/>
          <p14:tracePt t="133177" x="5114925" y="5243513"/>
          <p14:tracePt t="133186" x="5105400" y="5253038"/>
          <p14:tracePt t="133193" x="5095875" y="5253038"/>
          <p14:tracePt t="133201" x="5078413" y="5299075"/>
          <p14:tracePt t="133209" x="5068888" y="5299075"/>
          <p14:tracePt t="133217" x="5049838" y="5326063"/>
          <p14:tracePt t="133226" x="5022850" y="5353050"/>
          <p14:tracePt t="133235" x="5005388" y="5362575"/>
          <p14:tracePt t="133248" x="4959350" y="5389563"/>
          <p14:tracePt t="133251" x="4932363" y="5416550"/>
          <p14:tracePt t="133259" x="4868863" y="5435600"/>
          <p14:tracePt t="133266" x="4803775" y="5462588"/>
          <p14:tracePt t="133278" x="4713288" y="5499100"/>
          <p14:tracePt t="133281" x="4667250" y="5518150"/>
          <p14:tracePt t="133293" x="4613275" y="5518150"/>
          <p14:tracePt t="133297" x="4540250" y="5526088"/>
          <p14:tracePt t="133305" x="4440238" y="5526088"/>
          <p14:tracePt t="133313" x="4384675" y="5526088"/>
          <p14:tracePt t="133322" x="4311650" y="5526088"/>
          <p14:tracePt t="133329" x="4238625" y="5526088"/>
          <p14:tracePt t="133337" x="4184650" y="5526088"/>
          <p14:tracePt t="133345" x="4111625" y="5526088"/>
          <p14:tracePt t="133353" x="4021138" y="5526088"/>
          <p14:tracePt t="133361" x="3938588" y="5526088"/>
          <p14:tracePt t="133370" x="3883025" y="5508625"/>
          <p14:tracePt t="133377" x="3819525" y="5499100"/>
          <p14:tracePt t="133386" x="3765550" y="5489575"/>
          <p14:tracePt t="133393" x="3702050" y="5472113"/>
          <p14:tracePt t="133401" x="3646488" y="5472113"/>
          <p14:tracePt t="133410" x="3600450" y="5453063"/>
          <p14:tracePt t="133417" x="3546475" y="5453063"/>
          <p14:tracePt t="133425" x="3519488" y="5445125"/>
          <p14:tracePt t="133433" x="3473450" y="5445125"/>
          <p14:tracePt t="133442" x="3427413" y="5435600"/>
          <p14:tracePt t="133449" x="3409950" y="5435600"/>
          <p14:tracePt t="133457" x="3373438" y="5435600"/>
          <p14:tracePt t="133465" x="3327400" y="5426075"/>
          <p14:tracePt t="133497" x="3317875" y="5416550"/>
          <p14:tracePt t="133505" x="3309938" y="5408613"/>
          <p14:tracePt t="133529" x="3309938" y="5399088"/>
          <p14:tracePt t="133537" x="3309938" y="5362575"/>
          <p14:tracePt t="133545" x="3309938" y="5343525"/>
          <p14:tracePt t="133553" x="3309938" y="5289550"/>
          <p14:tracePt t="133561" x="3309938" y="5233988"/>
          <p14:tracePt t="133569" x="3309938" y="5189538"/>
          <p14:tracePt t="133577" x="3309938" y="5106988"/>
          <p14:tracePt t="133585" x="3309938" y="5016500"/>
          <p14:tracePt t="133593" x="3309938" y="4943475"/>
          <p14:tracePt t="133601" x="3309938" y="4814888"/>
          <p14:tracePt t="133610" x="3309938" y="4724400"/>
          <p14:tracePt t="133618" x="3309938" y="4632325"/>
          <p14:tracePt t="133626" x="3309938" y="4541838"/>
          <p14:tracePt t="133633" x="3309938" y="4449763"/>
          <p14:tracePt t="133642" x="3309938" y="4368800"/>
          <p14:tracePt t="133652" x="3354388" y="4286250"/>
          <p14:tracePt t="133657" x="3382963" y="4176713"/>
          <p14:tracePt t="133666" x="3409950" y="4076700"/>
          <p14:tracePt t="133674" x="3419475" y="4003675"/>
          <p14:tracePt t="133681" x="3446463" y="3894138"/>
          <p14:tracePt t="133690" x="3473450" y="3794125"/>
          <p14:tracePt t="133697" x="3490913" y="3702050"/>
          <p14:tracePt t="133705" x="3490913" y="3611563"/>
          <p14:tracePt t="133715" x="3500438" y="3511550"/>
          <p14:tracePt t="133722" x="3500438" y="3402013"/>
          <p14:tracePt t="133730" x="3519488" y="3328988"/>
          <p14:tracePt t="133737" x="3546475" y="3246438"/>
          <p14:tracePt t="133745" x="3546475" y="3136900"/>
          <p14:tracePt t="133753" x="3546475" y="3063875"/>
          <p14:tracePt t="133762" x="3546475" y="2990850"/>
          <p14:tracePt t="133769" x="3546475" y="2881313"/>
          <p14:tracePt t="133777" x="3546475" y="2808288"/>
          <p14:tracePt t="133785" x="3546475" y="2735263"/>
          <p14:tracePt t="133793" x="3546475" y="2644775"/>
          <p14:tracePt t="133801" x="3546475" y="2562225"/>
          <p14:tracePt t="133810" x="3546475" y="2489200"/>
          <p14:tracePt t="133817" x="3546475" y="2416175"/>
          <p14:tracePt t="133825" x="3546475" y="2362200"/>
          <p14:tracePt t="133833" x="3546475" y="2252663"/>
          <p14:tracePt t="133841" x="3556000" y="2189163"/>
          <p14:tracePt t="133849" x="3556000" y="2133600"/>
          <p14:tracePt t="133858" x="3563938" y="2079625"/>
          <p14:tracePt t="133865" x="3573463" y="2033588"/>
          <p14:tracePt t="133874" x="3573463" y="2006600"/>
          <p14:tracePt t="133891" x="3609975" y="1914525"/>
          <p14:tracePt t="133897" x="3609975" y="1906588"/>
          <p14:tracePt t="133906" x="3619500" y="1860550"/>
          <p14:tracePt t="133913" x="3629025" y="1814513"/>
          <p14:tracePt t="133921" x="3636963" y="1797050"/>
          <p14:tracePt t="133931" x="3646488" y="1778000"/>
          <p14:tracePt t="133937" x="3656013" y="1760538"/>
          <p14:tracePt t="133945" x="3665538" y="1741488"/>
          <p14:tracePt t="133955" x="3673475" y="1714500"/>
          <p14:tracePt t="133969" x="3692525" y="1687513"/>
          <p14:tracePt t="133977" x="3702050" y="1668463"/>
          <p14:tracePt t="134001" x="3709988" y="1660525"/>
          <p14:tracePt t="134074" x="3719513" y="1641475"/>
          <p14:tracePt t="134089" x="3729038" y="1624013"/>
          <p14:tracePt t="134187" x="3702050" y="1641475"/>
          <p14:tracePt t="134193" x="3692525" y="1660525"/>
          <p14:tracePt t="134201" x="3683000" y="1677988"/>
          <p14:tracePt t="134210" x="3673475" y="1714500"/>
          <p14:tracePt t="134217" x="3636963" y="1760538"/>
          <p14:tracePt t="134225" x="3619500" y="1787525"/>
          <p14:tracePt t="134233" x="3582988" y="1841500"/>
          <p14:tracePt t="134243" x="3573463" y="1887538"/>
          <p14:tracePt t="134249" x="3536950" y="1933575"/>
          <p14:tracePt t="134257" x="3500438" y="1997075"/>
          <p14:tracePt t="134265" x="3463925" y="2060575"/>
          <p14:tracePt t="134278" x="3436938" y="2143125"/>
          <p14:tracePt t="134281" x="3409950" y="2206625"/>
          <p14:tracePt t="134291" x="3382963" y="2298700"/>
          <p14:tracePt t="134298" x="3373438" y="2398713"/>
          <p14:tracePt t="134307" x="3327400" y="2508250"/>
          <p14:tracePt t="134313" x="3327400" y="2635250"/>
          <p14:tracePt t="134323" x="3309938" y="2744788"/>
          <p14:tracePt t="134329" x="3300413" y="2863850"/>
          <p14:tracePt t="134337" x="3273425" y="2990850"/>
          <p14:tracePt t="134345" x="3254375" y="3119438"/>
          <p14:tracePt t="134354" x="3244850" y="3228975"/>
          <p14:tracePt t="134361" x="3244850" y="3338513"/>
          <p14:tracePt t="134369" x="3244850" y="3446463"/>
          <p14:tracePt t="134378" x="3244850" y="3529013"/>
          <p14:tracePt t="134385" x="3244850" y="3621088"/>
          <p14:tracePt t="134393" x="3244850" y="3694113"/>
          <p14:tracePt t="134401" x="3244850" y="3767138"/>
          <p14:tracePt t="134410" x="3244850" y="3821113"/>
          <p14:tracePt t="134417" x="3244850" y="3848100"/>
          <p14:tracePt t="134426" x="3244850" y="3894138"/>
          <p14:tracePt t="134433" x="3244850" y="3921125"/>
          <p14:tracePt t="134442" x="3244850" y="3930650"/>
          <p14:tracePt t="134449" x="3244850" y="3940175"/>
          <p14:tracePt t="134566" x="3244850" y="3948113"/>
          <p14:tracePt t="134692" x="3236913" y="3948113"/>
          <p14:tracePt t="134700" x="3217863" y="3921125"/>
          <p14:tracePt t="134706" x="3208338" y="3911600"/>
          <p14:tracePt t="134715" x="3200400" y="3884613"/>
          <p14:tracePt t="134721" x="3190875" y="3867150"/>
          <p14:tracePt t="134729" x="3171825" y="3840163"/>
          <p14:tracePt t="134737" x="3163888" y="3830638"/>
          <p14:tracePt t="134745" x="3154363" y="3803650"/>
          <p14:tracePt t="134753" x="3144838" y="3794125"/>
          <p14:tracePt t="134761" x="3144838" y="3767138"/>
          <p14:tracePt t="134769" x="3136900" y="3748088"/>
          <p14:tracePt t="134777" x="3127375" y="3738563"/>
          <p14:tracePt t="134785" x="3117850" y="3721100"/>
          <p14:tracePt t="134793" x="3117850" y="3711575"/>
          <p14:tracePt t="134819" x="3117850" y="3702050"/>
          <p14:tracePt t="134826" x="3108325" y="3694113"/>
          <p14:tracePt t="135035" x="3100388" y="3711575"/>
          <p14:tracePt t="135045" x="3081338" y="3730625"/>
          <p14:tracePt t="135049" x="3071813" y="3775075"/>
          <p14:tracePt t="135065" x="3063875" y="3803650"/>
          <p14:tracePt t="135073" x="3063875" y="3848100"/>
          <p14:tracePt t="135081" x="3063875" y="3867150"/>
          <p14:tracePt t="135091" x="3063875" y="3903663"/>
          <p14:tracePt t="135097" x="3063875" y="3948113"/>
          <p14:tracePt t="135105" x="3063875" y="3967163"/>
          <p14:tracePt t="135122" x="3063875" y="3994150"/>
          <p14:tracePt t="135138" x="3063875" y="4003675"/>
          <p14:tracePt t="135153" x="3063875" y="4013200"/>
          <p14:tracePt t="135169" x="3081338" y="4013200"/>
          <p14:tracePt t="135177" x="3090863" y="4013200"/>
          <p14:tracePt t="135185" x="3117850" y="4013200"/>
          <p14:tracePt t="135203" x="3154363" y="4013200"/>
          <p14:tracePt t="135210" x="3163888" y="4013200"/>
          <p14:tracePt t="135217" x="3181350" y="4003675"/>
          <p14:tracePt t="135233" x="3200400" y="3994150"/>
          <p14:tracePt t="135243" x="3208338" y="3984625"/>
          <p14:tracePt t="135251" x="3236913" y="3976688"/>
          <p14:tracePt t="135259" x="3263900" y="3967163"/>
          <p14:tracePt t="135267" x="3300413" y="3948113"/>
          <p14:tracePt t="135279" x="3336925" y="3940175"/>
          <p14:tracePt t="135281" x="3400425" y="3903663"/>
          <p14:tracePt t="135290" x="3446463" y="3875088"/>
          <p14:tracePt t="135298" x="3546475" y="3803650"/>
          <p14:tracePt t="135306" x="3600450" y="3757613"/>
          <p14:tracePt t="135313" x="3646488" y="3702050"/>
          <p14:tracePt t="135321" x="3719513" y="3602038"/>
          <p14:tracePt t="135329" x="3775075" y="3502025"/>
          <p14:tracePt t="135337" x="3838575" y="3392488"/>
          <p14:tracePt t="135346" x="3865563" y="3255963"/>
          <p14:tracePt t="135356" x="3911600" y="3109913"/>
          <p14:tracePt t="135363" x="3919538" y="2963863"/>
          <p14:tracePt t="135370" x="3938588" y="2817813"/>
          <p14:tracePt t="135380" x="3965575" y="2662238"/>
          <p14:tracePt t="135386" x="3965575" y="2544763"/>
          <p14:tracePt t="135395" x="3965575" y="2398713"/>
          <p14:tracePt t="135402" x="3965575" y="2270125"/>
          <p14:tracePt t="135410" x="3965575" y="2160588"/>
          <p14:tracePt t="135417" x="3965575" y="2052638"/>
          <p14:tracePt t="135426" x="3965575" y="1951038"/>
          <p14:tracePt t="135433" x="3965575" y="1841500"/>
          <p14:tracePt t="135442" x="3965575" y="1768475"/>
          <p14:tracePt t="135449" x="3965575" y="1697038"/>
          <p14:tracePt t="135458" x="3965575" y="1604963"/>
          <p14:tracePt t="135465" x="3965575" y="1577975"/>
          <p14:tracePt t="135475" x="3965575" y="1522413"/>
          <p14:tracePt t="135481" x="3965575" y="1468438"/>
          <p14:tracePt t="135490" x="3965575" y="1422400"/>
          <p14:tracePt t="135497" x="3965575" y="1385888"/>
          <p14:tracePt t="135506" x="3965575" y="1368425"/>
          <p14:tracePt t="135513" x="3965575" y="1339850"/>
          <p14:tracePt t="135521" x="3965575" y="1303338"/>
          <p14:tracePt t="135529" x="3965575" y="1285875"/>
          <p14:tracePt t="135539" x="3965575" y="1249363"/>
          <p14:tracePt t="135546" x="3975100" y="1239838"/>
          <p14:tracePt t="135560" x="3984625" y="1212850"/>
          <p14:tracePt t="135563" x="3984625" y="1195388"/>
          <p14:tracePt t="135574" x="3984625" y="1176338"/>
          <p14:tracePt t="135577" x="3984625" y="1158875"/>
          <p14:tracePt t="135585" x="3992563" y="1139825"/>
          <p14:tracePt t="135593" x="3992563" y="1130300"/>
          <p14:tracePt t="135609" x="3992563" y="1122363"/>
          <p14:tracePt t="135618" x="3992563" y="1112838"/>
          <p14:tracePt t="135625" x="4002088" y="1103313"/>
          <p14:tracePt t="136115" x="3975100" y="1122363"/>
          <p14:tracePt t="136121" x="3956050" y="1149350"/>
          <p14:tracePt t="136129" x="3948113" y="1195388"/>
          <p14:tracePt t="136137" x="3902075" y="1258888"/>
          <p14:tracePt t="136145" x="3892550" y="1312863"/>
          <p14:tracePt t="136153" x="3856038" y="1376363"/>
          <p14:tracePt t="136161" x="3846513" y="1441450"/>
          <p14:tracePt t="136169" x="3819525" y="1531938"/>
          <p14:tracePt t="136178" x="3792538" y="1614488"/>
          <p14:tracePt t="136185" x="3765550" y="1714500"/>
          <p14:tracePt t="136194" x="3746500" y="1804988"/>
          <p14:tracePt t="136203" x="3709988" y="1887538"/>
          <p14:tracePt t="136215" x="3692525" y="1979613"/>
          <p14:tracePt t="136217" x="3665538" y="2079625"/>
          <p14:tracePt t="136227" x="3646488" y="2133600"/>
          <p14:tracePt t="136233" x="3619500" y="2233613"/>
          <p14:tracePt t="136244" x="3592513" y="2316163"/>
          <p14:tracePt t="136249" x="3573463" y="2408238"/>
          <p14:tracePt t="136258" x="3546475" y="2481263"/>
          <p14:tracePt t="136265" x="3519488" y="2598738"/>
          <p14:tracePt t="136278" x="3490913" y="2690813"/>
          <p14:tracePt t="136281" x="3455988" y="2790825"/>
          <p14:tracePt t="136290" x="3436938" y="2881313"/>
          <p14:tracePt t="136297" x="3427413" y="3000375"/>
          <p14:tracePt t="136309" x="3409950" y="3090863"/>
          <p14:tracePt t="136313" x="3382963" y="3200400"/>
          <p14:tracePt t="136323" x="3382963" y="3302000"/>
          <p14:tracePt t="136329" x="3363913" y="3411538"/>
          <p14:tracePt t="136338" x="3354388" y="3502025"/>
          <p14:tracePt t="136347" x="3346450" y="3584575"/>
          <p14:tracePt t="136356" x="3346450" y="3675063"/>
          <p14:tracePt t="136363" x="3317875" y="3721100"/>
          <p14:tracePt t="136371" x="3309938" y="3794125"/>
          <p14:tracePt t="136377" x="3309938" y="3821113"/>
          <p14:tracePt t="136385" x="3300413" y="3867150"/>
          <p14:tracePt t="136393" x="3300413" y="3903663"/>
          <p14:tracePt t="136401" x="3300413" y="3948113"/>
          <p14:tracePt t="136410" x="3300413" y="3976688"/>
          <p14:tracePt t="136417" x="3300413" y="4003675"/>
          <p14:tracePt t="136426" x="3300413" y="4049713"/>
          <p14:tracePt t="136434" x="3300413" y="4067175"/>
          <p14:tracePt t="136442" x="3300413" y="4094163"/>
          <p14:tracePt t="136450" x="3300413" y="4113213"/>
          <p14:tracePt t="136460" x="3300413" y="4149725"/>
          <p14:tracePt t="136465" x="3300413" y="4167188"/>
          <p14:tracePt t="136474" x="3300413" y="4195763"/>
          <p14:tracePt t="136481" x="3300413" y="4213225"/>
          <p14:tracePt t="136491" x="3300413" y="4240213"/>
          <p14:tracePt t="136497" x="3300413" y="4249738"/>
          <p14:tracePt t="136506" x="3300413" y="4268788"/>
          <p14:tracePt t="136513" x="3300413" y="4286250"/>
          <p14:tracePt t="136521" x="3309938" y="4303713"/>
          <p14:tracePt t="136529" x="3317875" y="4332288"/>
          <p14:tracePt t="136537" x="3317875" y="4340225"/>
          <p14:tracePt t="136545" x="3327400" y="4376738"/>
          <p14:tracePt t="136553" x="3327400" y="4386263"/>
          <p14:tracePt t="136561" x="3336925" y="4413250"/>
          <p14:tracePt t="136569" x="3336925" y="4432300"/>
          <p14:tracePt t="136577" x="3346450" y="4449763"/>
          <p14:tracePt t="136594" x="3354388" y="4478338"/>
          <p14:tracePt t="136605" x="3363913" y="4486275"/>
          <p14:tracePt t="136922" x="3363913" y="4478338"/>
          <p14:tracePt t="136929" x="3363913" y="4468813"/>
          <p14:tracePt t="136938" x="3363913" y="4459288"/>
          <p14:tracePt t="136955" x="3363913" y="4441825"/>
          <p14:tracePt t="136963" x="3363913" y="4432300"/>
          <p14:tracePt t="136969" x="3363913" y="4422775"/>
          <p14:tracePt t="136977" x="3363913" y="4405313"/>
          <p14:tracePt t="136985" x="3363913" y="4395788"/>
          <p14:tracePt t="136994" x="3363913" y="4386263"/>
          <p14:tracePt t="137001" x="3363913" y="4376738"/>
          <p14:tracePt t="137010" x="3363913" y="4349750"/>
          <p14:tracePt t="137017" x="3363913" y="4340225"/>
          <p14:tracePt t="137026" x="3354388" y="4322763"/>
          <p14:tracePt t="137033" x="3346450" y="4322763"/>
          <p14:tracePt t="137041" x="3336925" y="4313238"/>
          <p14:tracePt t="137058" x="3317875" y="4295775"/>
          <p14:tracePt t="137090" x="3309938" y="4286250"/>
          <p14:tracePt t="137113" x="3309938" y="4276725"/>
          <p14:tracePt t="137122" x="3300413" y="4268788"/>
          <p14:tracePt t="137129" x="3300413" y="4259263"/>
          <p14:tracePt t="137145" x="3290888" y="4249738"/>
          <p14:tracePt t="137153" x="3290888" y="4240213"/>
          <p14:tracePt t="137161" x="3281363" y="4232275"/>
          <p14:tracePt t="137171" x="3281363" y="4222750"/>
          <p14:tracePt t="137769" x="3281363" y="4232275"/>
          <p14:tracePt t="137777" x="3281363" y="4240213"/>
          <p14:tracePt t="137793" x="3290888" y="4268788"/>
          <p14:tracePt t="137802" x="3327400" y="4286250"/>
          <p14:tracePt t="137809" x="3336925" y="4295775"/>
          <p14:tracePt t="137817" x="3354388" y="4313238"/>
          <p14:tracePt t="137825" x="3354388" y="4322763"/>
          <p14:tracePt t="137833" x="3363913" y="4322763"/>
          <p14:tracePt t="137841" x="3373438" y="4322763"/>
          <p14:tracePt t="137851" x="3400425" y="4322763"/>
          <p14:tracePt t="138219" x="3409950" y="4322763"/>
          <p14:tracePt t="138226" x="3419475" y="4322763"/>
          <p14:tracePt t="138234" x="3419475" y="4313238"/>
          <p14:tracePt t="138244" x="3427413" y="4295775"/>
          <p14:tracePt t="138249" x="3446463" y="4276725"/>
          <p14:tracePt t="138265" x="3455988" y="4268788"/>
          <p14:tracePt t="138281" x="3455988" y="4259263"/>
          <p14:tracePt t="138298" x="3463925" y="4240213"/>
          <p14:tracePt t="139089" x="3500438" y="4222750"/>
          <p14:tracePt t="139106" x="3509963" y="4213225"/>
          <p14:tracePt t="139113" x="3546475" y="4186238"/>
          <p14:tracePt t="139121" x="3563938" y="4176713"/>
          <p14:tracePt t="139129" x="3592513" y="4167188"/>
          <p14:tracePt t="139137" x="3636963" y="4140200"/>
          <p14:tracePt t="139145" x="3702050" y="4103688"/>
          <p14:tracePt t="139153" x="3729038" y="4086225"/>
          <p14:tracePt t="139161" x="3775075" y="4049713"/>
          <p14:tracePt t="139169" x="3819525" y="4040188"/>
          <p14:tracePt t="139177" x="3902075" y="3984625"/>
          <p14:tracePt t="139186" x="3948113" y="3948113"/>
          <p14:tracePt t="139193" x="4011613" y="3921125"/>
          <p14:tracePt t="139201" x="4075113" y="3884613"/>
          <p14:tracePt t="139209" x="4138613" y="3848100"/>
          <p14:tracePt t="139217" x="4175125" y="3821113"/>
          <p14:tracePt t="139226" x="4221163" y="3784600"/>
          <p14:tracePt t="139233" x="4267200" y="3748088"/>
          <p14:tracePt t="139243" x="4311650" y="3721100"/>
          <p14:tracePt t="139250" x="4330700" y="3702050"/>
          <p14:tracePt t="139259" x="4367213" y="3657600"/>
          <p14:tracePt t="139265" x="4384675" y="3611563"/>
          <p14:tracePt t="139273" x="4440238" y="3548063"/>
          <p14:tracePt t="139281" x="4494213" y="3482975"/>
          <p14:tracePt t="139293" x="4549775" y="3419475"/>
          <p14:tracePt t="139299" x="4567238" y="3338513"/>
          <p14:tracePt t="139308" x="4622800" y="3255963"/>
          <p14:tracePt t="139314" x="4649788" y="3173413"/>
          <p14:tracePt t="139322" x="4695825" y="3090863"/>
          <p14:tracePt t="139330" x="4713288" y="3036888"/>
          <p14:tracePt t="139337" x="4740275" y="2936875"/>
          <p14:tracePt t="139345" x="4767263" y="2873375"/>
          <p14:tracePt t="139353" x="4786313" y="2800350"/>
          <p14:tracePt t="139361" x="4803775" y="2717800"/>
          <p14:tracePt t="139370" x="4832350" y="2644775"/>
          <p14:tracePt t="139378" x="4849813" y="2544763"/>
          <p14:tracePt t="139385" x="4849813" y="2471738"/>
          <p14:tracePt t="139394" x="4876800" y="2398713"/>
          <p14:tracePt t="139402" x="4886325" y="2298700"/>
          <p14:tracePt t="139410" x="4886325" y="2206625"/>
          <p14:tracePt t="139417" x="4886325" y="2133600"/>
          <p14:tracePt t="139425" x="4886325" y="2024063"/>
          <p14:tracePt t="139433" x="4886325" y="1933575"/>
          <p14:tracePt t="139442" x="4886325" y="1841500"/>
          <p14:tracePt t="139449" x="4886325" y="1751013"/>
          <p14:tracePt t="139458" x="4886325" y="1677988"/>
          <p14:tracePt t="139465" x="4886325" y="1631950"/>
          <p14:tracePt t="139475" x="4876800" y="1558925"/>
          <p14:tracePt t="139483" x="4859338" y="1522413"/>
          <p14:tracePt t="139496" x="4849813" y="1477963"/>
          <p14:tracePt t="139497" x="4832350" y="1431925"/>
          <p14:tracePt t="139506" x="4832350" y="1422400"/>
          <p14:tracePt t="139513" x="4822825" y="1412875"/>
          <p14:tracePt t="139522" x="4822825" y="1404938"/>
          <p14:tracePt t="139529" x="4813300" y="1404938"/>
          <p14:tracePt t="139772" x="4813300" y="1395413"/>
          <p14:tracePt t="139777" x="4813300" y="1385888"/>
          <p14:tracePt t="139785" x="4813300" y="1376363"/>
          <p14:tracePt t="139794" x="4813300" y="1368425"/>
          <p14:tracePt t="139801" x="4813300" y="1349375"/>
          <p14:tracePt t="139817" x="4813300" y="1339850"/>
          <p14:tracePt t="139841" x="4813300" y="1331913"/>
          <p14:tracePt t="139849" x="4813300" y="1312863"/>
          <p14:tracePt t="139857" x="4813300" y="1303338"/>
          <p14:tracePt t="139874" x="4813300" y="1295400"/>
          <p14:tracePt t="139899" x="4813300" y="1285875"/>
          <p14:tracePt t="139947" x="4822825" y="1276350"/>
          <p14:tracePt t="139954" x="4832350" y="1268413"/>
          <p14:tracePt t="139963" x="4832350" y="1258888"/>
          <p14:tracePt t="139969" x="4840288" y="1249363"/>
          <p14:tracePt t="139977" x="4859338" y="1239838"/>
          <p14:tracePt t="139985" x="4868863" y="1231900"/>
          <p14:tracePt t="139994" x="4876800" y="1222375"/>
          <p14:tracePt t="140116" x="4886325" y="1222375"/>
          <p14:tracePt t="140161" x="4886325" y="1231900"/>
          <p14:tracePt t="140627" x="4886325" y="1239838"/>
          <p14:tracePt t="140640" x="4886325" y="1249363"/>
          <p14:tracePt t="141179" x="4886325" y="1231900"/>
          <p14:tracePt t="142234" x="4886325" y="1249363"/>
          <p14:tracePt t="142251" x="4886325" y="1258888"/>
          <p14:tracePt t="142263" x="4886325" y="1268413"/>
          <p14:tracePt t="142365" x="4876800" y="1268413"/>
          <p14:tracePt t="142467" x="4868863" y="1268413"/>
          <p14:tracePt t="142827" x="4859338" y="1268413"/>
          <p14:tracePt t="142861" x="4859338" y="1258888"/>
          <p14:tracePt t="142873" x="4849813" y="1249363"/>
          <p14:tracePt t="142922" x="4849813" y="1231900"/>
          <p14:tracePt t="142947" x="4849813" y="1222375"/>
          <p14:tracePt t="143025" x="4849813" y="1212850"/>
          <p14:tracePt t="143049" x="4849813" y="1195388"/>
          <p14:tracePt t="143057" x="4849813" y="1185863"/>
          <p14:tracePt t="143066" x="4849813" y="1176338"/>
          <p14:tracePt t="143073" x="4832350" y="1158875"/>
          <p14:tracePt t="143089" x="4832350" y="1149350"/>
          <p14:tracePt t="143097" x="4822825" y="1139825"/>
          <p14:tracePt t="143129" x="4822825" y="1130300"/>
          <p14:tracePt t="143137" x="4822825" y="1112838"/>
          <p14:tracePt t="143145" x="4813300" y="1103313"/>
          <p14:tracePt t="143153" x="4803775" y="1093788"/>
          <p14:tracePt t="143363" x="4795838" y="1093788"/>
          <p14:tracePt t="143371" x="4786313" y="1093788"/>
          <p14:tracePt t="143378" x="4776788" y="1093788"/>
          <p14:tracePt t="143385" x="4759325" y="1093788"/>
          <p14:tracePt t="143394" x="4730750" y="1103313"/>
          <p14:tracePt t="143402" x="4730750" y="1112838"/>
          <p14:tracePt t="143411" x="4713288" y="1122363"/>
          <p14:tracePt t="143419" x="4676775" y="1139825"/>
          <p14:tracePt t="143426" x="4649788" y="1166813"/>
          <p14:tracePt t="143433" x="4640263" y="1166813"/>
          <p14:tracePt t="143442" x="4630738" y="1166813"/>
          <p14:tracePt t="143449" x="4603750" y="1185863"/>
          <p14:tracePt t="143458" x="4586288" y="1185863"/>
          <p14:tracePt t="143465" x="4567238" y="1195388"/>
          <p14:tracePt t="143474" x="4549775" y="1195388"/>
          <p14:tracePt t="143497" x="4521200" y="1195388"/>
          <p14:tracePt t="143513" x="4513263" y="1195388"/>
          <p14:tracePt t="143524" x="4503738" y="1195388"/>
          <p14:tracePt t="143529" x="4484688" y="1195388"/>
          <p14:tracePt t="143604" x="4476750" y="1195388"/>
          <p14:tracePt t="143623" x="4467225" y="1195388"/>
          <p14:tracePt t="143626" x="4457700" y="1195388"/>
          <p14:tracePt t="143637" x="4448175" y="1203325"/>
          <p14:tracePt t="143641" x="4440238" y="1212850"/>
          <p14:tracePt t="143812" x="4430713" y="1212850"/>
          <p14:tracePt t="144004" x="4413250" y="1212850"/>
          <p14:tracePt t="144017" x="4394200" y="1195388"/>
          <p14:tracePt t="144123" x="4384675" y="1195388"/>
          <p14:tracePt t="144252" x="4376738" y="1195388"/>
          <p14:tracePt t="144266" x="4357688" y="1195388"/>
          <p14:tracePt t="144500" x="4357688" y="1185863"/>
          <p14:tracePt t="144516" x="4357688" y="1176338"/>
          <p14:tracePt t="144737" x="4357688" y="1166813"/>
          <p14:tracePt t="144890" x="4357688" y="1176338"/>
          <p14:tracePt t="144905" x="4357688" y="1195388"/>
          <p14:tracePt t="145082" x="4403725" y="1231900"/>
          <p14:tracePt t="145089" x="4403725" y="1258888"/>
          <p14:tracePt t="145097" x="4403725" y="1295400"/>
          <p14:tracePt t="145106" x="4413250" y="1358900"/>
          <p14:tracePt t="145113" x="4421188" y="1431925"/>
          <p14:tracePt t="145122" x="4440238" y="1522413"/>
          <p14:tracePt t="145129" x="4457700" y="1587500"/>
          <p14:tracePt t="145137" x="4476750" y="1660525"/>
          <p14:tracePt t="145145" x="4484688" y="1724025"/>
          <p14:tracePt t="145153" x="4513263" y="1787525"/>
          <p14:tracePt t="145161" x="4521200" y="1824038"/>
          <p14:tracePt t="145170" x="4530725" y="1860550"/>
          <p14:tracePt t="145177" x="4530725" y="1878013"/>
          <p14:tracePt t="145380" x="4530725" y="1860550"/>
          <p14:tracePt t="145405" x="4530725" y="1841500"/>
          <p14:tracePt t="145411" x="4530725" y="1833563"/>
          <p14:tracePt t="145418" x="4530725" y="1804988"/>
          <p14:tracePt t="145427" x="4530725" y="1787525"/>
          <p14:tracePt t="145434" x="4530725" y="1760538"/>
          <p14:tracePt t="145442" x="4530725" y="1724025"/>
          <p14:tracePt t="145449" x="4530725" y="1687513"/>
          <p14:tracePt t="145457" x="4530725" y="1651000"/>
          <p14:tracePt t="145465" x="4530725" y="1614488"/>
          <p14:tracePt t="145473" x="4530725" y="1568450"/>
          <p14:tracePt t="145481" x="4530725" y="1541463"/>
          <p14:tracePt t="145489" x="4530725" y="1514475"/>
          <p14:tracePt t="145497" x="4530725" y="1504950"/>
          <p14:tracePt t="145506" x="4530725" y="1495425"/>
          <p14:tracePt t="145545" x="4530725" y="1477963"/>
          <p14:tracePt t="145561" x="4530725" y="1468438"/>
          <p14:tracePt t="146018" x="4540250" y="1477963"/>
          <p14:tracePt t="146033" x="4540250" y="1495425"/>
          <p14:tracePt t="146042" x="4540250" y="1514475"/>
          <p14:tracePt t="146049" x="4557713" y="1531938"/>
          <p14:tracePt t="146058" x="4557713" y="1541463"/>
          <p14:tracePt t="146074" x="4557713" y="1550988"/>
          <p14:tracePt t="146427" x="4557713" y="1558925"/>
          <p14:tracePt t="146435" x="4557713" y="1568450"/>
          <p14:tracePt t="146443" x="4557713" y="1577975"/>
          <p14:tracePt t="146449" x="4557713" y="1587500"/>
          <p14:tracePt t="146458" x="4557713" y="1595438"/>
          <p14:tracePt t="146465" x="4557713" y="1604963"/>
          <p14:tracePt t="146474" x="4557713" y="1631950"/>
          <p14:tracePt t="146481" x="4557713" y="1641475"/>
          <p14:tracePt t="146489" x="4557713" y="1651000"/>
          <p14:tracePt t="146498" x="4557713" y="1668463"/>
          <p14:tracePt t="146506" x="4557713" y="1677988"/>
          <p14:tracePt t="146513" x="4557713" y="1687513"/>
          <p14:tracePt t="146530" x="4557713" y="1704975"/>
          <p14:tracePt t="146540" x="4557713" y="1714500"/>
          <p14:tracePt t="146685" x="4557713" y="1724025"/>
          <p14:tracePt t="146702" x="4557713" y="1751013"/>
          <p14:tracePt t="146705" x="4557713" y="1760538"/>
          <p14:tracePt t="146713" x="4557713" y="1787525"/>
          <p14:tracePt t="146725" x="4557713" y="1814513"/>
          <p14:tracePt t="146730" x="4557713" y="1860550"/>
          <p14:tracePt t="146740" x="4557713" y="1887538"/>
          <p14:tracePt t="146745" x="4557713" y="1943100"/>
          <p14:tracePt t="146753" x="4557713" y="1970088"/>
          <p14:tracePt t="146763" x="4557713" y="2016125"/>
          <p14:tracePt t="146769" x="4557713" y="2052638"/>
          <p14:tracePt t="146777" x="4557713" y="2097088"/>
          <p14:tracePt t="146785" x="4557713" y="2125663"/>
          <p14:tracePt t="146793" x="4557713" y="2152650"/>
          <p14:tracePt t="146802" x="4557713" y="2170113"/>
          <p14:tracePt t="146809" x="4557713" y="2197100"/>
          <p14:tracePt t="146818" x="4549775" y="2225675"/>
          <p14:tracePt t="146834" x="4549775" y="2233613"/>
          <p14:tracePt t="146969" x="4549775" y="2243138"/>
          <p14:tracePt t="146978" x="4540250" y="2252663"/>
          <p14:tracePt t="146994" x="4540250" y="2262188"/>
          <p14:tracePt t="147001" x="4540250" y="2270125"/>
          <p14:tracePt t="147009" x="4530725" y="2279650"/>
          <p14:tracePt t="147034" x="4530725" y="2289175"/>
          <p14:tracePt t="147042" x="4530725" y="2298700"/>
          <p14:tracePt t="147049" x="4530725" y="2316163"/>
          <p14:tracePt t="147065" x="4530725" y="2325688"/>
          <p14:tracePt t="147187" x="4530725" y="2335213"/>
          <p14:tracePt t="147195" x="4530725" y="2343150"/>
          <p14:tracePt t="147204" x="4530725" y="2362200"/>
          <p14:tracePt t="147210" x="4530725" y="2371725"/>
          <p14:tracePt t="147217" x="4530725" y="2408238"/>
          <p14:tracePt t="147226" x="4530725" y="2425700"/>
          <p14:tracePt t="147233" x="4540250" y="2481263"/>
          <p14:tracePt t="147242" x="4549775" y="2525713"/>
          <p14:tracePt t="147249" x="4594225" y="2589213"/>
          <p14:tracePt t="147257" x="4603750" y="2671763"/>
          <p14:tracePt t="147265" x="4622800" y="2781300"/>
          <p14:tracePt t="147274" x="4659313" y="2863850"/>
          <p14:tracePt t="147282" x="4667250" y="2954338"/>
          <p14:tracePt t="147290" x="4713288" y="3073400"/>
          <p14:tracePt t="147297" x="4713288" y="3127375"/>
          <p14:tracePt t="147306" x="4730750" y="3236913"/>
          <p14:tracePt t="147313" x="4730750" y="3292475"/>
          <p14:tracePt t="147324" x="4730750" y="3346450"/>
          <p14:tracePt t="147329" x="4730750" y="3392488"/>
          <p14:tracePt t="147337" x="4730750" y="3419475"/>
          <p14:tracePt t="147345" x="4730750" y="3446463"/>
          <p14:tracePt t="147353" x="4730750" y="3455988"/>
          <p14:tracePt t="147404" x="4730750" y="3465513"/>
          <p14:tracePt t="147412" x="4730750" y="3475038"/>
          <p14:tracePt t="147426" x="4730750" y="3502025"/>
          <p14:tracePt t="147435" x="4722813" y="3519488"/>
          <p14:tracePt t="147444" x="4722813" y="3548063"/>
          <p14:tracePt t="147451" x="4713288" y="3556000"/>
          <p14:tracePt t="147458" x="4703763" y="3575050"/>
          <p14:tracePt t="147465" x="4703763" y="3592513"/>
          <p14:tracePt t="147474" x="4686300" y="3611563"/>
          <p14:tracePt t="147497" x="4676775" y="3638550"/>
          <p14:tracePt t="147554" x="4667250" y="3657600"/>
          <p14:tracePt t="147771" x="4695825" y="3638550"/>
          <p14:tracePt t="147780" x="4703763" y="3592513"/>
          <p14:tracePt t="147787" x="4740275" y="3529013"/>
          <p14:tracePt t="147794" x="4749800" y="3455988"/>
          <p14:tracePt t="147801" x="4786313" y="3392488"/>
          <p14:tracePt t="147809" x="4803775" y="3319463"/>
          <p14:tracePt t="147817" x="4813300" y="3219450"/>
          <p14:tracePt t="147825" x="4832350" y="3163888"/>
          <p14:tracePt t="147833" x="4832350" y="3090863"/>
          <p14:tracePt t="147841" x="4849813" y="3046413"/>
          <p14:tracePt t="147849" x="4849813" y="2982913"/>
          <p14:tracePt t="147857" x="4849813" y="2954338"/>
          <p14:tracePt t="147865" x="4849813" y="2917825"/>
          <p14:tracePt t="147891" x="4849813" y="2827338"/>
          <p14:tracePt t="147897" x="4849813" y="2808288"/>
          <p14:tracePt t="147906" x="4849813" y="2781300"/>
          <p14:tracePt t="147913" x="4840288" y="2771775"/>
          <p14:tracePt t="147923" x="4840288" y="2763838"/>
          <p14:tracePt t="147929" x="4832350" y="2744788"/>
          <p14:tracePt t="147947" x="4813300" y="2727325"/>
          <p14:tracePt t="147953" x="4803775" y="2717800"/>
          <p14:tracePt t="147986" x="4795838" y="2717800"/>
          <p14:tracePt t="148097" x="4795838" y="2708275"/>
          <p14:tracePt t="148156" x="4795838" y="2698750"/>
          <p14:tracePt t="148163" x="4795838" y="2690813"/>
          <p14:tracePt t="148180" x="4776788" y="2671763"/>
          <p14:tracePt t="148188" x="4767263" y="2654300"/>
          <p14:tracePt t="148199" x="4759325" y="2644775"/>
          <p14:tracePt t="148201" x="4749800" y="2635250"/>
          <p14:tracePt t="148209" x="4730750" y="2625725"/>
          <p14:tracePt t="148218" x="4713288" y="2608263"/>
          <p14:tracePt t="148233" x="4703763" y="2598738"/>
          <p14:tracePt t="148242" x="4695825" y="2598738"/>
          <p14:tracePt t="148249" x="4686300" y="2598738"/>
          <p14:tracePt t="148658" x="4686300" y="2571750"/>
          <p14:tracePt t="148665" x="4686300" y="2562225"/>
          <p14:tracePt t="148674" x="4686300" y="2535238"/>
          <p14:tracePt t="148682" x="4686300" y="2517775"/>
          <p14:tracePt t="148690" x="4695825" y="2498725"/>
          <p14:tracePt t="148698" x="4695825" y="2489200"/>
          <p14:tracePt t="148706" x="4703763" y="2471738"/>
          <p14:tracePt t="148713" x="4703763" y="2444750"/>
          <p14:tracePt t="148724" x="4703763" y="2425700"/>
          <p14:tracePt t="148729" x="4703763" y="2398713"/>
          <p14:tracePt t="148739" x="4703763" y="2379663"/>
          <p14:tracePt t="148745" x="4713288" y="2362200"/>
          <p14:tracePt t="148753" x="4722813" y="2343150"/>
          <p14:tracePt t="148761" x="4722813" y="2325688"/>
          <p14:tracePt t="148770" x="4722813" y="2298700"/>
          <p14:tracePt t="148777" x="4722813" y="2279650"/>
          <p14:tracePt t="148785" x="4722813" y="2243138"/>
          <p14:tracePt t="148793" x="4722813" y="2233613"/>
          <p14:tracePt t="148801" x="4722813" y="2216150"/>
          <p14:tracePt t="148809" x="4722813" y="2179638"/>
          <p14:tracePt t="148817" x="4722813" y="2152650"/>
          <p14:tracePt t="148825" x="4722813" y="2133600"/>
          <p14:tracePt t="148833" x="4722813" y="2106613"/>
          <p14:tracePt t="148841" x="4713288" y="2089150"/>
          <p14:tracePt t="148849" x="4686300" y="2043113"/>
          <p14:tracePt t="148857" x="4676775" y="2033588"/>
          <p14:tracePt t="148865" x="4667250" y="2006600"/>
          <p14:tracePt t="148874" x="4659313" y="1997075"/>
          <p14:tracePt t="148881" x="4640263" y="1979613"/>
          <p14:tracePt t="148891" x="4622800" y="1960563"/>
          <p14:tracePt t="148897" x="4613275" y="1943100"/>
          <p14:tracePt t="148906" x="4603750" y="1933575"/>
          <p14:tracePt t="148913" x="4594225" y="1933575"/>
          <p14:tracePt t="148926" x="4586288" y="1924050"/>
          <p14:tracePt t="148929" x="4576763" y="1914525"/>
          <p14:tracePt t="148938" x="4576763" y="1906588"/>
          <p14:tracePt t="148947" x="4557713" y="1887538"/>
          <p14:tracePt t="148953" x="4549775" y="1878013"/>
          <p14:tracePt t="148961" x="4540250" y="1870075"/>
          <p14:tracePt t="148969" x="4530725" y="1870075"/>
          <p14:tracePt t="148977" x="4521200" y="1860550"/>
          <p14:tracePt t="148985" x="4503738" y="1841500"/>
          <p14:tracePt t="149002" x="4494213" y="1833563"/>
          <p14:tracePt t="149009" x="4467225" y="1824038"/>
          <p14:tracePt t="149025" x="4467225" y="1814513"/>
          <p14:tracePt t="149034" x="4448175" y="1804988"/>
          <p14:tracePt t="149041" x="4440238" y="1797050"/>
          <p14:tracePt t="149049" x="4430713" y="1787525"/>
          <p14:tracePt t="149065" x="4421188" y="1787525"/>
          <p14:tracePt t="149309" x="4413250" y="1778000"/>
          <p14:tracePt t="149331" x="4413250" y="1751013"/>
          <p14:tracePt t="149339" x="4413250" y="1741488"/>
          <p14:tracePt t="149353" x="4413250" y="1724025"/>
          <p14:tracePt t="149369" x="4413250" y="1714500"/>
          <p14:tracePt t="149379" x="4413250" y="1704975"/>
          <p14:tracePt t="149388" x="4421188" y="1668463"/>
          <p14:tracePt t="149393" x="4421188" y="1660525"/>
          <p14:tracePt t="149401" x="4421188" y="1631950"/>
          <p14:tracePt t="149409" x="4421188" y="1614488"/>
          <p14:tracePt t="149418" x="4421188" y="1577975"/>
          <p14:tracePt t="149425" x="4421188" y="1558925"/>
          <p14:tracePt t="149433" x="4421188" y="1522413"/>
          <p14:tracePt t="149442" x="4421188" y="1495425"/>
          <p14:tracePt t="149449" x="4421188" y="1477963"/>
          <p14:tracePt t="149458" x="4421188" y="1449388"/>
          <p14:tracePt t="149465" x="4421188" y="1441450"/>
          <p14:tracePt t="149473" x="4421188" y="1422400"/>
          <p14:tracePt t="149481" x="4421188" y="1385888"/>
          <p14:tracePt t="149489" x="4421188" y="1376363"/>
          <p14:tracePt t="149497" x="4421188" y="1349375"/>
          <p14:tracePt t="149511" x="4421188" y="1331913"/>
          <p14:tracePt t="149513" x="4413250" y="1303338"/>
          <p14:tracePt t="149523" x="4413250" y="1295400"/>
          <p14:tracePt t="149529" x="4413250" y="1268413"/>
          <p14:tracePt t="149538" x="4403725" y="1258888"/>
          <p14:tracePt t="149545" x="4394200" y="1239838"/>
          <p14:tracePt t="149562" x="4394200" y="1231900"/>
          <p14:tracePt t="149569" x="4394200" y="1222375"/>
          <p14:tracePt t="149579" x="4394200" y="1212850"/>
          <p14:tracePt t="149591" x="4384675" y="1203325"/>
          <p14:tracePt t="149594" x="4384675" y="1185863"/>
          <p14:tracePt t="149602" x="4384675" y="1176338"/>
          <p14:tracePt t="149626" x="4376738" y="1166813"/>
          <p14:tracePt t="149922" x="4376738" y="1149350"/>
          <p14:tracePt t="150153" x="4376738" y="1158875"/>
          <p14:tracePt t="150161" x="4367213" y="1166813"/>
          <p14:tracePt t="150274" x="4357688" y="1166813"/>
          <p14:tracePt t="150390" x="4348163" y="1176338"/>
          <p14:tracePt t="150577" x="4348163" y="1166813"/>
          <p14:tracePt t="150586" x="4348163" y="1158875"/>
          <p14:tracePt t="150593" x="4348163" y="1149350"/>
          <p14:tracePt t="150610" x="4348163" y="1139825"/>
          <p14:tracePt t="150619" x="4348163" y="1122363"/>
          <p14:tracePt t="150625" x="4348163" y="1103313"/>
          <p14:tracePt t="150641" x="4348163" y="1093788"/>
          <p14:tracePt t="150650" x="4348163" y="1085850"/>
          <p14:tracePt t="150673" x="4348163" y="1076325"/>
          <p14:tracePt t="150681" x="4348163" y="1066800"/>
          <p14:tracePt t="150706" x="4340225" y="1057275"/>
          <p14:tracePt t="151835" x="4348163" y="1076325"/>
          <p14:tracePt t="151843" x="4357688" y="1093788"/>
          <p14:tracePt t="151851" x="4384675" y="1122363"/>
          <p14:tracePt t="151860" x="4403725" y="1149350"/>
          <p14:tracePt t="151866" x="4421188" y="1195388"/>
          <p14:tracePt t="151874" x="4448175" y="1231900"/>
          <p14:tracePt t="151890" x="4476750" y="1303338"/>
          <p14:tracePt t="151900" x="4494213" y="1331913"/>
          <p14:tracePt t="151905" x="4494213" y="1358900"/>
          <p14:tracePt t="151913" x="4503738" y="1404938"/>
          <p14:tracePt t="151924" x="4521200" y="1449388"/>
          <p14:tracePt t="151929" x="4521200" y="1458913"/>
          <p14:tracePt t="151939" x="4530725" y="1504950"/>
          <p14:tracePt t="151947" x="4540250" y="1531938"/>
          <p14:tracePt t="151953" x="4549775" y="1550988"/>
          <p14:tracePt t="151961" x="4549775" y="1595438"/>
          <p14:tracePt t="151969" x="4549775" y="1604963"/>
          <p14:tracePt t="151977" x="4549775" y="1614488"/>
          <p14:tracePt t="152011" x="4549775" y="1631950"/>
          <p14:tracePt t="152049" x="4549775" y="1641475"/>
          <p14:tracePt t="152066" x="4549775" y="1660525"/>
          <p14:tracePt t="152082" x="4549775" y="1677988"/>
          <p14:tracePt t="152090" x="4549775" y="1687513"/>
          <p14:tracePt t="152097" x="4549775" y="1697038"/>
          <p14:tracePt t="152113" x="4549775" y="1714500"/>
          <p14:tracePt t="152121" x="4540250" y="1724025"/>
          <p14:tracePt t="152129" x="4540250" y="1731963"/>
          <p14:tracePt t="152138" x="4540250" y="1741488"/>
          <p14:tracePt t="152145" x="4530725" y="1751013"/>
          <p14:tracePt t="152171" x="4530725" y="1760538"/>
          <p14:tracePt t="152497" x="4513263" y="1751013"/>
          <p14:tracePt t="152506" x="4503738" y="1741488"/>
          <p14:tracePt t="152513" x="4503738" y="1731963"/>
          <p14:tracePt t="152522" x="4494213" y="1714500"/>
          <p14:tracePt t="152530" x="4476750" y="1687513"/>
          <p14:tracePt t="152539" x="4457700" y="1677988"/>
          <p14:tracePt t="152545" x="4457700" y="1668463"/>
          <p14:tracePt t="152553" x="4448175" y="1660525"/>
          <p14:tracePt t="152561" x="4440238" y="1641475"/>
          <p14:tracePt t="152569" x="4421188" y="1631950"/>
          <p14:tracePt t="152579" x="4413250" y="1624013"/>
          <p14:tracePt t="152593" x="4376738" y="1595438"/>
          <p14:tracePt t="152601" x="4357688" y="1577975"/>
          <p14:tracePt t="152609" x="4340225" y="1558925"/>
          <p14:tracePt t="152618" x="4330700" y="1541463"/>
          <p14:tracePt t="152625" x="4321175" y="1531938"/>
          <p14:tracePt t="152633" x="4311650" y="1504950"/>
          <p14:tracePt t="152641" x="4303713" y="1477963"/>
          <p14:tracePt t="152649" x="4275138" y="1441450"/>
          <p14:tracePt t="152657" x="4267200" y="1404938"/>
          <p14:tracePt t="152665" x="4257675" y="1385888"/>
          <p14:tracePt t="152676" x="4257675" y="1339850"/>
          <p14:tracePt t="152684" x="4238625" y="1312863"/>
          <p14:tracePt t="152693" x="4230688" y="1285875"/>
          <p14:tracePt t="152699" x="4230688" y="1249363"/>
          <p14:tracePt t="152708" x="4230688" y="1239838"/>
          <p14:tracePt t="152713" x="4221163" y="1222375"/>
          <p14:tracePt t="152722" x="4221163" y="1212850"/>
          <p14:tracePt t="152729" x="4211638" y="1203325"/>
          <p14:tracePt t="152745" x="4202113" y="1185863"/>
          <p14:tracePt t="152756" x="4194175" y="1176338"/>
          <p14:tracePt t="152769" x="4194175" y="1166813"/>
          <p14:tracePt t="153081" x="4184650" y="1158875"/>
          <p14:tracePt t="153364" x="4184650" y="1149350"/>
          <p14:tracePt t="153375" x="4184650" y="1130300"/>
          <p14:tracePt t="153381" x="4184650" y="1122363"/>
          <p14:tracePt t="153388" x="4194175" y="1112838"/>
          <p14:tracePt t="153393" x="4211638" y="1103313"/>
          <p14:tracePt t="153401" x="4230688" y="1093788"/>
          <p14:tracePt t="153409" x="4238625" y="1085850"/>
          <p14:tracePt t="153417" x="4248150" y="1076325"/>
          <p14:tracePt t="153426" x="4257675" y="1066800"/>
          <p14:tracePt t="153433" x="4257675" y="1057275"/>
          <p14:tracePt t="153442" x="4257675" y="1039813"/>
          <p14:tracePt t="153449" x="4257675" y="1020763"/>
          <p14:tracePt t="153457" x="4257675" y="1003300"/>
          <p14:tracePt t="153465" x="4257675" y="993775"/>
          <p14:tracePt t="153473" x="4257675" y="984250"/>
          <p14:tracePt t="153562" x="4257675" y="976313"/>
          <p14:tracePt t="153577" x="4238625" y="976313"/>
          <p14:tracePt t="153585" x="4238625" y="984250"/>
          <p14:tracePt t="153602" x="4238625" y="993775"/>
          <p14:tracePt t="153609" x="4238625" y="1003300"/>
          <p14:tracePt t="154217" x="4238625" y="1012825"/>
          <p14:tracePt t="154225" x="4275138" y="1049338"/>
          <p14:tracePt t="154233" x="4348163" y="1122363"/>
          <p14:tracePt t="154241" x="4394200" y="1139825"/>
          <p14:tracePt t="154249" x="4421188" y="1176338"/>
          <p14:tracePt t="154257" x="4457700" y="1203325"/>
          <p14:tracePt t="154265" x="4476750" y="1231900"/>
          <p14:tracePt t="154274" x="4513263" y="1276350"/>
          <p14:tracePt t="154281" x="4521200" y="1312863"/>
          <p14:tracePt t="154289" x="4530725" y="1339850"/>
          <p14:tracePt t="154297" x="4540250" y="1385888"/>
          <p14:tracePt t="154305" x="4557713" y="1412875"/>
          <p14:tracePt t="154313" x="4557713" y="1449388"/>
          <p14:tracePt t="154324" x="4567238" y="1485900"/>
          <p14:tracePt t="154329" x="4576763" y="1541463"/>
          <p14:tracePt t="154339" x="4594225" y="1568450"/>
          <p14:tracePt t="154345" x="4613275" y="1614488"/>
          <p14:tracePt t="154353" x="4622800" y="1660525"/>
          <p14:tracePt t="154361" x="4622800" y="1687513"/>
          <p14:tracePt t="154369" x="4630738" y="1714500"/>
          <p14:tracePt t="154377" x="4630738" y="1741488"/>
          <p14:tracePt t="154385" x="4630738" y="1768475"/>
          <p14:tracePt t="154393" x="4630738" y="1804988"/>
          <p14:tracePt t="154401" x="4640263" y="1833563"/>
          <p14:tracePt t="154409" x="4640263" y="1851025"/>
          <p14:tracePt t="154417" x="4640263" y="1878013"/>
          <p14:tracePt t="154425" x="4667250" y="1924050"/>
          <p14:tracePt t="154433" x="4667250" y="1943100"/>
          <p14:tracePt t="154441" x="4667250" y="1970088"/>
          <p14:tracePt t="154449" x="4676775" y="1997075"/>
          <p14:tracePt t="154458" x="4676775" y="2033588"/>
          <p14:tracePt t="154465" x="4676775" y="2070100"/>
          <p14:tracePt t="154474" x="4686300" y="2097088"/>
          <p14:tracePt t="154481" x="4686300" y="2143125"/>
          <p14:tracePt t="154490" x="4686300" y="2179638"/>
          <p14:tracePt t="154497" x="4695825" y="2225675"/>
          <p14:tracePt t="154506" x="4695825" y="2252663"/>
          <p14:tracePt t="154513" x="4695825" y="2298700"/>
          <p14:tracePt t="154527" x="4713288" y="2325688"/>
          <p14:tracePt t="154529" x="4713288" y="2343150"/>
          <p14:tracePt t="154544" x="4713288" y="2371725"/>
          <p14:tracePt t="154545" x="4713288" y="2389188"/>
          <p14:tracePt t="154553" x="4722813" y="2416175"/>
          <p14:tracePt t="154561" x="4722813" y="2435225"/>
          <p14:tracePt t="154569" x="4722813" y="2462213"/>
          <p14:tracePt t="154577" x="4722813" y="2471738"/>
          <p14:tracePt t="154588" x="4730750" y="2481263"/>
          <p14:tracePt t="154593" x="4730750" y="2489200"/>
          <p14:tracePt t="154602" x="4730750" y="2508250"/>
          <p14:tracePt t="154619" x="4730750" y="2517775"/>
          <p14:tracePt t="154641" x="4730750" y="2525713"/>
          <p14:tracePt t="154653" x="4730750" y="2544763"/>
          <p14:tracePt t="154657" x="4730750" y="2554288"/>
          <p14:tracePt t="154665" x="4730750" y="2571750"/>
          <p14:tracePt t="154674" x="4730750" y="2589213"/>
          <p14:tracePt t="154681" x="4730750" y="2608263"/>
          <p14:tracePt t="154697" x="4730750" y="2635250"/>
          <p14:tracePt t="154706" x="4730750" y="2644775"/>
          <p14:tracePt t="154713" x="4730750" y="2671763"/>
          <p14:tracePt t="154722" x="4730750" y="2690813"/>
          <p14:tracePt t="154733" x="4722813" y="2698750"/>
          <p14:tracePt t="154741" x="4722813" y="2717800"/>
          <p14:tracePt t="154745" x="4722813" y="2727325"/>
          <p14:tracePt t="154753" x="4713288" y="2735263"/>
          <p14:tracePt t="154769" x="4713288" y="2754313"/>
          <p14:tracePt t="154777" x="4713288" y="2763838"/>
          <p14:tracePt t="155899" x="4703763" y="2771775"/>
          <p14:tracePt t="156100" x="4686300" y="2790825"/>
          <p14:tracePt t="156122" x="4686300" y="2800350"/>
          <p14:tracePt t="156127" x="4676775" y="2808288"/>
          <p14:tracePt t="156147" x="4667250" y="2817813"/>
          <p14:tracePt t="156612" x="4667250" y="2844800"/>
          <p14:tracePt t="156644" x="4667250" y="2854325"/>
          <p14:tracePt t="156675" x="4667250" y="2863850"/>
          <p14:tracePt t="156681" x="4667250" y="2881313"/>
          <p14:tracePt t="156713" x="4667250" y="2890838"/>
          <p14:tracePt t="156722" x="4667250" y="2900363"/>
          <p14:tracePt t="156729" x="4667250" y="2917825"/>
          <p14:tracePt t="156738" x="4667250" y="2927350"/>
          <p14:tracePt t="156746" x="4667250" y="2936875"/>
          <p14:tracePt t="156762" x="4667250" y="2946400"/>
          <p14:tracePt t="156770" x="4667250" y="2954338"/>
          <p14:tracePt t="156777" x="4667250" y="2963863"/>
          <p14:tracePt t="156785" x="4667250" y="2973388"/>
          <p14:tracePt t="156793" x="4667250" y="2982913"/>
          <p14:tracePt t="156817" x="4667250" y="3000375"/>
          <p14:tracePt t="156841" x="4667250" y="3009900"/>
          <p14:tracePt t="156955" x="4676775" y="3009900"/>
          <p14:tracePt t="156966" x="4686300" y="3017838"/>
          <p14:tracePt t="156969" x="4695825" y="3027363"/>
          <p14:tracePt t="156977" x="4695825" y="3036888"/>
          <p14:tracePt t="156986" x="4713288" y="3054350"/>
          <p14:tracePt t="156993" x="4722813" y="3063875"/>
          <p14:tracePt t="157001" x="4730750" y="3082925"/>
          <p14:tracePt t="157009" x="4740275" y="3090863"/>
          <p14:tracePt t="157017" x="4749800" y="3090863"/>
          <p14:tracePt t="157025" x="4759325" y="3100388"/>
          <p14:tracePt t="157033" x="4767263" y="3109913"/>
          <p14:tracePt t="157066" x="4767263" y="3119438"/>
          <p14:tracePt t="157105" x="4767263" y="3127375"/>
          <p14:tracePt t="157121" x="4767263" y="3136900"/>
          <p14:tracePt t="157140" x="4776788" y="3146425"/>
          <p14:tracePt t="157145" x="4776788" y="3155950"/>
          <p14:tracePt t="157153" x="4795838" y="3173413"/>
          <p14:tracePt t="157169" x="4803775" y="3200400"/>
          <p14:tracePt t="157177" x="4813300" y="3219450"/>
          <p14:tracePt t="157185" x="4813300" y="3228975"/>
          <p14:tracePt t="157193" x="4813300" y="3255963"/>
          <p14:tracePt t="157201" x="4822825" y="3265488"/>
          <p14:tracePt t="157210" x="4822825" y="3273425"/>
          <p14:tracePt t="157217" x="4840288" y="3309938"/>
          <p14:tracePt t="157237" x="4840288" y="3319463"/>
          <p14:tracePt t="157246" x="4849813" y="3346450"/>
          <p14:tracePt t="157258" x="4849813" y="3365500"/>
          <p14:tracePt t="157322" x="4868863" y="3382963"/>
          <p14:tracePt t="157345" x="4868863" y="3392488"/>
          <p14:tracePt t="157354" x="4876800" y="3411538"/>
          <p14:tracePt t="157361" x="4886325" y="3429000"/>
          <p14:tracePt t="157369" x="4895850" y="3446463"/>
          <p14:tracePt t="157377" x="4895850" y="3475038"/>
          <p14:tracePt t="157385" x="4905375" y="3492500"/>
          <p14:tracePt t="157393" x="4905375" y="3538538"/>
          <p14:tracePt t="157401" x="4941888" y="3611563"/>
          <p14:tracePt t="157409" x="4941888" y="3638550"/>
          <p14:tracePt t="157417" x="4959350" y="3694113"/>
          <p14:tracePt t="157425" x="4968875" y="3748088"/>
          <p14:tracePt t="157433" x="4968875" y="3784600"/>
          <p14:tracePt t="157441" x="4978400" y="3840163"/>
          <p14:tracePt t="157449" x="4978400" y="3875088"/>
          <p14:tracePt t="157457" x="4978400" y="3903663"/>
          <p14:tracePt t="157465" x="4978400" y="3911600"/>
          <p14:tracePt t="157473" x="4978400" y="3930650"/>
          <p14:tracePt t="157490" x="4978400" y="3948113"/>
          <p14:tracePt t="157682" x="4978400" y="3957638"/>
          <p14:tracePt t="157689" x="4995863" y="3984625"/>
          <p14:tracePt t="157698" x="4995863" y="3994150"/>
          <p14:tracePt t="157706" x="4995863" y="4003675"/>
          <p14:tracePt t="157713" x="4995863" y="4013200"/>
          <p14:tracePt t="157722" x="4995863" y="4049713"/>
          <p14:tracePt t="157738" x="4995863" y="4057650"/>
          <p14:tracePt t="157746" x="4995863" y="4076700"/>
          <p14:tracePt t="157754" x="4995863" y="4086225"/>
          <p14:tracePt t="157761" x="4995863" y="4094163"/>
          <p14:tracePt t="157769" x="4995863" y="4103688"/>
          <p14:tracePt t="157793" x="4995863" y="4113213"/>
          <p14:tracePt t="157817" x="4995863" y="4122738"/>
          <p14:tracePt t="157833" x="4995863" y="4130675"/>
          <p14:tracePt t="157865" x="4995863" y="4140200"/>
          <p14:tracePt t="157873" x="4995863" y="4159250"/>
          <p14:tracePt t="157889" x="4995863" y="4167188"/>
          <p14:tracePt t="157897" x="4995863" y="4176713"/>
          <p14:tracePt t="157923" x="4995863" y="4195763"/>
          <p14:tracePt t="157930" x="4995863" y="4203700"/>
          <p14:tracePt t="157940" x="4995863" y="4213225"/>
          <p14:tracePt t="157949" x="4995863" y="4222750"/>
          <p14:tracePt t="157955" x="4995863" y="4232275"/>
          <p14:tracePt t="157961" x="4995863" y="4240213"/>
          <p14:tracePt t="158377" x="4986338" y="4249738"/>
          <p14:tracePt t="158386" x="4986338" y="4259263"/>
          <p14:tracePt t="158506" x="4986338" y="4249738"/>
          <p14:tracePt t="158513" x="4986338" y="4240213"/>
          <p14:tracePt t="158529" x="4986338" y="4222750"/>
          <p14:tracePt t="158538" x="4986338" y="4213225"/>
          <p14:tracePt t="158546" x="4986338" y="4203700"/>
          <p14:tracePt t="158555" x="4986338" y="4195763"/>
          <p14:tracePt t="158562" x="4986338" y="4176713"/>
          <p14:tracePt t="158731" x="4986338" y="4167188"/>
          <p14:tracePt t="158740" x="4986338" y="4159250"/>
          <p14:tracePt t="158747" x="4986338" y="4140200"/>
          <p14:tracePt t="158754" x="4986338" y="4130675"/>
          <p14:tracePt t="158761" x="4986338" y="4122738"/>
          <p14:tracePt t="158769" x="4986338" y="4113213"/>
          <p14:tracePt t="158777" x="4986338" y="4103688"/>
          <p14:tracePt t="158785" x="4986338" y="4094163"/>
          <p14:tracePt t="158793" x="4986338" y="4076700"/>
          <p14:tracePt t="158802" x="4986338" y="4057650"/>
          <p14:tracePt t="158809" x="5005388" y="4040188"/>
          <p14:tracePt t="158825" x="5005388" y="4030663"/>
          <p14:tracePt t="158833" x="5005388" y="4013200"/>
          <p14:tracePt t="158841" x="5005388" y="4003675"/>
          <p14:tracePt t="158850" x="5005388" y="3994150"/>
          <p14:tracePt t="158857" x="5005388" y="3976688"/>
          <p14:tracePt t="158865" x="5022850" y="3940175"/>
          <p14:tracePt t="158890" x="5022850" y="3875088"/>
          <p14:tracePt t="158897" x="5022850" y="3857625"/>
          <p14:tracePt t="158910" x="5032375" y="3821113"/>
          <p14:tracePt t="158915" x="5032375" y="3803650"/>
          <p14:tracePt t="158924" x="5032375" y="3775075"/>
          <p14:tracePt t="158934" x="5032375" y="3757613"/>
          <p14:tracePt t="158941" x="5049838" y="3738563"/>
          <p14:tracePt t="158948" x="5049838" y="3721100"/>
          <p14:tracePt t="158953" x="5049838" y="3702050"/>
          <p14:tracePt t="158962" x="5049838" y="3684588"/>
          <p14:tracePt t="158977" x="5049838" y="3675063"/>
          <p14:tracePt t="158985" x="5049838" y="3665538"/>
          <p14:tracePt t="158994" x="5049838" y="3648075"/>
          <p14:tracePt t="159002" x="5049838" y="3638550"/>
          <p14:tracePt t="159017" x="5049838" y="3629025"/>
          <p14:tracePt t="159026" x="5049838" y="3621088"/>
          <p14:tracePt t="159034" x="5049838" y="3611563"/>
          <p14:tracePt t="159041" x="5049838" y="3602038"/>
          <p14:tracePt t="159049" x="5049838" y="3592513"/>
          <p14:tracePt t="159057" x="5049838" y="3565525"/>
          <p14:tracePt t="159065" x="5049838" y="3538538"/>
          <p14:tracePt t="159074" x="5049838" y="3519488"/>
          <p14:tracePt t="159081" x="5049838" y="3502025"/>
          <p14:tracePt t="159089" x="5049838" y="3492500"/>
          <p14:tracePt t="159097" x="5041900" y="3446463"/>
          <p14:tracePt t="159106" x="5032375" y="3438525"/>
          <p14:tracePt t="159113" x="5014913" y="3402013"/>
          <p14:tracePt t="159121" x="4986338" y="3355975"/>
          <p14:tracePt t="159129" x="4978400" y="3319463"/>
          <p14:tracePt t="159139" x="4949825" y="3292475"/>
          <p14:tracePt t="159147" x="4922838" y="3228975"/>
          <p14:tracePt t="159161" x="4886325" y="3182938"/>
          <p14:tracePt t="159166" x="4868863" y="3136900"/>
          <p14:tracePt t="159169" x="4813300" y="3054350"/>
          <p14:tracePt t="159177" x="4767263" y="2973388"/>
          <p14:tracePt t="159185" x="4730750" y="2909888"/>
          <p14:tracePt t="159193" x="4667250" y="2771775"/>
          <p14:tracePt t="159202" x="4630738" y="2698750"/>
          <p14:tracePt t="159211" x="4603750" y="2598738"/>
          <p14:tracePt t="159220" x="4576763" y="2489200"/>
          <p14:tracePt t="159225" x="4549775" y="2389188"/>
          <p14:tracePt t="159233" x="4484688" y="2270125"/>
          <p14:tracePt t="159241" x="4467225" y="2216150"/>
          <p14:tracePt t="159254" x="4440238" y="2133600"/>
          <p14:tracePt t="159266" x="4384675" y="2006600"/>
          <p14:tracePt t="159275" x="4348163" y="1960563"/>
          <p14:tracePt t="159283" x="4348163" y="1933575"/>
          <p14:tracePt t="159294" x="4340225" y="1914525"/>
          <p14:tracePt t="159297" x="4340225" y="1887538"/>
          <p14:tracePt t="159307" x="4340225" y="1878013"/>
          <p14:tracePt t="159313" x="4340225" y="1870075"/>
          <p14:tracePt t="159345" x="4340225" y="1860550"/>
          <p14:tracePt t="159354" x="4340225" y="1851025"/>
          <p14:tracePt t="159361" x="4330700" y="1841500"/>
          <p14:tracePt t="159369" x="4321175" y="1833563"/>
          <p14:tracePt t="159378" x="4311650" y="1833563"/>
          <p14:tracePt t="159393" x="4311650" y="1814513"/>
          <p14:tracePt t="159402" x="4303713" y="1797050"/>
          <p14:tracePt t="159434" x="4303713" y="1787525"/>
          <p14:tracePt t="159442" x="4303713" y="1768475"/>
          <p14:tracePt t="159449" x="4294188" y="1760538"/>
          <p14:tracePt t="159458" x="4294188" y="1751013"/>
          <p14:tracePt t="159465" x="4294188" y="1741488"/>
          <p14:tracePt t="159474" x="4275138" y="1704975"/>
          <p14:tracePt t="159481" x="4275138" y="1697038"/>
          <p14:tracePt t="159490" x="4275138" y="1677988"/>
          <p14:tracePt t="159497" x="4275138" y="1651000"/>
          <p14:tracePt t="159506" x="4267200" y="1624013"/>
          <p14:tracePt t="159513" x="4267200" y="1604963"/>
          <p14:tracePt t="159522" x="4267200" y="1568450"/>
          <p14:tracePt t="159529" x="4267200" y="1531938"/>
          <p14:tracePt t="159538" x="4257675" y="1514475"/>
          <p14:tracePt t="159545" x="4257675" y="1485900"/>
          <p14:tracePt t="159553" x="4257675" y="1477963"/>
          <p14:tracePt t="159561" x="4248150" y="1468438"/>
          <p14:tracePt t="159577" x="4248150" y="1449388"/>
          <p14:tracePt t="159585" x="4230688" y="1431925"/>
          <p14:tracePt t="159609" x="4230688" y="1422400"/>
          <p14:tracePt t="159619" x="4221163" y="1412875"/>
          <p14:tracePt t="159625" x="4221163" y="1404938"/>
          <p14:tracePt t="159641" x="4221163" y="1395413"/>
          <p14:tracePt t="159657" x="4221163" y="1385888"/>
          <p14:tracePt t="159665" x="4221163" y="1358900"/>
          <p14:tracePt t="159674" x="4221163" y="1349375"/>
          <p14:tracePt t="159681" x="4211638" y="1312863"/>
          <p14:tracePt t="159689" x="4211638" y="1303338"/>
          <p14:tracePt t="159697" x="4202113" y="1295400"/>
          <p14:tracePt t="159706" x="4202113" y="1276350"/>
          <p14:tracePt t="159713" x="4194175" y="1258888"/>
          <p14:tracePt t="159722" x="4184650" y="1249363"/>
          <p14:tracePt t="159729" x="4175125" y="1239838"/>
          <p14:tracePt t="159802" x="4157663" y="1239838"/>
          <p14:tracePt t="159809" x="4129088" y="1268413"/>
          <p14:tracePt t="159817" x="4121150" y="1303338"/>
          <p14:tracePt t="159825" x="4111625" y="1331913"/>
          <p14:tracePt t="159833" x="4084638" y="1376363"/>
          <p14:tracePt t="159841" x="4084638" y="1431925"/>
          <p14:tracePt t="159849" x="4075113" y="1468438"/>
          <p14:tracePt t="159857" x="4075113" y="1504950"/>
          <p14:tracePt t="159865" x="4075113" y="1531938"/>
          <p14:tracePt t="159873" x="4075113" y="1558925"/>
          <p14:tracePt t="159881" x="4075113" y="1568450"/>
          <p14:tracePt t="159889" x="4075113" y="1577975"/>
          <p14:tracePt t="160562" x="4075113" y="1587500"/>
          <p14:tracePt t="160570" x="4075113" y="1595438"/>
          <p14:tracePt t="160577" x="4075113" y="1604963"/>
          <p14:tracePt t="160587" x="4075113" y="1614488"/>
          <p14:tracePt t="160593" x="4075113" y="1624013"/>
          <p14:tracePt t="160602" x="4065588" y="1631950"/>
          <p14:tracePt t="161460" x="4094163" y="1631950"/>
          <p14:tracePt t="161468" x="4129088" y="1631950"/>
          <p14:tracePt t="161475" x="4175125" y="1631950"/>
          <p14:tracePt t="161481" x="4202113" y="1631950"/>
          <p14:tracePt t="161489" x="4248150" y="1631950"/>
          <p14:tracePt t="161497" x="4303713" y="1631950"/>
          <p14:tracePt t="161506" x="4340225" y="1631950"/>
          <p14:tracePt t="161513" x="4384675" y="1631950"/>
          <p14:tracePt t="161524" x="4421188" y="1631950"/>
          <p14:tracePt t="161529" x="4440238" y="1631950"/>
          <p14:tracePt t="161538" x="4448175" y="1631950"/>
          <p14:tracePt t="161545" x="4467225" y="1631950"/>
          <p14:tracePt t="161555" x="4484688" y="1614488"/>
          <p14:tracePt t="161574" x="4494213" y="1604963"/>
          <p14:tracePt t="161754" x="4484688" y="1604963"/>
          <p14:tracePt t="161762" x="4476750" y="1604963"/>
          <p14:tracePt t="161834" x="4467225" y="1604963"/>
          <p14:tracePt t="161937" x="4440238" y="1604963"/>
          <p14:tracePt t="161962" x="4430713" y="1614488"/>
          <p14:tracePt t="163436" x="4430713" y="1604963"/>
          <p14:tracePt t="163741" x="4430713" y="1614488"/>
          <p14:tracePt t="164185" x="4403725" y="1624013"/>
          <p14:tracePt t="164194" x="4394200" y="1624013"/>
          <p14:tracePt t="164201" x="4384675" y="1624013"/>
          <p14:tracePt t="164379" x="4367213" y="1624013"/>
          <p14:tracePt t="164611" x="4357688" y="1631950"/>
          <p14:tracePt t="164628" x="4357688" y="1641475"/>
          <p14:tracePt t="164644" x="4357688" y="1651000"/>
          <p14:tracePt t="164659" x="4357688" y="1660525"/>
          <p14:tracePt t="164731" x="4357688" y="1668463"/>
          <p14:tracePt t="164746" x="4367213" y="1668463"/>
          <p14:tracePt t="164753" x="4384675" y="1668463"/>
          <p14:tracePt t="164769" x="4394200" y="1668463"/>
          <p14:tracePt t="164785" x="4403725" y="1668463"/>
          <p14:tracePt t="164996" x="4394200" y="1651000"/>
          <p14:tracePt t="165002" x="4357688" y="1651000"/>
          <p14:tracePt t="165011" x="4340225" y="1651000"/>
          <p14:tracePt t="165017" x="4321175" y="1641475"/>
          <p14:tracePt t="165025" x="4303713" y="1641475"/>
          <p14:tracePt t="165065" x="4294188" y="1641475"/>
          <p14:tracePt t="165073" x="4275138" y="1641475"/>
          <p14:tracePt t="165081" x="4267200" y="1641475"/>
          <p14:tracePt t="165090" x="4257675" y="1641475"/>
          <p14:tracePt t="165097" x="4238625" y="1641475"/>
          <p14:tracePt t="165105" x="4221163" y="1651000"/>
          <p14:tracePt t="165113" x="4202113" y="1660525"/>
          <p14:tracePt t="165122" x="4184650" y="1660525"/>
          <p14:tracePt t="165129" x="4165600" y="1668463"/>
          <p14:tracePt t="165145" x="4148138" y="1687513"/>
          <p14:tracePt t="165161" x="4138613" y="1697038"/>
          <p14:tracePt t="165169" x="4129088" y="1704975"/>
          <p14:tracePt t="165179" x="4129088" y="1714500"/>
          <p14:tracePt t="165268" x="4129088" y="1704975"/>
          <p14:tracePt t="165279" x="4129088" y="1697038"/>
          <p14:tracePt t="165297" x="4121150" y="1687513"/>
          <p14:tracePt t="165412" x="4121150" y="1677988"/>
          <p14:tracePt t="165428" x="4121150" y="1660525"/>
          <p14:tracePt t="165457" x="4121150" y="1651000"/>
          <p14:tracePt t="165465" x="4121150" y="1631950"/>
          <p14:tracePt t="165473" x="4121150" y="1624013"/>
          <p14:tracePt t="165481" x="4121150" y="1604963"/>
          <p14:tracePt t="165489" x="4129088" y="1595438"/>
          <p14:tracePt t="165506" x="4129088" y="1587500"/>
          <p14:tracePt t="165513" x="4138613" y="1577975"/>
          <p14:tracePt t="165531" x="4138613" y="1568450"/>
          <p14:tracePt t="165938" x="4138613" y="1558925"/>
          <p14:tracePt t="165962" x="4138613" y="1541463"/>
          <p14:tracePt t="166124" x="4138613" y="1531938"/>
          <p14:tracePt t="166146" x="4138613" y="1504950"/>
          <p14:tracePt t="166153" x="4138613" y="1495425"/>
          <p14:tracePt t="166161" x="4138613" y="1485900"/>
          <p14:tracePt t="166171" x="4138613" y="1477963"/>
          <p14:tracePt t="166179" x="4138613" y="1468438"/>
          <p14:tracePt t="166205" x="4138613" y="1458913"/>
          <p14:tracePt t="166236" x="4138613" y="1449388"/>
          <p14:tracePt t="166265" x="4129088" y="1441450"/>
          <p14:tracePt t="166281" x="4102100" y="1431925"/>
          <p14:tracePt t="166290" x="4065588" y="1422400"/>
          <p14:tracePt t="166297" x="4048125" y="1412875"/>
          <p14:tracePt t="166307" x="4048125" y="1404938"/>
          <p14:tracePt t="166313" x="4029075" y="1385888"/>
          <p14:tracePt t="166324" x="4002088" y="1368425"/>
          <p14:tracePt t="166330" x="3984625" y="1349375"/>
          <p14:tracePt t="166340" x="3965575" y="1331913"/>
          <p14:tracePt t="166346" x="3948113" y="1295400"/>
          <p14:tracePt t="166356" x="3938588" y="1268413"/>
          <p14:tracePt t="166362" x="3929063" y="1258888"/>
          <p14:tracePt t="166374" x="3919538" y="1231900"/>
          <p14:tracePt t="166377" x="3911600" y="1212850"/>
          <p14:tracePt t="166387" x="3892550" y="1185863"/>
          <p14:tracePt t="166393" x="3883025" y="1176338"/>
          <p14:tracePt t="166401" x="3875088" y="1158875"/>
          <p14:tracePt t="166411" x="3875088" y="1139825"/>
          <p14:tracePt t="166424" x="3856038" y="1122363"/>
          <p14:tracePt t="166426" x="3856038" y="1112838"/>
          <p14:tracePt t="166433" x="3846513" y="1085850"/>
          <p14:tracePt t="166441" x="3846513" y="1076325"/>
          <p14:tracePt t="166457" x="3846513" y="1057275"/>
          <p14:tracePt t="166465" x="3846513" y="1049338"/>
          <p14:tracePt t="166474" x="3846513" y="1039813"/>
          <p14:tracePt t="166481" x="3846513" y="1030288"/>
          <p14:tracePt t="166505" x="3846513" y="1012825"/>
          <p14:tracePt t="166538" x="3856038" y="1003300"/>
          <p14:tracePt t="166561" x="3856038" y="993775"/>
          <p14:tracePt t="166577" x="3875088" y="993775"/>
          <p14:tracePt t="166585" x="3892550" y="993775"/>
          <p14:tracePt t="166593" x="3919538" y="993775"/>
          <p14:tracePt t="166603" x="3938588" y="984250"/>
          <p14:tracePt t="166610" x="3984625" y="957263"/>
          <p14:tracePt t="166618" x="4002088" y="947738"/>
          <p14:tracePt t="166625" x="4029075" y="947738"/>
          <p14:tracePt t="166637" x="4048125" y="939800"/>
          <p14:tracePt t="166644" x="4084638" y="939800"/>
          <p14:tracePt t="166652" x="4094163" y="930275"/>
          <p14:tracePt t="166810" x="4102100" y="930275"/>
          <p14:tracePt t="166939" x="4094163" y="947738"/>
          <p14:tracePt t="166951" x="4075113" y="957263"/>
          <p14:tracePt t="166954" x="4048125" y="966788"/>
          <p14:tracePt t="166963" x="4002088" y="993775"/>
          <p14:tracePt t="166973" x="3984625" y="1012825"/>
          <p14:tracePt t="166979" x="3965575" y="1030288"/>
          <p14:tracePt t="166990" x="3929063" y="1057275"/>
          <p14:tracePt t="166996" x="3911600" y="1085850"/>
          <p14:tracePt t="167001" x="3892550" y="1103313"/>
          <p14:tracePt t="167009" x="3883025" y="1122363"/>
          <p14:tracePt t="167017" x="3875088" y="1149350"/>
          <p14:tracePt t="167025" x="3865563" y="1166813"/>
          <p14:tracePt t="167033" x="3865563" y="1185863"/>
          <p14:tracePt t="167043" x="3865563" y="1203325"/>
          <p14:tracePt t="167049" x="3856038" y="1222375"/>
          <p14:tracePt t="167057" x="3856038" y="1239838"/>
          <p14:tracePt t="167065" x="3856038" y="1249363"/>
          <p14:tracePt t="167073" x="3856038" y="1258888"/>
          <p14:tracePt t="167097" x="3856038" y="1268413"/>
          <p14:tracePt t="167156" x="3856038" y="1276350"/>
          <p14:tracePt t="167164" x="3856038" y="1285875"/>
          <p14:tracePt t="167179" x="3856038" y="1295400"/>
          <p14:tracePt t="167188" x="3856038" y="1312863"/>
          <p14:tracePt t="167202" x="3856038" y="1322388"/>
          <p14:tracePt t="167209" x="3856038" y="1331913"/>
          <p14:tracePt t="167226" x="3856038" y="1349375"/>
          <p14:tracePt t="167233" x="3856038" y="1358900"/>
          <p14:tracePt t="167241" x="3856038" y="1368425"/>
          <p14:tracePt t="167249" x="3875088" y="1385888"/>
          <p14:tracePt t="167259" x="3875088" y="1395413"/>
          <p14:tracePt t="167265" x="3875088" y="1412875"/>
          <p14:tracePt t="167274" x="3883025" y="1412875"/>
          <p14:tracePt t="167281" x="3883025" y="1431925"/>
          <p14:tracePt t="167290" x="3883025" y="1441450"/>
          <p14:tracePt t="167298" x="3883025" y="1449388"/>
          <p14:tracePt t="167308" x="3883025" y="1477963"/>
          <p14:tracePt t="167314" x="3883025" y="1485900"/>
          <p14:tracePt t="167329" x="3883025" y="1495425"/>
          <p14:tracePt t="167345" x="3883025" y="1514475"/>
          <p14:tracePt t="167401" x="3883025" y="1522413"/>
          <p14:tracePt t="167418" x="3883025" y="1531938"/>
          <p14:tracePt t="167425" x="3883025" y="1541463"/>
          <p14:tracePt t="167433" x="3883025" y="1558925"/>
          <p14:tracePt t="167459" x="3892550" y="1577975"/>
          <p14:tracePt t="167493" x="3892550" y="1595438"/>
          <p14:tracePt t="168083" x="3892550" y="1604963"/>
          <p14:tracePt t="168091" x="3892550" y="1624013"/>
          <p14:tracePt t="168099" x="3892550" y="1660525"/>
          <p14:tracePt t="168107" x="3892550" y="1704975"/>
          <p14:tracePt t="168113" x="3892550" y="1741488"/>
          <p14:tracePt t="168122" x="3892550" y="1787525"/>
          <p14:tracePt t="168132" x="3875088" y="1833563"/>
          <p14:tracePt t="168141" x="3875088" y="1906588"/>
          <p14:tracePt t="168147" x="3856038" y="1979613"/>
          <p14:tracePt t="168155" x="3856038" y="2043113"/>
          <p14:tracePt t="168162" x="3856038" y="2097088"/>
          <p14:tracePt t="168173" x="3856038" y="2152650"/>
          <p14:tracePt t="168177" x="3856038" y="2179638"/>
          <p14:tracePt t="168186" x="3856038" y="2225675"/>
          <p14:tracePt t="168193" x="3856038" y="2252663"/>
          <p14:tracePt t="168201" x="3856038" y="2270125"/>
          <p14:tracePt t="168209" x="3856038" y="2279650"/>
          <p14:tracePt t="168218" x="3856038" y="2289175"/>
          <p14:tracePt t="168261" x="3856038" y="2298700"/>
          <p14:tracePt t="168293" x="3856038" y="2306638"/>
          <p14:tracePt t="168313" x="3856038" y="2316163"/>
          <p14:tracePt t="168323" x="3856038" y="2325688"/>
          <p14:tracePt t="168329" x="3865563" y="2343150"/>
          <p14:tracePt t="168338" x="3875088" y="2362200"/>
          <p14:tracePt t="168354" x="3883025" y="2379663"/>
          <p14:tracePt t="168361" x="3902075" y="2398713"/>
          <p14:tracePt t="168371" x="3911600" y="2408238"/>
          <p14:tracePt t="168377" x="3919538" y="2416175"/>
          <p14:tracePt t="168390" x="3929063" y="2435225"/>
          <p14:tracePt t="168393" x="3948113" y="2452688"/>
          <p14:tracePt t="168435" x="3956050" y="2462213"/>
          <p14:tracePt t="168683" x="3948113" y="2471738"/>
          <p14:tracePt t="168691" x="3938588" y="2481263"/>
          <p14:tracePt t="168709" x="3911600" y="2525713"/>
          <p14:tracePt t="168713" x="3892550" y="2554288"/>
          <p14:tracePt t="168721" x="3883025" y="2571750"/>
          <p14:tracePt t="168738" x="3865563" y="2589213"/>
          <p14:tracePt t="168755" x="3856038" y="2598738"/>
          <p14:tracePt t="168770" x="3846513" y="2608263"/>
          <p14:tracePt t="168777" x="3846513" y="2617788"/>
          <p14:tracePt t="168793" x="3838575" y="2654300"/>
          <p14:tracePt t="168801" x="3819525" y="2690813"/>
          <p14:tracePt t="168810" x="3819525" y="2717800"/>
          <p14:tracePt t="168818" x="3819525" y="2763838"/>
          <p14:tracePt t="168825" x="3819525" y="2817813"/>
          <p14:tracePt t="168833" x="3819525" y="2873375"/>
          <p14:tracePt t="168841" x="3819525" y="2946400"/>
          <p14:tracePt t="168849" x="3819525" y="3036888"/>
          <p14:tracePt t="168857" x="3819525" y="3109913"/>
          <p14:tracePt t="168865" x="3819525" y="3163888"/>
          <p14:tracePt t="168874" x="3819525" y="3228975"/>
          <p14:tracePt t="168889" x="3819525" y="3292475"/>
          <p14:tracePt t="168897" x="3819525" y="3338513"/>
          <p14:tracePt t="168906" x="3819525" y="3365500"/>
          <p14:tracePt t="168913" x="3829050" y="3382963"/>
          <p14:tracePt t="168922" x="3829050" y="3411538"/>
          <p14:tracePt t="168929" x="3838575" y="3429000"/>
          <p14:tracePt t="168947" x="3865563" y="3465513"/>
          <p14:tracePt t="168962" x="3875088" y="3482975"/>
          <p14:tracePt t="168987" x="3883025" y="3492500"/>
          <p14:tracePt t="169001" x="3883025" y="3511550"/>
          <p14:tracePt t="169011" x="3892550" y="3511550"/>
          <p14:tracePt t="169017" x="3911600" y="3519488"/>
          <p14:tracePt t="169026" x="3919538" y="3529013"/>
          <p14:tracePt t="169034" x="3938588" y="3538538"/>
          <p14:tracePt t="169043" x="3956050" y="3556000"/>
          <p14:tracePt t="169050" x="3965575" y="3565525"/>
          <p14:tracePt t="169059" x="3975100" y="3575050"/>
          <p14:tracePt t="169065" x="3984625" y="3584575"/>
          <p14:tracePt t="169266" x="3984625" y="3575050"/>
          <p14:tracePt t="169485" x="3984625" y="3584575"/>
          <p14:tracePt t="169505" x="3965575" y="3584575"/>
          <p14:tracePt t="169513" x="3956050" y="3584575"/>
          <p14:tracePt t="169524" x="3948113" y="3584575"/>
          <p14:tracePt t="169530" x="3919538" y="3584575"/>
          <p14:tracePt t="169541" x="3911600" y="3584575"/>
          <p14:tracePt t="169563" x="3883025" y="3565525"/>
          <p14:tracePt t="169577" x="3865563" y="3565525"/>
          <p14:tracePt t="169586" x="3846513" y="3556000"/>
          <p14:tracePt t="169593" x="3819525" y="3519488"/>
          <p14:tracePt t="169603" x="3802063" y="3502025"/>
          <p14:tracePt t="169609" x="3802063" y="3482975"/>
          <p14:tracePt t="169620" x="3792538" y="3455988"/>
          <p14:tracePt t="169625" x="3775075" y="3429000"/>
          <p14:tracePt t="169635" x="3765550" y="3411538"/>
          <p14:tracePt t="169641" x="3756025" y="3365500"/>
          <p14:tracePt t="169650" x="3746500" y="3338513"/>
          <p14:tracePt t="169657" x="3729038" y="3282950"/>
          <p14:tracePt t="169665" x="3709988" y="3236913"/>
          <p14:tracePt t="169673" x="3702050" y="3173413"/>
          <p14:tracePt t="169681" x="3683000" y="3119438"/>
          <p14:tracePt t="169690" x="3665538" y="3054350"/>
          <p14:tracePt t="169697" x="3646488" y="2973388"/>
          <p14:tracePt t="169706" x="3619500" y="2881313"/>
          <p14:tracePt t="169713" x="3600450" y="2817813"/>
          <p14:tracePt t="169722" x="3582988" y="2763838"/>
          <p14:tracePt t="169729" x="3573463" y="2698750"/>
          <p14:tracePt t="169739" x="3573463" y="2662238"/>
          <p14:tracePt t="169745" x="3573463" y="2644775"/>
          <p14:tracePt t="169757" x="3563938" y="2608263"/>
          <p14:tracePt t="169763" x="3563938" y="2589213"/>
          <p14:tracePt t="169779" x="3563938" y="2571750"/>
          <p14:tracePt t="169788" x="3563938" y="2562225"/>
          <p14:tracePt t="169793" x="3563938" y="2544763"/>
          <p14:tracePt t="169803" x="3563938" y="2535238"/>
          <p14:tracePt t="169811" x="3563938" y="2508250"/>
          <p14:tracePt t="169828" x="3563938" y="2489200"/>
          <p14:tracePt t="169833" x="3563938" y="2471738"/>
          <p14:tracePt t="169841" x="3582988" y="2452688"/>
          <p14:tracePt t="169849" x="3600450" y="2425700"/>
          <p14:tracePt t="169857" x="3629025" y="2416175"/>
          <p14:tracePt t="169865" x="3656013" y="2398713"/>
          <p14:tracePt t="169873" x="3683000" y="2389188"/>
          <p14:tracePt t="169890" x="3719513" y="2362200"/>
          <p14:tracePt t="169897" x="3729038" y="2362200"/>
          <p14:tracePt t="169906" x="3746500" y="2352675"/>
          <p14:tracePt t="169914" x="3765550" y="2352675"/>
          <p14:tracePt t="169921" x="3783013" y="2343150"/>
          <p14:tracePt t="169938" x="3792538" y="2335213"/>
          <p14:tracePt t="169954" x="3792538" y="2325688"/>
          <p14:tracePt t="169962" x="3802063" y="2325688"/>
          <p14:tracePt t="170012" x="3810000" y="2325688"/>
          <p14:tracePt t="170017" x="3819525" y="2335213"/>
          <p14:tracePt t="170057" x="3819525" y="2343150"/>
          <p14:tracePt t="170267" x="3819525" y="2352675"/>
          <p14:tracePt t="170278" x="3802063" y="2352675"/>
          <p14:tracePt t="170281" x="3756025" y="2325688"/>
          <p14:tracePt t="170290" x="3729038" y="2306638"/>
          <p14:tracePt t="170297" x="3709988" y="2289175"/>
          <p14:tracePt t="170308" x="3692525" y="2270125"/>
          <p14:tracePt t="170313" x="3673475" y="2252663"/>
          <p14:tracePt t="170325" x="3636963" y="2216150"/>
          <p14:tracePt t="170329" x="3629025" y="2197100"/>
          <p14:tracePt t="170339" x="3619500" y="2170113"/>
          <p14:tracePt t="170345" x="3609975" y="2125663"/>
          <p14:tracePt t="170354" x="3600450" y="2106613"/>
          <p14:tracePt t="170361" x="3600450" y="2079625"/>
          <p14:tracePt t="170371" x="3600450" y="2060575"/>
          <p14:tracePt t="170377" x="3592513" y="2033588"/>
          <p14:tracePt t="170386" x="3592513" y="2006600"/>
          <p14:tracePt t="170393" x="3592513" y="1987550"/>
          <p14:tracePt t="170401" x="3592513" y="1951038"/>
          <p14:tracePt t="170409" x="3600450" y="1924050"/>
          <p14:tracePt t="170419" x="3619500" y="1897063"/>
          <p14:tracePt t="170426" x="3629025" y="1887538"/>
          <p14:tracePt t="170435" x="3636963" y="1870075"/>
          <p14:tracePt t="170442" x="3656013" y="1851025"/>
          <p14:tracePt t="170450" x="3673475" y="1833563"/>
          <p14:tracePt t="170459" x="3683000" y="1824038"/>
          <p14:tracePt t="170473" x="3702050" y="1804988"/>
          <p14:tracePt t="170482" x="3709988" y="1797050"/>
          <p14:tracePt t="170494" x="3719513" y="1797050"/>
          <p14:tracePt t="170497" x="3729038" y="1787525"/>
          <p14:tracePt t="170506" x="3738563" y="1787525"/>
          <p14:tracePt t="170522" x="3746500" y="1787525"/>
          <p14:tracePt t="170537" x="3756025" y="1787525"/>
          <p14:tracePt t="170545" x="3775075" y="1787525"/>
          <p14:tracePt t="170556" x="3783013" y="1787525"/>
          <p14:tracePt t="170577" x="3792538" y="1787525"/>
          <p14:tracePt t="170589" x="3802063" y="1787525"/>
          <p14:tracePt t="170593" x="3810000" y="1787525"/>
          <p14:tracePt t="170617" x="3819525" y="1787525"/>
          <p14:tracePt t="171281" x="3810000" y="1787525"/>
          <p14:tracePt t="171290" x="3802063" y="1787525"/>
          <p14:tracePt t="171353" x="3792538" y="1787525"/>
          <p14:tracePt t="171361" x="3783013" y="1797050"/>
          <p14:tracePt t="171370" x="3775075" y="1804988"/>
          <p14:tracePt t="171378" x="3738563" y="1814513"/>
          <p14:tracePt t="171393" x="3719513" y="1833563"/>
          <p14:tracePt t="171401" x="3702050" y="1841500"/>
          <p14:tracePt t="171412" x="3683000" y="1860550"/>
          <p14:tracePt t="171420" x="3656013" y="1897063"/>
          <p14:tracePt t="171435" x="3646488" y="1914525"/>
          <p14:tracePt t="171444" x="3636963" y="1933575"/>
          <p14:tracePt t="171450" x="3609975" y="1979613"/>
          <p14:tracePt t="171459" x="3592513" y="1997075"/>
          <p14:tracePt t="171466" x="3582988" y="2052638"/>
          <p14:tracePt t="171473" x="3573463" y="2097088"/>
          <p14:tracePt t="171482" x="3546475" y="2143125"/>
          <p14:tracePt t="171492" x="3536950" y="2189163"/>
          <p14:tracePt t="171497" x="3536950" y="2216150"/>
          <p14:tracePt t="171506" x="3536950" y="2270125"/>
          <p14:tracePt t="171513" x="3536950" y="2298700"/>
          <p14:tracePt t="171521" x="3536950" y="2335213"/>
          <p14:tracePt t="171529" x="3536950" y="2371725"/>
          <p14:tracePt t="171538" x="3536950" y="2398713"/>
          <p14:tracePt t="171545" x="3536950" y="2435225"/>
          <p14:tracePt t="171556" x="3536950" y="2481263"/>
          <p14:tracePt t="171563" x="3536950" y="2517775"/>
          <p14:tracePt t="171576" x="3536950" y="2562225"/>
          <p14:tracePt t="171577" x="3546475" y="2608263"/>
          <p14:tracePt t="171588" x="3563938" y="2662238"/>
          <p14:tracePt t="171594" x="3592513" y="2744788"/>
          <p14:tracePt t="171603" x="3600450" y="2781300"/>
          <p14:tracePt t="171609" x="3619500" y="2844800"/>
          <p14:tracePt t="171619" x="3636963" y="2909888"/>
          <p14:tracePt t="171625" x="3656013" y="2963863"/>
          <p14:tracePt t="171634" x="3673475" y="3009900"/>
          <p14:tracePt t="171641" x="3673475" y="3027363"/>
          <p14:tracePt t="171650" x="3683000" y="3054350"/>
          <p14:tracePt t="171657" x="3683000" y="3073400"/>
          <p14:tracePt t="171676" x="3692525" y="3090863"/>
          <p14:tracePt t="171787" x="3692525" y="3082925"/>
          <p14:tracePt t="171801" x="3692525" y="3073400"/>
          <p14:tracePt t="171809" x="3692525" y="3063875"/>
          <p14:tracePt t="171915" x="3692525" y="3046413"/>
          <p14:tracePt t="171921" x="3692525" y="3036888"/>
          <p14:tracePt t="171929" x="3692525" y="3027363"/>
          <p14:tracePt t="171937" x="3692525" y="3017838"/>
          <p14:tracePt t="171945" x="3692525" y="3009900"/>
          <p14:tracePt t="171955" x="3692525" y="3000375"/>
          <p14:tracePt t="171962" x="3692525" y="2990850"/>
          <p14:tracePt t="171973" x="3692525" y="2963863"/>
          <p14:tracePt t="171979" x="3692525" y="2954338"/>
          <p14:tracePt t="171988" x="3692525" y="2936875"/>
          <p14:tracePt t="171996" x="3692525" y="2909888"/>
          <p14:tracePt t="172001" x="3692525" y="2890838"/>
          <p14:tracePt t="172010" x="3692525" y="2873375"/>
          <p14:tracePt t="172017" x="3692525" y="2854325"/>
          <p14:tracePt t="172025" x="3692525" y="2844800"/>
          <p14:tracePt t="172033" x="3692525" y="2827338"/>
          <p14:tracePt t="172051" x="3692525" y="2817813"/>
          <p14:tracePt t="172425" x="3692525" y="2808288"/>
          <p14:tracePt t="172433" x="3692525" y="2790825"/>
          <p14:tracePt t="172441" x="3692525" y="2781300"/>
          <p14:tracePt t="172449" x="3692525" y="2771775"/>
          <p14:tracePt t="172457" x="3692525" y="2754313"/>
          <p14:tracePt t="172465" x="3692525" y="2744788"/>
          <p14:tracePt t="172473" x="3692525" y="2735263"/>
          <p14:tracePt t="172481" x="3692525" y="2708275"/>
          <p14:tracePt t="172489" x="3692525" y="2698750"/>
          <p14:tracePt t="172497" x="3692525" y="2662238"/>
          <p14:tracePt t="172505" x="3692525" y="2654300"/>
          <p14:tracePt t="172513" x="3692525" y="2635250"/>
          <p14:tracePt t="172522" x="3692525" y="2625725"/>
          <p14:tracePt t="172529" x="3692525" y="2608263"/>
          <p14:tracePt t="172538" x="3692525" y="2598738"/>
          <p14:tracePt t="172545" x="3692525" y="2581275"/>
          <p14:tracePt t="172556" x="3692525" y="2571750"/>
          <p14:tracePt t="172862" x="3692525" y="2562225"/>
          <p14:tracePt t="172873" x="3692525" y="2554288"/>
          <p14:tracePt t="172875" x="3692525" y="2544763"/>
          <p14:tracePt t="172886" x="3692525" y="2535238"/>
          <p14:tracePt t="172891" x="3692525" y="2525713"/>
          <p14:tracePt t="172898" x="3692525" y="2517775"/>
          <p14:tracePt t="172906" x="3692525" y="2498725"/>
          <p14:tracePt t="172913" x="3692525" y="2489200"/>
          <p14:tracePt t="172930" x="3692525" y="2481263"/>
          <p14:tracePt t="172938" x="3692525" y="2462213"/>
          <p14:tracePt t="172947" x="3692525" y="2452688"/>
          <p14:tracePt t="172953" x="3692525" y="2435225"/>
          <p14:tracePt t="172962" x="3692525" y="2416175"/>
          <p14:tracePt t="172971" x="3692525" y="2408238"/>
          <p14:tracePt t="172987" x="3692525" y="2398713"/>
          <p14:tracePt t="172993" x="3692525" y="2379663"/>
          <p14:tracePt t="173001" x="3692525" y="2371725"/>
          <p14:tracePt t="173011" x="3692525" y="2352675"/>
          <p14:tracePt t="173017" x="3692525" y="2335213"/>
          <p14:tracePt t="173025" x="3692525" y="2316163"/>
          <p14:tracePt t="173033" x="3692525" y="2289175"/>
          <p14:tracePt t="173041" x="3692525" y="2279650"/>
          <p14:tracePt t="173051" x="3692525" y="2270125"/>
          <p14:tracePt t="173067" x="3692525" y="2262188"/>
          <p14:tracePt t="173076" x="3692525" y="2252663"/>
          <p14:tracePt t="173081" x="3692525" y="2233613"/>
          <p14:tracePt t="173089" x="3692525" y="2225675"/>
          <p14:tracePt t="173097" x="3692525" y="2197100"/>
          <p14:tracePt t="173106" x="3692525" y="2179638"/>
          <p14:tracePt t="173113" x="3709988" y="2143125"/>
          <p14:tracePt t="173121" x="3709988" y="2106613"/>
          <p14:tracePt t="173129" x="3719513" y="2089150"/>
          <p14:tracePt t="173137" x="3719513" y="2052638"/>
          <p14:tracePt t="173146" x="3729038" y="2033588"/>
          <p14:tracePt t="173153" x="3729038" y="2016125"/>
          <p14:tracePt t="173161" x="3729038" y="1997075"/>
          <p14:tracePt t="173170" x="3738563" y="1951038"/>
          <p14:tracePt t="173177" x="3738563" y="1943100"/>
          <p14:tracePt t="173187" x="3738563" y="1906588"/>
          <p14:tracePt t="173193" x="3738563" y="1870075"/>
          <p14:tracePt t="173201" x="3765550" y="1833563"/>
          <p14:tracePt t="173209" x="3765550" y="1797050"/>
          <p14:tracePt t="173217" x="3775075" y="1751013"/>
          <p14:tracePt t="173225" x="3775075" y="1724025"/>
          <p14:tracePt t="173234" x="3775075" y="1687513"/>
          <p14:tracePt t="173243" x="3775075" y="1631950"/>
          <p14:tracePt t="173249" x="3783013" y="1568450"/>
          <p14:tracePt t="173257" x="3783013" y="1541463"/>
          <p14:tracePt t="173265" x="3783013" y="1504950"/>
          <p14:tracePt t="173274" x="3792538" y="1477963"/>
          <p14:tracePt t="173281" x="3792538" y="1449388"/>
          <p14:tracePt t="173290" x="3810000" y="1431925"/>
          <p14:tracePt t="173591" x="3810000" y="1441450"/>
          <p14:tracePt t="173593" x="3810000" y="1468438"/>
          <p14:tracePt t="173603" x="3810000" y="1504950"/>
          <p14:tracePt t="173609" x="3810000" y="1541463"/>
          <p14:tracePt t="173619" x="3810000" y="1568450"/>
          <p14:tracePt t="173625" x="3810000" y="1595438"/>
          <p14:tracePt t="173634" x="3810000" y="1641475"/>
          <p14:tracePt t="173641" x="3810000" y="1651000"/>
          <p14:tracePt t="173649" x="3810000" y="1677988"/>
          <p14:tracePt t="173657" x="3810000" y="1687513"/>
          <p14:tracePt t="173732" x="3819525" y="1677988"/>
          <p14:tracePt t="173739" x="3829050" y="1677988"/>
          <p14:tracePt t="173746" x="3829050" y="1668463"/>
          <p14:tracePt t="173753" x="3829050" y="1651000"/>
          <p14:tracePt t="173761" x="3829050" y="1641475"/>
          <p14:tracePt t="173770" x="3829050" y="1631950"/>
          <p14:tracePt t="173787" x="3829050" y="1624013"/>
          <p14:tracePt t="173833" x="3829050" y="1614488"/>
          <p14:tracePt t="173849" x="3829050" y="1604963"/>
          <p14:tracePt t="173875" x="3829050" y="1587500"/>
          <p14:tracePt t="173888" x="3829050" y="1568450"/>
          <p14:tracePt t="173889" x="3829050" y="1558925"/>
          <p14:tracePt t="173897" x="3829050" y="1541463"/>
          <p14:tracePt t="173907" x="3829050" y="1514475"/>
          <p14:tracePt t="173915" x="3829050" y="1458913"/>
          <p14:tracePt t="173922" x="3829050" y="1422400"/>
          <p14:tracePt t="173929" x="3819525" y="1385888"/>
          <p14:tracePt t="173937" x="3819525" y="1331913"/>
          <p14:tracePt t="173948" x="3819525" y="1303338"/>
          <p14:tracePt t="173954" x="3819525" y="1268413"/>
          <p14:tracePt t="173962" x="3819525" y="1249363"/>
          <p14:tracePt t="173971" x="3819525" y="1239838"/>
          <p14:tracePt t="173977" x="3819525" y="1212850"/>
          <p14:tracePt t="173994" x="3819525" y="1203325"/>
          <p14:tracePt t="174178" x="3819525" y="1212850"/>
          <p14:tracePt t="174643" x="3819525" y="1222375"/>
          <p14:tracePt t="174653" x="3819525" y="1239838"/>
          <p14:tracePt t="174665" x="3819525" y="1249363"/>
          <p14:tracePt t="174673" x="3819525" y="1276350"/>
          <p14:tracePt t="174681" x="3819525" y="1285875"/>
          <p14:tracePt t="174689" x="3819525" y="1295400"/>
          <p14:tracePt t="174697" x="3819525" y="1303338"/>
          <p14:tracePt t="174706" x="3819525" y="1331913"/>
          <p14:tracePt t="174722" x="3819525" y="1339850"/>
          <p14:tracePt t="174729" x="3829050" y="1358900"/>
          <p14:tracePt t="174745" x="3846513" y="1376363"/>
          <p14:tracePt t="174786" x="3846513" y="1385888"/>
          <p14:tracePt t="174795" x="3846513" y="1404938"/>
          <p14:tracePt t="174802" x="3856038" y="1422400"/>
          <p14:tracePt t="174809" x="3856038" y="1449388"/>
          <p14:tracePt t="174817" x="3856038" y="1458913"/>
          <p14:tracePt t="174825" x="3856038" y="1495425"/>
          <p14:tracePt t="174833" x="3856038" y="1514475"/>
          <p14:tracePt t="174841" x="3856038" y="1541463"/>
          <p14:tracePt t="174849" x="3856038" y="1568450"/>
          <p14:tracePt t="174857" x="3856038" y="1604963"/>
          <p14:tracePt t="174865" x="3856038" y="1641475"/>
          <p14:tracePt t="174873" x="3856038" y="1660525"/>
          <p14:tracePt t="174882" x="3856038" y="1687513"/>
          <p14:tracePt t="174890" x="3856038" y="1704975"/>
          <p14:tracePt t="175324" x="3856038" y="1714500"/>
          <p14:tracePt t="175340" x="3856038" y="1731963"/>
          <p14:tracePt t="175354" x="3856038" y="1741488"/>
          <p14:tracePt t="175370" x="3856038" y="1751013"/>
          <p14:tracePt t="175690" x="3856038" y="1741488"/>
          <p14:tracePt t="175697" x="3865563" y="1731963"/>
          <p14:tracePt t="175706" x="3865563" y="1714500"/>
          <p14:tracePt t="175722" x="3875088" y="1704975"/>
          <p14:tracePt t="175938" x="3875088" y="1697038"/>
          <p14:tracePt t="175978" x="3875088" y="1677988"/>
          <p14:tracePt t="176244" x="3865563" y="1677988"/>
          <p14:tracePt t="176250" x="3856038" y="1677988"/>
          <p14:tracePt t="176261" x="3846513" y="1677988"/>
          <p14:tracePt t="176267" x="3838575" y="1668463"/>
          <p14:tracePt t="176331" x="3829050" y="1668463"/>
          <p14:tracePt t="176341" x="3819525" y="1668463"/>
          <p14:tracePt t="176345" x="3810000" y="1668463"/>
          <p14:tracePt t="176355" x="3802063" y="1668463"/>
          <p14:tracePt t="176361" x="3783013" y="1668463"/>
          <p14:tracePt t="176370" x="3775075" y="1668463"/>
          <p14:tracePt t="176418" x="3765550" y="1677988"/>
          <p14:tracePt t="176473" x="3756025" y="1677988"/>
          <p14:tracePt t="176482" x="3738563" y="1687513"/>
          <p14:tracePt t="176489" x="3729038" y="1697038"/>
          <p14:tracePt t="176497" x="3719513" y="1714500"/>
          <p14:tracePt t="176506" x="3709988" y="1731963"/>
          <p14:tracePt t="176514" x="3692525" y="1760538"/>
          <p14:tracePt t="176522" x="3683000" y="1797050"/>
          <p14:tracePt t="176529" x="3683000" y="1833563"/>
          <p14:tracePt t="176538" x="3665538" y="1870075"/>
          <p14:tracePt t="176545" x="3665538" y="1906588"/>
          <p14:tracePt t="176554" x="3636963" y="1960563"/>
          <p14:tracePt t="176561" x="3629025" y="2024063"/>
          <p14:tracePt t="176572" x="3609975" y="2079625"/>
          <p14:tracePt t="176577" x="3573463" y="2160588"/>
          <p14:tracePt t="176586" x="3573463" y="2197100"/>
          <p14:tracePt t="176593" x="3556000" y="2252663"/>
          <p14:tracePt t="176602" x="3556000" y="2270125"/>
          <p14:tracePt t="176609" x="3536950" y="2306638"/>
          <p14:tracePt t="176619" x="3519488" y="2343150"/>
          <p14:tracePt t="176625" x="3519488" y="2362200"/>
          <p14:tracePt t="176637" x="3509963" y="2362200"/>
          <p14:tracePt t="176643" x="3509963" y="2389188"/>
          <p14:tracePt t="176654" x="3509963" y="2398713"/>
          <p14:tracePt t="176659" x="3500438" y="2416175"/>
          <p14:tracePt t="176665" x="3500438" y="2435225"/>
          <p14:tracePt t="176674" x="3500438" y="2444750"/>
          <p14:tracePt t="176681" x="3500438" y="2471738"/>
          <p14:tracePt t="176690" x="3500438" y="2489200"/>
          <p14:tracePt t="176697" x="3490913" y="2517775"/>
          <p14:tracePt t="176706" x="3490913" y="2525713"/>
          <p14:tracePt t="176714" x="3463925" y="2562225"/>
          <p14:tracePt t="176722" x="3463925" y="2581275"/>
          <p14:tracePt t="176729" x="3455988" y="2608263"/>
          <p14:tracePt t="176737" x="3455988" y="2617788"/>
          <p14:tracePt t="176745" x="3446463" y="2635250"/>
          <p14:tracePt t="176756" x="3446463" y="2654300"/>
          <p14:tracePt t="176761" x="3446463" y="2662238"/>
          <p14:tracePt t="176770" x="3436938" y="2681288"/>
          <p14:tracePt t="176788" x="3427413" y="2690813"/>
          <p14:tracePt t="176913" x="3427413" y="2698750"/>
          <p14:tracePt t="176929" x="3419475" y="2708275"/>
          <p14:tracePt t="177025" x="3419475" y="2698750"/>
          <p14:tracePt t="177034" x="3427413" y="2671763"/>
          <p14:tracePt t="177042" x="3455988" y="2625725"/>
          <p14:tracePt t="177049" x="3490913" y="2581275"/>
          <p14:tracePt t="177058" x="3509963" y="2517775"/>
          <p14:tracePt t="177065" x="3563938" y="2435225"/>
          <p14:tracePt t="177073" x="3609975" y="2352675"/>
          <p14:tracePt t="177084" x="3636963" y="2279650"/>
          <p14:tracePt t="177095" x="3673475" y="2179638"/>
          <p14:tracePt t="177097" x="3702050" y="2097088"/>
          <p14:tracePt t="177106" x="3719513" y="2024063"/>
          <p14:tracePt t="177113" x="3729038" y="1943100"/>
          <p14:tracePt t="177121" x="3746500" y="1906588"/>
          <p14:tracePt t="177129" x="3765550" y="1841500"/>
          <p14:tracePt t="177139" x="3775075" y="1814513"/>
          <p14:tracePt t="177145" x="3792538" y="1751013"/>
          <p14:tracePt t="177155" x="3792538" y="1731963"/>
          <p14:tracePt t="177161" x="3802063" y="1714500"/>
          <p14:tracePt t="177179" x="3810000" y="1697038"/>
          <p14:tracePt t="177190" x="3810000" y="1677988"/>
          <p14:tracePt t="177195" x="3819525" y="1641475"/>
          <p14:tracePt t="177209" x="3819525" y="1624013"/>
          <p14:tracePt t="177218" x="3819525" y="1577975"/>
          <p14:tracePt t="177225" x="3819525" y="1550988"/>
          <p14:tracePt t="177233" x="3819525" y="1531938"/>
          <p14:tracePt t="177242" x="3819525" y="1514475"/>
          <p14:tracePt t="177250" x="3819525" y="1495425"/>
          <p14:tracePt t="177265" x="3819525" y="1485900"/>
          <p14:tracePt t="177364" x="3819525" y="1495425"/>
          <p14:tracePt t="177374" x="3810000" y="1514475"/>
          <p14:tracePt t="177602" x="3802063" y="1531938"/>
          <p14:tracePt t="177609" x="3802063" y="1541463"/>
          <p14:tracePt t="177619" x="3792538" y="1558925"/>
          <p14:tracePt t="177625" x="3792538" y="1577975"/>
          <p14:tracePt t="177634" x="3792538" y="1614488"/>
          <p14:tracePt t="177641" x="3783013" y="1651000"/>
          <p14:tracePt t="177653" x="3756025" y="1687513"/>
          <p14:tracePt t="177657" x="3746500" y="1751013"/>
          <p14:tracePt t="177666" x="3746500" y="1804988"/>
          <p14:tracePt t="177673" x="3729038" y="1887538"/>
          <p14:tracePt t="177682" x="3729038" y="1943100"/>
          <p14:tracePt t="177689" x="3729038" y="1997075"/>
          <p14:tracePt t="177697" x="3729038" y="2070100"/>
          <p14:tracePt t="177706" x="3729038" y="2143125"/>
          <p14:tracePt t="177713" x="3729038" y="2216150"/>
          <p14:tracePt t="177723" x="3746500" y="2279650"/>
          <p14:tracePt t="177729" x="3756025" y="2325688"/>
          <p14:tracePt t="177738" x="3765550" y="2352675"/>
          <p14:tracePt t="177745" x="3802063" y="2398713"/>
          <p14:tracePt t="177761" x="3810000" y="2416175"/>
          <p14:tracePt t="177803" x="3819525" y="2416175"/>
          <p14:tracePt t="177819" x="3838575" y="2416175"/>
          <p14:tracePt t="177826" x="3846513" y="2416175"/>
          <p14:tracePt t="177841" x="3856038" y="2416175"/>
          <p14:tracePt t="177897" x="3856038" y="2408238"/>
          <p14:tracePt t="177906" x="3856038" y="2398713"/>
          <p14:tracePt t="177922" x="3856038" y="2389188"/>
          <p14:tracePt t="177930" x="3856038" y="2379663"/>
          <p14:tracePt t="177938" x="3856038" y="2362200"/>
          <p14:tracePt t="177945" x="3856038" y="2352675"/>
          <p14:tracePt t="177994" x="3856038" y="2343150"/>
          <p14:tracePt t="178003" x="3846513" y="2343150"/>
          <p14:tracePt t="178014" x="3838575" y="2343150"/>
          <p14:tracePt t="178019" x="3810000" y="2343150"/>
          <p14:tracePt t="178027" x="3792538" y="2343150"/>
          <p14:tracePt t="178034" x="3765550" y="2343150"/>
          <p14:tracePt t="178041" x="3719513" y="2343150"/>
          <p14:tracePt t="178051" x="3692525" y="2371725"/>
          <p14:tracePt t="178061" x="3673475" y="2371725"/>
          <p14:tracePt t="178066" x="3646488" y="2389188"/>
          <p14:tracePt t="178075" x="3629025" y="2408238"/>
          <p14:tracePt t="178081" x="3619500" y="2416175"/>
          <p14:tracePt t="178089" x="3592513" y="2435225"/>
          <p14:tracePt t="178097" x="3556000" y="2452688"/>
          <p14:tracePt t="178108" x="3556000" y="2462213"/>
          <p14:tracePt t="178115" x="3536950" y="2471738"/>
          <p14:tracePt t="178124" x="3527425" y="2481263"/>
          <p14:tracePt t="178131" x="3509963" y="2498725"/>
          <p14:tracePt t="178137" x="3490913" y="2508250"/>
          <p14:tracePt t="178145" x="3482975" y="2517775"/>
          <p14:tracePt t="178153" x="3473450" y="2525713"/>
          <p14:tracePt t="178161" x="3446463" y="2554288"/>
          <p14:tracePt t="178170" x="3436938" y="2554288"/>
          <p14:tracePt t="178177" x="3409950" y="2571750"/>
          <p14:tracePt t="178186" x="3382963" y="2608263"/>
          <p14:tracePt t="178193" x="3336925" y="2617788"/>
          <p14:tracePt t="178201" x="3290888" y="2654300"/>
          <p14:tracePt t="178209" x="3273425" y="2662238"/>
          <p14:tracePt t="178217" x="3227388" y="2671763"/>
          <p14:tracePt t="178225" x="3208338" y="2690813"/>
          <p14:tracePt t="178234" x="3190875" y="2698750"/>
          <p14:tracePt t="178243" x="3181350" y="2698750"/>
          <p14:tracePt t="178249" x="3171825" y="2708275"/>
          <p14:tracePt t="178423" x="3171825" y="2717800"/>
          <p14:tracePt t="178428" x="3154363" y="2735263"/>
          <p14:tracePt t="178435" x="3144838" y="2744788"/>
          <p14:tracePt t="178444" x="3136900" y="2754313"/>
          <p14:tracePt t="178451" x="3127375" y="2763838"/>
          <p14:tracePt t="178459" x="3117850" y="2771775"/>
          <p14:tracePt t="178467" x="3100388" y="2800350"/>
          <p14:tracePt t="178473" x="3100388" y="2808288"/>
          <p14:tracePt t="178481" x="3090863" y="2836863"/>
          <p14:tracePt t="178498" x="3090863" y="2854325"/>
          <p14:tracePt t="178506" x="3090863" y="2863850"/>
          <p14:tracePt t="178670" x="3090863" y="2844800"/>
          <p14:tracePt t="178673" x="3090863" y="2827338"/>
          <p14:tracePt t="178682" x="3090863" y="2808288"/>
          <p14:tracePt t="178689" x="3090863" y="2781300"/>
          <p14:tracePt t="178697" x="3090863" y="2727325"/>
          <p14:tracePt t="178706" x="3090863" y="2708275"/>
          <p14:tracePt t="178715" x="3090863" y="2671763"/>
          <p14:tracePt t="178723" x="3090863" y="2625725"/>
          <p14:tracePt t="178729" x="3090863" y="2589213"/>
          <p14:tracePt t="178737" x="3090863" y="2535238"/>
          <p14:tracePt t="178745" x="3090863" y="2498725"/>
          <p14:tracePt t="178754" x="3090863" y="2462213"/>
          <p14:tracePt t="178762" x="3090863" y="2416175"/>
          <p14:tracePt t="178770" x="3090863" y="2371725"/>
          <p14:tracePt t="178777" x="3108325" y="2306638"/>
          <p14:tracePt t="178787" x="3108325" y="2233613"/>
          <p14:tracePt t="178793" x="3117850" y="2152650"/>
          <p14:tracePt t="178802" x="3127375" y="2079625"/>
          <p14:tracePt t="178809" x="3127375" y="1987550"/>
          <p14:tracePt t="178817" x="3127375" y="1878013"/>
          <p14:tracePt t="178825" x="3154363" y="1760538"/>
          <p14:tracePt t="178833" x="3154363" y="1668463"/>
          <p14:tracePt t="178841" x="3154363" y="1577975"/>
          <p14:tracePt t="178849" x="3171825" y="1504950"/>
          <p14:tracePt t="178857" x="3171825" y="1431925"/>
          <p14:tracePt t="178865" x="3181350" y="1368425"/>
          <p14:tracePt t="178875" x="3190875" y="1312863"/>
          <p14:tracePt t="178892" x="3217863" y="1222375"/>
          <p14:tracePt t="178898" x="3217863" y="1212850"/>
          <p14:tracePt t="178907" x="3217863" y="1176338"/>
          <p14:tracePt t="178914" x="3217863" y="1166813"/>
          <p14:tracePt t="178922" x="3227388" y="1166813"/>
          <p14:tracePt t="178930" x="3227388" y="1149350"/>
          <p14:tracePt t="178946" x="3227388" y="1130300"/>
          <p14:tracePt t="178954" x="3227388" y="1085850"/>
          <p14:tracePt t="178969" x="3236913" y="1057275"/>
          <p14:tracePt t="178977" x="3236913" y="1020763"/>
          <p14:tracePt t="178987" x="3236913" y="993775"/>
          <p14:tracePt t="178993" x="3244850" y="966788"/>
          <p14:tracePt t="179003" x="3244850" y="939800"/>
          <p14:tracePt t="179009" x="3244850" y="911225"/>
          <p14:tracePt t="179017" x="3244850" y="874713"/>
          <p14:tracePt t="179025" x="3244850" y="847725"/>
          <p14:tracePt t="179033" x="3244850" y="830263"/>
          <p14:tracePt t="179041" x="3244850" y="803275"/>
          <p14:tracePt t="179050" x="3244850" y="793750"/>
          <p14:tracePt t="179058" x="3244850" y="784225"/>
          <p14:tracePt t="179298" x="3254375" y="774700"/>
          <p14:tracePt t="179306" x="3309938" y="774700"/>
          <p14:tracePt t="179315" x="3455988" y="774700"/>
          <p14:tracePt t="179325" x="3546475" y="774700"/>
          <p14:tracePt t="179331" x="3702050" y="747713"/>
          <p14:tracePt t="179341" x="3829050" y="738188"/>
          <p14:tracePt t="179345" x="3956050" y="720725"/>
          <p14:tracePt t="179355" x="4084638" y="701675"/>
          <p14:tracePt t="179362" x="4202113" y="674688"/>
          <p14:tracePt t="179370" x="4257675" y="674688"/>
          <p14:tracePt t="179377" x="4348163" y="674688"/>
          <p14:tracePt t="179386" x="4421188" y="674688"/>
          <p14:tracePt t="179393" x="4457700" y="674688"/>
          <p14:tracePt t="179402" x="4494213" y="674688"/>
          <p14:tracePt t="179409" x="4513263" y="674688"/>
          <p14:tracePt t="179419" x="4521200" y="674688"/>
          <p14:tracePt t="179425" x="4530725" y="674688"/>
          <p14:tracePt t="179433" x="4549775" y="674688"/>
          <p14:tracePt t="179441" x="4557713" y="674688"/>
          <p14:tracePt t="179451" x="4567238" y="684213"/>
          <p14:tracePt t="179459" x="4576763" y="693738"/>
          <p14:tracePt t="179491" x="4586288" y="701675"/>
          <p14:tracePt t="179611" x="4586288" y="711200"/>
          <p14:tracePt t="179627" x="4603750" y="711200"/>
          <p14:tracePt t="179636" x="4630738" y="711200"/>
          <p14:tracePt t="179643" x="4667250" y="711200"/>
          <p14:tracePt t="179652" x="4722813" y="711200"/>
          <p14:tracePt t="179657" x="4759325" y="711200"/>
          <p14:tracePt t="179667" x="4813300" y="711200"/>
          <p14:tracePt t="179673" x="4876800" y="720725"/>
          <p14:tracePt t="179681" x="4932363" y="730250"/>
          <p14:tracePt t="179689" x="5005388" y="730250"/>
          <p14:tracePt t="179697" x="5068888" y="747713"/>
          <p14:tracePt t="179706" x="5122863" y="757238"/>
          <p14:tracePt t="179714" x="5141913" y="766763"/>
          <p14:tracePt t="179722" x="5159375" y="766763"/>
          <p14:tracePt t="179729" x="5168900" y="766763"/>
          <p14:tracePt t="179937" x="5178425" y="774700"/>
          <p14:tracePt t="179954" x="5178425" y="784225"/>
          <p14:tracePt t="179969" x="5178425" y="793750"/>
          <p14:tracePt t="180002" x="5195888" y="820738"/>
          <p14:tracePt t="180011" x="5205413" y="820738"/>
          <p14:tracePt t="180017" x="5241925" y="820738"/>
          <p14:tracePt t="180026" x="5297488" y="820738"/>
          <p14:tracePt t="180033" x="5334000" y="820738"/>
          <p14:tracePt t="180042" x="5387975" y="820738"/>
          <p14:tracePt t="180049" x="5461000" y="820738"/>
          <p14:tracePt t="180058" x="5507038" y="820738"/>
          <p14:tracePt t="180065" x="5524500" y="820738"/>
          <p14:tracePt t="180073" x="5551488" y="820738"/>
          <p14:tracePt t="180083" x="5561013" y="820738"/>
          <p14:tracePt t="180172" x="5570538" y="820738"/>
          <p14:tracePt t="180198" x="5570538" y="839788"/>
          <p14:tracePt t="180201" x="5570538" y="847725"/>
          <p14:tracePt t="180209" x="5570538" y="857250"/>
          <p14:tracePt t="180217" x="5561013" y="866775"/>
          <p14:tracePt t="180225" x="5561013" y="893763"/>
          <p14:tracePt t="180234" x="5551488" y="911225"/>
          <p14:tracePt t="180241" x="5543550" y="930275"/>
          <p14:tracePt t="180249" x="5543550" y="947738"/>
          <p14:tracePt t="180257" x="5524500" y="976313"/>
          <p14:tracePt t="180265" x="5514975" y="993775"/>
          <p14:tracePt t="180275" x="5514975" y="1003300"/>
          <p14:tracePt t="180284" x="5497513" y="1039813"/>
          <p14:tracePt t="180293" x="5487988" y="1085850"/>
          <p14:tracePt t="180297" x="5461000" y="1103313"/>
          <p14:tracePt t="180307" x="5451475" y="1149350"/>
          <p14:tracePt t="180313" x="5441950" y="1185863"/>
          <p14:tracePt t="180323" x="5441950" y="1203325"/>
          <p14:tracePt t="180329" x="5441950" y="1249363"/>
          <p14:tracePt t="180340" x="5424488" y="1276350"/>
          <p14:tracePt t="180345" x="5424488" y="1331913"/>
          <p14:tracePt t="180356" x="5424488" y="1358900"/>
          <p14:tracePt t="180363" x="5414963" y="1412875"/>
          <p14:tracePt t="180377" x="5414963" y="1485900"/>
          <p14:tracePt t="180378" x="5397500" y="1531938"/>
          <p14:tracePt t="180386" x="5397500" y="1624013"/>
          <p14:tracePt t="180393" x="5387975" y="1687513"/>
          <p14:tracePt t="180405" x="5387975" y="1760538"/>
          <p14:tracePt t="180411" x="5360988" y="1824038"/>
          <p14:tracePt t="180421" x="5360988" y="1878013"/>
          <p14:tracePt t="180425" x="5360988" y="1951038"/>
          <p14:tracePt t="180433" x="5360988" y="2006600"/>
          <p14:tracePt t="180441" x="5360988" y="2052638"/>
          <p14:tracePt t="180450" x="5360988" y="2089150"/>
          <p14:tracePt t="180457" x="5360988" y="2116138"/>
          <p14:tracePt t="180466" x="5360988" y="2133600"/>
          <p14:tracePt t="180473" x="5360988" y="2152650"/>
          <p14:tracePt t="180482" x="5360988" y="2160588"/>
          <p14:tracePt t="180489" x="5360988" y="2189163"/>
          <p14:tracePt t="180497" x="5360988" y="2197100"/>
          <p14:tracePt t="180505" x="5360988" y="2206625"/>
          <p14:tracePt t="180513" x="5360988" y="2225675"/>
          <p14:tracePt t="180522" x="5360988" y="2233613"/>
          <p14:tracePt t="180529" x="5368925" y="2262188"/>
          <p14:tracePt t="180537" x="5368925" y="2279650"/>
          <p14:tracePt t="180545" x="5368925" y="2325688"/>
          <p14:tracePt t="180554" x="5378450" y="2343150"/>
          <p14:tracePt t="180561" x="5378450" y="2371725"/>
          <p14:tracePt t="180569" x="5414963" y="2425700"/>
          <p14:tracePt t="180577" x="5424488" y="2462213"/>
          <p14:tracePt t="180589" x="5424488" y="2489200"/>
          <p14:tracePt t="180593" x="5451475" y="2544763"/>
          <p14:tracePt t="180603" x="5461000" y="2581275"/>
          <p14:tracePt t="180609" x="5470525" y="2617788"/>
          <p14:tracePt t="180622" x="5487988" y="2698750"/>
          <p14:tracePt t="180625" x="5497513" y="2727325"/>
          <p14:tracePt t="180633" x="5497513" y="2763838"/>
          <p14:tracePt t="180641" x="5514975" y="2808288"/>
          <p14:tracePt t="180652" x="5514975" y="2827338"/>
          <p14:tracePt t="180657" x="5514975" y="2854325"/>
          <p14:tracePt t="180666" x="5514975" y="2873375"/>
          <p14:tracePt t="180673" x="5514975" y="2900363"/>
          <p14:tracePt t="180686" x="5514975" y="2909888"/>
          <p14:tracePt t="180690" x="5514975" y="2917825"/>
          <p14:tracePt t="180698" x="5514975" y="2936875"/>
          <p14:tracePt t="180707" x="5514975" y="2954338"/>
          <p14:tracePt t="180722" x="5514975" y="2963863"/>
          <p14:tracePt t="180729" x="5514975" y="2973388"/>
          <p14:tracePt t="180866" x="5507038" y="2973388"/>
          <p14:tracePt t="180873" x="5507038" y="2963863"/>
          <p14:tracePt t="180887" x="5507038" y="2954338"/>
          <p14:tracePt t="180897" x="5497513" y="2954338"/>
          <p14:tracePt t="180988" x="5478463" y="2946400"/>
          <p14:tracePt t="181004" x="5434013" y="2946400"/>
          <p14:tracePt t="181013" x="5397500" y="2936875"/>
          <p14:tracePt t="181017" x="5360988" y="2936875"/>
          <p14:tracePt t="181025" x="5324475" y="2927350"/>
          <p14:tracePt t="181033" x="5251450" y="2927350"/>
          <p14:tracePt t="181041" x="5151438" y="2900363"/>
          <p14:tracePt t="181049" x="5059363" y="2881313"/>
          <p14:tracePt t="181057" x="4932363" y="2873375"/>
          <p14:tracePt t="181065" x="4813300" y="2854325"/>
          <p14:tracePt t="181073" x="4686300" y="2854325"/>
          <p14:tracePt t="181081" x="4557713" y="2854325"/>
          <p14:tracePt t="181090" x="4448175" y="2854325"/>
          <p14:tracePt t="181097" x="4340225" y="2854325"/>
          <p14:tracePt t="181105" x="4230688" y="2854325"/>
          <p14:tracePt t="181113" x="4138613" y="2854325"/>
          <p14:tracePt t="181121" x="4048125" y="2854325"/>
          <p14:tracePt t="181129" x="3992563" y="2854325"/>
          <p14:tracePt t="181138" x="3938588" y="2854325"/>
          <p14:tracePt t="181145" x="3883025" y="2854325"/>
          <p14:tracePt t="181153" x="3819525" y="2854325"/>
          <p14:tracePt t="181161" x="3746500" y="2873375"/>
          <p14:tracePt t="181170" x="3683000" y="2881313"/>
          <p14:tracePt t="181177" x="3629025" y="2900363"/>
          <p14:tracePt t="181186" x="3556000" y="2900363"/>
          <p14:tracePt t="181194" x="3490913" y="2909888"/>
          <p14:tracePt t="181202" x="3436938" y="2909888"/>
          <p14:tracePt t="181209" x="3382963" y="2909888"/>
          <p14:tracePt t="181217" x="3317875" y="2909888"/>
          <p14:tracePt t="181226" x="3281363" y="2909888"/>
          <p14:tracePt t="181234" x="3227388" y="2909888"/>
          <p14:tracePt t="181241" x="3190875" y="2909888"/>
          <p14:tracePt t="181249" x="3154363" y="2909888"/>
          <p14:tracePt t="181257" x="3117850" y="2909888"/>
          <p14:tracePt t="181265" x="3090863" y="2909888"/>
          <p14:tracePt t="181275" x="3071813" y="2909888"/>
          <p14:tracePt t="181281" x="3063875" y="2909888"/>
          <p14:tracePt t="181540" x="3054350" y="2909888"/>
          <p14:tracePt t="181849" x="3044825" y="2900363"/>
          <p14:tracePt t="181930" x="3035300" y="2900363"/>
          <p14:tracePt t="181946" x="3027363" y="2900363"/>
          <p14:tracePt t="181969" x="3008313" y="2900363"/>
          <p14:tracePt t="182108" x="2998788" y="2890838"/>
          <p14:tracePt t="182139" x="2998788" y="2881313"/>
          <p14:tracePt t="182147" x="2998788" y="2873375"/>
          <p14:tracePt t="182154" x="2998788" y="2854325"/>
          <p14:tracePt t="182169" x="2998788" y="2817813"/>
          <p14:tracePt t="182312" x="2998788" y="2827338"/>
          <p14:tracePt t="182318" x="2998788" y="2844800"/>
          <p14:tracePt t="182328" x="2998788" y="2863850"/>
          <p14:tracePt t="182333" x="2998788" y="2890838"/>
          <p14:tracePt t="182340" x="2998788" y="2927350"/>
          <p14:tracePt t="182345" x="2998788" y="2963863"/>
          <p14:tracePt t="182355" x="2998788" y="2990850"/>
          <p14:tracePt t="182361" x="2998788" y="3036888"/>
          <p14:tracePt t="182369" x="2998788" y="3054350"/>
          <p14:tracePt t="182377" x="2998788" y="3090863"/>
          <p14:tracePt t="182386" x="2998788" y="3109913"/>
          <p14:tracePt t="182393" x="2998788" y="3136900"/>
          <p14:tracePt t="182402" x="2998788" y="3155950"/>
          <p14:tracePt t="182409" x="2998788" y="3182938"/>
          <p14:tracePt t="182417" x="2998788" y="3192463"/>
          <p14:tracePt t="182425" x="2998788" y="3219450"/>
          <p14:tracePt t="182433" x="2998788" y="3228975"/>
          <p14:tracePt t="182441" x="2998788" y="3246438"/>
          <p14:tracePt t="182449" x="2998788" y="3273425"/>
          <p14:tracePt t="182457" x="2998788" y="3302000"/>
          <p14:tracePt t="182465" x="2998788" y="3346450"/>
          <p14:tracePt t="182473" x="2998788" y="3375025"/>
          <p14:tracePt t="182482" x="2998788" y="3402013"/>
          <p14:tracePt t="182490" x="2998788" y="3446463"/>
          <p14:tracePt t="182497" x="2998788" y="3475038"/>
          <p14:tracePt t="182506" x="2998788" y="3502025"/>
          <p14:tracePt t="182513" x="2990850" y="3529013"/>
          <p14:tracePt t="182522" x="2990850" y="3575050"/>
          <p14:tracePt t="182529" x="2971800" y="3629025"/>
          <p14:tracePt t="182538" x="2971800" y="3648075"/>
          <p14:tracePt t="182546" x="2962275" y="3694113"/>
          <p14:tracePt t="182555" x="2962275" y="3730625"/>
          <p14:tracePt t="182561" x="2962275" y="3775075"/>
          <p14:tracePt t="182573" x="2944813" y="3794125"/>
          <p14:tracePt t="182578" x="2935288" y="3830638"/>
          <p14:tracePt t="182587" x="2935288" y="3840163"/>
          <p14:tracePt t="182593" x="2935288" y="3848100"/>
          <p14:tracePt t="182602" x="2925763" y="3867150"/>
          <p14:tracePt t="182768" x="2935288" y="3884613"/>
          <p14:tracePt t="182891" x="2944813" y="3884613"/>
          <p14:tracePt t="182909" x="2990850" y="3884613"/>
          <p14:tracePt t="182913" x="3017838" y="3884613"/>
          <p14:tracePt t="182921" x="3044825" y="3884613"/>
          <p14:tracePt t="182929" x="3090863" y="3884613"/>
          <p14:tracePt t="182937" x="3127375" y="3884613"/>
          <p14:tracePt t="182947" x="3171825" y="3884613"/>
          <p14:tracePt t="182953" x="3208338" y="3884613"/>
          <p14:tracePt t="182963" x="3281363" y="3884613"/>
          <p14:tracePt t="182969" x="3336925" y="3884613"/>
          <p14:tracePt t="182977" x="3409950" y="3894138"/>
          <p14:tracePt t="182986" x="3490913" y="3894138"/>
          <p14:tracePt t="182993" x="3563938" y="3911600"/>
          <p14:tracePt t="183002" x="3673475" y="3940175"/>
          <p14:tracePt t="183009" x="3775075" y="3948113"/>
          <p14:tracePt t="183018" x="3902075" y="3967163"/>
          <p14:tracePt t="183025" x="3975100" y="3976688"/>
          <p14:tracePt t="183034" x="4102100" y="3976688"/>
          <p14:tracePt t="183041" x="4221163" y="4003675"/>
          <p14:tracePt t="183049" x="4330700" y="4021138"/>
          <p14:tracePt t="183058" x="4421188" y="4030663"/>
          <p14:tracePt t="183065" x="4513263" y="4030663"/>
          <p14:tracePt t="183073" x="4622800" y="4030663"/>
          <p14:tracePt t="183081" x="4713288" y="4030663"/>
          <p14:tracePt t="183089" x="4795838" y="4030663"/>
          <p14:tracePt t="183097" x="4849813" y="4030663"/>
          <p14:tracePt t="183106" x="4905375" y="4030663"/>
          <p14:tracePt t="183113" x="4959350" y="4030663"/>
          <p14:tracePt t="183122" x="5005388" y="4021138"/>
          <p14:tracePt t="183129" x="5014913" y="4021138"/>
          <p14:tracePt t="183138" x="5032375" y="4013200"/>
          <p14:tracePt t="183145" x="5049838" y="4013200"/>
          <p14:tracePt t="183153" x="5059363" y="4003675"/>
          <p14:tracePt t="183163" x="5068888" y="4003675"/>
          <p14:tracePt t="183171" x="5086350" y="4003675"/>
          <p14:tracePt t="183178" x="5095875" y="4003675"/>
          <p14:tracePt t="183188" x="5132388" y="4003675"/>
          <p14:tracePt t="183196" x="5159375" y="4003675"/>
          <p14:tracePt t="183203" x="5205413" y="4003675"/>
          <p14:tracePt t="183209" x="5232400" y="4003675"/>
          <p14:tracePt t="183219" x="5260975" y="4003675"/>
          <p14:tracePt t="183225" x="5287963" y="4003675"/>
          <p14:tracePt t="183233" x="5305425" y="4003675"/>
          <p14:tracePt t="183242" x="5314950" y="4003675"/>
          <p14:tracePt t="183251" x="5324475" y="4003675"/>
          <p14:tracePt t="183425" x="5334000" y="3994150"/>
          <p14:tracePt t="183433" x="5341938" y="3994150"/>
          <p14:tracePt t="183442" x="5341938" y="3984625"/>
          <p14:tracePt t="183449" x="5341938" y="3976688"/>
          <p14:tracePt t="183457" x="5341938" y="3967163"/>
          <p14:tracePt t="183465" x="5341938" y="3940175"/>
          <p14:tracePt t="183474" x="5341938" y="3930650"/>
          <p14:tracePt t="183481" x="5360988" y="3911600"/>
          <p14:tracePt t="183489" x="5360988" y="3903663"/>
          <p14:tracePt t="183497" x="5368925" y="3903663"/>
          <p14:tracePt t="183506" x="5368925" y="3894138"/>
          <p14:tracePt t="183513" x="5368925" y="3867150"/>
          <p14:tracePt t="183522" x="5378450" y="3848100"/>
          <p14:tracePt t="183530" x="5378450" y="3840163"/>
          <p14:tracePt t="183539" x="5387975" y="3811588"/>
          <p14:tracePt t="183545" x="5405438" y="3767138"/>
          <p14:tracePt t="183558" x="5405438" y="3748088"/>
          <p14:tracePt t="183562" x="5405438" y="3721100"/>
          <p14:tracePt t="183570" x="5405438" y="3702050"/>
          <p14:tracePt t="183577" x="5414963" y="3665538"/>
          <p14:tracePt t="183585" x="5424488" y="3621088"/>
          <p14:tracePt t="183593" x="5424488" y="3592513"/>
          <p14:tracePt t="183602" x="5434013" y="3556000"/>
          <p14:tracePt t="183609" x="5434013" y="3502025"/>
          <p14:tracePt t="183620" x="5461000" y="3465513"/>
          <p14:tracePt t="183625" x="5461000" y="3402013"/>
          <p14:tracePt t="183634" x="5461000" y="3375025"/>
          <p14:tracePt t="183642" x="5470525" y="3319463"/>
          <p14:tracePt t="183652" x="5470525" y="3273425"/>
          <p14:tracePt t="183657" x="5470525" y="3236913"/>
          <p14:tracePt t="183671" x="5470525" y="3219450"/>
          <p14:tracePt t="183674" x="5470525" y="3182938"/>
          <p14:tracePt t="183682" x="5470525" y="3136900"/>
          <p14:tracePt t="183690" x="5470525" y="3119438"/>
          <p14:tracePt t="183697" x="5470525" y="3090863"/>
          <p14:tracePt t="183706" x="5470525" y="3054350"/>
          <p14:tracePt t="183713" x="5470525" y="3036888"/>
          <p14:tracePt t="183722" x="5470525" y="3000375"/>
          <p14:tracePt t="183729" x="5470525" y="2973388"/>
          <p14:tracePt t="183737" x="5470525" y="2946400"/>
          <p14:tracePt t="183745" x="5470525" y="2927350"/>
          <p14:tracePt t="183754" x="5470525" y="2900363"/>
          <p14:tracePt t="183762" x="5470525" y="2881313"/>
          <p14:tracePt t="183770" x="5470525" y="2863850"/>
          <p14:tracePt t="183777" x="5470525" y="2844800"/>
          <p14:tracePt t="183786" x="5461000" y="2817813"/>
          <p14:tracePt t="183793" x="5461000" y="2800350"/>
          <p14:tracePt t="183803" x="5461000" y="2771775"/>
          <p14:tracePt t="183809" x="5461000" y="2754313"/>
          <p14:tracePt t="183818" x="5451475" y="2717800"/>
          <p14:tracePt t="183825" x="5451475" y="2698750"/>
          <p14:tracePt t="183833" x="5451475" y="2662238"/>
          <p14:tracePt t="183841" x="5441950" y="2617788"/>
          <p14:tracePt t="183849" x="5441950" y="2589213"/>
          <p14:tracePt t="183857" x="5441950" y="2562225"/>
          <p14:tracePt t="183865" x="5441950" y="2544763"/>
          <p14:tracePt t="183873" x="5441950" y="2508250"/>
          <p14:tracePt t="183887" x="5441950" y="2471738"/>
          <p14:tracePt t="183889" x="5441950" y="2452688"/>
          <p14:tracePt t="183899" x="5441950" y="2416175"/>
          <p14:tracePt t="183906" x="5441950" y="2398713"/>
          <p14:tracePt t="183916" x="5441950" y="2371725"/>
          <p14:tracePt t="183922" x="5441950" y="2352675"/>
          <p14:tracePt t="183930" x="5441950" y="2325688"/>
          <p14:tracePt t="183939" x="5441950" y="2316163"/>
          <p14:tracePt t="183948" x="5441950" y="2306638"/>
          <p14:tracePt t="183953" x="5441950" y="2289175"/>
          <p14:tracePt t="184115" x="5441950" y="2306638"/>
          <p14:tracePt t="184124" x="5434013" y="2316163"/>
          <p14:tracePt t="184131" x="5424488" y="2325688"/>
          <p14:tracePt t="184141" x="5414963" y="2325688"/>
          <p14:tracePt t="184162" x="5405438" y="2343150"/>
          <p14:tracePt t="184177" x="5397500" y="2352675"/>
          <p14:tracePt t="184331" x="5387975" y="2371725"/>
          <p14:tracePt t="184344" x="5387975" y="2379663"/>
          <p14:tracePt t="184345" x="5378450" y="2398713"/>
          <p14:tracePt t="184355" x="5368925" y="2416175"/>
          <p14:tracePt t="184370" x="5351463" y="2452688"/>
          <p14:tracePt t="184377" x="5341938" y="2498725"/>
          <p14:tracePt t="184386" x="5334000" y="2498725"/>
          <p14:tracePt t="184393" x="5324475" y="2517775"/>
          <p14:tracePt t="184402" x="5314950" y="2544763"/>
          <p14:tracePt t="184409" x="5314950" y="2554288"/>
          <p14:tracePt t="184417" x="5305425" y="2571750"/>
          <p14:tracePt t="184427" x="5297488" y="2598738"/>
          <p14:tracePt t="184438" x="5297488" y="2608263"/>
          <p14:tracePt t="184442" x="5287963" y="2625725"/>
          <p14:tracePt t="184450" x="5278438" y="2635250"/>
          <p14:tracePt t="184459" x="5268913" y="2644775"/>
          <p14:tracePt t="184467" x="5251450" y="2662238"/>
          <p14:tracePt t="184475" x="5232400" y="2681288"/>
          <p14:tracePt t="184494" x="5205413" y="2690813"/>
          <p14:tracePt t="184497" x="5178425" y="2698750"/>
          <p14:tracePt t="184505" x="5151438" y="2708275"/>
          <p14:tracePt t="184514" x="5122863" y="2735263"/>
          <p14:tracePt t="184521" x="5078413" y="2744788"/>
          <p14:tracePt t="184529" x="5041900" y="2744788"/>
          <p14:tracePt t="184537" x="4978400" y="2763838"/>
          <p14:tracePt t="184545" x="4922838" y="2763838"/>
          <p14:tracePt t="184553" x="4859338" y="2781300"/>
          <p14:tracePt t="184563" x="4803775" y="2781300"/>
          <p14:tracePt t="184575" x="4749800" y="2800350"/>
          <p14:tracePt t="184577" x="4667250" y="2808288"/>
          <p14:tracePt t="184586" x="4630738" y="2808288"/>
          <p14:tracePt t="184593" x="4576763" y="2817813"/>
          <p14:tracePt t="184603" x="4530725" y="2817813"/>
          <p14:tracePt t="184609" x="4484688" y="2844800"/>
          <p14:tracePt t="184621" x="4430713" y="2854325"/>
          <p14:tracePt t="184625" x="4403725" y="2863850"/>
          <p14:tracePt t="184633" x="4357688" y="2873375"/>
          <p14:tracePt t="184641" x="4294188" y="2900363"/>
          <p14:tracePt t="184653" x="4248150" y="2927350"/>
          <p14:tracePt t="184657" x="4184650" y="2946400"/>
          <p14:tracePt t="184665" x="4165600" y="2963863"/>
          <p14:tracePt t="184673" x="4111625" y="2982913"/>
          <p14:tracePt t="184681" x="4048125" y="3017838"/>
          <p14:tracePt t="184689" x="4011613" y="3027363"/>
          <p14:tracePt t="184697" x="3965575" y="3046413"/>
          <p14:tracePt t="184705" x="3948113" y="3046413"/>
          <p14:tracePt t="184713" x="3911600" y="3073400"/>
          <p14:tracePt t="184721" x="3892550" y="3082925"/>
          <p14:tracePt t="184729" x="3875088" y="3082925"/>
          <p14:tracePt t="184801" x="3865563" y="3082925"/>
          <p14:tracePt t="184833" x="3865563" y="3073400"/>
          <p14:tracePt t="184841" x="3856038" y="3054350"/>
          <p14:tracePt t="184849" x="3856038" y="3046413"/>
          <p14:tracePt t="184857" x="3856038" y="3036888"/>
          <p14:tracePt t="184906" x="3856038" y="3027363"/>
          <p14:tracePt t="184913" x="3856038" y="3009900"/>
          <p14:tracePt t="185010" x="3856038" y="3000375"/>
          <p14:tracePt t="185183" x="3856038" y="2990850"/>
          <p14:tracePt t="185186" x="3856038" y="2963863"/>
          <p14:tracePt t="185193" x="3875088" y="2946400"/>
          <p14:tracePt t="185204" x="3902075" y="2936875"/>
          <p14:tracePt t="185209" x="3911600" y="2936875"/>
          <p14:tracePt t="185218" x="3929063" y="2927350"/>
          <p14:tracePt t="185225" x="3948113" y="2909888"/>
          <p14:tracePt t="185233" x="3956050" y="2900363"/>
          <p14:tracePt t="185242" x="3965575" y="2890838"/>
          <p14:tracePt t="185249" x="3975100" y="2881313"/>
          <p14:tracePt t="185257" x="3975100" y="2873375"/>
          <p14:tracePt t="185265" x="3984625" y="2873375"/>
          <p14:tracePt t="185275" x="3984625" y="2863850"/>
          <p14:tracePt t="186284" x="3984625" y="2873375"/>
          <p14:tracePt t="186356" x="3984625" y="2890838"/>
          <p14:tracePt t="186423" x="3984625" y="2900363"/>
          <p14:tracePt t="186448" x="3984625" y="2909888"/>
          <p14:tracePt t="187492" x="3984625" y="2917825"/>
          <p14:tracePt t="187501" x="3984625" y="2936875"/>
          <p14:tracePt t="187593" x="3984625" y="2946400"/>
          <p14:tracePt t="189316" x="4002088" y="2927350"/>
          <p14:tracePt t="189469" x="4002088" y="2917825"/>
          <p14:tracePt t="189548" x="4011613" y="2909888"/>
          <p14:tracePt t="189580" x="4021138" y="2900363"/>
          <p14:tracePt t="189591" x="4038600" y="2890838"/>
          <p14:tracePt t="189949" x="4038600" y="2873375"/>
          <p14:tracePt t="190051" x="4038600" y="2863850"/>
          <p14:tracePt t="190059" x="4038600" y="2854325"/>
          <p14:tracePt t="190078" x="4048125" y="2854325"/>
          <p14:tracePt t="190516" x="4048125" y="2827338"/>
          <p14:tracePt t="190548" x="4057650" y="2817813"/>
          <p14:tracePt t="191795" x="4057650" y="2827338"/>
          <p14:tracePt t="191811" x="4048125" y="2827338"/>
          <p14:tracePt t="191820" x="4038600" y="2836863"/>
          <p14:tracePt t="191833" x="4021138" y="2854325"/>
          <p14:tracePt t="191859" x="4011613" y="2854325"/>
          <p14:tracePt t="191963" x="4011613" y="2863850"/>
          <p14:tracePt t="191986" x="4002088" y="2881313"/>
          <p14:tracePt t="192001" x="4002088" y="2890838"/>
          <p14:tracePt t="192018" x="3992563" y="2900363"/>
          <p14:tracePt t="192209" x="3992563" y="2909888"/>
          <p14:tracePt t="192234" x="3992563" y="2927350"/>
          <p14:tracePt t="192241" x="3992563" y="2936875"/>
          <p14:tracePt t="192257" x="3992563" y="2946400"/>
          <p14:tracePt t="192266" x="3992563" y="2954338"/>
          <p14:tracePt t="192279" x="3984625" y="2963863"/>
          <p14:tracePt t="192491" x="3984625" y="2973388"/>
          <p14:tracePt t="192529" x="3984625" y="2982913"/>
          <p14:tracePt t="192577" x="3984625" y="2990850"/>
          <p14:tracePt t="192594" x="3984625" y="3009900"/>
          <p14:tracePt t="192619" x="3984625" y="3017838"/>
          <p14:tracePt t="192634" x="3984625" y="3027363"/>
          <p14:tracePt t="192651" x="3984625" y="3046413"/>
          <p14:tracePt t="192657" x="3984625" y="3063875"/>
          <p14:tracePt t="192666" x="3984625" y="3073400"/>
          <p14:tracePt t="192682" x="3984625" y="3090863"/>
          <p14:tracePt t="192689" x="3992563" y="3109913"/>
          <p14:tracePt t="192697" x="4002088" y="3119438"/>
          <p14:tracePt t="192705" x="4011613" y="3127375"/>
          <p14:tracePt t="192714" x="4011613" y="3136900"/>
          <p14:tracePt t="192906" x="4011613" y="3146425"/>
          <p14:tracePt t="193084" x="4011613" y="3155950"/>
          <p14:tracePt t="193089" x="4021138" y="3173413"/>
          <p14:tracePt t="193106" x="4021138" y="3182938"/>
          <p14:tracePt t="193113" x="4021138" y="3192463"/>
          <p14:tracePt t="193122" x="4021138" y="3200400"/>
          <p14:tracePt t="193129" x="4021138" y="3209925"/>
          <p14:tracePt t="193138" x="4048125" y="3228975"/>
          <p14:tracePt t="193153" x="4048125" y="3236913"/>
          <p14:tracePt t="193161" x="4048125" y="3255963"/>
          <p14:tracePt t="193189" x="4048125" y="3265488"/>
          <p14:tracePt t="193449" x="4048125" y="3273425"/>
          <p14:tracePt t="193500" x="4048125" y="3282950"/>
          <p14:tracePt t="193537" x="4048125" y="3292475"/>
          <p14:tracePt t="193545" x="4048125" y="3302000"/>
          <p14:tracePt t="193554" x="4048125" y="3309938"/>
          <p14:tracePt t="193561" x="4048125" y="3319463"/>
          <p14:tracePt t="193569" x="4048125" y="3338513"/>
          <p14:tracePt t="193733" x="4057650" y="3346450"/>
          <p14:tracePt t="193954" x="4057650" y="3355975"/>
          <p14:tracePt t="193978" x="4057650" y="3375025"/>
          <p14:tracePt t="193985" x="4057650" y="3382963"/>
          <p14:tracePt t="194930" x="4057650" y="3392488"/>
          <p14:tracePt t="194938" x="4057650" y="3402013"/>
          <p14:tracePt t="195073" x="4057650" y="3419475"/>
          <p14:tracePt t="195114" x="4057650" y="3429000"/>
          <p14:tracePt t="195746" x="4057650" y="3438525"/>
          <p14:tracePt t="195753" x="4057650" y="3455988"/>
          <p14:tracePt t="195770" x="4057650" y="3465513"/>
          <p14:tracePt t="195782" x="4057650" y="3475038"/>
          <p14:tracePt t="195787" x="4057650" y="3482975"/>
          <p14:tracePt t="195802" x="4057650" y="3492500"/>
          <p14:tracePt t="195947" x="4065588" y="3492500"/>
          <p14:tracePt t="196172" x="4065588" y="3502025"/>
          <p14:tracePt t="196177" x="4065588" y="3511550"/>
          <p14:tracePt t="196217" x="4065588" y="3519488"/>
          <p14:tracePt t="196556" x="4065588" y="3538538"/>
          <p14:tracePt t="196564" x="4065588" y="3548063"/>
          <p14:tracePt t="196579" x="4065588" y="3556000"/>
          <p14:tracePt t="196586" x="4065588" y="3575050"/>
          <p14:tracePt t="196593" x="4065588" y="3584575"/>
          <p14:tracePt t="196608" x="4065588" y="3592513"/>
          <p14:tracePt t="196609" x="4065588" y="3602038"/>
          <p14:tracePt t="196625" x="4065588" y="3611563"/>
          <p14:tracePt t="196823" x="4065588" y="3621088"/>
          <p14:tracePt t="196965" x="4065588" y="3629025"/>
          <p14:tracePt t="196970" x="4065588" y="3638550"/>
          <p14:tracePt t="196977" x="4065588" y="3657600"/>
          <p14:tracePt t="196986" x="4065588" y="3665538"/>
          <p14:tracePt t="196998" x="4065588" y="3675063"/>
          <p14:tracePt t="197024" x="4065588" y="3694113"/>
          <p14:tracePt t="197187" x="4065588" y="3702050"/>
          <p14:tracePt t="197201" x="4065588" y="3711575"/>
          <p14:tracePt t="197209" x="4065588" y="3721100"/>
          <p14:tracePt t="197217" x="4065588" y="3738563"/>
          <p14:tracePt t="197404" x="4065588" y="3748088"/>
          <p14:tracePt t="197425" x="4065588" y="3757613"/>
          <p14:tracePt t="197602" x="4065588" y="3775075"/>
          <p14:tracePt t="197609" x="4065588" y="3794125"/>
          <p14:tracePt t="197625" x="4065588" y="3803650"/>
          <p14:tracePt t="197634" x="4057650" y="3811588"/>
          <p14:tracePt t="197650" x="4048125" y="3821113"/>
          <p14:tracePt t="197673" x="4048125" y="3830638"/>
          <p14:tracePt t="197891" x="4048125" y="3840163"/>
          <p14:tracePt t="197897" x="4048125" y="3857625"/>
          <p14:tracePt t="197914" x="4048125" y="3867150"/>
          <p14:tracePt t="198114" x="4048125" y="3875088"/>
          <p14:tracePt t="198129" x="4048125" y="3884613"/>
          <p14:tracePt t="198490" x="4048125" y="3894138"/>
          <p14:tracePt t="198497" x="4048125" y="3903663"/>
          <p14:tracePt t="198505" x="4038600" y="3911600"/>
          <p14:tracePt t="198513" x="4038600" y="3921125"/>
          <p14:tracePt t="198521" x="4029075" y="3930650"/>
          <p14:tracePt t="198529" x="4029075" y="3948113"/>
          <p14:tracePt t="198537" x="4011613" y="3967163"/>
          <p14:tracePt t="198556" x="4002088" y="3984625"/>
          <p14:tracePt t="198561" x="3992563" y="3994150"/>
          <p14:tracePt t="198569" x="3992563" y="4003675"/>
          <p14:tracePt t="198577" x="3992563" y="4021138"/>
          <p14:tracePt t="198585" x="3984625" y="4040188"/>
          <p14:tracePt t="198593" x="3975100" y="4057650"/>
          <p14:tracePt t="198602" x="3965575" y="4076700"/>
          <p14:tracePt t="198609" x="3965575" y="4086225"/>
          <p14:tracePt t="198621" x="3965575" y="4113213"/>
          <p14:tracePt t="198625" x="3956050" y="4122738"/>
          <p14:tracePt t="198635" x="3956050" y="4130675"/>
          <p14:tracePt t="198641" x="3956050" y="4140200"/>
          <p14:tracePt t="198652" x="3956050" y="4159250"/>
          <p14:tracePt t="198667" x="3956050" y="4167188"/>
          <p14:tracePt t="198674" x="3956050" y="4176713"/>
          <p14:tracePt t="198686" x="3956050" y="4195763"/>
          <p14:tracePt t="198689" x="3956050" y="4203700"/>
          <p14:tracePt t="198697" x="3956050" y="4213225"/>
          <p14:tracePt t="198705" x="3956050" y="4222750"/>
          <p14:tracePt t="198715" x="3956050" y="4232275"/>
          <p14:tracePt t="198721" x="3956050" y="4240213"/>
          <p14:tracePt t="198729" x="3956050" y="4259263"/>
          <p14:tracePt t="198738" x="3956050" y="4276725"/>
          <p14:tracePt t="198745" x="3956050" y="4295775"/>
          <p14:tracePt t="198754" x="3956050" y="4322763"/>
          <p14:tracePt t="198761" x="3956050" y="4332288"/>
          <p14:tracePt t="198769" x="3956050" y="4359275"/>
          <p14:tracePt t="198777" x="3956050" y="4376738"/>
          <p14:tracePt t="198786" x="3956050" y="4395788"/>
          <p14:tracePt t="198793" x="3965575" y="4432300"/>
          <p14:tracePt t="198801" x="3992563" y="4478338"/>
          <p14:tracePt t="198809" x="4011613" y="4514850"/>
          <p14:tracePt t="198818" x="4021138" y="4532313"/>
          <p14:tracePt t="198825" x="4038600" y="4568825"/>
          <p14:tracePt t="198836" x="4075113" y="4605338"/>
          <p14:tracePt t="198843" x="4084638" y="4624388"/>
          <p14:tracePt t="198854" x="4111625" y="4651375"/>
          <p14:tracePt t="198857" x="4121150" y="4660900"/>
          <p14:tracePt t="198870" x="4129088" y="4678363"/>
          <p14:tracePt t="198915" x="4148138" y="4678363"/>
          <p14:tracePt t="198929" x="4157663" y="4678363"/>
          <p14:tracePt t="198937" x="4165600" y="4678363"/>
          <p14:tracePt t="199043" x="4175125" y="4687888"/>
          <p14:tracePt t="199058" x="4175125" y="4697413"/>
          <p14:tracePt t="199075" x="4175125" y="4714875"/>
          <p14:tracePt t="199083" x="4175125" y="4724400"/>
          <p14:tracePt t="199090" x="4175125" y="4732338"/>
          <p14:tracePt t="199121" x="4175125" y="4751388"/>
          <p14:tracePt t="199457" x="4175125" y="4768850"/>
          <p14:tracePt t="199473" x="4175125" y="4797425"/>
          <p14:tracePt t="199491" x="4175125" y="4805363"/>
          <p14:tracePt t="199497" x="4175125" y="4814888"/>
          <p14:tracePt t="199505" x="4175125" y="4824413"/>
          <p14:tracePt t="199537" x="4175125" y="4841875"/>
          <p14:tracePt t="199561" x="4175125" y="4851400"/>
          <p14:tracePt t="199938" x="4165600" y="4851400"/>
          <p14:tracePt t="199962" x="4165600" y="4860925"/>
          <p14:tracePt t="199983" x="4157663" y="4887913"/>
          <p14:tracePt t="200003" x="4148138" y="4897438"/>
          <p14:tracePt t="200131" x="4138613" y="4887913"/>
          <p14:tracePt t="200153" x="4138613" y="4878388"/>
          <p14:tracePt t="200170" x="4138613" y="4860925"/>
          <p14:tracePt t="200623" x="4138613" y="4851400"/>
          <p14:tracePt t="201281" x="4138613" y="4841875"/>
          <p14:tracePt t="201289" x="4138613" y="4833938"/>
          <p14:tracePt t="201297" x="4138613" y="4814888"/>
          <p14:tracePt t="201313" x="4138613" y="4805363"/>
          <p14:tracePt t="201338" x="4148138" y="4797425"/>
          <p14:tracePt t="201345" x="4157663" y="4787900"/>
          <p14:tracePt t="201354" x="4165600" y="4778375"/>
          <p14:tracePt t="201377" x="4165600" y="4768850"/>
          <p14:tracePt t="201394" x="4165600" y="4760913"/>
          <p14:tracePt t="202794" x="4157663" y="4768850"/>
          <p14:tracePt t="202810" x="4157663" y="4778375"/>
          <p14:tracePt t="202818" x="4157663" y="4787900"/>
          <p14:tracePt t="202834" x="4148138" y="4805363"/>
          <p14:tracePt t="202850" x="4148138" y="4814888"/>
          <p14:tracePt t="202857" x="4138613" y="4814888"/>
          <p14:tracePt t="202873" x="4138613" y="4824413"/>
          <p14:tracePt t="202886" x="4129088" y="4833938"/>
          <p14:tracePt t="202906" x="4121150" y="4841875"/>
          <p14:tracePt t="202963" x="4111625" y="4851400"/>
          <p14:tracePt t="202977" x="4102100" y="4860925"/>
          <p14:tracePt t="203019" x="4094163" y="4860925"/>
          <p14:tracePt t="203025" x="4084638" y="4870450"/>
          <p14:tracePt t="203041" x="4075113" y="4870450"/>
          <p14:tracePt t="203057" x="4057650" y="4878388"/>
          <p14:tracePt t="203636" x="4057650" y="4887913"/>
          <p14:tracePt t="203644" x="4084638" y="4887913"/>
          <p14:tracePt t="203655" x="4121150" y="4887913"/>
          <p14:tracePt t="203658" x="4165600" y="4897438"/>
          <p14:tracePt t="203665" x="4221163" y="4897438"/>
          <p14:tracePt t="203674" x="4238625" y="4897438"/>
          <p14:tracePt t="203684" x="4284663" y="4914900"/>
          <p14:tracePt t="203689" x="4303713" y="4924425"/>
          <p14:tracePt t="203697" x="4330700" y="4943475"/>
          <p14:tracePt t="203705" x="4340225" y="4943475"/>
          <p14:tracePt t="203713" x="4348163" y="4943475"/>
          <p14:tracePt t="203732" x="4357688" y="4943475"/>
          <p14:tracePt t="203773" x="4367213" y="4943475"/>
          <p14:tracePt t="203970" x="4367213" y="4951413"/>
          <p14:tracePt t="203986" x="4367213" y="4960938"/>
          <p14:tracePt t="203996" x="4348163" y="4960938"/>
          <p14:tracePt t="204002" x="4340225" y="4960938"/>
          <p14:tracePt t="204009" x="4330700" y="4960938"/>
          <p14:tracePt t="204018" x="4321175" y="4960938"/>
          <p14:tracePt t="204025" x="4294188" y="4960938"/>
          <p14:tracePt t="204034" x="4275138" y="4987925"/>
          <p14:tracePt t="204059" x="4257675" y="4987925"/>
          <p14:tracePt t="204066" x="4238625" y="4987925"/>
          <p14:tracePt t="204081" x="4221163" y="4987925"/>
          <p14:tracePt t="204089" x="4202113" y="4987925"/>
          <p14:tracePt t="204098" x="4175125" y="4987925"/>
          <p14:tracePt t="204105" x="4165600" y="4987925"/>
          <p14:tracePt t="204113" x="4148138" y="4987925"/>
          <p14:tracePt t="204121" x="4129088" y="4987925"/>
          <p14:tracePt t="204129" x="4121150" y="4987925"/>
          <p14:tracePt t="204137" x="4111625" y="4987925"/>
          <p14:tracePt t="204145" x="4102100" y="4987925"/>
          <p14:tracePt t="204154" x="4094163" y="4987925"/>
          <p14:tracePt t="204170" x="4084638" y="4987925"/>
          <p14:tracePt t="204186" x="4075113" y="4987925"/>
          <p14:tracePt t="204442" x="4065588" y="4997450"/>
          <p14:tracePt t="204579" x="4048125" y="4997450"/>
          <p14:tracePt t="205179" x="4038600" y="4997450"/>
          <p14:tracePt t="205579" x="4029075" y="4997450"/>
          <p14:tracePt t="205755" x="4011613" y="5006975"/>
          <p14:tracePt t="205763" x="4002088" y="5006975"/>
          <p14:tracePt t="205771" x="3992563" y="5006975"/>
          <p14:tracePt t="205777" x="3984625" y="5016500"/>
          <p14:tracePt t="205786" x="3975100" y="5024438"/>
          <p14:tracePt t="205817" x="3965575" y="5024438"/>
          <p14:tracePt t="206326" x="3956050" y="5024438"/>
          <p14:tracePt t="206528" x="3948113" y="5016500"/>
          <p14:tracePt t="207098" x="3948113" y="5024438"/>
          <p14:tracePt t="207106" x="3948113" y="5033963"/>
          <p14:tracePt t="207113" x="3948113" y="5043488"/>
          <p14:tracePt t="207121" x="3948113" y="5053013"/>
          <p14:tracePt t="207130" x="3948113" y="5060950"/>
          <p14:tracePt t="207138" x="3948113" y="5080000"/>
          <p14:tracePt t="207154" x="3948113" y="5097463"/>
          <p14:tracePt t="207161" x="3948113" y="5106988"/>
          <p14:tracePt t="207170" x="3948113" y="5116513"/>
          <p14:tracePt t="207177" x="3948113" y="5126038"/>
          <p14:tracePt t="207307" x="3956050" y="5126038"/>
          <p14:tracePt t="207313" x="3975100" y="5126038"/>
          <p14:tracePt t="207322" x="3984625" y="5126038"/>
          <p14:tracePt t="207329" x="3992563" y="5126038"/>
          <p14:tracePt t="207339" x="4002088" y="5126038"/>
          <p14:tracePt t="207346" x="4029075" y="5126038"/>
          <p14:tracePt t="207354" x="4038600" y="5126038"/>
          <p14:tracePt t="207361" x="4048125" y="5126038"/>
          <p14:tracePt t="207369" x="4057650" y="5126038"/>
          <p14:tracePt t="207379" x="4065588" y="5126038"/>
          <p14:tracePt t="207389" x="4075113" y="5126038"/>
          <p14:tracePt t="207404" x="4094163" y="5126038"/>
          <p14:tracePt t="207423" x="4111625" y="5126038"/>
          <p14:tracePt t="207437" x="4121150" y="5126038"/>
          <p14:tracePt t="207459" x="4129088" y="5126038"/>
          <p14:tracePt t="207470" x="4138613" y="5126038"/>
          <p14:tracePt t="207485" x="4148138" y="5106988"/>
          <p14:tracePt t="207491" x="4157663" y="5097463"/>
          <p14:tracePt t="207507" x="4165600" y="5089525"/>
          <p14:tracePt t="207513" x="4184650" y="5070475"/>
          <p14:tracePt t="207521" x="4194175" y="5060950"/>
          <p14:tracePt t="207537" x="4202113" y="5060950"/>
          <p14:tracePt t="207545" x="4211638" y="5053013"/>
          <p14:tracePt t="207589" x="4211638" y="5043488"/>
          <p14:tracePt t="207603" x="4211638" y="5033963"/>
          <p14:tracePt t="207634" x="4211638" y="5024438"/>
          <p14:tracePt t="207650" x="4211638" y="5016500"/>
          <p14:tracePt t="207665" x="4194175" y="5016500"/>
          <p14:tracePt t="207673" x="4175125" y="5016500"/>
          <p14:tracePt t="207681" x="4165600" y="5006975"/>
          <p14:tracePt t="207689" x="4138613" y="4987925"/>
          <p14:tracePt t="207697" x="4129088" y="4987925"/>
          <p14:tracePt t="207714" x="4111625" y="4979988"/>
          <p14:tracePt t="207721" x="4094163" y="4970463"/>
          <p14:tracePt t="207729" x="4065588" y="4943475"/>
          <p14:tracePt t="207745" x="4048125" y="4933950"/>
          <p14:tracePt t="207754" x="4038600" y="4924425"/>
          <p14:tracePt t="207769" x="4021138" y="4906963"/>
          <p14:tracePt t="207802" x="4011613" y="4897438"/>
          <p14:tracePt t="207902" x="4002088" y="4897438"/>
          <p14:tracePt t="207922" x="3992563" y="4897438"/>
          <p14:tracePt t="208051" x="3992563" y="4906963"/>
          <p14:tracePt t="208082" x="3992563" y="4914900"/>
          <p14:tracePt t="208089" x="3984625" y="4914900"/>
          <p14:tracePt t="208366" x="3984625" y="4924425"/>
          <p14:tracePt t="208377" x="3984625" y="4933950"/>
          <p14:tracePt t="208393" x="3984625" y="4943475"/>
          <p14:tracePt t="208772" x="3992563" y="4943475"/>
          <p14:tracePt t="208808" x="3992563" y="4933950"/>
          <p14:tracePt t="208810" x="3992563" y="4924425"/>
          <p14:tracePt t="208818" x="3992563" y="4914900"/>
          <p14:tracePt t="208833" x="4011613" y="4878388"/>
          <p14:tracePt t="208850" x="4011613" y="4860925"/>
          <p14:tracePt t="208857" x="4021138" y="4841875"/>
          <p14:tracePt t="208866" x="4021138" y="4833938"/>
          <p14:tracePt t="208886" x="4038600" y="4768850"/>
          <p14:tracePt t="208889" x="4038600" y="4741863"/>
          <p14:tracePt t="208897" x="4038600" y="4697413"/>
          <p14:tracePt t="208905" x="4048125" y="4660900"/>
          <p14:tracePt t="208914" x="4048125" y="4614863"/>
          <p14:tracePt t="208922" x="4048125" y="4559300"/>
          <p14:tracePt t="208929" x="4048125" y="4505325"/>
          <p14:tracePt t="208937" x="4048125" y="4468813"/>
          <p14:tracePt t="208947" x="4048125" y="4395788"/>
          <p14:tracePt t="208953" x="4048125" y="4322763"/>
          <p14:tracePt t="208962" x="4048125" y="4268788"/>
          <p14:tracePt t="208969" x="4048125" y="4195763"/>
          <p14:tracePt t="208978" x="4048125" y="4130675"/>
          <p14:tracePt t="208986" x="4048125" y="4076700"/>
          <p14:tracePt t="208995" x="4048125" y="4021138"/>
          <p14:tracePt t="209002" x="4048125" y="3984625"/>
          <p14:tracePt t="209009" x="4048125" y="3940175"/>
          <p14:tracePt t="209018" x="4048125" y="3911600"/>
          <p14:tracePt t="209025" x="4048125" y="3867150"/>
          <p14:tracePt t="209035" x="4048125" y="3840163"/>
          <p14:tracePt t="209041" x="4057650" y="3821113"/>
          <p14:tracePt t="209051" x="4057650" y="3794125"/>
          <p14:tracePt t="209057" x="4057650" y="3775075"/>
          <p14:tracePt t="209066" x="4057650" y="3767138"/>
          <p14:tracePt t="209073" x="4065588" y="3748088"/>
          <p14:tracePt t="209081" x="4065588" y="3738563"/>
          <p14:tracePt t="209418" x="4065588" y="3730625"/>
          <p14:tracePt t="209425" x="4057650" y="3721100"/>
          <p14:tracePt t="209434" x="4048125" y="3721100"/>
          <p14:tracePt t="209441" x="4029075" y="3702050"/>
          <p14:tracePt t="209450" x="4029075" y="3694113"/>
          <p14:tracePt t="209457" x="4002088" y="3684588"/>
          <p14:tracePt t="209466" x="3992563" y="3675063"/>
          <p14:tracePt t="209473" x="3975100" y="3657600"/>
          <p14:tracePt t="209481" x="3956050" y="3638550"/>
          <p14:tracePt t="209489" x="3948113" y="3611563"/>
          <p14:tracePt t="209497" x="3919538" y="3584575"/>
          <p14:tracePt t="209505" x="3902075" y="3548063"/>
          <p14:tracePt t="209515" x="3883025" y="3492500"/>
          <p14:tracePt t="209521" x="3856038" y="3446463"/>
          <p14:tracePt t="209529" x="3846513" y="3375025"/>
          <p14:tracePt t="209537" x="3846513" y="3309938"/>
          <p14:tracePt t="209545" x="3829050" y="3255963"/>
          <p14:tracePt t="209554" x="3829050" y="3182938"/>
          <p14:tracePt t="209563" x="3829050" y="3090863"/>
          <p14:tracePt t="209572" x="3829050" y="3009900"/>
          <p14:tracePt t="209577" x="3829050" y="2936875"/>
          <p14:tracePt t="209586" x="3829050" y="2863850"/>
          <p14:tracePt t="209593" x="3829050" y="2771775"/>
          <p14:tracePt t="209603" x="3829050" y="2681288"/>
          <p14:tracePt t="209609" x="3829050" y="2589213"/>
          <p14:tracePt t="209621" x="3829050" y="2498725"/>
          <p14:tracePt t="209625" x="3829050" y="2408238"/>
          <p14:tracePt t="209635" x="3829050" y="2279650"/>
          <p14:tracePt t="209641" x="3829050" y="2206625"/>
          <p14:tracePt t="209655" x="3829050" y="2097088"/>
          <p14:tracePt t="209659" x="3829050" y="2006600"/>
          <p14:tracePt t="209670" x="3829050" y="1906588"/>
          <p14:tracePt t="209673" x="3829050" y="1814513"/>
          <p14:tracePt t="209682" x="3829050" y="1741488"/>
          <p14:tracePt t="209689" x="3829050" y="1631950"/>
          <p14:tracePt t="209697" x="3829050" y="1558925"/>
          <p14:tracePt t="209705" x="3829050" y="1485900"/>
          <p14:tracePt t="209713" x="3829050" y="1412875"/>
          <p14:tracePt t="209721" x="3829050" y="1358900"/>
          <p14:tracePt t="209729" x="3846513" y="1276350"/>
          <p14:tracePt t="209738" x="3865563" y="1203325"/>
          <p14:tracePt t="209745" x="3883025" y="1139825"/>
          <p14:tracePt t="209753" x="3911600" y="1076325"/>
          <p14:tracePt t="209762" x="3938588" y="993775"/>
          <p14:tracePt t="209770" x="3948113" y="939800"/>
          <p14:tracePt t="209777" x="3992563" y="857250"/>
          <p14:tracePt t="209787" x="4011613" y="811213"/>
          <p14:tracePt t="209793" x="4065588" y="747713"/>
          <p14:tracePt t="209801" x="4094163" y="711200"/>
          <p14:tracePt t="209809" x="4129088" y="684213"/>
          <p14:tracePt t="209819" x="4194175" y="647700"/>
          <p14:tracePt t="209825" x="4221163" y="638175"/>
          <p14:tracePt t="209835" x="4267200" y="620713"/>
          <p14:tracePt t="209845" x="4303713" y="620713"/>
          <p14:tracePt t="209854" x="4357688" y="620713"/>
          <p14:tracePt t="209857" x="4403725" y="620713"/>
          <p14:tracePt t="209870" x="4467225" y="620713"/>
          <p14:tracePt t="209873" x="4513263" y="628650"/>
          <p14:tracePt t="209894" x="4640263" y="684213"/>
          <p14:tracePt t="209901" x="4703763" y="738188"/>
          <p14:tracePt t="209906" x="4749800" y="774700"/>
          <p14:tracePt t="209915" x="4803775" y="830263"/>
          <p14:tracePt t="209921" x="4822825" y="866775"/>
          <p14:tracePt t="209930" x="4876800" y="920750"/>
          <p14:tracePt t="209937" x="4913313" y="984250"/>
          <p14:tracePt t="209948" x="4922838" y="1039813"/>
          <p14:tracePt t="209957" x="4949825" y="1122363"/>
          <p14:tracePt t="209962" x="4978400" y="1203325"/>
          <p14:tracePt t="209969" x="4986338" y="1258888"/>
          <p14:tracePt t="209977" x="5005388" y="1339850"/>
          <p14:tracePt t="209986" x="5014913" y="1412875"/>
          <p14:tracePt t="209993" x="5014913" y="1522413"/>
          <p14:tracePt t="210002" x="5041900" y="1587500"/>
          <p14:tracePt t="210010" x="5049838" y="1660525"/>
          <p14:tracePt t="210017" x="5049838" y="1731963"/>
          <p14:tracePt t="210025" x="5059363" y="1814513"/>
          <p14:tracePt t="210036" x="5078413" y="1906588"/>
          <p14:tracePt t="210046" x="5078413" y="1960563"/>
          <p14:tracePt t="210049" x="5105400" y="2024063"/>
          <p14:tracePt t="210057" x="5114925" y="2106613"/>
          <p14:tracePt t="210067" x="5114925" y="2160588"/>
          <p14:tracePt t="210073" x="5122863" y="2197100"/>
          <p14:tracePt t="210081" x="5122863" y="2262188"/>
          <p14:tracePt t="210089" x="5122863" y="2316163"/>
          <p14:tracePt t="210102" x="5141913" y="2371725"/>
          <p14:tracePt t="210107" x="5141913" y="2425700"/>
          <p14:tracePt t="210113" x="5141913" y="2508250"/>
          <p14:tracePt t="210121" x="5159375" y="2562225"/>
          <p14:tracePt t="210130" x="5159375" y="2635250"/>
          <p14:tracePt t="210137" x="5159375" y="2735263"/>
          <p14:tracePt t="210145" x="5159375" y="2790825"/>
          <p14:tracePt t="210153" x="5159375" y="2863850"/>
          <p14:tracePt t="210161" x="5159375" y="2936875"/>
          <p14:tracePt t="210169" x="5159375" y="3009900"/>
          <p14:tracePt t="210179" x="5159375" y="3100388"/>
          <p14:tracePt t="210187" x="5159375" y="3173413"/>
          <p14:tracePt t="210194" x="5159375" y="3255963"/>
          <p14:tracePt t="210202" x="5159375" y="3328988"/>
          <p14:tracePt t="210209" x="5132388" y="3392488"/>
          <p14:tracePt t="210217" x="5105400" y="3455988"/>
          <p14:tracePt t="210225" x="5095875" y="3482975"/>
          <p14:tracePt t="210235" x="5086350" y="3519488"/>
          <p14:tracePt t="210241" x="5078413" y="3529013"/>
          <p14:tracePt t="210250" x="5059363" y="3548063"/>
          <p14:tracePt t="210323" x="5059363" y="3556000"/>
          <p14:tracePt t="210329" x="5049838" y="3565525"/>
          <p14:tracePt t="210338" x="5032375" y="3584575"/>
          <p14:tracePt t="210346" x="5014913" y="3602038"/>
          <p14:tracePt t="210353" x="4986338" y="3621088"/>
          <p14:tracePt t="210362" x="4959350" y="3638550"/>
          <p14:tracePt t="210369" x="4913313" y="3665538"/>
          <p14:tracePt t="210377" x="4895850" y="3684588"/>
          <p14:tracePt t="210385" x="4868863" y="3694113"/>
          <p14:tracePt t="210393" x="4822825" y="3702050"/>
          <p14:tracePt t="210402" x="4776788" y="3730625"/>
          <p14:tracePt t="210409" x="4749800" y="3730625"/>
          <p14:tracePt t="210418" x="4722813" y="3738563"/>
          <p14:tracePt t="210425" x="4703763" y="3738563"/>
          <p14:tracePt t="210433" x="4686300" y="3738563"/>
          <p14:tracePt t="210441" x="4667250" y="3738563"/>
          <p14:tracePt t="210450" x="4649788" y="3748088"/>
          <p14:tracePt t="210457" x="4630738" y="3748088"/>
          <p14:tracePt t="210467" x="4622800" y="3748088"/>
          <p14:tracePt t="210473" x="4613275" y="3748088"/>
          <p14:tracePt t="210489" x="4594225" y="3748088"/>
          <p14:tracePt t="210497" x="4586288" y="3748088"/>
          <p14:tracePt t="210505" x="4576763" y="3748088"/>
          <p14:tracePt t="210513" x="4567238" y="3748088"/>
          <p14:tracePt t="210521" x="4540250" y="3748088"/>
          <p14:tracePt t="210529" x="4513263" y="3748088"/>
          <p14:tracePt t="210537" x="4484688" y="3748088"/>
          <p14:tracePt t="210547" x="4457700" y="3721100"/>
          <p14:tracePt t="210553" x="4440238" y="3711575"/>
          <p14:tracePt t="210561" x="4421188" y="3702050"/>
          <p14:tracePt t="210569" x="4403725" y="3684588"/>
          <p14:tracePt t="210577" x="4394200" y="3675063"/>
          <p14:tracePt t="210610" x="4384675" y="3665538"/>
          <p14:tracePt t="210626" x="4367213" y="3648075"/>
          <p14:tracePt t="210635" x="4348163" y="3638550"/>
          <p14:tracePt t="210657" x="4330700" y="3621088"/>
          <p14:tracePt t="210665" x="4321175" y="3602038"/>
          <p14:tracePt t="210673" x="4303713" y="3584575"/>
          <p14:tracePt t="210684" x="4294188" y="3565525"/>
          <p14:tracePt t="210689" x="4284663" y="3548063"/>
          <p14:tracePt t="210697" x="4257675" y="3502025"/>
          <p14:tracePt t="210705" x="4238625" y="3475038"/>
          <p14:tracePt t="210713" x="4230688" y="3429000"/>
          <p14:tracePt t="210722" x="4194175" y="3365500"/>
          <p14:tracePt t="210729" x="4184650" y="3328988"/>
          <p14:tracePt t="210737" x="4165600" y="3265488"/>
          <p14:tracePt t="210746" x="4138613" y="3219450"/>
          <p14:tracePt t="210756" x="4121150" y="3155950"/>
          <p14:tracePt t="210762" x="4111625" y="3100388"/>
          <p14:tracePt t="210772" x="4075113" y="3036888"/>
          <p14:tracePt t="210778" x="4057650" y="2973388"/>
          <p14:tracePt t="210789" x="4048125" y="2936875"/>
          <p14:tracePt t="210793" x="4029075" y="2873375"/>
          <p14:tracePt t="210802" x="4011613" y="2844800"/>
          <p14:tracePt t="210809" x="4002088" y="2781300"/>
          <p14:tracePt t="210819" x="4002088" y="2744788"/>
          <p14:tracePt t="210825" x="4002088" y="2690813"/>
          <p14:tracePt t="210833" x="4002088" y="2662238"/>
          <p14:tracePt t="210841" x="4002088" y="2608263"/>
          <p14:tracePt t="210850" x="4002088" y="2581275"/>
          <p14:tracePt t="210857" x="4002088" y="2535238"/>
          <p14:tracePt t="210867" x="4002088" y="2498725"/>
          <p14:tracePt t="210873" x="4002088" y="2444750"/>
          <p14:tracePt t="210886" x="4002088" y="2379663"/>
          <p14:tracePt t="210889" x="4002088" y="2325688"/>
          <p14:tracePt t="210897" x="4002088" y="2270125"/>
          <p14:tracePt t="210905" x="4002088" y="2216150"/>
          <p14:tracePt t="210913" x="4002088" y="2160588"/>
          <p14:tracePt t="210921" x="4002088" y="2097088"/>
          <p14:tracePt t="210929" x="4002088" y="2043113"/>
          <p14:tracePt t="210937" x="4021138" y="1987550"/>
          <p14:tracePt t="210947" x="4048125" y="1924050"/>
          <p14:tracePt t="210953" x="4057650" y="1878013"/>
          <p14:tracePt t="210962" x="4094163" y="1833563"/>
          <p14:tracePt t="210969" x="4111625" y="1814513"/>
          <p14:tracePt t="210978" x="4138613" y="1778000"/>
          <p14:tracePt t="210985" x="4148138" y="1768475"/>
          <p14:tracePt t="210994" x="4157663" y="1760538"/>
          <p14:tracePt t="211001" x="4175125" y="1751013"/>
          <p14:tracePt t="211010" x="4184650" y="1751013"/>
          <p14:tracePt t="211018" x="4194175" y="1741488"/>
          <p14:tracePt t="211025" x="4211638" y="1741488"/>
          <p14:tracePt t="211050" x="4230688" y="1741488"/>
          <p14:tracePt t="211057" x="4267200" y="1741488"/>
          <p14:tracePt t="211070" x="4275138" y="1741488"/>
          <p14:tracePt t="211076" x="4321175" y="1741488"/>
          <p14:tracePt t="211082" x="4357688" y="1741488"/>
          <p14:tracePt t="211089" x="4394200" y="1741488"/>
          <p14:tracePt t="211097" x="4421188" y="1741488"/>
          <p14:tracePt t="211105" x="4448175" y="1741488"/>
          <p14:tracePt t="211113" x="4457700" y="1741488"/>
          <p14:tracePt t="211121" x="4484688" y="1760538"/>
          <p14:tracePt t="211129" x="4503738" y="1760538"/>
          <p14:tracePt t="211138" x="4513263" y="1760538"/>
          <p14:tracePt t="211154" x="4530725" y="1768475"/>
          <p14:tracePt t="211161" x="4540250" y="1778000"/>
          <p14:tracePt t="211169" x="4557713" y="1797050"/>
          <p14:tracePt t="211186" x="4567238" y="1814513"/>
          <p14:tracePt t="211193" x="4567238" y="1833563"/>
          <p14:tracePt t="211202" x="4576763" y="1851025"/>
          <p14:tracePt t="211209" x="4594225" y="1870075"/>
          <p14:tracePt t="211218" x="4594225" y="1878013"/>
          <p14:tracePt t="211225" x="4594225" y="1887538"/>
          <p14:tracePt t="211234" x="4603750" y="1906588"/>
          <p14:tracePt t="211243" x="4603750" y="1933575"/>
          <p14:tracePt t="211251" x="4613275" y="1943100"/>
          <p14:tracePt t="211258" x="4613275" y="1970088"/>
          <p14:tracePt t="211266" x="4622800" y="1997075"/>
          <p14:tracePt t="211274" x="4630738" y="2024063"/>
          <p14:tracePt t="211282" x="4640263" y="2070100"/>
          <p14:tracePt t="211290" x="4640263" y="2097088"/>
          <p14:tracePt t="211297" x="4659313" y="2152650"/>
          <p14:tracePt t="211307" x="4659313" y="2216150"/>
          <p14:tracePt t="211315" x="4667250" y="2270125"/>
          <p14:tracePt t="211326" x="4667250" y="2325688"/>
          <p14:tracePt t="211329" x="4695825" y="2389188"/>
          <p14:tracePt t="211337" x="4695825" y="2444750"/>
          <p14:tracePt t="211346" x="4695825" y="2535238"/>
          <p14:tracePt t="211353" x="4695825" y="2608263"/>
          <p14:tracePt t="211361" x="4695825" y="2690813"/>
          <p14:tracePt t="211371" x="4695825" y="2763838"/>
          <p14:tracePt t="211378" x="4695825" y="2817813"/>
          <p14:tracePt t="211386" x="4695825" y="2873375"/>
          <p14:tracePt t="211393" x="4695825" y="2963863"/>
          <p14:tracePt t="211402" x="4695825" y="3017838"/>
          <p14:tracePt t="211409" x="4695825" y="3082925"/>
          <p14:tracePt t="211418" x="4695825" y="3119438"/>
          <p14:tracePt t="211425" x="4676775" y="3163888"/>
          <p14:tracePt t="211434" x="4676775" y="3219450"/>
          <p14:tracePt t="211441" x="4667250" y="3246438"/>
          <p14:tracePt t="211450" x="4659313" y="3282950"/>
          <p14:tracePt t="211457" x="4640263" y="3309938"/>
          <p14:tracePt t="211467" x="4640263" y="3338513"/>
          <p14:tracePt t="211473" x="4640263" y="3355975"/>
          <p14:tracePt t="211482" x="4630738" y="3365500"/>
          <p14:tracePt t="211489" x="4622800" y="3392488"/>
          <p14:tracePt t="211497" x="4622800" y="3402013"/>
          <p14:tracePt t="211505" x="4603750" y="3419475"/>
          <p14:tracePt t="211521" x="4586288" y="3446463"/>
          <p14:tracePt t="211530" x="4576763" y="3455988"/>
          <p14:tracePt t="211537" x="4567238" y="3465513"/>
          <p14:tracePt t="211546" x="4549775" y="3482975"/>
          <p14:tracePt t="211553" x="4540250" y="3482975"/>
          <p14:tracePt t="211561" x="4540250" y="3492500"/>
          <p14:tracePt t="211572" x="4521200" y="3502025"/>
          <p14:tracePt t="211577" x="4503738" y="3519488"/>
          <p14:tracePt t="211586" x="4484688" y="3529013"/>
          <p14:tracePt t="211593" x="4448175" y="3556000"/>
          <p14:tracePt t="211602" x="4430713" y="3575050"/>
          <p14:tracePt t="211609" x="4421188" y="3575050"/>
          <p14:tracePt t="211621" x="4403725" y="3592513"/>
          <p14:tracePt t="211625" x="4384675" y="3592513"/>
          <p14:tracePt t="211635" x="4376738" y="3592513"/>
          <p14:tracePt t="211642" x="4376738" y="3602038"/>
          <p14:tracePt t="211652" x="4357688" y="3611563"/>
          <p14:tracePt t="211667" x="4348163" y="3611563"/>
          <p14:tracePt t="211689" x="4340225" y="3611563"/>
          <p14:tracePt t="211713" x="4330700" y="3611563"/>
          <p14:tracePt t="211730" x="4303713" y="3611563"/>
          <p14:tracePt t="211737" x="4294188" y="3611563"/>
          <p14:tracePt t="211762" x="4284663" y="3611563"/>
          <p14:tracePt t="211769" x="4267200" y="3611563"/>
          <p14:tracePt t="211777" x="4248150" y="3611563"/>
          <p14:tracePt t="211801" x="4238625" y="3611563"/>
          <p14:tracePt t="211809" x="4221163" y="3611563"/>
          <p14:tracePt t="211817" x="4202113" y="3611563"/>
          <p14:tracePt t="211825" x="4194175" y="3611563"/>
          <p14:tracePt t="211833" x="4184650" y="3611563"/>
          <p14:tracePt t="211841" x="4175125" y="3611563"/>
          <p14:tracePt t="211850" x="4165600" y="3611563"/>
          <p14:tracePt t="211857" x="4157663" y="3611563"/>
          <p14:tracePt t="211866" x="4138613" y="3611563"/>
          <p14:tracePt t="211884" x="4129088" y="3611563"/>
          <p14:tracePt t="211913" x="4121150" y="3611563"/>
          <p14:tracePt t="211922" x="4094163" y="3611563"/>
          <p14:tracePt t="211929" x="4065588" y="3602038"/>
          <p14:tracePt t="211938" x="4029075" y="3575050"/>
          <p14:tracePt t="211946" x="4011613" y="3556000"/>
          <p14:tracePt t="211953" x="3965575" y="3492500"/>
          <p14:tracePt t="211962" x="3929063" y="3446463"/>
          <p14:tracePt t="211970" x="3911600" y="3419475"/>
          <p14:tracePt t="211978" x="3875088" y="3382963"/>
          <p14:tracePt t="211986" x="3856038" y="3355975"/>
          <p14:tracePt t="211994" x="3846513" y="3338513"/>
          <p14:tracePt t="212001" x="3819525" y="3292475"/>
          <p14:tracePt t="212009" x="3819525" y="3282950"/>
          <p14:tracePt t="212018" x="3810000" y="3255963"/>
          <p14:tracePt t="212025" x="3802063" y="3236913"/>
          <p14:tracePt t="212035" x="3802063" y="3209925"/>
          <p14:tracePt t="212041" x="3792538" y="3192463"/>
          <p14:tracePt t="212049" x="3792538" y="3163888"/>
          <p14:tracePt t="212057" x="3775075" y="3119438"/>
          <p14:tracePt t="212066" x="3775075" y="3063875"/>
          <p14:tracePt t="212073" x="3765550" y="3027363"/>
          <p14:tracePt t="212082" x="3765550" y="2973388"/>
          <p14:tracePt t="212089" x="3756025" y="2917825"/>
          <p14:tracePt t="212097" x="3756025" y="2863850"/>
          <p14:tracePt t="212105" x="3756025" y="2800350"/>
          <p14:tracePt t="212113" x="3756025" y="2744788"/>
          <p14:tracePt t="212124" x="3756025" y="2708275"/>
          <p14:tracePt t="212130" x="3756025" y="2654300"/>
          <p14:tracePt t="212137" x="3756025" y="2608263"/>
          <p14:tracePt t="212145" x="3756025" y="2571750"/>
          <p14:tracePt t="212153" x="3756025" y="2544763"/>
          <p14:tracePt t="212161" x="3756025" y="2498725"/>
          <p14:tracePt t="212169" x="3756025" y="2471738"/>
          <p14:tracePt t="212177" x="3756025" y="2452688"/>
          <p14:tracePt t="212186" x="3756025" y="2435225"/>
          <p14:tracePt t="212193" x="3756025" y="2408238"/>
          <p14:tracePt t="212203" x="3756025" y="2398713"/>
          <p14:tracePt t="212209" x="3756025" y="2362200"/>
          <p14:tracePt t="212218" x="3756025" y="2352675"/>
          <p14:tracePt t="212225" x="3756025" y="2325688"/>
          <p14:tracePt t="212235" x="3756025" y="2306638"/>
          <p14:tracePt t="212241" x="3765550" y="2289175"/>
          <p14:tracePt t="212251" x="3775075" y="2270125"/>
          <p14:tracePt t="212258" x="3775075" y="2243138"/>
          <p14:tracePt t="212267" x="3783013" y="2225675"/>
          <p14:tracePt t="212273" x="3792538" y="2197100"/>
          <p14:tracePt t="212281" x="3810000" y="2179638"/>
          <p14:tracePt t="212290" x="3819525" y="2143125"/>
          <p14:tracePt t="212298" x="3829050" y="2125663"/>
          <p14:tracePt t="212307" x="3838575" y="2097088"/>
          <p14:tracePt t="212313" x="3846513" y="2079625"/>
          <p14:tracePt t="212321" x="3856038" y="2070100"/>
          <p14:tracePt t="212329" x="3865563" y="2052638"/>
          <p14:tracePt t="212337" x="3875088" y="2024063"/>
          <p14:tracePt t="212354" x="3883025" y="2006600"/>
          <p14:tracePt t="212361" x="3919538" y="1970088"/>
          <p14:tracePt t="212370" x="3919538" y="1951038"/>
          <p14:tracePt t="212377" x="3938588" y="1924050"/>
          <p14:tracePt t="212385" x="3956050" y="1906588"/>
          <p14:tracePt t="212393" x="3975100" y="1887538"/>
          <p14:tracePt t="212401" x="4011613" y="1841500"/>
          <p14:tracePt t="212409" x="4029075" y="1824038"/>
          <p14:tracePt t="212418" x="4084638" y="1787525"/>
          <p14:tracePt t="212425" x="4129088" y="1760538"/>
          <p14:tracePt t="212435" x="4165600" y="1760538"/>
          <p14:tracePt t="212441" x="4202113" y="1731963"/>
          <p14:tracePt t="212450" x="4238625" y="1731963"/>
          <p14:tracePt t="212457" x="4267200" y="1724025"/>
          <p14:tracePt t="212466" x="4294188" y="1704975"/>
          <p14:tracePt t="212473" x="4340225" y="1697038"/>
          <p14:tracePt t="212482" x="4376738" y="1697038"/>
          <p14:tracePt t="212489" x="4421188" y="1697038"/>
          <p14:tracePt t="212497" x="4440238" y="1697038"/>
          <p14:tracePt t="212506" x="4467225" y="1697038"/>
          <p14:tracePt t="212513" x="4521200" y="1697038"/>
          <p14:tracePt t="212521" x="4549775" y="1697038"/>
          <p14:tracePt t="212529" x="4576763" y="1697038"/>
          <p14:tracePt t="212538" x="4622800" y="1697038"/>
          <p14:tracePt t="212545" x="4649788" y="1697038"/>
          <p14:tracePt t="212553" x="4676775" y="1697038"/>
          <p14:tracePt t="212561" x="4740275" y="1731963"/>
          <p14:tracePt t="212571" x="4767263" y="1768475"/>
          <p14:tracePt t="212577" x="4803775" y="1797050"/>
          <p14:tracePt t="212586" x="4832350" y="1833563"/>
          <p14:tracePt t="212593" x="4849813" y="1851025"/>
          <p14:tracePt t="212602" x="4895850" y="1897063"/>
          <p14:tracePt t="212611" x="4913313" y="1924050"/>
          <p14:tracePt t="212624" x="4922838" y="1951038"/>
          <p14:tracePt t="212626" x="4932363" y="1987550"/>
          <p14:tracePt t="212635" x="4949825" y="2033588"/>
          <p14:tracePt t="212643" x="4949825" y="2043113"/>
          <p14:tracePt t="212656" x="4959350" y="2089150"/>
          <p14:tracePt t="212659" x="4959350" y="2116138"/>
          <p14:tracePt t="212669" x="4968875" y="2152650"/>
          <p14:tracePt t="212674" x="4968875" y="2189163"/>
          <p14:tracePt t="212683" x="4968875" y="2233613"/>
          <p14:tracePt t="212689" x="4968875" y="2262188"/>
          <p14:tracePt t="212697" x="4968875" y="2316163"/>
          <p14:tracePt t="212705" x="4968875" y="2371725"/>
          <p14:tracePt t="212713" x="4968875" y="2425700"/>
          <p14:tracePt t="212722" x="4968875" y="2481263"/>
          <p14:tracePt t="212729" x="4968875" y="2571750"/>
          <p14:tracePt t="212737" x="4968875" y="2635250"/>
          <p14:tracePt t="212745" x="4968875" y="2708275"/>
          <p14:tracePt t="212754" x="4968875" y="2781300"/>
          <p14:tracePt t="212763" x="4968875" y="2836863"/>
          <p14:tracePt t="212769" x="4968875" y="2909888"/>
          <p14:tracePt t="212779" x="4968875" y="2963863"/>
          <p14:tracePt t="212788" x="4959350" y="3027363"/>
          <p14:tracePt t="212798" x="4959350" y="3100388"/>
          <p14:tracePt t="212802" x="4941888" y="3146425"/>
          <p14:tracePt t="212809" x="4922838" y="3209925"/>
          <p14:tracePt t="212819" x="4895850" y="3282950"/>
          <p14:tracePt t="212826" x="4886325" y="3319463"/>
          <p14:tracePt t="212835" x="4876800" y="3355975"/>
          <p14:tracePt t="212842" x="4868863" y="3382963"/>
          <p14:tracePt t="212852" x="4868863" y="3402013"/>
          <p14:tracePt t="212857" x="4840288" y="3438525"/>
          <p14:tracePt t="212869" x="4840288" y="3446463"/>
          <p14:tracePt t="212873" x="4832350" y="3446463"/>
          <p14:tracePt t="212886" x="4832350" y="3455988"/>
          <p14:tracePt t="212889" x="4832350" y="3465513"/>
          <p14:tracePt t="212906" x="4822825" y="3482975"/>
          <p14:tracePt t="212913" x="4813300" y="3502025"/>
          <p14:tracePt t="212921" x="4803775" y="3511550"/>
          <p14:tracePt t="212929" x="4786313" y="3529013"/>
          <p14:tracePt t="212937" x="4776788" y="3548063"/>
          <p14:tracePt t="212948" x="4759325" y="3565525"/>
          <p14:tracePt t="212953" x="4749800" y="3575050"/>
          <p14:tracePt t="212962" x="4740275" y="3584575"/>
          <p14:tracePt t="212970" x="4722813" y="3602038"/>
          <p14:tracePt t="212977" x="4703763" y="3602038"/>
          <p14:tracePt t="212985" x="4695825" y="3611563"/>
          <p14:tracePt t="212995" x="4667250" y="3629025"/>
          <p14:tracePt t="213001" x="4659313" y="3629025"/>
          <p14:tracePt t="213011" x="4613275" y="3629025"/>
          <p14:tracePt t="213018" x="4576763" y="3629025"/>
          <p14:tracePt t="213027" x="4530725" y="3629025"/>
          <p14:tracePt t="213036" x="4467225" y="3629025"/>
          <p14:tracePt t="213042" x="4421188" y="3629025"/>
          <p14:tracePt t="213050" x="4367213" y="3629025"/>
          <p14:tracePt t="213059" x="4340225" y="3629025"/>
          <p14:tracePt t="213067" x="4303713" y="3629025"/>
          <p14:tracePt t="213073" x="4267200" y="3621088"/>
          <p14:tracePt t="213082" x="4257675" y="3621088"/>
          <p14:tracePt t="213106" x="4248150" y="3621088"/>
          <p14:tracePt t="213113" x="4230688" y="3621088"/>
          <p14:tracePt t="213129" x="4221163" y="3611563"/>
          <p14:tracePt t="213137" x="4202113" y="3592513"/>
          <p14:tracePt t="213146" x="4194175" y="3584575"/>
          <p14:tracePt t="213154" x="4175125" y="3565525"/>
          <p14:tracePt t="213161" x="4148138" y="3538538"/>
          <p14:tracePt t="213171" x="4129088" y="3529013"/>
          <p14:tracePt t="213177" x="4111625" y="3492500"/>
          <p14:tracePt t="213189" x="4084638" y="3475038"/>
          <p14:tracePt t="213196" x="4065588" y="3455988"/>
          <p14:tracePt t="213204" x="4048125" y="3438525"/>
          <p14:tracePt t="213212" x="4029075" y="3419475"/>
          <p14:tracePt t="213217" x="4011613" y="3402013"/>
          <p14:tracePt t="213225" x="4002088" y="3375025"/>
          <p14:tracePt t="213233" x="3965575" y="3346450"/>
          <p14:tracePt t="213243" x="3956050" y="3328988"/>
          <p14:tracePt t="213250" x="3948113" y="3302000"/>
          <p14:tracePt t="213258" x="3929063" y="3282950"/>
          <p14:tracePt t="213267" x="3919538" y="3246438"/>
          <p14:tracePt t="213273" x="3902075" y="3200400"/>
          <p14:tracePt t="213281" x="3875088" y="3173413"/>
          <p14:tracePt t="213289" x="3856038" y="3119438"/>
          <p14:tracePt t="213298" x="3846513" y="3054350"/>
          <p14:tracePt t="213306" x="3819525" y="2990850"/>
          <p14:tracePt t="213313" x="3802063" y="2900363"/>
          <p14:tracePt t="213322" x="3792538" y="2844800"/>
          <p14:tracePt t="213329" x="3783013" y="2781300"/>
          <p14:tracePt t="213337" x="3756025" y="2690813"/>
          <p14:tracePt t="213346" x="3738563" y="2625725"/>
          <p14:tracePt t="213353" x="3738563" y="2554288"/>
          <p14:tracePt t="213363" x="3729038" y="2489200"/>
          <p14:tracePt t="213371" x="3729038" y="2435225"/>
          <p14:tracePt t="213377" x="3729038" y="2398713"/>
          <p14:tracePt t="213385" x="3729038" y="2352675"/>
          <p14:tracePt t="213393" x="3729038" y="2335213"/>
          <p14:tracePt t="213401" x="3729038" y="2306638"/>
          <p14:tracePt t="213409" x="3738563" y="2279650"/>
          <p14:tracePt t="213419" x="3738563" y="2270125"/>
          <p14:tracePt t="213426" x="3738563" y="2262188"/>
          <p14:tracePt t="213441" x="3746500" y="2243138"/>
          <p14:tracePt t="213452" x="3756025" y="2216150"/>
          <p14:tracePt t="213458" x="3765550" y="2206625"/>
          <p14:tracePt t="213469" x="3775075" y="2170113"/>
          <p14:tracePt t="213474" x="3792538" y="2152650"/>
          <p14:tracePt t="213485" x="3802063" y="2143125"/>
          <p14:tracePt t="213490" x="3829050" y="2116138"/>
          <p14:tracePt t="213497" x="3846513" y="2097088"/>
          <p14:tracePt t="213505" x="3856038" y="2089150"/>
          <p14:tracePt t="213513" x="3883025" y="2060575"/>
          <p14:tracePt t="213521" x="3892550" y="2052638"/>
          <p14:tracePt t="213530" x="3948113" y="2033588"/>
          <p14:tracePt t="213537" x="3965575" y="2024063"/>
          <p14:tracePt t="213545" x="3984625" y="2016125"/>
          <p14:tracePt t="213553" x="4011613" y="1979613"/>
          <p14:tracePt t="213561" x="4029075" y="1970088"/>
          <p14:tracePt t="213569" x="4075113" y="1960563"/>
          <p14:tracePt t="213578" x="4102100" y="1943100"/>
          <p14:tracePt t="213591" x="4138613" y="1924050"/>
          <p14:tracePt t="213593" x="4165600" y="1924050"/>
          <p14:tracePt t="213601" x="4211638" y="1897063"/>
          <p14:tracePt t="213609" x="4238625" y="1897063"/>
          <p14:tracePt t="213620" x="4275138" y="1897063"/>
          <p14:tracePt t="213625" x="4321175" y="1897063"/>
          <p14:tracePt t="213635" x="4376738" y="1878013"/>
          <p14:tracePt t="213643" x="4403725" y="1878013"/>
          <p14:tracePt t="213656" x="4457700" y="1878013"/>
          <p14:tracePt t="213659" x="4503738" y="1878013"/>
          <p14:tracePt t="213668" x="4513263" y="1878013"/>
          <p14:tracePt t="213673" x="4549775" y="1878013"/>
          <p14:tracePt t="213685" x="4557713" y="1887538"/>
          <p14:tracePt t="213689" x="4567238" y="1897063"/>
          <p14:tracePt t="213697" x="4603750" y="1924050"/>
          <p14:tracePt t="213706" x="4613275" y="1933575"/>
          <p14:tracePt t="213715" x="4630738" y="1943100"/>
          <p14:tracePt t="213724" x="4640263" y="1960563"/>
          <p14:tracePt t="213729" x="4649788" y="1979613"/>
          <p14:tracePt t="213737" x="4659313" y="2006600"/>
          <p14:tracePt t="213745" x="4667250" y="2052638"/>
          <p14:tracePt t="213753" x="4676775" y="2079625"/>
          <p14:tracePt t="213762" x="4686300" y="2125663"/>
          <p14:tracePt t="213769" x="4686300" y="2179638"/>
          <p14:tracePt t="213777" x="4695825" y="2233613"/>
          <p14:tracePt t="213786" x="4695825" y="2279650"/>
          <p14:tracePt t="213793" x="4713288" y="2335213"/>
          <p14:tracePt t="213802" x="4713288" y="2389188"/>
          <p14:tracePt t="213809" x="4713288" y="2435225"/>
          <p14:tracePt t="213818" x="4713288" y="2489200"/>
          <p14:tracePt t="213825" x="4713288" y="2525713"/>
          <p14:tracePt t="213834" x="4713288" y="2571750"/>
          <p14:tracePt t="213843" x="4713288" y="2608263"/>
          <p14:tracePt t="213854" x="4713288" y="2654300"/>
          <p14:tracePt t="213857" x="4713288" y="2681288"/>
          <p14:tracePt t="213870" x="4713288" y="2727325"/>
          <p14:tracePt t="213873" x="4686300" y="2771775"/>
          <p14:tracePt t="213885" x="4676775" y="2808288"/>
          <p14:tracePt t="213890" x="4667250" y="2854325"/>
          <p14:tracePt t="213900" x="4659313" y="2873375"/>
          <p14:tracePt t="213905" x="4622800" y="2946400"/>
          <p14:tracePt t="213914" x="4613275" y="2973388"/>
          <p14:tracePt t="213921" x="4594225" y="3017838"/>
          <p14:tracePt t="213929" x="4557713" y="3082925"/>
          <p14:tracePt t="213937" x="4540250" y="3127375"/>
          <p14:tracePt t="213947" x="4513263" y="3182938"/>
          <p14:tracePt t="213953" x="4494213" y="3228975"/>
          <p14:tracePt t="213965" x="4430713" y="3328988"/>
          <p14:tracePt t="213969" x="4413250" y="3365500"/>
          <p14:tracePt t="213978" x="4367213" y="3419475"/>
          <p14:tracePt t="213986" x="4311650" y="3502025"/>
          <p14:tracePt t="213994" x="4294188" y="3519488"/>
          <p14:tracePt t="214001" x="4248150" y="3565525"/>
          <p14:tracePt t="214009" x="4194175" y="3621088"/>
          <p14:tracePt t="214019" x="4175125" y="3638550"/>
          <p14:tracePt t="214026" x="4157663" y="3648075"/>
          <p14:tracePt t="214035" x="4111625" y="3665538"/>
          <p14:tracePt t="214041" x="4102100" y="3665538"/>
          <p14:tracePt t="214050" x="4084638" y="3684588"/>
          <p14:tracePt t="214082" x="4075113" y="3684588"/>
          <p14:tracePt t="214091" x="4065588" y="3694113"/>
          <p14:tracePt t="214098" x="4048125" y="3702050"/>
          <p14:tracePt t="214114" x="4029075" y="3711575"/>
          <p14:tracePt t="214121" x="4021138" y="3711575"/>
          <p14:tracePt t="214129" x="4011613" y="3721100"/>
          <p14:tracePt t="214137" x="4002088" y="3730625"/>
          <p14:tracePt t="214145" x="3992563" y="3738563"/>
          <p14:tracePt t="214155" x="3984625" y="3748088"/>
          <p14:tracePt t="214163" x="3975100" y="3757613"/>
          <p14:tracePt t="214185" x="3965575" y="3757613"/>
          <p14:tracePt t="214780" x="3956050" y="3767138"/>
          <p14:tracePt t="214813" x="3938588" y="3775075"/>
          <p14:tracePt t="214834" x="3929063" y="3784600"/>
          <p14:tracePt t="214866" x="3911600" y="3821113"/>
          <p14:tracePt t="214884" x="3902075" y="3830638"/>
          <p14:tracePt t="214889" x="3892550" y="3840163"/>
          <p14:tracePt t="214913" x="3875088" y="3848100"/>
          <p14:tracePt t="214931" x="3875088" y="3857625"/>
          <p14:tracePt t="214947" x="3856038" y="3875088"/>
          <p14:tracePt t="214964" x="3846513" y="3875088"/>
          <p14:tracePt t="214971" x="3829050" y="3884613"/>
          <p14:tracePt t="214980" x="3810000" y="3884613"/>
          <p14:tracePt t="214987" x="3792538" y="3903663"/>
          <p14:tracePt t="214995" x="3783013" y="3903663"/>
          <p14:tracePt t="215003" x="3765550" y="3903663"/>
          <p14:tracePt t="215012" x="3756025" y="3911600"/>
          <p14:tracePt t="215018" x="3729038" y="3921125"/>
          <p14:tracePt t="215036" x="3709988" y="3921125"/>
          <p14:tracePt t="215041" x="3692525" y="3948113"/>
          <p14:tracePt t="215049" x="3656013" y="3967163"/>
          <p14:tracePt t="215057" x="3629025" y="3994150"/>
          <p14:tracePt t="215067" x="3619500" y="4003675"/>
          <p14:tracePt t="215073" x="3600450" y="4021138"/>
          <p14:tracePt t="215083" x="3582988" y="4049713"/>
          <p14:tracePt t="215089" x="3573463" y="4057650"/>
          <p14:tracePt t="215098" x="3563938" y="4086225"/>
          <p14:tracePt t="215105" x="3556000" y="4094163"/>
          <p14:tracePt t="215114" x="3536950" y="4130675"/>
          <p14:tracePt t="215121" x="3527425" y="4149725"/>
          <p14:tracePt t="215129" x="3519488" y="4186238"/>
          <p14:tracePt t="215137" x="3509963" y="4186238"/>
          <p14:tracePt t="215147" x="3509963" y="4222750"/>
          <p14:tracePt t="215154" x="3490913" y="4249738"/>
          <p14:tracePt t="215161" x="3490913" y="4259263"/>
          <p14:tracePt t="215170" x="3490913" y="4295775"/>
          <p14:tracePt t="215177" x="3490913" y="4322763"/>
          <p14:tracePt t="215186" x="3490913" y="4359275"/>
          <p14:tracePt t="215193" x="3490913" y="4395788"/>
          <p14:tracePt t="215202" x="3490913" y="4432300"/>
          <p14:tracePt t="215209" x="3490913" y="4478338"/>
          <p14:tracePt t="215217" x="3490913" y="4514850"/>
          <p14:tracePt t="215226" x="3490913" y="4568825"/>
          <p14:tracePt t="215234" x="3500438" y="4595813"/>
          <p14:tracePt t="215242" x="3509963" y="4641850"/>
          <p14:tracePt t="215252" x="3509963" y="4668838"/>
          <p14:tracePt t="215257" x="3536950" y="4714875"/>
          <p14:tracePt t="215266" x="3536950" y="4732338"/>
          <p14:tracePt t="215274" x="3546475" y="4741863"/>
          <p14:tracePt t="215283" x="3546475" y="4768850"/>
          <p14:tracePt t="215290" x="3546475" y="4778375"/>
          <p14:tracePt t="215307" x="3556000" y="4787900"/>
          <p14:tracePt t="215324" x="3573463" y="4814888"/>
          <p14:tracePt t="215338" x="3573463" y="4824413"/>
          <p14:tracePt t="215345" x="3582988" y="4841875"/>
          <p14:tracePt t="215353" x="3582988" y="4860925"/>
          <p14:tracePt t="215361" x="3592513" y="4878388"/>
          <p14:tracePt t="215369" x="3592513" y="4906963"/>
          <p14:tracePt t="215377" x="3592513" y="4924425"/>
          <p14:tracePt t="215386" x="3600450" y="4943475"/>
          <p14:tracePt t="215393" x="3600450" y="4951413"/>
          <p14:tracePt t="215402" x="3600450" y="4960938"/>
          <p14:tracePt t="215610" x="3600450" y="4970463"/>
          <p14:tracePt t="215619" x="3600450" y="4987925"/>
          <p14:tracePt t="216998" x="3600450" y="4997450"/>
          <p14:tracePt t="217004" x="3600450" y="5006975"/>
          <p14:tracePt t="217011" x="3600450" y="5016500"/>
          <p14:tracePt t="217028" x="3592513" y="5024438"/>
          <p14:tracePt t="217417" x="3592513" y="4997450"/>
          <p14:tracePt t="217425" x="3600450" y="4987925"/>
          <p14:tracePt t="217441" x="3600450" y="4979988"/>
          <p14:tracePt t="217449" x="3619500" y="4970463"/>
          <p14:tracePt t="217466" x="3636963" y="4951413"/>
          <p14:tracePt t="217473" x="3656013" y="4951413"/>
          <p14:tracePt t="217482" x="3665538" y="4943475"/>
          <p14:tracePt t="217489" x="3673475" y="4943475"/>
          <p14:tracePt t="217497" x="3683000" y="4943475"/>
          <p14:tracePt t="217506" x="3702050" y="4943475"/>
          <p14:tracePt t="217513" x="3709988" y="4933950"/>
          <p14:tracePt t="217522" x="3719513" y="4933950"/>
          <p14:tracePt t="217529" x="3746500" y="4914900"/>
          <p14:tracePt t="217537" x="3746500" y="4906963"/>
          <p14:tracePt t="217545" x="3756025" y="4897438"/>
          <p14:tracePt t="217553" x="3775075" y="4878388"/>
          <p14:tracePt t="217561" x="3792538" y="4860925"/>
          <p14:tracePt t="217569" x="3802063" y="4851400"/>
          <p14:tracePt t="217579" x="3819525" y="4833938"/>
          <p14:tracePt t="217591" x="3838575" y="4814888"/>
          <p14:tracePt t="217593" x="3856038" y="4797425"/>
          <p14:tracePt t="217602" x="3865563" y="4760913"/>
          <p14:tracePt t="217620" x="3892550" y="4741863"/>
          <p14:tracePt t="217625" x="3892550" y="4732338"/>
          <p14:tracePt t="217795" x="3892550" y="4741863"/>
          <p14:tracePt t="217804" x="3892550" y="4751388"/>
          <p14:tracePt t="217811" x="3883025" y="4768850"/>
          <p14:tracePt t="217827" x="3875088" y="4778375"/>
          <p14:tracePt t="217839" x="3856038" y="4797425"/>
          <p14:tracePt t="217841" x="3846513" y="4814888"/>
          <p14:tracePt t="217850" x="3838575" y="4833938"/>
          <p14:tracePt t="217858" x="3829050" y="4860925"/>
          <p14:tracePt t="217868" x="3829050" y="4870450"/>
          <p14:tracePt t="217885" x="3802063" y="4924425"/>
          <p14:tracePt t="217889" x="3792538" y="4943475"/>
          <p14:tracePt t="217897" x="3792538" y="4960938"/>
          <p14:tracePt t="217905" x="3783013" y="4979988"/>
          <p14:tracePt t="217913" x="3756025" y="5016500"/>
          <p14:tracePt t="217921" x="3746500" y="5016500"/>
          <p14:tracePt t="217929" x="3746500" y="5024438"/>
          <p14:tracePt t="217937" x="3746500" y="5043488"/>
          <p14:tracePt t="217945" x="3746500" y="5053013"/>
          <p14:tracePt t="218114" x="3738563" y="5060950"/>
          <p14:tracePt t="218146" x="3729038" y="5060950"/>
          <p14:tracePt t="218153" x="3719513" y="5060950"/>
          <p14:tracePt t="218161" x="3709988" y="5060950"/>
          <p14:tracePt t="218170" x="3692525" y="5053013"/>
          <p14:tracePt t="218177" x="3683000" y="5043488"/>
          <p14:tracePt t="218185" x="3673475" y="5043488"/>
          <p14:tracePt t="218193" x="3656013" y="5043488"/>
          <p14:tracePt t="218201" x="3636963" y="5033963"/>
          <p14:tracePt t="218209" x="3619500" y="5033963"/>
          <p14:tracePt t="218218" x="3573463" y="5016500"/>
          <p14:tracePt t="218227" x="3563938" y="5016500"/>
          <p14:tracePt t="218239" x="3527425" y="4997450"/>
          <p14:tracePt t="218247" x="3500438" y="4970463"/>
          <p14:tracePt t="218249" x="3482975" y="4960938"/>
          <p14:tracePt t="218257" x="3463925" y="4951413"/>
          <p14:tracePt t="218266" x="3436938" y="4933950"/>
          <p14:tracePt t="218282" x="3419475" y="4924425"/>
          <p14:tracePt t="218289" x="3409950" y="4924425"/>
          <p14:tracePt t="218298" x="3400425" y="4914900"/>
          <p14:tracePt t="218659" x="3390900" y="4914900"/>
          <p14:tracePt t="219596" x="3409950" y="4914900"/>
          <p14:tracePt t="219601" x="3419475" y="4914900"/>
          <p14:tracePt t="219609" x="3446463" y="4897438"/>
          <p14:tracePt t="219634" x="3446463" y="4887913"/>
          <p14:tracePt t="219890" x="3455988" y="4887913"/>
          <p14:tracePt t="219905" x="3455988" y="4897438"/>
          <p14:tracePt t="219929" x="3446463" y="4906963"/>
          <p14:tracePt t="220131" x="3436938" y="4924425"/>
          <p14:tracePt t="220140" x="3436938" y="4933950"/>
          <p14:tracePt t="220150" x="3427413" y="4943475"/>
          <p14:tracePt t="220171" x="3419475" y="4960938"/>
          <p14:tracePt t="220621" x="3419475" y="4970463"/>
          <p14:tracePt t="220625" x="3419475" y="4979988"/>
          <p14:tracePt t="220635" x="3419475" y="4987925"/>
          <p14:tracePt t="220641" x="3419475" y="5006975"/>
          <p14:tracePt t="220657" x="3419475" y="5016500"/>
          <p14:tracePt t="220662" x="3419475" y="5024438"/>
          <p14:tracePt t="220670" x="3419475" y="5043488"/>
          <p14:tracePt t="220674" x="3419475" y="5060950"/>
          <p14:tracePt t="220685" x="3419475" y="5070475"/>
          <p14:tracePt t="220697" x="3419475" y="5089525"/>
          <p14:tracePt t="220705" x="3419475" y="5106988"/>
          <p14:tracePt t="220788" x="3419475" y="5116513"/>
          <p14:tracePt t="220930" x="3419475" y="5133975"/>
          <p14:tracePt t="221173" x="3427413" y="5133975"/>
          <p14:tracePt t="221201" x="3436938" y="5143500"/>
          <p14:tracePt t="221225" x="3446463" y="5153025"/>
          <p14:tracePt t="221234" x="3446463" y="5160963"/>
          <p14:tracePt t="221243" x="3446463" y="5170488"/>
          <p14:tracePt t="221249" x="3455988" y="5197475"/>
          <p14:tracePt t="221266" x="3482975" y="5216525"/>
          <p14:tracePt t="221275" x="3482975" y="5226050"/>
          <p14:tracePt t="221283" x="3482975" y="5233988"/>
          <p14:tracePt t="221330" x="3482975" y="5253038"/>
          <p14:tracePt t="221580" x="3482975" y="5262563"/>
          <p14:tracePt t="221607" x="3482975" y="5270500"/>
          <p14:tracePt t="221675" x="3482975" y="5280025"/>
          <p14:tracePt t="221723" x="3463925" y="5289550"/>
          <p14:tracePt t="221739" x="3446463" y="5299075"/>
          <p14:tracePt t="221748" x="3436938" y="5307013"/>
          <p14:tracePt t="221753" x="3427413" y="5316538"/>
          <p14:tracePt t="221770" x="3419475" y="5316538"/>
          <p14:tracePt t="221793" x="3409950" y="5316538"/>
          <p14:tracePt t="222291" x="3409950" y="5326063"/>
          <p14:tracePt t="222460" x="3409950" y="5335588"/>
          <p14:tracePt t="222475" x="3400425" y="5343525"/>
          <p14:tracePt t="222920" x="3390900" y="5353050"/>
          <p14:tracePt t="222925" x="3382963" y="5362575"/>
          <p14:tracePt t="222938" x="3363913" y="5372100"/>
          <p14:tracePt t="223081" x="3354388" y="5372100"/>
          <p14:tracePt t="223091" x="3354388" y="5362575"/>
          <p14:tracePt t="223106" x="3354388" y="5343525"/>
          <p14:tracePt t="223114" x="3354388" y="5335588"/>
          <p14:tracePt t="223138" x="3346450" y="5307013"/>
          <p14:tracePt t="223369" x="3336925" y="5299075"/>
          <p14:tracePt t="224027" x="3336925" y="5280025"/>
          <p14:tracePt t="224034" x="3336925" y="5270500"/>
          <p14:tracePt t="224050" x="3336925" y="5262563"/>
          <p14:tracePt t="224066" x="3336925" y="5253038"/>
          <p14:tracePt t="224089" x="3336925" y="5233988"/>
          <p14:tracePt t="224153" x="3336925" y="5226050"/>
          <p14:tracePt t="224161" x="3336925" y="5216525"/>
          <p14:tracePt t="224460" x="3346450" y="5207000"/>
          <p14:tracePt t="224499" x="3363913" y="5189538"/>
          <p14:tracePt t="224627" x="3363913" y="5180013"/>
          <p14:tracePt t="224675" x="3373438" y="5160963"/>
          <p14:tracePt t="224684" x="3373438" y="5153025"/>
          <p14:tracePt t="224699" x="3382963" y="5153025"/>
          <p14:tracePt t="224844" x="3382963" y="5143500"/>
          <p14:tracePt t="226526" x="3382963" y="5153025"/>
          <p14:tracePt t="227042" x="3382963" y="5170488"/>
          <p14:tracePt t="227050" x="3382963" y="5180013"/>
          <p14:tracePt t="227066" x="3382963" y="5189538"/>
          <p14:tracePt t="227081" x="3382963" y="5197475"/>
          <p14:tracePt t="227089" x="3382963" y="5216525"/>
          <p14:tracePt t="227106" x="3382963" y="5226050"/>
          <p14:tracePt t="227113" x="3382963" y="5233988"/>
          <p14:tracePt t="227121" x="3382963" y="5253038"/>
          <p14:tracePt t="227138" x="3382963" y="5262563"/>
          <p14:tracePt t="227153" x="3382963" y="5270500"/>
          <p14:tracePt t="227290" x="3382963" y="5289550"/>
          <p14:tracePt t="227306" x="3382963" y="5299075"/>
          <p14:tracePt t="227317" x="3382963" y="5307013"/>
          <p14:tracePt t="227332" x="3382963" y="5316538"/>
          <p14:tracePt t="227353" x="3382963" y="5335588"/>
          <p14:tracePt t="227669" x="3382963" y="5343525"/>
          <p14:tracePt t="227682" x="3382963" y="5353050"/>
          <p14:tracePt t="227689" x="3382963" y="5372100"/>
          <p14:tracePt t="227698" x="3382963" y="5380038"/>
          <p14:tracePt t="227706" x="3382963" y="5389563"/>
          <p14:tracePt t="227721" x="3382963" y="5399088"/>
          <p14:tracePt t="227730" x="3382963" y="5408613"/>
          <p14:tracePt t="227753" x="3382963" y="5416550"/>
          <p14:tracePt t="227809" x="3382963" y="5426075"/>
          <p14:tracePt t="227898" x="3382963" y="5435600"/>
          <p14:tracePt t="227913" x="3382963" y="5453063"/>
          <p14:tracePt t="227921" x="3382963" y="5462588"/>
          <p14:tracePt t="227986" x="3382963" y="5472113"/>
          <p14:tracePt t="228001" x="3382963" y="5489575"/>
          <p14:tracePt t="228009" x="3382963" y="5499100"/>
          <p14:tracePt t="228026" x="3382963" y="5508625"/>
          <p14:tracePt t="228057" x="3382963" y="5518150"/>
          <p14:tracePt t="228082" x="3382963" y="5526088"/>
          <p14:tracePt t="228098" x="3382963" y="5535613"/>
          <p14:tracePt t="228114" x="3382963" y="5545138"/>
          <p14:tracePt t="228139" x="3382963" y="5562600"/>
          <p14:tracePt t="228147" x="3382963" y="5572125"/>
          <p14:tracePt t="228161" x="3373438" y="5589588"/>
          <p14:tracePt t="228363" x="3346450" y="5608638"/>
          <p14:tracePt t="228387" x="3336925" y="5618163"/>
          <p14:tracePt t="228404" x="3327400" y="5626100"/>
          <p14:tracePt t="228514" x="3317875" y="5635625"/>
          <p14:tracePt t="229146" x="3317875" y="5626100"/>
          <p14:tracePt t="229153" x="3317875" y="5618163"/>
          <p14:tracePt t="229162" x="3317875" y="5599113"/>
          <p14:tracePt t="229169" x="3317875" y="5589588"/>
          <p14:tracePt t="229185" x="3317875" y="5581650"/>
          <p14:tracePt t="229193" x="3317875" y="5562600"/>
          <p14:tracePt t="229201" x="3317875" y="5554663"/>
          <p14:tracePt t="229209" x="3327400" y="5526088"/>
          <p14:tracePt t="229218" x="3327400" y="5518150"/>
          <p14:tracePt t="229225" x="3327400" y="5508625"/>
          <p14:tracePt t="229234" x="3327400" y="5499100"/>
          <p14:tracePt t="229241" x="3327400" y="5481638"/>
          <p14:tracePt t="229249" x="3327400" y="5462588"/>
          <p14:tracePt t="229258" x="3327400" y="5453063"/>
          <p14:tracePt t="229266" x="3327400" y="5435600"/>
          <p14:tracePt t="229273" x="3327400" y="5416550"/>
          <p14:tracePt t="229281" x="3327400" y="5408613"/>
          <p14:tracePt t="229289" x="3327400" y="5389563"/>
          <p14:tracePt t="229378" x="3327400" y="5380038"/>
          <p14:tracePt t="229402" x="3327400" y="5372100"/>
          <p14:tracePt t="229594" x="3327400" y="5362575"/>
          <p14:tracePt t="229601" x="3327400" y="5343525"/>
          <p14:tracePt t="229609" x="3327400" y="5335588"/>
          <p14:tracePt t="229625" x="3327400" y="5316538"/>
          <p14:tracePt t="229634" x="3327400" y="5307013"/>
          <p14:tracePt t="229653" x="3327400" y="5299075"/>
          <p14:tracePt t="229915" x="3327400" y="5289550"/>
          <p14:tracePt t="229921" x="3336925" y="5280025"/>
          <p14:tracePt t="229978" x="3336925" y="5299075"/>
          <p14:tracePt t="229986" x="3354388" y="5335588"/>
          <p14:tracePt t="229994" x="3354388" y="5343525"/>
          <p14:tracePt t="230001" x="3363913" y="5362575"/>
          <p14:tracePt t="230009" x="3363913" y="5408613"/>
          <p14:tracePt t="230019" x="3373438" y="5435600"/>
          <p14:tracePt t="230025" x="3382963" y="5453063"/>
          <p14:tracePt t="230034" x="3409950" y="5499100"/>
          <p14:tracePt t="230041" x="3419475" y="5526088"/>
          <p14:tracePt t="230050" x="3419475" y="5545138"/>
          <p14:tracePt t="230058" x="3427413" y="5562600"/>
          <p14:tracePt t="230066" x="3436938" y="5599113"/>
          <p14:tracePt t="230073" x="3436938" y="5618163"/>
          <p14:tracePt t="230081" x="3455988" y="5635625"/>
          <p14:tracePt t="230104" x="3455988" y="5645150"/>
          <p14:tracePt t="230147" x="3463925" y="5645150"/>
          <p14:tracePt t="230442" x="3463925" y="5635625"/>
          <p14:tracePt t="230482" x="3463925" y="5618163"/>
          <p14:tracePt t="230513" x="3473450" y="5599113"/>
          <p14:tracePt t="230522" x="3473450" y="5589588"/>
          <p14:tracePt t="230530" x="3482975" y="5581650"/>
          <p14:tracePt t="230537" x="3482975" y="5572125"/>
          <p14:tracePt t="230553" x="3500438" y="5562600"/>
          <p14:tracePt t="230586" x="3500438" y="5554663"/>
          <p14:tracePt t="230601" x="3500438" y="5545138"/>
          <p14:tracePt t="230732" x="3500438" y="5554663"/>
          <p14:tracePt t="230748" x="3500438" y="5562600"/>
          <p14:tracePt t="230753" x="3500438" y="5572125"/>
          <p14:tracePt t="230770" x="3500438" y="5589588"/>
          <p14:tracePt t="230793" x="3500438" y="5599113"/>
          <p14:tracePt t="230817" x="3500438" y="5608638"/>
          <p14:tracePt t="230841" x="3500438" y="5618163"/>
          <p14:tracePt t="230857" x="3509963" y="5618163"/>
          <p14:tracePt t="230881" x="3519488" y="5618163"/>
          <p14:tracePt t="230889" x="3527425" y="5618163"/>
          <p14:tracePt t="230907" x="3536950" y="5618163"/>
          <p14:tracePt t="230921" x="3546475" y="5618163"/>
          <p14:tracePt t="230946" x="3556000" y="5618163"/>
          <p14:tracePt t="230961" x="3556000" y="5608638"/>
          <p14:tracePt t="230969" x="3556000" y="5589588"/>
          <p14:tracePt t="230977" x="3556000" y="5562600"/>
          <p14:tracePt t="230986" x="3556000" y="5545138"/>
          <p14:tracePt t="230994" x="3536950" y="5518150"/>
          <p14:tracePt t="231002" x="3527425" y="5499100"/>
          <p14:tracePt t="231010" x="3519488" y="5462588"/>
          <p14:tracePt t="231019" x="3490913" y="5435600"/>
          <p14:tracePt t="231028" x="3473450" y="5399088"/>
          <p14:tracePt t="231033" x="3446463" y="5380038"/>
          <p14:tracePt t="231042" x="3427413" y="5362575"/>
          <p14:tracePt t="231050" x="3409950" y="5343525"/>
          <p14:tracePt t="231066" x="3400425" y="5335588"/>
          <p14:tracePt t="231122" x="3390900" y="5335588"/>
          <p14:tracePt t="231130" x="3390900" y="5343525"/>
          <p14:tracePt t="231138" x="3390900" y="5353050"/>
          <p14:tracePt t="231146" x="3390900" y="5362575"/>
          <p14:tracePt t="231153" x="3390900" y="5372100"/>
          <p14:tracePt t="231169" x="3390900" y="5380038"/>
          <p14:tracePt t="231458" x="3390900" y="5399088"/>
          <p14:tracePt t="231466" x="3390900" y="5408613"/>
          <p14:tracePt t="231473" x="3390900" y="5426075"/>
          <p14:tracePt t="231482" x="3390900" y="5435600"/>
          <p14:tracePt t="231498" x="3390900" y="5445125"/>
          <p14:tracePt t="231505" x="3390900" y="5462588"/>
          <p14:tracePt t="231561" x="3390900" y="5472113"/>
          <p14:tracePt t="231626" x="3390900" y="5481638"/>
          <p14:tracePt t="231667" x="3390900" y="5489575"/>
          <p14:tracePt t="231675" x="3390900" y="5508625"/>
          <p14:tracePt t="231702" x="3390900" y="5518150"/>
          <p14:tracePt t="231721" x="3390900" y="5526088"/>
          <p14:tracePt t="231730" x="3382963" y="5535613"/>
          <p14:tracePt t="231770" x="3382963" y="5545138"/>
          <p14:tracePt t="231793" x="3382963" y="5554663"/>
          <p14:tracePt t="231845" x="3382963" y="5562600"/>
          <p14:tracePt t="231857" x="3382963" y="5581650"/>
          <p14:tracePt t="231873" x="3382963" y="5589588"/>
          <p14:tracePt t="231881" x="3382963" y="5599113"/>
          <p14:tracePt t="231889" x="3382963" y="5608638"/>
          <p14:tracePt t="231900" x="3390900" y="5626100"/>
          <p14:tracePt t="231915" x="3400425" y="5635625"/>
          <p14:tracePt t="231921" x="3400425" y="5645150"/>
          <p14:tracePt t="231950" x="3409950" y="5654675"/>
          <p14:tracePt t="231953" x="3419475" y="5654675"/>
          <p14:tracePt t="232052" x="3427413" y="5662613"/>
          <p14:tracePt t="232089" x="3436938" y="5672138"/>
          <p14:tracePt t="232153" x="3436938" y="5681663"/>
          <p14:tracePt t="232194" x="3436938" y="5699125"/>
          <p14:tracePt t="232225" x="3436938" y="5708650"/>
          <p14:tracePt t="232276" x="3436938" y="5718175"/>
          <p14:tracePt t="232306" x="3436938" y="5727700"/>
          <p14:tracePt t="232364" x="3446463" y="5735638"/>
          <p14:tracePt t="232374" x="3463925" y="5735638"/>
          <p14:tracePt t="232386" x="3482975" y="5735638"/>
          <p14:tracePt t="232393" x="3527425" y="5735638"/>
          <p14:tracePt t="232402" x="3556000" y="5735638"/>
          <p14:tracePt t="232409" x="3582988" y="5735638"/>
          <p14:tracePt t="232417" x="3629025" y="5735638"/>
          <p14:tracePt t="232425" x="3683000" y="5735638"/>
          <p14:tracePt t="232434" x="3792538" y="5735638"/>
          <p14:tracePt t="232441" x="3902075" y="5735638"/>
          <p14:tracePt t="232450" x="4048125" y="5781675"/>
          <p14:tracePt t="232457" x="4211638" y="5781675"/>
          <p14:tracePt t="232466" x="4340225" y="5781675"/>
          <p14:tracePt t="232473" x="4448175" y="5781675"/>
          <p14:tracePt t="232482" x="4576763" y="5781675"/>
          <p14:tracePt t="232489" x="4686300" y="5781675"/>
          <p14:tracePt t="232498" x="4795838" y="5781675"/>
          <p14:tracePt t="232505" x="4886325" y="5781675"/>
          <p14:tracePt t="232514" x="4978400" y="5781675"/>
          <p14:tracePt t="232521" x="5032375" y="5781675"/>
          <p14:tracePt t="232535" x="5114925" y="5764213"/>
          <p14:tracePt t="232539" x="5159375" y="5754688"/>
          <p14:tracePt t="232545" x="5187950" y="5735638"/>
          <p14:tracePt t="232554" x="5232400" y="5718175"/>
          <p14:tracePt t="232561" x="5260975" y="5708650"/>
          <p14:tracePt t="232569" x="5287963" y="5699125"/>
          <p14:tracePt t="232577" x="5324475" y="5691188"/>
          <p14:tracePt t="232586" x="5360988" y="5662613"/>
          <p14:tracePt t="232593" x="5397500" y="5662613"/>
          <p14:tracePt t="232601" x="5451475" y="5654675"/>
          <p14:tracePt t="232609" x="5487988" y="5654675"/>
          <p14:tracePt t="232618" x="5543550" y="5654675"/>
          <p14:tracePt t="232625" x="5597525" y="5654675"/>
          <p14:tracePt t="232633" x="5643563" y="5654675"/>
          <p14:tracePt t="232641" x="5680075" y="5654675"/>
          <p14:tracePt t="232652" x="5716588" y="5654675"/>
          <p14:tracePt t="232657" x="5753100" y="5654675"/>
          <p14:tracePt t="232668" x="5780088" y="5654675"/>
          <p14:tracePt t="232673" x="5797550" y="5654675"/>
          <p14:tracePt t="232682" x="5826125" y="5654675"/>
          <p14:tracePt t="232689" x="5843588" y="5654675"/>
          <p14:tracePt t="232699" x="5853113" y="5654675"/>
          <p14:tracePt t="232705" x="5870575" y="5645150"/>
          <p14:tracePt t="232722" x="5880100" y="5645150"/>
          <p14:tracePt t="232737" x="5889625" y="5635625"/>
          <p14:tracePt t="232746" x="5916613" y="5635625"/>
          <p14:tracePt t="232778" x="5926138" y="5635625"/>
          <p14:tracePt t="232785" x="5935663" y="5635625"/>
          <p14:tracePt t="232801" x="5953125" y="5635625"/>
          <p14:tracePt t="232809" x="5962650" y="5635625"/>
          <p14:tracePt t="232825" x="5972175" y="5635625"/>
          <p14:tracePt t="232834" x="5980113" y="5635625"/>
          <p14:tracePt t="232850" x="5989638" y="5635625"/>
          <p14:tracePt t="232858" x="5999163" y="5635625"/>
          <p14:tracePt t="232866" x="6007100" y="5635625"/>
          <p14:tracePt t="232874" x="6016625" y="5635625"/>
          <p14:tracePt t="232883" x="6026150" y="5635625"/>
          <p14:tracePt t="232889" x="6043613" y="5635625"/>
          <p14:tracePt t="232897" x="6062663" y="5654675"/>
          <p14:tracePt t="232905" x="6089650" y="5654675"/>
          <p14:tracePt t="232918" x="6108700" y="5662613"/>
          <p14:tracePt t="232921" x="6135688" y="5662613"/>
          <p14:tracePt t="232931" x="6181725" y="5662613"/>
          <p14:tracePt t="232937" x="6208713" y="5672138"/>
          <p14:tracePt t="232946" x="6235700" y="5672138"/>
          <p14:tracePt t="232953" x="6291263" y="5691188"/>
          <p14:tracePt t="232961" x="6326188" y="5691188"/>
          <p14:tracePt t="232971" x="6372225" y="5718175"/>
          <p14:tracePt t="232980" x="6427788" y="5718175"/>
          <p14:tracePt t="232985" x="6472238" y="5745163"/>
          <p14:tracePt t="232993" x="6508750" y="5745163"/>
          <p14:tracePt t="233001" x="6554788" y="5764213"/>
          <p14:tracePt t="233009" x="6573838" y="5772150"/>
          <p14:tracePt t="233017" x="6600825" y="5781675"/>
          <p14:tracePt t="233026" x="6610350" y="5791200"/>
          <p14:tracePt t="233045" x="6618288" y="5800725"/>
          <p14:tracePt t="233066" x="6618288" y="5808663"/>
          <p14:tracePt t="233073" x="6618288" y="5818188"/>
          <p14:tracePt t="233089" x="6618288" y="5845175"/>
          <p14:tracePt t="233108" x="6618288" y="5854700"/>
          <p14:tracePt t="233122" x="6618288" y="5864225"/>
          <p14:tracePt t="233134" x="6610350" y="5881688"/>
          <p14:tracePt t="233139" x="6600825" y="5891213"/>
          <p14:tracePt t="233153" x="6591300" y="5900738"/>
          <p14:tracePt t="233153" x="6581775" y="5918200"/>
          <p14:tracePt t="233161" x="6554788" y="5937250"/>
          <p14:tracePt t="233169" x="6554788" y="5946775"/>
          <p14:tracePt t="233177" x="6545263" y="5954713"/>
          <p14:tracePt t="233185" x="6527800" y="5964238"/>
          <p14:tracePt t="233193" x="6518275" y="5964238"/>
          <p14:tracePt t="233201" x="6491288" y="5983288"/>
          <p14:tracePt t="233209" x="6481763" y="5983288"/>
          <p14:tracePt t="233218" x="6472238" y="5983288"/>
          <p14:tracePt t="233225" x="6464300" y="5991225"/>
          <p14:tracePt t="233241" x="6454775" y="6000750"/>
          <p14:tracePt t="233257" x="6445250" y="6010275"/>
          <p14:tracePt t="233276" x="6435725" y="6018213"/>
          <p14:tracePt t="233282" x="6418263" y="6018213"/>
          <p14:tracePt t="233290" x="6408738" y="6027738"/>
          <p14:tracePt t="233306" x="6391275" y="6037263"/>
          <p14:tracePt t="233322" x="6381750" y="6037263"/>
          <p14:tracePt t="233330" x="6372225" y="6037263"/>
          <p14:tracePt t="233338" x="6362700" y="6037263"/>
          <p14:tracePt t="233353" x="6345238" y="6054725"/>
          <p14:tracePt t="233954" x="6345238" y="6027738"/>
          <p14:tracePt t="234362" x="6345238" y="6018213"/>
          <p14:tracePt t="234378" x="6345238" y="6010275"/>
          <p14:tracePt t="234385" x="6345238" y="6000750"/>
          <p14:tracePt t="234393" x="6345238" y="5991225"/>
          <p14:tracePt t="234437" x="6354763" y="5983288"/>
          <p14:tracePt t="235532" x="6354763" y="5973763"/>
          <p14:tracePt t="235541" x="6362700" y="5973763"/>
          <p14:tracePt t="235553" x="6372225" y="5973763"/>
          <p14:tracePt t="235869" x="6381750" y="5964238"/>
          <p14:tracePt t="235891" x="6391275" y="5937250"/>
          <p14:tracePt t="235902" x="6399213" y="5927725"/>
          <p14:tracePt t="235933" x="6399213" y="5918200"/>
          <p14:tracePt t="235953" x="6408738" y="5891213"/>
          <p14:tracePt t="235980" x="6418263" y="5891213"/>
          <p14:tracePt t="236027" x="6418263" y="5873750"/>
          <p14:tracePt t="236129" x="6418263" y="5881688"/>
          <p14:tracePt t="236138" x="6418263" y="5891213"/>
          <p14:tracePt t="236146" x="6418263" y="5900738"/>
          <p14:tracePt t="236169" x="6418263" y="5910263"/>
          <p14:tracePt t="236236" x="6418263" y="5927725"/>
          <p14:tracePt t="236246" x="6427788" y="5937250"/>
          <p14:tracePt t="236330" x="6427788" y="5946775"/>
          <p14:tracePt t="236354" x="6445250" y="5964238"/>
          <p14:tracePt t="236361" x="6445250" y="5973763"/>
          <p14:tracePt t="236378" x="6454775" y="5983288"/>
          <p14:tracePt t="236385" x="6464300" y="5991225"/>
          <p14:tracePt t="236393" x="6464300" y="6010275"/>
          <p14:tracePt t="236410" x="6481763" y="6027738"/>
          <p14:tracePt t="236418" x="6491288" y="6037263"/>
          <p14:tracePt t="236449" x="6491288" y="6054725"/>
          <p14:tracePt t="236474" x="6491288" y="6064250"/>
          <p14:tracePt t="236481" x="6491288" y="6091238"/>
          <p14:tracePt t="236489" x="6491288" y="6100763"/>
          <p14:tracePt t="236498" x="6491288" y="6119813"/>
          <p14:tracePt t="236505" x="6491288" y="6137275"/>
          <p14:tracePt t="236515" x="6491288" y="6146800"/>
          <p14:tracePt t="236532" x="6491288" y="6156325"/>
          <p14:tracePt t="236537" x="6500813" y="6183313"/>
          <p14:tracePt t="236746" x="6500813" y="6173788"/>
          <p14:tracePt t="236780" x="6500813" y="6164263"/>
          <p14:tracePt t="236785" x="6500813" y="6156325"/>
          <p14:tracePt t="236793" x="6491288" y="6146800"/>
          <p14:tracePt t="236826" x="6481763" y="6137275"/>
          <p14:tracePt t="236858" x="6481763" y="6127750"/>
          <p14:tracePt t="236950" x="6481763" y="6119813"/>
          <p14:tracePt t="237228" x="6481763" y="6110288"/>
          <p14:tracePt t="237251" x="6491288" y="6110288"/>
          <p14:tracePt t="237322" x="6500813" y="6110288"/>
          <p14:tracePt t="237433" x="6491288" y="6119813"/>
          <p14:tracePt t="237441" x="6481763" y="6119813"/>
          <p14:tracePt t="237450" x="6472238" y="6119813"/>
          <p14:tracePt t="237460" x="6445250" y="6110288"/>
          <p14:tracePt t="237473" x="6427788" y="6100763"/>
          <p14:tracePt t="237546" x="6427788" y="6091238"/>
          <p14:tracePt t="237569" x="6427788" y="6083300"/>
          <p14:tracePt t="237658" x="6427788" y="6073775"/>
          <p14:tracePt t="237666" x="6427788" y="6064250"/>
          <p14:tracePt t="237730" x="6418263" y="6046788"/>
          <p14:tracePt t="237738" x="6408738" y="6046788"/>
          <p14:tracePt t="237745" x="6391275" y="6027738"/>
          <p14:tracePt t="237771" x="6372225" y="6018213"/>
          <p14:tracePt t="237782" x="6362700" y="6018213"/>
          <p14:tracePt t="237785" x="6354763" y="6018213"/>
          <p14:tracePt t="237793" x="6345238" y="6010275"/>
          <p14:tracePt t="237817" x="6335713" y="6000750"/>
          <p14:tracePt t="237833" x="6335713" y="5983288"/>
          <p14:tracePt t="237841" x="6318250" y="5964238"/>
          <p14:tracePt t="237850" x="6308725" y="5927725"/>
          <p14:tracePt t="237857" x="6308725" y="5891213"/>
          <p14:tracePt t="237865" x="6308725" y="5845175"/>
          <p14:tracePt t="237888" x="6254750" y="5681663"/>
          <p14:tracePt t="237891" x="6245225" y="5618163"/>
          <p14:tracePt t="237904" x="6189663" y="5499100"/>
          <p14:tracePt t="237905" x="6162675" y="5408613"/>
          <p14:tracePt t="237914" x="6116638" y="5307013"/>
          <p14:tracePt t="237921" x="6108700" y="5233988"/>
          <p14:tracePt t="237932" x="6080125" y="5153025"/>
          <p14:tracePt t="237937" x="6062663" y="5106988"/>
          <p14:tracePt t="237945" x="6053138" y="5070475"/>
          <p14:tracePt t="237953" x="6043613" y="5053013"/>
          <p14:tracePt t="237962" x="6043613" y="5024438"/>
          <p14:tracePt t="237969" x="6043613" y="5016500"/>
          <p14:tracePt t="237978" x="6043613" y="5006975"/>
          <p14:tracePt t="238109" x="6035675" y="4997450"/>
          <p14:tracePt t="238119" x="6016625" y="4997450"/>
          <p14:tracePt t="238124" x="6007100" y="4997450"/>
          <p14:tracePt t="238131" x="5980113" y="4997450"/>
          <p14:tracePt t="238137" x="5972175" y="4997450"/>
          <p14:tracePt t="238153" x="5953125" y="5006975"/>
          <p14:tracePt t="238169" x="5935663" y="5006975"/>
          <p14:tracePt t="238177" x="5926138" y="5016500"/>
          <p14:tracePt t="238185" x="5916613" y="5024438"/>
          <p14:tracePt t="238193" x="5907088" y="5033963"/>
          <p14:tracePt t="238201" x="5899150" y="5033963"/>
          <p14:tracePt t="238209" x="5880100" y="5043488"/>
          <p14:tracePt t="238217" x="5870575" y="5053013"/>
          <p14:tracePt t="238226" x="5862638" y="5060950"/>
          <p14:tracePt t="238236" x="5843588" y="5060950"/>
          <p14:tracePt t="238244" x="5826125" y="5070475"/>
          <p14:tracePt t="238250" x="5780088" y="5097463"/>
          <p14:tracePt t="238266" x="5761038" y="5106988"/>
          <p14:tracePt t="238275" x="5743575" y="5116513"/>
          <p14:tracePt t="238282" x="5724525" y="5143500"/>
          <p14:tracePt t="238290" x="5697538" y="5153025"/>
          <p14:tracePt t="238299" x="5680075" y="5160963"/>
          <p14:tracePt t="238306" x="5653088" y="5170488"/>
          <p14:tracePt t="238316" x="5634038" y="5189538"/>
          <p14:tracePt t="238324" x="5624513" y="5197475"/>
          <p14:tracePt t="238329" x="5607050" y="5207000"/>
          <p14:tracePt t="238341" x="5597525" y="5207000"/>
          <p14:tracePt t="238372" x="5580063" y="5207000"/>
          <p14:tracePt t="238379" x="5570538" y="5216525"/>
          <p14:tracePt t="238395" x="5561013" y="5226050"/>
          <p14:tracePt t="238443" x="5534025" y="5226050"/>
          <p14:tracePt t="238449" x="5514975" y="5233988"/>
          <p14:tracePt t="238457" x="5507038" y="5243513"/>
          <p14:tracePt t="238466" x="5478463" y="5243513"/>
          <p14:tracePt t="238473" x="5441950" y="5243513"/>
          <p14:tracePt t="238481" x="5414963" y="5243513"/>
          <p14:tracePt t="238490" x="5324475" y="5253038"/>
          <p14:tracePt t="238500" x="5287963" y="5270500"/>
          <p14:tracePt t="238506" x="5251450" y="5280025"/>
          <p14:tracePt t="238517" x="5168900" y="5289550"/>
          <p14:tracePt t="238526" x="5078413" y="5299075"/>
          <p14:tracePt t="238530" x="4995863" y="5316538"/>
          <p14:tracePt t="238537" x="4868863" y="5343525"/>
          <p14:tracePt t="238546" x="4795838" y="5343525"/>
          <p14:tracePt t="238553" x="4713288" y="5353050"/>
          <p14:tracePt t="238561" x="4622800" y="5353050"/>
          <p14:tracePt t="238569" x="4549775" y="5372100"/>
          <p14:tracePt t="238577" x="4484688" y="5380038"/>
          <p14:tracePt t="238585" x="4430713" y="5408613"/>
          <p14:tracePt t="238595" x="4348163" y="5408613"/>
          <p14:tracePt t="238604" x="4294188" y="5408613"/>
          <p14:tracePt t="238610" x="4238625" y="5408613"/>
          <p14:tracePt t="238621" x="4165600" y="5408613"/>
          <p14:tracePt t="238625" x="4075113" y="5408613"/>
          <p14:tracePt t="238634" x="4021138" y="5408613"/>
          <p14:tracePt t="238642" x="3948113" y="5408613"/>
          <p14:tracePt t="238651" x="3883025" y="5408613"/>
          <p14:tracePt t="238657" x="3846513" y="5408613"/>
          <p14:tracePt t="238667" x="3792538" y="5408613"/>
          <p14:tracePt t="238673" x="3765550" y="5408613"/>
          <p14:tracePt t="238681" x="3719513" y="5408613"/>
          <p14:tracePt t="238690" x="3683000" y="5408613"/>
          <p14:tracePt t="238698" x="3656013" y="5408613"/>
          <p14:tracePt t="238705" x="3609975" y="5408613"/>
          <p14:tracePt t="238716" x="3573463" y="5408613"/>
          <p14:tracePt t="238721" x="3536950" y="5408613"/>
          <p14:tracePt t="238731" x="3509963" y="5408613"/>
          <p14:tracePt t="238738" x="3482975" y="5408613"/>
          <p14:tracePt t="238745" x="3473450" y="5408613"/>
          <p14:tracePt t="238753" x="3446463" y="5408613"/>
          <p14:tracePt t="238762" x="3436938" y="5408613"/>
          <p14:tracePt t="238770" x="3427413" y="5408613"/>
          <p14:tracePt t="238979" x="3446463" y="5408613"/>
          <p14:tracePt t="238985" x="3500438" y="5408613"/>
          <p14:tracePt t="238995" x="3546475" y="5408613"/>
          <p14:tracePt t="239001" x="3609975" y="5408613"/>
          <p14:tracePt t="239009" x="3656013" y="5408613"/>
          <p14:tracePt t="239018" x="3709988" y="5408613"/>
          <p14:tracePt t="239025" x="3765550" y="5408613"/>
          <p14:tracePt t="239033" x="3810000" y="5408613"/>
          <p14:tracePt t="239042" x="3829050" y="5399088"/>
          <p14:tracePt t="239050" x="3865563" y="5389563"/>
          <p14:tracePt t="239058" x="3875088" y="5380038"/>
          <p14:tracePt t="239066" x="3883025" y="5372100"/>
          <p14:tracePt t="239073" x="3892550" y="5362575"/>
          <p14:tracePt t="239089" x="3902075" y="5353050"/>
          <p14:tracePt t="239203" x="3883025" y="5353050"/>
          <p14:tracePt t="239215" x="3829050" y="5353050"/>
          <p14:tracePt t="239220" x="3783013" y="5353050"/>
          <p14:tracePt t="239225" x="3746500" y="5353050"/>
          <p14:tracePt t="239233" x="3692525" y="5353050"/>
          <p14:tracePt t="239241" x="3646488" y="5353050"/>
          <p14:tracePt t="239250" x="3609975" y="5353050"/>
          <p14:tracePt t="239257" x="3582988" y="5353050"/>
          <p14:tracePt t="239265" x="3536950" y="5353050"/>
          <p14:tracePt t="239275" x="3509963" y="5353050"/>
          <p14:tracePt t="239282" x="3490913" y="5343525"/>
          <p14:tracePt t="239290" x="3436938" y="5326063"/>
          <p14:tracePt t="239298" x="3427413" y="5316538"/>
          <p14:tracePt t="239305" x="3400425" y="5307013"/>
          <p14:tracePt t="239314" x="3373438" y="5280025"/>
          <p14:tracePt t="239323" x="3346450" y="5262563"/>
          <p14:tracePt t="239330" x="3317875" y="5233988"/>
          <p14:tracePt t="239337" x="3290888" y="5197475"/>
          <p14:tracePt t="239345" x="3263900" y="5170488"/>
          <p14:tracePt t="239354" x="3244850" y="5143500"/>
          <p14:tracePt t="239363" x="3227388" y="5097463"/>
          <p14:tracePt t="239371" x="3217863" y="5070475"/>
          <p14:tracePt t="239377" x="3190875" y="5024438"/>
          <p14:tracePt t="239385" x="3163888" y="4960938"/>
          <p14:tracePt t="239394" x="3154363" y="4906963"/>
          <p14:tracePt t="239401" x="3127375" y="4870450"/>
          <p14:tracePt t="239410" x="3100388" y="4787900"/>
          <p14:tracePt t="239417" x="3071813" y="4741863"/>
          <p14:tracePt t="239425" x="3054350" y="4687888"/>
          <p14:tracePt t="239433" x="3035300" y="4624388"/>
          <p14:tracePt t="239441" x="2998788" y="4559300"/>
          <p14:tracePt t="239450" x="2971800" y="4468813"/>
          <p14:tracePt t="239457" x="2935288" y="4405313"/>
          <p14:tracePt t="239466" x="2908300" y="4322763"/>
          <p14:tracePt t="239474" x="2881313" y="4259263"/>
          <p14:tracePt t="239482" x="2852738" y="4186238"/>
          <p14:tracePt t="239490" x="2844800" y="4103688"/>
          <p14:tracePt t="239498" x="2817813" y="4013200"/>
          <p14:tracePt t="239507" x="2789238" y="3911600"/>
          <p14:tracePt t="239518" x="2781300" y="3857625"/>
          <p14:tracePt t="239523" x="2752725" y="3775075"/>
          <p14:tracePt t="239530" x="2735263" y="3711575"/>
          <p14:tracePt t="239538" x="2725738" y="3621088"/>
          <p14:tracePt t="239545" x="2716213" y="3529013"/>
          <p14:tracePt t="239553" x="2662238" y="3465513"/>
          <p14:tracePt t="239561" x="2625725" y="3429000"/>
          <p14:tracePt t="239569" x="2625725" y="3355975"/>
          <p14:tracePt t="239577" x="2616200" y="3282950"/>
          <p14:tracePt t="239585" x="2616200" y="3219450"/>
          <p14:tracePt t="239593" x="2616200" y="3146425"/>
          <p14:tracePt t="239601" x="2616200" y="3073400"/>
          <p14:tracePt t="239610" x="2616200" y="2982913"/>
          <p14:tracePt t="239621" x="2616200" y="2873375"/>
          <p14:tracePt t="239625" x="2616200" y="2781300"/>
          <p14:tracePt t="239633" x="2652713" y="2644775"/>
          <p14:tracePt t="239641" x="2698750" y="2517775"/>
          <p14:tracePt t="239652" x="2725738" y="2398713"/>
          <p14:tracePt t="239657" x="2762250" y="2270125"/>
          <p14:tracePt t="239666" x="2798763" y="2143125"/>
          <p14:tracePt t="239673" x="2835275" y="2024063"/>
          <p14:tracePt t="239682" x="2871788" y="1914525"/>
          <p14:tracePt t="239689" x="2881313" y="1833563"/>
          <p14:tracePt t="239697" x="2917825" y="1768475"/>
          <p14:tracePt t="239705" x="2944813" y="1687513"/>
          <p14:tracePt t="239716" x="2962275" y="1651000"/>
          <p14:tracePt t="239721" x="2998788" y="1614488"/>
          <p14:tracePt t="239731" x="3017838" y="1587500"/>
          <p14:tracePt t="239737" x="3054350" y="1550988"/>
          <p14:tracePt t="239745" x="3081338" y="1531938"/>
          <p14:tracePt t="239753" x="3108325" y="1522413"/>
          <p14:tracePt t="239761" x="3127375" y="1514475"/>
          <p14:tracePt t="239769" x="3136900" y="1504950"/>
          <p14:tracePt t="239777" x="3154363" y="1495425"/>
          <p14:tracePt t="239785" x="3171825" y="1495425"/>
          <p14:tracePt t="239793" x="3200400" y="1485900"/>
          <p14:tracePt t="239801" x="3217863" y="1477963"/>
          <p14:tracePt t="239811" x="3263900" y="1477963"/>
          <p14:tracePt t="239818" x="3281363" y="1458913"/>
          <p14:tracePt t="239825" x="3327400" y="1449388"/>
          <p14:tracePt t="239833" x="3373438" y="1422400"/>
          <p14:tracePt t="239841" x="3400425" y="1404938"/>
          <p14:tracePt t="239849" x="3427413" y="1395413"/>
          <p14:tracePt t="239858" x="3455988" y="1385888"/>
          <p14:tracePt t="239866" x="3482975" y="1376363"/>
          <p14:tracePt t="239873" x="3500438" y="1368425"/>
          <p14:tracePt t="239882" x="3500438" y="1358900"/>
          <p14:tracePt t="239953" x="3509963" y="1358900"/>
          <p14:tracePt t="239969" x="3509963" y="1368425"/>
          <p14:tracePt t="240075" x="3490913" y="1385888"/>
          <p14:tracePt t="240083" x="3482975" y="1395413"/>
          <p14:tracePt t="240096" x="3463925" y="1395413"/>
          <p14:tracePt t="240097" x="3436938" y="1404938"/>
          <p14:tracePt t="240105" x="3419475" y="1412875"/>
          <p14:tracePt t="240116" x="3382963" y="1441450"/>
          <p14:tracePt t="240121" x="3346450" y="1449388"/>
          <p14:tracePt t="240132" x="3327400" y="1458913"/>
          <p14:tracePt t="240139" x="3290888" y="1485900"/>
          <p14:tracePt t="240153" x="3217863" y="1531938"/>
          <p14:tracePt t="240161" x="3181350" y="1558925"/>
          <p14:tracePt t="240169" x="3136900" y="1614488"/>
          <p14:tracePt t="240177" x="3090863" y="1631950"/>
          <p14:tracePt t="240185" x="3044825" y="1687513"/>
          <p14:tracePt t="240196" x="2971800" y="1731963"/>
          <p14:tracePt t="240201" x="2908300" y="1787525"/>
          <p14:tracePt t="240209" x="2862263" y="1841500"/>
          <p14:tracePt t="240217" x="2825750" y="1906588"/>
          <p14:tracePt t="240225" x="2771775" y="1951038"/>
          <p14:tracePt t="240233" x="2716213" y="2033588"/>
          <p14:tracePt t="240241" x="2679700" y="2116138"/>
          <p14:tracePt t="240250" x="2643188" y="2179638"/>
          <p14:tracePt t="240257" x="2598738" y="2262188"/>
          <p14:tracePt t="240265" x="2570163" y="2335213"/>
          <p14:tracePt t="240274" x="2562225" y="2435225"/>
          <p14:tracePt t="240282" x="2533650" y="2508250"/>
          <p14:tracePt t="240291" x="2516188" y="2608263"/>
          <p14:tracePt t="240298" x="2516188" y="2717800"/>
          <p14:tracePt t="240305" x="2516188" y="2808288"/>
          <p14:tracePt t="240314" x="2516188" y="2917825"/>
          <p14:tracePt t="240321" x="2516188" y="3009900"/>
          <p14:tracePt t="240333" x="2516188" y="3100388"/>
          <p14:tracePt t="240342" x="2516188" y="3209925"/>
          <p14:tracePt t="240345" x="2525713" y="3319463"/>
          <p14:tracePt t="240353" x="2533650" y="3438525"/>
          <p14:tracePt t="240361" x="2552700" y="3565525"/>
          <p14:tracePt t="240369" x="2570163" y="3694113"/>
          <p14:tracePt t="240379" x="2598738" y="3803650"/>
          <p14:tracePt t="240388" x="2606675" y="3921125"/>
          <p14:tracePt t="240394" x="2625725" y="4049713"/>
          <p14:tracePt t="240403" x="2662238" y="4130675"/>
          <p14:tracePt t="240411" x="2708275" y="4240213"/>
          <p14:tracePt t="240419" x="2744788" y="4322763"/>
          <p14:tracePt t="240425" x="2771775" y="4405313"/>
          <p14:tracePt t="240433" x="2808288" y="4468813"/>
          <p14:tracePt t="240441" x="2825750" y="4505325"/>
          <p14:tracePt t="240449" x="2862263" y="4568825"/>
          <p14:tracePt t="240457" x="2871788" y="4578350"/>
          <p14:tracePt t="240465" x="2889250" y="4605338"/>
          <p14:tracePt t="240473" x="2908300" y="4624388"/>
          <p14:tracePt t="240484" x="2917825" y="4641850"/>
          <p14:tracePt t="240495" x="2925763" y="4651375"/>
          <p14:tracePt t="240497" x="2935288" y="4660900"/>
          <p14:tracePt t="240505" x="2935288" y="4668838"/>
          <p14:tracePt t="240516" x="2944813" y="4687888"/>
          <p14:tracePt t="240523" x="2954338" y="4705350"/>
          <p14:tracePt t="240537" x="2962275" y="4714875"/>
          <p14:tracePt t="240547" x="2971800" y="4732338"/>
          <p14:tracePt t="240553" x="2981325" y="4751388"/>
          <p14:tracePt t="240561" x="2990850" y="4760913"/>
          <p14:tracePt t="240571" x="2998788" y="4768850"/>
          <p14:tracePt t="240580" x="3008313" y="4778375"/>
          <p14:tracePt t="240592" x="3017838" y="4787900"/>
          <p14:tracePt t="240593" x="3035300" y="4805363"/>
          <p14:tracePt t="240602" x="3054350" y="4824413"/>
          <p14:tracePt t="240609" x="3063875" y="4833938"/>
          <p14:tracePt t="240619" x="3081338" y="4841875"/>
          <p14:tracePt t="240625" x="3108325" y="4870450"/>
          <p14:tracePt t="240635" x="3127375" y="4878388"/>
          <p14:tracePt t="240641" x="3144838" y="4887913"/>
          <p14:tracePt t="240651" x="3171825" y="4906963"/>
          <p14:tracePt t="240657" x="3200400" y="4924425"/>
          <p14:tracePt t="240666" x="3217863" y="4933950"/>
          <p14:tracePt t="240673" x="3236913" y="4943475"/>
          <p14:tracePt t="240685" x="3254375" y="4951413"/>
          <p14:tracePt t="240689" x="3263900" y="4951413"/>
          <p14:tracePt t="240765" x="3273425" y="4960938"/>
          <p14:tracePt t="240835" x="3273425" y="4970463"/>
          <p14:tracePt t="241013" x="3273425" y="4979988"/>
          <p14:tracePt t="241036" x="3273425" y="4997450"/>
          <p14:tracePt t="241044" x="3273425" y="5006975"/>
          <p14:tracePt t="241225" x="3273425" y="5016500"/>
          <p14:tracePt t="241282" x="3263900" y="5024438"/>
          <p14:tracePt t="242284" x="3263900" y="5033963"/>
          <p14:tracePt t="242299" x="3263900" y="5043488"/>
          <p14:tracePt t="242307" x="3263900" y="5053013"/>
          <p14:tracePt t="242313" x="3254375" y="5070475"/>
          <p14:tracePt t="242321" x="3254375" y="5080000"/>
          <p14:tracePt t="242332" x="3244850" y="5097463"/>
          <p14:tracePt t="242338" x="3236913" y="5106988"/>
          <p14:tracePt t="242355" x="3227388" y="5116513"/>
          <p14:tracePt t="242876" x="3227388" y="5126038"/>
          <p14:tracePt t="242914" x="3236913" y="5126038"/>
          <p14:tracePt t="243030" x="3236913" y="5133975"/>
          <p14:tracePt t="243033" x="3236913" y="5143500"/>
          <p14:tracePt t="243042" x="3227388" y="5160963"/>
          <p14:tracePt t="243057" x="3217863" y="5170488"/>
          <p14:tracePt t="243068" x="3217863" y="5180013"/>
          <p14:tracePt t="243074" x="3208338" y="5180013"/>
          <p14:tracePt t="243089" x="3208338" y="5197475"/>
          <p14:tracePt t="243098" x="3208338" y="5207000"/>
          <p14:tracePt t="243105" x="3208338" y="5216525"/>
          <p14:tracePt t="243121" x="3190875" y="5233988"/>
          <p14:tracePt t="243133" x="3190875" y="5243513"/>
          <p14:tracePt t="243139" x="3190875" y="5253038"/>
          <p14:tracePt t="243156" x="3190875" y="5280025"/>
          <p14:tracePt t="243168" x="3190875" y="5289550"/>
          <p14:tracePt t="243169" x="3190875" y="5299075"/>
          <p14:tracePt t="243178" x="3190875" y="5307013"/>
          <p14:tracePt t="243185" x="3190875" y="5326063"/>
          <p14:tracePt t="243193" x="3190875" y="5335588"/>
          <p14:tracePt t="243209" x="3190875" y="5343525"/>
          <p14:tracePt t="243217" x="3190875" y="5362575"/>
          <p14:tracePt t="243225" x="3190875" y="5372100"/>
          <p14:tracePt t="243242" x="3190875" y="5380038"/>
          <p14:tracePt t="243251" x="3190875" y="5389563"/>
          <p14:tracePt t="243266" x="3190875" y="5399088"/>
          <p14:tracePt t="243277" x="3190875" y="5416550"/>
          <p14:tracePt t="243281" x="3190875" y="5426075"/>
          <p14:tracePt t="243291" x="3171825" y="5462588"/>
          <p14:tracePt t="243297" x="3163888" y="5481638"/>
          <p14:tracePt t="243305" x="3144838" y="5526088"/>
          <p14:tracePt t="243314" x="3136900" y="5545138"/>
          <p14:tracePt t="243322" x="3127375" y="5581650"/>
          <p14:tracePt t="243330" x="3100388" y="5618163"/>
          <p14:tracePt t="243338" x="3081338" y="5654675"/>
          <p14:tracePt t="243346" x="3071813" y="5672138"/>
          <p14:tracePt t="243353" x="3035300" y="5727700"/>
          <p14:tracePt t="243361" x="3017838" y="5745163"/>
          <p14:tracePt t="243369" x="3008313" y="5781675"/>
          <p14:tracePt t="243377" x="2971800" y="5808663"/>
          <p14:tracePt t="243385" x="2962275" y="5827713"/>
          <p14:tracePt t="243393" x="2954338" y="5854700"/>
          <p14:tracePt t="243401" x="2935288" y="5891213"/>
          <p14:tracePt t="243410" x="2935288" y="5910263"/>
          <p14:tracePt t="243417" x="2925763" y="5927725"/>
          <p14:tracePt t="243426" x="2925763" y="5954713"/>
          <p14:tracePt t="243434" x="2925763" y="5973763"/>
          <p14:tracePt t="243441" x="2925763" y="6000750"/>
          <p14:tracePt t="243449" x="2917825" y="6010275"/>
          <p14:tracePt t="243457" x="2917825" y="6027738"/>
          <p14:tracePt t="243466" x="2917825" y="6054725"/>
          <p14:tracePt t="243473" x="2908300" y="6073775"/>
          <p14:tracePt t="243482" x="2908300" y="6091238"/>
          <p14:tracePt t="243489" x="2898775" y="6119813"/>
          <p14:tracePt t="243498" x="2889250" y="6137275"/>
          <p14:tracePt t="243505" x="2889250" y="6156325"/>
          <p14:tracePt t="243515" x="2881313" y="6192838"/>
          <p14:tracePt t="243521" x="2881313" y="6200775"/>
          <p14:tracePt t="243534" x="2881313" y="6219825"/>
          <p14:tracePt t="243540" x="2881313" y="6237288"/>
          <p14:tracePt t="243546" x="2881313" y="6246813"/>
          <p14:tracePt t="243553" x="2881313" y="6256338"/>
          <p14:tracePt t="243561" x="2881313" y="6273800"/>
          <p14:tracePt t="243670" x="2881313" y="6265863"/>
          <p14:tracePt t="243676" x="2889250" y="6246813"/>
          <p14:tracePt t="243684" x="2889250" y="6237288"/>
          <p14:tracePt t="243698" x="2889250" y="6219825"/>
          <p14:tracePt t="243705" x="2898775" y="6200775"/>
          <p14:tracePt t="243717" x="2898775" y="6192838"/>
          <p14:tracePt t="243721" x="2898775" y="6173788"/>
          <p14:tracePt t="243731" x="2898775" y="6156325"/>
          <p14:tracePt t="243737" x="2908300" y="6146800"/>
          <p14:tracePt t="243746" x="2908300" y="6127750"/>
          <p14:tracePt t="243753" x="2908300" y="6110288"/>
          <p14:tracePt t="243769" x="2908300" y="6091238"/>
          <p14:tracePt t="243777" x="2908300" y="6083300"/>
          <p14:tracePt t="243788" x="2908300" y="6073775"/>
          <p14:tracePt t="243794" x="2908300" y="6046788"/>
          <p14:tracePt t="243801" x="2908300" y="6037263"/>
          <p14:tracePt t="243817" x="2908300" y="6027738"/>
          <p14:tracePt t="243833" x="2908300" y="6010275"/>
          <p14:tracePt t="243841" x="2917825" y="5991225"/>
          <p14:tracePt t="243850" x="2925763" y="5983288"/>
          <p14:tracePt t="243866" x="2925763" y="5964238"/>
          <p14:tracePt t="243883" x="2925763" y="5954713"/>
          <p14:tracePt t="243889" x="2925763" y="5946775"/>
          <p14:tracePt t="243955" x="2935288" y="5946775"/>
          <p14:tracePt t="243971" x="2962275" y="5946775"/>
          <p14:tracePt t="243977" x="3008313" y="5946775"/>
          <p14:tracePt t="243985" x="3035300" y="5946775"/>
          <p14:tracePt t="243994" x="3071813" y="5946775"/>
          <p14:tracePt t="244002" x="3136900" y="5954713"/>
          <p14:tracePt t="244009" x="3171825" y="5954713"/>
          <p14:tracePt t="244017" x="3217863" y="5954713"/>
          <p14:tracePt t="244025" x="3244850" y="5964238"/>
          <p14:tracePt t="244035" x="3273425" y="5964238"/>
          <p14:tracePt t="244043" x="3290888" y="5964238"/>
          <p14:tracePt t="244051" x="3309938" y="5964238"/>
          <p14:tracePt t="244059" x="3317875" y="5964238"/>
          <p14:tracePt t="244067" x="3327400" y="5964238"/>
          <p14:tracePt t="244098" x="3346450" y="5964238"/>
          <p14:tracePt t="244114" x="3354388" y="5964238"/>
          <p14:tracePt t="244122" x="3363913" y="5964238"/>
          <p14:tracePt t="244148" x="3373438" y="5964238"/>
          <p14:tracePt t="244155" x="3382963" y="5954713"/>
          <p14:tracePt t="244234" x="3382963" y="5973763"/>
          <p14:tracePt t="244242" x="3382963" y="5991225"/>
          <p14:tracePt t="244252" x="3382963" y="6010275"/>
          <p14:tracePt t="244259" x="3382963" y="6018213"/>
          <p14:tracePt t="244269" x="3382963" y="6046788"/>
          <p14:tracePt t="244278" x="3382963" y="6054725"/>
          <p14:tracePt t="244281" x="3382963" y="6073775"/>
          <p14:tracePt t="244289" x="3373438" y="6100763"/>
          <p14:tracePt t="244298" x="3363913" y="6100763"/>
          <p14:tracePt t="244407" x="3346450" y="6110288"/>
          <p14:tracePt t="244409" x="3317875" y="6110288"/>
          <p14:tracePt t="244417" x="3273425" y="6110288"/>
          <p14:tracePt t="244425" x="3236913" y="6119813"/>
          <p14:tracePt t="244433" x="3208338" y="6137275"/>
          <p14:tracePt t="244442" x="3171825" y="6146800"/>
          <p14:tracePt t="244450" x="3163888" y="6146800"/>
          <p14:tracePt t="244459" x="3154363" y="6146800"/>
          <p14:tracePt t="244466" x="3136900" y="6146800"/>
          <p14:tracePt t="244473" x="3127375" y="6146800"/>
          <p14:tracePt t="244570" x="3117850" y="6146800"/>
          <p14:tracePt t="244593" x="3117850" y="6127750"/>
          <p14:tracePt t="244667" x="3136900" y="6119813"/>
          <p14:tracePt t="244691" x="3154363" y="6119813"/>
          <p14:tracePt t="244707" x="3163888" y="6119813"/>
          <p14:tracePt t="244721" x="3171825" y="6110288"/>
          <p14:tracePt t="244738" x="3171825" y="6100763"/>
          <p14:tracePt t="244796" x="3181350" y="6091238"/>
          <p14:tracePt t="244811" x="3200400" y="6083300"/>
          <p14:tracePt t="244842" x="3208338" y="6064250"/>
          <p14:tracePt t="245061" x="3208338" y="6054725"/>
          <p14:tracePt t="245067" x="3200400" y="6046788"/>
          <p14:tracePt t="245090" x="3181350" y="6046788"/>
          <p14:tracePt t="245098" x="3171825" y="6046788"/>
          <p14:tracePt t="245114" x="3154363" y="6037263"/>
          <p14:tracePt t="245121" x="3136900" y="6037263"/>
          <p14:tracePt t="245131" x="3117850" y="6018213"/>
          <p14:tracePt t="245137" x="3090863" y="6018213"/>
          <p14:tracePt t="245145" x="3063875" y="6018213"/>
          <p14:tracePt t="245153" x="3017838" y="6010275"/>
          <p14:tracePt t="245165" x="2971800" y="6010275"/>
          <p14:tracePt t="245171" x="2917825" y="5991225"/>
          <p14:tracePt t="245177" x="2898775" y="5983288"/>
          <p14:tracePt t="245185" x="2852738" y="5964238"/>
          <p14:tracePt t="245193" x="2817813" y="5954713"/>
          <p14:tracePt t="245201" x="2798763" y="5954713"/>
          <p14:tracePt t="245209" x="2771775" y="5946775"/>
          <p14:tracePt t="245217" x="2752725" y="5937250"/>
          <p14:tracePt t="245233" x="2716213" y="5927725"/>
          <p14:tracePt t="245242" x="2708275" y="5918200"/>
          <p14:tracePt t="245249" x="2708275" y="5910263"/>
          <p14:tracePt t="245257" x="2698750" y="5900738"/>
          <p14:tracePt t="245266" x="2671763" y="5873750"/>
          <p14:tracePt t="245276" x="2662238" y="5864225"/>
          <p14:tracePt t="245282" x="2662238" y="5854700"/>
          <p14:tracePt t="245290" x="2643188" y="5808663"/>
          <p14:tracePt t="245298" x="2616200" y="5772150"/>
          <p14:tracePt t="245305" x="2606675" y="5735638"/>
          <p14:tracePt t="245314" x="2598738" y="5699125"/>
          <p14:tracePt t="245321" x="2579688" y="5662613"/>
          <p14:tracePt t="245331" x="2552700" y="5599113"/>
          <p14:tracePt t="245339" x="2552700" y="5572125"/>
          <p14:tracePt t="245346" x="2543175" y="5535613"/>
          <p14:tracePt t="245354" x="2543175" y="5499100"/>
          <p14:tracePt t="245361" x="2525713" y="5453063"/>
          <p14:tracePt t="245369" x="2506663" y="5416550"/>
          <p14:tracePt t="245381" x="2506663" y="5380038"/>
          <p14:tracePt t="245388" x="2498725" y="5353050"/>
          <p14:tracePt t="245395" x="2498725" y="5343525"/>
          <p14:tracePt t="245401" x="2498725" y="5316538"/>
          <p14:tracePt t="245409" x="2498725" y="5299075"/>
          <p14:tracePt t="245417" x="2498725" y="5270500"/>
          <p14:tracePt t="245425" x="2498725" y="5253038"/>
          <p14:tracePt t="245434" x="2498725" y="5233988"/>
          <p14:tracePt t="245441" x="2498725" y="5216525"/>
          <p14:tracePt t="245450" x="2498725" y="5197475"/>
          <p14:tracePt t="245457" x="2498725" y="5170488"/>
          <p14:tracePt t="245466" x="2498725" y="5153025"/>
          <p14:tracePt t="245473" x="2516188" y="5116513"/>
          <p14:tracePt t="245482" x="2516188" y="5080000"/>
          <p14:tracePt t="245489" x="2525713" y="5060950"/>
          <p14:tracePt t="245498" x="2543175" y="5006975"/>
          <p14:tracePt t="245505" x="2570163" y="4979988"/>
          <p14:tracePt t="245515" x="2579688" y="4960938"/>
          <p14:tracePt t="245521" x="2606675" y="4914900"/>
          <p14:tracePt t="245530" x="2643188" y="4878388"/>
          <p14:tracePt t="245537" x="2662238" y="4860925"/>
          <p14:tracePt t="245546" x="2679700" y="4841875"/>
          <p14:tracePt t="245553" x="2735263" y="4805363"/>
          <p14:tracePt t="245561" x="2762250" y="4787900"/>
          <p14:tracePt t="245569" x="2781300" y="4778375"/>
          <p14:tracePt t="245578" x="2817813" y="4751388"/>
          <p14:tracePt t="245587" x="2852738" y="4741863"/>
          <p14:tracePt t="245594" x="2881313" y="4741863"/>
          <p14:tracePt t="245603" x="2925763" y="4732338"/>
          <p14:tracePt t="245609" x="2935288" y="4732338"/>
          <p14:tracePt t="245618" x="2971800" y="4732338"/>
          <p14:tracePt t="245625" x="2998788" y="4732338"/>
          <p14:tracePt t="245633" x="3035300" y="4732338"/>
          <p14:tracePt t="245641" x="3090863" y="4732338"/>
          <p14:tracePt t="245651" x="3136900" y="4732338"/>
          <p14:tracePt t="245659" x="3190875" y="4732338"/>
          <p14:tracePt t="245667" x="3254375" y="4760913"/>
          <p14:tracePt t="245674" x="3273425" y="4768850"/>
          <p14:tracePt t="245683" x="3327400" y="4778375"/>
          <p14:tracePt t="245689" x="3363913" y="4778375"/>
          <p14:tracePt t="245698" x="3409950" y="4805363"/>
          <p14:tracePt t="245705" x="3455988" y="4814888"/>
          <p14:tracePt t="245714" x="3473450" y="4814888"/>
          <p14:tracePt t="245721" x="3509963" y="4814888"/>
          <p14:tracePt t="245732" x="3556000" y="4824413"/>
          <p14:tracePt t="245737" x="3573463" y="4824413"/>
          <p14:tracePt t="245746" x="3600450" y="4824413"/>
          <p14:tracePt t="245753" x="3609975" y="4824413"/>
          <p14:tracePt t="245761" x="3619500" y="4824413"/>
          <p14:tracePt t="245906" x="3629025" y="4833938"/>
          <p14:tracePt t="245937" x="3629025" y="4851400"/>
          <p14:tracePt t="245954" x="3619500" y="4851400"/>
          <p14:tracePt t="245961" x="3609975" y="4851400"/>
          <p14:tracePt t="245969" x="3600450" y="4860925"/>
          <p14:tracePt t="246021" x="3592513" y="4870450"/>
          <p14:tracePt t="246035" x="3546475" y="4897438"/>
          <p14:tracePt t="246041" x="3527425" y="4914900"/>
          <p14:tracePt t="246049" x="3490913" y="4933950"/>
          <p14:tracePt t="246057" x="3455988" y="4970463"/>
          <p14:tracePt t="246066" x="3400425" y="5006975"/>
          <p14:tracePt t="246073" x="3336925" y="5043488"/>
          <p14:tracePt t="246081" x="3273425" y="5097463"/>
          <p14:tracePt t="246089" x="3208338" y="5133975"/>
          <p14:tracePt t="246098" x="3163888" y="5170488"/>
          <p14:tracePt t="246105" x="3100388" y="5226050"/>
          <p14:tracePt t="246113" x="3063875" y="5253038"/>
          <p14:tracePt t="246122" x="3044825" y="5270500"/>
          <p14:tracePt t="246136" x="3027363" y="5289550"/>
          <p14:tracePt t="246139" x="3017838" y="5307013"/>
          <p14:tracePt t="246152" x="3017838" y="5316538"/>
          <p14:tracePt t="246153" x="2998788" y="5335588"/>
          <p14:tracePt t="246162" x="2998788" y="5343525"/>
          <p14:tracePt t="246169" x="2998788" y="5353050"/>
          <p14:tracePt t="246284" x="2998788" y="5335588"/>
          <p14:tracePt t="246295" x="2998788" y="5307013"/>
          <p14:tracePt t="246300" x="2998788" y="5289550"/>
          <p14:tracePt t="246306" x="2990850" y="5233988"/>
          <p14:tracePt t="246315" x="2990850" y="5216525"/>
          <p14:tracePt t="246321" x="2990850" y="5189538"/>
          <p14:tracePt t="246330" x="2990850" y="5160963"/>
          <p14:tracePt t="246341" x="2990850" y="5153025"/>
          <p14:tracePt t="246347" x="2990850" y="5116513"/>
          <p14:tracePt t="246354" x="2990850" y="5106988"/>
          <p14:tracePt t="246362" x="2990850" y="5070475"/>
          <p14:tracePt t="246369" x="2990850" y="5053013"/>
          <p14:tracePt t="246379" x="2990850" y="5016500"/>
          <p14:tracePt t="246390" x="2990850" y="4960938"/>
          <p14:tracePt t="246393" x="2990850" y="4897438"/>
          <p14:tracePt t="246401" x="2990850" y="4841875"/>
          <p14:tracePt t="246409" x="2990850" y="4787900"/>
          <p14:tracePt t="246417" x="2990850" y="4732338"/>
          <p14:tracePt t="246425" x="2990850" y="4687888"/>
          <p14:tracePt t="246434" x="2990850" y="4632325"/>
          <p14:tracePt t="246441" x="2990850" y="4614863"/>
          <p14:tracePt t="246449" x="2990850" y="4578350"/>
          <p14:tracePt t="246457" x="2990850" y="4568825"/>
          <p14:tracePt t="246465" x="2990850" y="4551363"/>
          <p14:tracePt t="246595" x="2990850" y="4541838"/>
          <p14:tracePt t="246605" x="3027363" y="4559300"/>
          <p14:tracePt t="246609" x="3100388" y="4568825"/>
          <p14:tracePt t="246617" x="3171825" y="4568825"/>
          <p14:tracePt t="246625" x="3236913" y="4568825"/>
          <p14:tracePt t="246634" x="3309938" y="4568825"/>
          <p14:tracePt t="246641" x="3400425" y="4568825"/>
          <p14:tracePt t="246650" x="3455988" y="4568825"/>
          <p14:tracePt t="246658" x="3509963" y="4568825"/>
          <p14:tracePt t="246666" x="3536950" y="4568825"/>
          <p14:tracePt t="246673" x="3582988" y="4568825"/>
          <p14:tracePt t="246681" x="3609975" y="4568825"/>
          <p14:tracePt t="246689" x="3629025" y="4568825"/>
          <p14:tracePt t="246697" x="3636963" y="4568825"/>
          <p14:tracePt t="246706" x="3646488" y="4559300"/>
          <p14:tracePt t="246720" x="3656013" y="4551363"/>
          <p14:tracePt t="246827" x="3656013" y="4559300"/>
          <p14:tracePt t="246839" x="3656013" y="4578350"/>
          <p14:tracePt t="246841" x="3656013" y="4587875"/>
          <p14:tracePt t="246850" x="3646488" y="4587875"/>
          <p14:tracePt t="246857" x="3646488" y="4595813"/>
          <p14:tracePt t="246866" x="3646488" y="4614863"/>
          <p14:tracePt t="246873" x="3636963" y="4632325"/>
          <p14:tracePt t="246882" x="3629025" y="4641850"/>
          <p14:tracePt t="246900" x="3629025" y="4687888"/>
          <p14:tracePt t="246905" x="3629025" y="4714875"/>
          <p14:tracePt t="246915" x="3629025" y="4732338"/>
          <p14:tracePt t="246921" x="3619500" y="4768850"/>
          <p14:tracePt t="246931" x="3619500" y="4814888"/>
          <p14:tracePt t="246937" x="3619500" y="4841875"/>
          <p14:tracePt t="246948" x="3619500" y="4887913"/>
          <p14:tracePt t="246953" x="3619500" y="4924425"/>
          <p14:tracePt t="246965" x="3619500" y="4970463"/>
          <p14:tracePt t="246969" x="3619500" y="4987925"/>
          <p14:tracePt t="246978" x="3619500" y="5016500"/>
          <p14:tracePt t="246986" x="3619500" y="5033963"/>
          <p14:tracePt t="246993" x="3619500" y="5060950"/>
          <p14:tracePt t="247002" x="3619500" y="5080000"/>
          <p14:tracePt t="247009" x="3619500" y="5106988"/>
          <p14:tracePt t="247017" x="3619500" y="5116513"/>
          <p14:tracePt t="247025" x="3619500" y="5126038"/>
          <p14:tracePt t="247033" x="3619500" y="5143500"/>
          <p14:tracePt t="247058" x="3619500" y="5153025"/>
          <p14:tracePt t="247107" x="3619500" y="5160963"/>
          <p14:tracePt t="247114" x="3592513" y="5160963"/>
          <p14:tracePt t="247121" x="3563938" y="5160963"/>
          <p14:tracePt t="247130" x="3509963" y="5160963"/>
          <p14:tracePt t="247138" x="3455988" y="5160963"/>
          <p14:tracePt t="247147" x="3400425" y="5160963"/>
          <p14:tracePt t="247153" x="3354388" y="5160963"/>
          <p14:tracePt t="247162" x="3281363" y="5153025"/>
          <p14:tracePt t="247169" x="3227388" y="5133975"/>
          <p14:tracePt t="247177" x="3163888" y="5126038"/>
          <p14:tracePt t="247185" x="3127375" y="5116513"/>
          <p14:tracePt t="247193" x="3081338" y="5116513"/>
          <p14:tracePt t="247202" x="3071813" y="5116513"/>
          <p14:tracePt t="247315" x="3100388" y="5116513"/>
          <p14:tracePt t="247323" x="3181350" y="5143500"/>
          <p14:tracePt t="247330" x="3254375" y="5143500"/>
          <p14:tracePt t="247337" x="3363913" y="5143500"/>
          <p14:tracePt t="247348" x="3455988" y="5153025"/>
          <p14:tracePt t="247356" x="3556000" y="5153025"/>
          <p14:tracePt t="247364" x="3646488" y="5153025"/>
          <p14:tracePt t="247369" x="3719513" y="5153025"/>
          <p14:tracePt t="247377" x="3792538" y="5153025"/>
          <p14:tracePt t="247385" x="3846513" y="5153025"/>
          <p14:tracePt t="247393" x="3902075" y="5153025"/>
          <p14:tracePt t="247401" x="3938588" y="5153025"/>
          <p14:tracePt t="247409" x="3956050" y="5160963"/>
          <p14:tracePt t="247417" x="3965575" y="5160963"/>
          <p14:tracePt t="247425" x="3975100" y="5160963"/>
          <p14:tracePt t="247594" x="3956050" y="5160963"/>
          <p14:tracePt t="247602" x="3919538" y="5153025"/>
          <p14:tracePt t="247610" x="3902075" y="5143500"/>
          <p14:tracePt t="247617" x="3883025" y="5126038"/>
          <p14:tracePt t="247633" x="3838575" y="5097463"/>
          <p14:tracePt t="247650" x="3829050" y="5097463"/>
          <p14:tracePt t="247665" x="3829050" y="5089525"/>
          <p14:tracePt t="247691" x="3829050" y="5070475"/>
          <p14:tracePt t="247701" x="3829050" y="5060950"/>
          <p14:tracePt t="247721" x="3829050" y="5053013"/>
          <p14:tracePt t="247732" x="3829050" y="5024438"/>
          <p14:tracePt t="247740" x="3802063" y="5006975"/>
          <p14:tracePt t="247750" x="3802063" y="4997450"/>
          <p14:tracePt t="247753" x="3792538" y="4960938"/>
          <p14:tracePt t="247766" x="3792538" y="4951413"/>
          <p14:tracePt t="247771" x="3792538" y="4933950"/>
          <p14:tracePt t="247783" x="3792538" y="4924425"/>
          <p14:tracePt t="247785" x="3792538" y="4897438"/>
          <p14:tracePt t="247802" x="3792538" y="4887913"/>
          <p14:tracePt t="247826" x="3792538" y="4878388"/>
          <p14:tracePt t="247994" x="3792538" y="4870450"/>
          <p14:tracePt t="248002" x="3810000" y="4870450"/>
          <p14:tracePt t="248013" x="3838575" y="4870450"/>
          <p14:tracePt t="248017" x="3883025" y="4870450"/>
          <p14:tracePt t="248026" x="3911600" y="4860925"/>
          <p14:tracePt t="248034" x="3938588" y="4860925"/>
          <p14:tracePt t="248042" x="3984625" y="4860925"/>
          <p14:tracePt t="248049" x="4002088" y="4860925"/>
          <p14:tracePt t="248057" x="4038600" y="4841875"/>
          <p14:tracePt t="248066" x="4075113" y="4833938"/>
          <p14:tracePt t="248074" x="4102100" y="4833938"/>
          <p14:tracePt t="248082" x="4138613" y="4833938"/>
          <p14:tracePt t="248091" x="4157663" y="4833938"/>
          <p14:tracePt t="248098" x="4194175" y="4833938"/>
          <p14:tracePt t="248105" x="4202113" y="4833938"/>
          <p14:tracePt t="248114" x="4238625" y="4833938"/>
          <p14:tracePt t="248121" x="4257675" y="4833938"/>
          <p14:tracePt t="248130" x="4294188" y="4833938"/>
          <p14:tracePt t="248137" x="4321175" y="4833938"/>
          <p14:tracePt t="248147" x="4330700" y="4833938"/>
          <p14:tracePt t="248153" x="4348163" y="4833938"/>
          <p14:tracePt t="248162" x="4367213" y="4833938"/>
          <p14:tracePt t="248170" x="4384675" y="4833938"/>
          <p14:tracePt t="248177" x="4394200" y="4833938"/>
          <p14:tracePt t="248185" x="4421188" y="4833938"/>
          <p14:tracePt t="248201" x="4440238" y="4833938"/>
          <p14:tracePt t="248209" x="4448175" y="4833938"/>
          <p14:tracePt t="248217" x="4457700" y="4833938"/>
          <p14:tracePt t="248225" x="4467225" y="4833938"/>
          <p14:tracePt t="248233" x="4476750" y="4833938"/>
          <p14:tracePt t="248242" x="4503738" y="4833938"/>
          <p14:tracePt t="248249" x="4513263" y="4833938"/>
          <p14:tracePt t="248257" x="4521200" y="4833938"/>
          <p14:tracePt t="248265" x="4530725" y="4833938"/>
          <p14:tracePt t="248273" x="4540250" y="4833938"/>
          <p14:tracePt t="248290" x="4549775" y="4833938"/>
          <p14:tracePt t="248306" x="4557713" y="4833938"/>
          <p14:tracePt t="248330" x="4576763" y="4833938"/>
          <p14:tracePt t="248438" x="4630738" y="4833938"/>
          <p14:tracePt t="248443" x="4722813" y="4833938"/>
          <p14:tracePt t="248451" x="4849813" y="4833938"/>
          <p14:tracePt t="248460" x="4995863" y="4833938"/>
          <p14:tracePt t="248466" x="5159375" y="4833938"/>
          <p14:tracePt t="248473" x="5378450" y="4833938"/>
          <p14:tracePt t="248483" x="5561013" y="4833938"/>
          <p14:tracePt t="248489" x="5780088" y="4833938"/>
          <p14:tracePt t="248498" x="5980113" y="4833938"/>
          <p14:tracePt t="248505" x="6162675" y="4833938"/>
          <p14:tracePt t="248514" x="6326188" y="4805363"/>
          <p14:tracePt t="248521" x="6508750" y="4797425"/>
          <p14:tracePt t="248531" x="6654800" y="4760913"/>
          <p14:tracePt t="248538" x="6764338" y="4751388"/>
          <p14:tracePt t="248546" x="6864350" y="4732338"/>
          <p14:tracePt t="248553" x="6956425" y="4724400"/>
          <p14:tracePt t="248562" x="7010400" y="4724400"/>
          <p14:tracePt t="248569" x="7056438" y="4724400"/>
          <p14:tracePt t="248577" x="7073900" y="4724400"/>
          <p14:tracePt t="248586" x="7083425" y="4724400"/>
          <p14:tracePt t="248593" x="7092950" y="4724400"/>
          <p14:tracePt t="248609" x="7102475" y="4732338"/>
          <p14:tracePt t="248618" x="7102475" y="4751388"/>
          <p14:tracePt t="248626" x="7102475" y="4760913"/>
          <p14:tracePt t="248634" x="7102475" y="4778375"/>
          <p14:tracePt t="248641" x="7083425" y="4805363"/>
          <p14:tracePt t="248802" x="7073900" y="4805363"/>
          <p14:tracePt t="248810" x="7037388" y="4805363"/>
          <p14:tracePt t="248818" x="7019925" y="4805363"/>
          <p14:tracePt t="248842" x="7019925" y="4787900"/>
          <p14:tracePt t="248850" x="7037388" y="4787900"/>
          <p14:tracePt t="248858" x="7056438" y="4787900"/>
          <p14:tracePt t="248866" x="7110413" y="4778375"/>
          <p14:tracePt t="248873" x="7156450" y="4760913"/>
          <p14:tracePt t="248883" x="7202488" y="4741863"/>
          <p14:tracePt t="248889" x="7265988" y="4714875"/>
          <p14:tracePt t="248902" x="7329488" y="4678363"/>
          <p14:tracePt t="248905" x="7429500" y="4632325"/>
          <p14:tracePt t="248916" x="7558088" y="4578350"/>
          <p14:tracePt t="248921" x="7675563" y="4522788"/>
          <p14:tracePt t="248930" x="7821613" y="4459288"/>
          <p14:tracePt t="248937" x="7977188" y="4395788"/>
          <p14:tracePt t="248948" x="8169275" y="4332288"/>
          <p14:tracePt t="248953" x="8332788" y="4286250"/>
          <p14:tracePt t="248963" x="8523288" y="4232275"/>
          <p14:tracePt t="248969" x="8705850" y="4195763"/>
          <p14:tracePt t="248977" x="8907463" y="4176713"/>
          <p14:tracePt t="248985" x="9090025" y="413067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ja-JP" sz="3800"/>
              <a:t>4-way set associative Map</a:t>
            </a:r>
          </a:p>
        </p:txBody>
      </p:sp>
      <p:sp>
        <p:nvSpPr>
          <p:cNvPr id="29699" name="Rectangle 3"/>
          <p:cNvSpPr>
            <a:spLocks noChangeArrowheads="1"/>
          </p:cNvSpPr>
          <p:nvPr/>
        </p:nvSpPr>
        <p:spPr bwMode="auto">
          <a:xfrm>
            <a:off x="900113" y="1628775"/>
            <a:ext cx="10795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001101</a:t>
            </a:r>
          </a:p>
        </p:txBody>
      </p:sp>
      <p:sp>
        <p:nvSpPr>
          <p:cNvPr id="29700" name="Rectangle 4"/>
          <p:cNvSpPr>
            <a:spLocks noChangeArrowheads="1"/>
          </p:cNvSpPr>
          <p:nvPr/>
        </p:nvSpPr>
        <p:spPr bwMode="auto">
          <a:xfrm>
            <a:off x="1908175" y="162877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a:t>
            </a:r>
          </a:p>
        </p:txBody>
      </p:sp>
      <p:sp>
        <p:nvSpPr>
          <p:cNvPr id="29701" name="Rectangle 5"/>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29702" name="Rectangle 6"/>
          <p:cNvSpPr>
            <a:spLocks noChangeArrowheads="1"/>
          </p:cNvSpPr>
          <p:nvPr/>
        </p:nvSpPr>
        <p:spPr bwMode="auto">
          <a:xfrm>
            <a:off x="37084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3" name="Rectangle 7"/>
          <p:cNvSpPr>
            <a:spLocks noChangeArrowheads="1"/>
          </p:cNvSpPr>
          <p:nvPr/>
        </p:nvSpPr>
        <p:spPr bwMode="auto">
          <a:xfrm>
            <a:off x="4213225"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4" name="Rectangle 8"/>
          <p:cNvSpPr>
            <a:spLocks noChangeArrowheads="1"/>
          </p:cNvSpPr>
          <p:nvPr/>
        </p:nvSpPr>
        <p:spPr bwMode="auto">
          <a:xfrm>
            <a:off x="471805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5" name="Rectangle 9"/>
          <p:cNvSpPr>
            <a:spLocks noChangeArrowheads="1"/>
          </p:cNvSpPr>
          <p:nvPr/>
        </p:nvSpPr>
        <p:spPr bwMode="auto">
          <a:xfrm>
            <a:off x="6156325" y="1628775"/>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6" name="Rectangle 10"/>
          <p:cNvSpPr>
            <a:spLocks noChangeArrowheads="1"/>
          </p:cNvSpPr>
          <p:nvPr/>
        </p:nvSpPr>
        <p:spPr bwMode="auto">
          <a:xfrm>
            <a:off x="7594600" y="1628775"/>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7" name="Rectangle 11"/>
          <p:cNvSpPr>
            <a:spLocks noChangeArrowheads="1"/>
          </p:cNvSpPr>
          <p:nvPr/>
        </p:nvSpPr>
        <p:spPr bwMode="auto">
          <a:xfrm>
            <a:off x="8101013" y="1628775"/>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08" name="Rectangle 12"/>
          <p:cNvSpPr>
            <a:spLocks noChangeArrowheads="1"/>
          </p:cNvSpPr>
          <p:nvPr/>
        </p:nvSpPr>
        <p:spPr bwMode="auto">
          <a:xfrm>
            <a:off x="5219700" y="1628775"/>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09" name="Rectangle 13"/>
          <p:cNvSpPr>
            <a:spLocks noChangeArrowheads="1"/>
          </p:cNvSpPr>
          <p:nvPr/>
        </p:nvSpPr>
        <p:spPr bwMode="auto">
          <a:xfrm>
            <a:off x="2414588" y="364331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b="1"/>
          </a:p>
        </p:txBody>
      </p:sp>
      <p:sp>
        <p:nvSpPr>
          <p:cNvPr id="29710" name="Rectangle 14"/>
          <p:cNvSpPr>
            <a:spLocks noChangeArrowheads="1"/>
          </p:cNvSpPr>
          <p:nvPr/>
        </p:nvSpPr>
        <p:spPr bwMode="auto">
          <a:xfrm>
            <a:off x="2413000" y="29956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1" name="Rectangle 15"/>
          <p:cNvSpPr>
            <a:spLocks noChangeArrowheads="1"/>
          </p:cNvSpPr>
          <p:nvPr/>
        </p:nvSpPr>
        <p:spPr bwMode="auto">
          <a:xfrm>
            <a:off x="2413000" y="26368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001101</a:t>
            </a:r>
          </a:p>
        </p:txBody>
      </p:sp>
      <p:sp>
        <p:nvSpPr>
          <p:cNvPr id="29712" name="Rectangle 16"/>
          <p:cNvSpPr>
            <a:spLocks noChangeArrowheads="1"/>
          </p:cNvSpPr>
          <p:nvPr/>
        </p:nvSpPr>
        <p:spPr bwMode="auto">
          <a:xfrm>
            <a:off x="2413000" y="400367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3" name="Rectangle 17"/>
          <p:cNvSpPr>
            <a:spLocks noChangeArrowheads="1"/>
          </p:cNvSpPr>
          <p:nvPr/>
        </p:nvSpPr>
        <p:spPr bwMode="auto">
          <a:xfrm>
            <a:off x="2413000" y="465137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4" name="Rectangle 18"/>
          <p:cNvSpPr>
            <a:spLocks noChangeArrowheads="1"/>
          </p:cNvSpPr>
          <p:nvPr/>
        </p:nvSpPr>
        <p:spPr bwMode="auto">
          <a:xfrm>
            <a:off x="2413000" y="50117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5" name="Rectangle 19"/>
          <p:cNvSpPr>
            <a:spLocks noChangeArrowheads="1"/>
          </p:cNvSpPr>
          <p:nvPr/>
        </p:nvSpPr>
        <p:spPr bwMode="auto">
          <a:xfrm>
            <a:off x="2413000" y="551656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000000</a:t>
            </a:r>
          </a:p>
        </p:txBody>
      </p:sp>
      <p:sp>
        <p:nvSpPr>
          <p:cNvPr id="29716" name="Rectangle 20"/>
          <p:cNvSpPr>
            <a:spLocks noChangeArrowheads="1"/>
          </p:cNvSpPr>
          <p:nvPr/>
        </p:nvSpPr>
        <p:spPr bwMode="auto">
          <a:xfrm>
            <a:off x="2413000" y="587692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7" name="Rectangle 21"/>
          <p:cNvSpPr>
            <a:spLocks noChangeArrowheads="1"/>
          </p:cNvSpPr>
          <p:nvPr/>
        </p:nvSpPr>
        <p:spPr bwMode="auto">
          <a:xfrm>
            <a:off x="4425950" y="45085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8" name="Rectangle 22"/>
          <p:cNvSpPr>
            <a:spLocks noChangeArrowheads="1"/>
          </p:cNvSpPr>
          <p:nvPr/>
        </p:nvSpPr>
        <p:spPr bwMode="auto">
          <a:xfrm>
            <a:off x="4930775" y="4508500"/>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19" name="Rectangle 23"/>
          <p:cNvSpPr>
            <a:spLocks noChangeArrowheads="1"/>
          </p:cNvSpPr>
          <p:nvPr/>
        </p:nvSpPr>
        <p:spPr bwMode="auto">
          <a:xfrm>
            <a:off x="4427538" y="2852738"/>
            <a:ext cx="503237"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0" name="Rectangle 24"/>
          <p:cNvSpPr>
            <a:spLocks noChangeArrowheads="1"/>
          </p:cNvSpPr>
          <p:nvPr/>
        </p:nvSpPr>
        <p:spPr bwMode="auto">
          <a:xfrm>
            <a:off x="4932363" y="2852738"/>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1" name="Rectangle 25"/>
          <p:cNvSpPr>
            <a:spLocks noChangeArrowheads="1"/>
          </p:cNvSpPr>
          <p:nvPr/>
        </p:nvSpPr>
        <p:spPr bwMode="auto">
          <a:xfrm>
            <a:off x="4425950" y="53006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2" name="Rectangle 26"/>
          <p:cNvSpPr>
            <a:spLocks noChangeArrowheads="1"/>
          </p:cNvSpPr>
          <p:nvPr/>
        </p:nvSpPr>
        <p:spPr bwMode="auto">
          <a:xfrm>
            <a:off x="4930775" y="53006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3" name="Rectangle 27"/>
          <p:cNvSpPr>
            <a:spLocks noChangeArrowheads="1"/>
          </p:cNvSpPr>
          <p:nvPr/>
        </p:nvSpPr>
        <p:spPr bwMode="auto">
          <a:xfrm>
            <a:off x="4427538" y="3644900"/>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4" name="Rectangle 28"/>
          <p:cNvSpPr>
            <a:spLocks noChangeArrowheads="1"/>
          </p:cNvSpPr>
          <p:nvPr/>
        </p:nvSpPr>
        <p:spPr bwMode="auto">
          <a:xfrm>
            <a:off x="4932363" y="3644900"/>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25" name="Text Box 29"/>
          <p:cNvSpPr txBox="1">
            <a:spLocks noChangeArrowheads="1"/>
          </p:cNvSpPr>
          <p:nvPr/>
        </p:nvSpPr>
        <p:spPr bwMode="auto">
          <a:xfrm>
            <a:off x="5343525" y="17208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9726" name="Text Box 30"/>
          <p:cNvSpPr txBox="1">
            <a:spLocks noChangeArrowheads="1"/>
          </p:cNvSpPr>
          <p:nvPr/>
        </p:nvSpPr>
        <p:spPr bwMode="auto">
          <a:xfrm>
            <a:off x="6823075" y="170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29727" name="Oval 31"/>
          <p:cNvSpPr>
            <a:spLocks noChangeArrowheads="1"/>
          </p:cNvSpPr>
          <p:nvPr/>
        </p:nvSpPr>
        <p:spPr bwMode="auto">
          <a:xfrm>
            <a:off x="3419475" y="2708275"/>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29728" name="Text Box 32"/>
          <p:cNvSpPr txBox="1">
            <a:spLocks noChangeArrowheads="1"/>
          </p:cNvSpPr>
          <p:nvPr/>
        </p:nvSpPr>
        <p:spPr bwMode="auto">
          <a:xfrm>
            <a:off x="5919788" y="11445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29729" name="Text Box 33"/>
          <p:cNvSpPr txBox="1">
            <a:spLocks noChangeArrowheads="1"/>
          </p:cNvSpPr>
          <p:nvPr/>
        </p:nvSpPr>
        <p:spPr bwMode="auto">
          <a:xfrm>
            <a:off x="179388" y="5667375"/>
            <a:ext cx="2216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2 entries X 6bit X 4</a:t>
            </a:r>
          </a:p>
          <a:p>
            <a:pPr eaLnBrk="1" hangingPunct="1"/>
            <a:endParaRPr lang="en-US" altLang="ja-JP" b="1">
              <a:solidFill>
                <a:srgbClr val="6666FF"/>
              </a:solidFill>
            </a:endParaRPr>
          </a:p>
        </p:txBody>
      </p:sp>
      <p:grpSp>
        <p:nvGrpSpPr>
          <p:cNvPr id="29730" name="Group 34"/>
          <p:cNvGrpSpPr>
            <a:grpSpLocks/>
          </p:cNvGrpSpPr>
          <p:nvPr/>
        </p:nvGrpSpPr>
        <p:grpSpPr bwMode="auto">
          <a:xfrm>
            <a:off x="1528763" y="1989138"/>
            <a:ext cx="666750" cy="950912"/>
            <a:chOff x="872" y="1253"/>
            <a:chExt cx="420" cy="1447"/>
          </a:xfrm>
        </p:grpSpPr>
        <p:grpSp>
          <p:nvGrpSpPr>
            <p:cNvPr id="29795" name="Group 35"/>
            <p:cNvGrpSpPr>
              <a:grpSpLocks/>
            </p:cNvGrpSpPr>
            <p:nvPr/>
          </p:nvGrpSpPr>
          <p:grpSpPr bwMode="auto">
            <a:xfrm>
              <a:off x="1156" y="1253"/>
              <a:ext cx="136" cy="1315"/>
              <a:chOff x="1111" y="1253"/>
              <a:chExt cx="181" cy="1270"/>
            </a:xfrm>
          </p:grpSpPr>
          <p:sp>
            <p:nvSpPr>
              <p:cNvPr id="29797" name="Line 36"/>
              <p:cNvSpPr>
                <a:spLocks noChangeShapeType="1"/>
              </p:cNvSpPr>
              <p:nvPr/>
            </p:nvSpPr>
            <p:spPr bwMode="auto">
              <a:xfrm>
                <a:off x="1111" y="1253"/>
                <a:ext cx="0" cy="127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98" name="Line 37"/>
              <p:cNvSpPr>
                <a:spLocks noChangeShapeType="1"/>
              </p:cNvSpPr>
              <p:nvPr/>
            </p:nvSpPr>
            <p:spPr bwMode="auto">
              <a:xfrm>
                <a:off x="1111" y="2523"/>
                <a:ext cx="181"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9796" name="Text Box 38"/>
            <p:cNvSpPr txBox="1">
              <a:spLocks noChangeArrowheads="1"/>
            </p:cNvSpPr>
            <p:nvPr/>
          </p:nvSpPr>
          <p:spPr bwMode="auto">
            <a:xfrm>
              <a:off x="872" y="2128"/>
              <a:ext cx="202" cy="5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0</a:t>
              </a:r>
            </a:p>
          </p:txBody>
        </p:sp>
      </p:grpSp>
      <p:sp>
        <p:nvSpPr>
          <p:cNvPr id="29731" name="Text Box 39"/>
          <p:cNvSpPr txBox="1">
            <a:spLocks noChangeArrowheads="1"/>
          </p:cNvSpPr>
          <p:nvPr/>
        </p:nvSpPr>
        <p:spPr bwMode="auto">
          <a:xfrm>
            <a:off x="6488113" y="5524500"/>
            <a:ext cx="17812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8Blocks</a:t>
            </a:r>
            <a:r>
              <a:rPr lang="en-US" altLang="ja-JP" b="1" dirty="0">
                <a:solidFill>
                  <a:srgbClr val="6666FF"/>
                </a:solidFill>
              </a:rPr>
              <a:t>)</a:t>
            </a:r>
          </a:p>
        </p:txBody>
      </p:sp>
      <p:sp>
        <p:nvSpPr>
          <p:cNvPr id="29732" name="Text Box 40"/>
          <p:cNvSpPr txBox="1">
            <a:spLocks noChangeArrowheads="1"/>
          </p:cNvSpPr>
          <p:nvPr/>
        </p:nvSpPr>
        <p:spPr bwMode="auto">
          <a:xfrm>
            <a:off x="6711950" y="2224088"/>
            <a:ext cx="2076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128Blocks</a:t>
            </a:r>
            <a:r>
              <a:rPr lang="en-US" altLang="ja-JP" b="1" dirty="0">
                <a:solidFill>
                  <a:srgbClr val="6666FF"/>
                </a:solidFill>
              </a:rPr>
              <a:t>)</a:t>
            </a:r>
          </a:p>
          <a:p>
            <a:pPr eaLnBrk="1" hangingPunct="1"/>
            <a:endParaRPr lang="en-US" altLang="ja-JP" b="1" dirty="0">
              <a:solidFill>
                <a:srgbClr val="6666FF"/>
              </a:solidFill>
            </a:endParaRPr>
          </a:p>
        </p:txBody>
      </p:sp>
      <p:sp>
        <p:nvSpPr>
          <p:cNvPr id="29733" name="AutoShape 41"/>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34" name="Text Box 42"/>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29735" name="Oval 43"/>
          <p:cNvSpPr>
            <a:spLocks noChangeArrowheads="1"/>
          </p:cNvSpPr>
          <p:nvPr/>
        </p:nvSpPr>
        <p:spPr bwMode="auto">
          <a:xfrm>
            <a:off x="3419475" y="3717925"/>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29736" name="Oval 44"/>
          <p:cNvSpPr>
            <a:spLocks noChangeArrowheads="1"/>
          </p:cNvSpPr>
          <p:nvPr/>
        </p:nvSpPr>
        <p:spPr bwMode="auto">
          <a:xfrm>
            <a:off x="3419475" y="4725988"/>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29737" name="Oval 45"/>
          <p:cNvSpPr>
            <a:spLocks noChangeArrowheads="1"/>
          </p:cNvSpPr>
          <p:nvPr/>
        </p:nvSpPr>
        <p:spPr bwMode="auto">
          <a:xfrm>
            <a:off x="3419475" y="5661025"/>
            <a:ext cx="431800" cy="431800"/>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29738" name="Text Box 46"/>
          <p:cNvSpPr txBox="1">
            <a:spLocks noChangeArrowheads="1"/>
          </p:cNvSpPr>
          <p:nvPr/>
        </p:nvSpPr>
        <p:spPr bwMode="auto">
          <a:xfrm>
            <a:off x="2608263" y="24987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29739" name="Line 47"/>
          <p:cNvSpPr>
            <a:spLocks noChangeShapeType="1"/>
          </p:cNvSpPr>
          <p:nvPr/>
        </p:nvSpPr>
        <p:spPr bwMode="auto">
          <a:xfrm>
            <a:off x="1979613" y="2852738"/>
            <a:ext cx="0" cy="28082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0" name="Line 48"/>
          <p:cNvSpPr>
            <a:spLocks noChangeShapeType="1"/>
          </p:cNvSpPr>
          <p:nvPr/>
        </p:nvSpPr>
        <p:spPr bwMode="auto">
          <a:xfrm>
            <a:off x="1979613" y="5661025"/>
            <a:ext cx="2159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1" name="Line 49"/>
          <p:cNvSpPr>
            <a:spLocks noChangeShapeType="1"/>
          </p:cNvSpPr>
          <p:nvPr/>
        </p:nvSpPr>
        <p:spPr bwMode="auto">
          <a:xfrm>
            <a:off x="1979613" y="2349500"/>
            <a:ext cx="216058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2" name="Line 50"/>
          <p:cNvSpPr>
            <a:spLocks noChangeShapeType="1"/>
          </p:cNvSpPr>
          <p:nvPr/>
        </p:nvSpPr>
        <p:spPr bwMode="auto">
          <a:xfrm>
            <a:off x="4140200" y="2349500"/>
            <a:ext cx="0" cy="33115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3" name="Line 51"/>
          <p:cNvSpPr>
            <a:spLocks noChangeShapeType="1"/>
          </p:cNvSpPr>
          <p:nvPr/>
        </p:nvSpPr>
        <p:spPr bwMode="auto">
          <a:xfrm>
            <a:off x="4140200" y="5661025"/>
            <a:ext cx="2873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4" name="Line 52"/>
          <p:cNvSpPr>
            <a:spLocks noChangeShapeType="1"/>
          </p:cNvSpPr>
          <p:nvPr/>
        </p:nvSpPr>
        <p:spPr bwMode="auto">
          <a:xfrm>
            <a:off x="4140200" y="4868863"/>
            <a:ext cx="2873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5" name="Line 53"/>
          <p:cNvSpPr>
            <a:spLocks noChangeShapeType="1"/>
          </p:cNvSpPr>
          <p:nvPr/>
        </p:nvSpPr>
        <p:spPr bwMode="auto">
          <a:xfrm>
            <a:off x="4140200" y="4005263"/>
            <a:ext cx="2873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6" name="Line 54"/>
          <p:cNvSpPr>
            <a:spLocks noChangeShapeType="1"/>
          </p:cNvSpPr>
          <p:nvPr/>
        </p:nvSpPr>
        <p:spPr bwMode="auto">
          <a:xfrm>
            <a:off x="4140200" y="3213100"/>
            <a:ext cx="2873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7" name="Line 55"/>
          <p:cNvSpPr>
            <a:spLocks noChangeShapeType="1"/>
          </p:cNvSpPr>
          <p:nvPr/>
        </p:nvSpPr>
        <p:spPr bwMode="auto">
          <a:xfrm>
            <a:off x="3132138" y="2781300"/>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8" name="Line 56"/>
          <p:cNvSpPr>
            <a:spLocks noChangeShapeType="1"/>
          </p:cNvSpPr>
          <p:nvPr/>
        </p:nvSpPr>
        <p:spPr bwMode="auto">
          <a:xfrm>
            <a:off x="3132138" y="3789363"/>
            <a:ext cx="287337"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9" name="Line 57"/>
          <p:cNvSpPr>
            <a:spLocks noChangeShapeType="1"/>
          </p:cNvSpPr>
          <p:nvPr/>
        </p:nvSpPr>
        <p:spPr bwMode="auto">
          <a:xfrm>
            <a:off x="3132138" y="4797425"/>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0" name="Line 58"/>
          <p:cNvSpPr>
            <a:spLocks noChangeShapeType="1"/>
          </p:cNvSpPr>
          <p:nvPr/>
        </p:nvSpPr>
        <p:spPr bwMode="auto">
          <a:xfrm>
            <a:off x="3132138" y="5734050"/>
            <a:ext cx="2873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1" name="Line 59"/>
          <p:cNvSpPr>
            <a:spLocks noChangeShapeType="1"/>
          </p:cNvSpPr>
          <p:nvPr/>
        </p:nvSpPr>
        <p:spPr bwMode="auto">
          <a:xfrm>
            <a:off x="1403350"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2" name="Line 60"/>
          <p:cNvSpPr>
            <a:spLocks noChangeShapeType="1"/>
          </p:cNvSpPr>
          <p:nvPr/>
        </p:nvSpPr>
        <p:spPr bwMode="auto">
          <a:xfrm>
            <a:off x="1403350" y="2205038"/>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3" name="Line 61"/>
          <p:cNvSpPr>
            <a:spLocks noChangeShapeType="1"/>
          </p:cNvSpPr>
          <p:nvPr/>
        </p:nvSpPr>
        <p:spPr bwMode="auto">
          <a:xfrm>
            <a:off x="3276600" y="2205038"/>
            <a:ext cx="0" cy="38877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4" name="Line 62"/>
          <p:cNvSpPr>
            <a:spLocks noChangeShapeType="1"/>
          </p:cNvSpPr>
          <p:nvPr/>
        </p:nvSpPr>
        <p:spPr bwMode="auto">
          <a:xfrm flipV="1">
            <a:off x="3276600" y="602138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5" name="Line 63"/>
          <p:cNvSpPr>
            <a:spLocks noChangeShapeType="1"/>
          </p:cNvSpPr>
          <p:nvPr/>
        </p:nvSpPr>
        <p:spPr bwMode="auto">
          <a:xfrm flipV="1">
            <a:off x="3276600" y="515778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6" name="Line 64"/>
          <p:cNvSpPr>
            <a:spLocks noChangeShapeType="1"/>
          </p:cNvSpPr>
          <p:nvPr/>
        </p:nvSpPr>
        <p:spPr bwMode="auto">
          <a:xfrm flipV="1">
            <a:off x="3276600" y="4076700"/>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7" name="Line 65"/>
          <p:cNvSpPr>
            <a:spLocks noChangeShapeType="1"/>
          </p:cNvSpPr>
          <p:nvPr/>
        </p:nvSpPr>
        <p:spPr bwMode="auto">
          <a:xfrm flipV="1">
            <a:off x="3276600" y="30686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8" name="Line 66"/>
          <p:cNvSpPr>
            <a:spLocks noChangeShapeType="1"/>
          </p:cNvSpPr>
          <p:nvPr/>
        </p:nvSpPr>
        <p:spPr bwMode="auto">
          <a:xfrm flipV="1">
            <a:off x="3779838" y="2708275"/>
            <a:ext cx="431800"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9" name="Line 67"/>
          <p:cNvSpPr>
            <a:spLocks noChangeShapeType="1"/>
          </p:cNvSpPr>
          <p:nvPr/>
        </p:nvSpPr>
        <p:spPr bwMode="auto">
          <a:xfrm>
            <a:off x="4211638" y="2708275"/>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0" name="AutoShape 68"/>
          <p:cNvSpPr>
            <a:spLocks noChangeArrowheads="1"/>
          </p:cNvSpPr>
          <p:nvPr/>
        </p:nvSpPr>
        <p:spPr bwMode="auto">
          <a:xfrm rot="-5400000">
            <a:off x="5614988" y="4040187"/>
            <a:ext cx="865188" cy="360363"/>
          </a:xfrm>
          <a:custGeom>
            <a:avLst/>
            <a:gdLst>
              <a:gd name="T0" fmla="*/ 757040 w 21600"/>
              <a:gd name="T1" fmla="*/ 180182 h 21600"/>
              <a:gd name="T2" fmla="*/ 432594 w 21600"/>
              <a:gd name="T3" fmla="*/ 360363 h 21600"/>
              <a:gd name="T4" fmla="*/ 108149 w 21600"/>
              <a:gd name="T5" fmla="*/ 180182 h 21600"/>
              <a:gd name="T6" fmla="*/ 43259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761" name="Line 69"/>
          <p:cNvSpPr>
            <a:spLocks noChangeShapeType="1"/>
          </p:cNvSpPr>
          <p:nvPr/>
        </p:nvSpPr>
        <p:spPr bwMode="auto">
          <a:xfrm>
            <a:off x="4211638" y="3500438"/>
            <a:ext cx="1800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2" name="Line 70"/>
          <p:cNvSpPr>
            <a:spLocks noChangeShapeType="1"/>
          </p:cNvSpPr>
          <p:nvPr/>
        </p:nvSpPr>
        <p:spPr bwMode="auto">
          <a:xfrm>
            <a:off x="4211638" y="5157788"/>
            <a:ext cx="1800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3" name="Line 71"/>
          <p:cNvSpPr>
            <a:spLocks noChangeShapeType="1"/>
          </p:cNvSpPr>
          <p:nvPr/>
        </p:nvSpPr>
        <p:spPr bwMode="auto">
          <a:xfrm>
            <a:off x="4211638" y="5949950"/>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4" name="Line 72"/>
          <p:cNvSpPr>
            <a:spLocks noChangeShapeType="1"/>
          </p:cNvSpPr>
          <p:nvPr/>
        </p:nvSpPr>
        <p:spPr bwMode="auto">
          <a:xfrm flipH="1">
            <a:off x="3851275" y="3500438"/>
            <a:ext cx="360363"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5" name="Line 73"/>
          <p:cNvSpPr>
            <a:spLocks noChangeShapeType="1"/>
          </p:cNvSpPr>
          <p:nvPr/>
        </p:nvSpPr>
        <p:spPr bwMode="auto">
          <a:xfrm flipH="1" flipV="1">
            <a:off x="3851275" y="5013325"/>
            <a:ext cx="360363"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6" name="Line 74"/>
          <p:cNvSpPr>
            <a:spLocks noChangeShapeType="1"/>
          </p:cNvSpPr>
          <p:nvPr/>
        </p:nvSpPr>
        <p:spPr bwMode="auto">
          <a:xfrm flipH="1" flipV="1">
            <a:off x="3851275" y="5876925"/>
            <a:ext cx="3603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7" name="Line 75"/>
          <p:cNvSpPr>
            <a:spLocks noChangeShapeType="1"/>
          </p:cNvSpPr>
          <p:nvPr/>
        </p:nvSpPr>
        <p:spPr bwMode="auto">
          <a:xfrm flipV="1">
            <a:off x="6011863" y="4581525"/>
            <a:ext cx="0"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8" name="Line 76"/>
          <p:cNvSpPr>
            <a:spLocks noChangeShapeType="1"/>
          </p:cNvSpPr>
          <p:nvPr/>
        </p:nvSpPr>
        <p:spPr bwMode="auto">
          <a:xfrm flipV="1">
            <a:off x="6156325" y="4508500"/>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9" name="Line 77"/>
          <p:cNvSpPr>
            <a:spLocks noChangeShapeType="1"/>
          </p:cNvSpPr>
          <p:nvPr/>
        </p:nvSpPr>
        <p:spPr bwMode="auto">
          <a:xfrm>
            <a:off x="6011863" y="35004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0" name="Line 78"/>
          <p:cNvSpPr>
            <a:spLocks noChangeShapeType="1"/>
          </p:cNvSpPr>
          <p:nvPr/>
        </p:nvSpPr>
        <p:spPr bwMode="auto">
          <a:xfrm>
            <a:off x="6156325" y="2708275"/>
            <a:ext cx="0" cy="1225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1" name="Line 79"/>
          <p:cNvSpPr>
            <a:spLocks noChangeShapeType="1"/>
          </p:cNvSpPr>
          <p:nvPr/>
        </p:nvSpPr>
        <p:spPr bwMode="auto">
          <a:xfrm>
            <a:off x="5435600" y="3068638"/>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2" name="Line 80"/>
          <p:cNvSpPr>
            <a:spLocks noChangeShapeType="1"/>
          </p:cNvSpPr>
          <p:nvPr/>
        </p:nvSpPr>
        <p:spPr bwMode="auto">
          <a:xfrm>
            <a:off x="5651500" y="3068638"/>
            <a:ext cx="0" cy="7921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3" name="Line 81"/>
          <p:cNvSpPr>
            <a:spLocks noChangeShapeType="1"/>
          </p:cNvSpPr>
          <p:nvPr/>
        </p:nvSpPr>
        <p:spPr bwMode="auto">
          <a:xfrm>
            <a:off x="5651500" y="3860800"/>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4" name="Line 82"/>
          <p:cNvSpPr>
            <a:spLocks noChangeShapeType="1"/>
          </p:cNvSpPr>
          <p:nvPr/>
        </p:nvSpPr>
        <p:spPr bwMode="auto">
          <a:xfrm>
            <a:off x="5435600" y="3860800"/>
            <a:ext cx="730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5" name="Line 83"/>
          <p:cNvSpPr>
            <a:spLocks noChangeShapeType="1"/>
          </p:cNvSpPr>
          <p:nvPr/>
        </p:nvSpPr>
        <p:spPr bwMode="auto">
          <a:xfrm>
            <a:off x="5508625" y="3860800"/>
            <a:ext cx="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6" name="Line 84"/>
          <p:cNvSpPr>
            <a:spLocks noChangeShapeType="1"/>
          </p:cNvSpPr>
          <p:nvPr/>
        </p:nvSpPr>
        <p:spPr bwMode="auto">
          <a:xfrm>
            <a:off x="5508625" y="4076700"/>
            <a:ext cx="3587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7" name="Line 85"/>
          <p:cNvSpPr>
            <a:spLocks noChangeShapeType="1"/>
          </p:cNvSpPr>
          <p:nvPr/>
        </p:nvSpPr>
        <p:spPr bwMode="auto">
          <a:xfrm>
            <a:off x="5435600" y="4797425"/>
            <a:ext cx="730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8" name="Line 86"/>
          <p:cNvSpPr>
            <a:spLocks noChangeShapeType="1"/>
          </p:cNvSpPr>
          <p:nvPr/>
        </p:nvSpPr>
        <p:spPr bwMode="auto">
          <a:xfrm flipV="1">
            <a:off x="5508625" y="4365625"/>
            <a:ext cx="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9" name="Line 87"/>
          <p:cNvSpPr>
            <a:spLocks noChangeShapeType="1"/>
          </p:cNvSpPr>
          <p:nvPr/>
        </p:nvSpPr>
        <p:spPr bwMode="auto">
          <a:xfrm>
            <a:off x="5508625" y="4365625"/>
            <a:ext cx="3587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0" name="Line 88"/>
          <p:cNvSpPr>
            <a:spLocks noChangeShapeType="1"/>
          </p:cNvSpPr>
          <p:nvPr/>
        </p:nvSpPr>
        <p:spPr bwMode="auto">
          <a:xfrm>
            <a:off x="5435600" y="5516563"/>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1" name="Line 89"/>
          <p:cNvSpPr>
            <a:spLocks noChangeShapeType="1"/>
          </p:cNvSpPr>
          <p:nvPr/>
        </p:nvSpPr>
        <p:spPr bwMode="auto">
          <a:xfrm flipV="1">
            <a:off x="5651500" y="4581525"/>
            <a:ext cx="0" cy="9350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2" name="Line 90"/>
          <p:cNvSpPr>
            <a:spLocks noChangeShapeType="1"/>
          </p:cNvSpPr>
          <p:nvPr/>
        </p:nvSpPr>
        <p:spPr bwMode="auto">
          <a:xfrm>
            <a:off x="5651500" y="4581525"/>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3" name="Line 91"/>
          <p:cNvSpPr>
            <a:spLocks noChangeShapeType="1"/>
          </p:cNvSpPr>
          <p:nvPr/>
        </p:nvSpPr>
        <p:spPr bwMode="auto">
          <a:xfrm>
            <a:off x="6227763" y="4221163"/>
            <a:ext cx="431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4" name="Text Box 92"/>
          <p:cNvSpPr txBox="1">
            <a:spLocks noChangeArrowheads="1"/>
          </p:cNvSpPr>
          <p:nvPr/>
        </p:nvSpPr>
        <p:spPr bwMode="auto">
          <a:xfrm>
            <a:off x="6567488" y="3651250"/>
            <a:ext cx="696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Ｄａｔａ</a:t>
            </a:r>
          </a:p>
        </p:txBody>
      </p:sp>
      <p:sp>
        <p:nvSpPr>
          <p:cNvPr id="29785" name="Line 93"/>
          <p:cNvSpPr>
            <a:spLocks noChangeShapeType="1"/>
          </p:cNvSpPr>
          <p:nvPr/>
        </p:nvSpPr>
        <p:spPr bwMode="auto">
          <a:xfrm>
            <a:off x="2339975" y="1989138"/>
            <a:ext cx="0" cy="2873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6" name="Line 94"/>
          <p:cNvSpPr>
            <a:spLocks noChangeShapeType="1"/>
          </p:cNvSpPr>
          <p:nvPr/>
        </p:nvSpPr>
        <p:spPr bwMode="auto">
          <a:xfrm>
            <a:off x="2339975" y="2276475"/>
            <a:ext cx="1727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7" name="Line 95"/>
          <p:cNvSpPr>
            <a:spLocks noChangeShapeType="1"/>
          </p:cNvSpPr>
          <p:nvPr/>
        </p:nvSpPr>
        <p:spPr bwMode="auto">
          <a:xfrm>
            <a:off x="4067175" y="2276475"/>
            <a:ext cx="0" cy="34575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8" name="Line 96"/>
          <p:cNvSpPr>
            <a:spLocks noChangeShapeType="1"/>
          </p:cNvSpPr>
          <p:nvPr/>
        </p:nvSpPr>
        <p:spPr bwMode="auto">
          <a:xfrm>
            <a:off x="4067175" y="5734050"/>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9" name="Line 97"/>
          <p:cNvSpPr>
            <a:spLocks noChangeShapeType="1"/>
          </p:cNvSpPr>
          <p:nvPr/>
        </p:nvSpPr>
        <p:spPr bwMode="auto">
          <a:xfrm>
            <a:off x="4067175" y="494188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90" name="Line 98"/>
          <p:cNvSpPr>
            <a:spLocks noChangeShapeType="1"/>
          </p:cNvSpPr>
          <p:nvPr/>
        </p:nvSpPr>
        <p:spPr bwMode="auto">
          <a:xfrm>
            <a:off x="4067175" y="4076700"/>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91" name="Line 99"/>
          <p:cNvSpPr>
            <a:spLocks noChangeShapeType="1"/>
          </p:cNvSpPr>
          <p:nvPr/>
        </p:nvSpPr>
        <p:spPr bwMode="auto">
          <a:xfrm>
            <a:off x="4067175" y="328453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92" name="Text Box 100"/>
          <p:cNvSpPr txBox="1">
            <a:spLocks noChangeArrowheads="1"/>
          </p:cNvSpPr>
          <p:nvPr/>
        </p:nvSpPr>
        <p:spPr bwMode="auto">
          <a:xfrm>
            <a:off x="4211638" y="112553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29793" name="Rectangle 101"/>
          <p:cNvSpPr>
            <a:spLocks noChangeArrowheads="1"/>
          </p:cNvSpPr>
          <p:nvPr/>
        </p:nvSpPr>
        <p:spPr bwMode="auto">
          <a:xfrm>
            <a:off x="4716463" y="1628775"/>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29794" name="Rectangle 102"/>
          <p:cNvSpPr>
            <a:spLocks noChangeArrowheads="1"/>
          </p:cNvSpPr>
          <p:nvPr/>
        </p:nvSpPr>
        <p:spPr bwMode="auto">
          <a:xfrm>
            <a:off x="4427538" y="530066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pic>
        <p:nvPicPr>
          <p:cNvPr id="2" name="オーディオ 1">
            <a:hlinkClick r:id="" action="ppaction://media"/>
            <a:extLst>
              <a:ext uri="{FF2B5EF4-FFF2-40B4-BE49-F238E27FC236}">
                <a16:creationId xmlns:a16="http://schemas.microsoft.com/office/drawing/2014/main" id="{8724E87D-C75E-40C1-97A9-7553AD400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165"/>
    </mc:Choice>
    <mc:Fallback>
      <p:transition spd="slow" advTm="5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6" x="8888413" y="3848100"/>
          <p14:tracePt t="714" x="8688388" y="3857625"/>
          <p14:tracePt t="722" x="8515350" y="3903663"/>
          <p14:tracePt t="732" x="8423275" y="3921125"/>
          <p14:tracePt t="746" x="8313738" y="3921125"/>
          <p14:tracePt t="747" x="8250238" y="3948113"/>
          <p14:tracePt t="754" x="8213725" y="3948113"/>
          <p14:tracePt t="762" x="8140700" y="3957638"/>
          <p14:tracePt t="770" x="8096250" y="3967163"/>
          <p14:tracePt t="778" x="8040688" y="3976688"/>
          <p14:tracePt t="786" x="7986713" y="3976688"/>
          <p14:tracePt t="794" x="7931150" y="3976688"/>
          <p14:tracePt t="802" x="7867650" y="3976688"/>
          <p14:tracePt t="810" x="7840663" y="3976688"/>
          <p14:tracePt t="818" x="7804150" y="3976688"/>
          <p14:tracePt t="827" x="7767638" y="3976688"/>
          <p14:tracePt t="835" x="7758113" y="3976688"/>
          <p14:tracePt t="850" x="7748588" y="3976688"/>
          <p14:tracePt t="1851" x="7740650" y="3984625"/>
          <p14:tracePt t="1907" x="7731125" y="3994150"/>
          <p14:tracePt t="1940" x="7721600" y="4003675"/>
          <p14:tracePt t="2084" x="7721600" y="4013200"/>
          <p14:tracePt t="2100" x="7721600" y="4021138"/>
          <p14:tracePt t="2146" x="7712075" y="4021138"/>
          <p14:tracePt t="2163" x="7704138" y="4030663"/>
          <p14:tracePt t="2172" x="7704138" y="4049713"/>
          <p14:tracePt t="2183" x="7685088" y="4067175"/>
          <p14:tracePt t="2186" x="7675563" y="4076700"/>
          <p14:tracePt t="2507" x="7667625" y="4076700"/>
          <p14:tracePt t="2549" x="7648575" y="4076700"/>
          <p14:tracePt t="2574" x="7639050" y="4076700"/>
          <p14:tracePt t="2594" x="7621588" y="4076700"/>
          <p14:tracePt t="2626" x="7612063" y="4076700"/>
          <p14:tracePt t="2650" x="7585075" y="4076700"/>
          <p14:tracePt t="2686" x="7567613" y="4067175"/>
          <p14:tracePt t="2691" x="7548563" y="4049713"/>
          <p14:tracePt t="2707" x="7539038" y="4040188"/>
          <p14:tracePt t="2716" x="7539038" y="4030663"/>
          <p14:tracePt t="2723" x="7531100" y="4021138"/>
          <p14:tracePt t="2740" x="7512050" y="4003675"/>
          <p14:tracePt t="2762" x="7502525" y="4003675"/>
          <p14:tracePt t="2770" x="7494588" y="4003675"/>
          <p14:tracePt t="2778" x="7485063" y="4003675"/>
          <p14:tracePt t="2786" x="7475538" y="4003675"/>
          <p14:tracePt t="2802" x="7458075" y="3994150"/>
          <p14:tracePt t="2820" x="7439025" y="3994150"/>
          <p14:tracePt t="2835" x="7421563" y="3976688"/>
          <p14:tracePt t="2850" x="7412038" y="3976688"/>
          <p14:tracePt t="2867" x="7392988" y="3976688"/>
          <p14:tracePt t="2891" x="7385050" y="3976688"/>
          <p14:tracePt t="2906" x="7375525" y="3976688"/>
          <p14:tracePt t="2916" x="7366000" y="3976688"/>
          <p14:tracePt t="2931" x="7356475" y="3976688"/>
          <p14:tracePt t="2940" x="7348538" y="3976688"/>
          <p14:tracePt t="2948" x="7329488" y="3967163"/>
          <p14:tracePt t="2973" x="7319963" y="3967163"/>
          <p14:tracePt t="2981" x="7312025" y="3967163"/>
          <p14:tracePt t="2986" x="7292975" y="3967163"/>
          <p14:tracePt t="2994" x="7283450" y="3967163"/>
          <p14:tracePt t="3011" x="7275513" y="3967163"/>
          <p14:tracePt t="3018" x="7265988" y="3957638"/>
          <p14:tracePt t="3052" x="7256463" y="3957638"/>
          <p14:tracePt t="3083" x="7248525" y="3957638"/>
          <p14:tracePt t="4876" x="7239000" y="3930650"/>
          <p14:tracePt t="4883" x="7239000" y="3921125"/>
          <p14:tracePt t="4890" x="7183438" y="3867150"/>
          <p14:tracePt t="4898" x="7138988" y="3848100"/>
          <p14:tracePt t="4906" x="7073900" y="3794125"/>
          <p14:tracePt t="4915" x="7010400" y="3738563"/>
          <p14:tracePt t="4922" x="6929438" y="3684588"/>
          <p14:tracePt t="4931" x="6864350" y="3629025"/>
          <p14:tracePt t="4941" x="6764338" y="3575050"/>
          <p14:tracePt t="4947" x="6664325" y="3519488"/>
          <p14:tracePt t="4956" x="6545263" y="3446463"/>
          <p14:tracePt t="4962" x="6445250" y="3392488"/>
          <p14:tracePt t="4971" x="6335713" y="3365500"/>
          <p14:tracePt t="4979" x="6235700" y="3302000"/>
          <p14:tracePt t="4986" x="6135688" y="3265488"/>
          <p14:tracePt t="4994" x="6053138" y="3236913"/>
          <p14:tracePt t="5004" x="5980113" y="3192463"/>
          <p14:tracePt t="5013" x="5916613" y="3173413"/>
          <p14:tracePt t="5018" x="5853113" y="3155950"/>
          <p14:tracePt t="5026" x="5780088" y="3136900"/>
          <p14:tracePt t="5034" x="5680075" y="3109913"/>
          <p14:tracePt t="5042" x="5634038" y="3082925"/>
          <p14:tracePt t="5050" x="5588000" y="3063875"/>
          <p14:tracePt t="5060" x="5507038" y="3017838"/>
          <p14:tracePt t="5067" x="5441950" y="2963863"/>
          <p14:tracePt t="5075" x="5387975" y="2881313"/>
          <p14:tracePt t="5085" x="5334000" y="2800350"/>
          <p14:tracePt t="5094" x="5260975" y="2681288"/>
          <p14:tracePt t="5098" x="5232400" y="2608263"/>
          <p14:tracePt t="5107" x="5159375" y="2508250"/>
          <p14:tracePt t="5114" x="5114925" y="2444750"/>
          <p14:tracePt t="5123" x="5059363" y="2408238"/>
          <p14:tracePt t="5132" x="5032375" y="2371725"/>
          <p14:tracePt t="5144" x="4968875" y="2362200"/>
          <p14:tracePt t="5149" x="4941888" y="2325688"/>
          <p14:tracePt t="5156" x="4876800" y="2316163"/>
          <p14:tracePt t="5164" x="4840288" y="2306638"/>
          <p14:tracePt t="5175" x="4795838" y="2270125"/>
          <p14:tracePt t="5181" x="4749800" y="2262188"/>
          <p14:tracePt t="5186" x="4667250" y="2216150"/>
          <p14:tracePt t="5194" x="4603750" y="2197100"/>
          <p14:tracePt t="5203" x="4521200" y="2152650"/>
          <p14:tracePt t="5210" x="4430713" y="2125663"/>
          <p14:tracePt t="5219" x="4357688" y="2116138"/>
          <p14:tracePt t="5227" x="4257675" y="2060575"/>
          <p14:tracePt t="5235" x="4157663" y="1997075"/>
          <p14:tracePt t="5245" x="4057650" y="1970088"/>
          <p14:tracePt t="5251" x="3975100" y="1933575"/>
          <p14:tracePt t="5261" x="3902075" y="1906588"/>
          <p14:tracePt t="5267" x="3819525" y="1870075"/>
          <p14:tracePt t="5275" x="3738563" y="1841500"/>
          <p14:tracePt t="5282" x="3673475" y="1804988"/>
          <p14:tracePt t="5291" x="3619500" y="1787525"/>
          <p14:tracePt t="5298" x="3556000" y="1751013"/>
          <p14:tracePt t="5308" x="3500438" y="1751013"/>
          <p14:tracePt t="5314" x="3436938" y="1741488"/>
          <p14:tracePt t="5327" x="3373438" y="1714500"/>
          <p14:tracePt t="5330" x="3336925" y="1714500"/>
          <p14:tracePt t="5341" x="3263900" y="1687513"/>
          <p14:tracePt t="5346" x="3171825" y="1677988"/>
          <p14:tracePt t="5356" x="3127375" y="1668463"/>
          <p14:tracePt t="5364" x="3035300" y="1651000"/>
          <p14:tracePt t="5380" x="2844800" y="1595438"/>
          <p14:tracePt t="5392" x="2725738" y="1587500"/>
          <p14:tracePt t="5396" x="2635250" y="1541463"/>
          <p14:tracePt t="5408" x="2516188" y="1514475"/>
          <p14:tracePt t="5410" x="2406650" y="1468438"/>
          <p14:tracePt t="5418" x="2270125" y="1441450"/>
          <p14:tracePt t="5426" x="2179638" y="1412875"/>
          <p14:tracePt t="5434" x="2097088" y="1404938"/>
          <p14:tracePt t="5442" x="2024063" y="1385888"/>
          <p14:tracePt t="5451" x="1978025" y="1376363"/>
          <p14:tracePt t="5458" x="1931988" y="1358900"/>
          <p14:tracePt t="5467" x="1905000" y="1349375"/>
          <p14:tracePt t="5477" x="1878013" y="1349375"/>
          <p14:tracePt t="5483" x="1860550" y="1349375"/>
          <p14:tracePt t="5493" x="1851025" y="1349375"/>
          <p14:tracePt t="5499" x="1814513" y="1339850"/>
          <p14:tracePt t="5514" x="1804988" y="1339850"/>
          <p14:tracePt t="5526" x="1778000" y="1339850"/>
          <p14:tracePt t="5532" x="1758950" y="1331913"/>
          <p14:tracePt t="5540" x="1741488" y="1331913"/>
          <p14:tracePt t="5546" x="1722438" y="1303338"/>
          <p14:tracePt t="5560" x="1695450" y="1295400"/>
          <p14:tracePt t="5562" x="1677988" y="1285875"/>
          <p14:tracePt t="5575" x="1641475" y="1276350"/>
          <p14:tracePt t="5580" x="1631950" y="1276350"/>
          <p14:tracePt t="5589" x="1585913" y="1268413"/>
          <p14:tracePt t="5594" x="1576388" y="1258888"/>
          <p14:tracePt t="5604" x="1549400" y="1258888"/>
          <p14:tracePt t="5612" x="1531938" y="1258888"/>
          <p14:tracePt t="5623" x="1512888" y="1249363"/>
          <p14:tracePt t="5626" x="1495425" y="1249363"/>
          <p14:tracePt t="5635" x="1485900" y="1239838"/>
          <p14:tracePt t="5650" x="1468438" y="1239838"/>
          <p14:tracePt t="5659" x="1458913" y="1239838"/>
          <p14:tracePt t="5666" x="1449388" y="1231900"/>
          <p14:tracePt t="5699" x="1431925" y="1231900"/>
          <p14:tracePt t="5718" x="1431925" y="1222375"/>
          <p14:tracePt t="5723" x="1431925" y="1212850"/>
          <p14:tracePt t="5731" x="1412875" y="1185863"/>
          <p14:tracePt t="5741" x="1412875" y="1176338"/>
          <p14:tracePt t="5746" x="1412875" y="1166813"/>
          <p14:tracePt t="5763" x="1403350" y="1149350"/>
          <p14:tracePt t="5771" x="1403350" y="1139825"/>
          <p14:tracePt t="5778" x="1403350" y="1130300"/>
          <p14:tracePt t="5796" x="1403350" y="1122363"/>
          <p14:tracePt t="5836" x="1403350" y="1112838"/>
          <p14:tracePt t="5846" x="1412875" y="1112838"/>
          <p14:tracePt t="5853" x="1449388" y="1112838"/>
          <p14:tracePt t="5859" x="1495425" y="1112838"/>
          <p14:tracePt t="5870" x="1549400" y="1112838"/>
          <p14:tracePt t="5874" x="1604963" y="1112838"/>
          <p14:tracePt t="5892" x="1751013" y="1122363"/>
          <p14:tracePt t="5898" x="1831975" y="1139825"/>
          <p14:tracePt t="5906" x="1924050" y="1139825"/>
          <p14:tracePt t="5915" x="2014538" y="1139825"/>
          <p14:tracePt t="5923" x="2143125" y="1139825"/>
          <p14:tracePt t="5932" x="2233613" y="1139825"/>
          <p14:tracePt t="5939" x="2379663" y="1139825"/>
          <p14:tracePt t="5946" x="2506663" y="1139825"/>
          <p14:tracePt t="5959" x="2616200" y="1139825"/>
          <p14:tracePt t="5965" x="2708275" y="1139825"/>
          <p14:tracePt t="5976" x="2825750" y="1122363"/>
          <p14:tracePt t="5981" x="2917825" y="1112838"/>
          <p14:tracePt t="5986" x="2998788" y="1085850"/>
          <p14:tracePt t="5996" x="3035300" y="1076325"/>
          <p14:tracePt t="6002" x="3117850" y="1057275"/>
          <p14:tracePt t="6010" x="3171825" y="1049338"/>
          <p14:tracePt t="6018" x="3273425" y="1020763"/>
          <p14:tracePt t="6027" x="3300413" y="1020763"/>
          <p14:tracePt t="6034" x="3354388" y="1012825"/>
          <p14:tracePt t="6043" x="3400425" y="1012825"/>
          <p14:tracePt t="6050" x="3436938" y="1003300"/>
          <p14:tracePt t="6059" x="3455988" y="1003300"/>
          <p14:tracePt t="6068" x="3500438" y="1003300"/>
          <p14:tracePt t="6077" x="3527425" y="1003300"/>
          <p14:tracePt t="6083" x="3556000" y="993775"/>
          <p14:tracePt t="6095" x="3600450" y="993775"/>
          <p14:tracePt t="6099" x="3636963" y="993775"/>
          <p14:tracePt t="6110" x="3683000" y="966788"/>
          <p14:tracePt t="6115" x="3709988" y="966788"/>
          <p14:tracePt t="6122" x="3765550" y="966788"/>
          <p14:tracePt t="6130" x="3792538" y="966788"/>
          <p14:tracePt t="6140" x="3838575" y="966788"/>
          <p14:tracePt t="6146" x="3865563" y="966788"/>
          <p14:tracePt t="6157" x="3892550" y="966788"/>
          <p14:tracePt t="6162" x="3938588" y="966788"/>
          <p14:tracePt t="6172" x="3956050" y="966788"/>
          <p14:tracePt t="6178" x="3992563" y="966788"/>
          <p14:tracePt t="6187" x="4011613" y="957263"/>
          <p14:tracePt t="6195" x="4038600" y="957263"/>
          <p14:tracePt t="6202" x="4057650" y="947738"/>
          <p14:tracePt t="6210" x="4094163" y="947738"/>
          <p14:tracePt t="6218" x="4102100" y="947738"/>
          <p14:tracePt t="6226" x="4121150" y="947738"/>
          <p14:tracePt t="6235" x="4138613" y="939800"/>
          <p14:tracePt t="6243" x="4148138" y="939800"/>
          <p14:tracePt t="6250" x="4175125" y="939800"/>
          <p14:tracePt t="6259" x="4194175" y="939800"/>
          <p14:tracePt t="6266" x="4221163" y="939800"/>
          <p14:tracePt t="6275" x="4238625" y="939800"/>
          <p14:tracePt t="6282" x="4267200" y="939800"/>
          <p14:tracePt t="6290" x="4275138" y="939800"/>
          <p14:tracePt t="6298" x="4284663" y="939800"/>
          <p14:tracePt t="6324" x="4303713" y="939800"/>
          <p14:tracePt t="6338" x="4311650" y="939800"/>
          <p14:tracePt t="6347" x="4330700" y="939800"/>
          <p14:tracePt t="6356" x="4348163" y="939800"/>
          <p14:tracePt t="6362" x="4357688" y="939800"/>
          <p14:tracePt t="6370" x="4367213" y="939800"/>
          <p14:tracePt t="6379" x="4394200" y="939800"/>
          <p14:tracePt t="6387" x="4413250" y="939800"/>
          <p14:tracePt t="6394" x="4430713" y="939800"/>
          <p14:tracePt t="6404" x="4448175" y="939800"/>
          <p14:tracePt t="6410" x="4457700" y="939800"/>
          <p14:tracePt t="6427" x="4476750" y="939800"/>
          <p14:tracePt t="6508" x="4484688" y="939800"/>
          <p14:tracePt t="6524" x="4494213" y="939800"/>
          <p14:tracePt t="6539" x="4513263" y="939800"/>
          <p14:tracePt t="6547" x="4521200" y="939800"/>
          <p14:tracePt t="6560" x="4530725" y="947738"/>
          <p14:tracePt t="6579" x="4540250" y="957263"/>
          <p14:tracePt t="6587" x="4540250" y="966788"/>
          <p14:tracePt t="6594" x="4549775" y="966788"/>
          <p14:tracePt t="6611" x="4557713" y="976313"/>
          <p14:tracePt t="6708" x="4567238" y="976313"/>
          <p14:tracePt t="6723" x="4576763" y="976313"/>
          <p14:tracePt t="6733" x="4594225" y="976313"/>
          <p14:tracePt t="6746" x="4613275" y="984250"/>
          <p14:tracePt t="6755" x="4613275" y="993775"/>
          <p14:tracePt t="6764" x="4622800" y="1003300"/>
          <p14:tracePt t="6780" x="4622800" y="1012825"/>
          <p14:tracePt t="6804" x="4622800" y="1030288"/>
          <p14:tracePt t="6834" x="4622800" y="1039813"/>
          <p14:tracePt t="6899" x="4630738" y="1049338"/>
          <p14:tracePt t="6981" x="4649788" y="1057275"/>
          <p14:tracePt t="7003" x="4649788" y="1066800"/>
          <p14:tracePt t="7011" x="4649788" y="1076325"/>
          <p14:tracePt t="7026" x="4649788" y="1085850"/>
          <p14:tracePt t="7046" x="4659313" y="1093788"/>
          <p14:tracePt t="7066" x="4667250" y="1093788"/>
          <p14:tracePt t="7074" x="4676775" y="1093788"/>
          <p14:tracePt t="7091" x="4686300" y="1093788"/>
          <p14:tracePt t="7106" x="4695825" y="1112838"/>
          <p14:tracePt t="7124" x="4713288" y="1112838"/>
          <p14:tracePt t="7138" x="4722813" y="1112838"/>
          <p14:tracePt t="7157" x="4730750" y="1112838"/>
          <p14:tracePt t="7162" x="4740275" y="1122363"/>
          <p14:tracePt t="7195" x="4759325" y="1122363"/>
          <p14:tracePt t="7202" x="4767263" y="1122363"/>
          <p14:tracePt t="7218" x="4776788" y="1122363"/>
          <p14:tracePt t="7299" x="4795838" y="1122363"/>
          <p14:tracePt t="7308" x="4803775" y="1122363"/>
          <p14:tracePt t="7325" x="4822825" y="1122363"/>
          <p14:tracePt t="7338" x="4832350" y="1112838"/>
          <p14:tracePt t="7346" x="4840288" y="1112838"/>
          <p14:tracePt t="7355" x="4840288" y="1103313"/>
          <p14:tracePt t="7363" x="4849813" y="1085850"/>
          <p14:tracePt t="7378" x="4859338" y="1076325"/>
          <p14:tracePt t="7386" x="4859338" y="1066800"/>
          <p14:tracePt t="7395" x="4868863" y="1049338"/>
          <p14:tracePt t="7402" x="4868863" y="1039813"/>
          <p14:tracePt t="7410" x="4876800" y="1030288"/>
          <p14:tracePt t="7418" x="4886325" y="1020763"/>
          <p14:tracePt t="7426" x="4895850" y="1003300"/>
          <p14:tracePt t="7434" x="4895850" y="993775"/>
          <p14:tracePt t="7450" x="4905375" y="976313"/>
          <p14:tracePt t="7660" x="4905375" y="984250"/>
          <p14:tracePt t="7666" x="4905375" y="993775"/>
          <p14:tracePt t="7674" x="4913313" y="1003300"/>
          <p14:tracePt t="7691" x="4913313" y="1012825"/>
          <p14:tracePt t="7699" x="4913313" y="1020763"/>
          <p14:tracePt t="7723" x="4922838" y="1030288"/>
          <p14:tracePt t="9755" x="4932363" y="1049338"/>
          <p14:tracePt t="9762" x="4932363" y="1076325"/>
          <p14:tracePt t="9771" x="4932363" y="1122363"/>
          <p14:tracePt t="9778" x="4922838" y="1176338"/>
          <p14:tracePt t="9792" x="4895850" y="1258888"/>
          <p14:tracePt t="9796" x="4859338" y="1322388"/>
          <p14:tracePt t="9804" x="4813300" y="1431925"/>
          <p14:tracePt t="9812" x="4767263" y="1531938"/>
          <p14:tracePt t="9819" x="4730750" y="1631950"/>
          <p14:tracePt t="9826" x="4703763" y="1760538"/>
          <p14:tracePt t="9834" x="4703763" y="1887538"/>
          <p14:tracePt t="9842" x="4703763" y="1979613"/>
          <p14:tracePt t="9850" x="4703763" y="2125663"/>
          <p14:tracePt t="9858" x="4703763" y="2233613"/>
          <p14:tracePt t="9868" x="4703763" y="2362200"/>
          <p14:tracePt t="9878" x="4703763" y="2471738"/>
          <p14:tracePt t="9892" x="4703763" y="2635250"/>
          <p14:tracePt t="9899" x="4703763" y="2717800"/>
          <p14:tracePt t="9908" x="4703763" y="2771775"/>
          <p14:tracePt t="9916" x="4703763" y="2808288"/>
          <p14:tracePt t="9923" x="4703763" y="2863850"/>
          <p14:tracePt t="9934" x="4703763" y="2873375"/>
          <p14:tracePt t="9939" x="4703763" y="2900363"/>
          <p14:tracePt t="9952" x="4703763" y="2909888"/>
          <p14:tracePt t="9963" x="4703763" y="2917825"/>
          <p14:tracePt t="9994" x="4703763" y="2927350"/>
          <p14:tracePt t="10003" x="4703763" y="2946400"/>
          <p14:tracePt t="10010" x="4703763" y="2954338"/>
          <p14:tracePt t="10018" x="4703763" y="2982913"/>
          <p14:tracePt t="10027" x="4703763" y="3000375"/>
          <p14:tracePt t="10035" x="4703763" y="3046413"/>
          <p14:tracePt t="10042" x="4703763" y="3063875"/>
          <p14:tracePt t="10050" x="4703763" y="3100388"/>
          <p14:tracePt t="10059" x="4703763" y="3136900"/>
          <p14:tracePt t="10066" x="4703763" y="3146425"/>
          <p14:tracePt t="10075" x="4713288" y="3173413"/>
          <p14:tracePt t="10082" x="4722813" y="3192463"/>
          <p14:tracePt t="10091" x="4722813" y="3200400"/>
          <p14:tracePt t="10098" x="4722813" y="3219450"/>
          <p14:tracePt t="10106" x="4722813" y="3228975"/>
          <p14:tracePt t="10195" x="4722813" y="3219450"/>
          <p14:tracePt t="10211" x="4722813" y="3200400"/>
          <p14:tracePt t="10226" x="4722813" y="3192463"/>
          <p14:tracePt t="10243" x="4722813" y="3182938"/>
          <p14:tracePt t="10268" x="4722813" y="3163888"/>
          <p14:tracePt t="10408" x="4722813" y="3192463"/>
          <p14:tracePt t="10410" x="4722813" y="3209925"/>
          <p14:tracePt t="10420" x="4722813" y="3246438"/>
          <p14:tracePt t="10431" x="4722813" y="3282950"/>
          <p14:tracePt t="10434" x="4722813" y="3309938"/>
          <p14:tracePt t="10442" x="4722813" y="3338513"/>
          <p14:tracePt t="10451" x="4722813" y="3382963"/>
          <p14:tracePt t="10460" x="4722813" y="3411538"/>
          <p14:tracePt t="10468" x="4722813" y="3455988"/>
          <p14:tracePt t="10477" x="4722813" y="3519488"/>
          <p14:tracePt t="10484" x="4722813" y="3611563"/>
          <p14:tracePt t="10493" x="4722813" y="3675063"/>
          <p14:tracePt t="10498" x="4722813" y="3748088"/>
          <p14:tracePt t="10512" x="4722813" y="3821113"/>
          <p14:tracePt t="10514" x="4722813" y="3875088"/>
          <p14:tracePt t="10527" x="4722813" y="3930650"/>
          <p14:tracePt t="10533" x="4722813" y="3976688"/>
          <p14:tracePt t="10543" x="4722813" y="4030663"/>
          <p14:tracePt t="10546" x="4740275" y="4086225"/>
          <p14:tracePt t="10559" x="4759325" y="4130675"/>
          <p14:tracePt t="10562" x="4759325" y="4159250"/>
          <p14:tracePt t="10573" x="4759325" y="4203700"/>
          <p14:tracePt t="10578" x="4759325" y="4232275"/>
          <p14:tracePt t="10590" x="4767263" y="4249738"/>
          <p14:tracePt t="10594" x="4767263" y="4276725"/>
          <p14:tracePt t="10611" x="4767263" y="4322763"/>
          <p14:tracePt t="10623" x="4767263" y="4340225"/>
          <p14:tracePt t="10626" x="4767263" y="4359275"/>
          <p14:tracePt t="10635" x="4767263" y="4376738"/>
          <p14:tracePt t="10642" x="4767263" y="4386263"/>
          <p14:tracePt t="10650" x="4767263" y="4395788"/>
          <p14:tracePt t="10658" x="4767263" y="4422775"/>
          <p14:tracePt t="10668" x="4767263" y="4441825"/>
          <p14:tracePt t="10675" x="4767263" y="4459288"/>
          <p14:tracePt t="10682" x="4767263" y="4486275"/>
          <p14:tracePt t="10690" x="4767263" y="4514850"/>
          <p14:tracePt t="10698" x="4767263" y="4541838"/>
          <p14:tracePt t="10708" x="4767263" y="4587875"/>
          <p14:tracePt t="10714" x="4759325" y="4605338"/>
          <p14:tracePt t="10723" x="4759325" y="4614863"/>
          <p14:tracePt t="10731" x="4759325" y="4651375"/>
          <p14:tracePt t="10739" x="4759325" y="4668838"/>
          <p14:tracePt t="10746" x="4749800" y="4697413"/>
          <p14:tracePt t="10756" x="4749800" y="4714875"/>
          <p14:tracePt t="10762" x="4749800" y="4751388"/>
          <p14:tracePt t="10772" x="4749800" y="4768850"/>
          <p14:tracePt t="10779" x="4749800" y="4797425"/>
          <p14:tracePt t="10788" x="4749800" y="4805363"/>
          <p14:tracePt t="10794" x="4749800" y="4814888"/>
          <p14:tracePt t="10803" x="4749800" y="4833938"/>
          <p14:tracePt t="10810" x="4749800" y="4841875"/>
          <p14:tracePt t="10818" x="4749800" y="4851400"/>
          <p14:tracePt t="10835" x="4749800" y="4878388"/>
          <p14:tracePt t="10842" x="4749800" y="4887913"/>
          <p14:tracePt t="10851" x="4749800" y="4924425"/>
          <p14:tracePt t="10859" x="4749800" y="4933950"/>
          <p14:tracePt t="10867" x="4749800" y="4960938"/>
          <p14:tracePt t="10891" x="4749800" y="5043488"/>
          <p14:tracePt t="10898" x="4749800" y="5089525"/>
          <p14:tracePt t="10910" x="4749800" y="5126038"/>
          <p14:tracePt t="10916" x="4749800" y="5160963"/>
          <p14:tracePt t="10923" x="4749800" y="5189538"/>
          <p14:tracePt t="10934" x="4749800" y="5226050"/>
          <p14:tracePt t="10940" x="4749800" y="5233988"/>
          <p14:tracePt t="10947" x="4749800" y="5262563"/>
          <p14:tracePt t="10956" x="4749800" y="5280025"/>
          <p14:tracePt t="10963" x="4749800" y="5299075"/>
          <p14:tracePt t="10972" x="4749800" y="5316538"/>
          <p14:tracePt t="10980" x="4749800" y="5343525"/>
          <p14:tracePt t="10986" x="4749800" y="5362575"/>
          <p14:tracePt t="10994" x="4749800" y="5389563"/>
          <p14:tracePt t="11002" x="4749800" y="5416550"/>
          <p14:tracePt t="11011" x="4749800" y="5453063"/>
          <p14:tracePt t="11026" x="4749800" y="5481638"/>
          <p14:tracePt t="11034" x="4749800" y="5518150"/>
          <p14:tracePt t="11043" x="4749800" y="5526088"/>
          <p14:tracePt t="11051" x="4749800" y="5545138"/>
          <p14:tracePt t="11059" x="4749800" y="5581650"/>
          <p14:tracePt t="11066" x="4749800" y="5589588"/>
          <p14:tracePt t="11075" x="4759325" y="5618163"/>
          <p14:tracePt t="11082" x="4759325" y="5635625"/>
          <p14:tracePt t="11099" x="4759325" y="5645150"/>
          <p14:tracePt t="11107" x="4759325" y="5672138"/>
          <p14:tracePt t="11123" x="4767263" y="5691188"/>
          <p14:tracePt t="11140" x="4767263" y="5708650"/>
          <p14:tracePt t="11146" x="4767263" y="5718175"/>
          <p14:tracePt t="11163" x="4767263" y="5727700"/>
          <p14:tracePt t="11301" x="4767263" y="5708650"/>
          <p14:tracePt t="11312" x="4767263" y="5662613"/>
          <p14:tracePt t="11314" x="4803775" y="5589588"/>
          <p14:tracePt t="11323" x="4832350" y="5535613"/>
          <p14:tracePt t="11330" x="4886325" y="5399088"/>
          <p14:tracePt t="11339" x="4913313" y="5316538"/>
          <p14:tracePt t="11346" x="4968875" y="5216525"/>
          <p14:tracePt t="11356" x="5005388" y="5106988"/>
          <p14:tracePt t="11362" x="5059363" y="4970463"/>
          <p14:tracePt t="11374" x="5105400" y="4824413"/>
          <p14:tracePt t="11378" x="5132388" y="4697413"/>
          <p14:tracePt t="11387" x="5151438" y="4551363"/>
          <p14:tracePt t="11394" x="5195888" y="4413250"/>
          <p14:tracePt t="11405" x="5205413" y="4249738"/>
          <p14:tracePt t="11410" x="5205413" y="4103688"/>
          <p14:tracePt t="11418" x="5224463" y="3940175"/>
          <p14:tracePt t="11426" x="5251450" y="3794125"/>
          <p14:tracePt t="11434" x="5268913" y="3648075"/>
          <p14:tracePt t="11442" x="5278438" y="3511550"/>
          <p14:tracePt t="11450" x="5324475" y="3382963"/>
          <p14:tracePt t="11458" x="5368925" y="3265488"/>
          <p14:tracePt t="11466" x="5424488" y="3173413"/>
          <p14:tracePt t="11474" x="5470525" y="3090863"/>
          <p14:tracePt t="11482" x="5507038" y="3009900"/>
          <p14:tracePt t="11491" x="5534025" y="2973388"/>
          <p14:tracePt t="11498" x="5561013" y="2954338"/>
          <p14:tracePt t="11507" x="5580063" y="2909888"/>
          <p14:tracePt t="11515" x="5588000" y="2909888"/>
          <p14:tracePt t="11524" x="5597525" y="2900363"/>
          <p14:tracePt t="11530" x="5616575" y="2890838"/>
          <p14:tracePt t="11539" x="5634038" y="2873375"/>
          <p14:tracePt t="11563" x="5643563" y="2863850"/>
          <p14:tracePt t="11587" x="5643563" y="2854325"/>
          <p14:tracePt t="11594" x="5643563" y="2836863"/>
          <p14:tracePt t="11691" x="5643563" y="2844800"/>
          <p14:tracePt t="11700" x="5643563" y="2863850"/>
          <p14:tracePt t="11707" x="5624513" y="2881313"/>
          <p14:tracePt t="11714" x="5616575" y="2917825"/>
          <p14:tracePt t="11724" x="5607050" y="2936875"/>
          <p14:tracePt t="11730" x="5607050" y="2973388"/>
          <p14:tracePt t="11739" x="5597525" y="3017838"/>
          <p14:tracePt t="11747" x="5580063" y="3046413"/>
          <p14:tracePt t="11756" x="5551488" y="3090863"/>
          <p14:tracePt t="11762" x="5543550" y="3127375"/>
          <p14:tracePt t="11772" x="5543550" y="3163888"/>
          <p14:tracePt t="11778" x="5524500" y="3200400"/>
          <p14:tracePt t="11793" x="5507038" y="3265488"/>
          <p14:tracePt t="11796" x="5497513" y="3309938"/>
          <p14:tracePt t="11805" x="5487988" y="3382963"/>
          <p14:tracePt t="11814" x="5461000" y="3465513"/>
          <p14:tracePt t="11818" x="5451475" y="3538538"/>
          <p14:tracePt t="11827" x="5424488" y="3638550"/>
          <p14:tracePt t="11835" x="5424488" y="3748088"/>
          <p14:tracePt t="11847" x="5397500" y="3840163"/>
          <p14:tracePt t="11858" x="5378450" y="3967163"/>
          <p14:tracePt t="11861" x="5360988" y="4086225"/>
          <p14:tracePt t="11866" x="5351463" y="4195763"/>
          <p14:tracePt t="11875" x="5351463" y="4303713"/>
          <p14:tracePt t="11882" x="5351463" y="4432300"/>
          <p14:tracePt t="11891" x="5351463" y="4541838"/>
          <p14:tracePt t="11901" x="5351463" y="4668838"/>
          <p14:tracePt t="11907" x="5351463" y="4778375"/>
          <p14:tracePt t="11914" x="5351463" y="4870450"/>
          <p14:tracePt t="11925" x="5351463" y="4943475"/>
          <p14:tracePt t="11934" x="5351463" y="5053013"/>
          <p14:tracePt t="11939" x="5351463" y="5126038"/>
          <p14:tracePt t="11946" x="5351463" y="5197475"/>
          <p14:tracePt t="11959" x="5351463" y="5307013"/>
          <p14:tracePt t="11967" x="5351463" y="5389563"/>
          <p14:tracePt t="11975" x="5351463" y="5462588"/>
          <p14:tracePt t="11980" x="5351463" y="5518150"/>
          <p14:tracePt t="11988" x="5351463" y="5554663"/>
          <p14:tracePt t="11994" x="5351463" y="5608638"/>
          <p14:tracePt t="12004" x="5351463" y="5618163"/>
          <p14:tracePt t="12012" x="5351463" y="5645150"/>
          <p14:tracePt t="12018" x="5351463" y="5662613"/>
          <p14:tracePt t="12043" x="5351463" y="5681663"/>
          <p14:tracePt t="12154" x="5351463" y="5654675"/>
          <p14:tracePt t="12162" x="5351463" y="5645150"/>
          <p14:tracePt t="12171" x="5351463" y="5635625"/>
          <p14:tracePt t="12178" x="5351463" y="5599113"/>
          <p14:tracePt t="12187" x="5351463" y="5572125"/>
          <p14:tracePt t="12195" x="5368925" y="5526088"/>
          <p14:tracePt t="12202" x="5368925" y="5508625"/>
          <p14:tracePt t="12210" x="5368925" y="5472113"/>
          <p14:tracePt t="12218" x="5378450" y="5453063"/>
          <p14:tracePt t="12226" x="5378450" y="5408613"/>
          <p14:tracePt t="12235" x="5397500" y="5372100"/>
          <p14:tracePt t="12242" x="5405438" y="5307013"/>
          <p14:tracePt t="12250" x="5434013" y="5243513"/>
          <p14:tracePt t="12258" x="5441950" y="5189538"/>
          <p14:tracePt t="12266" x="5470525" y="5106988"/>
          <p14:tracePt t="12275" x="5507038" y="5016500"/>
          <p14:tracePt t="12282" x="5534025" y="4914900"/>
          <p14:tracePt t="12291" x="5597525" y="4797425"/>
          <p14:tracePt t="12299" x="5653088" y="4687888"/>
          <p14:tracePt t="12308" x="5716588" y="4551363"/>
          <p14:tracePt t="12315" x="5753100" y="4432300"/>
          <p14:tracePt t="12324" x="5834063" y="4303713"/>
          <p14:tracePt t="12330" x="5907088" y="4167188"/>
          <p14:tracePt t="12339" x="5999163" y="4013200"/>
          <p14:tracePt t="12346" x="6099175" y="3894138"/>
          <p14:tracePt t="12356" x="6172200" y="3794125"/>
          <p14:tracePt t="12363" x="6245225" y="3694113"/>
          <p14:tracePt t="12373" x="6318250" y="3611563"/>
          <p14:tracePt t="12378" x="6372225" y="3538538"/>
          <p14:tracePt t="12386" x="6408738" y="3465513"/>
          <p14:tracePt t="12395" x="6445250" y="3411538"/>
          <p14:tracePt t="12402" x="6464300" y="3365500"/>
          <p14:tracePt t="12410" x="6491288" y="3309938"/>
          <p14:tracePt t="12418" x="6491288" y="3273425"/>
          <p14:tracePt t="12427" x="6500813" y="3236913"/>
          <p14:tracePt t="12434" x="6500813" y="3209925"/>
          <p14:tracePt t="12442" x="6500813" y="3173413"/>
          <p14:tracePt t="12450" x="6500813" y="3163888"/>
          <p14:tracePt t="12458" x="6500813" y="3146425"/>
          <p14:tracePt t="12466" x="6500813" y="3127375"/>
          <p14:tracePt t="12474" x="6500813" y="3119438"/>
          <p14:tracePt t="12490" x="6491288" y="3100388"/>
          <p14:tracePt t="12498" x="6491288" y="3090863"/>
          <p14:tracePt t="12507" x="6491288" y="3082925"/>
          <p14:tracePt t="12531" x="6481763" y="3073400"/>
          <p14:tracePt t="12571" x="6472238" y="3073400"/>
          <p14:tracePt t="12578" x="6464300" y="3073400"/>
          <p14:tracePt t="12588" x="6454775" y="3073400"/>
          <p14:tracePt t="12596" x="6445250" y="3073400"/>
          <p14:tracePt t="12611" x="6418263" y="3090863"/>
          <p14:tracePt t="12623" x="6418263" y="3100388"/>
          <p14:tracePt t="12626" x="6408738" y="3100388"/>
          <p14:tracePt t="12634" x="6399213" y="3109913"/>
          <p14:tracePt t="12643" x="6391275" y="3109913"/>
          <p14:tracePt t="12651" x="6381750" y="3109913"/>
          <p14:tracePt t="12658" x="6372225" y="3109913"/>
          <p14:tracePt t="12667" x="6354763" y="3127375"/>
          <p14:tracePt t="12682" x="6335713" y="3127375"/>
          <p14:tracePt t="12691" x="6291263" y="3127375"/>
          <p14:tracePt t="12699" x="6272213" y="3136900"/>
          <p14:tracePt t="12707" x="6235700" y="3136900"/>
          <p14:tracePt t="12715" x="6181725" y="3136900"/>
          <p14:tracePt t="12723" x="6099175" y="3146425"/>
          <p14:tracePt t="12731" x="6007100" y="3146425"/>
          <p14:tracePt t="12740" x="5916613" y="3146425"/>
          <p14:tracePt t="12748" x="5789613" y="3146425"/>
          <p14:tracePt t="12756" x="5661025" y="3163888"/>
          <p14:tracePt t="12762" x="5551488" y="3163888"/>
          <p14:tracePt t="12773" x="5424488" y="3163888"/>
          <p14:tracePt t="12778" x="5278438" y="3163888"/>
          <p14:tracePt t="12787" x="5168900" y="3163888"/>
          <p14:tracePt t="12795" x="5078413" y="3163888"/>
          <p14:tracePt t="12803" x="5005388" y="3163888"/>
          <p14:tracePt t="12810" x="4949825" y="3163888"/>
          <p14:tracePt t="12818" x="4886325" y="3163888"/>
          <p14:tracePt t="12826" x="4849813" y="3163888"/>
          <p14:tracePt t="12834" x="4840288" y="3163888"/>
          <p14:tracePt t="12842" x="4822825" y="3163888"/>
          <p14:tracePt t="12850" x="4803775" y="3163888"/>
          <p14:tracePt t="12955" x="4795838" y="3173413"/>
          <p14:tracePt t="13131" x="4776788" y="3192463"/>
          <p14:tracePt t="13171" x="4767263" y="3192463"/>
          <p14:tracePt t="13179" x="4759325" y="3200400"/>
          <p14:tracePt t="13186" x="4730750" y="3209925"/>
          <p14:tracePt t="13195" x="4722813" y="3219450"/>
          <p14:tracePt t="13202" x="4695825" y="3228975"/>
          <p14:tracePt t="13210" x="4686300" y="3228975"/>
          <p14:tracePt t="13218" x="4686300" y="3236913"/>
          <p14:tracePt t="13226" x="4676775" y="3236913"/>
          <p14:tracePt t="13234" x="4649788" y="3236913"/>
          <p14:tracePt t="13243" x="4640263" y="3236913"/>
          <p14:tracePt t="13250" x="4630738" y="3236913"/>
          <p14:tracePt t="13260" x="4622800" y="3246438"/>
          <p14:tracePt t="13299" x="4613275" y="3265488"/>
          <p14:tracePt t="13309" x="4613275" y="3273425"/>
          <p14:tracePt t="13395" x="4613275" y="3265488"/>
          <p14:tracePt t="13403" x="4613275" y="3255963"/>
          <p14:tracePt t="13410" x="4613275" y="3236913"/>
          <p14:tracePt t="13419" x="4613275" y="3228975"/>
          <p14:tracePt t="13426" x="4613275" y="3219450"/>
          <p14:tracePt t="13704" x="4613275" y="3228975"/>
          <p14:tracePt t="13717" x="4613275" y="3255963"/>
          <p14:tracePt t="13724" x="4613275" y="3273425"/>
          <p14:tracePt t="13731" x="4613275" y="3282950"/>
          <p14:tracePt t="13738" x="4613275" y="3309938"/>
          <p14:tracePt t="13747" x="4603750" y="3338513"/>
          <p14:tracePt t="13756" x="4603750" y="3382963"/>
          <p14:tracePt t="13762" x="4603750" y="3411538"/>
          <p14:tracePt t="13773" x="4594225" y="3446463"/>
          <p14:tracePt t="13778" x="4594225" y="3482975"/>
          <p14:tracePt t="13786" x="4594225" y="3519488"/>
          <p14:tracePt t="13795" x="4594225" y="3565525"/>
          <p14:tracePt t="13802" x="4594225" y="3602038"/>
          <p14:tracePt t="13810" x="4594225" y="3629025"/>
          <p14:tracePt t="13818" x="4594225" y="3684588"/>
          <p14:tracePt t="13826" x="4594225" y="3730625"/>
          <p14:tracePt t="13834" x="4594225" y="3767138"/>
          <p14:tracePt t="13842" x="4594225" y="3784600"/>
          <p14:tracePt t="13851" x="4594225" y="3830638"/>
          <p14:tracePt t="13858" x="4594225" y="3857625"/>
          <p14:tracePt t="13866" x="4594225" y="3867150"/>
          <p14:tracePt t="13874" x="4594225" y="3875088"/>
          <p14:tracePt t="13882" x="4594225" y="3894138"/>
          <p14:tracePt t="13890" x="4594225" y="3903663"/>
          <p14:tracePt t="14051" x="4594225" y="3911600"/>
          <p14:tracePt t="14060" x="4594225" y="3921125"/>
          <p14:tracePt t="14066" x="4594225" y="3940175"/>
          <p14:tracePt t="14075" x="4594225" y="3948113"/>
          <p14:tracePt t="14082" x="4594225" y="3957638"/>
          <p14:tracePt t="14091" x="4594225" y="3976688"/>
          <p14:tracePt t="14098" x="4594225" y="3984625"/>
          <p14:tracePt t="14107" x="4594225" y="3994150"/>
          <p14:tracePt t="14114" x="4594225" y="4003675"/>
          <p14:tracePt t="14122" x="4594225" y="4021138"/>
          <p14:tracePt t="14130" x="4594225" y="4030663"/>
          <p14:tracePt t="14173" x="4594225" y="4040188"/>
          <p14:tracePt t="14243" x="4594225" y="4057650"/>
          <p14:tracePt t="14251" x="4594225" y="4067175"/>
          <p14:tracePt t="14259" x="4594225" y="4076700"/>
          <p14:tracePt t="14266" x="4594225" y="4086225"/>
          <p14:tracePt t="14275" x="4594225" y="4113213"/>
          <p14:tracePt t="14283" x="4594225" y="4122738"/>
          <p14:tracePt t="14292" x="4594225" y="4140200"/>
          <p14:tracePt t="14299" x="4594225" y="4159250"/>
          <p14:tracePt t="14308" x="4594225" y="4167188"/>
          <p14:tracePt t="14316" x="4594225" y="4195763"/>
          <p14:tracePt t="14326" x="4594225" y="4203700"/>
          <p14:tracePt t="14332" x="4594225" y="4213225"/>
          <p14:tracePt t="14342" x="4594225" y="4240213"/>
          <p14:tracePt t="14356" x="4594225" y="4249738"/>
          <p14:tracePt t="14362" x="4594225" y="4268788"/>
          <p14:tracePt t="14374" x="4594225" y="4286250"/>
          <p14:tracePt t="14382" x="4594225" y="4295775"/>
          <p14:tracePt t="14391" x="4594225" y="4313238"/>
          <p14:tracePt t="14396" x="4594225" y="4332288"/>
          <p14:tracePt t="14410" x="4594225" y="4359275"/>
          <p14:tracePt t="14412" x="4594225" y="4376738"/>
          <p14:tracePt t="14419" x="4594225" y="4405313"/>
          <p14:tracePt t="14428" x="4594225" y="4422775"/>
          <p14:tracePt t="14434" x="4594225" y="4449763"/>
          <p14:tracePt t="14442" x="4594225" y="4468813"/>
          <p14:tracePt t="14451" x="4594225" y="4514850"/>
          <p14:tracePt t="14458" x="4594225" y="4522788"/>
          <p14:tracePt t="14466" x="4594225" y="4568825"/>
          <p14:tracePt t="14474" x="4594225" y="4595813"/>
          <p14:tracePt t="14483" x="4594225" y="4624388"/>
          <p14:tracePt t="14491" x="4594225" y="4668838"/>
          <p14:tracePt t="14498" x="4594225" y="4697413"/>
          <p14:tracePt t="14507" x="4603750" y="4724400"/>
          <p14:tracePt t="14516" x="4603750" y="4768850"/>
          <p14:tracePt t="14526" x="4603750" y="4805363"/>
          <p14:tracePt t="14530" x="4603750" y="4851400"/>
          <p14:tracePt t="14543" x="4603750" y="4878388"/>
          <p14:tracePt t="14548" x="4603750" y="4906963"/>
          <p14:tracePt t="14562" x="4603750" y="4979988"/>
          <p14:tracePt t="14575" x="4603750" y="5016500"/>
          <p14:tracePt t="14578" x="4603750" y="5053013"/>
          <p14:tracePt t="14592" x="4603750" y="5080000"/>
          <p14:tracePt t="14595" x="4603750" y="5106988"/>
          <p14:tracePt t="14607" x="4603750" y="5116513"/>
          <p14:tracePt t="14610" x="4603750" y="5143500"/>
          <p14:tracePt t="14619" x="4603750" y="5153025"/>
          <p14:tracePt t="14627" x="4603750" y="5160963"/>
          <p14:tracePt t="14635" x="4603750" y="5197475"/>
          <p14:tracePt t="14652" x="4603750" y="5226050"/>
          <p14:tracePt t="14661" x="4603750" y="5243513"/>
          <p14:tracePt t="14670" x="4603750" y="5289550"/>
          <p14:tracePt t="14675" x="4603750" y="5326063"/>
          <p14:tracePt t="14684" x="4594225" y="5362575"/>
          <p14:tracePt t="14691" x="4594225" y="5389563"/>
          <p14:tracePt t="14699" x="4594225" y="5426075"/>
          <p14:tracePt t="14707" x="4594225" y="5462588"/>
          <p14:tracePt t="14714" x="4576763" y="5499100"/>
          <p14:tracePt t="14723" x="4576763" y="5526088"/>
          <p14:tracePt t="14730" x="4567238" y="5545138"/>
          <p14:tracePt t="14738" x="4567238" y="5589588"/>
          <p14:tracePt t="14747" x="4567238" y="5599113"/>
          <p14:tracePt t="14761" x="4549775" y="5626100"/>
          <p14:tracePt t="14762" x="4549775" y="5645150"/>
          <p14:tracePt t="14778" x="4549775" y="5654675"/>
          <p14:tracePt t="14782" x="4549775" y="5672138"/>
          <p14:tracePt t="14786" x="4549775" y="5681663"/>
          <p14:tracePt t="14794" x="4540250" y="5708650"/>
          <p14:tracePt t="14802" x="4540250" y="5727700"/>
          <p14:tracePt t="14810" x="4540250" y="5754688"/>
          <p14:tracePt t="14819" x="4530725" y="5772150"/>
          <p14:tracePt t="14826" x="4530725" y="5781675"/>
          <p14:tracePt t="14834" x="4530725" y="5800725"/>
          <p14:tracePt t="14843" x="4530725" y="5818188"/>
          <p14:tracePt t="14858" x="4530725" y="5827713"/>
          <p14:tracePt t="14866" x="4521200" y="5845175"/>
          <p14:tracePt t="14874" x="4521200" y="5854700"/>
          <p14:tracePt t="14891" x="4513263" y="5864225"/>
          <p14:tracePt t="14907" x="4503738" y="5891213"/>
          <p14:tracePt t="14914" x="4494213" y="5891213"/>
          <p14:tracePt t="15075" x="4484688" y="5891213"/>
          <p14:tracePt t="15091" x="4484688" y="5873750"/>
          <p14:tracePt t="15098" x="4484688" y="5854700"/>
          <p14:tracePt t="15107" x="4484688" y="5827713"/>
          <p14:tracePt t="15114" x="4484688" y="5808663"/>
          <p14:tracePt t="15126" x="4467225" y="5772150"/>
          <p14:tracePt t="15138" x="4457700" y="5754688"/>
          <p14:tracePt t="15147" x="4457700" y="5727700"/>
          <p14:tracePt t="15157" x="4448175" y="5699125"/>
          <p14:tracePt t="15162" x="4448175" y="5672138"/>
          <p14:tracePt t="15172" x="4440238" y="5654675"/>
          <p14:tracePt t="15178" x="4440238" y="5626100"/>
          <p14:tracePt t="15186" x="4440238" y="5589588"/>
          <p14:tracePt t="15195" x="4440238" y="5572125"/>
          <p14:tracePt t="15203" x="4440238" y="5526088"/>
          <p14:tracePt t="15211" x="4413250" y="5481638"/>
          <p14:tracePt t="15219" x="4413250" y="5453063"/>
          <p14:tracePt t="15226" x="4403725" y="5399088"/>
          <p14:tracePt t="15235" x="4394200" y="5335588"/>
          <p14:tracePt t="15243" x="4376738" y="5262563"/>
          <p14:tracePt t="15251" x="4376738" y="5189538"/>
          <p14:tracePt t="15258" x="4348163" y="5106988"/>
          <p14:tracePt t="15266" x="4348163" y="5016500"/>
          <p14:tracePt t="15274" x="4340225" y="4924425"/>
          <p14:tracePt t="15282" x="4321175" y="4841875"/>
          <p14:tracePt t="15291" x="4321175" y="4768850"/>
          <p14:tracePt t="15298" x="4311650" y="4641850"/>
          <p14:tracePt t="15308" x="4311650" y="4568825"/>
          <p14:tracePt t="15316" x="4311650" y="4459288"/>
          <p14:tracePt t="15328" x="4311650" y="4368800"/>
          <p14:tracePt t="15330" x="4284663" y="4249738"/>
          <p14:tracePt t="15343" x="4284663" y="4176713"/>
          <p14:tracePt t="15348" x="4257675" y="4086225"/>
          <p14:tracePt t="15361" x="4257675" y="3976688"/>
          <p14:tracePt t="15365" x="4257675" y="3884613"/>
          <p14:tracePt t="15372" x="4257675" y="3794125"/>
          <p14:tracePt t="15378" x="4257675" y="3711575"/>
          <p14:tracePt t="15386" x="4257675" y="3638550"/>
          <p14:tracePt t="15395" x="4257675" y="3565525"/>
          <p14:tracePt t="15407" x="4257675" y="3511550"/>
          <p14:tracePt t="15410" x="4257675" y="3419475"/>
          <p14:tracePt t="15421" x="4257675" y="3375025"/>
          <p14:tracePt t="15432" x="4257675" y="3319463"/>
          <p14:tracePt t="15434" x="4257675" y="3282950"/>
          <p14:tracePt t="15443" x="4257675" y="3228975"/>
          <p14:tracePt t="15453" x="4257675" y="3182938"/>
          <p14:tracePt t="15458" x="4257675" y="3146425"/>
          <p14:tracePt t="15466" x="4257675" y="3100388"/>
          <p14:tracePt t="15476" x="4257675" y="3073400"/>
          <p14:tracePt t="15482" x="4267200" y="3027363"/>
          <p14:tracePt t="15491" x="4275138" y="2990850"/>
          <p14:tracePt t="15498" x="4284663" y="2973388"/>
          <p14:tracePt t="15507" x="4321175" y="2909888"/>
          <p14:tracePt t="15514" x="4340225" y="2881313"/>
          <p14:tracePt t="15524" x="4357688" y="2836863"/>
          <p14:tracePt t="15530" x="4384675" y="2808288"/>
          <p14:tracePt t="15540" x="4403725" y="2781300"/>
          <p14:tracePt t="15546" x="4421188" y="2754313"/>
          <p14:tracePt t="15557" x="4448175" y="2735263"/>
          <p14:tracePt t="15562" x="4467225" y="2717800"/>
          <p14:tracePt t="15573" x="4476750" y="2708275"/>
          <p14:tracePt t="15578" x="4503738" y="2698750"/>
          <p14:tracePt t="15587" x="4513263" y="2698750"/>
          <p14:tracePt t="15594" x="4521200" y="2698750"/>
          <p14:tracePt t="15602" x="4549775" y="2698750"/>
          <p14:tracePt t="15620" x="4567238" y="2698750"/>
          <p14:tracePt t="15626" x="4576763" y="2698750"/>
          <p14:tracePt t="15636" x="4594225" y="2698750"/>
          <p14:tracePt t="15642" x="4613275" y="2708275"/>
          <p14:tracePt t="15650" x="4622800" y="2727325"/>
          <p14:tracePt t="15658" x="4640263" y="2754313"/>
          <p14:tracePt t="15667" x="4659313" y="2781300"/>
          <p14:tracePt t="15674" x="4667250" y="2808288"/>
          <p14:tracePt t="15682" x="4676775" y="2827338"/>
          <p14:tracePt t="15691" x="4703763" y="2873375"/>
          <p14:tracePt t="15698" x="4722813" y="2900363"/>
          <p14:tracePt t="15707" x="4730750" y="2927350"/>
          <p14:tracePt t="15715" x="4730750" y="2936875"/>
          <p14:tracePt t="15724" x="4749800" y="2973388"/>
          <p14:tracePt t="15730" x="4759325" y="2982913"/>
          <p14:tracePt t="15738" x="4759325" y="3009900"/>
          <p14:tracePt t="15746" x="4759325" y="3017838"/>
          <p14:tracePt t="15756" x="4759325" y="3027363"/>
          <p14:tracePt t="15762" x="4759325" y="3063875"/>
          <p14:tracePt t="15772" x="4759325" y="3090863"/>
          <p14:tracePt t="15779" x="4759325" y="3127375"/>
          <p14:tracePt t="15786" x="4759325" y="3163888"/>
          <p14:tracePt t="15795" x="4759325" y="3219450"/>
          <p14:tracePt t="15803" x="4759325" y="3265488"/>
          <p14:tracePt t="15810" x="4759325" y="3328988"/>
          <p14:tracePt t="15818" x="4759325" y="3382963"/>
          <p14:tracePt t="15826" x="4776788" y="3465513"/>
          <p14:tracePt t="15834" x="4776788" y="3519488"/>
          <p14:tracePt t="15842" x="4786313" y="3611563"/>
          <p14:tracePt t="15850" x="4786313" y="3684588"/>
          <p14:tracePt t="15858" x="4813300" y="3767138"/>
          <p14:tracePt t="15866" x="4813300" y="3821113"/>
          <p14:tracePt t="15890" x="4813300" y="4013200"/>
          <p14:tracePt t="15898" x="4813300" y="4067175"/>
          <p14:tracePt t="15907" x="4813300" y="4122738"/>
          <p14:tracePt t="15915" x="4813300" y="4167188"/>
          <p14:tracePt t="15923" x="4813300" y="4222750"/>
          <p14:tracePt t="15932" x="4813300" y="4259263"/>
          <p14:tracePt t="15938" x="4813300" y="4313238"/>
          <p14:tracePt t="15948" x="4813300" y="4359275"/>
          <p14:tracePt t="15955" x="4813300" y="4413250"/>
          <p14:tracePt t="15963" x="4813300" y="4441825"/>
          <p14:tracePt t="15972" x="4813300" y="4495800"/>
          <p14:tracePt t="15978" x="4813300" y="4551363"/>
          <p14:tracePt t="15991" x="4813300" y="4605338"/>
          <p14:tracePt t="15998" x="4813300" y="4660900"/>
          <p14:tracePt t="16002" x="4813300" y="4724400"/>
          <p14:tracePt t="16010" x="4813300" y="4778375"/>
          <p14:tracePt t="16020" x="4813300" y="4870450"/>
          <p14:tracePt t="16029" x="4813300" y="4943475"/>
          <p14:tracePt t="16034" x="4813300" y="5016500"/>
          <p14:tracePt t="16042" x="4813300" y="5089525"/>
          <p14:tracePt t="16050" x="4813300" y="5143500"/>
          <p14:tracePt t="16058" x="4813300" y="5233988"/>
          <p14:tracePt t="16067" x="4813300" y="5299075"/>
          <p14:tracePt t="16074" x="4813300" y="5372100"/>
          <p14:tracePt t="16082" x="4813300" y="5445125"/>
          <p14:tracePt t="16093" x="4813300" y="5481638"/>
          <p14:tracePt t="16098" x="4813300" y="5535613"/>
          <p14:tracePt t="16107" x="4813300" y="5599113"/>
          <p14:tracePt t="16114" x="4813300" y="5635625"/>
          <p14:tracePt t="16124" x="4813300" y="5662613"/>
          <p14:tracePt t="16130" x="4813300" y="5699125"/>
          <p14:tracePt t="16139" x="4803775" y="5718175"/>
          <p14:tracePt t="16147" x="4803775" y="5735638"/>
          <p14:tracePt t="16162" x="4803775" y="5745163"/>
          <p14:tracePt t="16178" x="4795838" y="5754688"/>
          <p14:tracePt t="16202" x="4776788" y="5772150"/>
          <p14:tracePt t="16288" x="4767263" y="5781675"/>
          <p14:tracePt t="16295" x="4767263" y="5791200"/>
          <p14:tracePt t="16315" x="4759325" y="5800725"/>
          <p14:tracePt t="16419" x="4759325" y="5791200"/>
          <p14:tracePt t="16426" x="4759325" y="5718175"/>
          <p14:tracePt t="16435" x="4759325" y="5608638"/>
          <p14:tracePt t="16443" x="4759325" y="5518150"/>
          <p14:tracePt t="16450" x="4759325" y="5372100"/>
          <p14:tracePt t="16458" x="4759325" y="5226050"/>
          <p14:tracePt t="16466" x="4767263" y="5043488"/>
          <p14:tracePt t="16474" x="4795838" y="4897438"/>
          <p14:tracePt t="16483" x="4813300" y="4714875"/>
          <p14:tracePt t="16491" x="4832350" y="4551363"/>
          <p14:tracePt t="16498" x="4832350" y="4405313"/>
          <p14:tracePt t="16507" x="4832350" y="4240213"/>
          <p14:tracePt t="16514" x="4832350" y="4094163"/>
          <p14:tracePt t="16523" x="4832350" y="3948113"/>
          <p14:tracePt t="16530" x="4795838" y="3821113"/>
          <p14:tracePt t="16538" x="4749800" y="3665538"/>
          <p14:tracePt t="16546" x="4722813" y="3575050"/>
          <p14:tracePt t="16555" x="4695825" y="3475038"/>
          <p14:tracePt t="16562" x="4649788" y="3365500"/>
          <p14:tracePt t="16575" x="4622800" y="3282950"/>
          <p14:tracePt t="16578" x="4586288" y="3219450"/>
          <p14:tracePt t="16588" x="4567238" y="3192463"/>
          <p14:tracePt t="16594" x="4557713" y="3155950"/>
          <p14:tracePt t="16602" x="4540250" y="3136900"/>
          <p14:tracePt t="16621" x="4530725" y="3136900"/>
          <p14:tracePt t="16627" x="4521200" y="3136900"/>
          <p14:tracePt t="16642" x="4503738" y="3136900"/>
          <p14:tracePt t="16658" x="4494213" y="3136900"/>
          <p14:tracePt t="16667" x="4484688" y="3136900"/>
          <p14:tracePt t="16674" x="4476750" y="3136900"/>
          <p14:tracePt t="16683" x="4457700" y="3136900"/>
          <p14:tracePt t="16691" x="4440238" y="3136900"/>
          <p14:tracePt t="16698" x="4421188" y="3136900"/>
          <p14:tracePt t="16707" x="4413250" y="3136900"/>
          <p14:tracePt t="16714" x="4394200" y="3136900"/>
          <p14:tracePt t="16723" x="4376738" y="3136900"/>
          <p14:tracePt t="16730" x="4367213" y="3136900"/>
          <p14:tracePt t="16742" x="4348163" y="3136900"/>
          <p14:tracePt t="16749" x="4330700" y="3146425"/>
          <p14:tracePt t="16756" x="4311650" y="3146425"/>
          <p14:tracePt t="16776" x="4294188" y="3155950"/>
          <p14:tracePt t="16779" x="4284663" y="3155950"/>
          <p14:tracePt t="16789" x="4275138" y="3155950"/>
          <p14:tracePt t="16795" x="4248150" y="3155950"/>
          <p14:tracePt t="16802" x="4230688" y="3155950"/>
          <p14:tracePt t="16810" x="4221163" y="3155950"/>
          <p14:tracePt t="16818" x="4194175" y="3163888"/>
          <p14:tracePt t="16834" x="4165600" y="3163888"/>
          <p14:tracePt t="16843" x="4157663" y="3163888"/>
          <p14:tracePt t="16967" x="4194175" y="3163888"/>
          <p14:tracePt t="16974" x="4267200" y="3163888"/>
          <p14:tracePt t="16981" x="4340225" y="3163888"/>
          <p14:tracePt t="16989" x="4394200" y="3163888"/>
          <p14:tracePt t="16994" x="4440238" y="3163888"/>
          <p14:tracePt t="17003" x="4476750" y="3163888"/>
          <p14:tracePt t="17010" x="4521200" y="3163888"/>
          <p14:tracePt t="17020" x="4540250" y="3173413"/>
          <p14:tracePt t="17027" x="4549775" y="3173413"/>
          <p14:tracePt t="17090" x="4567238" y="3173413"/>
          <p14:tracePt t="17099" x="4594225" y="3173413"/>
          <p14:tracePt t="17107" x="4622800" y="3173413"/>
          <p14:tracePt t="17115" x="4640263" y="3173413"/>
          <p14:tracePt t="17123" x="4667250" y="3173413"/>
          <p14:tracePt t="17133" x="4686300" y="3173413"/>
          <p14:tracePt t="17144" x="4703763" y="3173413"/>
          <p14:tracePt t="17149" x="4713288" y="3173413"/>
          <p14:tracePt t="17157" x="4722813" y="3173413"/>
          <p14:tracePt t="17187" x="4730750" y="3173413"/>
          <p14:tracePt t="17203" x="4740275" y="3192463"/>
          <p14:tracePt t="17210" x="4730750" y="3236913"/>
          <p14:tracePt t="17218" x="4713288" y="3265488"/>
          <p14:tracePt t="17227" x="4676775" y="3309938"/>
          <p14:tracePt t="17234" x="4630738" y="3355975"/>
          <p14:tracePt t="17243" x="4586288" y="3392488"/>
          <p14:tracePt t="17250" x="4540250" y="3429000"/>
          <p14:tracePt t="17258" x="4503738" y="3465513"/>
          <p14:tracePt t="17267" x="4457700" y="3511550"/>
          <p14:tracePt t="17274" x="4421188" y="3556000"/>
          <p14:tracePt t="17282" x="4384675" y="3592513"/>
          <p14:tracePt t="17291" x="4357688" y="3621088"/>
          <p14:tracePt t="17298" x="4330700" y="3665538"/>
          <p14:tracePt t="17309" x="4311650" y="3711575"/>
          <p14:tracePt t="17314" x="4303713" y="3721100"/>
          <p14:tracePt t="17324" x="4303713" y="3738563"/>
          <p14:tracePt t="17331" x="4294188" y="3748088"/>
          <p14:tracePt t="17339" x="4294188" y="3767138"/>
          <p14:tracePt t="17346" x="4294188" y="3775075"/>
          <p14:tracePt t="17357" x="4284663" y="3784600"/>
          <p14:tracePt t="17362" x="4284663" y="3803650"/>
          <p14:tracePt t="17372" x="4284663" y="3821113"/>
          <p14:tracePt t="17378" x="4284663" y="3830638"/>
          <p14:tracePt t="17386" x="4284663" y="3840163"/>
          <p14:tracePt t="17394" x="4284663" y="3848100"/>
          <p14:tracePt t="17418" x="4284663" y="3857625"/>
          <p14:tracePt t="17442" x="4284663" y="3867150"/>
          <p14:tracePt t="17450" x="4294188" y="3875088"/>
          <p14:tracePt t="17458" x="4340225" y="3884613"/>
          <p14:tracePt t="17466" x="4376738" y="3884613"/>
          <p14:tracePt t="17475" x="4413250" y="3894138"/>
          <p14:tracePt t="17482" x="4476750" y="3894138"/>
          <p14:tracePt t="17491" x="4586288" y="3894138"/>
          <p14:tracePt t="17498" x="4659313" y="3894138"/>
          <p14:tracePt t="17507" x="4740275" y="3921125"/>
          <p14:tracePt t="17516" x="4767263" y="3921125"/>
          <p14:tracePt t="17610" x="4776788" y="3930650"/>
          <p14:tracePt t="17619" x="4776788" y="3940175"/>
          <p14:tracePt t="17626" x="4776788" y="3957638"/>
          <p14:tracePt t="17636" x="4776788" y="3976688"/>
          <p14:tracePt t="17642" x="4767263" y="4003675"/>
          <p14:tracePt t="17652" x="4730750" y="4040188"/>
          <p14:tracePt t="17658" x="4695825" y="4086225"/>
          <p14:tracePt t="17667" x="4667250" y="4130675"/>
          <p14:tracePt t="17675" x="4640263" y="4176713"/>
          <p14:tracePt t="17682" x="4603750" y="4240213"/>
          <p14:tracePt t="17691" x="4557713" y="4340225"/>
          <p14:tracePt t="17698" x="4521200" y="4422775"/>
          <p14:tracePt t="17707" x="4476750" y="4514850"/>
          <p14:tracePt t="17715" x="4440238" y="4614863"/>
          <p14:tracePt t="17723" x="4394200" y="4732338"/>
          <p14:tracePt t="17730" x="4367213" y="4824413"/>
          <p14:tracePt t="17739" x="4321175" y="4924425"/>
          <p14:tracePt t="17746" x="4311650" y="5016500"/>
          <p14:tracePt t="17757" x="4303713" y="5080000"/>
          <p14:tracePt t="17763" x="4303713" y="5116513"/>
          <p14:tracePt t="17777" x="4303713" y="5133975"/>
          <p14:tracePt t="17781" x="4303713" y="5160963"/>
          <p14:tracePt t="17819" x="4303713" y="5170488"/>
          <p14:tracePt t="17827" x="4311650" y="5170488"/>
          <p14:tracePt t="17835" x="4330700" y="5170488"/>
          <p14:tracePt t="17845" x="4348163" y="5170488"/>
          <p14:tracePt t="17852" x="4357688" y="5170488"/>
          <p14:tracePt t="17924" x="4367213" y="5170488"/>
          <p14:tracePt t="17935" x="4376738" y="5170488"/>
          <p14:tracePt t="17938" x="4384675" y="5170488"/>
          <p14:tracePt t="17947" x="4403725" y="5170488"/>
          <p14:tracePt t="17955" x="4413250" y="5170488"/>
          <p14:tracePt t="17963" x="4430713" y="5170488"/>
          <p14:tracePt t="17972" x="4448175" y="5170488"/>
          <p14:tracePt t="17980" x="4457700" y="5170488"/>
          <p14:tracePt t="17988" x="4476750" y="5170488"/>
          <p14:tracePt t="18021" x="4484688" y="5170488"/>
          <p14:tracePt t="18122" x="4484688" y="5189538"/>
          <p14:tracePt t="18130" x="4467225" y="5233988"/>
          <p14:tracePt t="18139" x="4440238" y="5280025"/>
          <p14:tracePt t="18146" x="4421188" y="5326063"/>
          <p14:tracePt t="18156" x="4413250" y="5362575"/>
          <p14:tracePt t="18163" x="4394200" y="5445125"/>
          <p14:tracePt t="18172" x="4367213" y="5508625"/>
          <p14:tracePt t="18178" x="4367213" y="5581650"/>
          <p14:tracePt t="18188" x="4357688" y="5635625"/>
          <p14:tracePt t="18194" x="4357688" y="5681663"/>
          <p14:tracePt t="18203" x="4357688" y="5708650"/>
          <p14:tracePt t="18210" x="4348163" y="5754688"/>
          <p14:tracePt t="18218" x="4348163" y="5781675"/>
          <p14:tracePt t="18226" x="4348163" y="5800725"/>
          <p14:tracePt t="18243" x="4348163" y="5808663"/>
          <p14:tracePt t="18317" x="4357688" y="5808663"/>
          <p14:tracePt t="18324" x="4367213" y="5808663"/>
          <p14:tracePt t="18332" x="4384675" y="5808663"/>
          <p14:tracePt t="18338" x="4394200" y="5808663"/>
          <p14:tracePt t="18346" x="4403725" y="5808663"/>
          <p14:tracePt t="18356" x="4413250" y="5808663"/>
          <p14:tracePt t="18362" x="4430713" y="5800725"/>
          <p14:tracePt t="18372" x="4440238" y="5800725"/>
          <p14:tracePt t="18378" x="4448175" y="5791200"/>
          <p14:tracePt t="18402" x="4448175" y="5781675"/>
          <p14:tracePt t="18419" x="4457700" y="5772150"/>
          <p14:tracePt t="18453" x="4467225" y="5772150"/>
          <p14:tracePt t="18468" x="4476750" y="5764213"/>
          <p14:tracePt t="18476" x="4484688" y="5754688"/>
          <p14:tracePt t="18498" x="4494213" y="5754688"/>
          <p14:tracePt t="18507" x="4513263" y="5754688"/>
          <p14:tracePt t="18523" x="4530725" y="5754688"/>
          <p14:tracePt t="18530" x="4557713" y="5754688"/>
          <p14:tracePt t="18539" x="4567238" y="5754688"/>
          <p14:tracePt t="18547" x="4603750" y="5754688"/>
          <p14:tracePt t="18561" x="4622800" y="5754688"/>
          <p14:tracePt t="18562" x="4649788" y="5754688"/>
          <p14:tracePt t="18573" x="4703763" y="5754688"/>
          <p14:tracePt t="18578" x="4722813" y="5754688"/>
          <p14:tracePt t="18588" x="4776788" y="5754688"/>
          <p14:tracePt t="18594" x="4822825" y="5754688"/>
          <p14:tracePt t="18607" x="4859338" y="5754688"/>
          <p14:tracePt t="18610" x="4905375" y="5754688"/>
          <p14:tracePt t="18618" x="4922838" y="5754688"/>
          <p14:tracePt t="18626" x="4959350" y="5754688"/>
          <p14:tracePt t="18635" x="4978400" y="5754688"/>
          <p14:tracePt t="18643" x="4995863" y="5754688"/>
          <p14:tracePt t="18734" x="5005388" y="5754688"/>
          <p14:tracePt t="18747" x="4995863" y="5764213"/>
          <p14:tracePt t="18755" x="4978400" y="5764213"/>
          <p14:tracePt t="18764" x="4968875" y="5764213"/>
          <p14:tracePt t="18776" x="4968875" y="5772150"/>
          <p14:tracePt t="18788" x="4941888" y="5772150"/>
          <p14:tracePt t="18795" x="4922838" y="5791200"/>
          <p14:tracePt t="18810" x="4895850" y="5800725"/>
          <p14:tracePt t="18819" x="4886325" y="5808663"/>
          <p14:tracePt t="18826" x="4868863" y="5808663"/>
          <p14:tracePt t="18834" x="4849813" y="5818188"/>
          <p14:tracePt t="18842" x="4832350" y="5837238"/>
          <p14:tracePt t="18850" x="4813300" y="5854700"/>
          <p14:tracePt t="18858" x="4803775" y="5864225"/>
          <p14:tracePt t="18866" x="4786313" y="5881688"/>
          <p14:tracePt t="18939" x="4776788" y="5891213"/>
          <p14:tracePt t="18946" x="4767263" y="5900738"/>
          <p14:tracePt t="18972" x="4749800" y="5900738"/>
          <p14:tracePt t="18981" x="4749800" y="5910263"/>
          <p14:tracePt t="19003" x="4749800" y="5918200"/>
          <p14:tracePt t="19074" x="4740275" y="5918200"/>
          <p14:tracePt t="19090" x="4740275" y="5910263"/>
          <p14:tracePt t="19098" x="4740275" y="5900738"/>
          <p14:tracePt t="19114" x="4740275" y="5891213"/>
          <p14:tracePt t="19123" x="4740275" y="5881688"/>
          <p14:tracePt t="19138" x="4740275" y="5873750"/>
          <p14:tracePt t="19146" x="4740275" y="5854700"/>
          <p14:tracePt t="19157" x="4740275" y="5845175"/>
          <p14:tracePt t="19173" x="4740275" y="5837238"/>
          <p14:tracePt t="19188" x="4740275" y="5818188"/>
          <p14:tracePt t="19194" x="4740275" y="5808663"/>
          <p14:tracePt t="19362" x="4730750" y="5800725"/>
          <p14:tracePt t="19373" x="4722813" y="5800725"/>
          <p14:tracePt t="19378" x="4713288" y="5800725"/>
          <p14:tracePt t="19387" x="4695825" y="5800725"/>
          <p14:tracePt t="19394" x="4686300" y="5808663"/>
          <p14:tracePt t="19410" x="4686300" y="5827713"/>
          <p14:tracePt t="19427" x="4676775" y="5837238"/>
          <p14:tracePt t="19434" x="4667250" y="5845175"/>
          <p14:tracePt t="19683" x="4676775" y="5837238"/>
          <p14:tracePt t="19704" x="4676775" y="5818188"/>
          <p14:tracePt t="19718" x="4676775" y="5808663"/>
          <p14:tracePt t="19738" x="4686300" y="5800725"/>
          <p14:tracePt t="19772" x="4695825" y="5800725"/>
          <p14:tracePt t="19832" x="4703763" y="5800725"/>
          <p14:tracePt t="19844" x="4713288" y="5800725"/>
          <p14:tracePt t="19851" x="4730750" y="5808663"/>
          <p14:tracePt t="19874" x="4740275" y="5827713"/>
          <p14:tracePt t="19883" x="4749800" y="5837238"/>
          <p14:tracePt t="20253" x="4749800" y="5845175"/>
          <p14:tracePt t="20269" x="4749800" y="5881688"/>
          <p14:tracePt t="20278" x="4749800" y="5891213"/>
          <p14:tracePt t="20291" x="4749800" y="5900738"/>
          <p14:tracePt t="20298" x="4749800" y="5918200"/>
          <p14:tracePt t="20308" x="4740275" y="5927725"/>
          <p14:tracePt t="20314" x="4740275" y="5937250"/>
          <p14:tracePt t="20323" x="4740275" y="5946775"/>
          <p14:tracePt t="20331" x="4740275" y="5973763"/>
          <p14:tracePt t="20346" x="4740275" y="5983288"/>
          <p14:tracePt t="20356" x="4740275" y="6000750"/>
          <p14:tracePt t="20362" x="4740275" y="6018213"/>
          <p14:tracePt t="20372" x="4740275" y="6046788"/>
          <p14:tracePt t="20378" x="4740275" y="6054725"/>
          <p14:tracePt t="20388" x="4740275" y="6073775"/>
          <p14:tracePt t="20394" x="4749800" y="6119813"/>
          <p14:tracePt t="20402" x="4759325" y="6119813"/>
          <p14:tracePt t="20410" x="4786313" y="6146800"/>
          <p14:tracePt t="20418" x="4849813" y="6164263"/>
          <p14:tracePt t="20427" x="4876800" y="6183313"/>
          <p14:tracePt t="20435" x="4932363" y="6192838"/>
          <p14:tracePt t="20443" x="4968875" y="6200775"/>
          <p14:tracePt t="20450" x="4986338" y="6200775"/>
          <p14:tracePt t="20458" x="5014913" y="6200775"/>
          <p14:tracePt t="20466" x="5022850" y="6200775"/>
          <p14:tracePt t="20490" x="5032375" y="6200775"/>
          <p14:tracePt t="20499" x="5049838" y="6192838"/>
          <p14:tracePt t="20507" x="5049838" y="6183313"/>
          <p14:tracePt t="20514" x="5059363" y="6173788"/>
          <p14:tracePt t="20532" x="5068888" y="6156325"/>
          <p14:tracePt t="20560" x="5078413" y="6137275"/>
          <p14:tracePt t="20570" x="5086350" y="6119813"/>
          <p14:tracePt t="20578" x="5095875" y="6110288"/>
          <p14:tracePt t="20588" x="5105400" y="6100763"/>
          <p14:tracePt t="20594" x="5114925" y="6083300"/>
          <p14:tracePt t="20603" x="5122863" y="6073775"/>
          <p14:tracePt t="20619" x="5141913" y="6046788"/>
          <p14:tracePt t="20627" x="5141913" y="6037263"/>
          <p14:tracePt t="20640" x="5151438" y="6018213"/>
          <p14:tracePt t="20643" x="5151438" y="6010275"/>
          <p14:tracePt t="20652" x="5151438" y="6000750"/>
          <p14:tracePt t="20659" x="5159375" y="5983288"/>
          <p14:tracePt t="20666" x="5159375" y="5954713"/>
          <p14:tracePt t="20674" x="5187950" y="5927725"/>
          <p14:tracePt t="20682" x="5187950" y="5900738"/>
          <p14:tracePt t="20691" x="5195888" y="5864225"/>
          <p14:tracePt t="20698" x="5195888" y="5845175"/>
          <p14:tracePt t="20707" x="5195888" y="5818188"/>
          <p14:tracePt t="20714" x="5195888" y="5808663"/>
          <p14:tracePt t="20740" x="5195888" y="5800725"/>
          <p14:tracePt t="20859" x="5205413" y="5800725"/>
          <p14:tracePt t="20874" x="5214938" y="5800725"/>
          <p14:tracePt t="20882" x="5224463" y="5800725"/>
          <p14:tracePt t="20891" x="5232400" y="5791200"/>
          <p14:tracePt t="21085" x="5232400" y="5772150"/>
          <p14:tracePt t="21101" x="5232400" y="5764213"/>
          <p14:tracePt t="21112" x="5232400" y="5735638"/>
          <p14:tracePt t="21117" x="5232400" y="5727700"/>
          <p14:tracePt t="21123" x="5232400" y="5718175"/>
          <p14:tracePt t="21131" x="5232400" y="5699125"/>
          <p14:tracePt t="21138" x="5232400" y="5681663"/>
          <p14:tracePt t="21147" x="5232400" y="5645150"/>
          <p14:tracePt t="21156" x="5241925" y="5626100"/>
          <p14:tracePt t="21165" x="5241925" y="5589588"/>
          <p14:tracePt t="21177" x="5251450" y="5545138"/>
          <p14:tracePt t="21180" x="5251450" y="5489575"/>
          <p14:tracePt t="21188" x="5251450" y="5435600"/>
          <p14:tracePt t="21194" x="5251450" y="5343525"/>
          <p14:tracePt t="21205" x="5251450" y="5233988"/>
          <p14:tracePt t="21210" x="5251450" y="5143500"/>
          <p14:tracePt t="21218" x="5251450" y="5033963"/>
          <p14:tracePt t="21226" x="5251450" y="4914900"/>
          <p14:tracePt t="21234" x="5251450" y="4805363"/>
          <p14:tracePt t="21242" x="5214938" y="4660900"/>
          <p14:tracePt t="21250" x="5205413" y="4551363"/>
          <p14:tracePt t="21262" x="5178425" y="4422775"/>
          <p14:tracePt t="21266" x="5178425" y="4313238"/>
          <p14:tracePt t="21275" x="5151438" y="4213225"/>
          <p14:tracePt t="21284" x="5151438" y="4103688"/>
          <p14:tracePt t="21294" x="5151438" y="4030663"/>
          <p14:tracePt t="21300" x="5151438" y="3957638"/>
          <p14:tracePt t="21311" x="5151438" y="3884613"/>
          <p14:tracePt t="21314" x="5151438" y="3803650"/>
          <p14:tracePt t="21324" x="5151438" y="3730625"/>
          <p14:tracePt t="21330" x="5151438" y="3657600"/>
          <p14:tracePt t="21340" x="5151438" y="3584575"/>
          <p14:tracePt t="21346" x="5132388" y="3492500"/>
          <p14:tracePt t="21354" x="5105400" y="3392488"/>
          <p14:tracePt t="21363" x="5105400" y="3319463"/>
          <p14:tracePt t="21375" x="5078413" y="3219450"/>
          <p14:tracePt t="21378" x="5068888" y="3146425"/>
          <p14:tracePt t="21390" x="5041900" y="3063875"/>
          <p14:tracePt t="21394" x="5014913" y="2990850"/>
          <p14:tracePt t="21403" x="5005388" y="2946400"/>
          <p14:tracePt t="21410" x="4995863" y="2917825"/>
          <p14:tracePt t="21418" x="4986338" y="2900363"/>
          <p14:tracePt t="21426" x="4959350" y="2863850"/>
          <p14:tracePt t="21434" x="4949825" y="2863850"/>
          <p14:tracePt t="21442" x="4949825" y="2844800"/>
          <p14:tracePt t="21452" x="4932363" y="2808288"/>
          <p14:tracePt t="21467" x="4922838" y="2790825"/>
          <p14:tracePt t="21483" x="4913313" y="2771775"/>
          <p14:tracePt t="21491" x="4913313" y="2763838"/>
          <p14:tracePt t="21499" x="4905375" y="2735263"/>
          <p14:tracePt t="21506" x="4895850" y="2717800"/>
          <p14:tracePt t="21514" x="4895850" y="2690813"/>
          <p14:tracePt t="21523" x="4876800" y="2662238"/>
          <p14:tracePt t="21531" x="4868863" y="2662238"/>
          <p14:tracePt t="21539" x="4868863" y="2644775"/>
          <p14:tracePt t="21546" x="4859338" y="2635250"/>
          <p14:tracePt t="21571" x="4859338" y="2625725"/>
          <p14:tracePt t="21587" x="4849813" y="2617788"/>
          <p14:tracePt t="21595" x="4849813" y="2598738"/>
          <p14:tracePt t="21611" x="4832350" y="2581275"/>
          <p14:tracePt t="21622" x="4822825" y="2562225"/>
          <p14:tracePt t="21627" x="4813300" y="2554288"/>
          <p14:tracePt t="21637" x="4803775" y="2544763"/>
          <p14:tracePt t="21659" x="4795838" y="2535238"/>
          <p14:tracePt t="21698" x="4786313" y="2535238"/>
          <p14:tracePt t="21714" x="4759325" y="2535238"/>
          <p14:tracePt t="21730" x="4749800" y="2535238"/>
          <p14:tracePt t="21748" x="4740275" y="2535238"/>
          <p14:tracePt t="21762" x="4730750" y="2535238"/>
          <p14:tracePt t="21821" x="4713288" y="2535238"/>
          <p14:tracePt t="21858" x="4703763" y="2525713"/>
          <p14:tracePt t="21866" x="4695825" y="2525713"/>
          <p14:tracePt t="21874" x="4686300" y="2517775"/>
          <p14:tracePt t="21888" x="4676775" y="2508250"/>
          <p14:tracePt t="21898" x="4667250" y="2508250"/>
          <p14:tracePt t="21937" x="4649788" y="2508250"/>
          <p14:tracePt t="21940" x="4640263" y="2508250"/>
          <p14:tracePt t="21947" x="4622800" y="2508250"/>
          <p14:tracePt t="21956" x="4622800" y="2517775"/>
          <p14:tracePt t="21962" x="4613275" y="2554288"/>
          <p14:tracePt t="21980" x="4613275" y="2581275"/>
          <p14:tracePt t="21989" x="4613275" y="2589213"/>
          <p14:tracePt t="21994" x="4613275" y="2598738"/>
          <p14:tracePt t="22003" x="4613275" y="2608263"/>
          <p14:tracePt t="22059" x="4613275" y="2617788"/>
          <p14:tracePt t="22066" x="4622800" y="2617788"/>
          <p14:tracePt t="22074" x="4630738" y="2617788"/>
          <p14:tracePt t="22083" x="4649788" y="2617788"/>
          <p14:tracePt t="22090" x="4659313" y="2617788"/>
          <p14:tracePt t="22098" x="4667250" y="2617788"/>
          <p14:tracePt t="22107" x="4676775" y="2617788"/>
          <p14:tracePt t="22114" x="4686300" y="2617788"/>
          <p14:tracePt t="22123" x="4695825" y="2598738"/>
          <p14:tracePt t="22130" x="4703763" y="2589213"/>
          <p14:tracePt t="22138" x="4703763" y="2581275"/>
          <p14:tracePt t="22146" x="4703763" y="2562225"/>
          <p14:tracePt t="22156" x="4703763" y="2544763"/>
          <p14:tracePt t="22162" x="4703763" y="2508250"/>
          <p14:tracePt t="22172" x="4703763" y="2498725"/>
          <p14:tracePt t="22178" x="4703763" y="2481263"/>
          <p14:tracePt t="22189" x="4703763" y="2471738"/>
          <p14:tracePt t="22195" x="4703763" y="2462213"/>
          <p14:tracePt t="22204" x="4703763" y="2452688"/>
          <p14:tracePt t="22211" x="4703763" y="2444750"/>
          <p14:tracePt t="22316" x="4703763" y="2462213"/>
          <p14:tracePt t="22327" x="4703763" y="2481263"/>
          <p14:tracePt t="22330" x="4713288" y="2525713"/>
          <p14:tracePt t="22340" x="4722813" y="2535238"/>
          <p14:tracePt t="22346" x="4749800" y="2544763"/>
          <p14:tracePt t="22356" x="4767263" y="2562225"/>
          <p14:tracePt t="22362" x="4795838" y="2571750"/>
          <p14:tracePt t="22373" x="4813300" y="2581275"/>
          <p14:tracePt t="22381" x="4832350" y="2581275"/>
          <p14:tracePt t="22388" x="4840288" y="2581275"/>
          <p14:tracePt t="22394" x="4849813" y="2581275"/>
          <p14:tracePt t="22404" x="4859338" y="2581275"/>
          <p14:tracePt t="22410" x="4876800" y="2581275"/>
          <p14:tracePt t="22418" x="4886325" y="2581275"/>
          <p14:tracePt t="22426" x="4895850" y="2581275"/>
          <p14:tracePt t="22434" x="4932363" y="2581275"/>
          <p14:tracePt t="22442" x="4941888" y="2571750"/>
          <p14:tracePt t="22450" x="4959350" y="2562225"/>
          <p14:tracePt t="22458" x="4986338" y="2544763"/>
          <p14:tracePt t="22477" x="5005388" y="2525713"/>
          <p14:tracePt t="22484" x="5014913" y="2525713"/>
          <p14:tracePt t="22493" x="5022850" y="2517775"/>
          <p14:tracePt t="22595" x="5032375" y="2508250"/>
          <p14:tracePt t="22753" x="5032375" y="2525713"/>
          <p14:tracePt t="22766" x="5032375" y="2554288"/>
          <p14:tracePt t="22770" x="5032375" y="2562225"/>
          <p14:tracePt t="22778" x="5032375" y="2571750"/>
          <p14:tracePt t="22788" x="5032375" y="2598738"/>
          <p14:tracePt t="22795" x="5032375" y="2617788"/>
          <p14:tracePt t="22804" x="5032375" y="2644775"/>
          <p14:tracePt t="22810" x="5032375" y="2662238"/>
          <p14:tracePt t="22818" x="5032375" y="2690813"/>
          <p14:tracePt t="22826" x="5032375" y="2708275"/>
          <p14:tracePt t="22835" x="5032375" y="2744788"/>
          <p14:tracePt t="22843" x="5032375" y="2754313"/>
          <p14:tracePt t="22850" x="5032375" y="2771775"/>
          <p14:tracePt t="22858" x="5032375" y="2781300"/>
          <p14:tracePt t="23020" x="5041900" y="2781300"/>
          <p14:tracePt t="23028" x="5049838" y="2754313"/>
          <p14:tracePt t="23035" x="5059363" y="2744788"/>
          <p14:tracePt t="23042" x="5059363" y="2717800"/>
          <p14:tracePt t="23051" x="5059363" y="2698750"/>
          <p14:tracePt t="23058" x="5059363" y="2671763"/>
          <p14:tracePt t="23067" x="5059363" y="2654300"/>
          <p14:tracePt t="23074" x="5059363" y="2608263"/>
          <p14:tracePt t="23082" x="5059363" y="2598738"/>
          <p14:tracePt t="23091" x="5059363" y="2581275"/>
          <p14:tracePt t="23098" x="5032375" y="2544763"/>
          <p14:tracePt t="23107" x="4995863" y="2535238"/>
          <p14:tracePt t="23114" x="4895850" y="2508250"/>
          <p14:tracePt t="23123" x="4803775" y="2508250"/>
          <p14:tracePt t="23132" x="4676775" y="2489200"/>
          <p14:tracePt t="23139" x="4513263" y="2481263"/>
          <p14:tracePt t="23147" x="4348163" y="2481263"/>
          <p14:tracePt t="23157" x="4148138" y="2462213"/>
          <p14:tracePt t="23162" x="3965575" y="2435225"/>
          <p14:tracePt t="23171" x="3802063" y="2416175"/>
          <p14:tracePt t="23178" x="3673475" y="2408238"/>
          <p14:tracePt t="23189" x="3573463" y="2389188"/>
          <p14:tracePt t="23194" x="3509963" y="2362200"/>
          <p14:tracePt t="23204" x="3482975" y="2352675"/>
          <p14:tracePt t="23210" x="3463925" y="2352675"/>
          <p14:tracePt t="23219" x="3455988" y="2352675"/>
          <p14:tracePt t="23279" x="3446463" y="2343150"/>
          <p14:tracePt t="23283" x="3419475" y="2343150"/>
          <p14:tracePt t="23291" x="3346450" y="2306638"/>
          <p14:tracePt t="23298" x="3300413" y="2298700"/>
          <p14:tracePt t="23308" x="3244850" y="2289175"/>
          <p14:tracePt t="23315" x="3163888" y="2233613"/>
          <p14:tracePt t="23323" x="3081338" y="2216150"/>
          <p14:tracePt t="23330" x="2998788" y="2179638"/>
          <p14:tracePt t="23338" x="2962275" y="2170113"/>
          <p14:tracePt t="23346" x="2925763" y="2152650"/>
          <p14:tracePt t="23355" x="2889250" y="2125663"/>
          <p14:tracePt t="23363" x="2871788" y="2125663"/>
          <p14:tracePt t="23373" x="2835275" y="2116138"/>
          <p14:tracePt t="23378" x="2825750" y="2116138"/>
          <p14:tracePt t="23388" x="2817813" y="2106613"/>
          <p14:tracePt t="23404" x="2798763" y="2106613"/>
          <p14:tracePt t="23410" x="2789238" y="2106613"/>
          <p14:tracePt t="23418" x="2781300" y="2106613"/>
          <p14:tracePt t="23426" x="2752725" y="2097088"/>
          <p14:tracePt t="23434" x="2725738" y="2097088"/>
          <p14:tracePt t="23443" x="2652713" y="2079625"/>
          <p14:tracePt t="23450" x="2543175" y="2060575"/>
          <p14:tracePt t="23458" x="2416175" y="2052638"/>
          <p14:tracePt t="23467" x="2287588" y="2052638"/>
          <p14:tracePt t="23475" x="2151063" y="2006600"/>
          <p14:tracePt t="23483" x="2041525" y="1987550"/>
          <p14:tracePt t="23490" x="1960563" y="1979613"/>
          <p14:tracePt t="23498" x="1887538" y="1951038"/>
          <p14:tracePt t="23507" x="1841500" y="1924050"/>
          <p14:tracePt t="23515" x="1824038" y="1924050"/>
          <p14:tracePt t="23523" x="1814513" y="1924050"/>
          <p14:tracePt t="23595" x="1851025" y="1924050"/>
          <p14:tracePt t="23605" x="1868488" y="1924050"/>
          <p14:tracePt t="23610" x="1905000" y="1924050"/>
          <p14:tracePt t="23618" x="1941513" y="1924050"/>
          <p14:tracePt t="23626" x="1941513" y="1933575"/>
          <p14:tracePt t="23637" x="1960563" y="1933575"/>
          <p14:tracePt t="23642" x="1997075" y="1943100"/>
          <p14:tracePt t="23659" x="2005013" y="1943100"/>
          <p14:tracePt t="23666" x="2024063" y="1943100"/>
          <p14:tracePt t="23684" x="2033588" y="1943100"/>
          <p14:tracePt t="23698" x="2051050" y="1943100"/>
          <p14:tracePt t="23707" x="2060575" y="1943100"/>
          <p14:tracePt t="23723" x="2060575" y="1933575"/>
          <p14:tracePt t="23730" x="2070100" y="1924050"/>
          <p14:tracePt t="23739" x="2078038" y="1914525"/>
          <p14:tracePt t="23755" x="2097088" y="1897063"/>
          <p14:tracePt t="23778" x="2097088" y="1887538"/>
          <p14:tracePt t="23795" x="2097088" y="1878013"/>
          <p14:tracePt t="23810" x="2097088" y="1870075"/>
          <p14:tracePt t="23828" x="2097088" y="1860550"/>
          <p14:tracePt t="23892" x="2097088" y="1851025"/>
          <p14:tracePt t="23900" x="2078038" y="1851025"/>
          <p14:tracePt t="23908" x="2078038" y="1860550"/>
          <p14:tracePt t="23915" x="2070100" y="1897063"/>
          <p14:tracePt t="23923" x="2033588" y="1924050"/>
          <p14:tracePt t="23933" x="2024063" y="1970088"/>
          <p14:tracePt t="23939" x="1997075" y="2033588"/>
          <p14:tracePt t="23947" x="1968500" y="2089150"/>
          <p14:tracePt t="23955" x="1960563" y="2152650"/>
          <p14:tracePt t="23963" x="1951038" y="2243138"/>
          <p14:tracePt t="23975" x="1941513" y="2289175"/>
          <p14:tracePt t="23980" x="1914525" y="2335213"/>
          <p14:tracePt t="23988" x="1905000" y="2352675"/>
          <p14:tracePt t="23994" x="1905000" y="2371725"/>
          <p14:tracePt t="24004" x="1905000" y="2389188"/>
          <p14:tracePt t="24011" x="1905000" y="2408238"/>
          <p14:tracePt t="24067" x="1905000" y="2416175"/>
          <p14:tracePt t="24075" x="1951038" y="2425700"/>
          <p14:tracePt t="24082" x="2078038" y="2435225"/>
          <p14:tracePt t="24090" x="2251075" y="2471738"/>
          <p14:tracePt t="24099" x="2479675" y="2498725"/>
          <p14:tracePt t="24107" x="2808288" y="2562225"/>
          <p14:tracePt t="24114" x="3154363" y="2598738"/>
          <p14:tracePt t="24123" x="3656013" y="2671763"/>
          <p14:tracePt t="24130" x="4084638" y="2717800"/>
          <p14:tracePt t="24139" x="4367213" y="2771775"/>
          <p14:tracePt t="24146" x="4649788" y="2817813"/>
          <p14:tracePt t="24155" x="4813300" y="2863850"/>
          <p14:tracePt t="24162" x="4913313" y="2890838"/>
          <p14:tracePt t="24172" x="4932363" y="2900363"/>
          <p14:tracePt t="24178" x="4941888" y="2900363"/>
          <p14:tracePt t="24276" x="4949825" y="2909888"/>
          <p14:tracePt t="24437" x="4922838" y="2909888"/>
          <p14:tracePt t="24442" x="4905375" y="2917825"/>
          <p14:tracePt t="24450" x="4886325" y="2927350"/>
          <p14:tracePt t="24458" x="4868863" y="2927350"/>
          <p14:tracePt t="24466" x="4840288" y="2927350"/>
          <p14:tracePt t="24474" x="4822825" y="2936875"/>
          <p14:tracePt t="24490" x="4813300" y="2936875"/>
          <p14:tracePt t="24514" x="4803775" y="2946400"/>
          <p14:tracePt t="24689" x="4795838" y="2954338"/>
          <p14:tracePt t="24691" x="4786313" y="2954338"/>
          <p14:tracePt t="24698" x="4767263" y="2963863"/>
          <p14:tracePt t="24707" x="4740275" y="2990850"/>
          <p14:tracePt t="24714" x="4740275" y="3027363"/>
          <p14:tracePt t="24722" x="4730750" y="3082925"/>
          <p14:tracePt t="24730" x="4713288" y="3155950"/>
          <p14:tracePt t="24739" x="4703763" y="3236913"/>
          <p14:tracePt t="24746" x="4676775" y="3309938"/>
          <p14:tracePt t="24754" x="4676775" y="3382963"/>
          <p14:tracePt t="24762" x="4667250" y="3502025"/>
          <p14:tracePt t="24771" x="4667250" y="3611563"/>
          <p14:tracePt t="24778" x="4667250" y="3721100"/>
          <p14:tracePt t="24789" x="4667250" y="3830638"/>
          <p14:tracePt t="24794" x="4667250" y="3957638"/>
          <p14:tracePt t="24804" x="4667250" y="4067175"/>
          <p14:tracePt t="24812" x="4667250" y="4195763"/>
          <p14:tracePt t="24824" x="4667250" y="4303713"/>
          <p14:tracePt t="24828" x="4667250" y="4413250"/>
          <p14:tracePt t="24834" x="4667250" y="4505325"/>
          <p14:tracePt t="24842" x="4667250" y="4614863"/>
          <p14:tracePt t="24850" x="4667250" y="4687888"/>
          <p14:tracePt t="24858" x="4667250" y="4797425"/>
          <p14:tracePt t="24866" x="4667250" y="4887913"/>
          <p14:tracePt t="24874" x="4667250" y="4960938"/>
          <p14:tracePt t="24896" x="4667250" y="5133975"/>
          <p14:tracePt t="24899" x="4667250" y="5189538"/>
          <p14:tracePt t="24908" x="4640263" y="5253038"/>
          <p14:tracePt t="24917" x="4640263" y="5289550"/>
          <p14:tracePt t="24926" x="4640263" y="5343525"/>
          <p14:tracePt t="24932" x="4603750" y="5408613"/>
          <p14:tracePt t="24940" x="4586288" y="5453063"/>
          <p14:tracePt t="24947" x="4576763" y="5481638"/>
          <p14:tracePt t="24955" x="4557713" y="5554663"/>
          <p14:tracePt t="24963" x="4549775" y="5581650"/>
          <p14:tracePt t="24971" x="4530725" y="5635625"/>
          <p14:tracePt t="24978" x="4530725" y="5654675"/>
          <p14:tracePt t="24989" x="4521200" y="5699125"/>
          <p14:tracePt t="24996" x="4521200" y="5735638"/>
          <p14:tracePt t="25004" x="4503738" y="5781675"/>
          <p14:tracePt t="25011" x="4503738" y="5808663"/>
          <p14:tracePt t="25018" x="4503738" y="5854700"/>
          <p14:tracePt t="25027" x="4503738" y="5891213"/>
          <p14:tracePt t="25034" x="4503738" y="5937250"/>
          <p14:tracePt t="25043" x="4503738" y="5954713"/>
          <p14:tracePt t="25050" x="4503738" y="5983288"/>
          <p14:tracePt t="25058" x="4503738" y="6000750"/>
          <p14:tracePt t="25066" x="4513263" y="6010275"/>
          <p14:tracePt t="25075" x="4513263" y="6027738"/>
          <p14:tracePt t="25090" x="4521200" y="6037263"/>
          <p14:tracePt t="25146" x="4521200" y="6027738"/>
          <p14:tracePt t="25154" x="4540250" y="5964238"/>
          <p14:tracePt t="25162" x="4549775" y="5910263"/>
          <p14:tracePt t="25170" x="4549775" y="5800725"/>
          <p14:tracePt t="25179" x="4567238" y="5718175"/>
          <p14:tracePt t="25190" x="4576763" y="5589588"/>
          <p14:tracePt t="25194" x="4576763" y="5462588"/>
          <p14:tracePt t="25205" x="4576763" y="5353050"/>
          <p14:tracePt t="25210" x="4576763" y="5226050"/>
          <p14:tracePt t="25220" x="4467225" y="5070475"/>
          <p14:tracePt t="25226" x="4376738" y="4933950"/>
          <p14:tracePt t="25234" x="4248150" y="4751388"/>
          <p14:tracePt t="25243" x="4084638" y="4551363"/>
          <p14:tracePt t="25251" x="3929063" y="4386263"/>
          <p14:tracePt t="25258" x="3765550" y="4186238"/>
          <p14:tracePt t="25266" x="3629025" y="3994150"/>
          <p14:tracePt t="25275" x="3500438" y="3830638"/>
          <p14:tracePt t="25284" x="3390900" y="3694113"/>
          <p14:tracePt t="25294" x="3281363" y="3538538"/>
          <p14:tracePt t="25300" x="3208338" y="3411538"/>
          <p14:tracePt t="25311" x="3144838" y="3255963"/>
          <p14:tracePt t="25314" x="3108325" y="3146425"/>
          <p14:tracePt t="25323" x="3063875" y="3063875"/>
          <p14:tracePt t="25330" x="3035300" y="2963863"/>
          <p14:tracePt t="25339" x="2981325" y="2863850"/>
          <p14:tracePt t="25347" x="2944813" y="2817813"/>
          <p14:tracePt t="25356" x="2917825" y="2754313"/>
          <p14:tracePt t="25362" x="2871788" y="2708275"/>
          <p14:tracePt t="25373" x="2835275" y="2662238"/>
          <p14:tracePt t="25378" x="2789238" y="2608263"/>
          <p14:tracePt t="25388" x="2735263" y="2562225"/>
          <p14:tracePt t="25394" x="2708275" y="2544763"/>
          <p14:tracePt t="25403" x="2652713" y="2517775"/>
          <p14:tracePt t="25410" x="2625725" y="2498725"/>
          <p14:tracePt t="25419" x="2598738" y="2489200"/>
          <p14:tracePt t="25426" x="2589213" y="2481263"/>
          <p14:tracePt t="25434" x="2562225" y="2462213"/>
          <p14:tracePt t="25442" x="2552700" y="2452688"/>
          <p14:tracePt t="25451" x="2543175" y="2452688"/>
          <p14:tracePt t="25459" x="2506663" y="2444750"/>
          <p14:tracePt t="25467" x="2506663" y="2435225"/>
          <p14:tracePt t="25474" x="2498725" y="2435225"/>
          <p14:tracePt t="25490" x="2489200" y="2425700"/>
          <p14:tracePt t="25564" x="2470150" y="2398713"/>
          <p14:tracePt t="25575" x="2470150" y="2389188"/>
          <p14:tracePt t="25578" x="2462213" y="2371725"/>
          <p14:tracePt t="25588" x="2462213" y="2343150"/>
          <p14:tracePt t="25595" x="2443163" y="2316163"/>
          <p14:tracePt t="25605" x="2425700" y="2298700"/>
          <p14:tracePt t="25610" x="2416175" y="2289175"/>
          <p14:tracePt t="25618" x="2406650" y="2289175"/>
          <p14:tracePt t="25626" x="2397125" y="2262188"/>
          <p14:tracePt t="25637" x="2397125" y="2252663"/>
          <p14:tracePt t="25652" x="2397125" y="2243138"/>
          <p14:tracePt t="25658" x="2389188" y="2233613"/>
          <p14:tracePt t="25672" x="2379663" y="2225675"/>
          <p14:tracePt t="25675" x="2370138" y="2216150"/>
          <p14:tracePt t="25690" x="2370138" y="2197100"/>
          <p14:tracePt t="25698" x="2370138" y="2189163"/>
          <p14:tracePt t="25710" x="2370138" y="2170113"/>
          <p14:tracePt t="25716" x="2370138" y="2160588"/>
          <p14:tracePt t="25725" x="2370138" y="2152650"/>
          <p14:tracePt t="25741" x="2370138" y="2125663"/>
          <p14:tracePt t="25747" x="2370138" y="2116138"/>
          <p14:tracePt t="25755" x="2370138" y="2106613"/>
          <p14:tracePt t="25762" x="2370138" y="2079625"/>
          <p14:tracePt t="25771" x="2370138" y="2070100"/>
          <p14:tracePt t="25778" x="2360613" y="2060575"/>
          <p14:tracePt t="25787" x="2360613" y="2052638"/>
          <p14:tracePt t="25795" x="2352675" y="2043113"/>
          <p14:tracePt t="25804" x="2343150" y="2033588"/>
          <p14:tracePt t="25810" x="2333625" y="2024063"/>
          <p14:tracePt t="25867" x="2324100" y="2016125"/>
          <p14:tracePt t="25898" x="2324100" y="2033588"/>
          <p14:tracePt t="25906" x="2324100" y="2079625"/>
          <p14:tracePt t="25914" x="2324100" y="2106613"/>
          <p14:tracePt t="25923" x="2324100" y="2160588"/>
          <p14:tracePt t="25932" x="2324100" y="2216150"/>
          <p14:tracePt t="25938" x="2352675" y="2279650"/>
          <p14:tracePt t="25947" x="2370138" y="2306638"/>
          <p14:tracePt t="25956" x="2397125" y="2371725"/>
          <p14:tracePt t="25963" x="2433638" y="2398713"/>
          <p14:tracePt t="25971" x="2452688" y="2435225"/>
          <p14:tracePt t="25979" x="2498725" y="2444750"/>
          <p14:tracePt t="25988" x="2525713" y="2444750"/>
          <p14:tracePt t="25994" x="2552700" y="2444750"/>
          <p14:tracePt t="26004" x="2606675" y="2444750"/>
          <p14:tracePt t="26010" x="2662238" y="2444750"/>
          <p14:tracePt t="26019" x="2725738" y="2444750"/>
          <p14:tracePt t="26027" x="2798763" y="2444750"/>
          <p14:tracePt t="26036" x="2908300" y="2444750"/>
          <p14:tracePt t="26044" x="3017838" y="2444750"/>
          <p14:tracePt t="26051" x="3163888" y="2416175"/>
          <p14:tracePt t="26062" x="3309938" y="2416175"/>
          <p14:tracePt t="26066" x="3490913" y="2416175"/>
          <p14:tracePt t="26074" x="3673475" y="2416175"/>
          <p14:tracePt t="26082" x="3892550" y="2416175"/>
          <p14:tracePt t="26091" x="4094163" y="2425700"/>
          <p14:tracePt t="26098" x="4275138" y="2444750"/>
          <p14:tracePt t="26107" x="4513263" y="2489200"/>
          <p14:tracePt t="26115" x="4695825" y="2508250"/>
          <p14:tracePt t="26123" x="4859338" y="2535238"/>
          <p14:tracePt t="26130" x="5005388" y="2571750"/>
          <p14:tracePt t="26139" x="5059363" y="2571750"/>
          <p14:tracePt t="26146" x="5105400" y="2581275"/>
          <p14:tracePt t="26158" x="5114925" y="2581275"/>
          <p14:tracePt t="26164" x="5132388" y="2581275"/>
          <p14:tracePt t="26236" x="5132388" y="2589213"/>
          <p14:tracePt t="26261" x="5132388" y="2598738"/>
          <p14:tracePt t="26402" x="5132388" y="2608263"/>
          <p14:tracePt t="26412" x="5132388" y="2617788"/>
          <p14:tracePt t="26420" x="5132388" y="2644775"/>
          <p14:tracePt t="26428" x="5132388" y="2654300"/>
          <p14:tracePt t="26436" x="5132388" y="2671763"/>
          <p14:tracePt t="26444" x="5132388" y="2690813"/>
          <p14:tracePt t="26451" x="5159375" y="2717800"/>
          <p14:tracePt t="26459" x="5178425" y="2744788"/>
          <p14:tracePt t="26467" x="5195888" y="2763838"/>
          <p14:tracePt t="26475" x="5224463" y="2763838"/>
          <p14:tracePt t="26483" x="5241925" y="2790825"/>
          <p14:tracePt t="26490" x="5251450" y="2790825"/>
          <p14:tracePt t="26498" x="5260975" y="2800350"/>
          <p14:tracePt t="26515" x="5260975" y="2808288"/>
          <p14:tracePt t="26531" x="5268913" y="2817813"/>
          <p14:tracePt t="26539" x="5278438" y="2827338"/>
          <p14:tracePt t="26555" x="5278438" y="2836863"/>
          <p14:tracePt t="26562" x="5278438" y="2844800"/>
          <p14:tracePt t="26587" x="5278438" y="2863850"/>
          <p14:tracePt t="26604" x="5278438" y="2873375"/>
          <p14:tracePt t="26610" x="5278438" y="2881313"/>
          <p14:tracePt t="26622" x="5278438" y="2890838"/>
          <p14:tracePt t="26626" x="5278438" y="2909888"/>
          <p14:tracePt t="26642" x="5278438" y="2917825"/>
          <p14:tracePt t="26650" x="5278438" y="2927350"/>
          <p14:tracePt t="26674" x="5278438" y="2946400"/>
          <p14:tracePt t="26707" x="5287963" y="2954338"/>
          <p14:tracePt t="26731" x="5287963" y="2963863"/>
          <p14:tracePt t="26746" x="5287963" y="2982913"/>
          <p14:tracePt t="26754" x="5287963" y="3000375"/>
          <p14:tracePt t="26762" x="5287963" y="3027363"/>
          <p14:tracePt t="26771" x="5287963" y="3063875"/>
          <p14:tracePt t="26778" x="5297488" y="3100388"/>
          <p14:tracePt t="26788" x="5297488" y="3146425"/>
          <p14:tracePt t="26795" x="5305425" y="3200400"/>
          <p14:tracePt t="26805" x="5305425" y="3273425"/>
          <p14:tracePt t="26810" x="5305425" y="3382963"/>
          <p14:tracePt t="26823" x="5305425" y="3492500"/>
          <p14:tracePt t="26828" x="5305425" y="3621088"/>
          <p14:tracePt t="26834" x="5305425" y="3748088"/>
          <p14:tracePt t="26843" x="5305425" y="3894138"/>
          <p14:tracePt t="26850" x="5351463" y="4057650"/>
          <p14:tracePt t="26858" x="5397500" y="4249738"/>
          <p14:tracePt t="26866" x="5424488" y="4413250"/>
          <p14:tracePt t="26874" x="5441950" y="4578350"/>
          <p14:tracePt t="26886" x="5487988" y="4724400"/>
          <p14:tracePt t="26890" x="5514975" y="4860925"/>
          <p14:tracePt t="26901" x="5561013" y="4970463"/>
          <p14:tracePt t="26906" x="5588000" y="5070475"/>
          <p14:tracePt t="26914" x="5624513" y="5143500"/>
          <p14:tracePt t="26923" x="5643563" y="5207000"/>
          <p14:tracePt t="26932" x="5653088" y="5226050"/>
          <p14:tracePt t="26939" x="5653088" y="5270500"/>
          <p14:tracePt t="26948" x="5653088" y="5299075"/>
          <p14:tracePt t="26956" x="5653088" y="5316538"/>
          <p14:tracePt t="26963" x="5653088" y="5343525"/>
          <p14:tracePt t="26970" x="5653088" y="5353050"/>
          <p14:tracePt t="26979" x="5653088" y="5380038"/>
          <p14:tracePt t="26991" x="5653088" y="5399088"/>
          <p14:tracePt t="26997" x="5653088" y="5408613"/>
          <p14:tracePt t="27004" x="5653088" y="5426075"/>
          <p14:tracePt t="27011" x="5653088" y="5445125"/>
          <p14:tracePt t="27019" x="5653088" y="5453063"/>
          <p14:tracePt t="27027" x="5653088" y="5481638"/>
          <p14:tracePt t="27034" x="5653088" y="5508625"/>
          <p14:tracePt t="27043" x="5634038" y="5545138"/>
          <p14:tracePt t="27050" x="5634038" y="5572125"/>
          <p14:tracePt t="27058" x="5634038" y="5581650"/>
          <p14:tracePt t="27066" x="5634038" y="5589588"/>
          <p14:tracePt t="27074" x="5634038" y="5608638"/>
          <p14:tracePt t="27187" x="5634038" y="5589588"/>
          <p14:tracePt t="27211" x="5634038" y="5581650"/>
          <p14:tracePt t="27235" x="5634038" y="5572125"/>
          <p14:tracePt t="27242" x="5643563" y="5562600"/>
          <p14:tracePt t="27250" x="5643563" y="5554663"/>
          <p14:tracePt t="27258" x="5643563" y="5535613"/>
          <p14:tracePt t="27274" x="5643563" y="5508625"/>
          <p14:tracePt t="27282" x="5653088" y="5462588"/>
          <p14:tracePt t="27291" x="5653088" y="5435600"/>
          <p14:tracePt t="27299" x="5688013" y="5372100"/>
          <p14:tracePt t="27307" x="5707063" y="5316538"/>
          <p14:tracePt t="27314" x="5716588" y="5289550"/>
          <p14:tracePt t="27323" x="5734050" y="5197475"/>
          <p14:tracePt t="27330" x="5734050" y="5160963"/>
          <p14:tracePt t="27339" x="5734050" y="5106988"/>
          <p14:tracePt t="27346" x="5734050" y="5043488"/>
          <p14:tracePt t="27356" x="5734050" y="4987925"/>
          <p14:tracePt t="27365" x="5734050" y="4933950"/>
          <p14:tracePt t="27376" x="5734050" y="4897438"/>
          <p14:tracePt t="27378" x="5734050" y="4824413"/>
          <p14:tracePt t="27389" x="5707063" y="4760913"/>
          <p14:tracePt t="27394" x="5661025" y="4697413"/>
          <p14:tracePt t="27404" x="5616575" y="4614863"/>
          <p14:tracePt t="27410" x="5597525" y="4568825"/>
          <p14:tracePt t="27418" x="5543550" y="4505325"/>
          <p14:tracePt t="27427" x="5514975" y="4405313"/>
          <p14:tracePt t="27434" x="5478463" y="4322763"/>
          <p14:tracePt t="27443" x="5451475" y="4249738"/>
          <p14:tracePt t="27451" x="5397500" y="4167188"/>
          <p14:tracePt t="27458" x="5334000" y="4067175"/>
          <p14:tracePt t="27466" x="5268913" y="3967163"/>
          <p14:tracePt t="27474" x="5195888" y="3867150"/>
          <p14:tracePt t="27482" x="5122863" y="3784600"/>
          <p14:tracePt t="27491" x="5049838" y="3684588"/>
          <p14:tracePt t="27498" x="4995863" y="3584575"/>
          <p14:tracePt t="27506" x="4959350" y="3538538"/>
          <p14:tracePt t="27514" x="4905375" y="3455988"/>
          <p14:tracePt t="27523" x="4868863" y="3402013"/>
          <p14:tracePt t="27532" x="4849813" y="3355975"/>
          <p14:tracePt t="27544" x="4832350" y="3319463"/>
          <p14:tracePt t="27547" x="4803775" y="3282950"/>
          <p14:tracePt t="27555" x="4786313" y="3255963"/>
          <p14:tracePt t="27562" x="4767263" y="3228975"/>
          <p14:tracePt t="27571" x="4759325" y="3219450"/>
          <p14:tracePt t="27578" x="4749800" y="3200400"/>
          <p14:tracePt t="27589" x="4740275" y="3192463"/>
          <p14:tracePt t="27594" x="4730750" y="3182938"/>
          <p14:tracePt t="27605" x="4713288" y="3163888"/>
          <p14:tracePt t="27610" x="4703763" y="3155950"/>
          <p14:tracePt t="27626" x="4676775" y="3146425"/>
          <p14:tracePt t="27643" x="4667250" y="3146425"/>
          <p14:tracePt t="27658" x="4649788" y="3146425"/>
          <p14:tracePt t="27666" x="4640263" y="3146425"/>
          <p14:tracePt t="27675" x="4630738" y="3146425"/>
          <p14:tracePt t="27684" x="4622800" y="3146425"/>
          <p14:tracePt t="27690" x="4603750" y="3146425"/>
          <p14:tracePt t="27700" x="4594225" y="3146425"/>
          <p14:tracePt t="27717" x="4586288" y="3146425"/>
          <p14:tracePt t="27733" x="4567238" y="3146425"/>
          <p14:tracePt t="27741" x="4549775" y="3146425"/>
          <p14:tracePt t="27746" x="4503738" y="3136900"/>
          <p14:tracePt t="27755" x="4484688" y="3119438"/>
          <p14:tracePt t="27762" x="4457700" y="3109913"/>
          <p14:tracePt t="27771" x="4413250" y="3109913"/>
          <p14:tracePt t="27778" x="4384675" y="3109913"/>
          <p14:tracePt t="27788" x="4330700" y="3109913"/>
          <p14:tracePt t="27794" x="4275138" y="3109913"/>
          <p14:tracePt t="27808" x="4221163" y="3109913"/>
          <p14:tracePt t="27810" x="4129088" y="3109913"/>
          <p14:tracePt t="27821" x="4057650" y="3109913"/>
          <p14:tracePt t="27826" x="3992563" y="3109913"/>
          <p14:tracePt t="27834" x="3938588" y="3109913"/>
          <p14:tracePt t="27843" x="3902075" y="3109913"/>
          <p14:tracePt t="27858" x="3883025" y="3109913"/>
          <p14:tracePt t="27860" x="3856038" y="3109913"/>
          <p14:tracePt t="27866" x="3846513" y="3109913"/>
          <p14:tracePt t="27874" x="3829050" y="3109913"/>
          <p14:tracePt t="27882" x="3783013" y="3109913"/>
          <p14:tracePt t="27898" x="3756025" y="3109913"/>
          <p14:tracePt t="27906" x="3709988" y="3109913"/>
          <p14:tracePt t="27914" x="3656013" y="3109913"/>
          <p14:tracePt t="27922" x="3600450" y="3109913"/>
          <p14:tracePt t="27932" x="3546475" y="3109913"/>
          <p14:tracePt t="27939" x="3490913" y="3109913"/>
          <p14:tracePt t="27948" x="3427413" y="3109913"/>
          <p14:tracePt t="27954" x="3400425" y="3109913"/>
          <p14:tracePt t="27965" x="3363913" y="3109913"/>
          <p14:tracePt t="27975" x="3354388" y="3109913"/>
          <p14:tracePt t="28010" x="3336925" y="3109913"/>
          <p14:tracePt t="28019" x="3327400" y="3119438"/>
          <p14:tracePt t="28026" x="3317875" y="3119438"/>
          <p14:tracePt t="28035" x="3290888" y="3119438"/>
          <p14:tracePt t="28050" x="3281363" y="3119438"/>
          <p14:tracePt t="28058" x="3254375" y="3119438"/>
          <p14:tracePt t="28074" x="3236913" y="3119438"/>
          <p14:tracePt t="28083" x="3227388" y="3119438"/>
          <p14:tracePt t="28094" x="3208338" y="3119438"/>
          <p14:tracePt t="28107" x="3200400" y="3119438"/>
          <p14:tracePt t="28148" x="3200400" y="3109913"/>
          <p14:tracePt t="28173" x="3190875" y="3109913"/>
          <p14:tracePt t="28178" x="3163888" y="3100388"/>
          <p14:tracePt t="28203" x="3154363" y="3100388"/>
          <p14:tracePt t="28303" x="3144838" y="3100388"/>
          <p14:tracePt t="28389" x="3117850" y="3109913"/>
          <p14:tracePt t="28908" x="3108325" y="3109913"/>
          <p14:tracePt t="28918" x="3090863" y="3109913"/>
          <p14:tracePt t="28925" x="3081338" y="3109913"/>
          <p14:tracePt t="28931" x="3071813" y="3109913"/>
          <p14:tracePt t="28938" x="3063875" y="3109913"/>
          <p14:tracePt t="28947" x="3035300" y="3119438"/>
          <p14:tracePt t="28955" x="3017838" y="3119438"/>
          <p14:tracePt t="28963" x="2981325" y="3119438"/>
          <p14:tracePt t="28970" x="2935288" y="3127375"/>
          <p14:tracePt t="28979" x="2889250" y="3127375"/>
          <p14:tracePt t="28988" x="2862263" y="3127375"/>
          <p14:tracePt t="28997" x="2835275" y="3127375"/>
          <p14:tracePt t="29005" x="2798763" y="3127375"/>
          <p14:tracePt t="29010" x="2789238" y="3127375"/>
          <p14:tracePt t="29021" x="2781300" y="3127375"/>
          <p14:tracePt t="29027" x="2771775" y="3127375"/>
          <p14:tracePt t="29035" x="2752725" y="3127375"/>
          <p14:tracePt t="29042" x="2744788" y="3127375"/>
          <p14:tracePt t="29050" x="2735263" y="3127375"/>
          <p14:tracePt t="29058" x="2725738" y="3119438"/>
          <p14:tracePt t="29067" x="2716213" y="3119438"/>
          <p14:tracePt t="29074" x="2708275" y="3119438"/>
          <p14:tracePt t="29084" x="2689225" y="3109913"/>
          <p14:tracePt t="29094" x="2662238" y="3100388"/>
          <p14:tracePt t="29100" x="2625725" y="3073400"/>
          <p14:tracePt t="29110" x="2598738" y="3063875"/>
          <p14:tracePt t="29114" x="2570163" y="3054350"/>
          <p14:tracePt t="29123" x="2552700" y="3046413"/>
          <p14:tracePt t="29130" x="2516188" y="3027363"/>
          <p14:tracePt t="29138" x="2489200" y="3017838"/>
          <p14:tracePt t="29146" x="2470150" y="3009900"/>
          <p14:tracePt t="29155" x="2462213" y="3000375"/>
          <p14:tracePt t="29163" x="2433638" y="2973388"/>
          <p14:tracePt t="29171" x="2416175" y="2954338"/>
          <p14:tracePt t="29178" x="2406650" y="2936875"/>
          <p14:tracePt t="29187" x="2397125" y="2917825"/>
          <p14:tracePt t="29194" x="2397125" y="2900363"/>
          <p14:tracePt t="29207" x="2389188" y="2890838"/>
          <p14:tracePt t="29212" x="2379663" y="2863850"/>
          <p14:tracePt t="29224" x="2370138" y="2844800"/>
          <p14:tracePt t="29228" x="2360613" y="2827338"/>
          <p14:tracePt t="29234" x="2352675" y="2808288"/>
          <p14:tracePt t="29244" x="2343150" y="2771775"/>
          <p14:tracePt t="29255" x="2343150" y="2763838"/>
          <p14:tracePt t="29261" x="2324100" y="2727325"/>
          <p14:tracePt t="29266" x="2324100" y="2708275"/>
          <p14:tracePt t="29276" x="2324100" y="2698750"/>
          <p14:tracePt t="29291" x="2324100" y="2690813"/>
          <p14:tracePt t="29316" x="2324100" y="2671763"/>
          <p14:tracePt t="29323" x="2333625" y="2654300"/>
          <p14:tracePt t="29330" x="2360613" y="2654300"/>
          <p14:tracePt t="29340" x="2397125" y="2654300"/>
          <p14:tracePt t="29346" x="2416175" y="2654300"/>
          <p14:tracePt t="29356" x="2452688" y="2654300"/>
          <p14:tracePt t="29362" x="2470150" y="2654300"/>
          <p14:tracePt t="29372" x="2498725" y="2654300"/>
          <p14:tracePt t="29378" x="2516188" y="2671763"/>
          <p14:tracePt t="29391" x="2525713" y="2681288"/>
          <p14:tracePt t="29395" x="2552700" y="2708275"/>
          <p14:tracePt t="29408" x="2562225" y="2717800"/>
          <p14:tracePt t="29412" x="2579688" y="2735263"/>
          <p14:tracePt t="29423" x="2589213" y="2754313"/>
          <p14:tracePt t="29427" x="2589213" y="2763838"/>
          <p14:tracePt t="29442" x="2589213" y="2781300"/>
          <p14:tracePt t="29451" x="2598738" y="2800350"/>
          <p14:tracePt t="29458" x="2598738" y="2817813"/>
          <p14:tracePt t="29467" x="2598738" y="2827338"/>
          <p14:tracePt t="29475" x="2598738" y="2836863"/>
          <p14:tracePt t="29482" x="2598738" y="2863850"/>
          <p14:tracePt t="29490" x="2598738" y="2881313"/>
          <p14:tracePt t="29498" x="2598738" y="2890838"/>
          <p14:tracePt t="29507" x="2598738" y="2900363"/>
          <p14:tracePt t="29514" x="2598738" y="2909888"/>
          <p14:tracePt t="29523" x="2598738" y="2927350"/>
          <p14:tracePt t="29543" x="2598738" y="2946400"/>
          <p14:tracePt t="29546" x="2598738" y="2963863"/>
          <p14:tracePt t="29563" x="2598738" y="2973388"/>
          <p14:tracePt t="29570" x="2598738" y="2990850"/>
          <p14:tracePt t="29608" x="2598738" y="3000375"/>
          <p14:tracePt t="29613" x="2598738" y="3009900"/>
          <p14:tracePt t="29626" x="2598738" y="3027363"/>
          <p14:tracePt t="29627" x="2598738" y="3046413"/>
          <p14:tracePt t="29637" x="2598738" y="3073400"/>
          <p14:tracePt t="29642" x="2598738" y="3100388"/>
          <p14:tracePt t="29652" x="2598738" y="3146425"/>
          <p14:tracePt t="29659" x="2662238" y="3219450"/>
          <p14:tracePt t="29668" x="2716213" y="3302000"/>
          <p14:tracePt t="29674" x="2789238" y="3419475"/>
          <p14:tracePt t="29682" x="2862263" y="3519488"/>
          <p14:tracePt t="29690" x="2954338" y="3638550"/>
          <p14:tracePt t="29698" x="3008313" y="3721100"/>
          <p14:tracePt t="29706" x="3063875" y="3803650"/>
          <p14:tracePt t="29715" x="3108325" y="3884613"/>
          <p14:tracePt t="29723" x="3117850" y="3940175"/>
          <p14:tracePt t="29730" x="3144838" y="4003675"/>
          <p14:tracePt t="29739" x="3144838" y="4030663"/>
          <p14:tracePt t="29747" x="3144838" y="4076700"/>
          <p14:tracePt t="29756" x="3144838" y="4103688"/>
          <p14:tracePt t="29762" x="3144838" y="4113213"/>
          <p14:tracePt t="29774" x="3144838" y="4122738"/>
          <p14:tracePt t="29780" x="3144838" y="4140200"/>
          <p14:tracePt t="29796" x="3136900" y="4149725"/>
          <p14:tracePt t="29859" x="3127375" y="4159250"/>
          <p14:tracePt t="29875" x="3117850" y="4159250"/>
          <p14:tracePt t="29890" x="3108325" y="4159250"/>
          <p14:tracePt t="29898" x="3100388" y="4159250"/>
          <p14:tracePt t="29906" x="3090863" y="4149725"/>
          <p14:tracePt t="29923" x="3090863" y="4130675"/>
          <p14:tracePt t="29931" x="3090863" y="4122738"/>
          <p14:tracePt t="29939" x="3090863" y="4103688"/>
          <p14:tracePt t="30068" x="3090863" y="4122738"/>
          <p14:tracePt t="30076" x="3071813" y="4176713"/>
          <p14:tracePt t="30086" x="3063875" y="4222750"/>
          <p14:tracePt t="30093" x="3063875" y="4276725"/>
          <p14:tracePt t="30098" x="3054350" y="4332288"/>
          <p14:tracePt t="30107" x="3054350" y="4376738"/>
          <p14:tracePt t="30116" x="3044825" y="4405313"/>
          <p14:tracePt t="30124" x="3044825" y="4449763"/>
          <p14:tracePt t="30132" x="3035300" y="4486275"/>
          <p14:tracePt t="30139" x="3035300" y="4505325"/>
          <p14:tracePt t="30148" x="3035300" y="4532313"/>
          <p14:tracePt t="30160" x="3035300" y="4541838"/>
          <p14:tracePt t="30164" x="2998788" y="4578350"/>
          <p14:tracePt t="30171" x="2998788" y="4587875"/>
          <p14:tracePt t="30178" x="2990850" y="4614863"/>
          <p14:tracePt t="30187" x="2981325" y="4632325"/>
          <p14:tracePt t="30195" x="2954338" y="4678363"/>
          <p14:tracePt t="30204" x="2944813" y="4697413"/>
          <p14:tracePt t="30210" x="2917825" y="4732338"/>
          <p14:tracePt t="30221" x="2917825" y="4741863"/>
          <p14:tracePt t="30226" x="2917825" y="4760913"/>
          <p14:tracePt t="30234" x="2908300" y="4768850"/>
          <p14:tracePt t="30258" x="2908300" y="4778375"/>
          <p14:tracePt t="30294" x="2908300" y="4787900"/>
          <p14:tracePt t="30377" x="2898775" y="4797425"/>
          <p14:tracePt t="30385" x="2898775" y="4805363"/>
          <p14:tracePt t="30392" x="2898775" y="4814888"/>
          <p14:tracePt t="30411" x="2898775" y="4824413"/>
          <p14:tracePt t="30418" x="2898775" y="4841875"/>
          <p14:tracePt t="30426" x="2889250" y="4851400"/>
          <p14:tracePt t="30452" x="2889250" y="4860925"/>
          <p14:tracePt t="30458" x="2889250" y="4870450"/>
          <p14:tracePt t="30466" x="2889250" y="4878388"/>
          <p14:tracePt t="30474" x="2889250" y="4897438"/>
          <p14:tracePt t="30484" x="2889250" y="4933950"/>
          <p14:tracePt t="30490" x="2871788" y="4960938"/>
          <p14:tracePt t="30498" x="2871788" y="4987925"/>
          <p14:tracePt t="30506" x="2871788" y="5033963"/>
          <p14:tracePt t="30514" x="2871788" y="5089525"/>
          <p14:tracePt t="30523" x="2871788" y="5143500"/>
          <p14:tracePt t="30531" x="2871788" y="5216525"/>
          <p14:tracePt t="30539" x="2871788" y="5289550"/>
          <p14:tracePt t="30546" x="2871788" y="5362575"/>
          <p14:tracePt t="30555" x="2871788" y="5435600"/>
          <p14:tracePt t="30562" x="2871788" y="5526088"/>
          <p14:tracePt t="30570" x="2852738" y="5589588"/>
          <p14:tracePt t="30578" x="2844800" y="5645150"/>
          <p14:tracePt t="30587" x="2844800" y="5727700"/>
          <p14:tracePt t="30595" x="2835275" y="5781675"/>
          <p14:tracePt t="30604" x="2798763" y="5845175"/>
          <p14:tracePt t="30610" x="2798763" y="5891213"/>
          <p14:tracePt t="30620" x="2771775" y="5946775"/>
          <p14:tracePt t="30626" x="2771775" y="5983288"/>
          <p14:tracePt t="30637" x="2735263" y="6046788"/>
          <p14:tracePt t="30642" x="2725738" y="6064250"/>
          <p14:tracePt t="30651" x="2725738" y="6091238"/>
          <p14:tracePt t="30658" x="2725738" y="6119813"/>
          <p14:tracePt t="30667" x="2716213" y="6156325"/>
          <p14:tracePt t="30683" x="2716213" y="6164263"/>
          <p14:tracePt t="30690" x="2716213" y="6192838"/>
          <p14:tracePt t="30698" x="2716213" y="6200775"/>
          <p14:tracePt t="30715" x="2716213" y="6210300"/>
          <p14:tracePt t="31037" x="2716213" y="6183313"/>
          <p14:tracePt t="31045" x="2716213" y="6127750"/>
          <p14:tracePt t="31052" x="2716213" y="6037263"/>
          <p14:tracePt t="31064" x="2716213" y="5946775"/>
          <p14:tracePt t="31066" x="2716213" y="5818188"/>
          <p14:tracePt t="31074" x="2716213" y="5672138"/>
          <p14:tracePt t="31086" x="2652713" y="5481638"/>
          <p14:tracePt t="31095" x="2643188" y="5335588"/>
          <p14:tracePt t="31099" x="2589213" y="5126038"/>
          <p14:tracePt t="31107" x="2562225" y="4960938"/>
          <p14:tracePt t="31114" x="2516188" y="4814888"/>
          <p14:tracePt t="31123" x="2470150" y="4624388"/>
          <p14:tracePt t="31130" x="2425700" y="4495800"/>
          <p14:tracePt t="31139" x="2379663" y="4340225"/>
          <p14:tracePt t="31147" x="2352675" y="4213225"/>
          <p14:tracePt t="31155" x="2333625" y="4086225"/>
          <p14:tracePt t="31165" x="2306638" y="3940175"/>
          <p14:tracePt t="31175" x="2297113" y="3794125"/>
          <p14:tracePt t="31184" x="2260600" y="3657600"/>
          <p14:tracePt t="31187" x="2214563" y="3511550"/>
          <p14:tracePt t="31196" x="2187575" y="3392488"/>
          <p14:tracePt t="31203" x="2151063" y="3282950"/>
          <p14:tracePt t="31210" x="2133600" y="3182938"/>
          <p14:tracePt t="31221" x="2097088" y="3090863"/>
          <p14:tracePt t="31226" x="2078038" y="3027363"/>
          <p14:tracePt t="31234" x="2060575" y="2963863"/>
          <p14:tracePt t="31242" x="2033588" y="2936875"/>
          <p14:tracePt t="31251" x="2024063" y="2890838"/>
          <p14:tracePt t="31259" x="2014538" y="2863850"/>
          <p14:tracePt t="31267" x="2014538" y="2844800"/>
          <p14:tracePt t="31275" x="2014538" y="2836863"/>
          <p14:tracePt t="31396" x="2005013" y="2836863"/>
          <p14:tracePt t="31420" x="2005013" y="2844800"/>
          <p14:tracePt t="31428" x="2005013" y="2854325"/>
          <p14:tracePt t="31436" x="2005013" y="2863850"/>
          <p14:tracePt t="31442" x="2005013" y="2881313"/>
          <p14:tracePt t="31450" x="2005013" y="2890838"/>
          <p14:tracePt t="31458" x="1987550" y="2917825"/>
          <p14:tracePt t="31475" x="1987550" y="2927350"/>
          <p14:tracePt t="31482" x="1987550" y="2946400"/>
          <p14:tracePt t="31548" x="1978025" y="2954338"/>
          <p14:tracePt t="31653" x="1978025" y="2963863"/>
          <p14:tracePt t="31668" x="1987550" y="2973388"/>
          <p14:tracePt t="31674" x="2014538" y="2973388"/>
          <p14:tracePt t="31682" x="2051050" y="2973388"/>
          <p14:tracePt t="31690" x="2087563" y="2973388"/>
          <p14:tracePt t="31698" x="2160588" y="2973388"/>
          <p14:tracePt t="31707" x="2251075" y="2973388"/>
          <p14:tracePt t="31714" x="2343150" y="2973388"/>
          <p14:tracePt t="31723" x="2416175" y="2973388"/>
          <p14:tracePt t="31731" x="2543175" y="2982913"/>
          <p14:tracePt t="31739" x="2598738" y="2982913"/>
          <p14:tracePt t="31746" x="2662238" y="2982913"/>
          <p14:tracePt t="31762" x="2698750" y="2990850"/>
          <p14:tracePt t="31767" x="2708275" y="2990850"/>
          <p14:tracePt t="31775" x="2735263" y="2990850"/>
          <p14:tracePt t="31996" x="2744788" y="3000375"/>
          <p14:tracePt t="32002" x="2744788" y="3017838"/>
          <p14:tracePt t="32010" x="2744788" y="3027363"/>
          <p14:tracePt t="32019" x="2744788" y="3054350"/>
          <p14:tracePt t="32026" x="2744788" y="3063875"/>
          <p14:tracePt t="32035" x="2762250" y="3082925"/>
          <p14:tracePt t="32043" x="2808288" y="3109913"/>
          <p14:tracePt t="32050" x="2825750" y="3119438"/>
          <p14:tracePt t="32058" x="2852738" y="3146425"/>
          <p14:tracePt t="32066" x="2889250" y="3173413"/>
          <p14:tracePt t="32075" x="2889250" y="3182938"/>
          <p14:tracePt t="32083" x="2917825" y="3209925"/>
          <p14:tracePt t="32090" x="2944813" y="3228975"/>
          <p14:tracePt t="32098" x="2954338" y="3246438"/>
          <p14:tracePt t="32106" x="2954338" y="3273425"/>
          <p14:tracePt t="32115" x="2962275" y="3309938"/>
          <p14:tracePt t="32122" x="2971800" y="3328988"/>
          <p14:tracePt t="32130" x="2971800" y="3346450"/>
          <p14:tracePt t="32139" x="2971800" y="3355975"/>
          <p14:tracePt t="32147" x="2981325" y="3382963"/>
          <p14:tracePt t="32155" x="2998788" y="3402013"/>
          <p14:tracePt t="32171" x="2998788" y="3429000"/>
          <p14:tracePt t="32178" x="3008313" y="3465513"/>
          <p14:tracePt t="32187" x="3008313" y="3482975"/>
          <p14:tracePt t="32194" x="3017838" y="3502025"/>
          <p14:tracePt t="32204" x="3017838" y="3529013"/>
          <p14:tracePt t="32210" x="3017838" y="3548063"/>
          <p14:tracePt t="32221" x="3017838" y="3575050"/>
          <p14:tracePt t="32226" x="3017838" y="3584575"/>
          <p14:tracePt t="32234" x="3017838" y="3602038"/>
          <p14:tracePt t="32242" x="3017838" y="3621088"/>
          <p14:tracePt t="32258" x="3017838" y="3629025"/>
          <p14:tracePt t="32267" x="3017838" y="3648075"/>
          <p14:tracePt t="32274" x="3008313" y="3675063"/>
          <p14:tracePt t="32282" x="2998788" y="3684588"/>
          <p14:tracePt t="32290" x="2990850" y="3702050"/>
          <p14:tracePt t="32298" x="2981325" y="3721100"/>
          <p14:tracePt t="32308" x="2962275" y="3738563"/>
          <p14:tracePt t="32314" x="2944813" y="3757613"/>
          <p14:tracePt t="32323" x="2944813" y="3767138"/>
          <p14:tracePt t="32330" x="2935288" y="3775075"/>
          <p14:tracePt t="32346" x="2935288" y="3794125"/>
          <p14:tracePt t="32427" x="2935288" y="3803650"/>
          <p14:tracePt t="32434" x="2954338" y="3803650"/>
          <p14:tracePt t="32443" x="2981325" y="3803650"/>
          <p14:tracePt t="32450" x="2998788" y="3803650"/>
          <p14:tracePt t="32458" x="3008313" y="3803650"/>
          <p14:tracePt t="32466" x="3017838" y="3803650"/>
          <p14:tracePt t="32506" x="3027363" y="3803650"/>
          <p14:tracePt t="32629" x="3035300" y="3803650"/>
          <p14:tracePt t="32638" x="3044825" y="3803650"/>
          <p14:tracePt t="32659" x="3054350" y="3803650"/>
          <p14:tracePt t="32832" x="3063875" y="3803650"/>
          <p14:tracePt t="32835" x="3071813" y="3803650"/>
          <p14:tracePt t="32883" x="3081338" y="3794125"/>
          <p14:tracePt t="32907" x="3090863" y="3784600"/>
          <p14:tracePt t="32914" x="3100388" y="3784600"/>
          <p14:tracePt t="32922" x="3108325" y="3775075"/>
          <p14:tracePt t="32930" x="3117850" y="3775075"/>
          <p14:tracePt t="32955" x="3127375" y="3767138"/>
          <p14:tracePt t="32979" x="3127375" y="3757613"/>
          <p14:tracePt t="33067" x="3127375" y="3738563"/>
          <p14:tracePt t="33083" x="3127375" y="3730625"/>
          <p14:tracePt t="33099" x="3127375" y="3721100"/>
          <p14:tracePt t="33114" x="3127375" y="3702050"/>
          <p14:tracePt t="33122" x="3127375" y="3684588"/>
          <p14:tracePt t="33130" x="3127375" y="3675063"/>
          <p14:tracePt t="33139" x="3127375" y="3657600"/>
          <p14:tracePt t="33146" x="3127375" y="3648075"/>
          <p14:tracePt t="33154" x="3127375" y="3638550"/>
          <p14:tracePt t="33170" x="3127375" y="3621088"/>
          <p14:tracePt t="33178" x="3127375" y="3602038"/>
          <p14:tracePt t="33190" x="3127375" y="3575050"/>
          <p14:tracePt t="33194" x="3127375" y="3556000"/>
          <p14:tracePt t="33204" x="3127375" y="3519488"/>
          <p14:tracePt t="33210" x="3136900" y="3492500"/>
          <p14:tracePt t="33220" x="3154363" y="3475038"/>
          <p14:tracePt t="33227" x="3163888" y="3455988"/>
          <p14:tracePt t="33234" x="3171825" y="3438525"/>
          <p14:tracePt t="33242" x="3181350" y="3419475"/>
          <p14:tracePt t="33250" x="3208338" y="3392488"/>
          <p14:tracePt t="33258" x="3217863" y="3382963"/>
          <p14:tracePt t="33284" x="3227388" y="3375025"/>
          <p14:tracePt t="33324" x="3236913" y="3375025"/>
          <p14:tracePt t="33348" x="3244850" y="3375025"/>
          <p14:tracePt t="33371" x="3254375" y="3375025"/>
          <p14:tracePt t="33378" x="3273425" y="3375025"/>
          <p14:tracePt t="33386" x="3281363" y="3375025"/>
          <p14:tracePt t="33403" x="3290888" y="3375025"/>
          <p14:tracePt t="33411" x="3300413" y="3375025"/>
          <p14:tracePt t="33434" x="3336925" y="3375025"/>
          <p14:tracePt t="33443" x="3354388" y="3375025"/>
          <p14:tracePt t="33451" x="3373438" y="3375025"/>
          <p14:tracePt t="33458" x="3382963" y="3375025"/>
          <p14:tracePt t="33469" x="3400425" y="3375025"/>
          <p14:tracePt t="33498" x="3409950" y="3375025"/>
          <p14:tracePt t="33523" x="3419475" y="3375025"/>
          <p14:tracePt t="33530" x="3427413" y="3382963"/>
          <p14:tracePt t="33539" x="3436938" y="3382963"/>
          <p14:tracePt t="33562" x="3446463" y="3382963"/>
          <p14:tracePt t="33628" x="3446463" y="3402013"/>
          <p14:tracePt t="33638" x="3446463" y="3411538"/>
          <p14:tracePt t="33644" x="3446463" y="3419475"/>
          <p14:tracePt t="33789" x="3446463" y="3438525"/>
          <p14:tracePt t="33797" x="3446463" y="3446463"/>
          <p14:tracePt t="33938" x="3463925" y="3446463"/>
          <p14:tracePt t="33946" x="3482975" y="3446463"/>
          <p14:tracePt t="33955" x="3500438" y="3446463"/>
          <p14:tracePt t="33963" x="3536950" y="3438525"/>
          <p14:tracePt t="33971" x="3536950" y="3429000"/>
          <p14:tracePt t="33980" x="3546475" y="3419475"/>
          <p14:tracePt t="33988" x="3556000" y="3411538"/>
          <p14:tracePt t="33995" x="3573463" y="3382963"/>
          <p14:tracePt t="34003" x="3582988" y="3365500"/>
          <p14:tracePt t="34011" x="3592513" y="3365500"/>
          <p14:tracePt t="34021" x="3592513" y="3355975"/>
          <p14:tracePt t="34026" x="3600450" y="3328988"/>
          <p14:tracePt t="34035" x="3600450" y="3309938"/>
          <p14:tracePt t="34042" x="3619500" y="3292475"/>
          <p14:tracePt t="34063" x="3629025" y="3265488"/>
          <p14:tracePt t="34075" x="3629025" y="3236913"/>
          <p14:tracePt t="34083" x="3629025" y="3228975"/>
          <p14:tracePt t="34092" x="3629025" y="3219450"/>
          <p14:tracePt t="34099" x="3629025" y="3209925"/>
          <p14:tracePt t="34106" x="3629025" y="3192463"/>
          <p14:tracePt t="34148" x="3629025" y="3182938"/>
          <p14:tracePt t="34175" x="3619500" y="3163888"/>
          <p14:tracePt t="34178" x="3592513" y="3163888"/>
          <p14:tracePt t="34187" x="3546475" y="3127375"/>
          <p14:tracePt t="34194" x="3509963" y="3119438"/>
          <p14:tracePt t="34204" x="3463925" y="3109913"/>
          <p14:tracePt t="34210" x="3400425" y="3073400"/>
          <p14:tracePt t="34221" x="3354388" y="3054350"/>
          <p14:tracePt t="34228" x="3300413" y="3046413"/>
          <p14:tracePt t="34234" x="3236913" y="3009900"/>
          <p14:tracePt t="34242" x="3200400" y="3000375"/>
          <p14:tracePt t="34250" x="3163888" y="2973388"/>
          <p14:tracePt t="34260" x="3127375" y="2946400"/>
          <p14:tracePt t="34266" x="3063875" y="2890838"/>
          <p14:tracePt t="34275" x="3044825" y="2873375"/>
          <p14:tracePt t="34282" x="3008313" y="2844800"/>
          <p14:tracePt t="34291" x="2990850" y="2817813"/>
          <p14:tracePt t="34298" x="2962275" y="2781300"/>
          <p14:tracePt t="34310" x="2954338" y="2754313"/>
          <p14:tracePt t="34314" x="2944813" y="2754313"/>
          <p14:tracePt t="34323" x="2935288" y="2744788"/>
          <p14:tracePt t="34338" x="2925763" y="2735263"/>
          <p14:tracePt t="34482" x="2981325" y="2735263"/>
          <p14:tracePt t="34490" x="3090863" y="2735263"/>
          <p14:tracePt t="34498" x="3181350" y="2735263"/>
          <p14:tracePt t="34506" x="3290888" y="2735263"/>
          <p14:tracePt t="34514" x="3400425" y="2735263"/>
          <p14:tracePt t="34523" x="3546475" y="2690813"/>
          <p14:tracePt t="34530" x="3656013" y="2671763"/>
          <p14:tracePt t="34539" x="3810000" y="2662238"/>
          <p14:tracePt t="34547" x="3938588" y="2644775"/>
          <p14:tracePt t="34554" x="4048125" y="2617788"/>
          <p14:tracePt t="34562" x="4138613" y="2608263"/>
          <p14:tracePt t="34572" x="4238625" y="2608263"/>
          <p14:tracePt t="34578" x="4294188" y="2589213"/>
          <p14:tracePt t="34587" x="4348163" y="2589213"/>
          <p14:tracePt t="34594" x="4394200" y="2589213"/>
          <p14:tracePt t="34604" x="4421188" y="2589213"/>
          <p14:tracePt t="34610" x="4440238" y="2589213"/>
          <p14:tracePt t="34620" x="4467225" y="2589213"/>
          <p14:tracePt t="34626" x="4476750" y="2589213"/>
          <p14:tracePt t="34637" x="4484688" y="2589213"/>
          <p14:tracePt t="34642" x="4503738" y="2598738"/>
          <p14:tracePt t="34654" x="4513263" y="2608263"/>
          <p14:tracePt t="34659" x="4521200" y="2625725"/>
          <p14:tracePt t="34668" x="4530725" y="2635250"/>
          <p14:tracePt t="34677" x="4557713" y="2654300"/>
          <p14:tracePt t="34688" x="4567238" y="2662238"/>
          <p14:tracePt t="34690" x="4586288" y="2681288"/>
          <p14:tracePt t="34698" x="4603750" y="2698750"/>
          <p14:tracePt t="34706" x="4613275" y="2727325"/>
          <p14:tracePt t="34714" x="4622800" y="2735263"/>
          <p14:tracePt t="34722" x="4630738" y="2771775"/>
          <p14:tracePt t="34730" x="4649788" y="2800350"/>
          <p14:tracePt t="34739" x="4667250" y="2844800"/>
          <p14:tracePt t="34746" x="4667250" y="2873375"/>
          <p14:tracePt t="34755" x="4667250" y="2900363"/>
          <p14:tracePt t="34763" x="4667250" y="2946400"/>
          <p14:tracePt t="34772" x="4676775" y="2973388"/>
          <p14:tracePt t="34778" x="4686300" y="3000375"/>
          <p14:tracePt t="34786" x="4686300" y="3017838"/>
          <p14:tracePt t="34803" x="4695825" y="3036888"/>
          <p14:tracePt t="34810" x="4703763" y="3046413"/>
          <p14:tracePt t="34875" x="4713288" y="3054350"/>
          <p14:tracePt t="34883" x="4730750" y="3073400"/>
          <p14:tracePt t="34890" x="4740275" y="3082925"/>
          <p14:tracePt t="34898" x="4759325" y="3100388"/>
          <p14:tracePt t="34906" x="4803775" y="3119438"/>
          <p14:tracePt t="34914" x="4832350" y="3136900"/>
          <p14:tracePt t="34922" x="4849813" y="3146425"/>
          <p14:tracePt t="34930" x="4913313" y="3182938"/>
          <p14:tracePt t="34939" x="4968875" y="3200400"/>
          <p14:tracePt t="34946" x="5022850" y="3200400"/>
          <p14:tracePt t="34955" x="5141913" y="3209925"/>
          <p14:tracePt t="34963" x="5251450" y="3236913"/>
          <p14:tracePt t="34971" x="5360988" y="3236913"/>
          <p14:tracePt t="34980" x="5451475" y="3236913"/>
          <p14:tracePt t="34987" x="5543550" y="3236913"/>
          <p14:tracePt t="34995" x="5597525" y="3236913"/>
          <p14:tracePt t="35003" x="5616575" y="3236913"/>
          <p14:tracePt t="35011" x="5661025" y="3236913"/>
          <p14:tracePt t="35020" x="5670550" y="3236913"/>
          <p14:tracePt t="35027" x="5680075" y="3236913"/>
          <p14:tracePt t="35219" x="5680075" y="3246438"/>
          <p14:tracePt t="35227" x="5670550" y="3246438"/>
          <p14:tracePt t="35244" x="5661025" y="3246438"/>
          <p14:tracePt t="35301" x="5653088" y="3246438"/>
          <p14:tracePt t="35312" x="5643563" y="3246438"/>
          <p14:tracePt t="35323" x="5634038" y="3236913"/>
          <p14:tracePt t="35330" x="5624513" y="3228975"/>
          <p14:tracePt t="35347" x="5624513" y="3219450"/>
          <p14:tracePt t="35356" x="5616575" y="3209925"/>
          <p14:tracePt t="35371" x="5616575" y="3200400"/>
          <p14:tracePt t="35402" x="5607050" y="3192463"/>
          <p14:tracePt t="35410" x="5607050" y="3182938"/>
          <p14:tracePt t="35442" x="5597525" y="3173413"/>
          <p14:tracePt t="35451" x="5588000" y="3163888"/>
          <p14:tracePt t="35491" x="5580063" y="3163888"/>
          <p14:tracePt t="35498" x="5570538" y="3155950"/>
          <p14:tracePt t="35506" x="5570538" y="3146425"/>
          <p14:tracePt t="35523" x="5551488" y="3136900"/>
          <p14:tracePt t="35539" x="5543550" y="3119438"/>
          <p14:tracePt t="35562" x="5534025" y="3119438"/>
          <p14:tracePt t="35572" x="5524500" y="3109913"/>
          <p14:tracePt t="35588" x="5497513" y="3090863"/>
          <p14:tracePt t="35603" x="5487988" y="3082925"/>
          <p14:tracePt t="35610" x="5461000" y="3082925"/>
          <p14:tracePt t="35622" x="5441950" y="3082925"/>
          <p14:tracePt t="35626" x="5405438" y="3073400"/>
          <p14:tracePt t="35635" x="5397500" y="3073400"/>
          <p14:tracePt t="35644" x="5378450" y="3073400"/>
          <p14:tracePt t="35657" x="5351463" y="3073400"/>
          <p14:tracePt t="35659" x="5334000" y="3073400"/>
          <p14:tracePt t="35674" x="5314950" y="3063875"/>
          <p14:tracePt t="35676" x="5305425" y="3063875"/>
          <p14:tracePt t="35686" x="5287963" y="3063875"/>
          <p14:tracePt t="35690" x="5278438" y="3063875"/>
          <p14:tracePt t="35730" x="5268913" y="3063875"/>
          <p14:tracePt t="35746" x="5260975" y="3054350"/>
          <p14:tracePt t="35803" x="5260975" y="3046413"/>
          <p14:tracePt t="35819" x="5260975" y="3036888"/>
          <p14:tracePt t="35826" x="5268913" y="3027363"/>
          <p14:tracePt t="35843" x="5287963" y="3027363"/>
          <p14:tracePt t="35850" x="5334000" y="3027363"/>
          <p14:tracePt t="35859" x="5368925" y="3027363"/>
          <p14:tracePt t="35866" x="5414963" y="3027363"/>
          <p14:tracePt t="35874" x="5470525" y="3027363"/>
          <p14:tracePt t="35889" x="5507038" y="3027363"/>
          <p14:tracePt t="35890" x="5551488" y="3027363"/>
          <p14:tracePt t="35898" x="5588000" y="3027363"/>
          <p14:tracePt t="35906" x="5634038" y="3027363"/>
          <p14:tracePt t="35914" x="5670550" y="3027363"/>
          <p14:tracePt t="35922" x="5697538" y="3046413"/>
          <p14:tracePt t="35932" x="5716588" y="3046413"/>
          <p14:tracePt t="35938" x="5724525" y="3046413"/>
          <p14:tracePt t="35946" x="5734050" y="3046413"/>
          <p14:tracePt t="35965" x="5743575" y="3046413"/>
          <p14:tracePt t="36190" x="5753100" y="3073400"/>
          <p14:tracePt t="36194" x="5753100" y="3082925"/>
          <p14:tracePt t="36202" x="5753100" y="3100388"/>
          <p14:tracePt t="36210" x="5753100" y="3119438"/>
          <p14:tracePt t="36221" x="5734050" y="3146425"/>
          <p14:tracePt t="36226" x="5716588" y="3163888"/>
          <p14:tracePt t="36235" x="5716588" y="3173413"/>
          <p14:tracePt t="36242" x="5716588" y="3182938"/>
          <p14:tracePt t="36250" x="5716588" y="3192463"/>
          <p14:tracePt t="36258" x="5716588" y="3200400"/>
          <p14:tracePt t="36274" x="5716588" y="3209925"/>
          <p14:tracePt t="36291" x="5716588" y="3219450"/>
          <p14:tracePt t="36308" x="5707063" y="3236913"/>
          <p14:tracePt t="36315" x="5707063" y="3246438"/>
          <p14:tracePt t="36322" x="5707063" y="3265488"/>
          <p14:tracePt t="36330" x="5688013" y="3282950"/>
          <p14:tracePt t="36339" x="5688013" y="3302000"/>
          <p14:tracePt t="36346" x="5680075" y="3319463"/>
          <p14:tracePt t="36355" x="5661025" y="3346450"/>
          <p14:tracePt t="36362" x="5661025" y="3355975"/>
          <p14:tracePt t="36371" x="5661025" y="3392488"/>
          <p14:tracePt t="36379" x="5661025" y="3402013"/>
          <p14:tracePt t="36387" x="5661025" y="3429000"/>
          <p14:tracePt t="36396" x="5661025" y="3446463"/>
          <p14:tracePt t="36407" x="5661025" y="3475038"/>
          <p14:tracePt t="36411" x="5661025" y="3492500"/>
          <p14:tracePt t="36423" x="5661025" y="3502025"/>
          <p14:tracePt t="36428" x="5661025" y="3519488"/>
          <p14:tracePt t="36434" x="5634038" y="3538538"/>
          <p14:tracePt t="36442" x="5634038" y="3548063"/>
          <p14:tracePt t="36450" x="5634038" y="3556000"/>
          <p14:tracePt t="36470" x="5634038" y="3565525"/>
          <p14:tracePt t="36482" x="5634038" y="3575050"/>
          <p14:tracePt t="36491" x="5634038" y="3584575"/>
          <p14:tracePt t="36499" x="5634038" y="3602038"/>
          <p14:tracePt t="36508" x="5634038" y="3621088"/>
          <p14:tracePt t="36514" x="5634038" y="3629025"/>
          <p14:tracePt t="36522" x="5634038" y="3638550"/>
          <p14:tracePt t="36530" x="5634038" y="3648075"/>
          <p14:tracePt t="36539" x="5634038" y="3665538"/>
          <p14:tracePt t="36548" x="5634038" y="3684588"/>
          <p14:tracePt t="36559" x="5634038" y="3702050"/>
          <p14:tracePt t="36573" x="5634038" y="3711575"/>
          <p14:tracePt t="36578" x="5634038" y="3730625"/>
          <p14:tracePt t="36604" x="5634038" y="3738563"/>
          <p14:tracePt t="36611" x="5634038" y="3748088"/>
          <p14:tracePt t="36626" x="5624513" y="3775075"/>
          <p14:tracePt t="36642" x="5624513" y="3794125"/>
          <p14:tracePt t="36651" x="5624513" y="3811588"/>
          <p14:tracePt t="36666" x="5624513" y="3830638"/>
          <p14:tracePt t="36675" x="5624513" y="3857625"/>
          <p14:tracePt t="36682" x="5624513" y="3867150"/>
          <p14:tracePt t="36690" x="5624513" y="3875088"/>
          <p14:tracePt t="36698" x="5624513" y="3884613"/>
          <p14:tracePt t="36706" x="5624513" y="3903663"/>
          <p14:tracePt t="36715" x="5624513" y="3911600"/>
          <p14:tracePt t="36723" x="5624513" y="3921125"/>
          <p14:tracePt t="36739" x="5624513" y="3940175"/>
          <p14:tracePt t="36755" x="5624513" y="3948113"/>
          <p14:tracePt t="36771" x="5624513" y="3957638"/>
          <p14:tracePt t="36778" x="5624513" y="3967163"/>
          <p14:tracePt t="36788" x="5624513" y="3976688"/>
          <p14:tracePt t="36795" x="5624513" y="3984625"/>
          <p14:tracePt t="36803" x="5624513" y="3994150"/>
          <p14:tracePt t="36810" x="5624513" y="4003675"/>
          <p14:tracePt t="36820" x="5624513" y="4021138"/>
          <p14:tracePt t="36827" x="5624513" y="4030663"/>
          <p14:tracePt t="36843" x="5624513" y="4040188"/>
          <p14:tracePt t="36850" x="5616575" y="4049713"/>
          <p14:tracePt t="36867" x="5616575" y="4057650"/>
          <p14:tracePt t="37027" x="5616575" y="4086225"/>
          <p14:tracePt t="37037" x="5643563" y="4113213"/>
          <p14:tracePt t="37047" x="5661025" y="4130675"/>
          <p14:tracePt t="37052" x="5716588" y="4195763"/>
          <p14:tracePt t="37062" x="5743575" y="4240213"/>
          <p14:tracePt t="37068" x="5780088" y="4276725"/>
          <p14:tracePt t="37074" x="5807075" y="4303713"/>
          <p14:tracePt t="37083" x="5862638" y="4359275"/>
          <p14:tracePt t="37090" x="5907088" y="4376738"/>
          <p14:tracePt t="37098" x="5935663" y="4413250"/>
          <p14:tracePt t="37107" x="5972175" y="4422775"/>
          <p14:tracePt t="37146" x="5980113" y="4422775"/>
          <p14:tracePt t="37162" x="6007100" y="4422775"/>
          <p14:tracePt t="37172" x="6043613" y="4395788"/>
          <p14:tracePt t="37186" x="6062663" y="4386263"/>
          <p14:tracePt t="37373" x="6072188" y="4386263"/>
          <p14:tracePt t="37397" x="6089650" y="4386263"/>
          <p14:tracePt t="37412" x="6099175" y="4386263"/>
          <p14:tracePt t="37435" x="6108700" y="4386263"/>
          <p14:tracePt t="37483" x="6116638" y="4386263"/>
          <p14:tracePt t="37508" x="6116638" y="4395788"/>
          <p14:tracePt t="37514" x="6116638" y="4405313"/>
          <p14:tracePt t="37530" x="6116638" y="4413250"/>
          <p14:tracePt t="37546" x="6116638" y="4422775"/>
          <p14:tracePt t="37585" x="6116638" y="4432300"/>
          <p14:tracePt t="37595" x="6116638" y="4441825"/>
          <p14:tracePt t="37611" x="6116638" y="4449763"/>
          <p14:tracePt t="37622" x="6108700" y="4459288"/>
          <p14:tracePt t="37659" x="6099175" y="4478338"/>
          <p14:tracePt t="37892" x="6089650" y="4486275"/>
          <p14:tracePt t="37901" x="6062663" y="4486275"/>
          <p14:tracePt t="37910" x="6043613" y="4486275"/>
          <p14:tracePt t="37917" x="6035675" y="4486275"/>
          <p14:tracePt t="37922" x="6016625" y="4486275"/>
          <p14:tracePt t="37932" x="6007100" y="4486275"/>
          <p14:tracePt t="37939" x="5980113" y="4486275"/>
          <p14:tracePt t="37947" x="5972175" y="4486275"/>
          <p14:tracePt t="37955" x="5943600" y="4486275"/>
          <p14:tracePt t="37963" x="5935663" y="4486275"/>
          <p14:tracePt t="37970" x="5926138" y="4486275"/>
          <p14:tracePt t="38315" x="5935663" y="4486275"/>
          <p14:tracePt t="38322" x="5943600" y="4486275"/>
          <p14:tracePt t="38409" x="5953125" y="4478338"/>
          <p14:tracePt t="38788" x="5972175" y="4468813"/>
          <p14:tracePt t="39652" x="5980113" y="4468813"/>
          <p14:tracePt t="39704" x="5980113" y="4459288"/>
          <p14:tracePt t="39718" x="5999163" y="4441825"/>
          <p14:tracePt t="39728" x="6007100" y="4432300"/>
          <p14:tracePt t="39739" x="6016625" y="4422775"/>
          <p14:tracePt t="39747" x="6026150" y="4422775"/>
          <p14:tracePt t="39763" x="6026150" y="4413250"/>
          <p14:tracePt t="39771" x="6026150" y="4405313"/>
          <p14:tracePt t="39779" x="6043613" y="4395788"/>
          <p14:tracePt t="39794" x="6053138" y="4386263"/>
          <p14:tracePt t="40040" x="6053138" y="4395788"/>
          <p14:tracePt t="40074" x="6053138" y="4413250"/>
          <p14:tracePt t="40099" x="6062663" y="4413250"/>
          <p14:tracePt t="40106" x="6099175" y="4413250"/>
          <p14:tracePt t="40124" x="6162675" y="4413250"/>
          <p14:tracePt t="40130" x="6218238" y="4413250"/>
          <p14:tracePt t="40140" x="6308725" y="4413250"/>
          <p14:tracePt t="40148" x="6418263" y="4422775"/>
          <p14:tracePt t="40157" x="6508750" y="4422775"/>
          <p14:tracePt t="40166" x="6581775" y="4422775"/>
          <p14:tracePt t="40175" x="6654800" y="4422775"/>
          <p14:tracePt t="40179" x="6718300" y="4422775"/>
          <p14:tracePt t="40188" x="6754813" y="4422775"/>
          <p14:tracePt t="40194" x="6800850" y="4422775"/>
          <p14:tracePt t="40203" x="6810375" y="4422775"/>
          <p14:tracePt t="40210" x="6819900" y="4422775"/>
          <p14:tracePt t="40221" x="6837363" y="4422775"/>
          <p14:tracePt t="40226" x="6846888" y="4422775"/>
          <p14:tracePt t="40236" x="6856413" y="4422775"/>
          <p14:tracePt t="40242" x="6864350" y="4422775"/>
          <p14:tracePt t="40256" x="6883400" y="4422775"/>
          <p14:tracePt t="40258" x="6892925" y="4422775"/>
          <p14:tracePt t="40266" x="6900863" y="4422775"/>
          <p14:tracePt t="40276" x="6929438" y="4422775"/>
          <p14:tracePt t="40283" x="6937375" y="4422775"/>
          <p14:tracePt t="40292" x="6946900" y="4422775"/>
          <p14:tracePt t="40300" x="6964363" y="4422775"/>
          <p14:tracePt t="40309" x="6983413" y="4422775"/>
          <p14:tracePt t="40332" x="7000875" y="4422775"/>
          <p14:tracePt t="40339" x="7010400" y="4422775"/>
          <p14:tracePt t="40346" x="7019925" y="4422775"/>
          <p14:tracePt t="40354" x="7029450" y="4422775"/>
          <p14:tracePt t="40363" x="7046913" y="4422775"/>
          <p14:tracePt t="40378" x="7056438" y="4422775"/>
          <p14:tracePt t="40387" x="7073900" y="4422775"/>
          <p14:tracePt t="40394" x="7102475" y="4413250"/>
          <p14:tracePt t="40404" x="7110413" y="4405313"/>
          <p14:tracePt t="40411" x="7119938" y="4405313"/>
          <p14:tracePt t="40421" x="7138988" y="4395788"/>
          <p14:tracePt t="40426" x="7156450" y="4386263"/>
          <p14:tracePt t="40443" x="7175500" y="4386263"/>
          <p14:tracePt t="40476" x="7183438" y="4386263"/>
          <p14:tracePt t="40687" x="7192963" y="4386263"/>
          <p14:tracePt t="40698" x="7202488" y="4386263"/>
          <p14:tracePt t="40707" x="7212013" y="4386263"/>
          <p14:tracePt t="40717" x="7219950" y="4386263"/>
          <p14:tracePt t="40731" x="7229475" y="4386263"/>
          <p14:tracePt t="40794" x="7239000" y="4386263"/>
          <p14:tracePt t="40819" x="7256463" y="4386263"/>
          <p14:tracePt t="40851" x="7265988" y="4386263"/>
          <p14:tracePt t="41013" x="7275513" y="4386263"/>
          <p14:tracePt t="41051" x="7283450" y="4395788"/>
          <p14:tracePt t="41074" x="7302500" y="4395788"/>
          <p14:tracePt t="41082" x="7312025" y="4395788"/>
          <p14:tracePt t="41091" x="7319963" y="4395788"/>
          <p14:tracePt t="41099" x="7348538" y="4395788"/>
          <p14:tracePt t="41114" x="7356475" y="4386263"/>
          <p14:tracePt t="41718" x="7375525" y="4386263"/>
          <p14:tracePt t="41797" x="7356475" y="4405313"/>
          <p14:tracePt t="41812" x="7312025" y="4413250"/>
          <p14:tracePt t="41819" x="7265988" y="4422775"/>
          <p14:tracePt t="41821" x="7175500" y="4422775"/>
          <p14:tracePt t="41826" x="7083425" y="4432300"/>
          <p14:tracePt t="41835" x="7000875" y="4459288"/>
          <p14:tracePt t="41842" x="6892925" y="4459288"/>
          <p14:tracePt t="41850" x="6800850" y="4459288"/>
          <p14:tracePt t="41858" x="6654800" y="4459288"/>
          <p14:tracePt t="41866" x="6508750" y="4459288"/>
          <p14:tracePt t="41874" x="6318250" y="4459288"/>
          <p14:tracePt t="41888" x="6135688" y="4459288"/>
          <p14:tracePt t="41890" x="5972175" y="4459288"/>
          <p14:tracePt t="41898" x="5789613" y="4422775"/>
          <p14:tracePt t="41907" x="5634038" y="4395788"/>
          <p14:tracePt t="41914" x="5487988" y="4376738"/>
          <p14:tracePt t="41922" x="5360988" y="4349750"/>
          <p14:tracePt t="41932" x="5224463" y="4295775"/>
          <p14:tracePt t="41938" x="5095875" y="4249738"/>
          <p14:tracePt t="41947" x="5049838" y="4222750"/>
          <p14:tracePt t="41955" x="4986338" y="4176713"/>
          <p14:tracePt t="41963" x="4968875" y="4149725"/>
          <p14:tracePt t="41971" x="4968875" y="4140200"/>
          <p14:tracePt t="41979" x="4968875" y="4122738"/>
          <p14:tracePt t="41988" x="4968875" y="4076700"/>
          <p14:tracePt t="41995" x="4968875" y="4049713"/>
          <p14:tracePt t="42004" x="4968875" y="4040188"/>
          <p14:tracePt t="42010" x="4978400" y="4013200"/>
          <p14:tracePt t="42020" x="4995863" y="3994150"/>
          <p14:tracePt t="42027" x="4995863" y="3984625"/>
          <p14:tracePt t="42037" x="4995863" y="3957638"/>
          <p14:tracePt t="42042" x="5005388" y="3948113"/>
          <p14:tracePt t="42067" x="5005388" y="3930650"/>
          <p14:tracePt t="42075" x="5005388" y="3921125"/>
          <p14:tracePt t="42083" x="5005388" y="3911600"/>
          <p14:tracePt t="42090" x="5005388" y="3894138"/>
          <p14:tracePt t="42098" x="5005388" y="3884613"/>
          <p14:tracePt t="42106" x="5005388" y="3875088"/>
          <p14:tracePt t="42114" x="5005388" y="3867150"/>
          <p14:tracePt t="42123" x="5005388" y="3857625"/>
          <p14:tracePt t="42130" x="5005388" y="3830638"/>
          <p14:tracePt t="42138" x="5005388" y="3821113"/>
          <p14:tracePt t="42146" x="5005388" y="3794125"/>
          <p14:tracePt t="42155" x="5005388" y="3784600"/>
          <p14:tracePt t="42162" x="5005388" y="3775075"/>
          <p14:tracePt t="42170" x="5005388" y="3738563"/>
          <p14:tracePt t="42179" x="5005388" y="3730625"/>
          <p14:tracePt t="42187" x="4995863" y="3702050"/>
          <p14:tracePt t="42195" x="4968875" y="3675063"/>
          <p14:tracePt t="42205" x="4959350" y="3657600"/>
          <p14:tracePt t="42211" x="4932363" y="3629025"/>
          <p14:tracePt t="42222" x="4922838" y="3611563"/>
          <p14:tracePt t="42226" x="4913313" y="3592513"/>
          <p14:tracePt t="42236" x="4876800" y="3548063"/>
          <p14:tracePt t="42244" x="4868863" y="3538538"/>
          <p14:tracePt t="42250" x="4859338" y="3511550"/>
          <p14:tracePt t="42258" x="4859338" y="3502025"/>
          <p14:tracePt t="42266" x="4840288" y="3482975"/>
          <p14:tracePt t="42275" x="4832350" y="3465513"/>
          <p14:tracePt t="42283" x="4832350" y="3455988"/>
          <p14:tracePt t="42292" x="4832350" y="3446463"/>
          <p14:tracePt t="42310" x="4822825" y="3419475"/>
          <p14:tracePt t="42363" x="4813300" y="3411538"/>
          <p14:tracePt t="42434" x="4813300" y="3429000"/>
          <p14:tracePt t="42442" x="4813300" y="3446463"/>
          <p14:tracePt t="42451" x="4813300" y="3465513"/>
          <p14:tracePt t="42458" x="4813300" y="3492500"/>
          <p14:tracePt t="42469" x="4813300" y="3538538"/>
          <p14:tracePt t="42474" x="4813300" y="3565525"/>
          <p14:tracePt t="42482" x="4813300" y="3621088"/>
          <p14:tracePt t="42491" x="4813300" y="3675063"/>
          <p14:tracePt t="42498" x="4813300" y="3767138"/>
          <p14:tracePt t="42507" x="4813300" y="3848100"/>
          <p14:tracePt t="42514" x="4813300" y="3940175"/>
          <p14:tracePt t="42523" x="4813300" y="4030663"/>
          <p14:tracePt t="42531" x="4813300" y="4122738"/>
          <p14:tracePt t="42538" x="4813300" y="4232275"/>
          <p14:tracePt t="42548" x="4813300" y="4322763"/>
          <p14:tracePt t="42560" x="4813300" y="4395788"/>
          <p14:tracePt t="42562" x="4813300" y="4486275"/>
          <p14:tracePt t="42571" x="4813300" y="4541838"/>
          <p14:tracePt t="42579" x="4795838" y="4578350"/>
          <p14:tracePt t="42587" x="4795838" y="4605338"/>
          <p14:tracePt t="42594" x="4795838" y="4624388"/>
          <p14:tracePt t="42603" x="4795838" y="4651375"/>
          <p14:tracePt t="42610" x="4795838" y="4660900"/>
          <p14:tracePt t="42623" x="4795838" y="4668838"/>
          <p14:tracePt t="42626" x="4786313" y="4687888"/>
          <p14:tracePt t="42643" x="4786313" y="4705350"/>
          <p14:tracePt t="42659" x="4767263" y="4778375"/>
          <p14:tracePt t="42668" x="4759325" y="4814888"/>
          <p14:tracePt t="42676" x="4749800" y="4833938"/>
          <p14:tracePt t="42686" x="4740275" y="4878388"/>
          <p14:tracePt t="42690" x="4730750" y="4906963"/>
          <p14:tracePt t="42698" x="4730750" y="4933950"/>
          <p14:tracePt t="42707" x="4730750" y="4979988"/>
          <p14:tracePt t="42715" x="4722813" y="4997450"/>
          <p14:tracePt t="42722" x="4722813" y="5006975"/>
          <p14:tracePt t="42730" x="4722813" y="5043488"/>
          <p14:tracePt t="42739" x="4722813" y="5053013"/>
          <p14:tracePt t="42748" x="4722813" y="5060950"/>
          <p14:tracePt t="42755" x="4722813" y="5070475"/>
          <p14:tracePt t="42762" x="4722813" y="5080000"/>
          <p14:tracePt t="42771" x="4722813" y="5089525"/>
          <p14:tracePt t="42778" x="4722813" y="5106988"/>
          <p14:tracePt t="42787" x="4695825" y="5133975"/>
          <p14:tracePt t="42804" x="4686300" y="5160963"/>
          <p14:tracePt t="42810" x="4686300" y="5180013"/>
          <p14:tracePt t="42819" x="4686300" y="5197475"/>
          <p14:tracePt t="42828" x="4676775" y="5216525"/>
          <p14:tracePt t="42836" x="4676775" y="5226050"/>
          <p14:tracePt t="42842" x="4667250" y="5243513"/>
          <p14:tracePt t="42850" x="4667250" y="5262563"/>
          <p14:tracePt t="42858" x="4659313" y="5280025"/>
          <p14:tracePt t="42866" x="4640263" y="5299075"/>
          <p14:tracePt t="42874" x="4640263" y="5307013"/>
          <p14:tracePt t="42889" x="4630738" y="5316538"/>
          <p14:tracePt t="42890" x="4630738" y="5335588"/>
          <p14:tracePt t="42898" x="4622800" y="5353050"/>
          <p14:tracePt t="42906" x="4622800" y="5362575"/>
          <p14:tracePt t="42914" x="4613275" y="5389563"/>
          <p14:tracePt t="42933" x="4603750" y="5399088"/>
          <p14:tracePt t="42938" x="4603750" y="5416550"/>
          <p14:tracePt t="42953" x="4594225" y="5426075"/>
          <p14:tracePt t="42960" x="4594225" y="5435600"/>
          <p14:tracePt t="42975" x="4594225" y="5445125"/>
          <p14:tracePt t="43277" x="4594225" y="5426075"/>
          <p14:tracePt t="43291" x="4603750" y="5426075"/>
          <p14:tracePt t="43308" x="4613275" y="5426075"/>
          <p14:tracePt t="43314" x="4622800" y="5426075"/>
          <p14:tracePt t="43324" x="4640263" y="5416550"/>
          <p14:tracePt t="43330" x="4649788" y="5416550"/>
          <p14:tracePt t="43338" x="4659313" y="5408613"/>
          <p14:tracePt t="43346" x="4676775" y="5408613"/>
          <p14:tracePt t="43355" x="4676775" y="5399088"/>
          <p14:tracePt t="43362" x="4686300" y="5389563"/>
          <p14:tracePt t="43475" x="4686300" y="5380038"/>
          <p14:tracePt t="43490" x="4686300" y="5362575"/>
          <p14:tracePt t="43498" x="4686300" y="5353050"/>
          <p14:tracePt t="43506" x="4686300" y="5343525"/>
          <p14:tracePt t="43514" x="4686300" y="5316538"/>
          <p14:tracePt t="43522" x="4686300" y="5307013"/>
          <p14:tracePt t="43538" x="4686300" y="5280025"/>
          <p14:tracePt t="43546" x="4686300" y="5270500"/>
          <p14:tracePt t="43555" x="4686300" y="5253038"/>
          <p14:tracePt t="43563" x="4686300" y="5233988"/>
          <p14:tracePt t="43571" x="4686300" y="5216525"/>
          <p14:tracePt t="43578" x="4686300" y="5207000"/>
          <p14:tracePt t="43587" x="4686300" y="5180013"/>
          <p14:tracePt t="43594" x="4686300" y="5170488"/>
          <p14:tracePt t="43604" x="4686300" y="5133975"/>
          <p14:tracePt t="43611" x="4686300" y="5097463"/>
          <p14:tracePt t="43622" x="4686300" y="5070475"/>
          <p14:tracePt t="43626" x="4686300" y="5016500"/>
          <p14:tracePt t="43637" x="4686300" y="4914900"/>
          <p14:tracePt t="43642" x="4667250" y="4824413"/>
          <p14:tracePt t="43652" x="4659313" y="4732338"/>
          <p14:tracePt t="43658" x="4640263" y="4614863"/>
          <p14:tracePt t="43669" x="4613275" y="4505325"/>
          <p14:tracePt t="43674" x="4613275" y="4413250"/>
          <p14:tracePt t="43682" x="4586288" y="4268788"/>
          <p14:tracePt t="43690" x="4521200" y="4130675"/>
          <p14:tracePt t="43698" x="4513263" y="4040188"/>
          <p14:tracePt t="43706" x="4467225" y="3921125"/>
          <p14:tracePt t="43714" x="4457700" y="3848100"/>
          <p14:tracePt t="43722" x="4440238" y="3767138"/>
          <p14:tracePt t="43731" x="4440238" y="3711575"/>
          <p14:tracePt t="43738" x="4430713" y="3657600"/>
          <p14:tracePt t="43748" x="4430713" y="3638550"/>
          <p14:tracePt t="43755" x="4430713" y="3621088"/>
          <p14:tracePt t="43762" x="4430713" y="3592513"/>
          <p14:tracePt t="43770" x="4430713" y="3584575"/>
          <p14:tracePt t="43779" x="4430713" y="3575050"/>
          <p14:tracePt t="43795" x="4430713" y="3565525"/>
          <p14:tracePt t="43956" x="4430713" y="3556000"/>
          <p14:tracePt t="43966" x="4440238" y="3556000"/>
          <p14:tracePt t="43987" x="4448175" y="3556000"/>
          <p14:tracePt t="43994" x="4448175" y="3565525"/>
          <p14:tracePt t="44003" x="4448175" y="3575050"/>
          <p14:tracePt t="44011" x="4448175" y="3584575"/>
          <p14:tracePt t="44019" x="4457700" y="3584575"/>
          <p14:tracePt t="44036" x="4457700" y="3602038"/>
          <p14:tracePt t="44043" x="4467225" y="3621088"/>
          <p14:tracePt t="44059" x="4484688" y="3629025"/>
          <p14:tracePt t="44066" x="4494213" y="3629025"/>
          <p14:tracePt t="44091" x="4503738" y="3629025"/>
          <p14:tracePt t="44107" x="4521200" y="3629025"/>
          <p14:tracePt t="44114" x="4530725" y="3629025"/>
          <p14:tracePt t="44122" x="4549775" y="3621088"/>
          <p14:tracePt t="44130" x="4557713" y="3611563"/>
          <p14:tracePt t="44138" x="4567238" y="3611563"/>
          <p14:tracePt t="44154" x="4576763" y="3602038"/>
          <p14:tracePt t="44163" x="4586288" y="3592513"/>
          <p14:tracePt t="44171" x="4586288" y="3584575"/>
          <p14:tracePt t="44178" x="4594225" y="3575050"/>
          <p14:tracePt t="44186" x="4594225" y="3565525"/>
          <p14:tracePt t="44194" x="4594225" y="3538538"/>
          <p14:tracePt t="44219" x="4594225" y="3529013"/>
          <p14:tracePt t="44229" x="4594225" y="3511550"/>
          <p14:tracePt t="44238" x="4594225" y="3502025"/>
          <p14:tracePt t="44242" x="4594225" y="3492500"/>
          <p14:tracePt t="44259" x="4594225" y="3482975"/>
          <p14:tracePt t="44407" x="4576763" y="3511550"/>
          <p14:tracePt t="44410" x="4567238" y="3529013"/>
          <p14:tracePt t="44418" x="4557713" y="3548063"/>
          <p14:tracePt t="44426" x="4557713" y="3556000"/>
          <p14:tracePt t="44436" x="4557713" y="3575050"/>
          <p14:tracePt t="44443" x="4557713" y="3584575"/>
          <p14:tracePt t="44452" x="4557713" y="3592513"/>
          <p14:tracePt t="44507" x="4557713" y="3602038"/>
          <p14:tracePt t="44514" x="4567238" y="3602038"/>
          <p14:tracePt t="44531" x="4576763" y="3602038"/>
          <p14:tracePt t="44555" x="4586288" y="3584575"/>
          <p14:tracePt t="44578" x="4594225" y="3575050"/>
          <p14:tracePt t="44587" x="4603750" y="3565525"/>
          <p14:tracePt t="44602" x="4603750" y="3556000"/>
          <p14:tracePt t="44836" x="4603750" y="3548063"/>
          <p14:tracePt t="44855" x="4603750" y="3538538"/>
          <p14:tracePt t="44863" x="4603750" y="3519488"/>
          <p14:tracePt t="44871" x="4603750" y="3511550"/>
          <p14:tracePt t="44886" x="4603750" y="3502025"/>
          <p14:tracePt t="44898" x="4603750" y="3492500"/>
          <p14:tracePt t="44906" x="4603750" y="3475038"/>
          <p14:tracePt t="44932" x="4603750" y="3465513"/>
          <p14:tracePt t="44938" x="4594225" y="3446463"/>
          <p14:tracePt t="44947" x="4594225" y="3438525"/>
          <p14:tracePt t="44956" x="4594225" y="3419475"/>
          <p14:tracePt t="44964" x="4594225" y="3392488"/>
          <p14:tracePt t="44971" x="4586288" y="3375025"/>
          <p14:tracePt t="44979" x="4586288" y="3328988"/>
          <p14:tracePt t="44990" x="4567238" y="3309938"/>
          <p14:tracePt t="45001" x="4567238" y="3273425"/>
          <p14:tracePt t="45003" x="4549775" y="3228975"/>
          <p14:tracePt t="45011" x="4549775" y="3209925"/>
          <p14:tracePt t="45024" x="4549775" y="3173413"/>
          <p14:tracePt t="45029" x="4549775" y="3127375"/>
          <p14:tracePt t="45036" x="4549775" y="3109913"/>
          <p14:tracePt t="45044" x="4549775" y="3073400"/>
          <p14:tracePt t="45058" x="4549775" y="3046413"/>
          <p14:tracePt t="45062" x="4549775" y="3027363"/>
          <p14:tracePt t="45066" x="4549775" y="2990850"/>
          <p14:tracePt t="45076" x="4549775" y="2982913"/>
          <p14:tracePt t="45086" x="4549775" y="2946400"/>
          <p14:tracePt t="45093" x="4549775" y="2927350"/>
          <p14:tracePt t="45100" x="4549775" y="2890838"/>
          <p14:tracePt t="45108" x="4540250" y="2863850"/>
          <p14:tracePt t="45114" x="4540250" y="2827338"/>
          <p14:tracePt t="45122" x="4513263" y="2800350"/>
          <p14:tracePt t="45130" x="4513263" y="2771775"/>
          <p14:tracePt t="45138" x="4513263" y="2744788"/>
          <p14:tracePt t="45147" x="4513263" y="2727325"/>
          <p14:tracePt t="45154" x="4513263" y="2698750"/>
          <p14:tracePt t="45162" x="4513263" y="2690813"/>
          <p14:tracePt t="45171" x="4513263" y="2681288"/>
          <p14:tracePt t="45178" x="4513263" y="2654300"/>
          <p14:tracePt t="45194" x="4513263" y="2644775"/>
          <p14:tracePt t="45331" x="4503738" y="2644775"/>
          <p14:tracePt t="45451" x="4503738" y="2662238"/>
          <p14:tracePt t="45459" x="4503738" y="2698750"/>
          <p14:tracePt t="45468" x="4503738" y="2727325"/>
          <p14:tracePt t="45475" x="4503738" y="2744788"/>
          <p14:tracePt t="45482" x="4503738" y="2790825"/>
          <p14:tracePt t="45491" x="4503738" y="2808288"/>
          <p14:tracePt t="45498" x="4503738" y="2836863"/>
          <p14:tracePt t="45506" x="4503738" y="2854325"/>
          <p14:tracePt t="45514" x="4503738" y="2881313"/>
          <p14:tracePt t="45522" x="4503738" y="2890838"/>
          <p14:tracePt t="45530" x="4503738" y="2917825"/>
          <p14:tracePt t="45547" x="4503738" y="2927350"/>
          <p14:tracePt t="45555" x="4503738" y="2936875"/>
          <p14:tracePt t="45652" x="4513263" y="2917825"/>
          <p14:tracePt t="45658" x="4513263" y="2900363"/>
          <p14:tracePt t="45667" x="4513263" y="2873375"/>
          <p14:tracePt t="45674" x="4521200" y="2854325"/>
          <p14:tracePt t="45685" x="4530725" y="2817813"/>
          <p14:tracePt t="45690" x="4530725" y="2800350"/>
          <p14:tracePt t="45699" x="4530725" y="2771775"/>
          <p14:tracePt t="45706" x="4567238" y="2744788"/>
          <p14:tracePt t="45715" x="4576763" y="2727325"/>
          <p14:tracePt t="45722" x="4576763" y="2690813"/>
          <p14:tracePt t="45731" x="4586288" y="2671763"/>
          <p14:tracePt t="45738" x="4613275" y="2644775"/>
          <p14:tracePt t="45746" x="4622800" y="2635250"/>
          <p14:tracePt t="45754" x="4630738" y="2625725"/>
          <p14:tracePt t="45762" x="4659313" y="2598738"/>
          <p14:tracePt t="45771" x="4667250" y="2589213"/>
          <p14:tracePt t="45778" x="4686300" y="2554288"/>
          <p14:tracePt t="45789" x="4695825" y="2554288"/>
          <p14:tracePt t="45796" x="4713288" y="2544763"/>
          <p14:tracePt t="45805" x="4730750" y="2535238"/>
          <p14:tracePt t="45810" x="4759325" y="2535238"/>
          <p14:tracePt t="45820" x="4786313" y="2525713"/>
          <p14:tracePt t="45826" x="4813300" y="2525713"/>
          <p14:tracePt t="45838" x="4849813" y="2525713"/>
          <p14:tracePt t="45842" x="4905375" y="2525713"/>
          <p14:tracePt t="45856" x="4941888" y="2525713"/>
          <p14:tracePt t="45858" x="5014913" y="2525713"/>
          <p14:tracePt t="45871" x="5049838" y="2525713"/>
          <p14:tracePt t="45877" x="5105400" y="2525713"/>
          <p14:tracePt t="45884" x="5159375" y="2525713"/>
          <p14:tracePt t="45891" x="5205413" y="2525713"/>
          <p14:tracePt t="45899" x="5251450" y="2554288"/>
          <p14:tracePt t="45906" x="5268913" y="2571750"/>
          <p14:tracePt t="45914" x="5297488" y="2589213"/>
          <p14:tracePt t="45922" x="5334000" y="2625725"/>
          <p14:tracePt t="45932" x="5341938" y="2635250"/>
          <p14:tracePt t="45939" x="5341938" y="2644775"/>
          <p14:tracePt t="45948" x="5341938" y="2654300"/>
          <p14:tracePt t="45962" x="5341938" y="2662238"/>
          <p14:tracePt t="45971" x="5341938" y="2681288"/>
          <p14:tracePt t="45987" x="5341938" y="2690813"/>
          <p14:tracePt t="45995" x="5341938" y="2698750"/>
          <p14:tracePt t="46010" x="5341938" y="2717800"/>
          <p14:tracePt t="46019" x="5341938" y="2727325"/>
          <p14:tracePt t="46028" x="5341938" y="2735263"/>
          <p14:tracePt t="46036" x="5341938" y="2744788"/>
          <p14:tracePt t="46053" x="5341938" y="2763838"/>
          <p14:tracePt t="46058" x="5341938" y="2771775"/>
          <p14:tracePt t="46074" x="5341938" y="2790825"/>
          <p14:tracePt t="46091" x="5368925" y="2808288"/>
          <p14:tracePt t="46234" x="5368925" y="2781300"/>
          <p14:tracePt t="46243" x="5368925" y="2763838"/>
          <p14:tracePt t="46251" x="5360988" y="2735263"/>
          <p14:tracePt t="46258" x="5351463" y="2717800"/>
          <p14:tracePt t="46266" x="5324475" y="2671763"/>
          <p14:tracePt t="46274" x="5305425" y="2654300"/>
          <p14:tracePt t="46283" x="5278438" y="2617788"/>
          <p14:tracePt t="46291" x="5268913" y="2608263"/>
          <p14:tracePt t="46298" x="5214938" y="2589213"/>
          <p14:tracePt t="46308" x="5187950" y="2571750"/>
          <p14:tracePt t="46314" x="5178425" y="2571750"/>
          <p14:tracePt t="46323" x="5132388" y="2562225"/>
          <p14:tracePt t="46330" x="5095875" y="2554288"/>
          <p14:tracePt t="46338" x="5068888" y="2554288"/>
          <p14:tracePt t="46348" x="5041900" y="2554288"/>
          <p14:tracePt t="46356" x="5022850" y="2554288"/>
          <p14:tracePt t="46363" x="4995863" y="2554288"/>
          <p14:tracePt t="46376" x="4978400" y="2554288"/>
          <p14:tracePt t="46378" x="4968875" y="2554288"/>
          <p14:tracePt t="46387" x="4941888" y="2554288"/>
          <p14:tracePt t="46395" x="4932363" y="2554288"/>
          <p14:tracePt t="46403" x="4895850" y="2562225"/>
          <p14:tracePt t="46410" x="4876800" y="2589213"/>
          <p14:tracePt t="46421" x="4859338" y="2625725"/>
          <p14:tracePt t="46426" x="4832350" y="2644775"/>
          <p14:tracePt t="46436" x="4813300" y="2662238"/>
          <p14:tracePt t="46442" x="4786313" y="2681288"/>
          <p14:tracePt t="46454" x="4759325" y="2698750"/>
          <p14:tracePt t="46458" x="4722813" y="2735263"/>
          <p14:tracePt t="46467" x="4703763" y="2744788"/>
          <p14:tracePt t="46474" x="4686300" y="2763838"/>
          <p14:tracePt t="46482" x="4676775" y="2771775"/>
          <p14:tracePt t="46490" x="4667250" y="2781300"/>
          <p14:tracePt t="46498" x="4649788" y="2808288"/>
          <p14:tracePt t="46506" x="4640263" y="2827338"/>
          <p14:tracePt t="46514" x="4640263" y="2836863"/>
          <p14:tracePt t="46522" x="4630738" y="2844800"/>
          <p14:tracePt t="46532" x="4630738" y="2854325"/>
          <p14:tracePt t="46547" x="4622800" y="2873375"/>
          <p14:tracePt t="46591" x="4622800" y="2881313"/>
          <p14:tracePt t="46594" x="4622800" y="2890838"/>
          <p14:tracePt t="46611" x="4613275" y="2900363"/>
          <p14:tracePt t="46635" x="4613275" y="2909888"/>
          <p14:tracePt t="46730" x="4613275" y="2900363"/>
          <p14:tracePt t="46738" x="4622800" y="2863850"/>
          <p14:tracePt t="46747" x="4630738" y="2844800"/>
          <p14:tracePt t="46754" x="4667250" y="2800350"/>
          <p14:tracePt t="46762" x="4686300" y="2781300"/>
          <p14:tracePt t="46774" x="4713288" y="2754313"/>
          <p14:tracePt t="46779" x="4749800" y="2717800"/>
          <p14:tracePt t="46788" x="4767263" y="2698750"/>
          <p14:tracePt t="46794" x="4813300" y="2681288"/>
          <p14:tracePt t="46804" x="4849813" y="2671763"/>
          <p14:tracePt t="46810" x="4886325" y="2644775"/>
          <p14:tracePt t="46820" x="4913313" y="2635250"/>
          <p14:tracePt t="46828" x="4932363" y="2635250"/>
          <p14:tracePt t="46844" x="4959350" y="2635250"/>
          <p14:tracePt t="46883" x="4959350" y="2644775"/>
          <p14:tracePt t="46890" x="4959350" y="2671763"/>
          <p14:tracePt t="46902" x="4959350" y="2681288"/>
          <p14:tracePt t="46906" x="4959350" y="2698750"/>
          <p14:tracePt t="46914" x="4959350" y="2727325"/>
          <p14:tracePt t="46923" x="4959350" y="2735263"/>
          <p14:tracePt t="47053" x="4959350" y="2754313"/>
          <p14:tracePt t="47068" x="4959350" y="2771775"/>
          <p14:tracePt t="47091" x="4959350" y="2781300"/>
          <p14:tracePt t="47098" x="4959350" y="2800350"/>
          <p14:tracePt t="47131" x="4959350" y="2808288"/>
          <p14:tracePt t="47283" x="4959350" y="2800350"/>
          <p14:tracePt t="48110" x="4986338" y="2790825"/>
          <p14:tracePt t="48114" x="5014913" y="2771775"/>
          <p14:tracePt t="48122" x="5041900" y="2763838"/>
          <p14:tracePt t="48130" x="5068888" y="2754313"/>
          <p14:tracePt t="48138" x="5105400" y="2735263"/>
          <p14:tracePt t="48147" x="5151438" y="2708275"/>
          <p14:tracePt t="48155" x="5168900" y="2698750"/>
          <p14:tracePt t="48162" x="5205413" y="2690813"/>
          <p14:tracePt t="48170" x="5241925" y="2662238"/>
          <p14:tracePt t="48178" x="5268913" y="2654300"/>
          <p14:tracePt t="48187" x="5324475" y="2644775"/>
          <p14:tracePt t="48194" x="5405438" y="2608263"/>
          <p14:tracePt t="48204" x="5478463" y="2589213"/>
          <p14:tracePt t="48210" x="5597525" y="2581275"/>
          <p14:tracePt t="48220" x="5707063" y="2581275"/>
          <p14:tracePt t="48230" x="5816600" y="2562225"/>
          <p14:tracePt t="48235" x="5962650" y="2562225"/>
          <p14:tracePt t="48242" x="6145213" y="2562225"/>
          <p14:tracePt t="48252" x="6308725" y="2562225"/>
          <p14:tracePt t="48258" x="6454775" y="2562225"/>
          <p14:tracePt t="48267" x="6600825" y="2562225"/>
          <p14:tracePt t="48275" x="6737350" y="2562225"/>
          <p14:tracePt t="48284" x="6892925" y="2571750"/>
          <p14:tracePt t="48290" x="7019925" y="2598738"/>
          <p14:tracePt t="48299" x="7165975" y="2644775"/>
          <p14:tracePt t="48307" x="7283450" y="2690813"/>
          <p14:tracePt t="48316" x="7392988" y="2717800"/>
          <p14:tracePt t="48328" x="7531100" y="2754313"/>
          <p14:tracePt t="48330" x="7658100" y="2790825"/>
          <p14:tracePt t="48338" x="7794625" y="2836863"/>
          <p14:tracePt t="48346" x="7940675" y="2844800"/>
          <p14:tracePt t="48354" x="8086725" y="2863850"/>
          <p14:tracePt t="48363" x="8232775" y="2890838"/>
          <p14:tracePt t="48371" x="8415338" y="2917825"/>
          <p14:tracePt t="48379" x="8578850" y="2936875"/>
          <p14:tracePt t="48389" x="8770938" y="2982913"/>
          <p14:tracePt t="48396" x="8915400" y="3000375"/>
          <p14:tracePt t="48406" x="9061450" y="30099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ja-JP" sz="3800"/>
              <a:t>8-way set associative Map →</a:t>
            </a:r>
            <a:r>
              <a:rPr lang="ja-JP" altLang="en-US" sz="3800"/>
              <a:t>　</a:t>
            </a:r>
            <a:r>
              <a:rPr lang="en-US" altLang="ja-JP" sz="3800"/>
              <a:t>Full Map</a:t>
            </a:r>
          </a:p>
        </p:txBody>
      </p:sp>
      <p:sp>
        <p:nvSpPr>
          <p:cNvPr id="30723" name="Rectangle 3"/>
          <p:cNvSpPr>
            <a:spLocks noChangeArrowheads="1"/>
          </p:cNvSpPr>
          <p:nvPr/>
        </p:nvSpPr>
        <p:spPr bwMode="auto">
          <a:xfrm>
            <a:off x="900113" y="1628775"/>
            <a:ext cx="1223962"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0011010</a:t>
            </a:r>
          </a:p>
        </p:txBody>
      </p:sp>
      <p:sp>
        <p:nvSpPr>
          <p:cNvPr id="30724" name="Rectangle 4"/>
          <p:cNvSpPr>
            <a:spLocks noChangeArrowheads="1"/>
          </p:cNvSpPr>
          <p:nvPr/>
        </p:nvSpPr>
        <p:spPr bwMode="auto">
          <a:xfrm>
            <a:off x="2124075" y="1628775"/>
            <a:ext cx="5048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sp>
        <p:nvSpPr>
          <p:cNvPr id="30725" name="Rectangle 5"/>
          <p:cNvSpPr>
            <a:spLocks noChangeArrowheads="1"/>
          </p:cNvSpPr>
          <p:nvPr/>
        </p:nvSpPr>
        <p:spPr bwMode="auto">
          <a:xfrm>
            <a:off x="3708400" y="1392238"/>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26" name="Rectangle 6"/>
          <p:cNvSpPr>
            <a:spLocks noChangeArrowheads="1"/>
          </p:cNvSpPr>
          <p:nvPr/>
        </p:nvSpPr>
        <p:spPr bwMode="auto">
          <a:xfrm>
            <a:off x="4213225" y="1392238"/>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27" name="Rectangle 7"/>
          <p:cNvSpPr>
            <a:spLocks noChangeArrowheads="1"/>
          </p:cNvSpPr>
          <p:nvPr/>
        </p:nvSpPr>
        <p:spPr bwMode="auto">
          <a:xfrm>
            <a:off x="4718050" y="1392238"/>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28" name="Rectangle 8"/>
          <p:cNvSpPr>
            <a:spLocks noChangeArrowheads="1"/>
          </p:cNvSpPr>
          <p:nvPr/>
        </p:nvSpPr>
        <p:spPr bwMode="auto">
          <a:xfrm>
            <a:off x="6156325" y="1392238"/>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29" name="Rectangle 9"/>
          <p:cNvSpPr>
            <a:spLocks noChangeArrowheads="1"/>
          </p:cNvSpPr>
          <p:nvPr/>
        </p:nvSpPr>
        <p:spPr bwMode="auto">
          <a:xfrm>
            <a:off x="7594600" y="1392238"/>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0" name="Rectangle 10"/>
          <p:cNvSpPr>
            <a:spLocks noChangeArrowheads="1"/>
          </p:cNvSpPr>
          <p:nvPr/>
        </p:nvSpPr>
        <p:spPr bwMode="auto">
          <a:xfrm>
            <a:off x="8101013" y="1392238"/>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1" name="Rectangle 11"/>
          <p:cNvSpPr>
            <a:spLocks noChangeArrowheads="1"/>
          </p:cNvSpPr>
          <p:nvPr/>
        </p:nvSpPr>
        <p:spPr bwMode="auto">
          <a:xfrm>
            <a:off x="5219700" y="1392238"/>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32" name="Rectangle 12"/>
          <p:cNvSpPr>
            <a:spLocks noChangeArrowheads="1"/>
          </p:cNvSpPr>
          <p:nvPr/>
        </p:nvSpPr>
        <p:spPr bwMode="auto">
          <a:xfrm>
            <a:off x="2124075" y="3643313"/>
            <a:ext cx="79375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b="1"/>
          </a:p>
        </p:txBody>
      </p:sp>
      <p:sp>
        <p:nvSpPr>
          <p:cNvPr id="30733" name="Rectangle 13"/>
          <p:cNvSpPr>
            <a:spLocks noChangeArrowheads="1"/>
          </p:cNvSpPr>
          <p:nvPr/>
        </p:nvSpPr>
        <p:spPr bwMode="auto">
          <a:xfrm>
            <a:off x="2124075" y="3140075"/>
            <a:ext cx="792163"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4" name="Rectangle 14"/>
          <p:cNvSpPr>
            <a:spLocks noChangeArrowheads="1"/>
          </p:cNvSpPr>
          <p:nvPr/>
        </p:nvSpPr>
        <p:spPr bwMode="auto">
          <a:xfrm>
            <a:off x="2124075" y="2636838"/>
            <a:ext cx="792163"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0011010</a:t>
            </a:r>
          </a:p>
        </p:txBody>
      </p:sp>
      <p:sp>
        <p:nvSpPr>
          <p:cNvPr id="30735" name="Rectangle 15"/>
          <p:cNvSpPr>
            <a:spLocks noChangeArrowheads="1"/>
          </p:cNvSpPr>
          <p:nvPr/>
        </p:nvSpPr>
        <p:spPr bwMode="auto">
          <a:xfrm>
            <a:off x="2124075" y="4076700"/>
            <a:ext cx="792163"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6" name="Rectangle 16"/>
          <p:cNvSpPr>
            <a:spLocks noChangeArrowheads="1"/>
          </p:cNvSpPr>
          <p:nvPr/>
        </p:nvSpPr>
        <p:spPr bwMode="auto">
          <a:xfrm>
            <a:off x="2124075" y="4581525"/>
            <a:ext cx="792163"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7" name="Rectangle 17"/>
          <p:cNvSpPr>
            <a:spLocks noChangeArrowheads="1"/>
          </p:cNvSpPr>
          <p:nvPr/>
        </p:nvSpPr>
        <p:spPr bwMode="auto">
          <a:xfrm>
            <a:off x="2124075" y="5084763"/>
            <a:ext cx="792163"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38" name="Rectangle 18"/>
          <p:cNvSpPr>
            <a:spLocks noChangeArrowheads="1"/>
          </p:cNvSpPr>
          <p:nvPr/>
        </p:nvSpPr>
        <p:spPr bwMode="auto">
          <a:xfrm>
            <a:off x="2124075" y="5516563"/>
            <a:ext cx="792163"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0000001</a:t>
            </a:r>
          </a:p>
        </p:txBody>
      </p:sp>
      <p:sp>
        <p:nvSpPr>
          <p:cNvPr id="30739" name="Rectangle 19"/>
          <p:cNvSpPr>
            <a:spLocks noChangeArrowheads="1"/>
          </p:cNvSpPr>
          <p:nvPr/>
        </p:nvSpPr>
        <p:spPr bwMode="auto">
          <a:xfrm>
            <a:off x="2124075" y="6021388"/>
            <a:ext cx="792163"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0" name="Rectangle 20"/>
          <p:cNvSpPr>
            <a:spLocks noChangeArrowheads="1"/>
          </p:cNvSpPr>
          <p:nvPr/>
        </p:nvSpPr>
        <p:spPr bwMode="auto">
          <a:xfrm>
            <a:off x="4425950" y="45069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1" name="Rectangle 21"/>
          <p:cNvSpPr>
            <a:spLocks noChangeArrowheads="1"/>
          </p:cNvSpPr>
          <p:nvPr/>
        </p:nvSpPr>
        <p:spPr bwMode="auto">
          <a:xfrm>
            <a:off x="4427538" y="5011738"/>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2" name="Rectangle 22"/>
          <p:cNvSpPr>
            <a:spLocks noChangeArrowheads="1"/>
          </p:cNvSpPr>
          <p:nvPr/>
        </p:nvSpPr>
        <p:spPr bwMode="auto">
          <a:xfrm>
            <a:off x="4427538" y="2490788"/>
            <a:ext cx="503237"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3" name="Rectangle 23"/>
          <p:cNvSpPr>
            <a:spLocks noChangeArrowheads="1"/>
          </p:cNvSpPr>
          <p:nvPr/>
        </p:nvSpPr>
        <p:spPr bwMode="auto">
          <a:xfrm>
            <a:off x="4427538" y="29956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4" name="Rectangle 24"/>
          <p:cNvSpPr>
            <a:spLocks noChangeArrowheads="1"/>
          </p:cNvSpPr>
          <p:nvPr/>
        </p:nvSpPr>
        <p:spPr bwMode="auto">
          <a:xfrm>
            <a:off x="4425950" y="55165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5" name="Rectangle 25"/>
          <p:cNvSpPr>
            <a:spLocks noChangeArrowheads="1"/>
          </p:cNvSpPr>
          <p:nvPr/>
        </p:nvSpPr>
        <p:spPr bwMode="auto">
          <a:xfrm>
            <a:off x="4427538" y="6019800"/>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6" name="Rectangle 26"/>
          <p:cNvSpPr>
            <a:spLocks noChangeArrowheads="1"/>
          </p:cNvSpPr>
          <p:nvPr/>
        </p:nvSpPr>
        <p:spPr bwMode="auto">
          <a:xfrm>
            <a:off x="4427538" y="3498850"/>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7" name="Rectangle 27"/>
          <p:cNvSpPr>
            <a:spLocks noChangeArrowheads="1"/>
          </p:cNvSpPr>
          <p:nvPr/>
        </p:nvSpPr>
        <p:spPr bwMode="auto">
          <a:xfrm>
            <a:off x="4427538" y="4002088"/>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48" name="Text Box 28"/>
          <p:cNvSpPr txBox="1">
            <a:spLocks noChangeArrowheads="1"/>
          </p:cNvSpPr>
          <p:nvPr/>
        </p:nvSpPr>
        <p:spPr bwMode="auto">
          <a:xfrm>
            <a:off x="5343525" y="14843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0749" name="Text Box 29"/>
          <p:cNvSpPr txBox="1">
            <a:spLocks noChangeArrowheads="1"/>
          </p:cNvSpPr>
          <p:nvPr/>
        </p:nvSpPr>
        <p:spPr bwMode="auto">
          <a:xfrm>
            <a:off x="6823075" y="14652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0750" name="Oval 30"/>
          <p:cNvSpPr>
            <a:spLocks noChangeArrowheads="1"/>
          </p:cNvSpPr>
          <p:nvPr/>
        </p:nvSpPr>
        <p:spPr bwMode="auto">
          <a:xfrm>
            <a:off x="3276600" y="2708275"/>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51" name="Text Box 31"/>
          <p:cNvSpPr txBox="1">
            <a:spLocks noChangeArrowheads="1"/>
          </p:cNvSpPr>
          <p:nvPr/>
        </p:nvSpPr>
        <p:spPr bwMode="auto">
          <a:xfrm>
            <a:off x="5919788" y="90805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0752" name="Text Box 32"/>
          <p:cNvSpPr txBox="1">
            <a:spLocks noChangeArrowheads="1"/>
          </p:cNvSpPr>
          <p:nvPr/>
        </p:nvSpPr>
        <p:spPr bwMode="auto">
          <a:xfrm>
            <a:off x="179388" y="5667375"/>
            <a:ext cx="1936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7bit X 8</a:t>
            </a:r>
          </a:p>
          <a:p>
            <a:pPr eaLnBrk="1" hangingPunct="1"/>
            <a:endParaRPr lang="en-US" altLang="ja-JP" b="1">
              <a:solidFill>
                <a:srgbClr val="6666FF"/>
              </a:solidFill>
            </a:endParaRPr>
          </a:p>
        </p:txBody>
      </p:sp>
      <p:sp>
        <p:nvSpPr>
          <p:cNvPr id="30753" name="Text Box 33"/>
          <p:cNvSpPr txBox="1">
            <a:spLocks noChangeArrowheads="1"/>
          </p:cNvSpPr>
          <p:nvPr/>
        </p:nvSpPr>
        <p:spPr bwMode="auto">
          <a:xfrm>
            <a:off x="6488113" y="5524500"/>
            <a:ext cx="17812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8Blocks</a:t>
            </a:r>
            <a:r>
              <a:rPr lang="en-US" altLang="ja-JP" b="1" dirty="0">
                <a:solidFill>
                  <a:srgbClr val="6666FF"/>
                </a:solidFill>
              </a:rPr>
              <a:t>)</a:t>
            </a:r>
          </a:p>
        </p:txBody>
      </p:sp>
      <p:sp>
        <p:nvSpPr>
          <p:cNvPr id="30754" name="Text Box 34"/>
          <p:cNvSpPr txBox="1">
            <a:spLocks noChangeArrowheads="1"/>
          </p:cNvSpPr>
          <p:nvPr/>
        </p:nvSpPr>
        <p:spPr bwMode="auto">
          <a:xfrm>
            <a:off x="6711950" y="2224088"/>
            <a:ext cx="207620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128Blocks</a:t>
            </a:r>
            <a:r>
              <a:rPr lang="en-US" altLang="ja-JP" b="1" dirty="0">
                <a:solidFill>
                  <a:srgbClr val="6666FF"/>
                </a:solidFill>
              </a:rPr>
              <a:t>)</a:t>
            </a:r>
          </a:p>
          <a:p>
            <a:pPr eaLnBrk="1" hangingPunct="1"/>
            <a:endParaRPr lang="en-US" altLang="ja-JP" b="1" dirty="0">
              <a:solidFill>
                <a:srgbClr val="6666FF"/>
              </a:solidFill>
            </a:endParaRPr>
          </a:p>
        </p:txBody>
      </p:sp>
      <p:sp>
        <p:nvSpPr>
          <p:cNvPr id="363555" name="AutoShape 35"/>
          <p:cNvSpPr>
            <a:spLocks noChangeArrowheads="1"/>
          </p:cNvSpPr>
          <p:nvPr/>
        </p:nvSpPr>
        <p:spPr bwMode="auto">
          <a:xfrm>
            <a:off x="1619250" y="1268413"/>
            <a:ext cx="215900" cy="2159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3556" name="Text Box 36"/>
          <p:cNvSpPr txBox="1">
            <a:spLocks noChangeArrowheads="1"/>
          </p:cNvSpPr>
          <p:nvPr/>
        </p:nvSpPr>
        <p:spPr bwMode="auto">
          <a:xfrm>
            <a:off x="1816100" y="928688"/>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sp>
        <p:nvSpPr>
          <p:cNvPr id="30757" name="Text Box 37"/>
          <p:cNvSpPr txBox="1">
            <a:spLocks noChangeArrowheads="1"/>
          </p:cNvSpPr>
          <p:nvPr/>
        </p:nvSpPr>
        <p:spPr bwMode="auto">
          <a:xfrm>
            <a:off x="2392363" y="24987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30758" name="Line 38"/>
          <p:cNvSpPr>
            <a:spLocks noChangeShapeType="1"/>
          </p:cNvSpPr>
          <p:nvPr/>
        </p:nvSpPr>
        <p:spPr bwMode="auto">
          <a:xfrm>
            <a:off x="2916238" y="378936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9" name="Line 39"/>
          <p:cNvSpPr>
            <a:spLocks noChangeShapeType="1"/>
          </p:cNvSpPr>
          <p:nvPr/>
        </p:nvSpPr>
        <p:spPr bwMode="auto">
          <a:xfrm>
            <a:off x="1403350"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0" name="Line 40"/>
          <p:cNvSpPr>
            <a:spLocks noChangeShapeType="1"/>
          </p:cNvSpPr>
          <p:nvPr/>
        </p:nvSpPr>
        <p:spPr bwMode="auto">
          <a:xfrm>
            <a:off x="1403350" y="220503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1" name="Line 41"/>
          <p:cNvSpPr>
            <a:spLocks noChangeShapeType="1"/>
          </p:cNvSpPr>
          <p:nvPr/>
        </p:nvSpPr>
        <p:spPr bwMode="auto">
          <a:xfrm>
            <a:off x="3059113" y="2205038"/>
            <a:ext cx="0" cy="4103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2" name="Line 42"/>
          <p:cNvSpPr>
            <a:spLocks noChangeShapeType="1"/>
          </p:cNvSpPr>
          <p:nvPr/>
        </p:nvSpPr>
        <p:spPr bwMode="auto">
          <a:xfrm flipV="1">
            <a:off x="3060700" y="5229225"/>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3" name="Line 43"/>
          <p:cNvSpPr>
            <a:spLocks noChangeShapeType="1"/>
          </p:cNvSpPr>
          <p:nvPr/>
        </p:nvSpPr>
        <p:spPr bwMode="auto">
          <a:xfrm flipV="1">
            <a:off x="3060700" y="2924175"/>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4" name="AutoShape 44"/>
          <p:cNvSpPr>
            <a:spLocks noChangeArrowheads="1"/>
          </p:cNvSpPr>
          <p:nvPr/>
        </p:nvSpPr>
        <p:spPr bwMode="auto">
          <a:xfrm rot="-5400000">
            <a:off x="5003800" y="4076700"/>
            <a:ext cx="1223963" cy="360363"/>
          </a:xfrm>
          <a:custGeom>
            <a:avLst/>
            <a:gdLst>
              <a:gd name="T0" fmla="*/ 1070968 w 21600"/>
              <a:gd name="T1" fmla="*/ 180182 h 21600"/>
              <a:gd name="T2" fmla="*/ 611982 w 21600"/>
              <a:gd name="T3" fmla="*/ 360363 h 21600"/>
              <a:gd name="T4" fmla="*/ 152995 w 21600"/>
              <a:gd name="T5" fmla="*/ 180182 h 21600"/>
              <a:gd name="T6" fmla="*/ 61198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65" name="Line 45"/>
          <p:cNvSpPr>
            <a:spLocks noChangeShapeType="1"/>
          </p:cNvSpPr>
          <p:nvPr/>
        </p:nvSpPr>
        <p:spPr bwMode="auto">
          <a:xfrm>
            <a:off x="4932363" y="3284538"/>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6" name="Line 46"/>
          <p:cNvSpPr>
            <a:spLocks noChangeShapeType="1"/>
          </p:cNvSpPr>
          <p:nvPr/>
        </p:nvSpPr>
        <p:spPr bwMode="auto">
          <a:xfrm>
            <a:off x="5148263" y="3284538"/>
            <a:ext cx="0" cy="5762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7" name="Line 47"/>
          <p:cNvSpPr>
            <a:spLocks noChangeShapeType="1"/>
          </p:cNvSpPr>
          <p:nvPr/>
        </p:nvSpPr>
        <p:spPr bwMode="auto">
          <a:xfrm>
            <a:off x="5148263" y="3860800"/>
            <a:ext cx="2873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8" name="Line 48"/>
          <p:cNvSpPr>
            <a:spLocks noChangeShapeType="1"/>
          </p:cNvSpPr>
          <p:nvPr/>
        </p:nvSpPr>
        <p:spPr bwMode="auto">
          <a:xfrm>
            <a:off x="4932363" y="3860800"/>
            <a:ext cx="730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9" name="Line 49"/>
          <p:cNvSpPr>
            <a:spLocks noChangeShapeType="1"/>
          </p:cNvSpPr>
          <p:nvPr/>
        </p:nvSpPr>
        <p:spPr bwMode="auto">
          <a:xfrm>
            <a:off x="5005388" y="3860800"/>
            <a:ext cx="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0" name="Line 50"/>
          <p:cNvSpPr>
            <a:spLocks noChangeShapeType="1"/>
          </p:cNvSpPr>
          <p:nvPr/>
        </p:nvSpPr>
        <p:spPr bwMode="auto">
          <a:xfrm>
            <a:off x="5005388" y="4076700"/>
            <a:ext cx="43021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1" name="Line 51"/>
          <p:cNvSpPr>
            <a:spLocks noChangeShapeType="1"/>
          </p:cNvSpPr>
          <p:nvPr/>
        </p:nvSpPr>
        <p:spPr bwMode="auto">
          <a:xfrm>
            <a:off x="4932363" y="4797425"/>
            <a:ext cx="730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2" name="Line 52"/>
          <p:cNvSpPr>
            <a:spLocks noChangeShapeType="1"/>
          </p:cNvSpPr>
          <p:nvPr/>
        </p:nvSpPr>
        <p:spPr bwMode="auto">
          <a:xfrm flipV="1">
            <a:off x="5005388" y="4365625"/>
            <a:ext cx="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3" name="Line 53"/>
          <p:cNvSpPr>
            <a:spLocks noChangeShapeType="1"/>
          </p:cNvSpPr>
          <p:nvPr/>
        </p:nvSpPr>
        <p:spPr bwMode="auto">
          <a:xfrm>
            <a:off x="5005388" y="4365625"/>
            <a:ext cx="43021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4" name="Line 54"/>
          <p:cNvSpPr>
            <a:spLocks noChangeShapeType="1"/>
          </p:cNvSpPr>
          <p:nvPr/>
        </p:nvSpPr>
        <p:spPr bwMode="auto">
          <a:xfrm>
            <a:off x="4932363" y="5229225"/>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5" name="Line 55"/>
          <p:cNvSpPr>
            <a:spLocks noChangeShapeType="1"/>
          </p:cNvSpPr>
          <p:nvPr/>
        </p:nvSpPr>
        <p:spPr bwMode="auto">
          <a:xfrm flipV="1">
            <a:off x="5148263" y="4508500"/>
            <a:ext cx="0" cy="720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6" name="Line 56"/>
          <p:cNvSpPr>
            <a:spLocks noChangeShapeType="1"/>
          </p:cNvSpPr>
          <p:nvPr/>
        </p:nvSpPr>
        <p:spPr bwMode="auto">
          <a:xfrm>
            <a:off x="5148263" y="4508500"/>
            <a:ext cx="2873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7" name="Line 57"/>
          <p:cNvSpPr>
            <a:spLocks noChangeShapeType="1"/>
          </p:cNvSpPr>
          <p:nvPr/>
        </p:nvSpPr>
        <p:spPr bwMode="auto">
          <a:xfrm>
            <a:off x="4932363" y="4221163"/>
            <a:ext cx="5032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8" name="Text Box 58"/>
          <p:cNvSpPr txBox="1">
            <a:spLocks noChangeArrowheads="1"/>
          </p:cNvSpPr>
          <p:nvPr/>
        </p:nvSpPr>
        <p:spPr bwMode="auto">
          <a:xfrm>
            <a:off x="5940425" y="3860800"/>
            <a:ext cx="696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Ｄａｔａ</a:t>
            </a:r>
          </a:p>
        </p:txBody>
      </p:sp>
      <p:sp>
        <p:nvSpPr>
          <p:cNvPr id="30779" name="Line 59"/>
          <p:cNvSpPr>
            <a:spLocks noChangeShapeType="1"/>
          </p:cNvSpPr>
          <p:nvPr/>
        </p:nvSpPr>
        <p:spPr bwMode="auto">
          <a:xfrm>
            <a:off x="2339975" y="1989138"/>
            <a:ext cx="0" cy="2873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0" name="Line 60"/>
          <p:cNvSpPr>
            <a:spLocks noChangeShapeType="1"/>
          </p:cNvSpPr>
          <p:nvPr/>
        </p:nvSpPr>
        <p:spPr bwMode="auto">
          <a:xfrm>
            <a:off x="2339975" y="2276475"/>
            <a:ext cx="1727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1" name="Line 61"/>
          <p:cNvSpPr>
            <a:spLocks noChangeShapeType="1"/>
          </p:cNvSpPr>
          <p:nvPr/>
        </p:nvSpPr>
        <p:spPr bwMode="auto">
          <a:xfrm>
            <a:off x="4067175" y="2276475"/>
            <a:ext cx="0" cy="39608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2" name="Line 62"/>
          <p:cNvSpPr>
            <a:spLocks noChangeShapeType="1"/>
          </p:cNvSpPr>
          <p:nvPr/>
        </p:nvSpPr>
        <p:spPr bwMode="auto">
          <a:xfrm>
            <a:off x="4067175" y="5734050"/>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3" name="Line 63"/>
          <p:cNvSpPr>
            <a:spLocks noChangeShapeType="1"/>
          </p:cNvSpPr>
          <p:nvPr/>
        </p:nvSpPr>
        <p:spPr bwMode="auto">
          <a:xfrm>
            <a:off x="4067175" y="5229225"/>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4" name="Line 64"/>
          <p:cNvSpPr>
            <a:spLocks noChangeShapeType="1"/>
          </p:cNvSpPr>
          <p:nvPr/>
        </p:nvSpPr>
        <p:spPr bwMode="auto">
          <a:xfrm>
            <a:off x="4067175" y="4221163"/>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5" name="Line 65"/>
          <p:cNvSpPr>
            <a:spLocks noChangeShapeType="1"/>
          </p:cNvSpPr>
          <p:nvPr/>
        </p:nvSpPr>
        <p:spPr bwMode="auto">
          <a:xfrm>
            <a:off x="4067175" y="328453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6" name="Text Box 66"/>
          <p:cNvSpPr txBox="1">
            <a:spLocks noChangeArrowheads="1"/>
          </p:cNvSpPr>
          <p:nvPr/>
        </p:nvSpPr>
        <p:spPr bwMode="auto">
          <a:xfrm>
            <a:off x="4362450" y="90805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0787" name="Rectangle 67"/>
          <p:cNvSpPr>
            <a:spLocks noChangeArrowheads="1"/>
          </p:cNvSpPr>
          <p:nvPr/>
        </p:nvSpPr>
        <p:spPr bwMode="auto">
          <a:xfrm>
            <a:off x="4716463" y="1392238"/>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88" name="Rectangle 68"/>
          <p:cNvSpPr>
            <a:spLocks noChangeArrowheads="1"/>
          </p:cNvSpPr>
          <p:nvPr/>
        </p:nvSpPr>
        <p:spPr bwMode="auto">
          <a:xfrm>
            <a:off x="4427538" y="551656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0789" name="Line 69"/>
          <p:cNvSpPr>
            <a:spLocks noChangeShapeType="1"/>
          </p:cNvSpPr>
          <p:nvPr/>
        </p:nvSpPr>
        <p:spPr bwMode="auto">
          <a:xfrm>
            <a:off x="2916238" y="328453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0" name="Oval 70"/>
          <p:cNvSpPr>
            <a:spLocks noChangeArrowheads="1"/>
          </p:cNvSpPr>
          <p:nvPr/>
        </p:nvSpPr>
        <p:spPr bwMode="auto">
          <a:xfrm>
            <a:off x="3276600" y="3211513"/>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91" name="Line 71"/>
          <p:cNvSpPr>
            <a:spLocks noChangeShapeType="1"/>
          </p:cNvSpPr>
          <p:nvPr/>
        </p:nvSpPr>
        <p:spPr bwMode="auto">
          <a:xfrm flipV="1">
            <a:off x="3060700" y="3427413"/>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2" name="Oval 72"/>
          <p:cNvSpPr>
            <a:spLocks noChangeArrowheads="1"/>
          </p:cNvSpPr>
          <p:nvPr/>
        </p:nvSpPr>
        <p:spPr bwMode="auto">
          <a:xfrm>
            <a:off x="3276600" y="37163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93" name="Line 73"/>
          <p:cNvSpPr>
            <a:spLocks noChangeShapeType="1"/>
          </p:cNvSpPr>
          <p:nvPr/>
        </p:nvSpPr>
        <p:spPr bwMode="auto">
          <a:xfrm flipV="1">
            <a:off x="3060700" y="39322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4" name="Oval 74"/>
          <p:cNvSpPr>
            <a:spLocks noChangeArrowheads="1"/>
          </p:cNvSpPr>
          <p:nvPr/>
        </p:nvSpPr>
        <p:spPr bwMode="auto">
          <a:xfrm>
            <a:off x="3276600" y="41481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95" name="Line 75"/>
          <p:cNvSpPr>
            <a:spLocks noChangeShapeType="1"/>
          </p:cNvSpPr>
          <p:nvPr/>
        </p:nvSpPr>
        <p:spPr bwMode="auto">
          <a:xfrm flipV="1">
            <a:off x="3060700" y="43640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6" name="Oval 76"/>
          <p:cNvSpPr>
            <a:spLocks noChangeArrowheads="1"/>
          </p:cNvSpPr>
          <p:nvPr/>
        </p:nvSpPr>
        <p:spPr bwMode="auto">
          <a:xfrm>
            <a:off x="3276600" y="45799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97" name="Line 77"/>
          <p:cNvSpPr>
            <a:spLocks noChangeShapeType="1"/>
          </p:cNvSpPr>
          <p:nvPr/>
        </p:nvSpPr>
        <p:spPr bwMode="auto">
          <a:xfrm flipV="1">
            <a:off x="3060700" y="47958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8" name="Oval 78"/>
          <p:cNvSpPr>
            <a:spLocks noChangeArrowheads="1"/>
          </p:cNvSpPr>
          <p:nvPr/>
        </p:nvSpPr>
        <p:spPr bwMode="auto">
          <a:xfrm>
            <a:off x="3276600" y="5084763"/>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799" name="Oval 79"/>
          <p:cNvSpPr>
            <a:spLocks noChangeArrowheads="1"/>
          </p:cNvSpPr>
          <p:nvPr/>
        </p:nvSpPr>
        <p:spPr bwMode="auto">
          <a:xfrm>
            <a:off x="3276600" y="54435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800" name="Line 80"/>
          <p:cNvSpPr>
            <a:spLocks noChangeShapeType="1"/>
          </p:cNvSpPr>
          <p:nvPr/>
        </p:nvSpPr>
        <p:spPr bwMode="auto">
          <a:xfrm flipV="1">
            <a:off x="3060700" y="56594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1" name="Oval 81"/>
          <p:cNvSpPr>
            <a:spLocks noChangeArrowheads="1"/>
          </p:cNvSpPr>
          <p:nvPr/>
        </p:nvSpPr>
        <p:spPr bwMode="auto">
          <a:xfrm>
            <a:off x="3276600" y="6019800"/>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0802" name="Line 82"/>
          <p:cNvSpPr>
            <a:spLocks noChangeShapeType="1"/>
          </p:cNvSpPr>
          <p:nvPr/>
        </p:nvSpPr>
        <p:spPr bwMode="auto">
          <a:xfrm flipV="1">
            <a:off x="3060700" y="6235700"/>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3" name="Line 83"/>
          <p:cNvSpPr>
            <a:spLocks noChangeShapeType="1"/>
          </p:cNvSpPr>
          <p:nvPr/>
        </p:nvSpPr>
        <p:spPr bwMode="auto">
          <a:xfrm>
            <a:off x="2916238" y="27813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4" name="Line 84"/>
          <p:cNvSpPr>
            <a:spLocks noChangeShapeType="1"/>
          </p:cNvSpPr>
          <p:nvPr/>
        </p:nvSpPr>
        <p:spPr bwMode="auto">
          <a:xfrm>
            <a:off x="2916238" y="422116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5" name="Line 85"/>
          <p:cNvSpPr>
            <a:spLocks noChangeShapeType="1"/>
          </p:cNvSpPr>
          <p:nvPr/>
        </p:nvSpPr>
        <p:spPr bwMode="auto">
          <a:xfrm>
            <a:off x="2916238" y="47244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6" name="Line 86"/>
          <p:cNvSpPr>
            <a:spLocks noChangeShapeType="1"/>
          </p:cNvSpPr>
          <p:nvPr/>
        </p:nvSpPr>
        <p:spPr bwMode="auto">
          <a:xfrm>
            <a:off x="2916238" y="515778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7" name="Line 87"/>
          <p:cNvSpPr>
            <a:spLocks noChangeShapeType="1"/>
          </p:cNvSpPr>
          <p:nvPr/>
        </p:nvSpPr>
        <p:spPr bwMode="auto">
          <a:xfrm>
            <a:off x="2916238" y="558958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8" name="Line 88"/>
          <p:cNvSpPr>
            <a:spLocks noChangeShapeType="1"/>
          </p:cNvSpPr>
          <p:nvPr/>
        </p:nvSpPr>
        <p:spPr bwMode="auto">
          <a:xfrm>
            <a:off x="2916238" y="616585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9" name="Line 89"/>
          <p:cNvSpPr>
            <a:spLocks noChangeShapeType="1"/>
          </p:cNvSpPr>
          <p:nvPr/>
        </p:nvSpPr>
        <p:spPr bwMode="auto">
          <a:xfrm>
            <a:off x="4067175" y="2781300"/>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0" name="Line 90"/>
          <p:cNvSpPr>
            <a:spLocks noChangeShapeType="1"/>
          </p:cNvSpPr>
          <p:nvPr/>
        </p:nvSpPr>
        <p:spPr bwMode="auto">
          <a:xfrm>
            <a:off x="4067175" y="371633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1" name="Line 91"/>
          <p:cNvSpPr>
            <a:spLocks noChangeShapeType="1"/>
          </p:cNvSpPr>
          <p:nvPr/>
        </p:nvSpPr>
        <p:spPr bwMode="auto">
          <a:xfrm>
            <a:off x="4067175" y="4797425"/>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2" name="Line 92"/>
          <p:cNvSpPr>
            <a:spLocks noChangeShapeType="1"/>
          </p:cNvSpPr>
          <p:nvPr/>
        </p:nvSpPr>
        <p:spPr bwMode="auto">
          <a:xfrm>
            <a:off x="4067175" y="6237288"/>
            <a:ext cx="360363"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3" name="Line 93"/>
          <p:cNvSpPr>
            <a:spLocks noChangeShapeType="1"/>
          </p:cNvSpPr>
          <p:nvPr/>
        </p:nvSpPr>
        <p:spPr bwMode="auto">
          <a:xfrm>
            <a:off x="4932363" y="5734050"/>
            <a:ext cx="2873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4" name="Line 94"/>
          <p:cNvSpPr>
            <a:spLocks noChangeShapeType="1"/>
          </p:cNvSpPr>
          <p:nvPr/>
        </p:nvSpPr>
        <p:spPr bwMode="auto">
          <a:xfrm flipV="1">
            <a:off x="5219700" y="4652963"/>
            <a:ext cx="0" cy="10810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5" name="Line 95"/>
          <p:cNvSpPr>
            <a:spLocks noChangeShapeType="1"/>
          </p:cNvSpPr>
          <p:nvPr/>
        </p:nvSpPr>
        <p:spPr bwMode="auto">
          <a:xfrm>
            <a:off x="4932363" y="6308725"/>
            <a:ext cx="3603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6" name="Line 96"/>
          <p:cNvSpPr>
            <a:spLocks noChangeShapeType="1"/>
          </p:cNvSpPr>
          <p:nvPr/>
        </p:nvSpPr>
        <p:spPr bwMode="auto">
          <a:xfrm flipV="1">
            <a:off x="5292725" y="4797425"/>
            <a:ext cx="0" cy="15113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7" name="Line 97"/>
          <p:cNvSpPr>
            <a:spLocks noChangeShapeType="1"/>
          </p:cNvSpPr>
          <p:nvPr/>
        </p:nvSpPr>
        <p:spPr bwMode="auto">
          <a:xfrm>
            <a:off x="5219700" y="4652963"/>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8" name="Line 98"/>
          <p:cNvSpPr>
            <a:spLocks noChangeShapeType="1"/>
          </p:cNvSpPr>
          <p:nvPr/>
        </p:nvSpPr>
        <p:spPr bwMode="auto">
          <a:xfrm>
            <a:off x="5292725" y="4797425"/>
            <a:ext cx="1428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9" name="Line 99"/>
          <p:cNvSpPr>
            <a:spLocks noChangeShapeType="1"/>
          </p:cNvSpPr>
          <p:nvPr/>
        </p:nvSpPr>
        <p:spPr bwMode="auto">
          <a:xfrm>
            <a:off x="4932363" y="2708275"/>
            <a:ext cx="28733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0" name="Line 100"/>
          <p:cNvSpPr>
            <a:spLocks noChangeShapeType="1"/>
          </p:cNvSpPr>
          <p:nvPr/>
        </p:nvSpPr>
        <p:spPr bwMode="auto">
          <a:xfrm>
            <a:off x="5219700" y="2708275"/>
            <a:ext cx="0" cy="10080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1" name="Line 101"/>
          <p:cNvSpPr>
            <a:spLocks noChangeShapeType="1"/>
          </p:cNvSpPr>
          <p:nvPr/>
        </p:nvSpPr>
        <p:spPr bwMode="auto">
          <a:xfrm>
            <a:off x="5219700" y="3716338"/>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2" name="Line 102"/>
          <p:cNvSpPr>
            <a:spLocks noChangeShapeType="1"/>
          </p:cNvSpPr>
          <p:nvPr/>
        </p:nvSpPr>
        <p:spPr bwMode="auto">
          <a:xfrm>
            <a:off x="5795963" y="4292600"/>
            <a:ext cx="6477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3" name="Line 103"/>
          <p:cNvSpPr>
            <a:spLocks noChangeShapeType="1"/>
          </p:cNvSpPr>
          <p:nvPr/>
        </p:nvSpPr>
        <p:spPr bwMode="auto">
          <a:xfrm>
            <a:off x="3635375" y="2852738"/>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4" name="Line 104"/>
          <p:cNvSpPr>
            <a:spLocks noChangeShapeType="1"/>
          </p:cNvSpPr>
          <p:nvPr/>
        </p:nvSpPr>
        <p:spPr bwMode="auto">
          <a:xfrm>
            <a:off x="3635375" y="3357563"/>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5" name="Line 105"/>
          <p:cNvSpPr>
            <a:spLocks noChangeShapeType="1"/>
          </p:cNvSpPr>
          <p:nvPr/>
        </p:nvSpPr>
        <p:spPr bwMode="auto">
          <a:xfrm>
            <a:off x="3635375" y="386080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6" name="Line 106"/>
          <p:cNvSpPr>
            <a:spLocks noChangeShapeType="1"/>
          </p:cNvSpPr>
          <p:nvPr/>
        </p:nvSpPr>
        <p:spPr bwMode="auto">
          <a:xfrm>
            <a:off x="3635375" y="429260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7" name="Line 107"/>
          <p:cNvSpPr>
            <a:spLocks noChangeShapeType="1"/>
          </p:cNvSpPr>
          <p:nvPr/>
        </p:nvSpPr>
        <p:spPr bwMode="auto">
          <a:xfrm>
            <a:off x="3635375" y="472440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8" name="Line 108"/>
          <p:cNvSpPr>
            <a:spLocks noChangeShapeType="1"/>
          </p:cNvSpPr>
          <p:nvPr/>
        </p:nvSpPr>
        <p:spPr bwMode="auto">
          <a:xfrm>
            <a:off x="3635375" y="5229225"/>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9" name="Line 109"/>
          <p:cNvSpPr>
            <a:spLocks noChangeShapeType="1"/>
          </p:cNvSpPr>
          <p:nvPr/>
        </p:nvSpPr>
        <p:spPr bwMode="auto">
          <a:xfrm>
            <a:off x="3635375" y="5589588"/>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0" name="Line 110"/>
          <p:cNvSpPr>
            <a:spLocks noChangeShapeType="1"/>
          </p:cNvSpPr>
          <p:nvPr/>
        </p:nvSpPr>
        <p:spPr bwMode="auto">
          <a:xfrm>
            <a:off x="3635375" y="616585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1" name="Line 111"/>
          <p:cNvSpPr>
            <a:spLocks noChangeShapeType="1"/>
          </p:cNvSpPr>
          <p:nvPr/>
        </p:nvSpPr>
        <p:spPr bwMode="auto">
          <a:xfrm>
            <a:off x="5508625" y="3429000"/>
            <a:ext cx="0" cy="28733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2" name="Line 112"/>
          <p:cNvSpPr>
            <a:spLocks noChangeShapeType="1"/>
          </p:cNvSpPr>
          <p:nvPr/>
        </p:nvSpPr>
        <p:spPr bwMode="auto">
          <a:xfrm>
            <a:off x="5580063" y="3500438"/>
            <a:ext cx="0" cy="2873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3" name="Line 113"/>
          <p:cNvSpPr>
            <a:spLocks noChangeShapeType="1"/>
          </p:cNvSpPr>
          <p:nvPr/>
        </p:nvSpPr>
        <p:spPr bwMode="auto">
          <a:xfrm>
            <a:off x="5651500" y="3571875"/>
            <a:ext cx="0" cy="287338"/>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4" name="Line 114"/>
          <p:cNvSpPr>
            <a:spLocks noChangeShapeType="1"/>
          </p:cNvSpPr>
          <p:nvPr/>
        </p:nvSpPr>
        <p:spPr bwMode="auto">
          <a:xfrm>
            <a:off x="5722938" y="3643313"/>
            <a:ext cx="0" cy="2873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5" name="Line 115"/>
          <p:cNvSpPr>
            <a:spLocks noChangeShapeType="1"/>
          </p:cNvSpPr>
          <p:nvPr/>
        </p:nvSpPr>
        <p:spPr bwMode="auto">
          <a:xfrm flipV="1">
            <a:off x="5508625" y="4868863"/>
            <a:ext cx="0" cy="2889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6" name="Line 116"/>
          <p:cNvSpPr>
            <a:spLocks noChangeShapeType="1"/>
          </p:cNvSpPr>
          <p:nvPr/>
        </p:nvSpPr>
        <p:spPr bwMode="auto">
          <a:xfrm flipV="1">
            <a:off x="5580063" y="4795838"/>
            <a:ext cx="0" cy="2889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7" name="Line 117"/>
          <p:cNvSpPr>
            <a:spLocks noChangeShapeType="1"/>
          </p:cNvSpPr>
          <p:nvPr/>
        </p:nvSpPr>
        <p:spPr bwMode="auto">
          <a:xfrm flipV="1">
            <a:off x="5651500" y="4722813"/>
            <a:ext cx="0" cy="2889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8" name="Line 118"/>
          <p:cNvSpPr>
            <a:spLocks noChangeShapeType="1"/>
          </p:cNvSpPr>
          <p:nvPr/>
        </p:nvSpPr>
        <p:spPr bwMode="auto">
          <a:xfrm flipV="1">
            <a:off x="5722938" y="4649788"/>
            <a:ext cx="0" cy="2889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CB43258-0BC2-4386-8FEF-31E6AF36C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352"/>
    </mc:Choice>
    <mc:Fallback>
      <p:transition spd="slow" advTm="7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8" x="8642350" y="3446463"/>
          <p14:tracePt t="666" x="8342313" y="3446463"/>
          <p14:tracePt t="674" x="8040688" y="3446463"/>
          <p14:tracePt t="686" x="7740650" y="3446463"/>
          <p14:tracePt t="690" x="7521575" y="3446463"/>
          <p14:tracePt t="704" x="7339013" y="3446463"/>
          <p14:tracePt t="706" x="7138988" y="3446463"/>
          <p14:tracePt t="716" x="6992938" y="3446463"/>
          <p14:tracePt t="722" x="6883400" y="3446463"/>
          <p14:tracePt t="730" x="6754813" y="3429000"/>
          <p14:tracePt t="738" x="6673850" y="3419475"/>
          <p14:tracePt t="746" x="6618288" y="3392488"/>
          <p14:tracePt t="754" x="6573838" y="3382963"/>
          <p14:tracePt t="762" x="6508750" y="3355975"/>
          <p14:tracePt t="770" x="6445250" y="3338513"/>
          <p14:tracePt t="779" x="6435725" y="3328988"/>
          <p14:tracePt t="786" x="6391275" y="3302000"/>
          <p14:tracePt t="794" x="6345238" y="3282950"/>
          <p14:tracePt t="803" x="6281738" y="3273425"/>
          <p14:tracePt t="811" x="6226175" y="3255963"/>
          <p14:tracePt t="818" x="6145213" y="3219450"/>
          <p14:tracePt t="826" x="6116638" y="3219450"/>
          <p14:tracePt t="835" x="6043613" y="3209925"/>
          <p14:tracePt t="843" x="6035675" y="3209925"/>
          <p14:tracePt t="854" x="5999163" y="3209925"/>
          <p14:tracePt t="859" x="5972175" y="3200400"/>
          <p14:tracePt t="872" x="5962650" y="3200400"/>
          <p14:tracePt t="875" x="5953125" y="3200400"/>
          <p14:tracePt t="890" x="5953125" y="3192463"/>
          <p14:tracePt t="904" x="5935663" y="3192463"/>
          <p14:tracePt t="908" x="5926138" y="3192463"/>
          <p14:tracePt t="914" x="5907088" y="3173413"/>
          <p14:tracePt t="931" x="5880100" y="3163888"/>
          <p14:tracePt t="938" x="5862638" y="3163888"/>
          <p14:tracePt t="946" x="5816600" y="3155950"/>
          <p14:tracePt t="954" x="5789613" y="3155950"/>
          <p14:tracePt t="962" x="5770563" y="3146425"/>
          <p14:tracePt t="970" x="5734050" y="3119438"/>
          <p14:tracePt t="978" x="5724525" y="3119438"/>
          <p14:tracePt t="986" x="5716588" y="3109913"/>
          <p14:tracePt t="994" x="5697538" y="3109913"/>
          <p14:tracePt t="1003" x="5688013" y="3109913"/>
          <p14:tracePt t="1034" x="5688013" y="3090863"/>
          <p14:tracePt t="1042" x="5680075" y="3082925"/>
          <p14:tracePt t="1051" x="5670550" y="3073400"/>
          <p14:tracePt t="1072" x="5661025" y="3063875"/>
          <p14:tracePt t="1093" x="5661025" y="3054350"/>
          <p14:tracePt t="1105" x="5653088" y="3054350"/>
          <p14:tracePt t="1120" x="5643563" y="3036888"/>
          <p14:tracePt t="1131" x="5634038" y="3027363"/>
          <p14:tracePt t="1156" x="5624513" y="3009900"/>
          <p14:tracePt t="1162" x="5616575" y="3000375"/>
          <p14:tracePt t="1170" x="5597525" y="2990850"/>
          <p14:tracePt t="1186" x="5570538" y="2990850"/>
          <p14:tracePt t="1194" x="5551488" y="2982913"/>
          <p14:tracePt t="1203" x="5514975" y="2982913"/>
          <p14:tracePt t="1210" x="5470525" y="2973388"/>
          <p14:tracePt t="1218" x="5414963" y="2973388"/>
          <p14:tracePt t="1227" x="5360988" y="2973388"/>
          <p14:tracePt t="1238" x="5278438" y="2973388"/>
          <p14:tracePt t="1244" x="5205413" y="2973388"/>
          <p14:tracePt t="1255" x="5132388" y="2973388"/>
          <p14:tracePt t="1259" x="5078413" y="2973388"/>
          <p14:tracePt t="1267" x="4986338" y="2973388"/>
          <p14:tracePt t="1274" x="4941888" y="2973388"/>
          <p14:tracePt t="1284" x="4913313" y="2973388"/>
          <p14:tracePt t="1290" x="4876800" y="2973388"/>
          <p14:tracePt t="1300" x="4859338" y="2973388"/>
          <p14:tracePt t="1320" x="4840288" y="2973388"/>
          <p14:tracePt t="1391" x="4832350" y="2963863"/>
          <p14:tracePt t="1533" x="4832350" y="2954338"/>
          <p14:tracePt t="1546" x="4832350" y="2946400"/>
          <p14:tracePt t="1626" x="4832350" y="2927350"/>
          <p14:tracePt t="1642" x="4832350" y="2917825"/>
          <p14:tracePt t="1678" x="4832350" y="2909888"/>
          <p14:tracePt t="1707" x="4822825" y="2900363"/>
          <p14:tracePt t="1714" x="4813300" y="2900363"/>
          <p14:tracePt t="1722" x="4803775" y="2900363"/>
          <p14:tracePt t="1737" x="4795838" y="2900363"/>
          <p14:tracePt t="1739" x="4786313" y="2900363"/>
          <p14:tracePt t="1747" x="4776788" y="2900363"/>
          <p14:tracePt t="1766" x="4759325" y="2900363"/>
          <p14:tracePt t="2946" x="4749800" y="2900363"/>
          <p14:tracePt t="3274" x="4740275" y="2900363"/>
          <p14:tracePt t="3282" x="4722813" y="2900363"/>
          <p14:tracePt t="3290" x="4686300" y="2900363"/>
          <p14:tracePt t="3300" x="4659313" y="2900363"/>
          <p14:tracePt t="3306" x="4622800" y="2890838"/>
          <p14:tracePt t="3314" x="4586288" y="2863850"/>
          <p14:tracePt t="3322" x="4557713" y="2863850"/>
          <p14:tracePt t="3330" x="4540250" y="2854325"/>
          <p14:tracePt t="3338" x="4513263" y="2836863"/>
          <p14:tracePt t="3346" x="4503738" y="2836863"/>
          <p14:tracePt t="3354" x="4484688" y="2817813"/>
          <p14:tracePt t="3498" x="4494213" y="2817813"/>
          <p14:tracePt t="3506" x="4521200" y="2817813"/>
          <p14:tracePt t="3513" x="4557713" y="2817813"/>
          <p14:tracePt t="3522" x="4603750" y="2817813"/>
          <p14:tracePt t="3530" x="4613275" y="2817813"/>
          <p14:tracePt t="3538" x="4649788" y="2817813"/>
          <p14:tracePt t="3546" x="4667250" y="2817813"/>
          <p14:tracePt t="3554" x="4686300" y="2817813"/>
          <p14:tracePt t="3561" x="4695825" y="2817813"/>
          <p14:tracePt t="3570" x="4703763" y="2817813"/>
          <p14:tracePt t="3577" x="4722813" y="2817813"/>
          <p14:tracePt t="3724" x="4703763" y="2836863"/>
          <p14:tracePt t="3739" x="4649788" y="2881313"/>
          <p14:tracePt t="3746" x="4613275" y="2909888"/>
          <p14:tracePt t="3754" x="4586288" y="2927350"/>
          <p14:tracePt t="3766" x="4549775" y="2963863"/>
          <p14:tracePt t="3769" x="4530725" y="2982913"/>
          <p14:tracePt t="3778" x="4513263" y="3000375"/>
          <p14:tracePt t="3787" x="4484688" y="3036888"/>
          <p14:tracePt t="3794" x="4467225" y="3090863"/>
          <p14:tracePt t="3802" x="4457700" y="3136900"/>
          <p14:tracePt t="3812" x="4457700" y="3173413"/>
          <p14:tracePt t="3818" x="4457700" y="3219450"/>
          <p14:tracePt t="3828" x="4457700" y="3236913"/>
          <p14:tracePt t="3834" x="4457700" y="3265488"/>
          <p14:tracePt t="3843" x="4457700" y="3273425"/>
          <p14:tracePt t="3855" x="4457700" y="3292475"/>
          <p14:tracePt t="3870" x="4457700" y="3302000"/>
          <p14:tracePt t="3877" x="4457700" y="3319463"/>
          <p14:tracePt t="3903" x="4457700" y="3328988"/>
          <p14:tracePt t="3916" x="4457700" y="3346450"/>
          <p14:tracePt t="3987" x="4457700" y="3355975"/>
          <p14:tracePt t="3994" x="4476750" y="3346450"/>
          <p14:tracePt t="4002" x="4484688" y="3346450"/>
          <p14:tracePt t="4010" x="4494213" y="3338513"/>
          <p14:tracePt t="4019" x="4503738" y="3338513"/>
          <p14:tracePt t="4026" x="4513263" y="3328988"/>
          <p14:tracePt t="4035" x="4521200" y="3319463"/>
          <p14:tracePt t="4067" x="4530725" y="3319463"/>
          <p14:tracePt t="4082" x="4549775" y="3319463"/>
          <p14:tracePt t="4091" x="4557713" y="3319463"/>
          <p14:tracePt t="4108" x="4576763" y="3328988"/>
          <p14:tracePt t="4117" x="4576763" y="3338513"/>
          <p14:tracePt t="4122" x="4586288" y="3355975"/>
          <p14:tracePt t="4130" x="4594225" y="3365500"/>
          <p14:tracePt t="4140" x="4603750" y="3375025"/>
          <p14:tracePt t="4147" x="4613275" y="3392488"/>
          <p14:tracePt t="4157" x="4622800" y="3411538"/>
          <p14:tracePt t="4162" x="4622800" y="3419475"/>
          <p14:tracePt t="4170" x="4640263" y="3455988"/>
          <p14:tracePt t="4178" x="4649788" y="3492500"/>
          <p14:tracePt t="4186" x="4659313" y="3529013"/>
          <p14:tracePt t="4194" x="4659313" y="3565525"/>
          <p14:tracePt t="4202" x="4659313" y="3592513"/>
          <p14:tracePt t="4210" x="4659313" y="3638550"/>
          <p14:tracePt t="4220" x="4659313" y="3675063"/>
          <p14:tracePt t="4227" x="4659313" y="3721100"/>
          <p14:tracePt t="4236" x="4659313" y="3757613"/>
          <p14:tracePt t="4243" x="4659313" y="3803650"/>
          <p14:tracePt t="4254" x="4659313" y="3821113"/>
          <p14:tracePt t="4260" x="4659313" y="3857625"/>
          <p14:tracePt t="4267" x="4659313" y="3867150"/>
          <p14:tracePt t="4274" x="4659313" y="3884613"/>
          <p14:tracePt t="4290" x="4659313" y="3894138"/>
          <p14:tracePt t="4402" x="4659313" y="3903663"/>
          <p14:tracePt t="4426" x="4659313" y="3921125"/>
          <p14:tracePt t="4436" x="4659313" y="3930650"/>
          <p14:tracePt t="4442" x="4659313" y="3940175"/>
          <p14:tracePt t="4453" x="4659313" y="3948113"/>
          <p14:tracePt t="4458" x="4659313" y="3967163"/>
          <p14:tracePt t="4468" x="4659313" y="3984625"/>
          <p14:tracePt t="4474" x="4659313" y="4013200"/>
          <p14:tracePt t="4484" x="4659313" y="4021138"/>
          <p14:tracePt t="4490" x="4659313" y="4030663"/>
          <p14:tracePt t="4500" x="4659313" y="4049713"/>
          <p14:tracePt t="4506" x="4659313" y="4067175"/>
          <p14:tracePt t="4516" x="4659313" y="4094163"/>
          <p14:tracePt t="4523" x="4659313" y="4103688"/>
          <p14:tracePt t="4531" x="4659313" y="4122738"/>
          <p14:tracePt t="4539" x="4659313" y="4140200"/>
          <p14:tracePt t="4547" x="4659313" y="4159250"/>
          <p14:tracePt t="4555" x="4659313" y="4167188"/>
          <p14:tracePt t="4565" x="4659313" y="4186238"/>
          <p14:tracePt t="4571" x="4659313" y="4203700"/>
          <p14:tracePt t="4586" x="4659313" y="4222750"/>
          <p14:tracePt t="4593" x="4659313" y="4232275"/>
          <p14:tracePt t="4603" x="4659313" y="4240213"/>
          <p14:tracePt t="4609" x="4659313" y="4249738"/>
          <p14:tracePt t="4618" x="4659313" y="4276725"/>
          <p14:tracePt t="4634" x="4659313" y="4286250"/>
          <p14:tracePt t="4652" x="4659313" y="4303713"/>
          <p14:tracePt t="4667" x="4659313" y="4313238"/>
          <p14:tracePt t="4674" x="4659313" y="4322763"/>
          <p14:tracePt t="4686" x="4659313" y="4332288"/>
          <p14:tracePt t="4690" x="4659313" y="4359275"/>
          <p14:tracePt t="4706" x="4659313" y="4386263"/>
          <p14:tracePt t="4714" x="4659313" y="4405313"/>
          <p14:tracePt t="4724" x="4659313" y="4432300"/>
          <p14:tracePt t="4734" x="4659313" y="4449763"/>
          <p14:tracePt t="4741" x="4659313" y="4486275"/>
          <p14:tracePt t="4748" x="4659313" y="4495800"/>
          <p14:tracePt t="4756" x="4649788" y="4532313"/>
          <p14:tracePt t="4770" x="4649788" y="4587875"/>
          <p14:tracePt t="4779" x="4640263" y="4624388"/>
          <p14:tracePt t="4786" x="4640263" y="4660900"/>
          <p14:tracePt t="4794" x="4640263" y="4705350"/>
          <p14:tracePt t="4802" x="4640263" y="4741863"/>
          <p14:tracePt t="4811" x="4640263" y="4768850"/>
          <p14:tracePt t="4818" x="4640263" y="4797425"/>
          <p14:tracePt t="4828" x="4640263" y="4841875"/>
          <p14:tracePt t="4834" x="4640263" y="4860925"/>
          <p14:tracePt t="4842" x="4640263" y="4897438"/>
          <p14:tracePt t="4850" x="4640263" y="4943475"/>
          <p14:tracePt t="4858" x="4640263" y="4960938"/>
          <p14:tracePt t="4871" x="4640263" y="4997450"/>
          <p14:tracePt t="4875" x="4640263" y="5024438"/>
          <p14:tracePt t="4885" x="4640263" y="5043488"/>
          <p14:tracePt t="4890" x="4640263" y="5060950"/>
          <p14:tracePt t="4906" x="4640263" y="5097463"/>
          <p14:tracePt t="4919" x="4640263" y="5116513"/>
          <p14:tracePt t="4922" x="4640263" y="5126038"/>
          <p14:tracePt t="4931" x="4640263" y="5133975"/>
          <p14:tracePt t="4938" x="4640263" y="5153025"/>
          <p14:tracePt t="4946" x="4640263" y="5160963"/>
          <p14:tracePt t="4954" x="4640263" y="5170488"/>
          <p14:tracePt t="4962" x="4640263" y="5180013"/>
          <p14:tracePt t="4970" x="4630738" y="5207000"/>
          <p14:tracePt t="4978" x="4630738" y="5216525"/>
          <p14:tracePt t="4986" x="4630738" y="5233988"/>
          <p14:tracePt t="4994" x="4630738" y="5253038"/>
          <p14:tracePt t="5002" x="4622800" y="5270500"/>
          <p14:tracePt t="5021" x="4622800" y="5353050"/>
          <p14:tracePt t="5026" x="4603750" y="5380038"/>
          <p14:tracePt t="5034" x="4603750" y="5408613"/>
          <p14:tracePt t="5042" x="4594225" y="5445125"/>
          <p14:tracePt t="5050" x="4594225" y="5472113"/>
          <p14:tracePt t="5058" x="4594225" y="5508625"/>
          <p14:tracePt t="5068" x="4594225" y="5554663"/>
          <p14:tracePt t="5074" x="4594225" y="5589588"/>
          <p14:tracePt t="5083" x="4594225" y="5608638"/>
          <p14:tracePt t="5090" x="4594225" y="5654675"/>
          <p14:tracePt t="5100" x="4594225" y="5691188"/>
          <p14:tracePt t="5106" x="4594225" y="5708650"/>
          <p14:tracePt t="5114" x="4594225" y="5735638"/>
          <p14:tracePt t="5122" x="4594225" y="5764213"/>
          <p14:tracePt t="5130" x="4594225" y="5800725"/>
          <p14:tracePt t="5139" x="4586288" y="5818188"/>
          <p14:tracePt t="5149" x="4586288" y="5845175"/>
          <p14:tracePt t="5158" x="4576763" y="5864225"/>
          <p14:tracePt t="5163" x="4576763" y="5881688"/>
          <p14:tracePt t="5172" x="4576763" y="5891213"/>
          <p14:tracePt t="5178" x="4576763" y="5910263"/>
          <p14:tracePt t="5186" x="4557713" y="5927725"/>
          <p14:tracePt t="5195" x="4557713" y="5946775"/>
          <p14:tracePt t="5211" x="4549775" y="5983288"/>
          <p14:tracePt t="5220" x="4540250" y="5991225"/>
          <p14:tracePt t="5227" x="4540250" y="6018213"/>
          <p14:tracePt t="5235" x="4540250" y="6037263"/>
          <p14:tracePt t="5242" x="4530725" y="6064250"/>
          <p14:tracePt t="5251" x="4530725" y="6073775"/>
          <p14:tracePt t="5258" x="4530725" y="6100763"/>
          <p14:tracePt t="5266" x="4530725" y="6110288"/>
          <p14:tracePt t="5287" x="4530725" y="6119813"/>
          <p14:tracePt t="5290" x="4530725" y="6127750"/>
          <p14:tracePt t="5300" x="4530725" y="6146800"/>
          <p14:tracePt t="5314" x="4530725" y="6156325"/>
          <p14:tracePt t="5322" x="4530725" y="6164263"/>
          <p14:tracePt t="5338" x="4530725" y="6183313"/>
          <p14:tracePt t="5346" x="4530725" y="6192838"/>
          <p14:tracePt t="5354" x="4530725" y="6200775"/>
          <p14:tracePt t="5378" x="4530725" y="6219825"/>
          <p14:tracePt t="5386" x="4530725" y="6229350"/>
          <p14:tracePt t="5412" x="4540250" y="6246813"/>
          <p14:tracePt t="5498" x="4549775" y="6265863"/>
          <p14:tracePt t="5562" x="4549775" y="6273800"/>
          <p14:tracePt t="5611" x="4549775" y="6283325"/>
          <p14:tracePt t="5618" x="4549775" y="6302375"/>
          <p14:tracePt t="5627" x="4549775" y="6310313"/>
          <p14:tracePt t="5658" x="4549775" y="6319838"/>
          <p14:tracePt t="5666" x="4549775" y="6329363"/>
          <p14:tracePt t="5674" x="4549775" y="6346825"/>
          <p14:tracePt t="5681" x="4549775" y="6356350"/>
          <p14:tracePt t="5690" x="4549775" y="6365875"/>
          <p14:tracePt t="5700" x="4549775" y="6375400"/>
          <p14:tracePt t="5706" x="4549775" y="6383338"/>
          <p14:tracePt t="5717" x="4549775" y="6392863"/>
          <p14:tracePt t="5722" x="4549775" y="6411913"/>
          <p14:tracePt t="5736" x="4549775" y="6429375"/>
          <p14:tracePt t="5741" x="4549775" y="6438900"/>
          <p14:tracePt t="5748" x="4549775" y="6446838"/>
          <p14:tracePt t="5770" x="4549775" y="6465888"/>
          <p14:tracePt t="5786" x="4557713" y="6475413"/>
          <p14:tracePt t="5794" x="4567238" y="6483350"/>
          <p14:tracePt t="5827" x="4576763" y="6483350"/>
          <p14:tracePt t="5834" x="4586288" y="6483350"/>
          <p14:tracePt t="5850" x="4594225" y="6483350"/>
          <p14:tracePt t="5874" x="4603750" y="6483350"/>
          <p14:tracePt t="5906" x="4613275" y="6483350"/>
          <p14:tracePt t="5931" x="4622800" y="6483350"/>
          <p14:tracePt t="5946" x="4630738" y="6483350"/>
          <p14:tracePt t="5972" x="4640263" y="6483350"/>
          <p14:tracePt t="5983" x="4649788" y="6483350"/>
          <p14:tracePt t="5989" x="4667250" y="6475413"/>
          <p14:tracePt t="6003" x="4676775" y="6465888"/>
          <p14:tracePt t="6026" x="4686300" y="6465888"/>
          <p14:tracePt t="6034" x="4695825" y="6465888"/>
          <p14:tracePt t="6042" x="4703763" y="6465888"/>
          <p14:tracePt t="6058" x="4722813" y="6446838"/>
          <p14:tracePt t="6067" x="4730750" y="6438900"/>
          <p14:tracePt t="6073" x="4749800" y="6429375"/>
          <p14:tracePt t="6092" x="4749800" y="6419850"/>
          <p14:tracePt t="6221" x="4759325" y="6411913"/>
          <p14:tracePt t="6229" x="4759325" y="6392863"/>
          <p14:tracePt t="6235" x="4740275" y="6383338"/>
          <p14:tracePt t="6242" x="4730750" y="6375400"/>
          <p14:tracePt t="6249" x="4695825" y="6338888"/>
          <p14:tracePt t="6258" x="4686300" y="6319838"/>
          <p14:tracePt t="6266" x="4649788" y="6273800"/>
          <p14:tracePt t="6274" x="4640263" y="6246813"/>
          <p14:tracePt t="6283" x="4622800" y="6183313"/>
          <p14:tracePt t="6290" x="4576763" y="6119813"/>
          <p14:tracePt t="6300" x="4567238" y="6083300"/>
          <p14:tracePt t="6306" x="4530725" y="6000750"/>
          <p14:tracePt t="6314" x="4521200" y="5954713"/>
          <p14:tracePt t="6322" x="4503738" y="5900738"/>
          <p14:tracePt t="6329" x="4494213" y="5837238"/>
          <p14:tracePt t="6340" x="4476750" y="5791200"/>
          <p14:tracePt t="6347" x="4467225" y="5764213"/>
          <p14:tracePt t="6356" x="4448175" y="5708650"/>
          <p14:tracePt t="6366" x="4448175" y="5662613"/>
          <p14:tracePt t="6370" x="4413250" y="5608638"/>
          <p14:tracePt t="6378" x="4413250" y="5581650"/>
          <p14:tracePt t="6386" x="4403725" y="5545138"/>
          <p14:tracePt t="6394" x="4394200" y="5508625"/>
          <p14:tracePt t="6402" x="4394200" y="5481638"/>
          <p14:tracePt t="6410" x="4394200" y="5445125"/>
          <p14:tracePt t="6418" x="4394200" y="5416550"/>
          <p14:tracePt t="6426" x="4394200" y="5389563"/>
          <p14:tracePt t="6435" x="4394200" y="5362575"/>
          <p14:tracePt t="6443" x="4394200" y="5353050"/>
          <p14:tracePt t="6457" x="4394200" y="5335588"/>
          <p14:tracePt t="6457" x="4394200" y="5326063"/>
          <p14:tracePt t="6467" x="4394200" y="5316538"/>
          <p14:tracePt t="6474" x="4403725" y="5316538"/>
          <p14:tracePt t="6484" x="4413250" y="5316538"/>
          <p14:tracePt t="6500" x="4421188" y="5316538"/>
          <p14:tracePt t="6522" x="4430713" y="5316538"/>
          <p14:tracePt t="6533" x="4440238" y="5316538"/>
          <p14:tracePt t="6538" x="4448175" y="5316538"/>
          <p14:tracePt t="6546" x="4457700" y="5316538"/>
          <p14:tracePt t="6554" x="4476750" y="5316538"/>
          <p14:tracePt t="6562" x="4484688" y="5316538"/>
          <p14:tracePt t="6578" x="4494213" y="5316538"/>
          <p14:tracePt t="6772" x="4503738" y="5307013"/>
          <p14:tracePt t="6783" x="4503738" y="5299075"/>
          <p14:tracePt t="6787" x="4503738" y="5289550"/>
          <p14:tracePt t="6794" x="4503738" y="5280025"/>
          <p14:tracePt t="6802" x="4503738" y="5270500"/>
          <p14:tracePt t="6810" x="4484688" y="5233988"/>
          <p14:tracePt t="6818" x="4467225" y="5207000"/>
          <p14:tracePt t="6826" x="4448175" y="5160963"/>
          <p14:tracePt t="6834" x="4421188" y="5080000"/>
          <p14:tracePt t="6842" x="4394200" y="5016500"/>
          <p14:tracePt t="6851" x="4367213" y="4924425"/>
          <p14:tracePt t="6858" x="4367213" y="4878388"/>
          <p14:tracePt t="6866" x="4367213" y="4824413"/>
          <p14:tracePt t="6874" x="4367213" y="4768850"/>
          <p14:tracePt t="6885" x="4367213" y="4732338"/>
          <p14:tracePt t="6889" x="4367213" y="4687888"/>
          <p14:tracePt t="6900" x="4367213" y="4660900"/>
          <p14:tracePt t="6906" x="4367213" y="4632325"/>
          <p14:tracePt t="6916" x="4367213" y="4614863"/>
          <p14:tracePt t="6922" x="4376738" y="4587875"/>
          <p14:tracePt t="6930" x="4394200" y="4568825"/>
          <p14:tracePt t="6938" x="4430713" y="4532313"/>
          <p14:tracePt t="6946" x="4440238" y="4522788"/>
          <p14:tracePt t="6954" x="4457700" y="4505325"/>
          <p14:tracePt t="6970" x="4467225" y="4505325"/>
          <p14:tracePt t="6978" x="4484688" y="4495800"/>
          <p14:tracePt t="6986" x="4494213" y="4495800"/>
          <p14:tracePt t="6994" x="4503738" y="4495800"/>
          <p14:tracePt t="7010" x="4513263" y="4495800"/>
          <p14:tracePt t="7035" x="4540250" y="4495800"/>
          <p14:tracePt t="7044" x="4549775" y="4495800"/>
          <p14:tracePt t="7068" x="4567238" y="4495800"/>
          <p14:tracePt t="7081" x="4576763" y="4495800"/>
          <p14:tracePt t="7266" x="4557713" y="4495800"/>
          <p14:tracePt t="7274" x="4530725" y="4478338"/>
          <p14:tracePt t="7281" x="4513263" y="4459288"/>
          <p14:tracePt t="7290" x="4476750" y="4441825"/>
          <p14:tracePt t="7300" x="4457700" y="4405313"/>
          <p14:tracePt t="7306" x="4440238" y="4386263"/>
          <p14:tracePt t="7314" x="4430713" y="4368800"/>
          <p14:tracePt t="7322" x="4421188" y="4340225"/>
          <p14:tracePt t="7330" x="4421188" y="4322763"/>
          <p14:tracePt t="7338" x="4413250" y="4295775"/>
          <p14:tracePt t="7348" x="4413250" y="4276725"/>
          <p14:tracePt t="7356" x="4413250" y="4240213"/>
          <p14:tracePt t="7362" x="4413250" y="4232275"/>
          <p14:tracePt t="7370" x="4413250" y="4186238"/>
          <p14:tracePt t="7378" x="4413250" y="4149725"/>
          <p14:tracePt t="7386" x="4413250" y="4130675"/>
          <p14:tracePt t="7394" x="4413250" y="4086225"/>
          <p14:tracePt t="7402" x="4448175" y="4021138"/>
          <p14:tracePt t="7410" x="4457700" y="4003675"/>
          <p14:tracePt t="7418" x="4484688" y="3957638"/>
          <p14:tracePt t="7427" x="4503738" y="3930650"/>
          <p14:tracePt t="7439" x="4521200" y="3911600"/>
          <p14:tracePt t="7442" x="4549775" y="3884613"/>
          <p14:tracePt t="7452" x="4576763" y="3857625"/>
          <p14:tracePt t="7458" x="4594225" y="3848100"/>
          <p14:tracePt t="7467" x="4613275" y="3840163"/>
          <p14:tracePt t="7474" x="4630738" y="3840163"/>
          <p14:tracePt t="7499" x="4640263" y="3840163"/>
          <p14:tracePt t="7522" x="4649788" y="3840163"/>
          <p14:tracePt t="7898" x="4659313" y="3821113"/>
          <p14:tracePt t="7906" x="4659313" y="3811588"/>
          <p14:tracePt t="7914" x="4659313" y="3803650"/>
          <p14:tracePt t="7922" x="4659313" y="3794125"/>
          <p14:tracePt t="7930" x="4659313" y="3784600"/>
          <p14:tracePt t="7938" x="4659313" y="3767138"/>
          <p14:tracePt t="7946" x="4659313" y="3748088"/>
          <p14:tracePt t="7954" x="4659313" y="3738563"/>
          <p14:tracePt t="7962" x="4659313" y="3730625"/>
          <p14:tracePt t="7970" x="4659313" y="3721100"/>
          <p14:tracePt t="7986" x="4659313" y="3702050"/>
          <p14:tracePt t="7994" x="4659313" y="3694113"/>
          <p14:tracePt t="8002" x="4659313" y="3684588"/>
          <p14:tracePt t="8010" x="4659313" y="3657600"/>
          <p14:tracePt t="8018" x="4659313" y="3638550"/>
          <p14:tracePt t="8026" x="4659313" y="3611563"/>
          <p14:tracePt t="8034" x="4659313" y="3592513"/>
          <p14:tracePt t="8042" x="4659313" y="3565525"/>
          <p14:tracePt t="8051" x="4659313" y="3548063"/>
          <p14:tracePt t="8058" x="4659313" y="3529013"/>
          <p14:tracePt t="8067" x="4659313" y="3519488"/>
          <p14:tracePt t="8074" x="4659313" y="3502025"/>
          <p14:tracePt t="8100" x="4659313" y="3482975"/>
          <p14:tracePt t="8594" x="4649788" y="3475038"/>
          <p14:tracePt t="8602" x="4640263" y="3475038"/>
          <p14:tracePt t="8618" x="4630738" y="3475038"/>
          <p14:tracePt t="8626" x="4613275" y="3475038"/>
          <p14:tracePt t="8642" x="4603750" y="3475038"/>
          <p14:tracePt t="8661" x="4594225" y="3475038"/>
          <p14:tracePt t="8722" x="4586288" y="3475038"/>
          <p14:tracePt t="8821" x="4576763" y="3465513"/>
          <p14:tracePt t="8863" x="4576763" y="3446463"/>
          <p14:tracePt t="8879" x="4576763" y="3438525"/>
          <p14:tracePt t="8898" x="4576763" y="3429000"/>
          <p14:tracePt t="8915" x="4576763" y="3419475"/>
          <p14:tracePt t="8938" x="4586288" y="3411538"/>
          <p14:tracePt t="8946" x="4594225" y="3411538"/>
          <p14:tracePt t="8963" x="4603750" y="3402013"/>
          <p14:tracePt t="8979" x="4613275" y="3392488"/>
          <p14:tracePt t="9092" x="4586288" y="3392488"/>
          <p14:tracePt t="9098" x="4540250" y="3392488"/>
          <p14:tracePt t="9106" x="4494213" y="3392488"/>
          <p14:tracePt t="9115" x="4430713" y="3392488"/>
          <p14:tracePt t="9122" x="4394200" y="3392488"/>
          <p14:tracePt t="9130" x="4340225" y="3392488"/>
          <p14:tracePt t="9139" x="4294188" y="3392488"/>
          <p14:tracePt t="9146" x="4267200" y="3392488"/>
          <p14:tracePt t="9154" x="4238625" y="3392488"/>
          <p14:tracePt t="9162" x="4230688" y="3392488"/>
          <p14:tracePt t="9178" x="4221163" y="3392488"/>
          <p14:tracePt t="9194" x="4211638" y="3392488"/>
          <p14:tracePt t="9226" x="4202113" y="3392488"/>
          <p14:tracePt t="9234" x="4194175" y="3382963"/>
          <p14:tracePt t="9251" x="4194175" y="3375025"/>
          <p14:tracePt t="9272" x="4184650" y="3355975"/>
          <p14:tracePt t="9298" x="4184650" y="3346450"/>
          <p14:tracePt t="9315" x="4184650" y="3328988"/>
          <p14:tracePt t="9370" x="4184650" y="3309938"/>
          <p14:tracePt t="9378" x="4194175" y="3309938"/>
          <p14:tracePt t="9386" x="4202113" y="3309938"/>
          <p14:tracePt t="9394" x="4230688" y="3309938"/>
          <p14:tracePt t="9402" x="4275138" y="3309938"/>
          <p14:tracePt t="9410" x="4284663" y="3309938"/>
          <p14:tracePt t="9418" x="4321175" y="3309938"/>
          <p14:tracePt t="9426" x="4348163" y="3309938"/>
          <p14:tracePt t="9435" x="4384675" y="3309938"/>
          <p14:tracePt t="9442" x="4430713" y="3309938"/>
          <p14:tracePt t="9451" x="4448175" y="3309938"/>
          <p14:tracePt t="9458" x="4484688" y="3309938"/>
          <p14:tracePt t="9468" x="4513263" y="3309938"/>
          <p14:tracePt t="9474" x="4521200" y="3309938"/>
          <p14:tracePt t="9484" x="4530725" y="3309938"/>
          <p14:tracePt t="9499" x="4540250" y="3309938"/>
          <p14:tracePt t="9643" x="4549775" y="3309938"/>
          <p14:tracePt t="9652" x="4549775" y="3328988"/>
          <p14:tracePt t="9658" x="4540250" y="3375025"/>
          <p14:tracePt t="9667" x="4530725" y="3375025"/>
          <p14:tracePt t="9674" x="4513263" y="3419475"/>
          <p14:tracePt t="9683" x="4503738" y="3446463"/>
          <p14:tracePt t="9690" x="4476750" y="3492500"/>
          <p14:tracePt t="9701" x="4467225" y="3519488"/>
          <p14:tracePt t="9706" x="4467225" y="3556000"/>
          <p14:tracePt t="9714" x="4457700" y="3602038"/>
          <p14:tracePt t="9722" x="4457700" y="3648075"/>
          <p14:tracePt t="9730" x="4457700" y="3684588"/>
          <p14:tracePt t="9738" x="4457700" y="3730625"/>
          <p14:tracePt t="9746" x="4457700" y="3767138"/>
          <p14:tracePt t="9754" x="4457700" y="3803650"/>
          <p14:tracePt t="9763" x="4457700" y="3821113"/>
          <p14:tracePt t="9770" x="4457700" y="3857625"/>
          <p14:tracePt t="9795" x="4457700" y="3875088"/>
          <p14:tracePt t="9802" x="4467225" y="3884613"/>
          <p14:tracePt t="9811" x="4476750" y="3884613"/>
          <p14:tracePt t="9818" x="4503738" y="3903663"/>
          <p14:tracePt t="9827" x="4521200" y="3903663"/>
          <p14:tracePt t="9834" x="4549775" y="3911600"/>
          <p14:tracePt t="9842" x="4557713" y="3911600"/>
          <p14:tracePt t="9851" x="4576763" y="3911600"/>
          <p14:tracePt t="9859" x="4603750" y="3911600"/>
          <p14:tracePt t="9870" x="4622800" y="3911600"/>
          <p14:tracePt t="9875" x="4640263" y="3911600"/>
          <p14:tracePt t="9884" x="4659313" y="3911600"/>
          <p14:tracePt t="9900" x="4686300" y="3911600"/>
          <p14:tracePt t="9906" x="4695825" y="3903663"/>
          <p14:tracePt t="9938" x="4703763" y="3903663"/>
          <p14:tracePt t="10052" x="4703763" y="3911600"/>
          <p14:tracePt t="10063" x="4703763" y="3921125"/>
          <p14:tracePt t="10066" x="4703763" y="3957638"/>
          <p14:tracePt t="10076" x="4686300" y="3976688"/>
          <p14:tracePt t="10083" x="4667250" y="3994150"/>
          <p14:tracePt t="10090" x="4630738" y="4057650"/>
          <p14:tracePt t="10099" x="4622800" y="4076700"/>
          <p14:tracePt t="10106" x="4586288" y="4122738"/>
          <p14:tracePt t="10116" x="4567238" y="4167188"/>
          <p14:tracePt t="10122" x="4557713" y="4186238"/>
          <p14:tracePt t="10130" x="4557713" y="4222750"/>
          <p14:tracePt t="10139" x="4530725" y="4259263"/>
          <p14:tracePt t="10146" x="4521200" y="4276725"/>
          <p14:tracePt t="10155" x="4521200" y="4313238"/>
          <p14:tracePt t="10162" x="4521200" y="4332288"/>
          <p14:tracePt t="10170" x="4521200" y="4359275"/>
          <p14:tracePt t="10178" x="4521200" y="4376738"/>
          <p14:tracePt t="10186" x="4521200" y="4405313"/>
          <p14:tracePt t="10194" x="4521200" y="4413250"/>
          <p14:tracePt t="10202" x="4521200" y="4422775"/>
          <p14:tracePt t="10218" x="4530725" y="4422775"/>
          <p14:tracePt t="10243" x="4540250" y="4422775"/>
          <p14:tracePt t="10269" x="4557713" y="4422775"/>
          <p14:tracePt t="10405" x="4567238" y="4432300"/>
          <p14:tracePt t="10420" x="4567238" y="4441825"/>
          <p14:tracePt t="10428" x="4567238" y="4459288"/>
          <p14:tracePt t="10442" x="4567238" y="4478338"/>
          <p14:tracePt t="10451" x="4567238" y="4495800"/>
          <p14:tracePt t="10458" x="4567238" y="4522788"/>
          <p14:tracePt t="10468" x="4549775" y="4568825"/>
          <p14:tracePt t="10473" x="4549775" y="4595813"/>
          <p14:tracePt t="10484" x="4540250" y="4660900"/>
          <p14:tracePt t="10490" x="4513263" y="4697413"/>
          <p14:tracePt t="10499" x="4513263" y="4760913"/>
          <p14:tracePt t="10506" x="4503738" y="4797425"/>
          <p14:tracePt t="10516" x="4503738" y="4833938"/>
          <p14:tracePt t="10522" x="4503738" y="4870450"/>
          <p14:tracePt t="10530" x="4503738" y="4906963"/>
          <p14:tracePt t="10538" x="4503738" y="4951413"/>
          <p14:tracePt t="10546" x="4503738" y="4970463"/>
          <p14:tracePt t="10554" x="4503738" y="4997450"/>
          <p14:tracePt t="10562" x="4503738" y="5016500"/>
          <p14:tracePt t="10570" x="4503738" y="5024438"/>
          <p14:tracePt t="10586" x="4503738" y="5053013"/>
          <p14:tracePt t="10706" x="4513263" y="5060950"/>
          <p14:tracePt t="10732" x="4513263" y="5070475"/>
          <p14:tracePt t="10738" x="4513263" y="5080000"/>
          <p14:tracePt t="10746" x="4513263" y="5097463"/>
          <p14:tracePt t="10754" x="4513263" y="5106988"/>
          <p14:tracePt t="10770" x="4513263" y="5133975"/>
          <p14:tracePt t="10778" x="4513263" y="5143500"/>
          <p14:tracePt t="10786" x="4503738" y="5153025"/>
          <p14:tracePt t="10802" x="4503738" y="5160963"/>
          <p14:tracePt t="10845" x="4494213" y="5160963"/>
          <p14:tracePt t="10852" x="4494213" y="5170488"/>
          <p14:tracePt t="10861" x="4476750" y="5189538"/>
          <p14:tracePt t="10868" x="4467225" y="5197475"/>
          <p14:tracePt t="10874" x="4457700" y="5216525"/>
          <p14:tracePt t="10901" x="4448175" y="5233988"/>
          <p14:tracePt t="10907" x="4440238" y="5233988"/>
          <p14:tracePt t="10917" x="4430713" y="5243513"/>
          <p14:tracePt t="10978" x="4430713" y="5253038"/>
          <p14:tracePt t="10986" x="4430713" y="5270500"/>
          <p14:tracePt t="11003" x="4430713" y="5289550"/>
          <p14:tracePt t="11011" x="4430713" y="5299075"/>
          <p14:tracePt t="11018" x="4430713" y="5307013"/>
          <p14:tracePt t="11034" x="4430713" y="5326063"/>
          <p14:tracePt t="11050" x="4430713" y="5343525"/>
          <p14:tracePt t="11066" x="4430713" y="5353050"/>
          <p14:tracePt t="11074" x="4430713" y="5372100"/>
          <p14:tracePt t="11083" x="4421188" y="5380038"/>
          <p14:tracePt t="11090" x="4421188" y="5389563"/>
          <p14:tracePt t="11106" x="4421188" y="5408613"/>
          <p14:tracePt t="11116" x="4413250" y="5426075"/>
          <p14:tracePt t="11123" x="4413250" y="5435600"/>
          <p14:tracePt t="11129" x="4413250" y="5453063"/>
          <p14:tracePt t="11138" x="4413250" y="5472113"/>
          <p14:tracePt t="11146" x="4394200" y="5489575"/>
          <p14:tracePt t="11154" x="4394200" y="5508625"/>
          <p14:tracePt t="11162" x="4394200" y="5518150"/>
          <p14:tracePt t="11170" x="4394200" y="5545138"/>
          <p14:tracePt t="11178" x="4394200" y="5562600"/>
          <p14:tracePt t="11195" x="4394200" y="5589588"/>
          <p14:tracePt t="11202" x="4394200" y="5599113"/>
          <p14:tracePt t="11210" x="4394200" y="5626100"/>
          <p14:tracePt t="11218" x="4394200" y="5635625"/>
          <p14:tracePt t="11226" x="4394200" y="5654675"/>
          <p14:tracePt t="11234" x="4394200" y="5681663"/>
          <p14:tracePt t="11242" x="4394200" y="5691188"/>
          <p14:tracePt t="11250" x="4394200" y="5708650"/>
          <p14:tracePt t="11258" x="4394200" y="5718175"/>
          <p14:tracePt t="11282" x="4403725" y="5727700"/>
          <p14:tracePt t="11299" x="4413250" y="5735638"/>
          <p14:tracePt t="11322" x="4421188" y="5735638"/>
          <p14:tracePt t="11330" x="4430713" y="5735638"/>
          <p14:tracePt t="11346" x="4440238" y="5735638"/>
          <p14:tracePt t="11354" x="4448175" y="5735638"/>
          <p14:tracePt t="11366" x="4457700" y="5718175"/>
          <p14:tracePt t="11378" x="4457700" y="5691188"/>
          <p14:tracePt t="11386" x="4457700" y="5662613"/>
          <p14:tracePt t="11394" x="4457700" y="5618163"/>
          <p14:tracePt t="11402" x="4457700" y="5562600"/>
          <p14:tracePt t="11410" x="4457700" y="5508625"/>
          <p14:tracePt t="11418" x="4457700" y="5453063"/>
          <p14:tracePt t="11426" x="4457700" y="5380038"/>
          <p14:tracePt t="11434" x="4457700" y="5289550"/>
          <p14:tracePt t="11442" x="4413250" y="5170488"/>
          <p14:tracePt t="11453" x="4376738" y="5089525"/>
          <p14:tracePt t="11458" x="4357688" y="4997450"/>
          <p14:tracePt t="11467" x="4303713" y="4860925"/>
          <p14:tracePt t="11474" x="4257675" y="4760913"/>
          <p14:tracePt t="11483" x="4221163" y="4668838"/>
          <p14:tracePt t="11492" x="4157663" y="4551363"/>
          <p14:tracePt t="11502" x="4121150" y="4432300"/>
          <p14:tracePt t="11507" x="4075113" y="4340225"/>
          <p14:tracePt t="11519" x="4002088" y="4222750"/>
          <p14:tracePt t="11521" x="3948113" y="4122738"/>
          <p14:tracePt t="11536" x="3883025" y="3984625"/>
          <p14:tracePt t="11541" x="3829050" y="3840163"/>
          <p14:tracePt t="11547" x="3783013" y="3721100"/>
          <p14:tracePt t="11554" x="3719513" y="3592513"/>
          <p14:tracePt t="11562" x="3665538" y="3475038"/>
          <p14:tracePt t="11570" x="3636963" y="3392488"/>
          <p14:tracePt t="11578" x="3582988" y="3273425"/>
          <p14:tracePt t="11586" x="3536950" y="3200400"/>
          <p14:tracePt t="11594" x="3500438" y="3119438"/>
          <p14:tracePt t="11602" x="3463925" y="3063875"/>
          <p14:tracePt t="11611" x="3436938" y="3009900"/>
          <p14:tracePt t="11618" x="3400425" y="2954338"/>
          <p14:tracePt t="11626" x="3382963" y="2917825"/>
          <p14:tracePt t="11635" x="3373438" y="2881313"/>
          <p14:tracePt t="11641" x="3354388" y="2854325"/>
          <p14:tracePt t="11651" x="3327400" y="2817813"/>
          <p14:tracePt t="11658" x="3309938" y="2790825"/>
          <p14:tracePt t="11666" x="3300413" y="2735263"/>
          <p14:tracePt t="11674" x="3273425" y="2690813"/>
          <p14:tracePt t="11683" x="3254375" y="2625725"/>
          <p14:tracePt t="11691" x="3208338" y="2544763"/>
          <p14:tracePt t="11706" x="3144838" y="2425700"/>
          <p14:tracePt t="11719" x="3090863" y="2335213"/>
          <p14:tracePt t="11721" x="3054350" y="2262188"/>
          <p14:tracePt t="11730" x="3017838" y="2206625"/>
          <p14:tracePt t="11738" x="2981325" y="2133600"/>
          <p14:tracePt t="11750" x="2954338" y="2097088"/>
          <p14:tracePt t="11754" x="2908300" y="2052638"/>
          <p14:tracePt t="11762" x="2889250" y="2006600"/>
          <p14:tracePt t="11770" x="2852738" y="1979613"/>
          <p14:tracePt t="11779" x="2798763" y="1897063"/>
          <p14:tracePt t="11786" x="2781300" y="1860550"/>
          <p14:tracePt t="11794" x="2735263" y="1814513"/>
          <p14:tracePt t="11802" x="2679700" y="1731963"/>
          <p14:tracePt t="11810" x="2652713" y="1704975"/>
          <p14:tracePt t="11818" x="2570163" y="1651000"/>
          <p14:tracePt t="11826" x="2498725" y="1577975"/>
          <p14:tracePt t="11834" x="2416175" y="1514475"/>
          <p14:tracePt t="11842" x="2333625" y="1441450"/>
          <p14:tracePt t="11851" x="2270125" y="1385888"/>
          <p14:tracePt t="11857" x="2224088" y="1368425"/>
          <p14:tracePt t="11866" x="2160588" y="1331913"/>
          <p14:tracePt t="11874" x="2097088" y="1303338"/>
          <p14:tracePt t="11886" x="2051050" y="1268413"/>
          <p14:tracePt t="11902" x="1978025" y="1258888"/>
          <p14:tracePt t="11905" x="1960563" y="1258888"/>
          <p14:tracePt t="11916" x="1951038" y="1258888"/>
          <p14:tracePt t="11922" x="1931988" y="1258888"/>
          <p14:tracePt t="11932" x="1914525" y="1258888"/>
          <p14:tracePt t="11938" x="1905000" y="1258888"/>
          <p14:tracePt t="11946" x="1895475" y="1258888"/>
          <p14:tracePt t="11954" x="1878013" y="1258888"/>
          <p14:tracePt t="11962" x="1878013" y="1268413"/>
          <p14:tracePt t="11970" x="1868488" y="1268413"/>
          <p14:tracePt t="11978" x="1851025" y="1276350"/>
          <p14:tracePt t="12002" x="1831975" y="1285875"/>
          <p14:tracePt t="12010" x="1824038" y="1285875"/>
          <p14:tracePt t="12018" x="1814513" y="1295400"/>
          <p14:tracePt t="12146" x="1804988" y="1303338"/>
          <p14:tracePt t="12162" x="1787525" y="1303338"/>
          <p14:tracePt t="12186" x="1768475" y="1303338"/>
          <p14:tracePt t="12202" x="1758950" y="1295400"/>
          <p14:tracePt t="12219" x="1758950" y="1276350"/>
          <p14:tracePt t="12589" x="1758950" y="1268413"/>
          <p14:tracePt t="12627" x="1768475" y="1249363"/>
          <p14:tracePt t="12660" x="1778000" y="1239838"/>
          <p14:tracePt t="12676" x="1787525" y="1231900"/>
          <p14:tracePt t="12706" x="1804988" y="1231900"/>
          <p14:tracePt t="12732" x="1814513" y="1222375"/>
          <p14:tracePt t="12762" x="1831975" y="1212850"/>
          <p14:tracePt t="12786" x="1851025" y="1212850"/>
          <p14:tracePt t="12796" x="1860550" y="1212850"/>
          <p14:tracePt t="12811" x="1868488" y="1212850"/>
          <p14:tracePt t="12820" x="1924050" y="1203325"/>
          <p14:tracePt t="12827" x="1960563" y="1203325"/>
          <p14:tracePt t="12834" x="2005013" y="1203325"/>
          <p14:tracePt t="12842" x="2060575" y="1203325"/>
          <p14:tracePt t="12850" x="2114550" y="1203325"/>
          <p14:tracePt t="12859" x="2170113" y="1203325"/>
          <p14:tracePt t="12867" x="2243138" y="1203325"/>
          <p14:tracePt t="12874" x="2297113" y="1203325"/>
          <p14:tracePt t="12884" x="2352675" y="1203325"/>
          <p14:tracePt t="12890" x="2416175" y="1203325"/>
          <p14:tracePt t="12904" x="2470150" y="1203325"/>
          <p14:tracePt t="12909" x="2506663" y="1203325"/>
          <p14:tracePt t="12915" x="2562225" y="1203325"/>
          <p14:tracePt t="12922" x="2606675" y="1203325"/>
          <p14:tracePt t="12930" x="2643188" y="1203325"/>
          <p14:tracePt t="12937" x="2689225" y="1203325"/>
          <p14:tracePt t="12946" x="2725738" y="1203325"/>
          <p14:tracePt t="12954" x="2781300" y="1203325"/>
          <p14:tracePt t="12962" x="2835275" y="1203325"/>
          <p14:tracePt t="12970" x="2898775" y="1203325"/>
          <p14:tracePt t="12978" x="2971800" y="1203325"/>
          <p14:tracePt t="12986" x="3044825" y="1203325"/>
          <p14:tracePt t="12994" x="3117850" y="1203325"/>
          <p14:tracePt t="13002" x="3208338" y="1203325"/>
          <p14:tracePt t="13010" x="3300413" y="1203325"/>
          <p14:tracePt t="13018" x="3409950" y="1203325"/>
          <p14:tracePt t="13026" x="3519488" y="1203325"/>
          <p14:tracePt t="13034" x="3609975" y="1203325"/>
          <p14:tracePt t="13042" x="3738563" y="1203325"/>
          <p14:tracePt t="13050" x="3846513" y="1203325"/>
          <p14:tracePt t="13058" x="3956050" y="1203325"/>
          <p14:tracePt t="13066" x="4065588" y="1203325"/>
          <p14:tracePt t="13074" x="4165600" y="1203325"/>
          <p14:tracePt t="13083" x="4284663" y="1203325"/>
          <p14:tracePt t="13090" x="4367213" y="1203325"/>
          <p14:tracePt t="13099" x="4476750" y="1203325"/>
          <p14:tracePt t="13106" x="4567238" y="1203325"/>
          <p14:tracePt t="13120" x="4695825" y="1203325"/>
          <p14:tracePt t="13124" x="4786313" y="1203325"/>
          <p14:tracePt t="13130" x="4913313" y="1203325"/>
          <p14:tracePt t="13139" x="5041900" y="1203325"/>
          <p14:tracePt t="13146" x="5132388" y="1203325"/>
          <p14:tracePt t="13154" x="5241925" y="1203325"/>
          <p14:tracePt t="13162" x="5341938" y="1166813"/>
          <p14:tracePt t="13170" x="5451475" y="1166813"/>
          <p14:tracePt t="13178" x="5524500" y="1149350"/>
          <p14:tracePt t="13186" x="5588000" y="1139825"/>
          <p14:tracePt t="13194" x="5643563" y="1139825"/>
          <p14:tracePt t="13202" x="5707063" y="1112838"/>
          <p14:tracePt t="13212" x="5743575" y="1112838"/>
          <p14:tracePt t="13220" x="5761038" y="1112838"/>
          <p14:tracePt t="13227" x="5789613" y="1112838"/>
          <p14:tracePt t="13239" x="5816600" y="1112838"/>
          <p14:tracePt t="13243" x="5834063" y="1112838"/>
          <p14:tracePt t="13253" x="5843588" y="1112838"/>
          <p14:tracePt t="13260" x="5853113" y="1112838"/>
          <p14:tracePt t="13267" x="5870575" y="1112838"/>
          <p14:tracePt t="13365" x="5880100" y="1112838"/>
          <p14:tracePt t="13375" x="5889625" y="1112838"/>
          <p14:tracePt t="13387" x="5907088" y="1112838"/>
          <p14:tracePt t="13394" x="5916613" y="1112838"/>
          <p14:tracePt t="13402" x="5926138" y="1112838"/>
          <p14:tracePt t="13409" x="5935663" y="1112838"/>
          <p14:tracePt t="13418" x="5953125" y="1112838"/>
          <p14:tracePt t="13436" x="5962650" y="1112838"/>
          <p14:tracePt t="13443" x="5972175" y="1112838"/>
          <p14:tracePt t="13456" x="5999163" y="1122363"/>
          <p14:tracePt t="13457" x="6016625" y="1130300"/>
          <p14:tracePt t="13474" x="6035675" y="1130300"/>
          <p14:tracePt t="13485" x="6043613" y="1130300"/>
          <p14:tracePt t="13490" x="6072188" y="1149350"/>
          <p14:tracePt t="13500" x="6089650" y="1149350"/>
          <p14:tracePt t="13506" x="6108700" y="1149350"/>
          <p14:tracePt t="13517" x="6135688" y="1149350"/>
          <p14:tracePt t="13522" x="6153150" y="1149350"/>
          <p14:tracePt t="13533" x="6181725" y="1149350"/>
          <p14:tracePt t="13538" x="6226175" y="1149350"/>
          <p14:tracePt t="13546" x="6235700" y="1149350"/>
          <p14:tracePt t="13554" x="6272213" y="1149350"/>
          <p14:tracePt t="13562" x="6291263" y="1158875"/>
          <p14:tracePt t="13570" x="6318250" y="1158875"/>
          <p14:tracePt t="13579" x="6345238" y="1166813"/>
          <p14:tracePt t="13594" x="6372225" y="1166813"/>
          <p14:tracePt t="13602" x="6391275" y="1176338"/>
          <p14:tracePt t="13610" x="6408738" y="1176338"/>
          <p14:tracePt t="13618" x="6427788" y="1185863"/>
          <p14:tracePt t="13626" x="6435725" y="1195388"/>
          <p14:tracePt t="13643" x="6454775" y="1195388"/>
          <p14:tracePt t="13659" x="6464300" y="1195388"/>
          <p14:tracePt t="13675" x="6472238" y="1195388"/>
          <p14:tracePt t="13688" x="6481763" y="1195388"/>
          <p14:tracePt t="13706" x="6500813" y="1195388"/>
          <p14:tracePt t="13919" x="6508750" y="1195388"/>
          <p14:tracePt t="13921" x="6518275" y="1195388"/>
          <p14:tracePt t="13940" x="6537325" y="1195388"/>
          <p14:tracePt t="13948" x="6545263" y="1195388"/>
          <p14:tracePt t="13956" x="6554788" y="1195388"/>
          <p14:tracePt t="13962" x="6573838" y="1195388"/>
          <p14:tracePt t="13970" x="6610350" y="1195388"/>
          <p14:tracePt t="13978" x="6637338" y="1195388"/>
          <p14:tracePt t="13986" x="6664325" y="1195388"/>
          <p14:tracePt t="13994" x="6691313" y="1185863"/>
          <p14:tracePt t="14002" x="6727825" y="1176338"/>
          <p14:tracePt t="14010" x="6754813" y="1166813"/>
          <p14:tracePt t="14018" x="6773863" y="1158875"/>
          <p14:tracePt t="14026" x="6791325" y="1149350"/>
          <p14:tracePt t="14034" x="6819900" y="1149350"/>
          <p14:tracePt t="14042" x="6837363" y="1149350"/>
          <p14:tracePt t="14051" x="6856413" y="1149350"/>
          <p14:tracePt t="14062" x="6883400" y="1149350"/>
          <p14:tracePt t="14066" x="6929438" y="1149350"/>
          <p14:tracePt t="14075" x="6946900" y="1149350"/>
          <p14:tracePt t="14082" x="6973888" y="1149350"/>
          <p14:tracePt t="14090" x="7000875" y="1149350"/>
          <p14:tracePt t="14099" x="7019925" y="1158875"/>
          <p14:tracePt t="14106" x="7029450" y="1158875"/>
          <p14:tracePt t="14116" x="7037388" y="1166813"/>
          <p14:tracePt t="14122" x="7065963" y="1166813"/>
          <p14:tracePt t="14132" x="7073900" y="1176338"/>
          <p14:tracePt t="14140" x="7083425" y="1176338"/>
          <p14:tracePt t="14146" x="7110413" y="1195388"/>
          <p14:tracePt t="14578" x="7119938" y="1195388"/>
          <p14:tracePt t="14586" x="7138988" y="1195388"/>
          <p14:tracePt t="14594" x="7146925" y="1195388"/>
          <p14:tracePt t="14602" x="7165975" y="1195388"/>
          <p14:tracePt t="14610" x="7175500" y="1185863"/>
          <p14:tracePt t="14634" x="7175500" y="1176338"/>
          <p14:tracePt t="14741" x="7183438" y="1176338"/>
          <p14:tracePt t="14757" x="7183438" y="1185863"/>
          <p14:tracePt t="15084" x="7183438" y="1195388"/>
          <p14:tracePt t="15100" x="7183438" y="1203325"/>
          <p14:tracePt t="16095" x="7192963" y="1203325"/>
          <p14:tracePt t="16507" x="7202488" y="1212850"/>
          <p14:tracePt t="16530" x="7202488" y="1222375"/>
          <p14:tracePt t="16586" x="7202488" y="1231900"/>
          <p14:tracePt t="16594" x="7192963" y="1239838"/>
          <p14:tracePt t="16610" x="7183438" y="1239838"/>
          <p14:tracePt t="16634" x="7183438" y="1258888"/>
          <p14:tracePt t="16652" x="7175500" y="1268413"/>
          <p14:tracePt t="16668" x="7175500" y="1276350"/>
          <p14:tracePt t="16679" x="7165975" y="1285875"/>
          <p14:tracePt t="16699" x="7146925" y="1295400"/>
          <p14:tracePt t="16722" x="7129463" y="1312863"/>
          <p14:tracePt t="16730" x="7092950" y="1331913"/>
          <p14:tracePt t="16746" x="7046913" y="1358900"/>
          <p14:tracePt t="16754" x="7000875" y="1385888"/>
          <p14:tracePt t="16762" x="6937375" y="1422400"/>
          <p14:tracePt t="16770" x="6873875" y="1458913"/>
          <p14:tracePt t="16778" x="6827838" y="1495425"/>
          <p14:tracePt t="16786" x="6764338" y="1522413"/>
          <p14:tracePt t="16794" x="6718300" y="1558925"/>
          <p14:tracePt t="16802" x="6664325" y="1568450"/>
          <p14:tracePt t="16811" x="6618288" y="1577975"/>
          <p14:tracePt t="16818" x="6554788" y="1614488"/>
          <p14:tracePt t="16827" x="6508750" y="1631950"/>
          <p14:tracePt t="16834" x="6427788" y="1668463"/>
          <p14:tracePt t="16843" x="6391275" y="1677988"/>
          <p14:tracePt t="16850" x="6345238" y="1677988"/>
          <p14:tracePt t="16858" x="6326188" y="1687513"/>
          <p14:tracePt t="16867" x="6291263" y="1697038"/>
          <p14:tracePt t="16874" x="6245225" y="1714500"/>
          <p14:tracePt t="16882" x="6235700" y="1714500"/>
          <p14:tracePt t="16906" x="6181725" y="1731963"/>
          <p14:tracePt t="16909" x="6162675" y="1731963"/>
          <p14:tracePt t="16916" x="6145213" y="1751013"/>
          <p14:tracePt t="16922" x="6116638" y="1751013"/>
          <p14:tracePt t="16931" x="6080125" y="1768475"/>
          <p14:tracePt t="16947" x="6053138" y="1768475"/>
          <p14:tracePt t="16954" x="6043613" y="1768475"/>
          <p14:tracePt t="16970" x="6026150" y="1768475"/>
          <p14:tracePt t="16986" x="6016625" y="1768475"/>
          <p14:tracePt t="16994" x="6007100" y="1768475"/>
          <p14:tracePt t="17036" x="5999163" y="1768475"/>
          <p14:tracePt t="17044" x="5972175" y="1778000"/>
          <p14:tracePt t="17052" x="5962650" y="1787525"/>
          <p14:tracePt t="17058" x="5935663" y="1797050"/>
          <p14:tracePt t="17066" x="5916613" y="1814513"/>
          <p14:tracePt t="17074" x="5889625" y="1833563"/>
          <p14:tracePt t="17084" x="5853113" y="1841500"/>
          <p14:tracePt t="17090" x="5834063" y="1860550"/>
          <p14:tracePt t="17099" x="5807075" y="1870075"/>
          <p14:tracePt t="17106" x="5761038" y="1897063"/>
          <p14:tracePt t="17120" x="5753100" y="1897063"/>
          <p14:tracePt t="17126" x="5734050" y="1914525"/>
          <p14:tracePt t="17130" x="5716588" y="1924050"/>
          <p14:tracePt t="17146" x="5688013" y="1933575"/>
          <p14:tracePt t="17165" x="5653088" y="1951038"/>
          <p14:tracePt t="17170" x="5624513" y="1970088"/>
          <p14:tracePt t="17180" x="5597525" y="1979613"/>
          <p14:tracePt t="17187" x="5580063" y="1987550"/>
          <p14:tracePt t="17194" x="5534025" y="2016125"/>
          <p14:tracePt t="17202" x="5514975" y="2024063"/>
          <p14:tracePt t="17210" x="5478463" y="2033588"/>
          <p14:tracePt t="17218" x="5461000" y="2043113"/>
          <p14:tracePt t="17226" x="5414963" y="2070100"/>
          <p14:tracePt t="17234" x="5414963" y="2079625"/>
          <p14:tracePt t="17242" x="5368925" y="2116138"/>
          <p14:tracePt t="17250" x="5341938" y="2125663"/>
          <p14:tracePt t="17258" x="5324475" y="2143125"/>
          <p14:tracePt t="17268" x="5305425" y="2160588"/>
          <p14:tracePt t="17274" x="5278438" y="2189163"/>
          <p14:tracePt t="17282" x="5260975" y="2206625"/>
          <p14:tracePt t="17290" x="5251450" y="2225675"/>
          <p14:tracePt t="17299" x="5224463" y="2262188"/>
          <p14:tracePt t="17306" x="5214938" y="2279650"/>
          <p14:tracePt t="17315" x="5205413" y="2306638"/>
          <p14:tracePt t="17323" x="5187950" y="2325688"/>
          <p14:tracePt t="17335" x="5178425" y="2343150"/>
          <p14:tracePt t="17338" x="5178425" y="2352675"/>
          <p14:tracePt t="17345" x="5168900" y="2379663"/>
          <p14:tracePt t="17354" x="5168900" y="2398713"/>
          <p14:tracePt t="17364" x="5159375" y="2408238"/>
          <p14:tracePt t="17373" x="5159375" y="2416175"/>
          <p14:tracePt t="17380" x="5151438" y="2444750"/>
          <p14:tracePt t="17388" x="5132388" y="2462213"/>
          <p14:tracePt t="17402" x="5122863" y="2481263"/>
          <p14:tracePt t="17411" x="5114925" y="2489200"/>
          <p14:tracePt t="17422" x="5095875" y="2508250"/>
          <p14:tracePt t="17436" x="5086350" y="2517775"/>
          <p14:tracePt t="17442" x="5068888" y="2544763"/>
          <p14:tracePt t="17450" x="5059363" y="2544763"/>
          <p14:tracePt t="17458" x="5049838" y="2554288"/>
          <p14:tracePt t="17466" x="5032375" y="2562225"/>
          <p14:tracePt t="17474" x="5032375" y="2571750"/>
          <p14:tracePt t="17490" x="5022850" y="2589213"/>
          <p14:tracePt t="17499" x="5014913" y="2598738"/>
          <p14:tracePt t="17506" x="5014913" y="2608263"/>
          <p14:tracePt t="17524" x="5005388" y="2625725"/>
          <p14:tracePt t="17540" x="4995863" y="2662238"/>
          <p14:tracePt t="17557" x="4995863" y="2690813"/>
          <p14:tracePt t="17562" x="4995863" y="2698750"/>
          <p14:tracePt t="17570" x="4986338" y="2717800"/>
          <p14:tracePt t="17579" x="4978400" y="2744788"/>
          <p14:tracePt t="17586" x="4968875" y="2754313"/>
          <p14:tracePt t="17593" x="4968875" y="2763838"/>
          <p14:tracePt t="17602" x="4959350" y="2781300"/>
          <p14:tracePt t="17609" x="4959350" y="2790825"/>
          <p14:tracePt t="17618" x="4959350" y="2800350"/>
          <p14:tracePt t="17643" x="4949825" y="2808288"/>
          <p14:tracePt t="17719" x="4949825" y="2817813"/>
          <p14:tracePt t="17731" x="4949825" y="2827338"/>
          <p14:tracePt t="17739" x="4949825" y="2836863"/>
          <p14:tracePt t="17754" x="4949825" y="2844800"/>
          <p14:tracePt t="17770" x="4949825" y="2863850"/>
          <p14:tracePt t="17892" x="4949825" y="2873375"/>
          <p14:tracePt t="17914" x="4949825" y="2881313"/>
          <p14:tracePt t="17922" x="4959350" y="2890838"/>
          <p14:tracePt t="17931" x="4959350" y="2900363"/>
          <p14:tracePt t="17938" x="4968875" y="2909888"/>
          <p14:tracePt t="17954" x="4968875" y="2917825"/>
          <p14:tracePt t="17978" x="4968875" y="2927350"/>
          <p14:tracePt t="18170" x="4978400" y="2927350"/>
          <p14:tracePt t="18186" x="4978400" y="2917825"/>
          <p14:tracePt t="18194" x="4978400" y="2909888"/>
          <p14:tracePt t="18203" x="4986338" y="2890838"/>
          <p14:tracePt t="18266" x="4995863" y="2890838"/>
          <p14:tracePt t="18372" x="5005388" y="2890838"/>
          <p14:tracePt t="18393" x="5014913" y="2890838"/>
          <p14:tracePt t="18402" x="5014913" y="2900363"/>
          <p14:tracePt t="18410" x="5014913" y="2909888"/>
          <p14:tracePt t="18418" x="5014913" y="2917825"/>
          <p14:tracePt t="18450" x="5014913" y="2936875"/>
          <p14:tracePt t="18645" x="5022850" y="2946400"/>
          <p14:tracePt t="18920" x="5022850" y="2954338"/>
          <p14:tracePt t="19002" x="5022850" y="2963863"/>
          <p14:tracePt t="19180" x="5022850" y="2973388"/>
          <p14:tracePt t="19196" x="5014913" y="2973388"/>
          <p14:tracePt t="19226" x="5005388" y="2973388"/>
          <p14:tracePt t="19250" x="4995863" y="2973388"/>
          <p14:tracePt t="19283" x="4986338" y="2973388"/>
          <p14:tracePt t="19291" x="4978400" y="2973388"/>
          <p14:tracePt t="19316" x="4968875" y="2973388"/>
          <p14:tracePt t="19460" x="4959350" y="2973388"/>
          <p14:tracePt t="19499" x="4959350" y="2982913"/>
          <p14:tracePt t="19659" x="4959350" y="2990850"/>
          <p14:tracePt t="19741" x="4959350" y="3000375"/>
          <p14:tracePt t="19756" x="4959350" y="3009900"/>
          <p14:tracePt t="19767" x="4959350" y="3017838"/>
          <p14:tracePt t="19779" x="4959350" y="3027363"/>
          <p14:tracePt t="22250" x="4959350" y="3036888"/>
          <p14:tracePt t="22932" x="4959350" y="3046413"/>
          <p14:tracePt t="23818" x="4968875" y="3054350"/>
          <p14:tracePt t="23842" x="4968875" y="3063875"/>
          <p14:tracePt t="23850" x="4968875" y="3073400"/>
          <p14:tracePt t="24034" x="4986338" y="3073400"/>
          <p14:tracePt t="24042" x="4995863" y="3073400"/>
          <p14:tracePt t="24082" x="5005388" y="3063875"/>
          <p14:tracePt t="24460" x="5005388" y="3082925"/>
          <p14:tracePt t="24499" x="4995863" y="3090863"/>
          <p14:tracePt t="24706" x="4995863" y="3100388"/>
          <p14:tracePt t="24722" x="4995863" y="3109913"/>
          <p14:tracePt t="24738" x="4995863" y="3119438"/>
          <p14:tracePt t="24748" x="4986338" y="3127375"/>
          <p14:tracePt t="24754" x="4986338" y="3136900"/>
          <p14:tracePt t="24770" x="4978400" y="3146425"/>
          <p14:tracePt t="24794" x="4968875" y="3155950"/>
          <p14:tracePt t="24810" x="4959350" y="3163888"/>
          <p14:tracePt t="24827" x="4941888" y="3182938"/>
          <p14:tracePt t="24834" x="4922838" y="3200400"/>
          <p14:tracePt t="24842" x="4913313" y="3209925"/>
          <p14:tracePt t="24850" x="4913313" y="3219450"/>
          <p14:tracePt t="24858" x="4895850" y="3236913"/>
          <p14:tracePt t="24866" x="4876800" y="3246438"/>
          <p14:tracePt t="24874" x="4868863" y="3255963"/>
          <p14:tracePt t="24883" x="4849813" y="3273425"/>
          <p14:tracePt t="24889" x="4832350" y="3292475"/>
          <p14:tracePt t="24906" x="4813300" y="3309938"/>
          <p14:tracePt t="24917" x="4803775" y="3319463"/>
          <p14:tracePt t="24939" x="4786313" y="3346450"/>
          <p14:tracePt t="25026" x="4786313" y="3355975"/>
          <p14:tracePt t="25035" x="4786313" y="3365500"/>
          <p14:tracePt t="25050" x="4786313" y="3375025"/>
          <p14:tracePt t="25057" x="4786313" y="3392488"/>
          <p14:tracePt t="25075" x="4786313" y="3402013"/>
          <p14:tracePt t="25099" x="4786313" y="3411538"/>
          <p14:tracePt t="25107" x="4786313" y="3429000"/>
          <p14:tracePt t="25124" x="4786313" y="3438525"/>
          <p14:tracePt t="25133" x="4786313" y="3455988"/>
          <p14:tracePt t="25139" x="4786313" y="3482975"/>
          <p14:tracePt t="25146" x="4786313" y="3492500"/>
          <p14:tracePt t="25154" x="4786313" y="3519488"/>
          <p14:tracePt t="25162" x="4786313" y="3538538"/>
          <p14:tracePt t="25170" x="4786313" y="3565525"/>
          <p14:tracePt t="25178" x="4786313" y="3584575"/>
          <p14:tracePt t="25186" x="4786313" y="3592513"/>
          <p14:tracePt t="25194" x="4786313" y="3602038"/>
          <p14:tracePt t="25210" x="4786313" y="3611563"/>
          <p14:tracePt t="25218" x="4786313" y="3621088"/>
          <p14:tracePt t="25226" x="4786313" y="3629025"/>
          <p14:tracePt t="25234" x="4786313" y="3638550"/>
          <p14:tracePt t="25242" x="4786313" y="3657600"/>
          <p14:tracePt t="25251" x="4776788" y="3657600"/>
          <p14:tracePt t="25269" x="4767263" y="3675063"/>
          <p14:tracePt t="25274" x="4767263" y="3684588"/>
          <p14:tracePt t="25282" x="4767263" y="3694113"/>
          <p14:tracePt t="25290" x="4759325" y="3711575"/>
          <p14:tracePt t="25306" x="4740275" y="3730625"/>
          <p14:tracePt t="25322" x="4740275" y="3738563"/>
          <p14:tracePt t="25331" x="4730750" y="3748088"/>
          <p14:tracePt t="25386" x="4713288" y="3748088"/>
          <p14:tracePt t="25426" x="4695825" y="3748088"/>
          <p14:tracePt t="25650" x="4686300" y="3748088"/>
          <p14:tracePt t="25666" x="4667250" y="3748088"/>
          <p14:tracePt t="25768" x="4659313" y="3748088"/>
          <p14:tracePt t="25779" x="4649788" y="3748088"/>
          <p14:tracePt t="25795" x="4649788" y="3757613"/>
          <p14:tracePt t="25812" x="4640263" y="3767138"/>
          <p14:tracePt t="25834" x="4640263" y="3775075"/>
          <p14:tracePt t="25908" x="4640263" y="3784600"/>
          <p14:tracePt t="25914" x="4640263" y="3794125"/>
          <p14:tracePt t="25924" x="4640263" y="3803650"/>
          <p14:tracePt t="25931" x="4649788" y="3803650"/>
          <p14:tracePt t="25938" x="4659313" y="3811588"/>
          <p14:tracePt t="25948" x="4667250" y="3821113"/>
          <p14:tracePt t="25962" x="4676775" y="3830638"/>
          <p14:tracePt t="25969" x="4686300" y="3830638"/>
          <p14:tracePt t="25978" x="4695825" y="3830638"/>
          <p14:tracePt t="25986" x="4695825" y="3840163"/>
          <p14:tracePt t="25994" x="4703763" y="3840163"/>
          <p14:tracePt t="26010" x="4722813" y="3840163"/>
          <p14:tracePt t="26018" x="4730750" y="3840163"/>
          <p14:tracePt t="26026" x="4740275" y="3848100"/>
          <p14:tracePt t="26034" x="4749800" y="3857625"/>
          <p14:tracePt t="26042" x="4759325" y="3857625"/>
          <p14:tracePt t="26058" x="4767263" y="3857625"/>
          <p14:tracePt t="26066" x="4776788" y="3857625"/>
          <p14:tracePt t="26074" x="4786313" y="3857625"/>
          <p14:tracePt t="26082" x="4803775" y="3867150"/>
          <p14:tracePt t="26099" x="4822825" y="3875088"/>
          <p14:tracePt t="26106" x="4832350" y="3875088"/>
          <p14:tracePt t="26114" x="4849813" y="3875088"/>
          <p14:tracePt t="26122" x="4868863" y="3903663"/>
          <p14:tracePt t="26133" x="4876800" y="3903663"/>
          <p14:tracePt t="26139" x="4886325" y="3903663"/>
          <p14:tracePt t="26149" x="4905375" y="3911600"/>
          <p14:tracePt t="26154" x="4913313" y="3921125"/>
          <p14:tracePt t="26164" x="4941888" y="3930650"/>
          <p14:tracePt t="26170" x="4959350" y="3948113"/>
          <p14:tracePt t="26178" x="4978400" y="3957638"/>
          <p14:tracePt t="26186" x="4986338" y="3967163"/>
          <p14:tracePt t="26198" x="5022850" y="3984625"/>
          <p14:tracePt t="26205" x="5049838" y="3994150"/>
          <p14:tracePt t="26211" x="5078413" y="4013200"/>
          <p14:tracePt t="26219" x="5095875" y="4021138"/>
          <p14:tracePt t="26226" x="5122863" y="4049713"/>
          <p14:tracePt t="26234" x="5141913" y="4057650"/>
          <p14:tracePt t="26242" x="5178425" y="4067175"/>
          <p14:tracePt t="26251" x="5195888" y="4086225"/>
          <p14:tracePt t="26258" x="5205413" y="4094163"/>
          <p14:tracePt t="26266" x="5232400" y="4113213"/>
          <p14:tracePt t="26274" x="5241925" y="4130675"/>
          <p14:tracePt t="26283" x="5251450" y="4140200"/>
          <p14:tracePt t="26298" x="5251450" y="4159250"/>
          <p14:tracePt t="26307" x="5251450" y="4176713"/>
          <p14:tracePt t="26315" x="5251450" y="4186238"/>
          <p14:tracePt t="26332" x="5251450" y="4203700"/>
          <p14:tracePt t="26338" x="5251450" y="4213225"/>
          <p14:tracePt t="26354" x="5251450" y="4222750"/>
          <p14:tracePt t="26362" x="5251450" y="4232275"/>
          <p14:tracePt t="26370" x="5251450" y="4249738"/>
          <p14:tracePt t="26378" x="5232400" y="4268788"/>
          <p14:tracePt t="26396" x="5232400" y="4276725"/>
          <p14:tracePt t="26412" x="5224463" y="4295775"/>
          <p14:tracePt t="26418" x="5214938" y="4303713"/>
          <p14:tracePt t="26436" x="5195888" y="4313238"/>
          <p14:tracePt t="26442" x="5187950" y="4322763"/>
          <p14:tracePt t="26458" x="5178425" y="4340225"/>
          <p14:tracePt t="26482" x="5178425" y="4349750"/>
          <p14:tracePt t="26498" x="5178425" y="4359275"/>
          <p14:tracePt t="26597" x="5178425" y="4376738"/>
          <p14:tracePt t="26605" x="5178425" y="4386263"/>
          <p14:tracePt t="26629" x="5168900" y="4405313"/>
          <p14:tracePt t="26635" x="5151438" y="4441825"/>
          <p14:tracePt t="26641" x="5141913" y="4449763"/>
          <p14:tracePt t="26650" x="5132388" y="4449763"/>
          <p14:tracePt t="26658" x="5105400" y="4478338"/>
          <p14:tracePt t="26666" x="5086350" y="4505325"/>
          <p14:tracePt t="26674" x="5059363" y="4532313"/>
          <p14:tracePt t="26683" x="5032375" y="4551363"/>
          <p14:tracePt t="26690" x="4986338" y="4587875"/>
          <p14:tracePt t="26698" x="4949825" y="4605338"/>
          <p14:tracePt t="26706" x="4922838" y="4624388"/>
          <p14:tracePt t="26715" x="4895850" y="4641850"/>
          <p14:tracePt t="26722" x="4886325" y="4641850"/>
          <p14:tracePt t="26731" x="4876800" y="4641850"/>
          <p14:tracePt t="26770" x="4859338" y="4651375"/>
          <p14:tracePt t="26794" x="4849813" y="4651375"/>
          <p14:tracePt t="26802" x="4832350" y="4668838"/>
          <p14:tracePt t="26812" x="4813300" y="4678363"/>
          <p14:tracePt t="26818" x="4795838" y="4678363"/>
          <p14:tracePt t="26826" x="4767263" y="4678363"/>
          <p14:tracePt t="26834" x="4722813" y="4687888"/>
          <p14:tracePt t="26843" x="4703763" y="4687888"/>
          <p14:tracePt t="26850" x="4667250" y="4687888"/>
          <p14:tracePt t="26857" x="4659313" y="4687888"/>
          <p14:tracePt t="26866" x="4649788" y="4687888"/>
          <p14:tracePt t="26874" x="4630738" y="4687888"/>
          <p14:tracePt t="26899" x="4613275" y="4687888"/>
          <p14:tracePt t="26922" x="4603750" y="4697413"/>
          <p14:tracePt t="26946" x="4594225" y="4697413"/>
          <p14:tracePt t="26954" x="4586288" y="4705350"/>
          <p14:tracePt t="26962" x="4576763" y="4714875"/>
          <p14:tracePt t="26986" x="4567238" y="4724400"/>
          <p14:tracePt t="27082" x="4540250" y="4732338"/>
          <p14:tracePt t="27090" x="4530725" y="4732338"/>
          <p14:tracePt t="27107" x="4513263" y="4732338"/>
          <p14:tracePt t="27115" x="4503738" y="4741863"/>
          <p14:tracePt t="27122" x="4484688" y="4741863"/>
          <p14:tracePt t="27132" x="4440238" y="4760913"/>
          <p14:tracePt t="27139" x="4430713" y="4760913"/>
          <p14:tracePt t="27149" x="4403725" y="4768850"/>
          <p14:tracePt t="27154" x="4394200" y="4768850"/>
          <p14:tracePt t="27162" x="4376738" y="4768850"/>
          <p14:tracePt t="27170" x="4367213" y="4768850"/>
          <p14:tracePt t="27186" x="4357688" y="4768850"/>
          <p14:tracePt t="27242" x="4348163" y="4768850"/>
          <p14:tracePt t="27258" x="4330700" y="4768850"/>
          <p14:tracePt t="27274" x="4321175" y="4768850"/>
          <p14:tracePt t="27290" x="4311650" y="4768850"/>
          <p14:tracePt t="27298" x="4284663" y="4768850"/>
          <p14:tracePt t="27306" x="4275138" y="4768850"/>
          <p14:tracePt t="27322" x="4267200" y="4760913"/>
          <p14:tracePt t="27364" x="4257675" y="4760913"/>
          <p14:tracePt t="27738" x="4257675" y="4768850"/>
          <p14:tracePt t="27747" x="4267200" y="4768850"/>
          <p14:tracePt t="27754" x="4275138" y="4768850"/>
          <p14:tracePt t="27764" x="4284663" y="4768850"/>
          <p14:tracePt t="27770" x="4294188" y="4778375"/>
          <p14:tracePt t="27786" x="4303713" y="4778375"/>
          <p14:tracePt t="27802" x="4311650" y="4778375"/>
          <p14:tracePt t="27811" x="4321175" y="4787900"/>
          <p14:tracePt t="27834" x="4330700" y="4787900"/>
          <p14:tracePt t="27842" x="4348163" y="4787900"/>
          <p14:tracePt t="27850" x="4357688" y="4787900"/>
          <p14:tracePt t="27866" x="4367213" y="4787900"/>
          <p14:tracePt t="27874" x="4376738" y="4778375"/>
          <p14:tracePt t="27883" x="4376738" y="4768850"/>
          <p14:tracePt t="27901" x="4384675" y="4760913"/>
          <p14:tracePt t="27906" x="4394200" y="4751388"/>
          <p14:tracePt t="28038" x="4403725" y="4732338"/>
          <p14:tracePt t="28052" x="4413250" y="4724400"/>
          <p14:tracePt t="28144" x="4413250" y="4714875"/>
          <p14:tracePt t="28146" x="4403725" y="4714875"/>
          <p14:tracePt t="28154" x="4394200" y="4714875"/>
          <p14:tracePt t="28163" x="4394200" y="4705350"/>
          <p14:tracePt t="28186" x="4376738" y="4687888"/>
          <p14:tracePt t="28194" x="4367213" y="4678363"/>
          <p14:tracePt t="28218" x="4357688" y="4678363"/>
          <p14:tracePt t="28226" x="4348163" y="4668838"/>
          <p14:tracePt t="28258" x="4340225" y="4668838"/>
          <p14:tracePt t="28266" x="4330700" y="4668838"/>
          <p14:tracePt t="28538" x="4348163" y="4668838"/>
          <p14:tracePt t="28549" x="4357688" y="4668838"/>
          <p14:tracePt t="28564" x="4367213" y="4668838"/>
          <p14:tracePt t="28578" x="4394200" y="4668838"/>
          <p14:tracePt t="28595" x="4403725" y="4668838"/>
          <p14:tracePt t="28610" x="4413250" y="4668838"/>
          <p14:tracePt t="28652" x="4440238" y="4660900"/>
          <p14:tracePt t="28668" x="4448175" y="4651375"/>
          <p14:tracePt t="28691" x="4457700" y="4641850"/>
          <p14:tracePt t="28804" x="4467225" y="4632325"/>
          <p14:tracePt t="28821" x="4467225" y="4624388"/>
          <p14:tracePt t="29140" x="4476750" y="4624388"/>
          <p14:tracePt t="29149" x="4476750" y="4605338"/>
          <p14:tracePt t="29159" x="4476750" y="4595813"/>
          <p14:tracePt t="29161" x="4476750" y="4559300"/>
          <p14:tracePt t="29170" x="4476750" y="4541838"/>
          <p14:tracePt t="29178" x="4476750" y="4514850"/>
          <p14:tracePt t="29186" x="4457700" y="4478338"/>
          <p14:tracePt t="29194" x="4421188" y="4422775"/>
          <p14:tracePt t="29202" x="4384675" y="4376738"/>
          <p14:tracePt t="29210" x="4330700" y="4303713"/>
          <p14:tracePt t="29218" x="4284663" y="4240213"/>
          <p14:tracePt t="29226" x="4157663" y="4122738"/>
          <p14:tracePt t="29236" x="4075113" y="4021138"/>
          <p14:tracePt t="29242" x="4002088" y="3921125"/>
          <p14:tracePt t="29250" x="3892550" y="3767138"/>
          <p14:tracePt t="29258" x="3783013" y="3611563"/>
          <p14:tracePt t="29266" x="3683000" y="3455988"/>
          <p14:tracePt t="29274" x="3582988" y="3282950"/>
          <p14:tracePt t="29282" x="3509963" y="3136900"/>
          <p14:tracePt t="29292" x="3446463" y="2982913"/>
          <p14:tracePt t="29303" x="3373438" y="2827338"/>
          <p14:tracePt t="29307" x="3327400" y="2698750"/>
          <p14:tracePt t="29315" x="3254375" y="2562225"/>
          <p14:tracePt t="29322" x="3208338" y="2416175"/>
          <p14:tracePt t="29331" x="3154363" y="2298700"/>
          <p14:tracePt t="29338" x="3090863" y="2160588"/>
          <p14:tracePt t="29352" x="3017838" y="2016125"/>
          <p14:tracePt t="29357" x="2962275" y="1933575"/>
          <p14:tracePt t="29361" x="2898775" y="1814513"/>
          <p14:tracePt t="29370" x="2852738" y="1751013"/>
          <p14:tracePt t="29378" x="2781300" y="1668463"/>
          <p14:tracePt t="29386" x="2708275" y="1577975"/>
          <p14:tracePt t="29394" x="2643188" y="1514475"/>
          <p14:tracePt t="29402" x="2589213" y="1449388"/>
          <p14:tracePt t="29411" x="2543175" y="1412875"/>
          <p14:tracePt t="29422" x="2498725" y="1376363"/>
          <p14:tracePt t="29425" x="2452688" y="1339850"/>
          <p14:tracePt t="29434" x="2416175" y="1331913"/>
          <p14:tracePt t="29442" x="2343150" y="1295400"/>
          <p14:tracePt t="29451" x="2316163" y="1285875"/>
          <p14:tracePt t="29458" x="2260600" y="1258888"/>
          <p14:tracePt t="29466" x="2206625" y="1222375"/>
          <p14:tracePt t="29474" x="2187575" y="1212850"/>
          <p14:tracePt t="29483" x="2151063" y="1203325"/>
          <p14:tracePt t="29490" x="2106613" y="1166813"/>
          <p14:tracePt t="29501" x="2087563" y="1158875"/>
          <p14:tracePt t="29506" x="2060575" y="1149350"/>
          <p14:tracePt t="29517" x="2024063" y="1130300"/>
          <p14:tracePt t="29522" x="2014538" y="1130300"/>
          <p14:tracePt t="29532" x="1997075" y="1122363"/>
          <p14:tracePt t="29538" x="1987550" y="1122363"/>
          <p14:tracePt t="29549" x="1960563" y="1122363"/>
          <p14:tracePt t="29554" x="1941513" y="1112838"/>
          <p14:tracePt t="29561" x="1914525" y="1112838"/>
          <p14:tracePt t="29570" x="1905000" y="1112838"/>
          <p14:tracePt t="29578" x="1878013" y="1112838"/>
          <p14:tracePt t="29586" x="1860550" y="1112838"/>
          <p14:tracePt t="29594" x="1851025" y="1103313"/>
          <p14:tracePt t="29602" x="1831975" y="1103313"/>
          <p14:tracePt t="29609" x="1814513" y="1103313"/>
          <p14:tracePt t="29618" x="1795463" y="1103313"/>
          <p14:tracePt t="29627" x="1778000" y="1103313"/>
          <p14:tracePt t="29634" x="1731963" y="1093788"/>
          <p14:tracePt t="29642" x="1714500" y="1085850"/>
          <p14:tracePt t="29650" x="1685925" y="1076325"/>
          <p14:tracePt t="29658" x="1668463" y="1066800"/>
          <p14:tracePt t="29666" x="1641475" y="1066800"/>
          <p14:tracePt t="29676" x="1631950" y="1057275"/>
          <p14:tracePt t="29684" x="1604963" y="1057275"/>
          <p14:tracePt t="29691" x="1585913" y="1049338"/>
          <p14:tracePt t="29702" x="1558925" y="1039813"/>
          <p14:tracePt t="29706" x="1541463" y="1030288"/>
          <p14:tracePt t="29717" x="1495425" y="1030288"/>
          <p14:tracePt t="29722" x="1476375" y="1030288"/>
          <p14:tracePt t="29736" x="1431925" y="1020763"/>
          <p14:tracePt t="29737" x="1403350" y="1003300"/>
          <p14:tracePt t="29750" x="1376363" y="993775"/>
          <p14:tracePt t="29754" x="1366838" y="993775"/>
          <p14:tracePt t="29770" x="1330325" y="966788"/>
          <p14:tracePt t="29781" x="1303338" y="930275"/>
          <p14:tracePt t="29786" x="1293813" y="920750"/>
          <p14:tracePt t="29794" x="1276350" y="903288"/>
          <p14:tracePt t="29802" x="1266825" y="884238"/>
          <p14:tracePt t="29810" x="1258888" y="874713"/>
          <p14:tracePt t="29818" x="1249363" y="874713"/>
          <p14:tracePt t="29827" x="1249363" y="866775"/>
          <p14:tracePt t="29924" x="1266825" y="866775"/>
          <p14:tracePt t="29930" x="1312863" y="866775"/>
          <p14:tracePt t="29938" x="1349375" y="866775"/>
          <p14:tracePt t="29947" x="1403350" y="874713"/>
          <p14:tracePt t="29953" x="1458913" y="874713"/>
          <p14:tracePt t="29963" x="1495425" y="893763"/>
          <p14:tracePt t="29969" x="1531938" y="893763"/>
          <p14:tracePt t="29978" x="1576388" y="893763"/>
          <p14:tracePt t="29987" x="1631950" y="893763"/>
          <p14:tracePt t="29994" x="1668463" y="893763"/>
          <p14:tracePt t="30002" x="1714500" y="893763"/>
          <p14:tracePt t="30010" x="1768475" y="884238"/>
          <p14:tracePt t="30018" x="1804988" y="874713"/>
          <p14:tracePt t="30026" x="1824038" y="874713"/>
          <p14:tracePt t="30042" x="1831975" y="874713"/>
          <p14:tracePt t="30142" x="1841500" y="874713"/>
          <p14:tracePt t="30146" x="1851025" y="874713"/>
          <p14:tracePt t="30154" x="1868488" y="884238"/>
          <p14:tracePt t="30162" x="1878013" y="884238"/>
          <p14:tracePt t="30171" x="1887538" y="893763"/>
          <p14:tracePt t="30186" x="1887538" y="903288"/>
          <p14:tracePt t="30194" x="1895475" y="911225"/>
          <p14:tracePt t="30202" x="1914525" y="930275"/>
          <p14:tracePt t="30218" x="1924050" y="939800"/>
          <p14:tracePt t="30228" x="1941513" y="947738"/>
          <p14:tracePt t="30244" x="1960563" y="957263"/>
          <p14:tracePt t="30252" x="1968500" y="957263"/>
          <p14:tracePt t="30258" x="2005013" y="976313"/>
          <p14:tracePt t="30277" x="2033588" y="984250"/>
          <p14:tracePt t="30285" x="2051050" y="993775"/>
          <p14:tracePt t="30291" x="2087563" y="1003300"/>
          <p14:tracePt t="30300" x="2114550" y="1020763"/>
          <p14:tracePt t="30308" x="2160588" y="1030288"/>
          <p14:tracePt t="30318" x="2187575" y="1049338"/>
          <p14:tracePt t="30323" x="2233613" y="1057275"/>
          <p14:tracePt t="30330" x="2287588" y="1066800"/>
          <p14:tracePt t="30339" x="2333625" y="1093788"/>
          <p14:tracePt t="30348" x="2370138" y="1093788"/>
          <p14:tracePt t="30354" x="2416175" y="1103313"/>
          <p14:tracePt t="30364" x="2470150" y="1103313"/>
          <p14:tracePt t="30370" x="2516188" y="1112838"/>
          <p14:tracePt t="30378" x="2570163" y="1112838"/>
          <p14:tracePt t="30386" x="2598738" y="1112838"/>
          <p14:tracePt t="30396" x="2652713" y="1112838"/>
          <p14:tracePt t="30402" x="2698750" y="1112838"/>
          <p14:tracePt t="30410" x="2752725" y="1112838"/>
          <p14:tracePt t="30418" x="2789238" y="1112838"/>
          <p14:tracePt t="30426" x="2835275" y="1112838"/>
          <p14:tracePt t="30436" x="2871788" y="1130300"/>
          <p14:tracePt t="30442" x="2908300" y="1130300"/>
          <p14:tracePt t="30452" x="2944813" y="1139825"/>
          <p14:tracePt t="30460" x="2990850" y="1158875"/>
          <p14:tracePt t="30467" x="3017838" y="1166813"/>
          <p14:tracePt t="30474" x="3108325" y="1203325"/>
          <p14:tracePt t="30485" x="3154363" y="1222375"/>
          <p14:tracePt t="30491" x="3236913" y="1268413"/>
          <p14:tracePt t="30499" x="3309938" y="1295400"/>
          <p14:tracePt t="30506" x="3390900" y="1331913"/>
          <p14:tracePt t="30515" x="3527425" y="1376363"/>
          <p14:tracePt t="30522" x="3600450" y="1404938"/>
          <p14:tracePt t="30531" x="3738563" y="1458913"/>
          <p14:tracePt t="30538" x="3846513" y="1485900"/>
          <p14:tracePt t="30548" x="3965575" y="1504950"/>
          <p14:tracePt t="30553" x="4094163" y="1550988"/>
          <p14:tracePt t="30564" x="4194175" y="1577975"/>
          <p14:tracePt t="30569" x="4303713" y="1614488"/>
          <p14:tracePt t="30578" x="4384675" y="1631950"/>
          <p14:tracePt t="30586" x="4476750" y="1668463"/>
          <p14:tracePt t="30594" x="4557713" y="1687513"/>
          <p14:tracePt t="30602" x="4586288" y="1697038"/>
          <p14:tracePt t="30610" x="4640263" y="1704975"/>
          <p14:tracePt t="30618" x="4676775" y="1724025"/>
          <p14:tracePt t="30626" x="4695825" y="1731963"/>
          <p14:tracePt t="30634" x="4713288" y="1731963"/>
          <p14:tracePt t="30642" x="4730750" y="1741488"/>
          <p14:tracePt t="30650" x="4730750" y="1751013"/>
          <p14:tracePt t="30658" x="4749800" y="1751013"/>
          <p14:tracePt t="30666" x="4767263" y="1768475"/>
          <p14:tracePt t="30684" x="4776788" y="1778000"/>
          <p14:tracePt t="30704" x="4786313" y="1787525"/>
          <p14:tracePt t="30714" x="4795838" y="1797050"/>
          <p14:tracePt t="30732" x="4813300" y="1814513"/>
          <p14:tracePt t="30750" x="4822825" y="1824038"/>
          <p14:tracePt t="30766" x="4822825" y="1833563"/>
          <p14:tracePt t="30770" x="4832350" y="1833563"/>
          <p14:tracePt t="30778" x="4832350" y="1841500"/>
          <p14:tracePt t="30786" x="4832350" y="1860550"/>
          <p14:tracePt t="30797" x="4840288" y="1878013"/>
          <p14:tracePt t="30802" x="4840288" y="1887538"/>
          <p14:tracePt t="30810" x="4849813" y="1906588"/>
          <p14:tracePt t="30818" x="4849813" y="1914525"/>
          <p14:tracePt t="30826" x="4859338" y="1943100"/>
          <p14:tracePt t="30834" x="4859338" y="1960563"/>
          <p14:tracePt t="30842" x="4868863" y="1987550"/>
          <p14:tracePt t="30850" x="4895850" y="2006600"/>
          <p14:tracePt t="30859" x="4905375" y="2033588"/>
          <p14:tracePt t="30868" x="4913313" y="2070100"/>
          <p14:tracePt t="30875" x="4913313" y="2089150"/>
          <p14:tracePt t="30882" x="4922838" y="2106613"/>
          <p14:tracePt t="30891" x="4922838" y="2116138"/>
          <p14:tracePt t="30901" x="4941888" y="2152650"/>
          <p14:tracePt t="30917" x="4949825" y="2179638"/>
          <p14:tracePt t="30922" x="4959350" y="2197100"/>
          <p14:tracePt t="30931" x="4959350" y="2216150"/>
          <p14:tracePt t="30938" x="4968875" y="2225675"/>
          <p14:tracePt t="30954" x="4968875" y="2233613"/>
          <p14:tracePt t="30964" x="4968875" y="2243138"/>
          <p14:tracePt t="30978" x="4968875" y="2252663"/>
          <p14:tracePt t="30994" x="4968875" y="2262188"/>
          <p14:tracePt t="31002" x="4968875" y="2279650"/>
          <p14:tracePt t="31018" x="4968875" y="2306638"/>
          <p14:tracePt t="31034" x="4968875" y="2316163"/>
          <p14:tracePt t="31048" x="4968875" y="2325688"/>
          <p14:tracePt t="31051" x="4968875" y="2343150"/>
          <p14:tracePt t="31058" x="4968875" y="2352675"/>
          <p14:tracePt t="31067" x="4968875" y="2362200"/>
          <p14:tracePt t="31074" x="4959350" y="2362200"/>
          <p14:tracePt t="31082" x="4949825" y="2371725"/>
          <p14:tracePt t="31090" x="4932363" y="2398713"/>
          <p14:tracePt t="31109" x="4922838" y="2435225"/>
          <p14:tracePt t="31114" x="4905375" y="2452688"/>
          <p14:tracePt t="31122" x="4895850" y="2462213"/>
          <p14:tracePt t="31131" x="4886325" y="2471738"/>
          <p14:tracePt t="31138" x="4886325" y="2481263"/>
          <p14:tracePt t="31148" x="4868863" y="2498725"/>
          <p14:tracePt t="31154" x="4859338" y="2508250"/>
          <p14:tracePt t="31164" x="4859338" y="2517775"/>
          <p14:tracePt t="31170" x="4849813" y="2525713"/>
          <p14:tracePt t="31183" x="4840288" y="2535238"/>
          <p14:tracePt t="31189" x="4822825" y="2554288"/>
          <p14:tracePt t="31194" x="4813300" y="2571750"/>
          <p14:tracePt t="31203" x="4803775" y="2571750"/>
          <p14:tracePt t="31220" x="4795838" y="2581275"/>
          <p14:tracePt t="31225" x="4795838" y="2598738"/>
          <p14:tracePt t="31234" x="4795838" y="2608263"/>
          <p14:tracePt t="31242" x="4776788" y="2625725"/>
          <p14:tracePt t="31251" x="4767263" y="2635250"/>
          <p14:tracePt t="31258" x="4767263" y="2644775"/>
          <p14:tracePt t="31266" x="4759325" y="2644775"/>
          <p14:tracePt t="31274" x="4749800" y="2654300"/>
          <p14:tracePt t="31290" x="4740275" y="2654300"/>
          <p14:tracePt t="31515" x="4730750" y="2662238"/>
          <p14:tracePt t="31573" x="4730750" y="2671763"/>
          <p14:tracePt t="31581" x="4730750" y="2681288"/>
          <p14:tracePt t="31589" x="4730750" y="2690813"/>
          <p14:tracePt t="31594" x="4730750" y="2698750"/>
          <p14:tracePt t="31602" x="4722813" y="2735263"/>
          <p14:tracePt t="31610" x="4695825" y="2754313"/>
          <p14:tracePt t="31618" x="4659313" y="2781300"/>
          <p14:tracePt t="31626" x="4613275" y="2854325"/>
          <p14:tracePt t="31634" x="4603750" y="2873375"/>
          <p14:tracePt t="31643" x="4549775" y="2927350"/>
          <p14:tracePt t="31651" x="4540250" y="2946400"/>
          <p14:tracePt t="31658" x="4513263" y="2982913"/>
          <p14:tracePt t="31666" x="4503738" y="3009900"/>
          <p14:tracePt t="31674" x="4503738" y="3017838"/>
          <p14:tracePt t="31682" x="4494213" y="3027363"/>
          <p14:tracePt t="31690" x="4494213" y="3046413"/>
          <p14:tracePt t="31731" x="4494213" y="3063875"/>
          <p14:tracePt t="31746" x="4476750" y="3100388"/>
          <p14:tracePt t="31762" x="4467225" y="3127375"/>
          <p14:tracePt t="31770" x="4467225" y="3146425"/>
          <p14:tracePt t="31779" x="4457700" y="3155950"/>
          <p14:tracePt t="31786" x="4457700" y="3173413"/>
          <p14:tracePt t="31793" x="4457700" y="3182938"/>
          <p14:tracePt t="31802" x="4448175" y="3192463"/>
          <p14:tracePt t="31826" x="4448175" y="3200400"/>
          <p14:tracePt t="31858" x="4448175" y="3209925"/>
          <p14:tracePt t="31866" x="4448175" y="3219450"/>
          <p14:tracePt t="31882" x="4448175" y="3228975"/>
          <p14:tracePt t="31907" x="4448175" y="3236913"/>
          <p14:tracePt t="31925" x="4430713" y="3255963"/>
          <p14:tracePt t="31938" x="4430713" y="3265488"/>
          <p14:tracePt t="31963" x="4430713" y="3273425"/>
          <p14:tracePt t="31986" x="4430713" y="3282950"/>
          <p14:tracePt t="31994" x="4430713" y="3292475"/>
          <p14:tracePt t="32010" x="4430713" y="3302000"/>
          <p14:tracePt t="32042" x="4430713" y="3309938"/>
          <p14:tracePt t="32074" x="4430713" y="3319463"/>
          <p14:tracePt t="32083" x="4457700" y="3328988"/>
          <p14:tracePt t="32090" x="4476750" y="3328988"/>
          <p14:tracePt t="32098" x="4503738" y="3328988"/>
          <p14:tracePt t="32108" x="4521200" y="3338513"/>
          <p14:tracePt t="32115" x="4530725" y="3338513"/>
          <p14:tracePt t="32122" x="4549775" y="3338513"/>
          <p14:tracePt t="32131" x="4557713" y="3338513"/>
          <p14:tracePt t="32138" x="4557713" y="3346450"/>
          <p14:tracePt t="32164" x="4567238" y="3346450"/>
          <p14:tracePt t="32212" x="4594225" y="3355975"/>
          <p14:tracePt t="32364" x="4603750" y="3355975"/>
          <p14:tracePt t="32370" x="4613275" y="3365500"/>
          <p14:tracePt t="32386" x="4630738" y="3365500"/>
          <p14:tracePt t="32466" x="4640263" y="3375025"/>
          <p14:tracePt t="32486" x="4640263" y="3382963"/>
          <p14:tracePt t="32493" x="4640263" y="3392488"/>
          <p14:tracePt t="32502" x="4640263" y="3402013"/>
          <p14:tracePt t="32506" x="4640263" y="3411538"/>
          <p14:tracePt t="32515" x="4640263" y="3419475"/>
          <p14:tracePt t="32522" x="4640263" y="3429000"/>
          <p14:tracePt t="32531" x="4640263" y="3438525"/>
          <p14:tracePt t="32538" x="4640263" y="3446463"/>
          <p14:tracePt t="32548" x="4640263" y="3465513"/>
          <p14:tracePt t="32554" x="4630738" y="3475038"/>
          <p14:tracePt t="32564" x="4622800" y="3475038"/>
          <p14:tracePt t="32578" x="4613275" y="3482975"/>
          <p14:tracePt t="32586" x="4594225" y="3511550"/>
          <p14:tracePt t="32603" x="4594225" y="3519488"/>
          <p14:tracePt t="32612" x="4586288" y="3529013"/>
          <p14:tracePt t="32620" x="4586288" y="3538538"/>
          <p14:tracePt t="32625" x="4586288" y="3556000"/>
          <p14:tracePt t="32634" x="4576763" y="3556000"/>
          <p14:tracePt t="32642" x="4576763" y="3575050"/>
          <p14:tracePt t="32650" x="4557713" y="3592513"/>
          <p14:tracePt t="32659" x="4549775" y="3602038"/>
          <p14:tracePt t="32666" x="4540250" y="3621088"/>
          <p14:tracePt t="32674" x="4540250" y="3629025"/>
          <p14:tracePt t="32682" x="4530725" y="3648075"/>
          <p14:tracePt t="32700" x="4530725" y="3665538"/>
          <p14:tracePt t="32707" x="4530725" y="3675063"/>
          <p14:tracePt t="32723" x="4521200" y="3684588"/>
          <p14:tracePt t="32810" x="4521200" y="3702050"/>
          <p14:tracePt t="32900" x="4521200" y="3711575"/>
          <p14:tracePt t="32940" x="4521200" y="3721100"/>
          <p14:tracePt t="32988" x="4521200" y="3730625"/>
          <p14:tracePt t="33003" x="4521200" y="3748088"/>
          <p14:tracePt t="33020" x="4521200" y="3757613"/>
          <p14:tracePt t="33028" x="4521200" y="3767138"/>
          <p14:tracePt t="33035" x="4521200" y="3784600"/>
          <p14:tracePt t="33042" x="4521200" y="3803650"/>
          <p14:tracePt t="33051" x="4503738" y="3821113"/>
          <p14:tracePt t="33061" x="4494213" y="3848100"/>
          <p14:tracePt t="33066" x="4467225" y="3867150"/>
          <p14:tracePt t="33074" x="4457700" y="3903663"/>
          <p14:tracePt t="33083" x="4457700" y="3921125"/>
          <p14:tracePt t="33091" x="4448175" y="3940175"/>
          <p14:tracePt t="33099" x="4448175" y="3976688"/>
          <p14:tracePt t="33106" x="4448175" y="3984625"/>
          <p14:tracePt t="33114" x="4448175" y="3994150"/>
          <p14:tracePt t="33122" x="4448175" y="4013200"/>
          <p14:tracePt t="33131" x="4448175" y="4021138"/>
          <p14:tracePt t="33150" x="4448175" y="4040188"/>
          <p14:tracePt t="33165" x="4448175" y="4057650"/>
          <p14:tracePt t="33170" x="4448175" y="4067175"/>
          <p14:tracePt t="33187" x="4448175" y="4076700"/>
          <p14:tracePt t="33195" x="4448175" y="4086225"/>
          <p14:tracePt t="33211" x="4448175" y="4094163"/>
          <p14:tracePt t="33220" x="4457700" y="4122738"/>
          <p14:tracePt t="33242" x="4467225" y="4140200"/>
          <p14:tracePt t="33250" x="4467225" y="4149725"/>
          <p14:tracePt t="33258" x="4476750" y="4159250"/>
          <p14:tracePt t="33274" x="4484688" y="4176713"/>
          <p14:tracePt t="33282" x="4484688" y="4186238"/>
          <p14:tracePt t="33290" x="4494213" y="4195763"/>
          <p14:tracePt t="33298" x="4503738" y="4195763"/>
          <p14:tracePt t="33306" x="4513263" y="4203700"/>
          <p14:tracePt t="33322" x="4521200" y="4222750"/>
          <p14:tracePt t="33332" x="4521200" y="4232275"/>
          <p14:tracePt t="33338" x="4521200" y="4240213"/>
          <p14:tracePt t="33349" x="4530725" y="4249738"/>
          <p14:tracePt t="33354" x="4530725" y="4268788"/>
          <p14:tracePt t="33364" x="4549775" y="4286250"/>
          <p14:tracePt t="33370" x="4549775" y="4295775"/>
          <p14:tracePt t="33378" x="4557713" y="4322763"/>
          <p14:tracePt t="33394" x="4567238" y="4340225"/>
          <p14:tracePt t="33402" x="4567238" y="4359275"/>
          <p14:tracePt t="33410" x="4567238" y="4376738"/>
          <p14:tracePt t="33418" x="4567238" y="4395788"/>
          <p14:tracePt t="33426" x="4567238" y="4405313"/>
          <p14:tracePt t="33436" x="4567238" y="4413250"/>
          <p14:tracePt t="33442" x="4567238" y="4422775"/>
          <p14:tracePt t="33458" x="4567238" y="4432300"/>
          <p14:tracePt t="33467" x="4567238" y="4441825"/>
          <p14:tracePt t="33503" x="4567238" y="4449763"/>
          <p14:tracePt t="33532" x="4567238" y="4459288"/>
          <p14:tracePt t="33556" x="4567238" y="4478338"/>
          <p14:tracePt t="33567" x="4567238" y="4486275"/>
          <p14:tracePt t="33586" x="4557713" y="4505325"/>
          <p14:tracePt t="33594" x="4549775" y="4522788"/>
          <p14:tracePt t="33610" x="4549775" y="4532313"/>
          <p14:tracePt t="33618" x="4540250" y="4551363"/>
          <p14:tracePt t="33626" x="4530725" y="4568825"/>
          <p14:tracePt t="33642" x="4521200" y="4587875"/>
          <p14:tracePt t="33650" x="4513263" y="4595813"/>
          <p14:tracePt t="33659" x="4503738" y="4614863"/>
          <p14:tracePt t="33666" x="4494213" y="4632325"/>
          <p14:tracePt t="33674" x="4484688" y="4651375"/>
          <p14:tracePt t="33683" x="4484688" y="4668838"/>
          <p14:tracePt t="33690" x="4467225" y="4687888"/>
          <p14:tracePt t="33698" x="4440238" y="4714875"/>
          <p14:tracePt t="33707" x="4440238" y="4751388"/>
          <p14:tracePt t="33717" x="4440238" y="4760913"/>
          <p14:tracePt t="33722" x="4440238" y="4797425"/>
          <p14:tracePt t="33734" x="4440238" y="4805363"/>
          <p14:tracePt t="33738" x="4413250" y="4841875"/>
          <p14:tracePt t="33747" x="4413250" y="4860925"/>
          <p14:tracePt t="33754" x="4413250" y="4887913"/>
          <p14:tracePt t="33767" x="4413250" y="4906963"/>
          <p14:tracePt t="33770" x="4413250" y="4943475"/>
          <p14:tracePt t="33778" x="4413250" y="4979988"/>
          <p14:tracePt t="33786" x="4413250" y="5006975"/>
          <p14:tracePt t="33796" x="4413250" y="5033963"/>
          <p14:tracePt t="33802" x="4413250" y="5053013"/>
          <p14:tracePt t="33814" x="4413250" y="5060950"/>
          <p14:tracePt t="33818" x="4421188" y="5089525"/>
          <p14:tracePt t="33826" x="4421188" y="5097463"/>
          <p14:tracePt t="33834" x="4430713" y="5097463"/>
          <p14:tracePt t="33842" x="4430713" y="5116513"/>
          <p14:tracePt t="33850" x="4430713" y="5133975"/>
          <p14:tracePt t="33858" x="4430713" y="5143500"/>
          <p14:tracePt t="33874" x="4430713" y="5160963"/>
          <p14:tracePt t="33882" x="4440238" y="5170488"/>
          <p14:tracePt t="34016" x="4448175" y="5170488"/>
          <p14:tracePt t="34052" x="4457700" y="5170488"/>
          <p14:tracePt t="34067" x="4467225" y="5180013"/>
          <p14:tracePt t="34099" x="4467225" y="5197475"/>
          <p14:tracePt t="34109" x="4467225" y="5207000"/>
          <p14:tracePt t="34114" x="4484688" y="5226050"/>
          <p14:tracePt t="34130" x="4494213" y="5253038"/>
          <p14:tracePt t="34139" x="4503738" y="5270500"/>
          <p14:tracePt t="34150" x="4503738" y="5307013"/>
          <p14:tracePt t="34154" x="4521200" y="5326063"/>
          <p14:tracePt t="34165" x="4521200" y="5353050"/>
          <p14:tracePt t="34170" x="4540250" y="5426075"/>
          <p14:tracePt t="34177" x="4549775" y="5453063"/>
          <p14:tracePt t="34186" x="4557713" y="5508625"/>
          <p14:tracePt t="34194" x="4603750" y="5589588"/>
          <p14:tracePt t="34202" x="4630738" y="5654675"/>
          <p14:tracePt t="34210" x="4667250" y="5735638"/>
          <p14:tracePt t="34218" x="4695825" y="5791200"/>
          <p14:tracePt t="34227" x="4730750" y="5873750"/>
          <p14:tracePt t="34236" x="4730750" y="5918200"/>
          <p14:tracePt t="34243" x="4740275" y="5954713"/>
          <p14:tracePt t="34252" x="4759325" y="6018213"/>
          <p14:tracePt t="34259" x="4767263" y="6046788"/>
          <p14:tracePt t="34266" x="4767263" y="6073775"/>
          <p14:tracePt t="34274" x="4767263" y="6119813"/>
          <p14:tracePt t="34282" x="4767263" y="6137275"/>
          <p14:tracePt t="34290" x="4767263" y="6156325"/>
          <p14:tracePt t="34298" x="4767263" y="6164263"/>
          <p14:tracePt t="34338" x="4767263" y="6173788"/>
          <p14:tracePt t="34346" x="4767263" y="6192838"/>
          <p14:tracePt t="34354" x="4767263" y="6200775"/>
          <p14:tracePt t="34364" x="4767263" y="6210300"/>
          <p14:tracePt t="34386" x="4767263" y="6219825"/>
          <p14:tracePt t="34404" x="4767263" y="6229350"/>
          <p14:tracePt t="34410" x="4767263" y="6237288"/>
          <p14:tracePt t="34428" x="4759325" y="6246813"/>
          <p14:tracePt t="34442" x="4749800" y="6256338"/>
          <p14:tracePt t="34450" x="4740275" y="6265863"/>
          <p14:tracePt t="34458" x="4730750" y="6283325"/>
          <p14:tracePt t="34467" x="4730750" y="6292850"/>
          <p14:tracePt t="34474" x="4722813" y="6292850"/>
          <p14:tracePt t="34483" x="4713288" y="6302375"/>
          <p14:tracePt t="34490" x="4703763" y="6310313"/>
          <p14:tracePt t="34500" x="4686300" y="6329363"/>
          <p14:tracePt t="34506" x="4676775" y="6338888"/>
          <p14:tracePt t="34515" x="4667250" y="6346825"/>
          <p14:tracePt t="34522" x="4659313" y="6356350"/>
          <p14:tracePt t="34538" x="4649788" y="6365875"/>
          <p14:tracePt t="34548" x="4630738" y="6383338"/>
          <p14:tracePt t="34554" x="4622800" y="6392863"/>
          <p14:tracePt t="34570" x="4613275" y="6402388"/>
          <p14:tracePt t="34578" x="4594225" y="6411913"/>
          <p14:tracePt t="34586" x="4586288" y="6419850"/>
          <p14:tracePt t="34594" x="4586288" y="6429375"/>
          <p14:tracePt t="34602" x="4576763" y="6429375"/>
          <p14:tracePt t="34618" x="4567238" y="6438900"/>
          <p14:tracePt t="34796" x="4586288" y="6429375"/>
          <p14:tracePt t="34813" x="4622800" y="6429375"/>
          <p14:tracePt t="34818" x="4640263" y="6429375"/>
          <p14:tracePt t="34826" x="4686300" y="6402388"/>
          <p14:tracePt t="34834" x="4749800" y="6392863"/>
          <p14:tracePt t="34842" x="4803775" y="6392863"/>
          <p14:tracePt t="34850" x="4840288" y="6392863"/>
          <p14:tracePt t="34858" x="4886325" y="6383338"/>
          <p14:tracePt t="34866" x="4913313" y="6383338"/>
          <p14:tracePt t="34875" x="4932363" y="6383338"/>
          <p14:tracePt t="34899" x="4941888" y="6383338"/>
          <p14:tracePt t="35443" x="4932363" y="6383338"/>
          <p14:tracePt t="35452" x="4932363" y="6392863"/>
          <p14:tracePt t="35469" x="4941888" y="6402388"/>
          <p14:tracePt t="35506" x="4949825" y="6402388"/>
          <p14:tracePt t="35514" x="4959350" y="6402388"/>
          <p14:tracePt t="35531" x="4959350" y="6392863"/>
          <p14:tracePt t="35540" x="4959350" y="6383338"/>
          <p14:tracePt t="35557" x="4959350" y="6365875"/>
          <p14:tracePt t="35570" x="4959350" y="6356350"/>
          <p14:tracePt t="35692" x="4959350" y="6346825"/>
          <p14:tracePt t="35719" x="4959350" y="6329363"/>
          <p14:tracePt t="35722" x="4959350" y="6319838"/>
          <p14:tracePt t="35747" x="4959350" y="6310313"/>
          <p14:tracePt t="35754" x="4959350" y="6302375"/>
          <p14:tracePt t="35771" x="4959350" y="6283325"/>
          <p14:tracePt t="35783" x="4968875" y="6265863"/>
          <p14:tracePt t="35786" x="4986338" y="6256338"/>
          <p14:tracePt t="35794" x="5005388" y="6237288"/>
          <p14:tracePt t="35802" x="5005388" y="6229350"/>
          <p14:tracePt t="35810" x="5022850" y="6219825"/>
          <p14:tracePt t="35818" x="5041900" y="6183313"/>
          <p14:tracePt t="35826" x="5049838" y="6164263"/>
          <p14:tracePt t="35834" x="5059363" y="6146800"/>
          <p14:tracePt t="35842" x="5059363" y="6127750"/>
          <p14:tracePt t="35853" x="5068888" y="6091238"/>
          <p14:tracePt t="35863" x="5078413" y="6083300"/>
          <p14:tracePt t="35866" x="5086350" y="6054725"/>
          <p14:tracePt t="35875" x="5086350" y="6037263"/>
          <p14:tracePt t="35883" x="5095875" y="5991225"/>
          <p14:tracePt t="35898" x="5095875" y="5937250"/>
          <p14:tracePt t="35907" x="5095875" y="5927725"/>
          <p14:tracePt t="35914" x="5095875" y="5900738"/>
          <p14:tracePt t="35922" x="5095875" y="5881688"/>
          <p14:tracePt t="35931" x="5095875" y="5854700"/>
          <p14:tracePt t="35938" x="5095875" y="5837238"/>
          <p14:tracePt t="35947" x="5095875" y="5818188"/>
          <p14:tracePt t="35954" x="5095875" y="5808663"/>
          <p14:tracePt t="35963" x="5095875" y="5800725"/>
          <p14:tracePt t="35980" x="5095875" y="5781675"/>
          <p14:tracePt t="35986" x="5095875" y="5772150"/>
          <p14:tracePt t="35994" x="5095875" y="5764213"/>
          <p14:tracePt t="36001" x="5095875" y="5754688"/>
          <p14:tracePt t="36010" x="5095875" y="5745163"/>
          <p14:tracePt t="36018" x="5095875" y="5735638"/>
          <p14:tracePt t="36026" x="5095875" y="5718175"/>
          <p14:tracePt t="36034" x="5095875" y="5699125"/>
          <p14:tracePt t="36042" x="5095875" y="5681663"/>
          <p14:tracePt t="36050" x="5095875" y="5635625"/>
          <p14:tracePt t="36058" x="5095875" y="5618163"/>
          <p14:tracePt t="36066" x="5095875" y="5581650"/>
          <p14:tracePt t="36074" x="5095875" y="5554663"/>
          <p14:tracePt t="36082" x="5095875" y="5518150"/>
          <p14:tracePt t="36091" x="5095875" y="5489575"/>
          <p14:tracePt t="36098" x="5095875" y="5453063"/>
          <p14:tracePt t="36106" x="5095875" y="5445125"/>
          <p14:tracePt t="36115" x="5095875" y="5426075"/>
          <p14:tracePt t="36123" x="5095875" y="5399088"/>
          <p14:tracePt t="36130" x="5095875" y="5389563"/>
          <p14:tracePt t="36138" x="5095875" y="5362575"/>
          <p14:tracePt t="36148" x="5095875" y="5335588"/>
          <p14:tracePt t="36154" x="5095875" y="5307013"/>
          <p14:tracePt t="36164" x="5086350" y="5262563"/>
          <p14:tracePt t="36170" x="5086350" y="5233988"/>
          <p14:tracePt t="36179" x="5086350" y="5189538"/>
          <p14:tracePt t="36186" x="5078413" y="5153025"/>
          <p14:tracePt t="36196" x="5078413" y="5133975"/>
          <p14:tracePt t="36204" x="5078413" y="5116513"/>
          <p14:tracePt t="36212" x="5078413" y="5089525"/>
          <p14:tracePt t="36221" x="5068888" y="5053013"/>
          <p14:tracePt t="36226" x="5068888" y="5033963"/>
          <p14:tracePt t="36234" x="5068888" y="5024438"/>
          <p14:tracePt t="36242" x="5068888" y="5016500"/>
          <p14:tracePt t="36250" x="5068888" y="5006975"/>
          <p14:tracePt t="36258" x="5068888" y="4979988"/>
          <p14:tracePt t="36274" x="5068888" y="4970463"/>
          <p14:tracePt t="36282" x="5068888" y="4951413"/>
          <p14:tracePt t="36291" x="5068888" y="4933950"/>
          <p14:tracePt t="36308" x="5068888" y="4924425"/>
          <p14:tracePt t="36338" x="5068888" y="4914900"/>
          <p14:tracePt t="36346" x="5068888" y="4897438"/>
          <p14:tracePt t="36362" x="5068888" y="4878388"/>
          <p14:tracePt t="36370" x="5068888" y="4870450"/>
          <p14:tracePt t="36378" x="5068888" y="4851400"/>
          <p14:tracePt t="36394" x="5068888" y="4833938"/>
          <p14:tracePt t="36402" x="5068888" y="4805363"/>
          <p14:tracePt t="36410" x="5068888" y="4787900"/>
          <p14:tracePt t="36419" x="5059363" y="4741863"/>
          <p14:tracePt t="36426" x="5059363" y="4714875"/>
          <p14:tracePt t="36436" x="5032375" y="4678363"/>
          <p14:tracePt t="36441" x="5022850" y="4641850"/>
          <p14:tracePt t="36450" x="5022850" y="4595813"/>
          <p14:tracePt t="36458" x="5014913" y="4559300"/>
          <p14:tracePt t="36467" x="5014913" y="4532313"/>
          <p14:tracePt t="36474" x="5005388" y="4486275"/>
          <p14:tracePt t="36483" x="5005388" y="4432300"/>
          <p14:tracePt t="36490" x="4978400" y="4368800"/>
          <p14:tracePt t="36500" x="4978400" y="4322763"/>
          <p14:tracePt t="36506" x="4968875" y="4286250"/>
          <p14:tracePt t="36518" x="4968875" y="4232275"/>
          <p14:tracePt t="36523" x="4959350" y="4195763"/>
          <p14:tracePt t="36534" x="4959350" y="4113213"/>
          <p14:tracePt t="36539" x="4949825" y="4076700"/>
          <p14:tracePt t="36550" x="4922838" y="3994150"/>
          <p14:tracePt t="36554" x="4922838" y="3940175"/>
          <p14:tracePt t="36564" x="4913313" y="3875088"/>
          <p14:tracePt t="36570" x="4913313" y="3821113"/>
          <p14:tracePt t="36578" x="4895850" y="3794125"/>
          <p14:tracePt t="36586" x="4895850" y="3738563"/>
          <p14:tracePt t="36594" x="4886325" y="3702050"/>
          <p14:tracePt t="36602" x="4886325" y="3665538"/>
          <p14:tracePt t="36610" x="4876800" y="3638550"/>
          <p14:tracePt t="36619" x="4868863" y="3621088"/>
          <p14:tracePt t="36626" x="4859338" y="3611563"/>
          <p14:tracePt t="36643" x="4859338" y="3602038"/>
          <p14:tracePt t="36650" x="4859338" y="3592513"/>
          <p14:tracePt t="36666" x="4859338" y="3575050"/>
          <p14:tracePt t="36674" x="4859338" y="3565525"/>
          <p14:tracePt t="36682" x="4859338" y="3556000"/>
          <p14:tracePt t="36690" x="4859338" y="3519488"/>
          <p14:tracePt t="36698" x="4859338" y="3482975"/>
          <p14:tracePt t="36706" x="4859338" y="3455988"/>
          <p14:tracePt t="36714" x="4859338" y="3419475"/>
          <p14:tracePt t="36722" x="4840288" y="3382963"/>
          <p14:tracePt t="36730" x="4822825" y="3365500"/>
          <p14:tracePt t="36738" x="4813300" y="3328988"/>
          <p14:tracePt t="36749" x="4803775" y="3309938"/>
          <p14:tracePt t="36754" x="4795838" y="3309938"/>
          <p14:tracePt t="36764" x="4795838" y="3292475"/>
          <p14:tracePt t="36770" x="4795838" y="3282950"/>
          <p14:tracePt t="36783" x="4795838" y="3273425"/>
          <p14:tracePt t="36786" x="4776788" y="3255963"/>
          <p14:tracePt t="36794" x="4776788" y="3246438"/>
          <p14:tracePt t="36803" x="4776788" y="3236913"/>
          <p14:tracePt t="37048" x="4776788" y="3246438"/>
          <p14:tracePt t="37057" x="4767263" y="3265488"/>
          <p14:tracePt t="37074" x="4767263" y="3273425"/>
          <p14:tracePt t="37656" x="4767263" y="3265488"/>
          <p14:tracePt t="37658" x="4767263" y="3246438"/>
          <p14:tracePt t="37666" x="4767263" y="3236913"/>
          <p14:tracePt t="37954" x="4767263" y="3228975"/>
          <p14:tracePt t="37962" x="4767263" y="3209925"/>
          <p14:tracePt t="38050" x="4767263" y="3200400"/>
          <p14:tracePt t="38091" x="4759325" y="3192463"/>
          <p14:tracePt t="38107" x="4749800" y="3192463"/>
          <p14:tracePt t="38114" x="4740275" y="3192463"/>
          <p14:tracePt t="38122" x="4730750" y="3192463"/>
          <p14:tracePt t="38130" x="4722813" y="3192463"/>
          <p14:tracePt t="38141" x="4713288" y="3192463"/>
          <p14:tracePt t="38307" x="4703763" y="3192463"/>
          <p14:tracePt t="38804" x="4686300" y="3192463"/>
          <p14:tracePt t="38819" x="4659313" y="3192463"/>
          <p14:tracePt t="38827" x="4649788" y="3200400"/>
          <p14:tracePt t="38842" x="4640263" y="3209925"/>
          <p14:tracePt t="38858" x="4613275" y="3219450"/>
          <p14:tracePt t="38882" x="4603750" y="3219450"/>
          <p14:tracePt t="38899" x="4594225" y="3228975"/>
          <p14:tracePt t="38907" x="4586288" y="3236913"/>
          <p14:tracePt t="38923" x="4576763" y="3236913"/>
          <p14:tracePt t="38994" x="4567238" y="3236913"/>
          <p14:tracePt t="39002" x="4557713" y="3236913"/>
          <p14:tracePt t="39010" x="4540250" y="3236913"/>
          <p14:tracePt t="39017" x="4530725" y="3236913"/>
          <p14:tracePt t="39026" x="4521200" y="3236913"/>
          <p14:tracePt t="39042" x="4503738" y="3236913"/>
          <p14:tracePt t="39050" x="4484688" y="3236913"/>
          <p14:tracePt t="39058" x="4476750" y="3236913"/>
          <p14:tracePt t="39066" x="4448175" y="3228975"/>
          <p14:tracePt t="39074" x="4440238" y="3228975"/>
          <p14:tracePt t="39082" x="4430713" y="3219450"/>
          <p14:tracePt t="39106" x="4421188" y="3219450"/>
          <p14:tracePt t="39130" x="4413250" y="3219450"/>
          <p14:tracePt t="39139" x="4403725" y="3209925"/>
          <p14:tracePt t="39146" x="4394200" y="3200400"/>
          <p14:tracePt t="39163" x="4384675" y="3192463"/>
          <p14:tracePt t="39170" x="4376738" y="3192463"/>
          <p14:tracePt t="39179" x="4367213" y="3182938"/>
          <p14:tracePt t="39202" x="4348163" y="3173413"/>
          <p14:tracePt t="39218" x="4340225" y="3173413"/>
          <p14:tracePt t="39234" x="4321175" y="3163888"/>
          <p14:tracePt t="39251" x="4311650" y="3163888"/>
          <p14:tracePt t="39269" x="4294188" y="3155950"/>
          <p14:tracePt t="39275" x="4275138" y="3155950"/>
          <p14:tracePt t="39283" x="4257675" y="3146425"/>
          <p14:tracePt t="39291" x="4230688" y="3146425"/>
          <p14:tracePt t="39300" x="4202113" y="3136900"/>
          <p14:tracePt t="39307" x="4175125" y="3136900"/>
          <p14:tracePt t="39314" x="4129088" y="3136900"/>
          <p14:tracePt t="39322" x="4084638" y="3109913"/>
          <p14:tracePt t="39331" x="4029075" y="3100388"/>
          <p14:tracePt t="39338" x="3965575" y="3090863"/>
          <p14:tracePt t="39346" x="3911600" y="3073400"/>
          <p14:tracePt t="39354" x="3829050" y="3046413"/>
          <p14:tracePt t="39364" x="3756025" y="3036888"/>
          <p14:tracePt t="39370" x="3636963" y="3017838"/>
          <p14:tracePt t="39379" x="3582988" y="3017838"/>
          <p14:tracePt t="39386" x="3490913" y="3017838"/>
          <p14:tracePt t="39394" x="3400425" y="3017838"/>
          <p14:tracePt t="39402" x="3327400" y="3017838"/>
          <p14:tracePt t="39411" x="3254375" y="3017838"/>
          <p14:tracePt t="39421" x="3181350" y="3017838"/>
          <p14:tracePt t="39428" x="3117850" y="3017838"/>
          <p14:tracePt t="39434" x="3027363" y="3017838"/>
          <p14:tracePt t="39442" x="2998788" y="3017838"/>
          <p14:tracePt t="39450" x="2944813" y="3017838"/>
          <p14:tracePt t="39458" x="2908300" y="3017838"/>
          <p14:tracePt t="39468" x="2852738" y="3017838"/>
          <p14:tracePt t="39474" x="2808288" y="3017838"/>
          <p14:tracePt t="39483" x="2771775" y="3017838"/>
          <p14:tracePt t="39490" x="2752725" y="3017838"/>
          <p14:tracePt t="39499" x="2744788" y="3017838"/>
          <p14:tracePt t="39506" x="2725738" y="3017838"/>
          <p14:tracePt t="39514" x="2716213" y="3017838"/>
          <p14:tracePt t="39640" x="2708275" y="3017838"/>
          <p14:tracePt t="39642" x="2708275" y="3009900"/>
          <p14:tracePt t="39650" x="2708275" y="3000375"/>
          <p14:tracePt t="39658" x="2708275" y="2990850"/>
          <p14:tracePt t="39674" x="2708275" y="2982913"/>
          <p14:tracePt t="39682" x="2708275" y="2963863"/>
          <p14:tracePt t="39932" x="2708275" y="2954338"/>
          <p14:tracePt t="39942" x="2689225" y="2954338"/>
          <p14:tracePt t="39946" x="2679700" y="2954338"/>
          <p14:tracePt t="39954" x="2662238" y="2954338"/>
          <p14:tracePt t="39963" x="2635250" y="2946400"/>
          <p14:tracePt t="39970" x="2625725" y="2946400"/>
          <p14:tracePt t="39979" x="2606675" y="2936875"/>
          <p14:tracePt t="39986" x="2589213" y="2927350"/>
          <p14:tracePt t="39994" x="2570163" y="2909888"/>
          <p14:tracePt t="40002" x="2562225" y="2900363"/>
          <p14:tracePt t="40018" x="2552700" y="2900363"/>
          <p14:tracePt t="40026" x="2543175" y="2890838"/>
          <p14:tracePt t="40034" x="2533650" y="2881313"/>
          <p14:tracePt t="40042" x="2525713" y="2873375"/>
          <p14:tracePt t="40050" x="2525713" y="2863850"/>
          <p14:tracePt t="40058" x="2525713" y="2854325"/>
          <p14:tracePt t="40066" x="2516188" y="2827338"/>
          <p14:tracePt t="40075" x="2506663" y="2827338"/>
          <p14:tracePt t="40082" x="2498725" y="2817813"/>
          <p14:tracePt t="40098" x="2489200" y="2808288"/>
          <p14:tracePt t="40115" x="2479675" y="2800350"/>
          <p14:tracePt t="40141" x="2470150" y="2790825"/>
          <p14:tracePt t="40154" x="2462213" y="2781300"/>
          <p14:tracePt t="40188" x="2462213" y="2771775"/>
          <p14:tracePt t="40194" x="2462213" y="2763838"/>
          <p14:tracePt t="40202" x="2452688" y="2744788"/>
          <p14:tracePt t="40210" x="2452688" y="2735263"/>
          <p14:tracePt t="40218" x="2416175" y="2690813"/>
          <p14:tracePt t="40238" x="2416175" y="2662238"/>
          <p14:tracePt t="40243" x="2416175" y="2644775"/>
          <p14:tracePt t="40252" x="2416175" y="2598738"/>
          <p14:tracePt t="40258" x="2397125" y="2571750"/>
          <p14:tracePt t="40266" x="2397125" y="2544763"/>
          <p14:tracePt t="40274" x="2397125" y="2517775"/>
          <p14:tracePt t="40282" x="2389188" y="2471738"/>
          <p14:tracePt t="40290" x="2389188" y="2452688"/>
          <p14:tracePt t="40298" x="2370138" y="2425700"/>
          <p14:tracePt t="40306" x="2360613" y="2408238"/>
          <p14:tracePt t="40315" x="2352675" y="2362200"/>
          <p14:tracePt t="40323" x="2343150" y="2343150"/>
          <p14:tracePt t="40333" x="2306638" y="2298700"/>
          <p14:tracePt t="40339" x="2297113" y="2289175"/>
          <p14:tracePt t="40346" x="2287588" y="2262188"/>
          <p14:tracePt t="40354" x="2279650" y="2233613"/>
          <p14:tracePt t="40363" x="2270125" y="2225675"/>
          <p14:tracePt t="40370" x="2251075" y="2206625"/>
          <p14:tracePt t="40380" x="2251075" y="2197100"/>
          <p14:tracePt t="40386" x="2224088" y="2160588"/>
          <p14:tracePt t="40400" x="2224088" y="2152650"/>
          <p14:tracePt t="40403" x="2206625" y="2133600"/>
          <p14:tracePt t="40411" x="2187575" y="2116138"/>
          <p14:tracePt t="40418" x="2179638" y="2106613"/>
          <p14:tracePt t="40427" x="2170113" y="2079625"/>
          <p14:tracePt t="40436" x="2160588" y="2079625"/>
          <p14:tracePt t="40442" x="2143125" y="2060575"/>
          <p14:tracePt t="40450" x="2133600" y="2052638"/>
          <p14:tracePt t="40458" x="2124075" y="2043113"/>
          <p14:tracePt t="40467" x="2114550" y="2024063"/>
          <p14:tracePt t="40484" x="2097088" y="2006600"/>
          <p14:tracePt t="40490" x="2097088" y="1997075"/>
          <p14:tracePt t="40499" x="2097088" y="1987550"/>
          <p14:tracePt t="40505" x="2087563" y="1970088"/>
          <p14:tracePt t="40523" x="2087563" y="1960563"/>
          <p14:tracePt t="40532" x="2087563" y="1951038"/>
          <p14:tracePt t="40537" x="2078038" y="1943100"/>
          <p14:tracePt t="40551" x="2078038" y="1924050"/>
          <p14:tracePt t="40556" x="2078038" y="1914525"/>
          <p14:tracePt t="40565" x="2078038" y="1906588"/>
          <p14:tracePt t="40843" x="2078038" y="1914525"/>
          <p14:tracePt t="40863" x="2078038" y="1924050"/>
          <p14:tracePt t="40871" x="2078038" y="1943100"/>
          <p14:tracePt t="40885" x="2070100" y="1970088"/>
          <p14:tracePt t="40898" x="2051050" y="1987550"/>
          <p14:tracePt t="40906" x="2051050" y="1997075"/>
          <p14:tracePt t="40914" x="2041525" y="2006600"/>
          <p14:tracePt t="40931" x="2041525" y="2016125"/>
          <p14:tracePt t="40938" x="2033588" y="2024063"/>
          <p14:tracePt t="40947" x="2014538" y="2043113"/>
          <p14:tracePt t="40954" x="1997075" y="2043113"/>
          <p14:tracePt t="40963" x="1951038" y="2052638"/>
          <p14:tracePt t="40970" x="1924050" y="2060575"/>
          <p14:tracePt t="40979" x="1895475" y="2060575"/>
          <p14:tracePt t="40986" x="1851025" y="2060575"/>
          <p14:tracePt t="40994" x="1814513" y="2060575"/>
          <p14:tracePt t="41002" x="1787525" y="2060575"/>
          <p14:tracePt t="41010" x="1751013" y="2060575"/>
          <p14:tracePt t="41018" x="1722438" y="2060575"/>
          <p14:tracePt t="41026" x="1704975" y="2060575"/>
          <p14:tracePt t="41034" x="1668463" y="2060575"/>
          <p14:tracePt t="41042" x="1622425" y="2060575"/>
          <p14:tracePt t="41050" x="1558925" y="2060575"/>
          <p14:tracePt t="41058" x="1512888" y="2060575"/>
          <p14:tracePt t="41066" x="1458913" y="2060575"/>
          <p14:tracePt t="41074" x="1431925" y="2060575"/>
          <p14:tracePt t="41083" x="1376363" y="2060575"/>
          <p14:tracePt t="41091" x="1339850" y="2060575"/>
          <p14:tracePt t="41098" x="1293813" y="2060575"/>
          <p14:tracePt t="41106" x="1239838" y="2060575"/>
          <p14:tracePt t="41114" x="1185863" y="2060575"/>
          <p14:tracePt t="41122" x="1120775" y="2060575"/>
          <p14:tracePt t="41130" x="1076325" y="2043113"/>
          <p14:tracePt t="41138" x="1047750" y="2024063"/>
          <p14:tracePt t="41147" x="1003300" y="2006600"/>
          <p14:tracePt t="41154" x="993775" y="1997075"/>
          <p14:tracePt t="41163" x="993775" y="1987550"/>
          <p14:tracePt t="41170" x="993775" y="1979613"/>
          <p14:tracePt t="41180" x="974725" y="1970088"/>
          <p14:tracePt t="41186" x="974725" y="1951038"/>
          <p14:tracePt t="41195" x="974725" y="1933575"/>
          <p14:tracePt t="41202" x="966788" y="1897063"/>
          <p14:tracePt t="41218" x="966788" y="1878013"/>
          <p14:tracePt t="41226" x="966788" y="1851025"/>
          <p14:tracePt t="41234" x="966788" y="1841500"/>
          <p14:tracePt t="41250" x="966788" y="1814513"/>
          <p14:tracePt t="41258" x="966788" y="1804988"/>
          <p14:tracePt t="41267" x="966788" y="1778000"/>
          <p14:tracePt t="41274" x="966788" y="1768475"/>
          <p14:tracePt t="41282" x="966788" y="1751013"/>
          <p14:tracePt t="41289" x="966788" y="1724025"/>
          <p14:tracePt t="41299" x="974725" y="1714500"/>
          <p14:tracePt t="41305" x="1011238" y="1697038"/>
          <p14:tracePt t="41315" x="1057275" y="1660525"/>
          <p14:tracePt t="41322" x="1084263" y="1651000"/>
          <p14:tracePt t="41333" x="1176338" y="1614488"/>
          <p14:tracePt t="41339" x="1230313" y="1604963"/>
          <p14:tracePt t="41349" x="1312863" y="1587500"/>
          <p14:tracePt t="41354" x="1385888" y="1577975"/>
          <p14:tracePt t="41363" x="1458913" y="1577975"/>
          <p14:tracePt t="41370" x="1512888" y="1577975"/>
          <p14:tracePt t="41380" x="1576388" y="1577975"/>
          <p14:tracePt t="41386" x="1604963" y="1577975"/>
          <p14:tracePt t="41402" x="1612900" y="1577975"/>
          <p14:tracePt t="41410" x="1622425" y="1587500"/>
          <p14:tracePt t="41418" x="1622425" y="1595438"/>
          <p14:tracePt t="41426" x="1631950" y="1631950"/>
          <p14:tracePt t="41436" x="1649413" y="1668463"/>
          <p14:tracePt t="41442" x="1658938" y="1704975"/>
          <p14:tracePt t="41450" x="1668463" y="1768475"/>
          <p14:tracePt t="41458" x="1685925" y="1814513"/>
          <p14:tracePt t="41467" x="1704975" y="1878013"/>
          <p14:tracePt t="41474" x="1731963" y="1960563"/>
          <p14:tracePt t="41482" x="1758950" y="2033588"/>
          <p14:tracePt t="41490" x="1804988" y="2116138"/>
          <p14:tracePt t="41500" x="1841500" y="2216150"/>
          <p14:tracePt t="41507" x="1868488" y="2262188"/>
          <p14:tracePt t="41515" x="1878013" y="2316163"/>
          <p14:tracePt t="41523" x="1905000" y="2379663"/>
          <p14:tracePt t="41537" x="1905000" y="2416175"/>
          <p14:tracePt t="41539" x="1914525" y="2452688"/>
          <p14:tracePt t="41547" x="1914525" y="2481263"/>
          <p14:tracePt t="41554" x="1914525" y="2498725"/>
          <p14:tracePt t="41564" x="1924050" y="2517775"/>
          <p14:tracePt t="41579" x="1924050" y="2525713"/>
          <p14:tracePt t="41658" x="1941513" y="2535238"/>
          <p14:tracePt t="41675" x="1960563" y="2544763"/>
          <p14:tracePt t="41682" x="1997075" y="2554288"/>
          <p14:tracePt t="41690" x="2051050" y="2571750"/>
          <p14:tracePt t="41698" x="2097088" y="2581275"/>
          <p14:tracePt t="41706" x="2151063" y="2598738"/>
          <p14:tracePt t="41714" x="2179638" y="2608263"/>
          <p14:tracePt t="41722" x="2243138" y="2625725"/>
          <p14:tracePt t="41731" x="2270125" y="2625725"/>
          <p14:tracePt t="41738" x="2316163" y="2644775"/>
          <p14:tracePt t="41747" x="2343150" y="2644775"/>
          <p14:tracePt t="41753" x="2370138" y="2644775"/>
          <p14:tracePt t="41764" x="2389188" y="2644775"/>
          <p14:tracePt t="41770" x="2416175" y="2644775"/>
          <p14:tracePt t="41782" x="2425700" y="2644775"/>
          <p14:tracePt t="41786" x="2433638" y="2644775"/>
          <p14:tracePt t="41794" x="2452688" y="2644775"/>
          <p14:tracePt t="41814" x="2462213" y="2644775"/>
          <p14:tracePt t="41820" x="2470150" y="2654300"/>
          <p14:tracePt t="41829" x="2498725" y="2671763"/>
          <p14:tracePt t="41840" x="2506663" y="2681288"/>
          <p14:tracePt t="41846" x="2533650" y="2698750"/>
          <p14:tracePt t="41850" x="2552700" y="2708275"/>
          <p14:tracePt t="41857" x="2570163" y="2727325"/>
          <p14:tracePt t="41866" x="2589213" y="2744788"/>
          <p14:tracePt t="41874" x="2635250" y="2790825"/>
          <p14:tracePt t="41883" x="2671763" y="2827338"/>
          <p14:tracePt t="41890" x="2679700" y="2836863"/>
          <p14:tracePt t="41898" x="2679700" y="2844800"/>
          <p14:tracePt t="41906" x="2698750" y="2863850"/>
          <p14:tracePt t="42074" x="2698750" y="2873375"/>
          <p14:tracePt t="42082" x="2698750" y="2881313"/>
          <p14:tracePt t="42098" x="2698750" y="2900363"/>
          <p14:tracePt t="42106" x="2698750" y="2909888"/>
          <p14:tracePt t="42114" x="2698750" y="2917825"/>
          <p14:tracePt t="42131" x="2698750" y="2927350"/>
          <p14:tracePt t="42139" x="2689225" y="2954338"/>
          <p14:tracePt t="42147" x="2679700" y="2954338"/>
          <p14:tracePt t="42165" x="2662238" y="2973388"/>
          <p14:tracePt t="42170" x="2652713" y="2982913"/>
          <p14:tracePt t="42181" x="2643188" y="2990850"/>
          <p14:tracePt t="42186" x="2625725" y="3017838"/>
          <p14:tracePt t="42196" x="2598738" y="3046413"/>
          <p14:tracePt t="42202" x="2579688" y="3073400"/>
          <p14:tracePt t="42210" x="2525713" y="3119438"/>
          <p14:tracePt t="42218" x="2498725" y="3163888"/>
          <p14:tracePt t="42226" x="2443163" y="3209925"/>
          <p14:tracePt t="42234" x="2406650" y="3255963"/>
          <p14:tracePt t="42242" x="2370138" y="3309938"/>
          <p14:tracePt t="42250" x="2333625" y="3375025"/>
          <p14:tracePt t="42258" x="2316163" y="3419475"/>
          <p14:tracePt t="42266" x="2297113" y="3475038"/>
          <p14:tracePt t="42274" x="2287588" y="3519488"/>
          <p14:tracePt t="42282" x="2287588" y="3556000"/>
          <p14:tracePt t="42291" x="2287588" y="3602038"/>
          <p14:tracePt t="42298" x="2287588" y="3621088"/>
          <p14:tracePt t="42307" x="2297113" y="3638550"/>
          <p14:tracePt t="42316" x="2316163" y="3657600"/>
          <p14:tracePt t="42322" x="2352675" y="3657600"/>
          <p14:tracePt t="42331" x="2370138" y="3657600"/>
          <p14:tracePt t="42338" x="2397125" y="3657600"/>
          <p14:tracePt t="42347" x="2416175" y="3657600"/>
          <p14:tracePt t="42354" x="2443163" y="3657600"/>
          <p14:tracePt t="42363" x="2462213" y="3657600"/>
          <p14:tracePt t="42380" x="2479675" y="3657600"/>
          <p14:tracePt t="42396" x="2489200" y="3648075"/>
          <p14:tracePt t="42402" x="2498725" y="3638550"/>
          <p14:tracePt t="42410" x="2498725" y="3629025"/>
          <p14:tracePt t="42487" x="2498725" y="3621088"/>
          <p14:tracePt t="42490" x="2506663" y="3611563"/>
          <p14:tracePt t="42604" x="2506663" y="3621088"/>
          <p14:tracePt t="42614" x="2506663" y="3657600"/>
          <p14:tracePt t="42620" x="2506663" y="3684588"/>
          <p14:tracePt t="42627" x="2506663" y="3738563"/>
          <p14:tracePt t="42634" x="2506663" y="3794125"/>
          <p14:tracePt t="42642" x="2506663" y="3875088"/>
          <p14:tracePt t="42650" x="2506663" y="3948113"/>
          <p14:tracePt t="42658" x="2506663" y="4040188"/>
          <p14:tracePt t="42666" x="2506663" y="4113213"/>
          <p14:tracePt t="42674" x="2506663" y="4203700"/>
          <p14:tracePt t="42683" x="2506663" y="4295775"/>
          <p14:tracePt t="42689" x="2525713" y="4376738"/>
          <p14:tracePt t="42698" x="2552700" y="4468813"/>
          <p14:tracePt t="42706" x="2570163" y="4532313"/>
          <p14:tracePt t="42714" x="2589213" y="4587875"/>
          <p14:tracePt t="42722" x="2606675" y="4624388"/>
          <p14:tracePt t="42735" x="2625725" y="4651375"/>
          <p14:tracePt t="42738" x="2635250" y="4678363"/>
          <p14:tracePt t="42753" x="2635250" y="4687888"/>
          <p14:tracePt t="42753" x="2643188" y="4697413"/>
          <p14:tracePt t="42908" x="2652713" y="4697413"/>
          <p14:tracePt t="42938" x="2662238" y="4697413"/>
          <p14:tracePt t="43014" x="2671763" y="4705350"/>
          <p14:tracePt t="43035" x="2671763" y="4714875"/>
          <p14:tracePt t="43042" x="2671763" y="4741863"/>
          <p14:tracePt t="43050" x="2671763" y="4751388"/>
          <p14:tracePt t="43058" x="2643188" y="4787900"/>
          <p14:tracePt t="43066" x="2635250" y="4814888"/>
          <p14:tracePt t="43074" x="2625725" y="4841875"/>
          <p14:tracePt t="43083" x="2606675" y="4887913"/>
          <p14:tracePt t="43090" x="2598738" y="4906963"/>
          <p14:tracePt t="43098" x="2570163" y="4970463"/>
          <p14:tracePt t="43107" x="2552700" y="5024438"/>
          <p14:tracePt t="43115" x="2533650" y="5070475"/>
          <p14:tracePt t="43122" x="2533650" y="5097463"/>
          <p14:tracePt t="43131" x="2525713" y="5170488"/>
          <p14:tracePt t="43137" x="2525713" y="5207000"/>
          <p14:tracePt t="43147" x="2525713" y="5243513"/>
          <p14:tracePt t="43154" x="2516188" y="5299075"/>
          <p14:tracePt t="43168" x="2516188" y="5335588"/>
          <p14:tracePt t="43172" x="2498725" y="5372100"/>
          <p14:tracePt t="43183" x="2498725" y="5399088"/>
          <p14:tracePt t="43189" x="2489200" y="5426075"/>
          <p14:tracePt t="43194" x="2489200" y="5435600"/>
          <p14:tracePt t="43202" x="2479675" y="5462588"/>
          <p14:tracePt t="43210" x="2479675" y="5481638"/>
          <p14:tracePt t="43218" x="2470150" y="5489575"/>
          <p14:tracePt t="43306" x="2470150" y="5508625"/>
          <p14:tracePt t="43322" x="2470150" y="5518150"/>
          <p14:tracePt t="43346" x="2489200" y="5526088"/>
          <p14:tracePt t="43354" x="2498725" y="5526088"/>
          <p14:tracePt t="43362" x="2525713" y="5526088"/>
          <p14:tracePt t="43370" x="2543175" y="5535613"/>
          <p14:tracePt t="43380" x="2562225" y="5535613"/>
          <p14:tracePt t="43386" x="2589213" y="5562600"/>
          <p14:tracePt t="43396" x="2598738" y="5562600"/>
          <p14:tracePt t="43403" x="2606675" y="5572125"/>
          <p14:tracePt t="43410" x="2625725" y="5581650"/>
          <p14:tracePt t="43418" x="2635250" y="5589588"/>
          <p14:tracePt t="43426" x="2635250" y="5599113"/>
          <p14:tracePt t="43434" x="2635250" y="5608638"/>
          <p14:tracePt t="43452" x="2635250" y="5618163"/>
          <p14:tracePt t="43460" x="2643188" y="5618163"/>
          <p14:tracePt t="43469" x="2643188" y="5626100"/>
          <p14:tracePt t="43475" x="2643188" y="5635625"/>
          <p14:tracePt t="43482" x="2643188" y="5645150"/>
          <p14:tracePt t="43491" x="2643188" y="5654675"/>
          <p14:tracePt t="43500" x="2643188" y="5672138"/>
          <p14:tracePt t="43515" x="2643188" y="5681663"/>
          <p14:tracePt t="43522" x="2643188" y="5691188"/>
          <p14:tracePt t="43531" x="2643188" y="5708650"/>
          <p14:tracePt t="43538" x="2643188" y="5735638"/>
          <p14:tracePt t="43554" x="2616200" y="5781675"/>
          <p14:tracePt t="43563" x="2606675" y="5791200"/>
          <p14:tracePt t="43570" x="2598738" y="5818188"/>
          <p14:tracePt t="43580" x="2579688" y="5845175"/>
          <p14:tracePt t="43586" x="2562225" y="5891213"/>
          <p14:tracePt t="43593" x="2533650" y="5937250"/>
          <p14:tracePt t="43602" x="2498725" y="5983288"/>
          <p14:tracePt t="43610" x="2489200" y="6000750"/>
          <p14:tracePt t="43618" x="2479675" y="6037263"/>
          <p14:tracePt t="43627" x="2470150" y="6064250"/>
          <p14:tracePt t="43636" x="2462213" y="6083300"/>
          <p14:tracePt t="43646" x="2462213" y="6091238"/>
          <p14:tracePt t="43653" x="2462213" y="6100763"/>
          <p14:tracePt t="43658" x="2462213" y="6110288"/>
          <p14:tracePt t="43666" x="2462213" y="6127750"/>
          <p14:tracePt t="43682" x="2462213" y="6137275"/>
          <p14:tracePt t="43689" x="2462213" y="6164263"/>
          <p14:tracePt t="43699" x="2462213" y="6173788"/>
          <p14:tracePt t="43719" x="2462213" y="6200775"/>
          <p14:tracePt t="43721" x="2462213" y="6210300"/>
          <p14:tracePt t="43730" x="2462213" y="6219825"/>
          <p14:tracePt t="43739" x="2462213" y="6237288"/>
          <p14:tracePt t="43747" x="2462213" y="6256338"/>
          <p14:tracePt t="43754" x="2462213" y="6265863"/>
          <p14:tracePt t="43765" x="2462213" y="6292850"/>
          <p14:tracePt t="43770" x="2462213" y="6302375"/>
          <p14:tracePt t="43783" x="2470150" y="6310313"/>
          <p14:tracePt t="43785" x="2479675" y="6338888"/>
          <p14:tracePt t="43802" x="2489200" y="6356350"/>
          <p14:tracePt t="43814" x="2498725" y="6365875"/>
          <p14:tracePt t="43818" x="2506663" y="6375400"/>
          <p14:tracePt t="43826" x="2506663" y="6383338"/>
          <p14:tracePt t="43834" x="2516188" y="6392863"/>
          <p14:tracePt t="43842" x="2525713" y="6402388"/>
          <p14:tracePt t="43850" x="2543175" y="6411913"/>
          <p14:tracePt t="43858" x="2552700" y="6419850"/>
          <p14:tracePt t="43874" x="2562225" y="6429375"/>
          <p14:tracePt t="43898" x="2570163" y="6438900"/>
          <p14:tracePt t="44075" x="2579688" y="6438900"/>
          <p14:tracePt t="44098" x="2589213" y="6438900"/>
          <p14:tracePt t="44115" x="2606675" y="6438900"/>
          <p14:tracePt t="44156" x="2616200" y="6438900"/>
          <p14:tracePt t="44196" x="2625725" y="6438900"/>
          <p14:tracePt t="44293" x="2635250" y="6438900"/>
          <p14:tracePt t="44299" x="2643188" y="6438900"/>
          <p14:tracePt t="44308" x="2671763" y="6419850"/>
          <p14:tracePt t="44322" x="2671763" y="6411913"/>
          <p14:tracePt t="44330" x="2679700" y="6411913"/>
          <p14:tracePt t="44354" x="2679700" y="6392863"/>
          <p14:tracePt t="44363" x="2689225" y="6375400"/>
          <p14:tracePt t="44370" x="2698750" y="6365875"/>
          <p14:tracePt t="44379" x="2708275" y="6338888"/>
          <p14:tracePt t="44386" x="2716213" y="6319838"/>
          <p14:tracePt t="44394" x="2725738" y="6292850"/>
          <p14:tracePt t="44402" x="2725738" y="6283325"/>
          <p14:tracePt t="44413" x="2744788" y="6265863"/>
          <p14:tracePt t="44418" x="2752725" y="6237288"/>
          <p14:tracePt t="44426" x="2762250" y="6210300"/>
          <p14:tracePt t="44434" x="2762250" y="6200775"/>
          <p14:tracePt t="44442" x="2771775" y="6173788"/>
          <p14:tracePt t="44450" x="2798763" y="6146800"/>
          <p14:tracePt t="44458" x="2808288" y="6127750"/>
          <p14:tracePt t="44467" x="2817813" y="6100763"/>
          <p14:tracePt t="44474" x="2825750" y="6083300"/>
          <p14:tracePt t="44482" x="2825750" y="6054725"/>
          <p14:tracePt t="44490" x="2835275" y="6027738"/>
          <p14:tracePt t="44500" x="2844800" y="6027738"/>
          <p14:tracePt t="44506" x="2844800" y="6018213"/>
          <p14:tracePt t="44522" x="2844800" y="6010275"/>
          <p14:tracePt t="44531" x="2844800" y="6000750"/>
          <p14:tracePt t="44554" x="2844800" y="5991225"/>
          <p14:tracePt t="44586" x="2852738" y="5983288"/>
          <p14:tracePt t="44602" x="2862263" y="5973763"/>
          <p14:tracePt t="44610" x="2871788" y="5973763"/>
          <p14:tracePt t="44618" x="2881313" y="5973763"/>
          <p14:tracePt t="44626" x="2898775" y="5973763"/>
          <p14:tracePt t="44634" x="2917825" y="5983288"/>
          <p14:tracePt t="44642" x="2925763" y="5991225"/>
          <p14:tracePt t="44650" x="2944813" y="6010275"/>
          <p14:tracePt t="44666" x="2954338" y="6010275"/>
          <p14:tracePt t="44674" x="2962275" y="6018213"/>
          <p14:tracePt t="44690" x="2981325" y="6027738"/>
          <p14:tracePt t="44714" x="2990850" y="6037263"/>
          <p14:tracePt t="44722" x="2998788" y="6046788"/>
          <p14:tracePt t="44730" x="3008313" y="6054725"/>
          <p14:tracePt t="44754" x="3008313" y="6064250"/>
          <p14:tracePt t="44763" x="3017838" y="6083300"/>
          <p14:tracePt t="44802" x="3017838" y="6091238"/>
          <p14:tracePt t="44812" x="3017838" y="6100763"/>
          <p14:tracePt t="44826" x="3017838" y="6119813"/>
          <p14:tracePt t="44834" x="3017838" y="6127750"/>
          <p14:tracePt t="44842" x="3017838" y="6146800"/>
          <p14:tracePt t="44850" x="3017838" y="6156325"/>
          <p14:tracePt t="44861" x="3017838" y="6164263"/>
          <p14:tracePt t="44870" x="3017838" y="6183313"/>
          <p14:tracePt t="44880" x="3017838" y="6229350"/>
          <p14:tracePt t="44896" x="3027363" y="6273800"/>
          <p14:tracePt t="44899" x="3027363" y="6302375"/>
          <p14:tracePt t="44906" x="3035300" y="6319838"/>
          <p14:tracePt t="44915" x="3035300" y="6346825"/>
          <p14:tracePt t="44922" x="3044825" y="6365875"/>
          <p14:tracePt t="44930" x="3044825" y="6375400"/>
          <p14:tracePt t="44938" x="3044825" y="6392863"/>
          <p14:tracePt t="44946" x="3044825" y="6402388"/>
          <p14:tracePt t="44963" x="3054350" y="6411913"/>
          <p14:tracePt t="45066" x="3063875" y="6392863"/>
          <p14:tracePt t="45074" x="3071813" y="6346825"/>
          <p14:tracePt t="45082" x="3100388" y="6292850"/>
          <p14:tracePt t="45090" x="3100388" y="6219825"/>
          <p14:tracePt t="45098" x="3117850" y="6100763"/>
          <p14:tracePt t="45106" x="3127375" y="6010275"/>
          <p14:tracePt t="45115" x="3144838" y="5881688"/>
          <p14:tracePt t="45124" x="3171825" y="5745163"/>
          <p14:tracePt t="45131" x="3181350" y="5599113"/>
          <p14:tracePt t="45138" x="3217863" y="5453063"/>
          <p14:tracePt t="45149" x="3263900" y="5307013"/>
          <p14:tracePt t="45159" x="3290888" y="5133975"/>
          <p14:tracePt t="45162" x="3354388" y="4951413"/>
          <p14:tracePt t="45170" x="3419475" y="4751388"/>
          <p14:tracePt t="45181" x="3490913" y="4587875"/>
          <p14:tracePt t="45187" x="3573463" y="4413250"/>
          <p14:tracePt t="45200" x="3656013" y="4222750"/>
          <p14:tracePt t="45205" x="3702050" y="4003675"/>
          <p14:tracePt t="45211" x="3738563" y="3794125"/>
          <p14:tracePt t="45218" x="3746500" y="3629025"/>
          <p14:tracePt t="45227" x="3765550" y="3446463"/>
          <p14:tracePt t="45233" x="3765550" y="3265488"/>
          <p14:tracePt t="45242" x="3765550" y="3119438"/>
          <p14:tracePt t="45250" x="3765550" y="2990850"/>
          <p14:tracePt t="45258" x="3765550" y="2900363"/>
          <p14:tracePt t="45266" x="3765550" y="2790825"/>
          <p14:tracePt t="45274" x="3765550" y="2717800"/>
          <p14:tracePt t="45282" x="3765550" y="2644775"/>
          <p14:tracePt t="45290" x="3765550" y="2598738"/>
          <p14:tracePt t="45298" x="3765550" y="2562225"/>
          <p14:tracePt t="45306" x="3765550" y="2535238"/>
          <p14:tracePt t="45314" x="3765550" y="2489200"/>
          <p14:tracePt t="45322" x="3765550" y="2462213"/>
          <p14:tracePt t="45330" x="3775075" y="2444750"/>
          <p14:tracePt t="45338" x="3783013" y="2416175"/>
          <p14:tracePt t="45346" x="3792538" y="2398713"/>
          <p14:tracePt t="45354" x="3792538" y="2389188"/>
          <p14:tracePt t="45363" x="3792538" y="2362200"/>
          <p14:tracePt t="45370" x="3792538" y="2343150"/>
          <p14:tracePt t="45386" x="3792538" y="2325688"/>
          <p14:tracePt t="45458" x="3746500" y="2379663"/>
          <p14:tracePt t="45466" x="3719513" y="2425700"/>
          <p14:tracePt t="45474" x="3683000" y="2489200"/>
          <p14:tracePt t="45482" x="3656013" y="2544763"/>
          <p14:tracePt t="45490" x="3619500" y="2644775"/>
          <p14:tracePt t="45499" x="3582988" y="2690813"/>
          <p14:tracePt t="45505" x="3556000" y="2754313"/>
          <p14:tracePt t="45514" x="3536950" y="2790825"/>
          <p14:tracePt t="45522" x="3490913" y="2836863"/>
          <p14:tracePt t="45534" x="3482975" y="2836863"/>
          <p14:tracePt t="45537" x="3463925" y="2854325"/>
          <p14:tracePt t="45546" x="3446463" y="2863850"/>
          <p14:tracePt t="45565" x="3419475" y="2863850"/>
          <p14:tracePt t="45569" x="3409950" y="2863850"/>
          <p14:tracePt t="45580" x="3390900" y="2863850"/>
          <p14:tracePt t="45586" x="3373438" y="2863850"/>
          <p14:tracePt t="45596" x="3354388" y="2863850"/>
          <p14:tracePt t="45602" x="3346450" y="2863850"/>
          <p14:tracePt t="45618" x="3327400" y="2863850"/>
          <p14:tracePt t="45789" x="3327400" y="2854325"/>
          <p14:tracePt t="45802" x="3327400" y="2844800"/>
          <p14:tracePt t="45818" x="3354388" y="2836863"/>
          <p14:tracePt t="45834" x="3373438" y="2836863"/>
          <p14:tracePt t="45866" x="3390900" y="2836863"/>
          <p14:tracePt t="45883" x="3400425" y="2836863"/>
          <p14:tracePt t="45889" x="3409950" y="2836863"/>
          <p14:tracePt t="45898" x="3419475" y="2836863"/>
          <p14:tracePt t="45914" x="3427413" y="2836863"/>
          <p14:tracePt t="45930" x="3436938" y="2836863"/>
          <p14:tracePt t="46159" x="3473450" y="2836863"/>
          <p14:tracePt t="46163" x="3519488" y="2836863"/>
          <p14:tracePt t="46172" x="3556000" y="2836863"/>
          <p14:tracePt t="46183" x="3609975" y="2836863"/>
          <p14:tracePt t="46189" x="3656013" y="2836863"/>
          <p14:tracePt t="46194" x="3692525" y="2836863"/>
          <p14:tracePt t="46202" x="3738563" y="2836863"/>
          <p14:tracePt t="46210" x="3756025" y="2836863"/>
          <p14:tracePt t="46218" x="3783013" y="2836863"/>
          <p14:tracePt t="46226" x="3792538" y="2836863"/>
          <p14:tracePt t="46242" x="3802063" y="2836863"/>
          <p14:tracePt t="46250" x="3810000" y="2827338"/>
          <p14:tracePt t="46258" x="3819525" y="2827338"/>
          <p14:tracePt t="46301" x="3829050" y="2817813"/>
          <p14:tracePt t="46316" x="3829050" y="2808288"/>
          <p14:tracePt t="47045" x="3829050" y="2817813"/>
          <p14:tracePt t="47297" x="3829050" y="2827338"/>
          <p14:tracePt t="47306" x="3810000" y="2844800"/>
          <p14:tracePt t="47315" x="3802063" y="2844800"/>
          <p14:tracePt t="47331" x="3792538" y="2844800"/>
          <p14:tracePt t="47480" x="3792538" y="2836863"/>
          <p14:tracePt t="47491" x="3792538" y="2827338"/>
          <p14:tracePt t="47499" x="3802063" y="2827338"/>
          <p14:tracePt t="47506" x="3829050" y="2827338"/>
          <p14:tracePt t="47515" x="3846513" y="2827338"/>
          <p14:tracePt t="47523" x="3865563" y="2827338"/>
          <p14:tracePt t="47535" x="3892550" y="2827338"/>
          <p14:tracePt t="47539" x="3929063" y="2827338"/>
          <p14:tracePt t="47550" x="3965575" y="2808288"/>
          <p14:tracePt t="47555" x="3992563" y="2808288"/>
          <p14:tracePt t="47566" x="4048125" y="2808288"/>
          <p14:tracePt t="47572" x="4111625" y="2800350"/>
          <p14:tracePt t="47583" x="4165600" y="2800350"/>
          <p14:tracePt t="47586" x="4221163" y="2781300"/>
          <p14:tracePt t="47596" x="4284663" y="2771775"/>
          <p14:tracePt t="47602" x="4321175" y="2771775"/>
          <p14:tracePt t="47610" x="4367213" y="2771775"/>
          <p14:tracePt t="47619" x="4384675" y="2771775"/>
          <p14:tracePt t="47631" x="4413250" y="2754313"/>
          <p14:tracePt t="47635" x="4430713" y="2754313"/>
          <p14:tracePt t="47642" x="4448175" y="2754313"/>
          <p14:tracePt t="47650" x="4457700" y="2754313"/>
          <p14:tracePt t="47659" x="4467225" y="2754313"/>
          <p14:tracePt t="47677" x="4484688" y="2754313"/>
          <p14:tracePt t="47692" x="4494213" y="2754313"/>
          <p14:tracePt t="47717" x="4503738" y="2754313"/>
          <p14:tracePt t="47754" x="4513263" y="2754313"/>
          <p14:tracePt t="47765" x="4530725" y="2754313"/>
          <p14:tracePt t="47800" x="4540250" y="2754313"/>
          <p14:tracePt t="47845" x="4549775" y="2754313"/>
          <p14:tracePt t="47898" x="4567238" y="2754313"/>
          <p14:tracePt t="47922" x="4586288" y="2754313"/>
          <p14:tracePt t="47954" x="4594225" y="2763838"/>
          <p14:tracePt t="47978" x="4603750" y="2771775"/>
          <p14:tracePt t="48010" x="4613275" y="2771775"/>
          <p14:tracePt t="48035" x="4649788" y="2771775"/>
          <p14:tracePt t="48047" x="4667250" y="2771775"/>
          <p14:tracePt t="48053" x="4713288" y="2771775"/>
          <p14:tracePt t="48058" x="4722813" y="2771775"/>
          <p14:tracePt t="48066" x="4767263" y="2771775"/>
          <p14:tracePt t="48074" x="4803775" y="2771775"/>
          <p14:tracePt t="48082" x="4849813" y="2771775"/>
          <p14:tracePt t="48090" x="4905375" y="2771775"/>
          <p14:tracePt t="48098" x="4968875" y="2790825"/>
          <p14:tracePt t="48106" x="5005388" y="2800350"/>
          <p14:tracePt t="48114" x="5049838" y="2800350"/>
          <p14:tracePt t="48122" x="5086350" y="2800350"/>
          <p14:tracePt t="48131" x="5132388" y="2817813"/>
          <p14:tracePt t="48139" x="5159375" y="2817813"/>
          <p14:tracePt t="48147" x="5178425" y="2827338"/>
          <p14:tracePt t="48165" x="5187950" y="2827338"/>
          <p14:tracePt t="48250" x="5195888" y="2836863"/>
          <p14:tracePt t="48484" x="5195888" y="2854325"/>
          <p14:tracePt t="48490" x="5195888" y="2873375"/>
          <p14:tracePt t="48499" x="5205413" y="2881313"/>
          <p14:tracePt t="48506" x="5205413" y="2890838"/>
          <p14:tracePt t="48522" x="5224463" y="2909888"/>
          <p14:tracePt t="48619" x="5224463" y="2917825"/>
          <p14:tracePt t="48634" x="5224463" y="2927350"/>
          <p14:tracePt t="48642" x="5224463" y="2954338"/>
          <p14:tracePt t="48650" x="5224463" y="2963863"/>
          <p14:tracePt t="48666" x="5224463" y="2973388"/>
          <p14:tracePt t="48674" x="5224463" y="2982913"/>
          <p14:tracePt t="48682" x="5224463" y="3000375"/>
          <p14:tracePt t="48724" x="5224463" y="3009900"/>
          <p14:tracePt t="48749" x="5224463" y="3017838"/>
          <p14:tracePt t="48755" x="5224463" y="3036888"/>
          <p14:tracePt t="48781" x="5224463" y="3054350"/>
          <p14:tracePt t="48802" x="5214938" y="3054350"/>
          <p14:tracePt t="48810" x="5187950" y="3054350"/>
          <p14:tracePt t="48818" x="5168900" y="3027363"/>
          <p14:tracePt t="48828" x="5159375" y="3009900"/>
          <p14:tracePt t="48834" x="5132388" y="2973388"/>
          <p14:tracePt t="48841" x="5122863" y="2954338"/>
          <p14:tracePt t="48852" x="5105400" y="2936875"/>
          <p14:tracePt t="48860" x="5068888" y="2890838"/>
          <p14:tracePt t="48868" x="5068888" y="2881313"/>
          <p14:tracePt t="48877" x="5059363" y="2873375"/>
          <p14:tracePt t="48882" x="5041900" y="2854325"/>
          <p14:tracePt t="48899" x="5032375" y="2854325"/>
          <p14:tracePt t="48905" x="5014913" y="2863850"/>
          <p14:tracePt t="48914" x="4968875" y="2890838"/>
          <p14:tracePt t="48922" x="4922838" y="2927350"/>
          <p14:tracePt t="48930" x="4895850" y="2954338"/>
          <p14:tracePt t="48938" x="4832350" y="2990850"/>
          <p14:tracePt t="48947" x="4786313" y="3017838"/>
          <p14:tracePt t="48953" x="4740275" y="3027363"/>
          <p14:tracePt t="48963" x="4695825" y="3036888"/>
          <p14:tracePt t="48970" x="4659313" y="3036888"/>
          <p14:tracePt t="48980" x="4613275" y="3036888"/>
          <p14:tracePt t="48986" x="4594225" y="3036888"/>
          <p14:tracePt t="49000" x="4567238" y="3036888"/>
          <p14:tracePt t="49003" x="4540250" y="3036888"/>
          <p14:tracePt t="49016" x="4530725" y="3027363"/>
          <p14:tracePt t="49019" x="4521200" y="3009900"/>
          <p14:tracePt t="49028" x="4503738" y="2990850"/>
          <p14:tracePt t="49036" x="4494213" y="2982913"/>
          <p14:tracePt t="49042" x="4484688" y="2973388"/>
          <p14:tracePt t="49050" x="4467225" y="2973388"/>
          <p14:tracePt t="49066" x="4440238" y="2963863"/>
          <p14:tracePt t="49074" x="4403725" y="2927350"/>
          <p14:tracePt t="49091" x="4376738" y="2909888"/>
          <p14:tracePt t="49099" x="4357688" y="2890838"/>
          <p14:tracePt t="49106" x="4340225" y="2881313"/>
          <p14:tracePt t="49114" x="4330700" y="2873375"/>
          <p14:tracePt t="49122" x="4311650" y="2863850"/>
          <p14:tracePt t="49130" x="4284663" y="2854325"/>
          <p14:tracePt t="49140" x="4275138" y="2844800"/>
          <p14:tracePt t="49147" x="4257675" y="2844800"/>
          <p14:tracePt t="49155" x="4230688" y="2844800"/>
          <p14:tracePt t="49163" x="4184650" y="2844800"/>
          <p14:tracePt t="49170" x="4129088" y="2844800"/>
          <p14:tracePt t="49180" x="4094163" y="2844800"/>
          <p14:tracePt t="49186" x="4021138" y="2844800"/>
          <p14:tracePt t="49197" x="3948113" y="2844800"/>
          <p14:tracePt t="49201" x="3875088" y="2844800"/>
          <p14:tracePt t="49210" x="3819525" y="2844800"/>
          <p14:tracePt t="49218" x="3719513" y="2863850"/>
          <p14:tracePt t="49226" x="3665538" y="2863850"/>
          <p14:tracePt t="49234" x="3629025" y="2863850"/>
          <p14:tracePt t="49242" x="3582988" y="2863850"/>
          <p14:tracePt t="49250" x="3546475" y="2863850"/>
          <p14:tracePt t="49257" x="3500438" y="2863850"/>
          <p14:tracePt t="49266" x="3482975" y="2863850"/>
          <p14:tracePt t="49274" x="3455988" y="2863850"/>
          <p14:tracePt t="49282" x="3436938" y="2863850"/>
          <p14:tracePt t="49290" x="3419475" y="2863850"/>
          <p14:tracePt t="49298" x="3400425" y="2863850"/>
          <p14:tracePt t="49306" x="3382963" y="2854325"/>
          <p14:tracePt t="49314" x="3354388" y="2854325"/>
          <p14:tracePt t="49322" x="3309938" y="2844800"/>
          <p14:tracePt t="49330" x="3300413" y="2844800"/>
          <p14:tracePt t="49338" x="3263900" y="2836863"/>
          <p14:tracePt t="49346" x="3227388" y="2836863"/>
          <p14:tracePt t="49354" x="3217863" y="2836863"/>
          <p14:tracePt t="49363" x="3200400" y="2836863"/>
          <p14:tracePt t="49374" x="3171825" y="2817813"/>
          <p14:tracePt t="49386" x="3154363" y="2817813"/>
          <p14:tracePt t="49396" x="3127375" y="2808288"/>
          <p14:tracePt t="49402" x="3117850" y="2808288"/>
          <p14:tracePt t="49416" x="3108325" y="2800350"/>
          <p14:tracePt t="49428" x="3081338" y="2790825"/>
          <p14:tracePt t="49439" x="3071813" y="2781300"/>
          <p14:tracePt t="49442" x="3054350" y="2771775"/>
          <p14:tracePt t="49450" x="3044825" y="2763838"/>
          <p14:tracePt t="49458" x="3035300" y="2754313"/>
          <p14:tracePt t="49466" x="3027363" y="2754313"/>
          <p14:tracePt t="49475" x="3008313" y="2754313"/>
          <p14:tracePt t="49482" x="2990850" y="2754313"/>
          <p14:tracePt t="49490" x="2962275" y="2754313"/>
          <p14:tracePt t="49498" x="2954338" y="2754313"/>
          <p14:tracePt t="49506" x="2944813" y="2754313"/>
          <p14:tracePt t="49514" x="2935288" y="2754313"/>
          <p14:tracePt t="49522" x="2898775" y="2754313"/>
          <p14:tracePt t="49531" x="2889250" y="2754313"/>
          <p14:tracePt t="49538" x="2881313" y="2754313"/>
          <p14:tracePt t="49546" x="2871788" y="2754313"/>
          <p14:tracePt t="49554" x="2862263" y="2754313"/>
          <p14:tracePt t="49563" x="2852738" y="2754313"/>
          <p14:tracePt t="49570" x="2835275" y="2754313"/>
          <p14:tracePt t="49586" x="2817813" y="2744788"/>
          <p14:tracePt t="49602" x="2808288" y="2727325"/>
          <p14:tracePt t="49609" x="2808288" y="2717800"/>
          <p14:tracePt t="49620" x="2798763" y="2698750"/>
          <p14:tracePt t="49636" x="2798763" y="2681288"/>
          <p14:tracePt t="49651" x="2798763" y="2671763"/>
          <p14:tracePt t="49658" x="2798763" y="2662238"/>
          <p14:tracePt t="49666" x="2798763" y="2644775"/>
          <p14:tracePt t="49674" x="2798763" y="2635250"/>
          <p14:tracePt t="49690" x="2798763" y="2625725"/>
          <p14:tracePt t="49708" x="2798763" y="2617788"/>
          <p14:tracePt t="49719" x="2798763" y="2608263"/>
          <p14:tracePt t="49736" x="2798763" y="2589213"/>
          <p14:tracePt t="49748" x="2798763" y="2571750"/>
          <p14:tracePt t="49755" x="2817813" y="2562225"/>
          <p14:tracePt t="49766" x="2835275" y="2535238"/>
          <p14:tracePt t="49769" x="2844800" y="2535238"/>
          <p14:tracePt t="49782" x="2871788" y="2525713"/>
          <p14:tracePt t="49786" x="2908300" y="2498725"/>
          <p14:tracePt t="49796" x="2925763" y="2489200"/>
          <p14:tracePt t="49802" x="2962275" y="2481263"/>
          <p14:tracePt t="49813" x="2998788" y="2471738"/>
          <p14:tracePt t="49818" x="3035300" y="2452688"/>
          <p14:tracePt t="49825" x="3071813" y="2444750"/>
          <p14:tracePt t="49834" x="3108325" y="2435225"/>
          <p14:tracePt t="49841" x="3136900" y="2435225"/>
          <p14:tracePt t="49850" x="3171825" y="2416175"/>
          <p14:tracePt t="49859" x="3190875" y="2416175"/>
          <p14:tracePt t="49866" x="3227388" y="2398713"/>
          <p14:tracePt t="49874" x="3236913" y="2389188"/>
          <p14:tracePt t="49882" x="3263900" y="2389188"/>
          <p14:tracePt t="49889" x="3273425" y="2389188"/>
          <p14:tracePt t="49898" x="3281363" y="2389188"/>
          <p14:tracePt t="49906" x="3300413" y="2389188"/>
          <p14:tracePt t="49923" x="3309938" y="2389188"/>
          <p14:tracePt t="49946" x="3317875" y="2389188"/>
          <p14:tracePt t="49954" x="3336925" y="2389188"/>
          <p14:tracePt t="49970" x="3354388" y="2389188"/>
          <p14:tracePt t="49980" x="3382963" y="2398713"/>
          <p14:tracePt t="49986" x="3400425" y="2408238"/>
          <p14:tracePt t="49996" x="3446463" y="2416175"/>
          <p14:tracePt t="50002" x="3490913" y="2444750"/>
          <p14:tracePt t="50010" x="3546475" y="2452688"/>
          <p14:tracePt t="50017" x="3582988" y="2462213"/>
          <p14:tracePt t="50026" x="3600450" y="2462213"/>
          <p14:tracePt t="50034" x="3629025" y="2471738"/>
          <p14:tracePt t="50042" x="3646488" y="2498725"/>
          <p14:tracePt t="50058" x="3656013" y="2498725"/>
          <p14:tracePt t="50066" x="3665538" y="2498725"/>
          <p14:tracePt t="50074" x="3673475" y="2508250"/>
          <p14:tracePt t="50090" x="3683000" y="2525713"/>
          <p14:tracePt t="50106" x="3683000" y="2544763"/>
          <p14:tracePt t="50115" x="3683000" y="2571750"/>
          <p14:tracePt t="50122" x="3702050" y="2589213"/>
          <p14:tracePt t="50130" x="3709988" y="2598738"/>
          <p14:tracePt t="50140" x="3709988" y="2625725"/>
          <p14:tracePt t="50147" x="3729038" y="2671763"/>
          <p14:tracePt t="50154" x="3738563" y="2698750"/>
          <p14:tracePt t="50163" x="3756025" y="2735263"/>
          <p14:tracePt t="50170" x="3775075" y="2771775"/>
          <p14:tracePt t="50179" x="3783013" y="2800350"/>
          <p14:tracePt t="50186" x="3802063" y="2844800"/>
          <p14:tracePt t="50196" x="3829050" y="2909888"/>
          <p14:tracePt t="50202" x="3865563" y="2973388"/>
          <p14:tracePt t="50212" x="3875088" y="3017838"/>
          <p14:tracePt t="50218" x="3902075" y="3073400"/>
          <p14:tracePt t="50227" x="3938588" y="3136900"/>
          <p14:tracePt t="50234" x="3948113" y="3200400"/>
          <p14:tracePt t="50242" x="3965575" y="3273425"/>
          <p14:tracePt t="50250" x="3965575" y="3338513"/>
          <p14:tracePt t="50258" x="3992563" y="3411538"/>
          <p14:tracePt t="50266" x="3992563" y="3465513"/>
          <p14:tracePt t="50274" x="3992563" y="3575050"/>
          <p14:tracePt t="50282" x="3992563" y="3657600"/>
          <p14:tracePt t="50290" x="3992563" y="3767138"/>
          <p14:tracePt t="50298" x="3992563" y="3857625"/>
          <p14:tracePt t="50306" x="3992563" y="3967163"/>
          <p14:tracePt t="50314" x="3992563" y="4076700"/>
          <p14:tracePt t="50322" x="3984625" y="4186238"/>
          <p14:tracePt t="50331" x="3956050" y="4286250"/>
          <p14:tracePt t="50338" x="3929063" y="4395788"/>
          <p14:tracePt t="50348" x="3919538" y="4468813"/>
          <p14:tracePt t="50354" x="3902075" y="4587875"/>
          <p14:tracePt t="50363" x="3902075" y="4660900"/>
          <p14:tracePt t="50370" x="3892550" y="4732338"/>
          <p14:tracePt t="50379" x="3865563" y="4797425"/>
          <p14:tracePt t="50386" x="3865563" y="4870450"/>
          <p14:tracePt t="50395" x="3846513" y="4960938"/>
          <p14:tracePt t="50403" x="3838575" y="5043488"/>
          <p14:tracePt t="50410" x="3838575" y="5097463"/>
          <p14:tracePt t="50418" x="3829050" y="5170488"/>
          <p14:tracePt t="50426" x="3802063" y="5253038"/>
          <p14:tracePt t="50435" x="3783013" y="5343525"/>
          <p14:tracePt t="50442" x="3775075" y="5426075"/>
          <p14:tracePt t="50450" x="3765550" y="5481638"/>
          <p14:tracePt t="50458" x="3738563" y="5562600"/>
          <p14:tracePt t="50466" x="3719513" y="5635625"/>
          <p14:tracePt t="50474" x="3709988" y="5681663"/>
          <p14:tracePt t="50484" x="3673475" y="5764213"/>
          <p14:tracePt t="50490" x="3673475" y="5791200"/>
          <p14:tracePt t="50499" x="3665538" y="5837238"/>
          <p14:tracePt t="50506" x="3646488" y="5864225"/>
          <p14:tracePt t="50515" x="3636963" y="5910263"/>
          <p14:tracePt t="50523" x="3619500" y="5964238"/>
          <p14:tracePt t="50534" x="3600450" y="6000750"/>
          <p14:tracePt t="50539" x="3592513" y="6027738"/>
          <p14:tracePt t="50546" x="3582988" y="6083300"/>
          <p14:tracePt t="50556" x="3582988" y="6127750"/>
          <p14:tracePt t="50565" x="3563938" y="6164263"/>
          <p14:tracePt t="50571" x="3563938" y="6210300"/>
          <p14:tracePt t="50579" x="3563938" y="6237288"/>
          <p14:tracePt t="50586" x="3563938" y="6265863"/>
          <p14:tracePt t="50596" x="3563938" y="6273800"/>
          <p14:tracePt t="50602" x="3563938" y="6302375"/>
          <p14:tracePt t="50610" x="3556000" y="6310313"/>
          <p14:tracePt t="50634" x="3556000" y="6319838"/>
          <p14:tracePt t="50642" x="3546475" y="6329363"/>
          <p14:tracePt t="50668" x="3536950" y="6329363"/>
          <p14:tracePt t="50703" x="3527425" y="6329363"/>
          <p14:tracePt t="50705" x="3519488" y="6329363"/>
          <p14:tracePt t="50723" x="3490913" y="6329363"/>
          <p14:tracePt t="50730" x="3473450" y="6329363"/>
          <p14:tracePt t="50738" x="3455988" y="6356350"/>
          <p14:tracePt t="50746" x="3446463" y="6356350"/>
          <p14:tracePt t="50755" x="3436938" y="6356350"/>
          <p14:tracePt t="50771" x="3400425" y="6356350"/>
          <p14:tracePt t="50786" x="3390900" y="6356350"/>
          <p14:tracePt t="50811" x="3382963" y="6356350"/>
          <p14:tracePt t="50818" x="3354388" y="6356350"/>
          <p14:tracePt t="50826" x="3346450" y="6319838"/>
          <p14:tracePt t="50834" x="3327400" y="6265863"/>
          <p14:tracePt t="50842" x="3290888" y="6200775"/>
          <p14:tracePt t="50850" x="3281363" y="6146800"/>
          <p14:tracePt t="50858" x="3273425" y="6083300"/>
          <p14:tracePt t="50866" x="3254375" y="6027738"/>
          <p14:tracePt t="50874" x="3227388" y="5946775"/>
          <p14:tracePt t="50896" x="3208338" y="5881688"/>
          <p14:tracePt t="50898" x="3200400" y="5827713"/>
          <p14:tracePt t="50906" x="3200400" y="5808663"/>
          <p14:tracePt t="50914" x="3181350" y="5781675"/>
          <p14:tracePt t="50922" x="3181350" y="5754688"/>
          <p14:tracePt t="50930" x="3171825" y="5735638"/>
          <p14:tracePt t="50938" x="3171825" y="5691188"/>
          <p14:tracePt t="50947" x="3171825" y="5654675"/>
          <p14:tracePt t="50954" x="3171825" y="5581650"/>
          <p14:tracePt t="50963" x="3171825" y="5526088"/>
          <p14:tracePt t="50970" x="3171825" y="5453063"/>
          <p14:tracePt t="50979" x="3171825" y="5380038"/>
          <p14:tracePt t="50986" x="3171825" y="5270500"/>
          <p14:tracePt t="50996" x="3171825" y="5170488"/>
          <p14:tracePt t="51002" x="3171825" y="5097463"/>
          <p14:tracePt t="51010" x="3190875" y="4987925"/>
          <p14:tracePt t="51018" x="3200400" y="4878388"/>
          <p14:tracePt t="51026" x="3236913" y="4741863"/>
          <p14:tracePt t="51034" x="3273425" y="4632325"/>
          <p14:tracePt t="51042" x="3317875" y="4478338"/>
          <p14:tracePt t="51050" x="3336925" y="4349750"/>
          <p14:tracePt t="51058" x="3363913" y="4203700"/>
          <p14:tracePt t="51066" x="3409950" y="4040188"/>
          <p14:tracePt t="51074" x="3427413" y="3884613"/>
          <p14:tracePt t="51082" x="3436938" y="3738563"/>
          <p14:tracePt t="51090" x="3473450" y="3592513"/>
          <p14:tracePt t="51098" x="3482975" y="3446463"/>
          <p14:tracePt t="51106" x="3482975" y="3319463"/>
          <p14:tracePt t="51114" x="3482975" y="3192463"/>
          <p14:tracePt t="51123" x="3482975" y="3082925"/>
          <p14:tracePt t="51130" x="3482975" y="2990850"/>
          <p14:tracePt t="51138" x="3482975" y="2900363"/>
          <p14:tracePt t="51147" x="3482975" y="2844800"/>
          <p14:tracePt t="51154" x="3482975" y="2763838"/>
          <p14:tracePt t="51163" x="3482975" y="2708275"/>
          <p14:tracePt t="51171" x="3482975" y="2654300"/>
          <p14:tracePt t="51179" x="3482975" y="2617788"/>
          <p14:tracePt t="51186" x="3482975" y="2571750"/>
          <p14:tracePt t="51196" x="3490913" y="2525713"/>
          <p14:tracePt t="51203" x="3490913" y="2498725"/>
          <p14:tracePt t="51210" x="3500438" y="2462213"/>
          <p14:tracePt t="51218" x="3500438" y="2416175"/>
          <p14:tracePt t="51226" x="3527425" y="2371725"/>
          <p14:tracePt t="51234" x="3536950" y="2343150"/>
          <p14:tracePt t="51242" x="3546475" y="2289175"/>
          <p14:tracePt t="51250" x="3556000" y="2243138"/>
          <p14:tracePt t="51258" x="3582988" y="2197100"/>
          <p14:tracePt t="51266" x="3592513" y="2160588"/>
          <p14:tracePt t="51274" x="3600450" y="2116138"/>
          <p14:tracePt t="51283" x="3600450" y="2097088"/>
          <p14:tracePt t="51290" x="3609975" y="2079625"/>
          <p14:tracePt t="51298" x="3609975" y="2052638"/>
          <p14:tracePt t="51306" x="3619500" y="2033588"/>
          <p14:tracePt t="51314" x="3629025" y="2016125"/>
          <p14:tracePt t="51322" x="3636963" y="2006600"/>
          <p14:tracePt t="51338" x="3636963" y="1997075"/>
          <p14:tracePt t="51403" x="3646488" y="2016125"/>
          <p14:tracePt t="51410" x="3646488" y="2060575"/>
          <p14:tracePt t="51419" x="3656013" y="2116138"/>
          <p14:tracePt t="51426" x="3702050" y="2197100"/>
          <p14:tracePt t="51436" x="3729038" y="2306638"/>
          <p14:tracePt t="51443" x="3756025" y="2408238"/>
          <p14:tracePt t="51451" x="3783013" y="2535238"/>
          <p14:tracePt t="51459" x="3829050" y="2644775"/>
          <p14:tracePt t="51468" x="3856038" y="2781300"/>
          <p14:tracePt t="51474" x="3902075" y="2890838"/>
          <p14:tracePt t="51482" x="3929063" y="3009900"/>
          <p14:tracePt t="51491" x="3965575" y="3119438"/>
          <p14:tracePt t="51501" x="3992563" y="3200400"/>
          <p14:tracePt t="51506" x="4038600" y="3319463"/>
          <p14:tracePt t="51515" x="4048125" y="3392488"/>
          <p14:tracePt t="51522" x="4065588" y="3455988"/>
          <p14:tracePt t="51530" x="4075113" y="3565525"/>
          <p14:tracePt t="51538" x="4075113" y="3621088"/>
          <p14:tracePt t="51546" x="4075113" y="3675063"/>
          <p14:tracePt t="51556" x="4075113" y="3730625"/>
          <p14:tracePt t="51565" x="4075113" y="3767138"/>
          <p14:tracePt t="51571" x="4075113" y="3803650"/>
          <p14:tracePt t="51579" x="4075113" y="3848100"/>
          <p14:tracePt t="51586" x="4102100" y="3884613"/>
          <p14:tracePt t="51597" x="4102100" y="3930650"/>
          <p14:tracePt t="51602" x="4102100" y="3957638"/>
          <p14:tracePt t="51612" x="4102100" y="4013200"/>
          <p14:tracePt t="51618" x="4102100" y="4057650"/>
          <p14:tracePt t="51626" x="4102100" y="4094163"/>
          <p14:tracePt t="51634" x="4102100" y="4130675"/>
          <p14:tracePt t="51642" x="4102100" y="4167188"/>
          <p14:tracePt t="51650" x="4102100" y="4203700"/>
          <p14:tracePt t="51658" x="4102100" y="4249738"/>
          <p14:tracePt t="51666" x="4102100" y="4286250"/>
          <p14:tracePt t="51674" x="4102100" y="4313238"/>
          <p14:tracePt t="51682" x="4102100" y="4359275"/>
          <p14:tracePt t="51690" x="4102100" y="4386263"/>
          <p14:tracePt t="51698" x="4084638" y="4413250"/>
          <p14:tracePt t="51706" x="4075113" y="4459288"/>
          <p14:tracePt t="51714" x="4075113" y="4486275"/>
          <p14:tracePt t="51723" x="4075113" y="4505325"/>
          <p14:tracePt t="51730" x="4075113" y="4532313"/>
          <p14:tracePt t="51738" x="4057650" y="4568825"/>
          <p14:tracePt t="51746" x="4048125" y="4595813"/>
          <p14:tracePt t="51754" x="4048125" y="4614863"/>
          <p14:tracePt t="51764" x="4038600" y="4641850"/>
          <p14:tracePt t="51769" x="4029075" y="4660900"/>
          <p14:tracePt t="51782" x="4002088" y="4724400"/>
          <p14:tracePt t="51786" x="3992563" y="4751388"/>
          <p14:tracePt t="51804" x="3975100" y="4814888"/>
          <p14:tracePt t="51819" x="3948113" y="4860925"/>
          <p14:tracePt t="51831" x="3919538" y="4906963"/>
          <p14:tracePt t="51834" x="3902075" y="4933950"/>
          <p14:tracePt t="51842" x="3892550" y="4960938"/>
          <p14:tracePt t="51851" x="3883025" y="4997450"/>
          <p14:tracePt t="51859" x="3875088" y="5016500"/>
          <p14:tracePt t="51868" x="3865563" y="5053013"/>
          <p14:tracePt t="51875" x="3846513" y="5080000"/>
          <p14:tracePt t="51885" x="3838575" y="5106988"/>
          <p14:tracePt t="51896" x="3838575" y="5126038"/>
          <p14:tracePt t="51898" x="3819525" y="5153025"/>
          <p14:tracePt t="51906" x="3802063" y="5197475"/>
          <p14:tracePt t="51915" x="3783013" y="5243513"/>
          <p14:tracePt t="51922" x="3765550" y="5280025"/>
          <p14:tracePt t="51930" x="3765550" y="5316538"/>
          <p14:tracePt t="51938" x="3746500" y="5353050"/>
          <p14:tracePt t="51947" x="3738563" y="5389563"/>
          <p14:tracePt t="51954" x="3729038" y="5426075"/>
          <p14:tracePt t="51962" x="3729038" y="5472113"/>
          <p14:tracePt t="51970" x="3719513" y="5508625"/>
          <p14:tracePt t="51980" x="3702050" y="5526088"/>
          <p14:tracePt t="51986" x="3702050" y="5562600"/>
          <p14:tracePt t="51997" x="3702050" y="5581650"/>
          <p14:tracePt t="52002" x="3683000" y="5599113"/>
          <p14:tracePt t="52015" x="3683000" y="5618163"/>
          <p14:tracePt t="52026" x="3683000" y="5626100"/>
          <p14:tracePt t="52034" x="3683000" y="5645150"/>
          <p14:tracePt t="52042" x="3683000" y="5654675"/>
          <p14:tracePt t="52076" x="3683000" y="5662613"/>
          <p14:tracePt t="52186" x="3673475" y="5672138"/>
          <p14:tracePt t="52252" x="3673475" y="5681663"/>
          <p14:tracePt t="52275" x="3665538" y="5691188"/>
          <p14:tracePt t="52283" x="3656013" y="5699125"/>
          <p14:tracePt t="52299" x="3646488" y="5708650"/>
          <p14:tracePt t="52306" x="3636963" y="5718175"/>
          <p14:tracePt t="52387" x="3636963" y="5727700"/>
          <p14:tracePt t="52402" x="3636963" y="5735638"/>
          <p14:tracePt t="52435" x="3636963" y="5745163"/>
          <p14:tracePt t="52458" x="3636963" y="5764213"/>
          <p14:tracePt t="52474" x="3636963" y="5772150"/>
          <p14:tracePt t="52562" x="3636963" y="5781675"/>
          <p14:tracePt t="52571" x="3646488" y="5781675"/>
          <p14:tracePt t="52594" x="3656013" y="5781675"/>
          <p14:tracePt t="52691" x="3665538" y="5781675"/>
          <p14:tracePt t="52699" x="3683000" y="5781675"/>
          <p14:tracePt t="52715" x="3702050" y="5781675"/>
          <p14:tracePt t="52722" x="3719513" y="5781675"/>
          <p14:tracePt t="52730" x="3729038" y="5791200"/>
          <p14:tracePt t="52738" x="3738563" y="5791200"/>
          <p14:tracePt t="52754" x="3746500" y="5800725"/>
          <p14:tracePt t="52859" x="3765550" y="5800725"/>
          <p14:tracePt t="52932" x="3775075" y="5808663"/>
          <p14:tracePt t="53076" x="3783013" y="5818188"/>
          <p14:tracePt t="53139" x="3802063" y="5818188"/>
          <p14:tracePt t="53162" x="3810000" y="5818188"/>
          <p14:tracePt t="53370" x="3819525" y="5818188"/>
          <p14:tracePt t="53394" x="3829050" y="5818188"/>
          <p14:tracePt t="53402" x="3838575" y="5818188"/>
          <p14:tracePt t="53410" x="3846513" y="5818188"/>
          <p14:tracePt t="53418" x="3856038" y="5827713"/>
          <p14:tracePt t="53554" x="3883025" y="5827713"/>
          <p14:tracePt t="53562" x="3892550" y="5827713"/>
          <p14:tracePt t="53570" x="3911600" y="5827713"/>
          <p14:tracePt t="53579" x="3938588" y="5818188"/>
          <p14:tracePt t="53586" x="3948113" y="5818188"/>
          <p14:tracePt t="53596" x="3984625" y="5818188"/>
          <p14:tracePt t="53602" x="4011613" y="5800725"/>
          <p14:tracePt t="53614" x="4057650" y="5800725"/>
          <p14:tracePt t="53618" x="4094163" y="5781675"/>
          <p14:tracePt t="53626" x="4157663" y="5764213"/>
          <p14:tracePt t="53634" x="4202113" y="5754688"/>
          <p14:tracePt t="53641" x="4257675" y="5754688"/>
          <p14:tracePt t="53650" x="4311650" y="5735638"/>
          <p14:tracePt t="53658" x="4376738" y="5735638"/>
          <p14:tracePt t="53666" x="4413250" y="5735638"/>
          <p14:tracePt t="53674" x="4440238" y="5735638"/>
          <p14:tracePt t="53682" x="4484688" y="5735638"/>
          <p14:tracePt t="53692" x="4513263" y="5735638"/>
          <p14:tracePt t="53700" x="4540250" y="5735638"/>
          <p14:tracePt t="53705" x="4557713" y="5735638"/>
          <p14:tracePt t="53714" x="4567238" y="5735638"/>
          <p14:tracePt t="53722" x="4576763" y="5735638"/>
          <p14:tracePt t="53786" x="4586288" y="5735638"/>
          <p14:tracePt t="53811" x="4603750" y="5735638"/>
          <p14:tracePt t="53828" x="4613275" y="5745163"/>
          <p14:tracePt t="53884" x="4622800" y="5754688"/>
          <p14:tracePt t="53914" x="4649788" y="5754688"/>
          <p14:tracePt t="53922" x="4659313" y="5754688"/>
          <p14:tracePt t="53930" x="4667250" y="5764213"/>
          <p14:tracePt t="53938" x="4695825" y="5764213"/>
          <p14:tracePt t="53954" x="4703763" y="5764213"/>
          <p14:tracePt t="53962" x="4722813" y="5764213"/>
          <p14:tracePt t="53970" x="4730750" y="5764213"/>
          <p14:tracePt t="53979" x="4740275" y="5764213"/>
          <p14:tracePt t="53986" x="4749800" y="5764213"/>
          <p14:tracePt t="53996" x="4759325" y="5764213"/>
          <p14:tracePt t="54002" x="4767263" y="5764213"/>
          <p14:tracePt t="54017" x="4776788" y="5764213"/>
          <p14:tracePt t="54018" x="4786313" y="5764213"/>
          <p14:tracePt t="54026" x="4803775" y="5764213"/>
          <p14:tracePt t="54034" x="4813300" y="5764213"/>
          <p14:tracePt t="54050" x="4822825" y="5764213"/>
          <p14:tracePt t="54058" x="4840288" y="5764213"/>
          <p14:tracePt t="54066" x="4859338" y="5764213"/>
          <p14:tracePt t="54074" x="4868863" y="5764213"/>
          <p14:tracePt t="54096" x="4886325" y="5764213"/>
          <p14:tracePt t="54099" x="4895850" y="5764213"/>
          <p14:tracePt t="54146" x="4905375" y="5764213"/>
          <p14:tracePt t="54213" x="4922838" y="5764213"/>
          <p14:tracePt t="54241" x="4932363" y="5764213"/>
          <p14:tracePt t="54338" x="4941888" y="5754688"/>
          <p14:tracePt t="54371" x="4949825" y="5754688"/>
          <p14:tracePt t="55266" x="4959350" y="5754688"/>
          <p14:tracePt t="56474" x="4959350" y="5745163"/>
          <p14:tracePt t="56786" x="4968875" y="5718175"/>
          <p14:tracePt t="56794" x="4978400" y="5708650"/>
          <p14:tracePt t="56812" x="4978400" y="5699125"/>
          <p14:tracePt t="56946" x="4986338" y="5699125"/>
          <p14:tracePt t="57020" x="4995863" y="5699125"/>
          <p14:tracePt t="57035" x="5005388" y="5699125"/>
          <p14:tracePt t="57058" x="5014913" y="5699125"/>
          <p14:tracePt t="57076" x="5022850" y="5699125"/>
          <p14:tracePt t="57091" x="5032375" y="5691188"/>
          <p14:tracePt t="57098" x="5041900" y="5691188"/>
          <p14:tracePt t="57106" x="5049838" y="5691188"/>
          <p14:tracePt t="57114" x="5068888" y="5681663"/>
          <p14:tracePt t="57122" x="5086350" y="5672138"/>
          <p14:tracePt t="57130" x="5105400" y="5662613"/>
          <p14:tracePt t="57140" x="5114925" y="5662613"/>
          <p14:tracePt t="57146" x="5132388" y="5662613"/>
          <p14:tracePt t="57155" x="5151438" y="5654675"/>
          <p14:tracePt t="57162" x="5159375" y="5654675"/>
          <p14:tracePt t="57170" x="5178425" y="5654675"/>
          <p14:tracePt t="57179" x="5195888" y="5645150"/>
          <p14:tracePt t="57202" x="5214938" y="5645150"/>
          <p14:tracePt t="57211" x="5224463" y="5645150"/>
          <p14:tracePt t="57218" x="5232400" y="5645150"/>
          <p14:tracePt t="57229" x="5241925" y="5645150"/>
          <p14:tracePt t="57242" x="5260975" y="5645150"/>
          <p14:tracePt t="57322" x="5268913" y="5635625"/>
          <p14:tracePt t="57346" x="5278438" y="5618163"/>
          <p14:tracePt t="57379" x="5287963" y="5608638"/>
          <p14:tracePt t="57411" x="5297488" y="5608638"/>
          <p14:tracePt t="57452" x="5314950" y="5599113"/>
          <p14:tracePt t="57466" x="5324475" y="5599113"/>
          <p14:tracePt t="57482" x="5341938" y="5599113"/>
          <p14:tracePt t="57490" x="5360988" y="5589588"/>
          <p14:tracePt t="57498" x="5360988" y="5581650"/>
          <p14:tracePt t="57515" x="5397500" y="5572125"/>
          <p14:tracePt t="57534" x="5405438" y="5572125"/>
          <p14:tracePt t="57538" x="5434013" y="5562600"/>
          <p14:tracePt t="57546" x="5451475" y="5562600"/>
          <p14:tracePt t="57554" x="5470525" y="5554663"/>
          <p14:tracePt t="57564" x="5487988" y="5554663"/>
          <p14:tracePt t="57570" x="5497513" y="5554663"/>
          <p14:tracePt t="57579" x="5514975" y="5554663"/>
          <p14:tracePt t="57586" x="5524500" y="5554663"/>
          <p14:tracePt t="57596" x="5534025" y="5554663"/>
          <p14:tracePt t="57613" x="5551488" y="5554663"/>
          <p14:tracePt t="57618" x="5561013" y="5554663"/>
          <p14:tracePt t="57628" x="5570538" y="5554663"/>
          <p14:tracePt t="57634" x="5580063" y="5554663"/>
          <p14:tracePt t="57650" x="5597525" y="5554663"/>
          <p14:tracePt t="57666" x="5607050" y="5554663"/>
          <p14:tracePt t="57674" x="5624513" y="5554663"/>
          <p14:tracePt t="57682" x="5643563" y="5554663"/>
          <p14:tracePt t="57690" x="5670550" y="5535613"/>
          <p14:tracePt t="57698" x="5688013" y="5518150"/>
          <p14:tracePt t="57706" x="5697538" y="5508625"/>
          <p14:tracePt t="57714" x="5716588" y="5499100"/>
          <p14:tracePt t="57722" x="5734050" y="5489575"/>
          <p14:tracePt t="57730" x="5743575" y="5481638"/>
          <p14:tracePt t="57738" x="5753100" y="5472113"/>
          <p14:tracePt t="57789" x="5770563" y="5472113"/>
          <p14:tracePt t="57803" x="5789613" y="5472113"/>
          <p14:tracePt t="57818" x="5797550" y="5472113"/>
          <p14:tracePt t="57834" x="5807075" y="5481638"/>
          <p14:tracePt t="57843" x="5816600" y="5481638"/>
          <p14:tracePt t="57858" x="5826125" y="5481638"/>
          <p14:tracePt t="57895" x="5834063" y="5481638"/>
          <p14:tracePt t="57901" x="5853113" y="5481638"/>
          <p14:tracePt t="57906" x="5862638" y="5481638"/>
          <p14:tracePt t="57954" x="5880100" y="5489575"/>
          <p14:tracePt t="57962" x="5880100" y="5499100"/>
          <p14:tracePt t="57988" x="5880100" y="5508625"/>
          <p14:tracePt t="57994" x="5889625" y="5526088"/>
          <p14:tracePt t="58034" x="5899150" y="5526088"/>
          <p14:tracePt t="58042" x="5916613" y="5526088"/>
          <p14:tracePt t="58050" x="5953125" y="5489575"/>
          <p14:tracePt t="58058" x="5962650" y="5462588"/>
          <p14:tracePt t="58066" x="5972175" y="5435600"/>
          <p14:tracePt t="58074" x="5980113" y="5416550"/>
          <p14:tracePt t="58082" x="5999163" y="5380038"/>
          <p14:tracePt t="58091" x="6007100" y="5362575"/>
          <p14:tracePt t="58098" x="6016625" y="5335588"/>
          <p14:tracePt t="58114" x="6026150" y="5316538"/>
          <p14:tracePt t="58186" x="6026150" y="5326063"/>
          <p14:tracePt t="58194" x="6026150" y="5335588"/>
          <p14:tracePt t="58202" x="6026150" y="5353050"/>
          <p14:tracePt t="58212" x="6026150" y="5372100"/>
          <p14:tracePt t="58228" x="6026150" y="5380038"/>
          <p14:tracePt t="58244" x="6043613" y="5399088"/>
          <p14:tracePt t="58308" x="6053138" y="5408613"/>
          <p14:tracePt t="58315" x="6062663" y="5408613"/>
          <p14:tracePt t="58327" x="6072188" y="5399088"/>
          <p14:tracePt t="58338" x="6080125" y="5389563"/>
          <p14:tracePt t="58354" x="6089650" y="5372100"/>
          <p14:tracePt t="58660" x="6099175" y="5372100"/>
          <p14:tracePt t="58690" x="6116638" y="5372100"/>
          <p14:tracePt t="58746" x="6135688" y="5362575"/>
          <p14:tracePt t="58779" x="6145213" y="5353050"/>
          <p14:tracePt t="58818" x="6153150" y="5343525"/>
          <p14:tracePt t="58842" x="6162675" y="5335588"/>
          <p14:tracePt t="58866" x="6172200" y="5326063"/>
          <p14:tracePt t="58889" x="6181725" y="5316538"/>
          <p14:tracePt t="58898" x="6199188" y="5307013"/>
          <p14:tracePt t="58925" x="6208713" y="5307013"/>
          <p14:tracePt t="58955" x="6218238" y="5307013"/>
          <p14:tracePt t="58962" x="6226175" y="5299075"/>
          <p14:tracePt t="58999" x="6235700" y="5289550"/>
          <p14:tracePt t="59018" x="6245225" y="5280025"/>
          <p14:tracePt t="59044" x="6254750" y="5280025"/>
          <p14:tracePt t="59052" x="6272213" y="5270500"/>
          <p14:tracePt t="59538" x="6272213" y="5262563"/>
          <p14:tracePt t="59546" x="6272213" y="5253038"/>
          <p14:tracePt t="60236" x="6272213" y="5243513"/>
          <p14:tracePt t="60242" x="6291263" y="5233988"/>
          <p14:tracePt t="60258" x="6291263" y="5216525"/>
          <p14:tracePt t="60266" x="6291263" y="5197475"/>
          <p14:tracePt t="60274" x="6291263" y="5180013"/>
          <p14:tracePt t="60282" x="6299200" y="5160963"/>
          <p14:tracePt t="60290" x="6299200" y="5153025"/>
          <p14:tracePt t="60298" x="6299200" y="5126038"/>
          <p14:tracePt t="60308" x="6299200" y="5116513"/>
          <p14:tracePt t="60318" x="6308725" y="5089525"/>
          <p14:tracePt t="60323" x="6308725" y="5080000"/>
          <p14:tracePt t="60331" x="6318250" y="5060950"/>
          <p14:tracePt t="60338" x="6318250" y="5033963"/>
          <p14:tracePt t="60346" x="6335713" y="5016500"/>
          <p14:tracePt t="60354" x="6335713" y="4987925"/>
          <p14:tracePt t="60362" x="6345238" y="4979988"/>
          <p14:tracePt t="60370" x="6354763" y="4933950"/>
          <p14:tracePt t="60380" x="6354763" y="4924425"/>
          <p14:tracePt t="60386" x="6354763" y="4897438"/>
          <p14:tracePt t="60395" x="6354763" y="4887913"/>
          <p14:tracePt t="60402" x="6354763" y="4878388"/>
          <p14:tracePt t="60419" x="6345238" y="4860925"/>
          <p14:tracePt t="60429" x="6326188" y="4841875"/>
          <p14:tracePt t="60435" x="6308725" y="4833938"/>
          <p14:tracePt t="60442" x="6299200" y="4833938"/>
          <p14:tracePt t="60554" x="6291263" y="4833938"/>
          <p14:tracePt t="60562" x="6281738" y="4833938"/>
          <p14:tracePt t="60570" x="6272213" y="4841875"/>
          <p14:tracePt t="60580" x="6254750" y="4870450"/>
          <p14:tracePt t="60586" x="6254750" y="4878388"/>
          <p14:tracePt t="78023" x="6172200" y="4878388"/>
          <p14:tracePt t="78031" x="6080125" y="4870450"/>
          <p14:tracePt t="78034" x="5943600" y="4851400"/>
          <p14:tracePt t="78045" x="5834063" y="4797425"/>
          <p14:tracePt t="78050" x="5697538" y="4732338"/>
          <p14:tracePt t="78061" x="5597525" y="4668838"/>
          <p14:tracePt t="78066" x="5551488" y="4614863"/>
          <p14:tracePt t="78074" x="5534025" y="4568825"/>
          <p14:tracePt t="78082" x="5534025" y="4559300"/>
          <p14:tracePt t="78094" x="5534025" y="4551363"/>
          <p14:tracePt t="78123" x="5534025" y="4532313"/>
          <p14:tracePt t="78130" x="5588000" y="4468813"/>
          <p14:tracePt t="78139" x="5816600" y="4349750"/>
          <p14:tracePt t="78146" x="5999163" y="4232275"/>
          <p14:tracePt t="78154" x="6189663" y="4086225"/>
          <p14:tracePt t="78162" x="6345238" y="3984625"/>
          <p14:tracePt t="78170" x="6464300" y="3921125"/>
          <p14:tracePt t="78178" x="6527800" y="3884613"/>
          <p14:tracePt t="78186" x="6545263" y="3875088"/>
          <p14:tracePt t="78195" x="6573838" y="3875088"/>
          <p14:tracePt t="78250" x="6581775" y="3875088"/>
          <p14:tracePt t="78258" x="6610350" y="3867150"/>
          <p14:tracePt t="78266" x="6664325" y="3867150"/>
          <p14:tracePt t="78274" x="6737350" y="3857625"/>
          <p14:tracePt t="78282" x="6837363" y="3830638"/>
          <p14:tracePt t="78290" x="6946900" y="3811588"/>
          <p14:tracePt t="78298" x="7073900" y="3803650"/>
          <p14:tracePt t="78306" x="7229475" y="3757613"/>
          <p14:tracePt t="78314" x="7392988" y="3738563"/>
          <p14:tracePt t="78324" x="7575550" y="3711575"/>
          <p14:tracePt t="78332" x="7785100" y="3657600"/>
          <p14:tracePt t="78340" x="7986713" y="3648075"/>
          <p14:tracePt t="78349" x="8223250" y="3592513"/>
          <p14:tracePt t="78354" x="8469313" y="3556000"/>
          <p14:tracePt t="78362" x="8705850" y="3538538"/>
          <p14:tracePt t="78370" x="8951913" y="348297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a:xfrm>
            <a:off x="465138" y="115888"/>
            <a:ext cx="8229600" cy="1139825"/>
          </a:xfrm>
        </p:spPr>
        <p:txBody>
          <a:bodyPr/>
          <a:lstStyle/>
          <a:p>
            <a:pPr eaLnBrk="1" hangingPunct="1"/>
            <a:r>
              <a:rPr lang="ja-JP" altLang="en-US"/>
              <a:t>タグメモリの設計法</a:t>
            </a:r>
          </a:p>
        </p:txBody>
      </p:sp>
      <p:sp>
        <p:nvSpPr>
          <p:cNvPr id="31747" name="コンテンツ プレースホルダー 2"/>
          <p:cNvSpPr>
            <a:spLocks noGrp="1"/>
          </p:cNvSpPr>
          <p:nvPr>
            <p:ph idx="1"/>
          </p:nvPr>
        </p:nvSpPr>
        <p:spPr>
          <a:xfrm>
            <a:off x="395288" y="836613"/>
            <a:ext cx="8497192" cy="4530725"/>
          </a:xfrm>
        </p:spPr>
        <p:txBody>
          <a:bodyPr/>
          <a:lstStyle/>
          <a:p>
            <a:pPr eaLnBrk="1" hangingPunct="1"/>
            <a:r>
              <a:rPr lang="ja-JP" altLang="en-US" sz="2400" dirty="0"/>
              <a:t>キャッシュ内に何ブロック入るかを計算する。</a:t>
            </a:r>
            <a:endParaRPr lang="en-US" altLang="ja-JP" sz="2400" dirty="0"/>
          </a:p>
          <a:p>
            <a:pPr lvl="1" eaLnBrk="1" hangingPunct="1"/>
            <a:r>
              <a:rPr lang="ja-JP" altLang="en-US" sz="2400" dirty="0"/>
              <a:t>２の</a:t>
            </a:r>
            <a:r>
              <a:rPr lang="en-US" altLang="ja-JP" sz="2400" dirty="0"/>
              <a:t>n</a:t>
            </a:r>
            <a:r>
              <a:rPr lang="ja-JP" altLang="en-US" sz="2400" dirty="0"/>
              <a:t>乗である時</a:t>
            </a:r>
            <a:endParaRPr lang="en-US" altLang="ja-JP" sz="2400" dirty="0"/>
          </a:p>
          <a:p>
            <a:pPr lvl="1" eaLnBrk="1" hangingPunct="1"/>
            <a:r>
              <a:rPr lang="ja-JP" altLang="en-US" sz="2400" dirty="0"/>
              <a:t>インデックスは</a:t>
            </a:r>
            <a:r>
              <a:rPr lang="en-US" altLang="ja-JP" sz="2400" dirty="0" err="1"/>
              <a:t>nbit</a:t>
            </a:r>
            <a:r>
              <a:rPr lang="ja-JP" altLang="en-US" sz="2400" dirty="0"/>
              <a:t>となる</a:t>
            </a:r>
            <a:endParaRPr lang="en-US" altLang="ja-JP" sz="2400" dirty="0"/>
          </a:p>
          <a:p>
            <a:pPr eaLnBrk="1" hangingPunct="1"/>
            <a:r>
              <a:rPr lang="ja-JP" altLang="en-US" sz="2400" dirty="0"/>
              <a:t>主記憶内に何ブロック入るかを計算する。</a:t>
            </a:r>
            <a:endParaRPr lang="en-US" altLang="ja-JP" sz="2400" dirty="0"/>
          </a:p>
          <a:p>
            <a:pPr lvl="1" eaLnBrk="1" hangingPunct="1"/>
            <a:r>
              <a:rPr lang="ja-JP" altLang="en-US" sz="2400" dirty="0"/>
              <a:t>２の</a:t>
            </a:r>
            <a:r>
              <a:rPr lang="en-US" altLang="ja-JP" sz="2400" dirty="0"/>
              <a:t>h</a:t>
            </a:r>
            <a:r>
              <a:rPr lang="ja-JP" altLang="en-US" sz="2400" dirty="0"/>
              <a:t>乗である時</a:t>
            </a:r>
            <a:endParaRPr lang="en-US" altLang="ja-JP" sz="2400" dirty="0"/>
          </a:p>
          <a:p>
            <a:pPr lvl="1" eaLnBrk="1" hangingPunct="1"/>
            <a:r>
              <a:rPr lang="ja-JP" altLang="en-US" sz="2400" dirty="0"/>
              <a:t>タグは</a:t>
            </a:r>
            <a:r>
              <a:rPr lang="en-US" altLang="ja-JP" sz="2400" dirty="0"/>
              <a:t>h-n=</a:t>
            </a:r>
            <a:r>
              <a:rPr lang="en-US" altLang="ja-JP" sz="2400" dirty="0" err="1"/>
              <a:t>mbit</a:t>
            </a:r>
            <a:r>
              <a:rPr lang="ja-JP" altLang="en-US" sz="2400" dirty="0"/>
              <a:t>となる</a:t>
            </a:r>
            <a:endParaRPr lang="en-US" altLang="ja-JP" sz="2400" dirty="0"/>
          </a:p>
          <a:p>
            <a:pPr eaLnBrk="1" hangingPunct="1"/>
            <a:r>
              <a:rPr lang="ja-JP" altLang="en-US" sz="2400" dirty="0"/>
              <a:t>ダイレクトマップでは幅</a:t>
            </a:r>
            <a:r>
              <a:rPr lang="en-US" altLang="ja-JP" sz="2400" dirty="0"/>
              <a:t>m,</a:t>
            </a:r>
            <a:r>
              <a:rPr lang="ja-JP" altLang="en-US" sz="2400" dirty="0"/>
              <a:t>深さ</a:t>
            </a:r>
            <a:r>
              <a:rPr lang="en-US" altLang="ja-JP" sz="2400" dirty="0"/>
              <a:t>2</a:t>
            </a:r>
            <a:r>
              <a:rPr lang="ja-JP" altLang="en-US" sz="2400" dirty="0"/>
              <a:t>の</a:t>
            </a:r>
            <a:r>
              <a:rPr lang="en-US" altLang="ja-JP" sz="2400" dirty="0"/>
              <a:t>n</a:t>
            </a:r>
            <a:r>
              <a:rPr lang="ja-JP" altLang="en-US" sz="2400" dirty="0"/>
              <a:t>乗のタグメモリが必要</a:t>
            </a:r>
            <a:endParaRPr lang="en-US" altLang="ja-JP" sz="2400" dirty="0"/>
          </a:p>
          <a:p>
            <a:pPr eaLnBrk="1" hangingPunct="1"/>
            <a:r>
              <a:rPr lang="en-US" altLang="ja-JP" sz="2400" dirty="0"/>
              <a:t>2-way set associative</a:t>
            </a:r>
            <a:r>
              <a:rPr lang="ja-JP" altLang="en-US" sz="2400" dirty="0"/>
              <a:t>は、インデックスが</a:t>
            </a:r>
            <a:r>
              <a:rPr lang="en-US" altLang="ja-JP" sz="2400" dirty="0"/>
              <a:t>1bit</a:t>
            </a:r>
            <a:r>
              <a:rPr lang="ja-JP" altLang="en-US" sz="2400" dirty="0"/>
              <a:t>減り深さが半分となり、タグ（幅）が</a:t>
            </a:r>
            <a:r>
              <a:rPr lang="en-US" altLang="ja-JP" sz="2400" dirty="0"/>
              <a:t>1bit</a:t>
            </a:r>
            <a:r>
              <a:rPr lang="ja-JP" altLang="en-US" sz="2400" dirty="0"/>
              <a:t>を増える。しかしこれがダブルで必要</a:t>
            </a:r>
            <a:endParaRPr lang="en-US" altLang="ja-JP" sz="2400" dirty="0"/>
          </a:p>
          <a:p>
            <a:pPr lvl="1" eaLnBrk="1" hangingPunct="1"/>
            <a:r>
              <a:rPr lang="en-US" altLang="ja-JP" sz="2400" dirty="0"/>
              <a:t>way</a:t>
            </a:r>
            <a:r>
              <a:rPr lang="ja-JP" altLang="en-US" sz="2400" dirty="0"/>
              <a:t>数が倍になる度にインデックスが</a:t>
            </a:r>
            <a:r>
              <a:rPr lang="en-US" altLang="ja-JP" sz="2400" dirty="0"/>
              <a:t>1bit</a:t>
            </a:r>
            <a:r>
              <a:rPr lang="ja-JP" altLang="en-US" sz="2400" dirty="0"/>
              <a:t>減り、深さが半分になり、タグ（幅）が</a:t>
            </a:r>
            <a:r>
              <a:rPr lang="en-US" altLang="ja-JP" sz="2400" dirty="0"/>
              <a:t>1bit</a:t>
            </a:r>
            <a:r>
              <a:rPr lang="ja-JP" altLang="en-US" sz="2400" dirty="0"/>
              <a:t>増え、タグ自体が倍になる。</a:t>
            </a:r>
            <a:endParaRPr lang="en-US" altLang="ja-JP" sz="2400" dirty="0"/>
          </a:p>
          <a:p>
            <a:pPr eaLnBrk="1" hangingPunct="1"/>
            <a:endParaRPr lang="ja-JP" altLang="en-US" sz="2400" dirty="0"/>
          </a:p>
        </p:txBody>
      </p:sp>
      <p:pic>
        <p:nvPicPr>
          <p:cNvPr id="2" name="オーディオ 1">
            <a:hlinkClick r:id="" action="ppaction://media"/>
            <a:extLst>
              <a:ext uri="{FF2B5EF4-FFF2-40B4-BE49-F238E27FC236}">
                <a16:creationId xmlns:a16="http://schemas.microsoft.com/office/drawing/2014/main" id="{2D9FE088-DD06-405B-B966-70CF1A12D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717"/>
    </mc:Choice>
    <mc:Fallback>
      <p:transition spd="slow" advTm="15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22" x="9097963" y="2316163"/>
          <p14:tracePt t="2124" x="9090025" y="2325688"/>
          <p14:tracePt t="2133" x="9080500" y="2335213"/>
          <p14:tracePt t="2140" x="9070975" y="2352675"/>
          <p14:tracePt t="2148" x="9043988" y="2371725"/>
          <p14:tracePt t="2156" x="9043988" y="2379663"/>
          <p14:tracePt t="2165" x="9034463" y="2379663"/>
          <p14:tracePt t="2172" x="9017000" y="2398713"/>
          <p14:tracePt t="2180" x="9007475" y="2408238"/>
          <p14:tracePt t="2188" x="9007475" y="2416175"/>
          <p14:tracePt t="2196" x="8997950" y="2435225"/>
          <p14:tracePt t="2203" x="8988425" y="2462213"/>
          <p14:tracePt t="2212" x="8980488" y="2471738"/>
          <p14:tracePt t="2228" x="8970963" y="2481263"/>
          <p14:tracePt t="2236" x="8970963" y="2489200"/>
          <p14:tracePt t="2261" x="8970963" y="2498725"/>
          <p14:tracePt t="2364" x="8961438" y="2508250"/>
          <p14:tracePt t="2404" x="8951913" y="2508250"/>
          <p14:tracePt t="2413" x="8924925" y="2489200"/>
          <p14:tracePt t="2431" x="8907463" y="2481263"/>
          <p14:tracePt t="2436" x="8870950" y="2462213"/>
          <p14:tracePt t="2444" x="8851900" y="2444750"/>
          <p14:tracePt t="2452" x="8834438" y="2444750"/>
          <p14:tracePt t="2461" x="8807450" y="2435225"/>
          <p14:tracePt t="2468" x="8788400" y="2435225"/>
          <p14:tracePt t="2492" x="8778875" y="2435225"/>
          <p14:tracePt t="2548" x="8770938" y="2425700"/>
          <p14:tracePt t="2564" x="8770938" y="2416175"/>
          <p14:tracePt t="2580" x="8751888" y="2389188"/>
          <p14:tracePt t="2588" x="8742363" y="2389188"/>
          <p14:tracePt t="2605" x="8724900" y="2379663"/>
          <p14:tracePt t="2623" x="8715375" y="2379663"/>
          <p14:tracePt t="2646" x="8705850" y="2379663"/>
          <p14:tracePt t="2651" x="8697913" y="2379663"/>
          <p14:tracePt t="2667" x="8678863" y="2379663"/>
          <p14:tracePt t="2684" x="8669338" y="2379663"/>
          <p14:tracePt t="2708" x="8661400" y="2379663"/>
          <p14:tracePt t="2716" x="8642350" y="2379663"/>
          <p14:tracePt t="2724" x="8624888" y="2379663"/>
          <p14:tracePt t="2731" x="8596313" y="2379663"/>
          <p14:tracePt t="2751" x="8542338" y="2362200"/>
          <p14:tracePt t="2764" x="8488363" y="2343150"/>
          <p14:tracePt t="2773" x="8442325" y="2343150"/>
          <p14:tracePt t="2780" x="8432800" y="2343150"/>
          <p14:tracePt t="2788" x="8396288" y="2335213"/>
          <p14:tracePt t="2796" x="8386763" y="2335213"/>
          <p14:tracePt t="3012" x="8378825" y="2335213"/>
          <p14:tracePt t="3028" x="8359775" y="2335213"/>
          <p14:tracePt t="3044" x="8350250" y="2335213"/>
          <p14:tracePt t="3051" x="8342313" y="2335213"/>
          <p14:tracePt t="3204" x="8332788" y="2343150"/>
          <p14:tracePt t="3220" x="8332788" y="2362200"/>
          <p14:tracePt t="3229" x="8332788" y="2379663"/>
          <p14:tracePt t="3237" x="8332788" y="2398713"/>
          <p14:tracePt t="3244" x="8332788" y="2416175"/>
          <p14:tracePt t="3253" x="8332788" y="2435225"/>
          <p14:tracePt t="3261" x="8332788" y="2444750"/>
          <p14:tracePt t="3268" x="8332788" y="2452688"/>
          <p14:tracePt t="3276" x="8332788" y="2462213"/>
          <p14:tracePt t="3285" x="8332788" y="2471738"/>
          <p14:tracePt t="3419" x="8332788" y="2481263"/>
          <p14:tracePt t="3437" x="8332788" y="2489200"/>
          <p14:tracePt t="3452" x="8313738" y="2498725"/>
          <p14:tracePt t="3461" x="8296275" y="2498725"/>
          <p14:tracePt t="3477" x="8277225" y="2498725"/>
          <p14:tracePt t="3495" x="8259763" y="2498725"/>
          <p14:tracePt t="3508" x="8250238" y="2498725"/>
          <p14:tracePt t="3532" x="8232775" y="2498725"/>
          <p14:tracePt t="4109" x="8223250" y="2498725"/>
          <p14:tracePt t="4134" x="8223250" y="2489200"/>
          <p14:tracePt t="4270" x="8223250" y="2481263"/>
          <p14:tracePt t="4564" x="8223250" y="2471738"/>
          <p14:tracePt t="4596" x="8223250" y="2452688"/>
          <p14:tracePt t="4860" x="8223250" y="2444750"/>
          <p14:tracePt t="4870" x="8223250" y="2425700"/>
          <p14:tracePt t="4876" x="8213725" y="2416175"/>
          <p14:tracePt t="4892" x="8213725" y="2408238"/>
          <p14:tracePt t="4948" x="8213725" y="2398713"/>
          <p14:tracePt t="5012" x="8213725" y="2389188"/>
          <p14:tracePt t="5020" x="8213725" y="2371725"/>
          <p14:tracePt t="5028" x="8196263" y="2352675"/>
          <p14:tracePt t="5053" x="8177213" y="2335213"/>
          <p14:tracePt t="5061" x="8177213" y="2325688"/>
          <p14:tracePt t="5067" x="8177213" y="2316163"/>
          <p14:tracePt t="5101" x="8177213" y="2306638"/>
          <p14:tracePt t="5125" x="8177213" y="2298700"/>
          <p14:tracePt t="5147" x="8169275" y="2289175"/>
          <p14:tracePt t="5355" x="8169275" y="2279650"/>
          <p14:tracePt t="5356" x="8169275" y="2270125"/>
          <p14:tracePt t="5364" x="8169275" y="2243138"/>
          <p14:tracePt t="5375" x="8169275" y="2233613"/>
          <p14:tracePt t="5379" x="8169275" y="2225675"/>
          <p14:tracePt t="5387" x="8169275" y="2197100"/>
          <p14:tracePt t="5397" x="8159750" y="2179638"/>
          <p14:tracePt t="5412" x="8159750" y="2170113"/>
          <p14:tracePt t="5420" x="8159750" y="2160588"/>
          <p14:tracePt t="5429" x="8159750" y="2152650"/>
          <p14:tracePt t="5436" x="8150225" y="2143125"/>
          <p14:tracePt t="5578" x="8140700" y="2133600"/>
          <p14:tracePt t="5597" x="8132763" y="2125663"/>
          <p14:tracePt t="5604" x="8113713" y="2106613"/>
          <p14:tracePt t="5612" x="8104188" y="2106613"/>
          <p14:tracePt t="5619" x="8086725" y="2089150"/>
          <p14:tracePt t="5636" x="8067675" y="2079625"/>
          <p14:tracePt t="5644" x="8059738" y="2079625"/>
          <p14:tracePt t="5652" x="8050213" y="2070100"/>
          <p14:tracePt t="5834" x="8040688" y="2070100"/>
          <p14:tracePt t="6423" x="8031163" y="2070100"/>
          <p14:tracePt t="6438" x="8023225" y="2070100"/>
          <p14:tracePt t="6789" x="8023225" y="2089150"/>
          <p14:tracePt t="6796" x="8013700" y="2097088"/>
          <p14:tracePt t="6831" x="8013700" y="2106613"/>
          <p14:tracePt t="7324" x="8004175" y="2116138"/>
          <p14:tracePt t="7332" x="7986713" y="2116138"/>
          <p14:tracePt t="7341" x="7977188" y="2116138"/>
          <p14:tracePt t="7348" x="7967663" y="2116138"/>
          <p14:tracePt t="7357" x="7940675" y="2106613"/>
          <p14:tracePt t="7364" x="7921625" y="2097088"/>
          <p14:tracePt t="7372" x="7885113" y="2089150"/>
          <p14:tracePt t="7380" x="7877175" y="2089150"/>
          <p14:tracePt t="7388" x="7840663" y="2079625"/>
          <p14:tracePt t="7396" x="7831138" y="2079625"/>
          <p14:tracePt t="7404" x="7813675" y="2060575"/>
          <p14:tracePt t="7412" x="7794625" y="2060575"/>
          <p14:tracePt t="7419" x="7785100" y="2060575"/>
          <p14:tracePt t="7429" x="7758113" y="2052638"/>
          <p14:tracePt t="7437" x="7748588" y="2052638"/>
          <p14:tracePt t="7453" x="7731125" y="2043113"/>
          <p14:tracePt t="7461" x="7721600" y="2043113"/>
          <p14:tracePt t="7470" x="7704138" y="2033588"/>
          <p14:tracePt t="7479" x="7694613" y="2033588"/>
          <p14:tracePt t="7483" x="7667625" y="2033588"/>
          <p14:tracePt t="7493" x="7658100" y="2033588"/>
          <p14:tracePt t="7499" x="7631113" y="2016125"/>
          <p14:tracePt t="7511" x="7621588" y="2016125"/>
          <p14:tracePt t="7516" x="7585075" y="2006600"/>
          <p14:tracePt t="7524" x="7567613" y="2006600"/>
          <p14:tracePt t="7532" x="7531100" y="1997075"/>
          <p14:tracePt t="7543" x="7521575" y="1997075"/>
          <p14:tracePt t="7547" x="7466013" y="1987550"/>
          <p14:tracePt t="7556" x="7412038" y="1960563"/>
          <p14:tracePt t="7564" x="7366000" y="1951038"/>
          <p14:tracePt t="7572" x="7312025" y="1951038"/>
          <p14:tracePt t="7579" x="7265988" y="1943100"/>
          <p14:tracePt t="7588" x="7212013" y="1924050"/>
          <p14:tracePt t="7596" x="7175500" y="1906588"/>
          <p14:tracePt t="7604" x="7138988" y="1906588"/>
          <p14:tracePt t="7612" x="7083425" y="1897063"/>
          <p14:tracePt t="7620" x="7073900" y="1897063"/>
          <p14:tracePt t="7628" x="7037388" y="1897063"/>
          <p14:tracePt t="7635" x="6992938" y="1887538"/>
          <p14:tracePt t="7644" x="6956425" y="1870075"/>
          <p14:tracePt t="7651" x="6919913" y="1851025"/>
          <p14:tracePt t="7660" x="6856413" y="1841500"/>
          <p14:tracePt t="7668" x="6737350" y="1814513"/>
          <p14:tracePt t="7676" x="6654800" y="1787525"/>
          <p14:tracePt t="7683" x="6600825" y="1778000"/>
          <p14:tracePt t="7692" x="6491288" y="1751013"/>
          <p14:tracePt t="7701" x="6391275" y="1704975"/>
          <p14:tracePt t="7709" x="6281738" y="1687513"/>
          <p14:tracePt t="7715" x="6162675" y="1631950"/>
          <p14:tracePt t="7723" x="6053138" y="1631950"/>
          <p14:tracePt t="7733" x="5943600" y="1614488"/>
          <p14:tracePt t="7748" x="5770563" y="1604963"/>
          <p14:tracePt t="7760" x="5680075" y="1577975"/>
          <p14:tracePt t="7764" x="5597525" y="1577975"/>
          <p14:tracePt t="7775" x="5543550" y="1577975"/>
          <p14:tracePt t="7780" x="5487988" y="1577975"/>
          <p14:tracePt t="7788" x="5414963" y="1577975"/>
          <p14:tracePt t="7795" x="5334000" y="1577975"/>
          <p14:tracePt t="7805" x="5224463" y="1614488"/>
          <p14:tracePt t="7812" x="5095875" y="1641475"/>
          <p14:tracePt t="7820" x="4995863" y="1651000"/>
          <p14:tracePt t="7828" x="4868863" y="1651000"/>
          <p14:tracePt t="7835" x="4759325" y="1651000"/>
          <p14:tracePt t="7844" x="4649788" y="1651000"/>
          <p14:tracePt t="7851" x="4521200" y="1651000"/>
          <p14:tracePt t="7861" x="4394200" y="1651000"/>
          <p14:tracePt t="7869" x="4284663" y="1651000"/>
          <p14:tracePt t="7875" x="4175125" y="1651000"/>
          <p14:tracePt t="7884" x="4121150" y="1651000"/>
          <p14:tracePt t="7892" x="4065588" y="1651000"/>
          <p14:tracePt t="7900" x="4002088" y="1651000"/>
          <p14:tracePt t="7908" x="3975100" y="1641475"/>
          <p14:tracePt t="7916" x="3956050" y="1641475"/>
          <p14:tracePt t="7925" x="3938588" y="1641475"/>
          <p14:tracePt t="7932" x="3911600" y="1641475"/>
          <p14:tracePt t="7941" x="3902075" y="1641475"/>
          <p14:tracePt t="7948" x="3892550" y="1641475"/>
          <p14:tracePt t="7957" x="3865563" y="1641475"/>
          <p14:tracePt t="7965" x="3856038" y="1641475"/>
          <p14:tracePt t="7972" x="3819525" y="1641475"/>
          <p14:tracePt t="7980" x="3802063" y="1641475"/>
          <p14:tracePt t="7988" x="3765550" y="1641475"/>
          <p14:tracePt t="7996" x="3719513" y="1641475"/>
          <p14:tracePt t="8004" x="3692525" y="1641475"/>
          <p14:tracePt t="8012" x="3665538" y="1641475"/>
          <p14:tracePt t="8019" x="3619500" y="1641475"/>
          <p14:tracePt t="8028" x="3609975" y="1641475"/>
          <p14:tracePt t="8036" x="3573463" y="1651000"/>
          <p14:tracePt t="8059" x="3527425" y="1651000"/>
          <p14:tracePt t="8060" x="3509963" y="1651000"/>
          <p14:tracePt t="8068" x="3490913" y="1651000"/>
          <p14:tracePt t="8075" x="3473450" y="1651000"/>
          <p14:tracePt t="8092" x="3455988" y="1651000"/>
          <p14:tracePt t="8108" x="3446463" y="1651000"/>
          <p14:tracePt t="8124" x="3436938" y="1651000"/>
          <p14:tracePt t="8228" x="3427413" y="1651000"/>
          <p14:tracePt t="8852" x="3427413" y="1641475"/>
          <p14:tracePt t="8869" x="3427413" y="1631950"/>
          <p14:tracePt t="8876" x="3427413" y="1624013"/>
          <p14:tracePt t="8884" x="3427413" y="1614488"/>
          <p14:tracePt t="8900" x="3427413" y="1595438"/>
          <p14:tracePt t="8916" x="3436938" y="1577975"/>
          <p14:tracePt t="8932" x="3446463" y="1558925"/>
          <p14:tracePt t="8972" x="3455988" y="1550988"/>
          <p14:tracePt t="8988" x="3463925" y="1541463"/>
          <p14:tracePt t="8996" x="3482975" y="1541463"/>
          <p14:tracePt t="9004" x="3500438" y="1531938"/>
          <p14:tracePt t="9012" x="3519488" y="1522413"/>
          <p14:tracePt t="9020" x="3546475" y="1514475"/>
          <p14:tracePt t="9028" x="3573463" y="1514475"/>
          <p14:tracePt t="9036" x="3592513" y="1504950"/>
          <p14:tracePt t="9058" x="3692525" y="1504950"/>
          <p14:tracePt t="9060" x="3738563" y="1495425"/>
          <p14:tracePt t="9068" x="3792538" y="1495425"/>
          <p14:tracePt t="9076" x="3838575" y="1468438"/>
          <p14:tracePt t="9084" x="3865563" y="1468438"/>
          <p14:tracePt t="9092" x="3902075" y="1468438"/>
          <p14:tracePt t="9101" x="3938588" y="1468438"/>
          <p14:tracePt t="9108" x="3956050" y="1468438"/>
          <p14:tracePt t="9116" x="3984625" y="1468438"/>
          <p14:tracePt t="9124" x="3992563" y="1468438"/>
          <p14:tracePt t="9144" x="4002088" y="1468438"/>
          <p14:tracePt t="9157" x="4021138" y="1468438"/>
          <p14:tracePt t="9164" x="4029075" y="1477963"/>
          <p14:tracePt t="9188" x="4038600" y="1477963"/>
          <p14:tracePt t="9204" x="4048125" y="1477963"/>
          <p14:tracePt t="9220" x="4057650" y="1477963"/>
          <p14:tracePt t="9227" x="4065588" y="1477963"/>
          <p14:tracePt t="9238" x="4075113" y="1485900"/>
          <p14:tracePt t="9245" x="4084638" y="1485900"/>
          <p14:tracePt t="9253" x="4111625" y="1495425"/>
          <p14:tracePt t="9261" x="4121150" y="1504950"/>
          <p14:tracePt t="9268" x="4148138" y="1504950"/>
          <p14:tracePt t="9276" x="4157663" y="1504950"/>
          <p14:tracePt t="9283" x="4165600" y="1504950"/>
          <p14:tracePt t="9293" x="4202113" y="1522413"/>
          <p14:tracePt t="9300" x="4211638" y="1522413"/>
          <p14:tracePt t="9308" x="4230688" y="1522413"/>
          <p14:tracePt t="9316" x="4238625" y="1522413"/>
          <p14:tracePt t="9326" x="4257675" y="1522413"/>
          <p14:tracePt t="9331" x="4275138" y="1522413"/>
          <p14:tracePt t="9340" x="4294188" y="1522413"/>
          <p14:tracePt t="9348" x="4321175" y="1550988"/>
          <p14:tracePt t="9357" x="4330700" y="1550988"/>
          <p14:tracePt t="9364" x="4348163" y="1550988"/>
          <p14:tracePt t="9374" x="4367213" y="1558925"/>
          <p14:tracePt t="9379" x="4384675" y="1568450"/>
          <p14:tracePt t="9390" x="4394200" y="1568450"/>
          <p14:tracePt t="9399" x="4413250" y="1568450"/>
          <p14:tracePt t="9406" x="4430713" y="1568450"/>
          <p14:tracePt t="9415" x="4430713" y="1577975"/>
          <p14:tracePt t="9419" x="4457700" y="1577975"/>
          <p14:tracePt t="9429" x="4476750" y="1595438"/>
          <p14:tracePt t="9454" x="4494213" y="1595438"/>
          <p14:tracePt t="9468" x="4503738" y="1595438"/>
          <p14:tracePt t="9491" x="4521200" y="1595438"/>
          <p14:tracePt t="9502" x="4540250" y="1595438"/>
          <p14:tracePt t="9513" x="4549775" y="1595438"/>
          <p14:tracePt t="9524" x="4557713" y="1595438"/>
          <p14:tracePt t="9563" x="4567238" y="1595438"/>
          <p14:tracePt t="9580" x="4576763" y="1595438"/>
          <p14:tracePt t="9596" x="4586288" y="1595438"/>
          <p14:tracePt t="9612" x="4594225" y="1595438"/>
          <p14:tracePt t="9619" x="4603750" y="1587500"/>
          <p14:tracePt t="9628" x="4622800" y="1587500"/>
          <p14:tracePt t="9636" x="4630738" y="1587500"/>
          <p14:tracePt t="9653" x="4649788" y="1577975"/>
          <p14:tracePt t="9660" x="4659313" y="1577975"/>
          <p14:tracePt t="9676" x="4667250" y="1577975"/>
          <p14:tracePt t="9692" x="4676775" y="1577975"/>
          <p14:tracePt t="9700" x="4686300" y="1577975"/>
          <p14:tracePt t="9708" x="4695825" y="1577975"/>
          <p14:tracePt t="9716" x="4703763" y="1577975"/>
          <p14:tracePt t="9724" x="4713288" y="1577975"/>
          <p14:tracePt t="9743" x="4722813" y="1577975"/>
          <p14:tracePt t="9747" x="4740275" y="1577975"/>
          <p14:tracePt t="9783" x="4749800" y="1577975"/>
          <p14:tracePt t="9791" x="4759325" y="1577975"/>
          <p14:tracePt t="9805" x="4776788" y="1577975"/>
          <p14:tracePt t="9820" x="4786313" y="1577975"/>
          <p14:tracePt t="9836" x="4795838" y="1577975"/>
          <p14:tracePt t="9844" x="4803775" y="1577975"/>
          <p14:tracePt t="9860" x="4822825" y="1577975"/>
          <p14:tracePt t="9868" x="4832350" y="1577975"/>
          <p14:tracePt t="9904" x="4840288" y="1577975"/>
          <p14:tracePt t="9916" x="4859338" y="1577975"/>
          <p14:tracePt t="9932" x="4868863" y="1577975"/>
          <p14:tracePt t="10196" x="4876800" y="1577975"/>
          <p14:tracePt t="10220" x="4886325" y="1568450"/>
          <p14:tracePt t="10228" x="4886325" y="1558925"/>
          <p14:tracePt t="10958" x="4886325" y="1550988"/>
          <p14:tracePt t="10974" x="4886325" y="1541463"/>
          <p14:tracePt t="10981" x="4886325" y="1531938"/>
          <p14:tracePt t="10988" x="4876800" y="1522413"/>
          <p14:tracePt t="10995" x="4859338" y="1522413"/>
          <p14:tracePt t="11004" x="4813300" y="1522413"/>
          <p14:tracePt t="11012" x="4776788" y="1522413"/>
          <p14:tracePt t="11020" x="4695825" y="1522413"/>
          <p14:tracePt t="11028" x="4603750" y="1522413"/>
          <p14:tracePt t="11036" x="4503738" y="1522413"/>
          <p14:tracePt t="11059" x="4284663" y="1522413"/>
          <p14:tracePt t="11061" x="4157663" y="1541463"/>
          <p14:tracePt t="11068" x="4048125" y="1558925"/>
          <p14:tracePt t="11076" x="3929063" y="1587500"/>
          <p14:tracePt t="11084" x="3819525" y="1595438"/>
          <p14:tracePt t="11092" x="3729038" y="1614488"/>
          <p14:tracePt t="11100" x="3609975" y="1624013"/>
          <p14:tracePt t="11108" x="3536950" y="1624013"/>
          <p14:tracePt t="11116" x="3463925" y="1651000"/>
          <p14:tracePt t="11125" x="3373438" y="1651000"/>
          <p14:tracePt t="11132" x="3309938" y="1660525"/>
          <p14:tracePt t="11140" x="3254375" y="1660525"/>
          <p14:tracePt t="11148" x="3227388" y="1660525"/>
          <p14:tracePt t="11156" x="3181350" y="1660525"/>
          <p14:tracePt t="11164" x="3163888" y="1660525"/>
          <p14:tracePt t="11173" x="3144838" y="1660525"/>
          <p14:tracePt t="11180" x="3136900" y="1660525"/>
          <p14:tracePt t="11204" x="3117850" y="1660525"/>
          <p14:tracePt t="11212" x="3108325" y="1660525"/>
          <p14:tracePt t="11220" x="3090863" y="1660525"/>
          <p14:tracePt t="11228" x="3054350" y="1651000"/>
          <p14:tracePt t="11236" x="3008313" y="1641475"/>
          <p14:tracePt t="11245" x="2981325" y="1631950"/>
          <p14:tracePt t="11252" x="2935288" y="1624013"/>
          <p14:tracePt t="11260" x="2889250" y="1604963"/>
          <p14:tracePt t="11268" x="2871788" y="1604963"/>
          <p14:tracePt t="11275" x="2844800" y="1587500"/>
          <p14:tracePt t="11284" x="2817813" y="1577975"/>
          <p14:tracePt t="11292" x="2808288" y="1577975"/>
          <p14:tracePt t="11299" x="2798763" y="1577975"/>
          <p14:tracePt t="11308" x="2771775" y="1577975"/>
          <p14:tracePt t="11316" x="2762250" y="1577975"/>
          <p14:tracePt t="11324" x="2744788" y="1558925"/>
          <p14:tracePt t="11340" x="2716213" y="1558925"/>
          <p14:tracePt t="11348" x="2698750" y="1558925"/>
          <p14:tracePt t="11357" x="2662238" y="1558925"/>
          <p14:tracePt t="11364" x="2616200" y="1558925"/>
          <p14:tracePt t="11371" x="2579688" y="1558925"/>
          <p14:tracePt t="11380" x="2543175" y="1558925"/>
          <p14:tracePt t="11388" x="2506663" y="1558925"/>
          <p14:tracePt t="11396" x="2462213" y="1558925"/>
          <p14:tracePt t="11404" x="2425700" y="1558925"/>
          <p14:tracePt t="11412" x="2397125" y="1558925"/>
          <p14:tracePt t="11419" x="2370138" y="1558925"/>
          <p14:tracePt t="11429" x="2324100" y="1558925"/>
          <p14:tracePt t="11435" x="2316163" y="1558925"/>
          <p14:tracePt t="11445" x="2297113" y="1558925"/>
          <p14:tracePt t="11452" x="2279650" y="1558925"/>
          <p14:tracePt t="11460" x="2270125" y="1558925"/>
          <p14:tracePt t="11467" x="2260600" y="1558925"/>
          <p14:tracePt t="11476" x="2233613" y="1568450"/>
          <p14:tracePt t="11485" x="2224088" y="1568450"/>
          <p14:tracePt t="11494" x="2197100" y="1568450"/>
          <p14:tracePt t="11500" x="2179638" y="1577975"/>
          <p14:tracePt t="11516" x="2133600" y="1587500"/>
          <p14:tracePt t="11525" x="2133600" y="1595438"/>
          <p14:tracePt t="11532" x="2124075" y="1595438"/>
          <p14:tracePt t="11540" x="2097088" y="1604963"/>
          <p14:tracePt t="11548" x="2078038" y="1604963"/>
          <p14:tracePt t="11557" x="2060575" y="1604963"/>
          <p14:tracePt t="11564" x="2041525" y="1604963"/>
          <p14:tracePt t="11571" x="2014538" y="1604963"/>
          <p14:tracePt t="11580" x="2005013" y="1604963"/>
          <p14:tracePt t="11588" x="1987550" y="1604963"/>
          <p14:tracePt t="11596" x="1968500" y="1604963"/>
          <p14:tracePt t="11604" x="1951038" y="1604963"/>
          <p14:tracePt t="11613" x="1941513" y="1604963"/>
          <p14:tracePt t="11619" x="1931988" y="1604963"/>
          <p14:tracePt t="11627" x="1914525" y="1604963"/>
          <p14:tracePt t="11635" x="1905000" y="1604963"/>
          <p14:tracePt t="11644" x="1895475" y="1604963"/>
          <p14:tracePt t="11652" x="1887538" y="1604963"/>
          <p14:tracePt t="11660" x="1878013" y="1604963"/>
          <p14:tracePt t="11684" x="1868488" y="1604963"/>
          <p14:tracePt t="11700" x="1860550" y="1604963"/>
          <p14:tracePt t="11708" x="1841500" y="1604963"/>
          <p14:tracePt t="11724" x="1831975" y="1604963"/>
          <p14:tracePt t="11732" x="1824038" y="1604963"/>
          <p14:tracePt t="11739" x="1804988" y="1604963"/>
          <p14:tracePt t="11752" x="1795463" y="1614488"/>
          <p14:tracePt t="11759" x="1778000" y="1624013"/>
          <p14:tracePt t="11780" x="1778000" y="1631950"/>
          <p14:tracePt t="11788" x="1768475" y="1641475"/>
          <p14:tracePt t="11796" x="1758950" y="1651000"/>
          <p14:tracePt t="11803" x="1751013" y="1651000"/>
          <p14:tracePt t="11812" x="1741488" y="1651000"/>
          <p14:tracePt t="11821" x="1722438" y="1660525"/>
          <p14:tracePt t="11835" x="1704975" y="1668463"/>
          <p14:tracePt t="11843" x="1695450" y="1677988"/>
          <p14:tracePt t="11860" x="1695450" y="1687513"/>
          <p14:tracePt t="11956" x="1685925" y="1687513"/>
          <p14:tracePt t="11964" x="1677988" y="1687513"/>
          <p14:tracePt t="11982" x="1668463" y="1687513"/>
          <p14:tracePt t="11990" x="1658938" y="1687513"/>
          <p14:tracePt t="12012" x="1631950" y="1687513"/>
          <p14:tracePt t="12038" x="1622425" y="1687513"/>
          <p14:tracePt t="12062" x="1622425" y="1677988"/>
          <p14:tracePt t="12084" x="1604963" y="1677988"/>
          <p14:tracePt t="12116" x="1595438" y="1677988"/>
          <p14:tracePt t="12124" x="1585913" y="1677988"/>
          <p14:tracePt t="12133" x="1576388" y="1677988"/>
          <p14:tracePt t="12151" x="1558925" y="1677988"/>
          <p14:tracePt t="12166" x="1549400" y="1677988"/>
          <p14:tracePt t="12445" x="1558925" y="1677988"/>
          <p14:tracePt t="12461" x="1576388" y="1677988"/>
          <p14:tracePt t="12477" x="1585913" y="1668463"/>
          <p14:tracePt t="12500" x="1595438" y="1668463"/>
          <p14:tracePt t="12516" x="1595438" y="1660525"/>
          <p14:tracePt t="12525" x="1604963" y="1651000"/>
          <p14:tracePt t="12644" x="1604963" y="1641475"/>
          <p14:tracePt t="12683" x="1612900" y="1631950"/>
          <p14:tracePt t="12692" x="1622425" y="1624013"/>
          <p14:tracePt t="12716" x="1631950" y="1624013"/>
          <p14:tracePt t="12724" x="1641475" y="1624013"/>
          <p14:tracePt t="12732" x="1658938" y="1624013"/>
          <p14:tracePt t="12748" x="1668463" y="1624013"/>
          <p14:tracePt t="12758" x="1677988" y="1624013"/>
          <p14:tracePt t="12780" x="1695450" y="1624013"/>
          <p14:tracePt t="12796" x="1704975" y="1624013"/>
          <p14:tracePt t="12805" x="1714500" y="1624013"/>
          <p14:tracePt t="12821" x="1741488" y="1624013"/>
          <p14:tracePt t="12836" x="1758950" y="1624013"/>
          <p14:tracePt t="12852" x="1778000" y="1624013"/>
          <p14:tracePt t="12860" x="1787525" y="1624013"/>
          <p14:tracePt t="12868" x="1795463" y="1624013"/>
          <p14:tracePt t="12876" x="1814513" y="1641475"/>
          <p14:tracePt t="12884" x="1831975" y="1641475"/>
          <p14:tracePt t="12893" x="1841500" y="1651000"/>
          <p14:tracePt t="12899" x="1841500" y="1660525"/>
          <p14:tracePt t="12916" x="1860550" y="1660525"/>
          <p14:tracePt t="12924" x="1868488" y="1660525"/>
          <p14:tracePt t="12931" x="1887538" y="1668463"/>
          <p14:tracePt t="12947" x="1905000" y="1668463"/>
          <p14:tracePt t="12957" x="1924050" y="1687513"/>
          <p14:tracePt t="12981" x="1931988" y="1687513"/>
          <p14:tracePt t="12987" x="1951038" y="1687513"/>
          <p14:tracePt t="13004" x="1960563" y="1687513"/>
          <p14:tracePt t="13028" x="1968500" y="1687513"/>
          <p14:tracePt t="13085" x="1987550" y="1697038"/>
          <p14:tracePt t="13108" x="1997075" y="1704975"/>
          <p14:tracePt t="13188" x="2005013" y="1714500"/>
          <p14:tracePt t="13536" x="2014538" y="1714500"/>
          <p14:tracePt t="13548" x="2033588" y="1714500"/>
          <p14:tracePt t="13564" x="2041525" y="1714500"/>
          <p14:tracePt t="13580" x="2051050" y="1714500"/>
          <p14:tracePt t="13588" x="2078038" y="1714500"/>
          <p14:tracePt t="13595" x="2087563" y="1714500"/>
          <p14:tracePt t="13603" x="2097088" y="1714500"/>
          <p14:tracePt t="13613" x="2106613" y="1714500"/>
          <p14:tracePt t="13620" x="2114550" y="1714500"/>
          <p14:tracePt t="13627" x="2124075" y="1714500"/>
          <p14:tracePt t="13636" x="2133600" y="1714500"/>
          <p14:tracePt t="13644" x="2151063" y="1714500"/>
          <p14:tracePt t="13652" x="2160588" y="1714500"/>
          <p14:tracePt t="13660" x="2179638" y="1714500"/>
          <p14:tracePt t="13668" x="2187575" y="1714500"/>
          <p14:tracePt t="13676" x="2197100" y="1714500"/>
          <p14:tracePt t="13683" x="2206625" y="1714500"/>
          <p14:tracePt t="13692" x="2214563" y="1714500"/>
          <p14:tracePt t="13700" x="2243138" y="1714500"/>
          <p14:tracePt t="13708" x="2251075" y="1714500"/>
          <p14:tracePt t="13716" x="2260600" y="1714500"/>
          <p14:tracePt t="13724" x="2279650" y="1714500"/>
          <p14:tracePt t="13733" x="2287588" y="1714500"/>
          <p14:tracePt t="13745" x="2297113" y="1714500"/>
          <p14:tracePt t="13747" x="2316163" y="1714500"/>
          <p14:tracePt t="13759" x="2333625" y="1704975"/>
          <p14:tracePt t="13933" x="2343150" y="1704975"/>
          <p14:tracePt t="13942" x="2343150" y="1697038"/>
          <p14:tracePt t="13966" x="2343150" y="1687513"/>
          <p14:tracePt t="13982" x="2343150" y="1677988"/>
          <p14:tracePt t="13989" x="2343150" y="1660525"/>
          <p14:tracePt t="14010" x="2343150" y="1651000"/>
          <p14:tracePt t="14036" x="2343150" y="1641475"/>
          <p14:tracePt t="14044" x="2343150" y="1624013"/>
          <p14:tracePt t="14062" x="2343150" y="1614488"/>
          <p14:tracePt t="14067" x="2343150" y="1604963"/>
          <p14:tracePt t="14076" x="2343150" y="1595438"/>
          <p14:tracePt t="14092" x="2343150" y="1587500"/>
          <p14:tracePt t="14108" x="2352675" y="1558925"/>
          <p14:tracePt t="14116" x="2360613" y="1558925"/>
          <p14:tracePt t="14124" x="2370138" y="1558925"/>
          <p14:tracePt t="14140" x="2406650" y="1558925"/>
          <p14:tracePt t="14148" x="2443163" y="1558925"/>
          <p14:tracePt t="14156" x="2506663" y="1558925"/>
          <p14:tracePt t="14164" x="2579688" y="1558925"/>
          <p14:tracePt t="14173" x="2725738" y="1558925"/>
          <p14:tracePt t="14181" x="2889250" y="1558925"/>
          <p14:tracePt t="14191" x="3090863" y="1558925"/>
          <p14:tracePt t="14199" x="3290888" y="1558925"/>
          <p14:tracePt t="14203" x="3536950" y="1558925"/>
          <p14:tracePt t="14211" x="3802063" y="1558925"/>
          <p14:tracePt t="14220" x="4029075" y="1558925"/>
          <p14:tracePt t="14228" x="4221163" y="1558925"/>
          <p14:tracePt t="14236" x="4403725" y="1558925"/>
          <p14:tracePt t="14244" x="4567238" y="1558925"/>
          <p14:tracePt t="14254" x="4713288" y="1558925"/>
          <p14:tracePt t="14261" x="4840288" y="1558925"/>
          <p14:tracePt t="14267" x="4968875" y="1541463"/>
          <p14:tracePt t="14276" x="5041900" y="1541463"/>
          <p14:tracePt t="14284" x="5086350" y="1522413"/>
          <p14:tracePt t="14292" x="5132388" y="1522413"/>
          <p14:tracePt t="14300" x="5141913" y="1514475"/>
          <p14:tracePt t="14348" x="5151438" y="1514475"/>
          <p14:tracePt t="14380" x="5178425" y="1514475"/>
          <p14:tracePt t="14566" x="5178425" y="1522413"/>
          <p14:tracePt t="14592" x="5178425" y="1541463"/>
          <p14:tracePt t="14595" x="5178425" y="1558925"/>
          <p14:tracePt t="14604" x="5178425" y="1568450"/>
          <p14:tracePt t="14612" x="5168900" y="1587500"/>
          <p14:tracePt t="14620" x="5168900" y="1595438"/>
          <p14:tracePt t="14628" x="5168900" y="1604963"/>
          <p14:tracePt t="14644" x="5151438" y="1624013"/>
          <p14:tracePt t="14660" x="5141913" y="1641475"/>
          <p14:tracePt t="14677" x="5132388" y="1651000"/>
          <p14:tracePt t="14712" x="5114925" y="1651000"/>
          <p14:tracePt t="14715" x="5105400" y="1651000"/>
          <p14:tracePt t="14724" x="5068888" y="1651000"/>
          <p14:tracePt t="14732" x="5049838" y="1651000"/>
          <p14:tracePt t="14740" x="4995863" y="1651000"/>
          <p14:tracePt t="14748" x="4959350" y="1651000"/>
          <p14:tracePt t="14759" x="4905375" y="1651000"/>
          <p14:tracePt t="14764" x="4832350" y="1651000"/>
          <p14:tracePt t="14774" x="4759325" y="1651000"/>
          <p14:tracePt t="14780" x="4640263" y="1651000"/>
          <p14:tracePt t="14789" x="4513263" y="1631950"/>
          <p14:tracePt t="14796" x="4421188" y="1624013"/>
          <p14:tracePt t="14805" x="4311650" y="1604963"/>
          <p14:tracePt t="14812" x="4211638" y="1595438"/>
          <p14:tracePt t="14821" x="4102100" y="1558925"/>
          <p14:tracePt t="14828" x="4021138" y="1550988"/>
          <p14:tracePt t="14836" x="3929063" y="1550988"/>
          <p14:tracePt t="14844" x="3892550" y="1550988"/>
          <p14:tracePt t="14851" x="3792538" y="1541463"/>
          <p14:tracePt t="14860" x="3683000" y="1522413"/>
          <p14:tracePt t="14867" x="3573463" y="1522413"/>
          <p14:tracePt t="14876" x="3473450" y="1522413"/>
          <p14:tracePt t="14883" x="3363913" y="1522413"/>
          <p14:tracePt t="14892" x="3236913" y="1522413"/>
          <p14:tracePt t="14901" x="3127375" y="1522413"/>
          <p14:tracePt t="14909" x="2998788" y="1522413"/>
          <p14:tracePt t="14916" x="2889250" y="1522413"/>
          <p14:tracePt t="14924" x="2798763" y="1522413"/>
          <p14:tracePt t="14932" x="2725738" y="1522413"/>
          <p14:tracePt t="14940" x="2689225" y="1522413"/>
          <p14:tracePt t="14948" x="2643188" y="1522413"/>
          <p14:tracePt t="14957" x="2635250" y="1522413"/>
          <p14:tracePt t="14964" x="2625725" y="1522413"/>
          <p14:tracePt t="15020" x="2625725" y="1514475"/>
          <p14:tracePt t="15261" x="2625725" y="1531938"/>
          <p14:tracePt t="15269" x="2598738" y="1568450"/>
          <p14:tracePt t="15277" x="2589213" y="1587500"/>
          <p14:tracePt t="15284" x="2579688" y="1614488"/>
          <p14:tracePt t="15292" x="2543175" y="1668463"/>
          <p14:tracePt t="15300" x="2525713" y="1704975"/>
          <p14:tracePt t="15308" x="2489200" y="1751013"/>
          <p14:tracePt t="15316" x="2470150" y="1778000"/>
          <p14:tracePt t="15325" x="2443163" y="1824038"/>
          <p14:tracePt t="15332" x="2416175" y="1841500"/>
          <p14:tracePt t="15340" x="2406650" y="1860550"/>
          <p14:tracePt t="15348" x="2370138" y="1924050"/>
          <p14:tracePt t="15357" x="2352675" y="1943100"/>
          <p14:tracePt t="15364" x="2333625" y="1951038"/>
          <p14:tracePt t="15373" x="2316163" y="1970088"/>
          <p14:tracePt t="15380" x="2287588" y="1979613"/>
          <p14:tracePt t="15387" x="2270125" y="1987550"/>
          <p14:tracePt t="15396" x="2224088" y="2006600"/>
          <p14:tracePt t="15404" x="2206625" y="2033588"/>
          <p14:tracePt t="15412" x="2187575" y="2033588"/>
          <p14:tracePt t="15420" x="2179638" y="2033588"/>
          <p14:tracePt t="15429" x="2170113" y="2033588"/>
          <p14:tracePt t="15437" x="2160588" y="2043113"/>
          <p14:tracePt t="15598" x="2160588" y="2052638"/>
          <p14:tracePt t="15670" x="2170113" y="2060575"/>
          <p14:tracePt t="15687" x="2179638" y="2060575"/>
          <p14:tracePt t="15701" x="2187575" y="2060575"/>
          <p14:tracePt t="15718" x="2197100" y="2060575"/>
          <p14:tracePt t="15726" x="2206625" y="2060575"/>
          <p14:tracePt t="15731" x="2214563" y="2052638"/>
          <p14:tracePt t="15757" x="2224088" y="2043113"/>
          <p14:tracePt t="15764" x="2233613" y="2043113"/>
          <p14:tracePt t="15775" x="2251075" y="2024063"/>
          <p14:tracePt t="15780" x="2260600" y="2024063"/>
          <p14:tracePt t="15787" x="2279650" y="2016125"/>
          <p14:tracePt t="15796" x="2297113" y="2016125"/>
          <p14:tracePt t="15806" x="2316163" y="2016125"/>
          <p14:tracePt t="15812" x="2343150" y="2016125"/>
          <p14:tracePt t="15822" x="2360613" y="2016125"/>
          <p14:tracePt t="15829" x="2389188" y="2016125"/>
          <p14:tracePt t="15838" x="2406650" y="2016125"/>
          <p14:tracePt t="15846" x="2443163" y="2016125"/>
          <p14:tracePt t="15854" x="2462213" y="2016125"/>
          <p14:tracePt t="15860" x="2506663" y="2016125"/>
          <p14:tracePt t="15868" x="2543175" y="2016125"/>
          <p14:tracePt t="15876" x="2589213" y="2016125"/>
          <p14:tracePt t="15883" x="2625725" y="2016125"/>
          <p14:tracePt t="15892" x="2671763" y="2016125"/>
          <p14:tracePt t="15900" x="2725738" y="2016125"/>
          <p14:tracePt t="15908" x="2781300" y="2016125"/>
          <p14:tracePt t="15916" x="2835275" y="2016125"/>
          <p14:tracePt t="15924" x="2889250" y="2016125"/>
          <p14:tracePt t="15932" x="2917825" y="2016125"/>
          <p14:tracePt t="15939" x="2971800" y="2016125"/>
          <p14:tracePt t="15948" x="3035300" y="2016125"/>
          <p14:tracePt t="15964" x="3063875" y="2016125"/>
          <p14:tracePt t="16262" x="3063875" y="2033588"/>
          <p14:tracePt t="16286" x="3054350" y="2033588"/>
          <p14:tracePt t="16303" x="3054350" y="2043113"/>
          <p14:tracePt t="16313" x="3044825" y="2052638"/>
          <p14:tracePt t="16454" x="3044825" y="2060575"/>
          <p14:tracePt t="16481" x="3054350" y="2060575"/>
          <p14:tracePt t="16484" x="3063875" y="2052638"/>
          <p14:tracePt t="16494" x="3071813" y="2043113"/>
          <p14:tracePt t="16516" x="3081338" y="2024063"/>
          <p14:tracePt t="16557" x="3090863" y="2024063"/>
          <p14:tracePt t="16668" x="3100388" y="2016125"/>
          <p14:tracePt t="16701" x="3108325" y="2016125"/>
          <p14:tracePt t="17142" x="3117850" y="2016125"/>
          <p14:tracePt t="17158" x="3117850" y="2024063"/>
          <p14:tracePt t="17214" x="3127375" y="2033588"/>
          <p14:tracePt t="17230" x="3144838" y="2033588"/>
          <p14:tracePt t="17237" x="3154363" y="2033588"/>
          <p14:tracePt t="17253" x="3163888" y="2033588"/>
          <p14:tracePt t="17324" x="3171825" y="2033588"/>
          <p14:tracePt t="17332" x="3190875" y="2033588"/>
          <p14:tracePt t="17340" x="3208338" y="2033588"/>
          <p14:tracePt t="17348" x="3227388" y="2033588"/>
          <p14:tracePt t="17357" x="3244850" y="2033588"/>
          <p14:tracePt t="17364" x="3254375" y="2043113"/>
          <p14:tracePt t="17372" x="3273425" y="2060575"/>
          <p14:tracePt t="17380" x="3290888" y="2070100"/>
          <p14:tracePt t="17396" x="3300413" y="2079625"/>
          <p14:tracePt t="17404" x="3309938" y="2089150"/>
          <p14:tracePt t="17428" x="3309938" y="2097088"/>
          <p14:tracePt t="17436" x="3309938" y="2106613"/>
          <p14:tracePt t="17548" x="3317875" y="2116138"/>
          <p14:tracePt t="17604" x="3327400" y="2116138"/>
          <p14:tracePt t="17620" x="3336925" y="2116138"/>
          <p14:tracePt t="17636" x="3354388" y="2116138"/>
          <p14:tracePt t="17644" x="3373438" y="2116138"/>
          <p14:tracePt t="17653" x="3400425" y="2116138"/>
          <p14:tracePt t="17660" x="3409950" y="2116138"/>
          <p14:tracePt t="17668" x="3427413" y="2116138"/>
          <p14:tracePt t="17676" x="3446463" y="2116138"/>
          <p14:tracePt t="17685" x="3463925" y="2125663"/>
          <p14:tracePt t="17696" x="3473450" y="2125663"/>
          <p14:tracePt t="17699" x="3509963" y="2143125"/>
          <p14:tracePt t="17708" x="3519488" y="2152650"/>
          <p14:tracePt t="17716" x="3536950" y="2160588"/>
          <p14:tracePt t="17732" x="3546475" y="2170113"/>
          <p14:tracePt t="17740" x="3556000" y="2179638"/>
          <p14:tracePt t="17748" x="3563938" y="2189163"/>
          <p14:tracePt t="17825" x="3573463" y="2189163"/>
          <p14:tracePt t="17828" x="3582988" y="2189163"/>
          <p14:tracePt t="17836" x="3592513" y="2189163"/>
          <p14:tracePt t="17852" x="3609975" y="2189163"/>
          <p14:tracePt t="17860" x="3629025" y="2170113"/>
          <p14:tracePt t="17870" x="3646488" y="2160588"/>
          <p14:tracePt t="17875" x="3692525" y="2133600"/>
          <p14:tracePt t="17885" x="3709988" y="2125663"/>
          <p14:tracePt t="17895" x="3729038" y="2116138"/>
          <p14:tracePt t="17899" x="3765550" y="2089150"/>
          <p14:tracePt t="17908" x="3775075" y="2089150"/>
          <p14:tracePt t="17916" x="3783013" y="2079625"/>
          <p14:tracePt t="17948" x="3819525" y="2079625"/>
          <p14:tracePt t="18004" x="3829050" y="2070100"/>
          <p14:tracePt t="18012" x="3829050" y="2060575"/>
          <p14:tracePt t="18020" x="3829050" y="2052638"/>
          <p14:tracePt t="18027" x="3829050" y="2043113"/>
          <p14:tracePt t="18037" x="3829050" y="2033588"/>
          <p14:tracePt t="18046" x="3829050" y="2016125"/>
          <p14:tracePt t="18060" x="3829050" y="2006600"/>
          <p14:tracePt t="18074" x="3829050" y="1997075"/>
          <p14:tracePt t="18076" x="3829050" y="1979613"/>
          <p14:tracePt t="18101" x="3829050" y="1970088"/>
          <p14:tracePt t="18116" x="3829050" y="1960563"/>
          <p14:tracePt t="18156" x="3819525" y="1943100"/>
          <p14:tracePt t="18164" x="3819525" y="1933575"/>
          <p14:tracePt t="18172" x="3810000" y="1924050"/>
          <p14:tracePt t="18179" x="3802063" y="1914525"/>
          <p14:tracePt t="18188" x="3792538" y="1906588"/>
          <p14:tracePt t="18196" x="3765550" y="1878013"/>
          <p14:tracePt t="18203" x="3756025" y="1870075"/>
          <p14:tracePt t="18212" x="3738563" y="1860550"/>
          <p14:tracePt t="18220" x="3719513" y="1851025"/>
          <p14:tracePt t="18227" x="3709988" y="1851025"/>
          <p14:tracePt t="18236" x="3709988" y="1841500"/>
          <p14:tracePt t="18244" x="3692525" y="1833563"/>
          <p14:tracePt t="18308" x="3683000" y="1824038"/>
          <p14:tracePt t="18315" x="3683000" y="1804988"/>
          <p14:tracePt t="18324" x="3683000" y="1797050"/>
          <p14:tracePt t="18332" x="3683000" y="1787525"/>
          <p14:tracePt t="18340" x="3683000" y="1760538"/>
          <p14:tracePt t="18356" x="3683000" y="1731963"/>
          <p14:tracePt t="18372" x="3683000" y="1714500"/>
          <p14:tracePt t="18380" x="3683000" y="1697038"/>
          <p14:tracePt t="18388" x="3702050" y="1677988"/>
          <p14:tracePt t="18404" x="3746500" y="1660525"/>
          <p14:tracePt t="18413" x="3775075" y="1660525"/>
          <p14:tracePt t="18423" x="3802063" y="1660525"/>
          <p14:tracePt t="18432" x="3856038" y="1660525"/>
          <p14:tracePt t="18435" x="3911600" y="1660525"/>
          <p14:tracePt t="18445" x="3965575" y="1660525"/>
          <p14:tracePt t="18452" x="4029075" y="1660525"/>
          <p14:tracePt t="18460" x="4084638" y="1660525"/>
          <p14:tracePt t="18468" x="4121150" y="1660525"/>
          <p14:tracePt t="18477" x="4138613" y="1660525"/>
          <p14:tracePt t="18484" x="4165600" y="1660525"/>
          <p14:tracePt t="18494" x="4175125" y="1660525"/>
          <p14:tracePt t="18499" x="4184650" y="1660525"/>
          <p14:tracePt t="18508" x="4202113" y="1660525"/>
          <p14:tracePt t="18516" x="4221163" y="1651000"/>
          <p14:tracePt t="18532" x="4230688" y="1651000"/>
          <p14:tracePt t="18572" x="4238625" y="1641475"/>
          <p14:tracePt t="18644" x="4221163" y="1651000"/>
          <p14:tracePt t="18653" x="4211638" y="1651000"/>
          <p14:tracePt t="18660" x="4202113" y="1651000"/>
          <p14:tracePt t="18667" x="4194175" y="1651000"/>
          <p14:tracePt t="18676" x="4184650" y="1651000"/>
          <p14:tracePt t="18683" x="4175125" y="1651000"/>
          <p14:tracePt t="18823" x="4165600" y="1651000"/>
          <p14:tracePt t="18839" x="4165600" y="1641475"/>
          <p14:tracePt t="18847" x="4165600" y="1631950"/>
          <p14:tracePt t="18853" x="4165600" y="1624013"/>
          <p14:tracePt t="18861" x="4165600" y="1614488"/>
          <p14:tracePt t="18869" x="4165600" y="1587500"/>
          <p14:tracePt t="18883" x="4165600" y="1577975"/>
          <p14:tracePt t="18892" x="4165600" y="1558925"/>
          <p14:tracePt t="18899" x="4165600" y="1541463"/>
          <p14:tracePt t="18909" x="4175125" y="1531938"/>
          <p14:tracePt t="18924" x="4175125" y="1522413"/>
          <p14:tracePt t="19004" x="4175125" y="1531938"/>
          <p14:tracePt t="19013" x="4175125" y="1541463"/>
          <p14:tracePt t="19024" x="4175125" y="1568450"/>
          <p14:tracePt t="19029" x="4175125" y="1577975"/>
          <p14:tracePt t="19037" x="4175125" y="1587500"/>
          <p14:tracePt t="19062" x="4148138" y="1651000"/>
          <p14:tracePt t="19071" x="4129088" y="1668463"/>
          <p14:tracePt t="19076" x="4121150" y="1687513"/>
          <p14:tracePt t="19095" x="4121150" y="1697038"/>
          <p14:tracePt t="19120" x="4121150" y="1704975"/>
          <p14:tracePt t="19150" x="4121150" y="1714500"/>
          <p14:tracePt t="19164" x="4111625" y="1724025"/>
          <p14:tracePt t="19196" x="4102100" y="1731963"/>
          <p14:tracePt t="19220" x="4094163" y="1741488"/>
          <p14:tracePt t="19247" x="4094163" y="1751013"/>
          <p14:tracePt t="19251" x="4094163" y="1768475"/>
          <p14:tracePt t="19260" x="4094163" y="1797050"/>
          <p14:tracePt t="19268" x="4094163" y="1814513"/>
          <p14:tracePt t="19276" x="4094163" y="1841500"/>
          <p14:tracePt t="19283" x="4094163" y="1860550"/>
          <p14:tracePt t="19292" x="4094163" y="1906588"/>
          <p14:tracePt t="19300" x="4129088" y="1951038"/>
          <p14:tracePt t="19308" x="4165600" y="1987550"/>
          <p14:tracePt t="19316" x="4184650" y="2016125"/>
          <p14:tracePt t="19324" x="4202113" y="2033588"/>
          <p14:tracePt t="19334" x="4238625" y="2079625"/>
          <p14:tracePt t="19343" x="4267200" y="2116138"/>
          <p14:tracePt t="19352" x="4303713" y="2143125"/>
          <p14:tracePt t="19355" x="4321175" y="2160588"/>
          <p14:tracePt t="19366" x="4330700" y="2179638"/>
          <p14:tracePt t="19373" x="4348163" y="2197100"/>
          <p14:tracePt t="19383" x="4357688" y="2206625"/>
          <p14:tracePt t="19387" x="4367213" y="2216150"/>
          <p14:tracePt t="19404" x="4367213" y="2225675"/>
          <p14:tracePt t="19429" x="4376738" y="2225675"/>
          <p14:tracePt t="19445" x="4384675" y="2225675"/>
          <p14:tracePt t="19486" x="4394200" y="2225675"/>
          <p14:tracePt t="19496" x="4394200" y="2206625"/>
          <p14:tracePt t="19499" x="4394200" y="2179638"/>
          <p14:tracePt t="19509" x="4394200" y="2160588"/>
          <p14:tracePt t="19516" x="4394200" y="2152650"/>
          <p14:tracePt t="19525" x="4394200" y="2125663"/>
          <p14:tracePt t="19540" x="4394200" y="2116138"/>
          <p14:tracePt t="19548" x="4394200" y="2097088"/>
          <p14:tracePt t="19557" x="4394200" y="2079625"/>
          <p14:tracePt t="19564" x="4394200" y="2070100"/>
          <p14:tracePt t="19574" x="4394200" y="2052638"/>
          <p14:tracePt t="19582" x="4394200" y="2043113"/>
          <p14:tracePt t="19591" x="4394200" y="2033588"/>
          <p14:tracePt t="19598" x="4394200" y="2016125"/>
          <p14:tracePt t="19605" x="4394200" y="1987550"/>
          <p14:tracePt t="19612" x="4394200" y="1924050"/>
          <p14:tracePt t="19619" x="4367213" y="1851025"/>
          <p14:tracePt t="19628" x="4340225" y="1731963"/>
          <p14:tracePt t="19636" x="4294188" y="1651000"/>
          <p14:tracePt t="19644" x="4284663" y="1558925"/>
          <p14:tracePt t="19652" x="4284663" y="1504950"/>
          <p14:tracePt t="19660" x="4284663" y="1477963"/>
          <p14:tracePt t="19667" x="4284663" y="1449388"/>
          <p14:tracePt t="72820" x="4267200" y="1431925"/>
          <p14:tracePt t="72828" x="4248150" y="1441450"/>
          <p14:tracePt t="72836" x="4221163" y="1449388"/>
          <p14:tracePt t="72844" x="4211638" y="1449388"/>
          <p14:tracePt t="72853" x="4194175" y="1458913"/>
          <p14:tracePt t="72870" x="4175125" y="1495425"/>
          <p14:tracePt t="72876" x="4165600" y="1504950"/>
          <p14:tracePt t="72884" x="4157663" y="1541463"/>
          <p14:tracePt t="72892" x="4111625" y="1604963"/>
          <p14:tracePt t="72900" x="4111625" y="1641475"/>
          <p14:tracePt t="72908" x="4075113" y="1714500"/>
          <p14:tracePt t="72915" x="4057650" y="1778000"/>
          <p14:tracePt t="72924" x="4029075" y="1860550"/>
          <p14:tracePt t="72932" x="4021138" y="1914525"/>
          <p14:tracePt t="72939" x="3992563" y="1979613"/>
          <p14:tracePt t="72947" x="3965575" y="2043113"/>
          <p14:tracePt t="72956" x="3929063" y="2106613"/>
          <p14:tracePt t="72964" x="3919538" y="2143125"/>
          <p14:tracePt t="72972" x="3892550" y="2189163"/>
          <p14:tracePt t="72980" x="3846513" y="2252663"/>
          <p14:tracePt t="72988" x="3802063" y="2316163"/>
          <p14:tracePt t="72996" x="3765550" y="2379663"/>
          <p14:tracePt t="73004" x="3709988" y="2452688"/>
          <p14:tracePt t="73012" x="3673475" y="2498725"/>
          <p14:tracePt t="73020" x="3636963" y="2581275"/>
          <p14:tracePt t="73029" x="3592513" y="2625725"/>
          <p14:tracePt t="73041" x="3536950" y="2681288"/>
          <p14:tracePt t="73043" x="3527425" y="2698750"/>
          <p14:tracePt t="73055" x="3500438" y="2727325"/>
          <p14:tracePt t="73070" x="3482975" y="2754313"/>
          <p14:tracePt t="73087" x="3473450" y="2763838"/>
          <p14:tracePt t="73112" x="3463925" y="2771775"/>
          <p14:tracePt t="73118" x="3446463" y="2781300"/>
          <p14:tracePt t="73124" x="3427413" y="2800350"/>
          <p14:tracePt t="73132" x="3400425" y="2817813"/>
          <p14:tracePt t="73140" x="3354388" y="2854325"/>
          <p14:tracePt t="73149" x="3309938" y="2873375"/>
          <p14:tracePt t="73156" x="3244850" y="2927350"/>
          <p14:tracePt t="73164" x="3171825" y="2982913"/>
          <p14:tracePt t="73172" x="3144838" y="3000375"/>
          <p14:tracePt t="73179" x="3071813" y="3046413"/>
          <p14:tracePt t="73188" x="3008313" y="3090863"/>
          <p14:tracePt t="73195" x="2981325" y="3109913"/>
          <p14:tracePt t="73204" x="2944813" y="3136900"/>
          <p14:tracePt t="73212" x="2925763" y="3146425"/>
          <p14:tracePt t="73220" x="2908300" y="3163888"/>
          <p14:tracePt t="73227" x="2862263" y="3192463"/>
          <p14:tracePt t="73238" x="2852738" y="3200400"/>
          <p14:tracePt t="73245" x="2844800" y="3200400"/>
          <p14:tracePt t="73252" x="2835275" y="3209925"/>
          <p14:tracePt t="73259" x="2808288" y="3209925"/>
          <p14:tracePt t="73267" x="2798763" y="3209925"/>
          <p14:tracePt t="73316" x="2789238" y="3209925"/>
          <p14:tracePt t="73332" x="2762250" y="3209925"/>
          <p14:tracePt t="73340" x="2744788" y="3236913"/>
          <p14:tracePt t="73348" x="2735263" y="3236913"/>
          <p14:tracePt t="73355" x="2716213" y="3236913"/>
          <p14:tracePt t="73372" x="2708275" y="3236913"/>
          <p14:tracePt t="73380" x="2698750" y="3236913"/>
          <p14:tracePt t="73388" x="2679700" y="3236913"/>
          <p14:tracePt t="73396" x="2671763" y="3236913"/>
          <p14:tracePt t="73454" x="2662238" y="3236913"/>
          <p14:tracePt t="73470" x="2652713" y="3236913"/>
          <p14:tracePt t="73488" x="2635250" y="3236913"/>
          <p14:tracePt t="73492" x="2625725" y="3236913"/>
          <p14:tracePt t="73548" x="2616200" y="3236913"/>
          <p14:tracePt t="73556" x="2662238" y="3192463"/>
          <p14:tracePt t="73564" x="2744788" y="3119438"/>
          <p14:tracePt t="73571" x="2844800" y="3082925"/>
          <p14:tracePt t="73580" x="2908300" y="3046413"/>
          <p14:tracePt t="73588" x="2954338" y="3017838"/>
          <p14:tracePt t="73596" x="2971800" y="3000375"/>
          <p14:tracePt t="73604" x="2990850" y="2990850"/>
          <p14:tracePt t="73612" x="2998788" y="2982913"/>
          <p14:tracePt t="73620" x="3008313" y="2982913"/>
          <p14:tracePt t="73628" x="3008313" y="2973388"/>
          <p14:tracePt t="73660" x="3017838" y="2963863"/>
          <p14:tracePt t="73958" x="3017838" y="2954338"/>
          <p14:tracePt t="73964" x="3027363" y="2936875"/>
          <p14:tracePt t="73972" x="3054350" y="2900363"/>
          <p14:tracePt t="73980" x="3063875" y="2881313"/>
          <p14:tracePt t="73988" x="3071813" y="2863850"/>
          <p14:tracePt t="73996" x="3090863" y="2836863"/>
          <p14:tracePt t="74004" x="3100388" y="2817813"/>
          <p14:tracePt t="74013" x="3117850" y="2800350"/>
          <p14:tracePt t="74026" x="3136900" y="2754313"/>
          <p14:tracePt t="74027" x="3144838" y="2744788"/>
          <p14:tracePt t="74036" x="3163888" y="2717800"/>
          <p14:tracePt t="74043" x="3190875" y="2671763"/>
          <p14:tracePt t="74052" x="3208338" y="2654300"/>
          <p14:tracePt t="74070" x="3236913" y="2589213"/>
          <p14:tracePt t="74076" x="3254375" y="2554288"/>
          <p14:tracePt t="74084" x="3281363" y="2508250"/>
          <p14:tracePt t="74091" x="3300413" y="2481263"/>
          <p14:tracePt t="74102" x="3317875" y="2444750"/>
          <p14:tracePt t="74107" x="3346450" y="2425700"/>
          <p14:tracePt t="74116" x="3346450" y="2408238"/>
          <p14:tracePt t="74124" x="3346450" y="2398713"/>
          <p14:tracePt t="74133" x="3354388" y="2379663"/>
          <p14:tracePt t="74140" x="3354388" y="2371725"/>
          <p14:tracePt t="74147" x="3354388" y="2362200"/>
          <p14:tracePt t="74160" x="3354388" y="2352675"/>
          <p14:tracePt t="74172" x="3363913" y="2343150"/>
          <p14:tracePt t="74396" x="3363913" y="2352675"/>
          <p14:tracePt t="74435" x="3382963" y="2371725"/>
          <p14:tracePt t="74591" x="3382963" y="2389188"/>
          <p14:tracePt t="74598" x="3382963" y="2408238"/>
          <p14:tracePt t="74607" x="3382963" y="2435225"/>
          <p14:tracePt t="74611" x="3382963" y="2452688"/>
          <p14:tracePt t="74620" x="3382963" y="2498725"/>
          <p14:tracePt t="74628" x="3382963" y="2517775"/>
          <p14:tracePt t="74636" x="3382963" y="2544763"/>
          <p14:tracePt t="74644" x="3373438" y="2562225"/>
          <p14:tracePt t="74654" x="3373438" y="2589213"/>
          <p14:tracePt t="74660" x="3363913" y="2608263"/>
          <p14:tracePt t="74669" x="3363913" y="2625725"/>
          <p14:tracePt t="74676" x="3346450" y="2644775"/>
          <p14:tracePt t="74798" x="3346450" y="2654300"/>
          <p14:tracePt t="74810" x="3336925" y="2681288"/>
          <p14:tracePt t="74815" x="3336925" y="2690813"/>
          <p14:tracePt t="74822" x="3327400" y="2698750"/>
          <p14:tracePt t="74827" x="3327400" y="2717800"/>
          <p14:tracePt t="74837" x="3327400" y="2727325"/>
          <p14:tracePt t="74844" x="3327400" y="2754313"/>
          <p14:tracePt t="74854" x="3327400" y="2771775"/>
          <p14:tracePt t="74859" x="3327400" y="2781300"/>
          <p14:tracePt t="74868" x="3327400" y="2800350"/>
          <p14:tracePt t="74884" x="3327400" y="2808288"/>
          <p14:tracePt t="75166" x="3327400" y="2817813"/>
          <p14:tracePt t="75188" x="3327400" y="2836863"/>
          <p14:tracePt t="75286" x="3327400" y="2844800"/>
          <p14:tracePt t="75298" x="3327400" y="2854325"/>
          <p14:tracePt t="75912" x="3327400" y="2863850"/>
          <p14:tracePt t="75923" x="3336925" y="2863850"/>
          <p14:tracePt t="76118" x="3336925" y="2881313"/>
          <p14:tracePt t="76127" x="3327400" y="2900363"/>
          <p14:tracePt t="76138" x="3317875" y="2909888"/>
          <p14:tracePt t="76149" x="3309938" y="2927350"/>
          <p14:tracePt t="76156" x="3300413" y="2936875"/>
          <p14:tracePt t="76172" x="3290888" y="2946400"/>
          <p14:tracePt t="76685" x="3300413" y="2946400"/>
          <p14:tracePt t="76694" x="3309938" y="2936875"/>
          <p14:tracePt t="76700" x="3317875" y="2936875"/>
          <p14:tracePt t="76716" x="3327400" y="2927350"/>
          <p14:tracePt t="76732" x="3336925" y="2917825"/>
          <p14:tracePt t="76756" x="3346450" y="2909888"/>
          <p14:tracePt t="76792" x="3354388" y="2900363"/>
          <p14:tracePt t="77108" x="3363913" y="2890838"/>
          <p14:tracePt t="77116" x="3373438" y="2881313"/>
          <p14:tracePt t="77385" x="3382963" y="2881313"/>
          <p14:tracePt t="77396" x="3390900" y="2863850"/>
          <p14:tracePt t="77405" x="3390900" y="2854325"/>
          <p14:tracePt t="77420" x="3390900" y="2844800"/>
          <p14:tracePt t="77429" x="3400425" y="2836863"/>
          <p14:tracePt t="77578" x="3409950" y="2827338"/>
          <p14:tracePt t="77580" x="3409950" y="2817813"/>
          <p14:tracePt t="77588" x="3419475" y="2817813"/>
          <p14:tracePt t="77604" x="3419475" y="2808288"/>
          <p14:tracePt t="77612" x="3427413" y="2800350"/>
          <p14:tracePt t="77620" x="3436938" y="2781300"/>
          <p14:tracePt t="78120" x="3427413" y="2781300"/>
          <p14:tracePt t="78124" x="3409950" y="2781300"/>
          <p14:tracePt t="78140" x="3400425" y="2781300"/>
          <p14:tracePt t="78149" x="3382963" y="2790825"/>
          <p14:tracePt t="78156" x="3363913" y="2790825"/>
          <p14:tracePt t="78164" x="3354388" y="2790825"/>
          <p14:tracePt t="78171" x="3336925" y="2790825"/>
          <p14:tracePt t="78188" x="3336925" y="2800350"/>
          <p14:tracePt t="78220" x="3309938" y="2808288"/>
          <p14:tracePt t="78228" x="3263900" y="2836863"/>
          <p14:tracePt t="78236" x="3227388" y="2854325"/>
          <p14:tracePt t="78244" x="3208338" y="2873375"/>
          <p14:tracePt t="78252" x="3163888" y="2890838"/>
          <p14:tracePt t="78260" x="3108325" y="2917825"/>
          <p14:tracePt t="78268" x="3071813" y="2936875"/>
          <p14:tracePt t="78276" x="3054350" y="2946400"/>
          <p14:tracePt t="78284" x="3027363" y="2954338"/>
          <p14:tracePt t="78291" x="3008313" y="2973388"/>
          <p14:tracePt t="78301" x="2990850" y="2990850"/>
          <p14:tracePt t="78309" x="2954338" y="3009900"/>
          <p14:tracePt t="78319" x="2944813" y="3027363"/>
          <p14:tracePt t="78325" x="2917825" y="3046413"/>
          <p14:tracePt t="78332" x="2898775" y="3054350"/>
          <p14:tracePt t="78340" x="2889250" y="3063875"/>
          <p14:tracePt t="78348" x="2871788" y="3090863"/>
          <p14:tracePt t="78355" x="2852738" y="3109913"/>
          <p14:tracePt t="78364" x="2825750" y="3136900"/>
          <p14:tracePt t="78371" x="2798763" y="3173413"/>
          <p14:tracePt t="78379" x="2789238" y="3173413"/>
          <p14:tracePt t="78388" x="2781300" y="3192463"/>
          <p14:tracePt t="78396" x="2752725" y="3219450"/>
          <p14:tracePt t="78421" x="2752725" y="3228975"/>
          <p14:tracePt t="78428" x="2744788" y="3236913"/>
          <p14:tracePt t="78453" x="2735263" y="3246438"/>
          <p14:tracePt t="78468" x="2735263" y="3255963"/>
          <p14:tracePt t="78485" x="2735263" y="3265488"/>
          <p14:tracePt t="78503" x="2735263" y="3282950"/>
          <p14:tracePt t="78782" x="2725738" y="3292475"/>
          <p14:tracePt t="78792" x="2698750" y="3292475"/>
          <p14:tracePt t="78796" x="2671763" y="3292475"/>
          <p14:tracePt t="78804" x="2643188" y="3302000"/>
          <p14:tracePt t="78812" x="2598738" y="3309938"/>
          <p14:tracePt t="78820" x="2570163" y="3328988"/>
          <p14:tracePt t="78828" x="2543175" y="3328988"/>
          <p14:tracePt t="78839" x="2525713" y="3328988"/>
          <p14:tracePt t="78844" x="2489200" y="3328988"/>
          <p14:tracePt t="78860" x="2479675" y="3328988"/>
          <p14:tracePt t="78868" x="2462213" y="3338513"/>
          <p14:tracePt t="78900" x="2443163" y="3346450"/>
          <p14:tracePt t="78924" x="2406650" y="3365500"/>
          <p14:tracePt t="78948" x="2389188" y="3382963"/>
          <p14:tracePt t="79078" x="2370138" y="3382963"/>
          <p14:tracePt t="79086" x="2360613" y="3382963"/>
          <p14:tracePt t="79094" x="2352675" y="3382963"/>
          <p14:tracePt t="79133" x="2343150" y="3382963"/>
          <p14:tracePt t="79180" x="2316163" y="3382963"/>
          <p14:tracePt t="79188" x="2306638" y="3382963"/>
          <p14:tracePt t="79197" x="2279650" y="3402013"/>
          <p14:tracePt t="79204" x="2279650" y="3411538"/>
          <p14:tracePt t="79212" x="2260600" y="3429000"/>
          <p14:tracePt t="79220" x="2243138" y="3438525"/>
          <p14:tracePt t="79227" x="2233613" y="3446463"/>
          <p14:tracePt t="79236" x="2224088" y="3455988"/>
          <p14:tracePt t="79246" x="2206625" y="3475038"/>
          <p14:tracePt t="79561" x="2224088" y="3475038"/>
          <p14:tracePt t="79566" x="2243138" y="3475038"/>
          <p14:tracePt t="79574" x="2270125" y="3475038"/>
          <p14:tracePt t="79580" x="2287588" y="3475038"/>
          <p14:tracePt t="79588" x="2306638" y="3475038"/>
          <p14:tracePt t="79596" x="2324100" y="3475038"/>
          <p14:tracePt t="79605" x="2333625" y="3475038"/>
          <p14:tracePt t="79611" x="2352675" y="3475038"/>
          <p14:tracePt t="80404" x="2370138" y="3475038"/>
          <p14:tracePt t="80413" x="2425700" y="3475038"/>
          <p14:tracePt t="80420" x="2462213" y="3475038"/>
          <p14:tracePt t="80429" x="2516188" y="3475038"/>
          <p14:tracePt t="80436" x="2579688" y="3465513"/>
          <p14:tracePt t="80444" x="2616200" y="3465513"/>
          <p14:tracePt t="80452" x="2643188" y="3465513"/>
          <p14:tracePt t="80460" x="2708275" y="3455988"/>
          <p14:tracePt t="80473" x="2735263" y="3455988"/>
          <p14:tracePt t="80484" x="2744788" y="3455988"/>
          <p14:tracePt t="80719" x="2752725" y="3455988"/>
          <p14:tracePt t="80796" x="2808288" y="3465513"/>
          <p14:tracePt t="80805" x="2817813" y="3465513"/>
          <p14:tracePt t="80812" x="2852738" y="3465513"/>
          <p14:tracePt t="80828" x="2862263" y="3465513"/>
          <p14:tracePt t="81179" x="2871788" y="3465513"/>
          <p14:tracePt t="81188" x="2898775" y="3465513"/>
          <p14:tracePt t="81196" x="2908300" y="3465513"/>
          <p14:tracePt t="81204" x="2917825" y="3465513"/>
          <p14:tracePt t="81220" x="2944813" y="3465513"/>
          <p14:tracePt t="81228" x="2962275" y="3465513"/>
          <p14:tracePt t="81236" x="2981325" y="3465513"/>
          <p14:tracePt t="81244" x="2998788" y="3465513"/>
          <p14:tracePt t="81260" x="3008313" y="3465513"/>
          <p14:tracePt t="81284" x="3027363" y="3465513"/>
          <p14:tracePt t="81308" x="3035300" y="3465513"/>
          <p14:tracePt t="82637" x="3035300" y="3475038"/>
          <p14:tracePt t="82652" x="3035300" y="3482975"/>
          <p14:tracePt t="83526" x="3027363" y="3482975"/>
          <p14:tracePt t="83532" x="3027363" y="3438525"/>
          <p14:tracePt t="83541" x="3027363" y="3365500"/>
          <p14:tracePt t="83548" x="3027363" y="3282950"/>
          <p14:tracePt t="83556" x="3027363" y="3209925"/>
          <p14:tracePt t="83564" x="3008313" y="3100388"/>
          <p14:tracePt t="83572" x="2981325" y="2990850"/>
          <p14:tracePt t="83580" x="2981325" y="2890838"/>
          <p14:tracePt t="83588" x="2981325" y="2800350"/>
          <p14:tracePt t="83596" x="2981325" y="2690813"/>
          <p14:tracePt t="83604" x="2981325" y="2598738"/>
          <p14:tracePt t="83612" x="2971800" y="2471738"/>
          <p14:tracePt t="83620" x="2971800" y="2343150"/>
          <p14:tracePt t="83628" x="2971800" y="2252663"/>
          <p14:tracePt t="83636" x="2954338" y="2106613"/>
          <p14:tracePt t="83644" x="2935288" y="1979613"/>
          <p14:tracePt t="83652" x="2925763" y="1878013"/>
          <p14:tracePt t="83670" x="2908300" y="1697038"/>
          <p14:tracePt t="83676" x="2908300" y="1604963"/>
          <p14:tracePt t="83683" x="2908300" y="1550988"/>
          <p14:tracePt t="83691" x="2908300" y="1522413"/>
          <p14:tracePt t="83700" x="2908300" y="1477963"/>
          <p14:tracePt t="83708" x="2908300" y="1441450"/>
          <p14:tracePt t="83717" x="2908300" y="1431925"/>
          <p14:tracePt t="83724" x="2908300" y="1422400"/>
          <p14:tracePt t="83978" x="2908300" y="1404938"/>
          <p14:tracePt t="83988" x="2908300" y="1395413"/>
          <p14:tracePt t="83996" x="2908300" y="1385888"/>
          <p14:tracePt t="84012" x="2908300" y="1376363"/>
          <p14:tracePt t="84020" x="2908300" y="1368425"/>
          <p14:tracePt t="84028" x="2908300" y="1358900"/>
          <p14:tracePt t="84044" x="2908300" y="1349375"/>
          <p14:tracePt t="84108" x="2908300" y="1322388"/>
          <p14:tracePt t="84124" x="2908300" y="1312863"/>
          <p14:tracePt t="84153" x="2908300" y="1303338"/>
          <p14:tracePt t="84175" x="2908300" y="1285875"/>
          <p14:tracePt t="84286" x="2908300" y="1276350"/>
          <p14:tracePt t="84297" x="2917825" y="1276350"/>
          <p14:tracePt t="84299" x="2944813" y="1276350"/>
          <p14:tracePt t="84308" x="2990850" y="1276350"/>
          <p14:tracePt t="84317" x="3017838" y="1276350"/>
          <p14:tracePt t="84324" x="3071813" y="1276350"/>
          <p14:tracePt t="84332" x="3127375" y="1276350"/>
          <p14:tracePt t="84340" x="3163888" y="1276350"/>
          <p14:tracePt t="84347" x="3227388" y="1276350"/>
          <p14:tracePt t="84358" x="3300413" y="1276350"/>
          <p14:tracePt t="84376" x="3409950" y="1276350"/>
          <p14:tracePt t="84381" x="3463925" y="1276350"/>
          <p14:tracePt t="84388" x="3519488" y="1276350"/>
          <p14:tracePt t="84397" x="3563938" y="1276350"/>
          <p14:tracePt t="84404" x="3619500" y="1276350"/>
          <p14:tracePt t="84412" x="3629025" y="1268413"/>
          <p14:tracePt t="84420" x="3646488" y="1268413"/>
          <p14:tracePt t="84428" x="3656013" y="1258888"/>
          <p14:tracePt t="84637" x="3646488" y="1258888"/>
          <p14:tracePt t="84645" x="3600450" y="1258888"/>
          <p14:tracePt t="84653" x="3536950" y="1258888"/>
          <p14:tracePt t="84661" x="3446463" y="1258888"/>
          <p14:tracePt t="84672" x="3346450" y="1268413"/>
          <p14:tracePt t="84675" x="3273425" y="1276350"/>
          <p14:tracePt t="84684" x="3163888" y="1276350"/>
          <p14:tracePt t="84692" x="3090863" y="1276350"/>
          <p14:tracePt t="84699" x="3035300" y="1276350"/>
          <p14:tracePt t="84708" x="2990850" y="1276350"/>
          <p14:tracePt t="84717" x="2954338" y="1276350"/>
          <p14:tracePt t="84724" x="2935288" y="1276350"/>
          <p14:tracePt t="84733" x="2898775" y="1285875"/>
          <p14:tracePt t="84740" x="2889250" y="1285875"/>
          <p14:tracePt t="84805" x="2881313" y="1285875"/>
          <p14:tracePt t="84836" x="2862263" y="1285875"/>
          <p14:tracePt t="84964" x="2889250" y="1285875"/>
          <p14:tracePt t="84972" x="2944813" y="1285875"/>
          <p14:tracePt t="84979" x="3027363" y="1268413"/>
          <p14:tracePt t="84988" x="3154363" y="1258888"/>
          <p14:tracePt t="84995" x="3263900" y="1239838"/>
          <p14:tracePt t="85004" x="3400425" y="1212850"/>
          <p14:tracePt t="85012" x="3600450" y="1195388"/>
          <p14:tracePt t="85020" x="3746500" y="1166813"/>
          <p14:tracePt t="85028" x="3911600" y="1139825"/>
          <p14:tracePt t="85036" x="4094163" y="1112838"/>
          <p14:tracePt t="85054" x="4413250" y="1066800"/>
          <p14:tracePt t="85059" x="4540250" y="1049338"/>
          <p14:tracePt t="85068" x="4649788" y="1039813"/>
          <p14:tracePt t="85076" x="4740275" y="1020763"/>
          <p14:tracePt t="85085" x="4813300" y="1020763"/>
          <p14:tracePt t="85092" x="4840288" y="1003300"/>
          <p14:tracePt t="85356" x="4849813" y="1003300"/>
          <p14:tracePt t="85364" x="4849813" y="1012825"/>
          <p14:tracePt t="85372" x="4849813" y="1039813"/>
          <p14:tracePt t="85380" x="4832350" y="1066800"/>
          <p14:tracePt t="85388" x="4795838" y="1093788"/>
          <p14:tracePt t="85396" x="4767263" y="1130300"/>
          <p14:tracePt t="85404" x="4730750" y="1158875"/>
          <p14:tracePt t="85416" x="4667250" y="1203325"/>
          <p14:tracePt t="85420" x="4640263" y="1222375"/>
          <p14:tracePt t="85429" x="4594225" y="1231900"/>
          <p14:tracePt t="85436" x="4567238" y="1249363"/>
          <p14:tracePt t="85444" x="4549775" y="1258888"/>
          <p14:tracePt t="85452" x="4540250" y="1268413"/>
          <p14:tracePt t="85591" x="4521200" y="1268413"/>
          <p14:tracePt t="85598" x="4494213" y="1276350"/>
          <p14:tracePt t="85607" x="4440238" y="1303338"/>
          <p14:tracePt t="85613" x="4321175" y="1331913"/>
          <p14:tracePt t="85620" x="4230688" y="1339850"/>
          <p14:tracePt t="85628" x="4011613" y="1412875"/>
          <p14:tracePt t="85636" x="3756025" y="1485900"/>
          <p14:tracePt t="85644" x="3490913" y="1558925"/>
          <p14:tracePt t="85652" x="3254375" y="1577975"/>
          <p14:tracePt t="85660" x="2971800" y="1614488"/>
          <p14:tracePt t="85668" x="2762250" y="1651000"/>
          <p14:tracePt t="85676" x="2579688" y="1677988"/>
          <p14:tracePt t="85686" x="2433638" y="1687513"/>
          <p14:tracePt t="85692" x="2287588" y="1724025"/>
          <p14:tracePt t="85700" x="2160588" y="1731963"/>
          <p14:tracePt t="85708" x="2078038" y="1751013"/>
          <p14:tracePt t="85718" x="1968500" y="1760538"/>
          <p14:tracePt t="85724" x="1951038" y="1760538"/>
          <p14:tracePt t="85732" x="1905000" y="1787525"/>
          <p14:tracePt t="85851" x="1887538" y="1787525"/>
          <p14:tracePt t="85869" x="1868488" y="1787525"/>
          <p14:tracePt t="85884" x="1860550" y="1787525"/>
          <p14:tracePt t="85892" x="1841500" y="1787525"/>
          <p14:tracePt t="85908" x="1831975" y="1787525"/>
          <p14:tracePt t="85924" x="1824038" y="1787525"/>
          <p14:tracePt t="86004" x="1814513" y="1787525"/>
          <p14:tracePt t="86012" x="1787525" y="1787525"/>
          <p14:tracePt t="86020" x="1741488" y="1787525"/>
          <p14:tracePt t="86028" x="1704975" y="1787525"/>
          <p14:tracePt t="86036" x="1668463" y="1787525"/>
          <p14:tracePt t="86044" x="1631950" y="1787525"/>
          <p14:tracePt t="86052" x="1576388" y="1787525"/>
          <p14:tracePt t="86059" x="1512888" y="1778000"/>
          <p14:tracePt t="86068" x="1476375" y="1768475"/>
          <p14:tracePt t="86076" x="1458913" y="1768475"/>
          <p14:tracePt t="86084" x="1431925" y="1760538"/>
          <p14:tracePt t="86140" x="1422400" y="1751013"/>
          <p14:tracePt t="86233" x="1422400" y="1741488"/>
          <p14:tracePt t="86244" x="1449388" y="1741488"/>
          <p14:tracePt t="86252" x="1476375" y="1741488"/>
          <p14:tracePt t="86260" x="1522413" y="1741488"/>
          <p14:tracePt t="86268" x="1576388" y="1741488"/>
          <p14:tracePt t="86276" x="1612900" y="1741488"/>
          <p14:tracePt t="86284" x="1685925" y="1741488"/>
          <p14:tracePt t="86291" x="1741488" y="1741488"/>
          <p14:tracePt t="86300" x="1795463" y="1741488"/>
          <p14:tracePt t="86308" x="1841500" y="1741488"/>
          <p14:tracePt t="86316" x="1878013" y="1741488"/>
          <p14:tracePt t="86324" x="1914525" y="1741488"/>
          <p14:tracePt t="86333" x="1941513" y="1741488"/>
          <p14:tracePt t="86340" x="1951038" y="1741488"/>
          <p14:tracePt t="86355" x="1968500" y="1741488"/>
          <p14:tracePt t="86608" x="1987550" y="1741488"/>
          <p14:tracePt t="86611" x="2033588" y="1741488"/>
          <p14:tracePt t="86619" x="2051050" y="1731963"/>
          <p14:tracePt t="86629" x="2087563" y="1731963"/>
          <p14:tracePt t="86636" x="2133600" y="1731963"/>
          <p14:tracePt t="86644" x="2187575" y="1731963"/>
          <p14:tracePt t="86652" x="2214563" y="1731963"/>
          <p14:tracePt t="86660" x="2251075" y="1731963"/>
          <p14:tracePt t="86668" x="2297113" y="1731963"/>
          <p14:tracePt t="86676" x="2306638" y="1731963"/>
          <p14:tracePt t="86684" x="2333625" y="1724025"/>
          <p14:tracePt t="86838" x="2324100" y="1724025"/>
          <p14:tracePt t="86847" x="2297113" y="1724025"/>
          <p14:tracePt t="86858" x="2251075" y="1724025"/>
          <p14:tracePt t="86862" x="2233613" y="1731963"/>
          <p14:tracePt t="86868" x="2224088" y="1731963"/>
          <p14:tracePt t="86876" x="2197100" y="1741488"/>
          <p14:tracePt t="86884" x="2187575" y="1741488"/>
          <p14:tracePt t="87172" x="2179638" y="1741488"/>
          <p14:tracePt t="87180" x="2124075" y="1741488"/>
          <p14:tracePt t="87188" x="2033588" y="1741488"/>
          <p14:tracePt t="87196" x="1941513" y="1741488"/>
          <p14:tracePt t="87204" x="1814513" y="1741488"/>
          <p14:tracePt t="87212" x="1685925" y="1741488"/>
          <p14:tracePt t="87220" x="1558925" y="1741488"/>
          <p14:tracePt t="87227" x="1449388" y="1741488"/>
          <p14:tracePt t="87236" x="1322388" y="1741488"/>
          <p14:tracePt t="87244" x="1249363" y="1741488"/>
          <p14:tracePt t="87252" x="1203325" y="1741488"/>
          <p14:tracePt t="87260" x="1176338" y="1741488"/>
          <p14:tracePt t="87268" x="1166813" y="1741488"/>
          <p14:tracePt t="87422" x="1193800" y="1741488"/>
          <p14:tracePt t="87433" x="1212850" y="1741488"/>
          <p14:tracePt t="87441" x="1239838" y="1741488"/>
          <p14:tracePt t="87448" x="1266825" y="1731963"/>
          <p14:tracePt t="87452" x="1312863" y="1731963"/>
          <p14:tracePt t="87462" x="1349375" y="1724025"/>
          <p14:tracePt t="87471" x="1412875" y="1724025"/>
          <p14:tracePt t="87478" x="1468438" y="1714500"/>
          <p14:tracePt t="87484" x="1512888" y="1714500"/>
          <p14:tracePt t="87492" x="1541463" y="1697038"/>
          <p14:tracePt t="87500" x="1585913" y="1697038"/>
          <p14:tracePt t="87508" x="1622425" y="1677988"/>
          <p14:tracePt t="87516" x="1631950" y="1677988"/>
          <p14:tracePt t="87524" x="1641475" y="1677988"/>
          <p14:tracePt t="87713" x="1649413" y="1677988"/>
          <p14:tracePt t="87740" x="1649413" y="1687513"/>
          <p14:tracePt t="87765" x="1649413" y="1697038"/>
          <p14:tracePt t="87780" x="1649413" y="1714500"/>
          <p14:tracePt t="87796" x="1649413" y="1724025"/>
          <p14:tracePt t="87805" x="1649413" y="1731963"/>
          <p14:tracePt t="87836" x="1649413" y="1751013"/>
          <p14:tracePt t="87853" x="1649413" y="1760538"/>
          <p14:tracePt t="87900" x="1649413" y="1768475"/>
          <p14:tracePt t="88376" x="1649413" y="1804988"/>
          <p14:tracePt t="88387" x="1649413" y="1814513"/>
          <p14:tracePt t="88387" x="1649413" y="1860550"/>
          <p14:tracePt t="88396" x="1649413" y="1887538"/>
          <p14:tracePt t="88404" x="1649413" y="1914525"/>
          <p14:tracePt t="88412" x="1649413" y="1970088"/>
          <p14:tracePt t="88420" x="1695450" y="2024063"/>
          <p14:tracePt t="88430" x="1722438" y="2043113"/>
          <p14:tracePt t="88436" x="1768475" y="2079625"/>
          <p14:tracePt t="88444" x="1804988" y="2097088"/>
          <p14:tracePt t="88452" x="1851025" y="2133600"/>
          <p14:tracePt t="88460" x="1905000" y="2143125"/>
          <p14:tracePt t="88468" x="1968500" y="2179638"/>
          <p14:tracePt t="88477" x="2014538" y="2179638"/>
          <p14:tracePt t="88484" x="2070100" y="2179638"/>
          <p14:tracePt t="88493" x="2087563" y="2179638"/>
          <p14:tracePt t="88501" x="2114550" y="2179638"/>
          <p14:tracePt t="88508" x="2133600" y="2179638"/>
          <p14:tracePt t="88517" x="2151063" y="2179638"/>
          <p14:tracePt t="88533" x="2160588" y="2179638"/>
          <p14:tracePt t="88548" x="2170113" y="2179638"/>
          <p14:tracePt t="88564" x="2187575" y="2179638"/>
          <p14:tracePt t="88589" x="2197100" y="2179638"/>
          <p14:tracePt t="88596" x="2206625" y="2170113"/>
          <p14:tracePt t="88612" x="2214563" y="2170113"/>
          <p14:tracePt t="88620" x="2233613" y="2170113"/>
          <p14:tracePt t="88627" x="2243138" y="2170113"/>
          <p14:tracePt t="88636" x="2260600" y="2160588"/>
          <p14:tracePt t="88644" x="2279650" y="2160588"/>
          <p14:tracePt t="88652" x="2297113" y="2160588"/>
          <p14:tracePt t="88660" x="2343150" y="2143125"/>
          <p14:tracePt t="88668" x="2379663" y="2143125"/>
          <p14:tracePt t="88676" x="2433638" y="2143125"/>
          <p14:tracePt t="88684" x="2516188" y="2133600"/>
          <p14:tracePt t="88691" x="2625725" y="2116138"/>
          <p14:tracePt t="88702" x="2735263" y="2106613"/>
          <p14:tracePt t="88707" x="2881313" y="2070100"/>
          <p14:tracePt t="88716" x="3008313" y="2070100"/>
          <p14:tracePt t="88725" x="3136900" y="2070100"/>
          <p14:tracePt t="88733" x="3263900" y="2070100"/>
          <p14:tracePt t="88740" x="3346450" y="2070100"/>
          <p14:tracePt t="88747" x="3419475" y="2070100"/>
          <p14:tracePt t="88757" x="3446463" y="2070100"/>
          <p14:tracePt t="88764" x="3463925" y="2070100"/>
          <p14:tracePt t="88772" x="3482975" y="2070100"/>
          <p14:tracePt t="89221" x="3482975" y="2079625"/>
          <p14:tracePt t="89228" x="3482975" y="2097088"/>
          <p14:tracePt t="89236" x="3482975" y="2106613"/>
          <p14:tracePt t="89243" x="3482975" y="2116138"/>
          <p14:tracePt t="89252" x="3482975" y="2143125"/>
          <p14:tracePt t="89260" x="3455988" y="2160588"/>
          <p14:tracePt t="89268" x="3446463" y="2170113"/>
          <p14:tracePt t="89276" x="3436938" y="2179638"/>
          <p14:tracePt t="89292" x="3436938" y="2189163"/>
          <p14:tracePt t="89499" x="3436938" y="2170113"/>
          <p14:tracePt t="89512" x="3436938" y="2160588"/>
          <p14:tracePt t="89520" x="3436938" y="2152650"/>
          <p14:tracePt t="89572" x="3436938" y="2143125"/>
          <p14:tracePt t="89596" x="3436938" y="2125663"/>
          <p14:tracePt t="90590" x="3436938" y="2116138"/>
          <p14:tracePt t="90598" x="3436938" y="2106613"/>
          <p14:tracePt t="90856" x="3427413" y="2116138"/>
          <p14:tracePt t="90869" x="3409950" y="2125663"/>
          <p14:tracePt t="90876" x="3390900" y="2133600"/>
          <p14:tracePt t="90884" x="3363913" y="2143125"/>
          <p14:tracePt t="90892" x="3327400" y="2160588"/>
          <p14:tracePt t="90900" x="3300413" y="2170113"/>
          <p14:tracePt t="90908" x="3263900" y="2179638"/>
          <p14:tracePt t="90915" x="3200400" y="2189163"/>
          <p14:tracePt t="90924" x="3154363" y="2216150"/>
          <p14:tracePt t="90932" x="3108325" y="2233613"/>
          <p14:tracePt t="90940" x="3081338" y="2252663"/>
          <p14:tracePt t="90947" x="3017838" y="2279650"/>
          <p14:tracePt t="90956" x="2962275" y="2298700"/>
          <p14:tracePt t="90964" x="2862263" y="2335213"/>
          <p14:tracePt t="90972" x="2781300" y="2362200"/>
          <p14:tracePt t="90979" x="2689225" y="2379663"/>
          <p14:tracePt t="90988" x="2589213" y="2416175"/>
          <p14:tracePt t="90996" x="2498725" y="2435225"/>
          <p14:tracePt t="91004" x="2379663" y="2471738"/>
          <p14:tracePt t="91014" x="2270125" y="2508250"/>
          <p14:tracePt t="91022" x="2151063" y="2544763"/>
          <p14:tracePt t="91030" x="2041525" y="2571750"/>
          <p14:tracePt t="91044" x="1878013" y="2589213"/>
          <p14:tracePt t="91052" x="1795463" y="2617788"/>
          <p14:tracePt t="91060" x="1768475" y="2625725"/>
          <p14:tracePt t="91068" x="1722438" y="2625725"/>
          <p14:tracePt t="91076" x="1714500" y="2635250"/>
          <p14:tracePt t="91086" x="1704975" y="2635250"/>
          <p14:tracePt t="91268" x="1714500" y="2635250"/>
          <p14:tracePt t="91276" x="1741488" y="2635250"/>
          <p14:tracePt t="91284" x="1778000" y="2635250"/>
          <p14:tracePt t="91292" x="1804988" y="2635250"/>
          <p14:tracePt t="91301" x="1824038" y="2635250"/>
          <p14:tracePt t="91308" x="1851025" y="2635250"/>
          <p14:tracePt t="91316" x="1868488" y="2635250"/>
          <p14:tracePt t="91324" x="1887538" y="2635250"/>
          <p14:tracePt t="91333" x="1905000" y="2635250"/>
          <p14:tracePt t="91340" x="1914525" y="2635250"/>
          <p14:tracePt t="91356" x="1931988" y="2635250"/>
          <p14:tracePt t="91364" x="1941513" y="2625725"/>
          <p14:tracePt t="91372" x="1951038" y="2617788"/>
          <p14:tracePt t="91382" x="1960563" y="2608263"/>
          <p14:tracePt t="91389" x="1968500" y="2608263"/>
          <p14:tracePt t="91397" x="1987550" y="2608263"/>
          <p14:tracePt t="91405" x="1997075" y="2598738"/>
          <p14:tracePt t="91412" x="2005013" y="2598738"/>
          <p14:tracePt t="91420" x="2014538" y="2589213"/>
          <p14:tracePt t="91429" x="2024063" y="2589213"/>
          <p14:tracePt t="91698" x="2033588" y="2589213"/>
          <p14:tracePt t="91717" x="2060575" y="2589213"/>
          <p14:tracePt t="91724" x="2070100" y="2589213"/>
          <p14:tracePt t="91732" x="2097088" y="2589213"/>
          <p14:tracePt t="91740" x="2133600" y="2608263"/>
          <p14:tracePt t="91750" x="2197100" y="2625725"/>
          <p14:tracePt t="91760" x="2251075" y="2625725"/>
          <p14:tracePt t="91764" x="2343150" y="2625725"/>
          <p14:tracePt t="91773" x="2452688" y="2625725"/>
          <p14:tracePt t="91780" x="2579688" y="2625725"/>
          <p14:tracePt t="91789" x="2781300" y="2625725"/>
          <p14:tracePt t="91796" x="2962275" y="2608263"/>
          <p14:tracePt t="91805" x="3171825" y="2562225"/>
          <p14:tracePt t="91812" x="3354388" y="2544763"/>
          <p14:tracePt t="91820" x="3500438" y="2525713"/>
          <p14:tracePt t="91828" x="3563938" y="2525713"/>
          <p14:tracePt t="91836" x="3600450" y="2525713"/>
          <p14:tracePt t="91844" x="3609975" y="2525713"/>
          <p14:tracePt t="91924" x="3600450" y="2525713"/>
          <p14:tracePt t="91932" x="3592513" y="2525713"/>
          <p14:tracePt t="92052" x="3582988" y="2525713"/>
          <p14:tracePt t="92213" x="3573463" y="2525713"/>
          <p14:tracePt t="92220" x="3556000" y="2525713"/>
          <p14:tracePt t="92228" x="3519488" y="2525713"/>
          <p14:tracePt t="92236" x="3490913" y="2525713"/>
          <p14:tracePt t="92244" x="3463925" y="2525713"/>
          <p14:tracePt t="92252" x="3446463" y="2525713"/>
          <p14:tracePt t="92261" x="3427413" y="2525713"/>
          <p14:tracePt t="92269" x="3419475" y="2525713"/>
          <p14:tracePt t="92440" x="3519488" y="2525713"/>
          <p14:tracePt t="92450" x="3592513" y="2525713"/>
          <p14:tracePt t="92452" x="3665538" y="2525713"/>
          <p14:tracePt t="92461" x="3775075" y="2525713"/>
          <p14:tracePt t="92468" x="3865563" y="2525713"/>
          <p14:tracePt t="92476" x="3975100" y="2525713"/>
          <p14:tracePt t="92484" x="4084638" y="2525713"/>
          <p14:tracePt t="92501" x="4221163" y="2525713"/>
          <p14:tracePt t="92507" x="4248150" y="2525713"/>
          <p14:tracePt t="92515" x="4257675" y="2535238"/>
          <p14:tracePt t="92566" x="4257675" y="2544763"/>
          <p14:tracePt t="92575" x="4257675" y="2554288"/>
          <p14:tracePt t="92598" x="4257675" y="2571750"/>
          <p14:tracePt t="92894" x="4221163" y="2581275"/>
          <p14:tracePt t="92905" x="4102100" y="2635250"/>
          <p14:tracePt t="92910" x="3992563" y="2662238"/>
          <p14:tracePt t="92916" x="3829050" y="2727325"/>
          <p14:tracePt t="92926" x="3692525" y="2744788"/>
          <p14:tracePt t="92934" x="3490913" y="2754313"/>
          <p14:tracePt t="92940" x="3317875" y="2771775"/>
          <p14:tracePt t="92949" x="3127375" y="2817813"/>
          <p14:tracePt t="92958" x="2944813" y="2836863"/>
          <p14:tracePt t="92969" x="2735263" y="2881313"/>
          <p14:tracePt t="92974" x="2570163" y="2881313"/>
          <p14:tracePt t="92979" x="2389188" y="2909888"/>
          <p14:tracePt t="92988" x="2243138" y="2927350"/>
          <p14:tracePt t="92995" x="2114550" y="2973388"/>
          <p14:tracePt t="93003" x="2005013" y="2973388"/>
          <p14:tracePt t="93014" x="1905000" y="2982913"/>
          <p14:tracePt t="93024" x="1831975" y="3000375"/>
          <p14:tracePt t="93035" x="1751013" y="3036888"/>
          <p14:tracePt t="93037" x="1714500" y="3036888"/>
          <p14:tracePt t="93052" x="1612900" y="3046413"/>
          <p14:tracePt t="93060" x="1585913" y="3046413"/>
          <p14:tracePt t="93068" x="1576388" y="3046413"/>
          <p14:tracePt t="93077" x="1568450" y="3046413"/>
          <p14:tracePt t="93084" x="1541463" y="3054350"/>
          <p14:tracePt t="93105" x="1531938" y="3054350"/>
          <p14:tracePt t="93109" x="1522413" y="3054350"/>
          <p14:tracePt t="93122" x="1495425" y="3054350"/>
          <p14:tracePt t="93135" x="1485900" y="3054350"/>
          <p14:tracePt t="93277" x="1476375" y="3054350"/>
          <p14:tracePt t="93300" x="1458913" y="3054350"/>
          <p14:tracePt t="93450" x="1449388" y="3054350"/>
          <p14:tracePt t="93454" x="1458913" y="3054350"/>
          <p14:tracePt t="93463" x="1476375" y="3046413"/>
          <p14:tracePt t="93472" x="1495425" y="3036888"/>
          <p14:tracePt t="93476" x="1522413" y="3036888"/>
          <p14:tracePt t="93484" x="1541463" y="3017838"/>
          <p14:tracePt t="93493" x="1576388" y="3009900"/>
          <p14:tracePt t="93501" x="1585913" y="3009900"/>
          <p14:tracePt t="93516" x="1595438" y="3009900"/>
          <p14:tracePt t="93533" x="1612900" y="3009900"/>
          <p14:tracePt t="93602" x="1622425" y="3009900"/>
          <p14:tracePt t="93614" x="1631950" y="3000375"/>
          <p14:tracePt t="93636" x="1641475" y="3000375"/>
          <p14:tracePt t="93644" x="1668463" y="3000375"/>
          <p14:tracePt t="93660" x="1677988" y="3000375"/>
          <p14:tracePt t="93684" x="1695450" y="3000375"/>
          <p14:tracePt t="93692" x="1704975" y="3000375"/>
          <p14:tracePt t="93700" x="1714500" y="3000375"/>
          <p14:tracePt t="93708" x="1731963" y="2990850"/>
          <p14:tracePt t="93716" x="1751013" y="2990850"/>
          <p14:tracePt t="93734" x="1758950" y="2990850"/>
          <p14:tracePt t="93740" x="1787525" y="2982913"/>
          <p14:tracePt t="93757" x="1795463" y="2982913"/>
          <p14:tracePt t="93764" x="1804988" y="2982913"/>
          <p14:tracePt t="93772" x="1824038" y="2982913"/>
          <p14:tracePt t="93780" x="1831975" y="2982913"/>
          <p14:tracePt t="93788" x="1831975" y="2973388"/>
          <p14:tracePt t="94151" x="1841500" y="2973388"/>
          <p14:tracePt t="94169" x="1860550" y="2973388"/>
          <p14:tracePt t="94174" x="1878013" y="2973388"/>
          <p14:tracePt t="94182" x="1887538" y="2990850"/>
          <p14:tracePt t="94188" x="1905000" y="3000375"/>
          <p14:tracePt t="94196" x="1924050" y="3017838"/>
          <p14:tracePt t="94204" x="1931988" y="3046413"/>
          <p14:tracePt t="94212" x="1941513" y="3054350"/>
          <p14:tracePt t="94220" x="1960563" y="3073400"/>
          <p14:tracePt t="94227" x="1968500" y="3082925"/>
          <p14:tracePt t="94239" x="1978025" y="3090863"/>
          <p14:tracePt t="94245" x="1987550" y="3100388"/>
          <p14:tracePt t="94260" x="1997075" y="3109913"/>
          <p14:tracePt t="94276" x="2005013" y="3119438"/>
          <p14:tracePt t="94300" x="2014538" y="3127375"/>
          <p14:tracePt t="94308" x="2024063" y="3136900"/>
          <p14:tracePt t="94341" x="2024063" y="3146425"/>
          <p14:tracePt t="94353" x="2024063" y="3155950"/>
          <p14:tracePt t="94370" x="2024063" y="3163888"/>
          <p14:tracePt t="94380" x="2024063" y="3173413"/>
          <p14:tracePt t="94396" x="2024063" y="3192463"/>
          <p14:tracePt t="94420" x="2024063" y="3200400"/>
          <p14:tracePt t="94436" x="2024063" y="3209925"/>
          <p14:tracePt t="94444" x="2024063" y="3219450"/>
          <p14:tracePt t="94468" x="2024063" y="3236913"/>
          <p14:tracePt t="94477" x="2014538" y="3255963"/>
          <p14:tracePt t="94484" x="2005013" y="3255963"/>
          <p14:tracePt t="94492" x="1997075" y="3265488"/>
          <p14:tracePt t="94501" x="1997075" y="3282950"/>
          <p14:tracePt t="94516" x="1987550" y="3302000"/>
          <p14:tracePt t="94524" x="1978025" y="3309938"/>
          <p14:tracePt t="94533" x="1968500" y="3319463"/>
          <p14:tracePt t="94540" x="1968500" y="3328988"/>
          <p14:tracePt t="94556" x="1960563" y="3338513"/>
          <p14:tracePt t="94573" x="1960563" y="3355975"/>
          <p14:tracePt t="94583" x="1960563" y="3365500"/>
          <p14:tracePt t="94598" x="1960563" y="3375025"/>
          <p14:tracePt t="94613" x="1960563" y="3382963"/>
          <p14:tracePt t="94694" x="1960563" y="3402013"/>
          <p14:tracePt t="94734" x="1960563" y="3411538"/>
          <p14:tracePt t="95079" x="1960563" y="3419475"/>
          <p14:tracePt t="95094" x="1960563" y="3438525"/>
          <p14:tracePt t="95469" x="1968500" y="3455988"/>
          <p14:tracePt t="95591" x="1978025" y="3455988"/>
          <p14:tracePt t="95598" x="2005013" y="3455988"/>
          <p14:tracePt t="95606" x="2014538" y="3455988"/>
          <p14:tracePt t="95611" x="2024063" y="3455988"/>
          <p14:tracePt t="95619" x="2033588" y="3455988"/>
          <p14:tracePt t="95628" x="2041525" y="3455988"/>
          <p14:tracePt t="95636" x="2051050" y="3446463"/>
          <p14:tracePt t="95644" x="2060575" y="3446463"/>
          <p14:tracePt t="95652" x="2078038" y="3446463"/>
          <p14:tracePt t="95659" x="2097088" y="3429000"/>
          <p14:tracePt t="96901" x="2087563" y="3429000"/>
          <p14:tracePt t="96909" x="2087563" y="3438525"/>
          <p14:tracePt t="96921" x="2078038" y="3446463"/>
          <p14:tracePt t="96935" x="2078038" y="3455988"/>
          <p14:tracePt t="96948" x="2078038" y="3465513"/>
          <p14:tracePt t="97687" x="2078038" y="3482975"/>
          <p14:tracePt t="97974" x="2087563" y="3492500"/>
          <p14:tracePt t="97980" x="2133600" y="3492500"/>
          <p14:tracePt t="97988" x="2160588" y="3492500"/>
          <p14:tracePt t="97995" x="2214563" y="3492500"/>
          <p14:tracePt t="98004" x="2251075" y="3492500"/>
          <p14:tracePt t="98012" x="2287588" y="3492500"/>
          <p14:tracePt t="98020" x="2316163" y="3492500"/>
          <p14:tracePt t="98713" x="2352675" y="3492500"/>
          <p14:tracePt t="98716" x="2389188" y="3492500"/>
          <p14:tracePt t="98730" x="2397125" y="3492500"/>
          <p14:tracePt t="98737" x="2433638" y="3492500"/>
          <p14:tracePt t="98742" x="2452688" y="3492500"/>
          <p14:tracePt t="98757" x="2479675" y="3492500"/>
          <p14:tracePt t="99060" x="2498725" y="3492500"/>
          <p14:tracePt t="99069" x="2516188" y="3492500"/>
          <p14:tracePt t="99076" x="2525713" y="3492500"/>
          <p14:tracePt t="99086" x="2562225" y="3492500"/>
          <p14:tracePt t="99092" x="2570163" y="3492500"/>
          <p14:tracePt t="99102" x="2579688" y="3492500"/>
          <p14:tracePt t="99107" x="2616200" y="3492500"/>
          <p14:tracePt t="99116" x="2643188" y="3492500"/>
          <p14:tracePt t="99124" x="2662238" y="3492500"/>
          <p14:tracePt t="99133" x="2679700" y="3492500"/>
          <p14:tracePt t="99140" x="2716213" y="3492500"/>
          <p14:tracePt t="99149" x="2744788" y="3492500"/>
          <p14:tracePt t="99156" x="2752725" y="3492500"/>
          <p14:tracePt t="99165" x="2771775" y="3492500"/>
          <p14:tracePt t="99172" x="2789238" y="3492500"/>
          <p14:tracePt t="99181" x="2798763" y="3492500"/>
          <p14:tracePt t="99196" x="2808288" y="3492500"/>
          <p14:tracePt t="99825" x="2835275" y="3492500"/>
          <p14:tracePt t="99827" x="2881313" y="3492500"/>
          <p14:tracePt t="99836" x="2935288" y="3492500"/>
          <p14:tracePt t="99845" x="3008313" y="3492500"/>
          <p14:tracePt t="99853" x="3100388" y="3492500"/>
          <p14:tracePt t="99864" x="3208338" y="3492500"/>
          <p14:tracePt t="99870" x="3309938" y="3475038"/>
          <p14:tracePt t="99876" x="3419475" y="3465513"/>
          <p14:tracePt t="99884" x="3490913" y="3465513"/>
          <p14:tracePt t="99892" x="3546475" y="3465513"/>
          <p14:tracePt t="99901" x="3592513" y="3465513"/>
          <p14:tracePt t="100123" x="3556000" y="3465513"/>
          <p14:tracePt t="100132" x="3546475" y="3465513"/>
          <p14:tracePt t="100140" x="3536950" y="3465513"/>
          <p14:tracePt t="100151" x="3527425" y="3465513"/>
          <p14:tracePt t="100158" x="3519488" y="3465513"/>
          <p14:tracePt t="100471" x="3536950" y="3465513"/>
          <p14:tracePt t="100485" x="3563938" y="3455988"/>
          <p14:tracePt t="100494" x="3592513" y="3455988"/>
          <p14:tracePt t="100499" x="3600450" y="3455988"/>
          <p14:tracePt t="100516" x="3609975" y="3455988"/>
          <p14:tracePt t="100540" x="3629025" y="3455988"/>
          <p14:tracePt t="100564" x="3646488" y="3446463"/>
          <p14:tracePt t="100573" x="3656013" y="3438525"/>
          <p14:tracePt t="100614" x="3665538" y="3438525"/>
          <p14:tracePt t="100676" x="3673475" y="3438525"/>
          <p14:tracePt t="100686" x="3683000" y="3438525"/>
          <p14:tracePt t="100697" x="3709988" y="3438525"/>
          <p14:tracePt t="100700" x="3729038" y="3438525"/>
          <p14:tracePt t="100711" x="3756025" y="3438525"/>
          <p14:tracePt t="100720" x="3802063" y="3438525"/>
          <p14:tracePt t="100727" x="3829050" y="3438525"/>
          <p14:tracePt t="100731" x="3865563" y="3438525"/>
          <p14:tracePt t="100740" x="3919538" y="3438525"/>
          <p14:tracePt t="100748" x="3984625" y="3438525"/>
          <p14:tracePt t="100757" x="4038600" y="3438525"/>
          <p14:tracePt t="100764" x="4094163" y="3438525"/>
          <p14:tracePt t="100772" x="4129088" y="3438525"/>
          <p14:tracePt t="100780" x="4184650" y="3438525"/>
          <p14:tracePt t="100788" x="4230688" y="3438525"/>
          <p14:tracePt t="100796" x="4257675" y="3429000"/>
          <p14:tracePt t="100806" x="4303713" y="3429000"/>
          <p14:tracePt t="100813" x="4321175" y="3429000"/>
          <p14:tracePt t="100823" x="4357688" y="3419475"/>
          <p14:tracePt t="100828" x="4367213" y="3419475"/>
          <p14:tracePt t="100837" x="4384675" y="3419475"/>
          <p14:tracePt t="100846" x="4403725" y="3419475"/>
          <p14:tracePt t="100861" x="4413250" y="3411538"/>
          <p14:tracePt t="100885" x="4421188" y="3402013"/>
          <p14:tracePt t="100900" x="4430713" y="3392488"/>
          <p14:tracePt t="101077" x="4430713" y="3419475"/>
          <p14:tracePt t="101084" x="4430713" y="3429000"/>
          <p14:tracePt t="101091" x="4403725" y="3455988"/>
          <p14:tracePt t="101101" x="4376738" y="3465513"/>
          <p14:tracePt t="101108" x="4340225" y="3482975"/>
          <p14:tracePt t="101119" x="4303713" y="3492500"/>
          <p14:tracePt t="101124" x="4284663" y="3492500"/>
          <p14:tracePt t="101132" x="4248150" y="3492500"/>
          <p14:tracePt t="101140" x="4238625" y="3492500"/>
          <p14:tracePt t="101149" x="4230688" y="3492500"/>
          <p14:tracePt t="101155" x="4211638" y="3492500"/>
          <p14:tracePt t="101197" x="4202113" y="3492500"/>
          <p14:tracePt t="101228" x="4202113" y="3482975"/>
          <p14:tracePt t="101236" x="4202113" y="3465513"/>
          <p14:tracePt t="101246" x="4211638" y="3465513"/>
          <p14:tracePt t="101252" x="4221163" y="3446463"/>
          <p14:tracePt t="101259" x="4230688" y="3446463"/>
          <p14:tracePt t="101268" x="4238625" y="3446463"/>
          <p14:tracePt t="101276" x="4257675" y="3446463"/>
          <p14:tracePt t="101284" x="4275138" y="3446463"/>
          <p14:tracePt t="101292" x="4284663" y="3446463"/>
          <p14:tracePt t="101300" x="4294188" y="3438525"/>
          <p14:tracePt t="101316" x="4311650" y="3438525"/>
          <p14:tracePt t="101324" x="4330700" y="3438525"/>
          <p14:tracePt t="101340" x="4340225" y="3438525"/>
          <p14:tracePt t="101349" x="4348163" y="3429000"/>
          <p14:tracePt t="101356" x="4357688" y="3429000"/>
          <p14:tracePt t="101367" x="4367213" y="3429000"/>
          <p14:tracePt t="101396" x="4376738" y="3429000"/>
          <p14:tracePt t="101444" x="4384675" y="3419475"/>
          <p14:tracePt t="102948" x="4394200" y="3419475"/>
          <p14:tracePt t="102956" x="4403725" y="3419475"/>
          <p14:tracePt t="102972" x="4413250" y="3419475"/>
          <p14:tracePt t="103204" x="4421188" y="3419475"/>
          <p14:tracePt t="103220" x="4430713" y="3419475"/>
          <p14:tracePt t="103502" x="4440238" y="3419475"/>
          <p14:tracePt t="103511" x="4440238" y="3429000"/>
          <p14:tracePt t="103525" x="4440238" y="3438525"/>
          <p14:tracePt t="103710" x="4440238" y="3446463"/>
          <p14:tracePt t="104943" x="4440238" y="3429000"/>
          <p14:tracePt t="104951" x="4440238" y="3411538"/>
          <p14:tracePt t="104957" x="4440238" y="3392488"/>
          <p14:tracePt t="104965" x="4457700" y="3375025"/>
          <p14:tracePt t="104972" x="4467225" y="3355975"/>
          <p14:tracePt t="104980" x="4467225" y="3346450"/>
          <p14:tracePt t="104988" x="4476750" y="3328988"/>
          <p14:tracePt t="104996" x="4476750" y="3309938"/>
          <p14:tracePt t="105004" x="4494213" y="3292475"/>
          <p14:tracePt t="105190" x="4484688" y="3292475"/>
          <p14:tracePt t="105202" x="4457700" y="3292475"/>
          <p14:tracePt t="105205" x="4440238" y="3292475"/>
          <p14:tracePt t="105215" x="4413250" y="3292475"/>
          <p14:tracePt t="105220" x="4394200" y="3292475"/>
          <p14:tracePt t="105236" x="4376738" y="3292475"/>
          <p14:tracePt t="105244" x="4367213" y="3292475"/>
          <p14:tracePt t="105252" x="4357688" y="3292475"/>
          <p14:tracePt t="105260" x="4348163" y="3292475"/>
          <p14:tracePt t="105268" x="4330700" y="3292475"/>
          <p14:tracePt t="105300" x="4311650" y="3292475"/>
          <p14:tracePt t="105307" x="4294188" y="3292475"/>
          <p14:tracePt t="105316" x="4275138" y="3292475"/>
          <p14:tracePt t="105325" x="4248150" y="3292475"/>
          <p14:tracePt t="105332" x="4230688" y="3292475"/>
          <p14:tracePt t="105340" x="4202113" y="3292475"/>
          <p14:tracePt t="105357" x="4194175" y="3292475"/>
          <p14:tracePt t="105366" x="4184650" y="3292475"/>
          <p14:tracePt t="105372" x="4157663" y="3292475"/>
          <p14:tracePt t="105380" x="4138613" y="3282950"/>
          <p14:tracePt t="105388" x="4094163" y="3265488"/>
          <p14:tracePt t="105403" x="4057650" y="3265488"/>
          <p14:tracePt t="105411" x="4038600" y="3255963"/>
          <p14:tracePt t="105419" x="4029075" y="3255963"/>
          <p14:tracePt t="105428" x="4011613" y="3255963"/>
          <p14:tracePt t="105436" x="3992563" y="3255963"/>
          <p14:tracePt t="105444" x="3984625" y="3255963"/>
          <p14:tracePt t="105452" x="3965575" y="3255963"/>
          <p14:tracePt t="105460" x="3956050" y="3255963"/>
          <p14:tracePt t="106052" x="3965575" y="3255963"/>
          <p14:tracePt t="106060" x="3984625" y="3255963"/>
          <p14:tracePt t="106068" x="3992563" y="3255963"/>
          <p14:tracePt t="106075" x="4011613" y="3255963"/>
          <p14:tracePt t="106084" x="4029075" y="3255963"/>
          <p14:tracePt t="106550" x="4038600" y="3255963"/>
          <p14:tracePt t="106566" x="4038600" y="3273425"/>
          <p14:tracePt t="106575" x="4029075" y="3273425"/>
          <p14:tracePt t="106580" x="4029075" y="3292475"/>
          <p14:tracePt t="106596" x="3992563" y="3328988"/>
          <p14:tracePt t="106604" x="3984625" y="3346450"/>
          <p14:tracePt t="106612" x="3975100" y="3365500"/>
          <p14:tracePt t="106620" x="3965575" y="3382963"/>
          <p14:tracePt t="106629" x="3948113" y="3402013"/>
          <p14:tracePt t="106637" x="3938588" y="3411538"/>
          <p14:tracePt t="106645" x="3919538" y="3429000"/>
          <p14:tracePt t="106654" x="3902075" y="3446463"/>
          <p14:tracePt t="106670" x="3892550" y="3455988"/>
          <p14:tracePt t="106677" x="3883025" y="3465513"/>
          <p14:tracePt t="106684" x="3856038" y="3475038"/>
          <p14:tracePt t="106692" x="3846513" y="3475038"/>
          <p14:tracePt t="106700" x="3838575" y="3492500"/>
          <p14:tracePt t="106708" x="3819525" y="3502025"/>
          <p14:tracePt t="106716" x="3783013" y="3529013"/>
          <p14:tracePt t="106723" x="3756025" y="3556000"/>
          <p14:tracePt t="106733" x="3746500" y="3565525"/>
          <p14:tracePt t="106740" x="3729038" y="3584575"/>
          <p14:tracePt t="106748" x="3709988" y="3602038"/>
          <p14:tracePt t="106756" x="3702050" y="3602038"/>
          <p14:tracePt t="106766" x="3673475" y="3621088"/>
          <p14:tracePt t="106782" x="3665538" y="3629025"/>
          <p14:tracePt t="106885" x="3656013" y="3638550"/>
          <p14:tracePt t="107060" x="3656013" y="3657600"/>
          <p14:tracePt t="107101" x="3656013" y="3665538"/>
          <p14:tracePt t="107108" x="3636963" y="3675063"/>
          <p14:tracePt t="107116" x="3636963" y="3684588"/>
          <p14:tracePt t="107124" x="3629025" y="3694113"/>
          <p14:tracePt t="107132" x="3619500" y="3711575"/>
          <p14:tracePt t="107141" x="3609975" y="3721100"/>
          <p14:tracePt t="107153" x="3600450" y="3721100"/>
          <p14:tracePt t="107155" x="3592513" y="3730625"/>
          <p14:tracePt t="107167" x="3582988" y="3748088"/>
          <p14:tracePt t="107187" x="3573463" y="3757613"/>
          <p14:tracePt t="107201" x="3573463" y="3775075"/>
          <p14:tracePt t="107217" x="3573463" y="3784600"/>
          <p14:tracePt t="107311" x="3573463" y="3794125"/>
          <p14:tracePt t="107324" x="3573463" y="3811588"/>
          <p14:tracePt t="107364" x="3573463" y="3821113"/>
          <p14:tracePt t="107436" x="3563938" y="3840163"/>
          <p14:tracePt t="107444" x="3536950" y="3857625"/>
          <p14:tracePt t="107460" x="3536950" y="3875088"/>
          <p14:tracePt t="107468" x="3536950" y="3884613"/>
          <p14:tracePt t="107475" x="3536950" y="3894138"/>
          <p14:tracePt t="107484" x="3536950" y="3903663"/>
          <p14:tracePt t="107729" x="3527425" y="3903663"/>
          <p14:tracePt t="107740" x="3519488" y="3903663"/>
          <p14:tracePt t="107791" x="3509963" y="3911600"/>
          <p14:tracePt t="108471" x="3519488" y="3903663"/>
          <p14:tracePt t="108514" x="3519488" y="3884613"/>
          <p14:tracePt t="108556" x="3527425" y="3875088"/>
          <p14:tracePt t="108668" x="3536950" y="3867150"/>
          <p14:tracePt t="108676" x="3546475" y="3867150"/>
          <p14:tracePt t="108684" x="3556000" y="3867150"/>
          <p14:tracePt t="108702" x="3573463" y="3867150"/>
          <p14:tracePt t="108709" x="3582988" y="3867150"/>
          <p14:tracePt t="108716" x="3592513" y="3857625"/>
          <p14:tracePt t="108764" x="3592513" y="3848100"/>
          <p14:tracePt t="108772" x="3600450" y="3840163"/>
          <p14:tracePt t="108972" x="3609975" y="3840163"/>
          <p14:tracePt t="109052" x="3629025" y="3840163"/>
          <p14:tracePt t="109060" x="3636963" y="3840163"/>
          <p14:tracePt t="109068" x="3665538" y="3830638"/>
          <p14:tracePt t="109077" x="3673475" y="3821113"/>
          <p14:tracePt t="109093" x="3673475" y="3811588"/>
          <p14:tracePt t="109104" x="3692525" y="3794125"/>
          <p14:tracePt t="109116" x="3709988" y="3784600"/>
          <p14:tracePt t="109140" x="3719513" y="3775075"/>
          <p14:tracePt t="109168" x="3738563" y="3775075"/>
          <p14:tracePt t="109173" x="3746500" y="3767138"/>
          <p14:tracePt t="109401" x="3719513" y="3767138"/>
          <p14:tracePt t="109407" x="3702050" y="3767138"/>
          <p14:tracePt t="109413" x="3673475" y="3767138"/>
          <p14:tracePt t="109423" x="3656013" y="3767138"/>
          <p14:tracePt t="109432" x="3619500" y="3767138"/>
          <p14:tracePt t="109436" x="3600450" y="3767138"/>
          <p14:tracePt t="109444" x="3563938" y="3748088"/>
          <p14:tracePt t="109452" x="3546475" y="3738563"/>
          <p14:tracePt t="109460" x="3509963" y="3730625"/>
          <p14:tracePt t="109468" x="3482975" y="3730625"/>
          <p14:tracePt t="109475" x="3463925" y="3730625"/>
          <p14:tracePt t="109484" x="3419475" y="3730625"/>
          <p14:tracePt t="109492" x="3382963" y="3730625"/>
          <p14:tracePt t="109500" x="3327400" y="3730625"/>
          <p14:tracePt t="109508" x="3290888" y="3730625"/>
          <p14:tracePt t="109516" x="3254375" y="3730625"/>
          <p14:tracePt t="109524" x="3208338" y="3730625"/>
          <p14:tracePt t="109533" x="3190875" y="3721100"/>
          <p14:tracePt t="109540" x="3154363" y="3721100"/>
          <p14:tracePt t="109547" x="3136900" y="3702050"/>
          <p14:tracePt t="109556" x="3117850" y="3694113"/>
          <p14:tracePt t="109565" x="3081338" y="3675063"/>
          <p14:tracePt t="109571" x="3054350" y="3638550"/>
          <p14:tracePt t="109581" x="3044825" y="3629025"/>
          <p14:tracePt t="109588" x="3027363" y="3621088"/>
          <p14:tracePt t="109596" x="3017838" y="3602038"/>
          <p14:tracePt t="109604" x="3008313" y="3575050"/>
          <p14:tracePt t="109611" x="2998788" y="3556000"/>
          <p14:tracePt t="109620" x="2998788" y="3548063"/>
          <p14:tracePt t="109628" x="2990850" y="3538538"/>
          <p14:tracePt t="109644" x="2981325" y="3511550"/>
          <p14:tracePt t="109716" x="2971800" y="3511550"/>
          <p14:tracePt t="109726" x="2971800" y="3502025"/>
          <p14:tracePt t="109749" x="2962275" y="3502025"/>
          <p14:tracePt t="109773" x="2954338" y="3492500"/>
          <p14:tracePt t="109781" x="2944813" y="3475038"/>
          <p14:tracePt t="109789" x="2935288" y="3465513"/>
          <p14:tracePt t="109806" x="2925763" y="3465513"/>
          <p14:tracePt t="109812" x="2917825" y="3465513"/>
          <p14:tracePt t="109828" x="2898775" y="3455988"/>
          <p14:tracePt t="109844" x="2889250" y="3455988"/>
          <p14:tracePt t="109862" x="2881313" y="3455988"/>
          <p14:tracePt t="109870" x="2862263" y="3455988"/>
          <p14:tracePt t="109877" x="2852738" y="3455988"/>
          <p14:tracePt t="109889" x="2844800" y="3455988"/>
          <p14:tracePt t="109891" x="2835275" y="3455988"/>
          <p14:tracePt t="109900" x="2817813" y="3455988"/>
          <p14:tracePt t="109908" x="2808288" y="3455988"/>
          <p14:tracePt t="109916" x="2798763" y="3455988"/>
          <p14:tracePt t="109924" x="2781300" y="3455988"/>
          <p14:tracePt t="109932" x="2771775" y="3455988"/>
          <p14:tracePt t="109940" x="2762250" y="3455988"/>
          <p14:tracePt t="109948" x="2752725" y="3455988"/>
          <p14:tracePt t="109956" x="2744788" y="3455988"/>
          <p14:tracePt t="109972" x="2735263" y="3455988"/>
          <p14:tracePt t="109997" x="2725738" y="3455988"/>
          <p14:tracePt t="110238" x="2716213" y="3446463"/>
          <p14:tracePt t="110245" x="2744788" y="3419475"/>
          <p14:tracePt t="110252" x="2825750" y="3411538"/>
          <p14:tracePt t="110259" x="2862263" y="3411538"/>
          <p14:tracePt t="110268" x="2917825" y="3392488"/>
          <p14:tracePt t="110275" x="2962275" y="3375025"/>
          <p14:tracePt t="110284" x="3017838" y="3375025"/>
          <p14:tracePt t="110292" x="3054350" y="3365500"/>
          <p14:tracePt t="110300" x="3063875" y="3365500"/>
          <p14:tracePt t="110530" x="3071813" y="3365500"/>
          <p14:tracePt t="110566" x="3063875" y="3365500"/>
          <p14:tracePt t="110578" x="3035300" y="3365500"/>
          <p14:tracePt t="110580" x="3008313" y="3365500"/>
          <p14:tracePt t="110588" x="2962275" y="3365500"/>
          <p14:tracePt t="110596" x="2908300" y="3365500"/>
          <p14:tracePt t="110604" x="2871788" y="3375025"/>
          <p14:tracePt t="110612" x="2808288" y="3375025"/>
          <p14:tracePt t="110620" x="2771775" y="3375025"/>
          <p14:tracePt t="110628" x="2725738" y="3382963"/>
          <p14:tracePt t="110635" x="2698750" y="3382963"/>
          <p14:tracePt t="110644" x="2689225" y="3392488"/>
          <p14:tracePt t="110652" x="2671763" y="3392488"/>
          <p14:tracePt t="110789" x="2698750" y="3392488"/>
          <p14:tracePt t="110796" x="2716213" y="3392488"/>
          <p14:tracePt t="110804" x="2762250" y="3392488"/>
          <p14:tracePt t="110811" x="2789238" y="3392488"/>
          <p14:tracePt t="110821" x="2817813" y="3392488"/>
          <p14:tracePt t="110828" x="2862263" y="3392488"/>
          <p14:tracePt t="110836" x="2898775" y="3365500"/>
          <p14:tracePt t="110844" x="2944813" y="3365500"/>
          <p14:tracePt t="110852" x="2971800" y="3355975"/>
          <p14:tracePt t="110860" x="2998788" y="3355975"/>
          <p14:tracePt t="110868" x="3017838" y="3355975"/>
          <p14:tracePt t="110876" x="3044825" y="3355975"/>
          <p14:tracePt t="110893" x="3054350" y="3355975"/>
          <p14:tracePt t="110951" x="3063875" y="3355975"/>
          <p14:tracePt t="110964" x="3090863" y="3355975"/>
          <p14:tracePt t="110971" x="3117850" y="3355975"/>
          <p14:tracePt t="110981" x="3144838" y="3355975"/>
          <p14:tracePt t="110988" x="3181350" y="3355975"/>
          <p14:tracePt t="110997" x="3208338" y="3355975"/>
          <p14:tracePt t="111004" x="3236913" y="3355975"/>
          <p14:tracePt t="111013" x="3244850" y="3355975"/>
          <p14:tracePt t="111254" x="3236913" y="3355975"/>
          <p14:tracePt t="111266" x="3227388" y="3355975"/>
          <p14:tracePt t="111270" x="3208338" y="3355975"/>
          <p14:tracePt t="111275" x="3190875" y="3355975"/>
          <p14:tracePt t="111284" x="3181350" y="3355975"/>
          <p14:tracePt t="111292" x="3163888" y="3355975"/>
          <p14:tracePt t="111300" x="3144838" y="3365500"/>
          <p14:tracePt t="111324" x="3127375" y="3365500"/>
          <p14:tracePt t="111332" x="3117850" y="3365500"/>
          <p14:tracePt t="111340" x="3108325" y="3365500"/>
          <p14:tracePt t="111348" x="3100388" y="3365500"/>
          <p14:tracePt t="111356" x="3081338" y="3365500"/>
          <p14:tracePt t="111364" x="3063875" y="3375025"/>
          <p14:tracePt t="111372" x="3054350" y="3375025"/>
          <p14:tracePt t="111381" x="3027363" y="3375025"/>
          <p14:tracePt t="111396" x="2998788" y="3375025"/>
          <p14:tracePt t="111404" x="2990850" y="3382963"/>
          <p14:tracePt t="111412" x="2981325" y="3382963"/>
          <p14:tracePt t="111420" x="2954338" y="3382963"/>
          <p14:tracePt t="111433" x="2944813" y="3382963"/>
          <p14:tracePt t="111437" x="2925763" y="3382963"/>
          <p14:tracePt t="111449" x="2917825" y="3382963"/>
          <p14:tracePt t="111452" x="2898775" y="3382963"/>
          <p14:tracePt t="111460" x="2862263" y="3382963"/>
          <p14:tracePt t="111468" x="2852738" y="3382963"/>
          <p14:tracePt t="111477" x="2844800" y="3382963"/>
          <p14:tracePt t="111484" x="2808288" y="3382963"/>
          <p14:tracePt t="111492" x="2798763" y="3382963"/>
          <p14:tracePt t="111500" x="2762250" y="3402013"/>
          <p14:tracePt t="111516" x="2725738" y="3402013"/>
          <p14:tracePt t="111524" x="2725738" y="3411538"/>
          <p14:tracePt t="111614" x="2716213" y="3411538"/>
          <p14:tracePt t="111622" x="2708275" y="3419475"/>
          <p14:tracePt t="111630" x="2689225" y="3429000"/>
          <p14:tracePt t="111644" x="2671763" y="3446463"/>
          <p14:tracePt t="111838" x="2689225" y="3446463"/>
          <p14:tracePt t="111846" x="2725738" y="3446463"/>
          <p14:tracePt t="111856" x="2752725" y="3446463"/>
          <p14:tracePt t="111861" x="2789238" y="3446463"/>
          <p14:tracePt t="111869" x="2825750" y="3446463"/>
          <p14:tracePt t="111877" x="2835275" y="3438525"/>
          <p14:tracePt t="111884" x="2862263" y="3438525"/>
          <p14:tracePt t="111892" x="2881313" y="3438525"/>
          <p14:tracePt t="111900" x="2908300" y="3438525"/>
          <p14:tracePt t="111908" x="2925763" y="3438525"/>
          <p14:tracePt t="111916" x="2954338" y="3438525"/>
          <p14:tracePt t="111924" x="2971800" y="3438525"/>
          <p14:tracePt t="111933" x="2998788" y="3438525"/>
          <p14:tracePt t="111939" x="3044825" y="3438525"/>
          <p14:tracePt t="111950" x="3071813" y="3438525"/>
          <p14:tracePt t="111956" x="3108325" y="3438525"/>
          <p14:tracePt t="111965" x="3144838" y="3438525"/>
          <p14:tracePt t="111972" x="3171825" y="3438525"/>
          <p14:tracePt t="111981" x="3190875" y="3438525"/>
          <p14:tracePt t="111990" x="3200400" y="3438525"/>
          <p14:tracePt t="111998" x="3208338" y="3438525"/>
          <p14:tracePt t="112005" x="3227388" y="3438525"/>
          <p14:tracePt t="112011" x="3244850" y="3429000"/>
          <p14:tracePt t="113124" x="3254375" y="3429000"/>
          <p14:tracePt t="113133" x="3281363" y="3429000"/>
          <p14:tracePt t="113140" x="3309938" y="3429000"/>
          <p14:tracePt t="113149" x="3354388" y="3429000"/>
          <p14:tracePt t="113157" x="3390900" y="3429000"/>
          <p14:tracePt t="113169" x="3446463" y="3429000"/>
          <p14:tracePt t="113173" x="3490913" y="3429000"/>
          <p14:tracePt t="113184" x="3546475" y="3429000"/>
          <p14:tracePt t="113190" x="3582988" y="3429000"/>
          <p14:tracePt t="113202" x="3609975" y="3429000"/>
          <p14:tracePt t="113203" x="3656013" y="3429000"/>
          <p14:tracePt t="113212" x="3683000" y="3429000"/>
          <p14:tracePt t="113220" x="3709988" y="3429000"/>
          <p14:tracePt t="113228" x="3756025" y="3455988"/>
          <p14:tracePt t="113236" x="3802063" y="3475038"/>
          <p14:tracePt t="113244" x="3810000" y="3482975"/>
          <p14:tracePt t="113252" x="3865563" y="3511550"/>
          <p14:tracePt t="113261" x="3911600" y="3538538"/>
          <p14:tracePt t="113269" x="3956050" y="3556000"/>
          <p14:tracePt t="113277" x="3984625" y="3565525"/>
          <p14:tracePt t="113285" x="4038600" y="3584575"/>
          <p14:tracePt t="113293" x="4075113" y="3584575"/>
          <p14:tracePt t="113300" x="4121150" y="3592513"/>
          <p14:tracePt t="113308" x="4165600" y="3592513"/>
          <p14:tracePt t="113316" x="4202113" y="3611563"/>
          <p14:tracePt t="113323" x="4238625" y="3611563"/>
          <p14:tracePt t="113332" x="4275138" y="3611563"/>
          <p14:tracePt t="113340" x="4294188" y="3621088"/>
          <p14:tracePt t="113352" x="4321175" y="3621088"/>
          <p14:tracePt t="113355" x="4340225" y="3621088"/>
          <p14:tracePt t="113365" x="4376738" y="3629025"/>
          <p14:tracePt t="113381" x="4384675" y="3638550"/>
          <p14:tracePt t="113397" x="4403725" y="3638550"/>
          <p14:tracePt t="113421" x="4421188" y="3657600"/>
          <p14:tracePt t="113480" x="4430713" y="3665538"/>
          <p14:tracePt t="113503" x="4448175" y="3675063"/>
          <p14:tracePt t="113512" x="4457700" y="3684588"/>
          <p14:tracePt t="113516" x="4476750" y="3694113"/>
          <p14:tracePt t="113523" x="4494213" y="3711575"/>
          <p14:tracePt t="113532" x="4503738" y="3721100"/>
          <p14:tracePt t="113542" x="4513263" y="3730625"/>
          <p14:tracePt t="113549" x="4521200" y="3738563"/>
          <p14:tracePt t="113556" x="4530725" y="3748088"/>
          <p14:tracePt t="113563" x="4540250" y="3748088"/>
          <p14:tracePt t="113582" x="4549775" y="3757613"/>
          <p14:tracePt t="113612" x="4549775" y="3775075"/>
          <p14:tracePt t="113620" x="4557713" y="3784600"/>
          <p14:tracePt t="113956" x="4594225" y="3784600"/>
          <p14:tracePt t="113964" x="4649788" y="3784600"/>
          <p14:tracePt t="113972" x="4703763" y="3784600"/>
          <p14:tracePt t="113982" x="4776788" y="3784600"/>
          <p14:tracePt t="113989" x="4868863" y="3784600"/>
          <p14:tracePt t="113999" x="4941888" y="3784600"/>
          <p14:tracePt t="114005" x="5014913" y="3784600"/>
          <p14:tracePt t="114013" x="5095875" y="3784600"/>
          <p14:tracePt t="114022" x="5187950" y="3784600"/>
          <p14:tracePt t="114028" x="5214938" y="3784600"/>
          <p14:tracePt t="114036" x="5251450" y="3784600"/>
          <p14:tracePt t="114044" x="5260975" y="3784600"/>
          <p14:tracePt t="114216" x="5241925" y="3794125"/>
          <p14:tracePt t="114222" x="5187950" y="3794125"/>
          <p14:tracePt t="114232" x="5132388" y="3803650"/>
          <p14:tracePt t="114236" x="5078413" y="3803650"/>
          <p14:tracePt t="114243" x="5032375" y="3803650"/>
          <p14:tracePt t="114253" x="4978400" y="3803650"/>
          <p14:tracePt t="114259" x="4941888" y="3803650"/>
          <p14:tracePt t="114268" x="4876800" y="3840163"/>
          <p14:tracePt t="114276" x="4859338" y="3840163"/>
          <p14:tracePt t="114284" x="4832350" y="3840163"/>
          <p14:tracePt t="114291" x="4813300" y="3840163"/>
          <p14:tracePt t="114433" x="4849813" y="3830638"/>
          <p14:tracePt t="114436" x="4895850" y="3821113"/>
          <p14:tracePt t="114446" x="4932363" y="3821113"/>
          <p14:tracePt t="114453" x="5005388" y="3811588"/>
          <p14:tracePt t="114459" x="5041900" y="3803650"/>
          <p14:tracePt t="114468" x="5105400" y="3803650"/>
          <p14:tracePt t="114477" x="5141913" y="3784600"/>
          <p14:tracePt t="114483" x="5168900" y="3784600"/>
          <p14:tracePt t="114492" x="5178425" y="3784600"/>
          <p14:tracePt t="114500" x="5187950" y="3784600"/>
          <p14:tracePt t="114671" x="5151438" y="3784600"/>
          <p14:tracePt t="114681" x="5122863" y="3784600"/>
          <p14:tracePt t="114686" x="5086350" y="3784600"/>
          <p14:tracePt t="114693" x="5041900" y="3784600"/>
          <p14:tracePt t="114700" x="5022850" y="3784600"/>
          <p14:tracePt t="114708" x="5005388" y="3784600"/>
          <p14:tracePt t="114716" x="4986338" y="3784600"/>
          <p14:tracePt t="114732" x="4968875" y="3775075"/>
          <p14:tracePt t="114740" x="4949825" y="3775075"/>
          <p14:tracePt t="114748" x="4913313" y="3738563"/>
          <p14:tracePt t="114758" x="4895850" y="3721100"/>
          <p14:tracePt t="114764" x="4868863" y="3694113"/>
          <p14:tracePt t="114773" x="4832350" y="3629025"/>
          <p14:tracePt t="114780" x="4759325" y="3575050"/>
          <p14:tracePt t="114788" x="4676775" y="3502025"/>
          <p14:tracePt t="114796" x="4594225" y="3438525"/>
          <p14:tracePt t="114804" x="4476750" y="3355975"/>
          <p14:tracePt t="114812" x="4357688" y="3273425"/>
          <p14:tracePt t="114820" x="4238625" y="3182938"/>
          <p14:tracePt t="114827" x="4121150" y="3109913"/>
          <p14:tracePt t="114836" x="4021138" y="3036888"/>
          <p14:tracePt t="114844" x="3938588" y="2963863"/>
          <p14:tracePt t="114853" x="3856038" y="2900363"/>
          <p14:tracePt t="114860" x="3765550" y="2808288"/>
          <p14:tracePt t="114868" x="3709988" y="2727325"/>
          <p14:tracePt t="114876" x="3683000" y="2698750"/>
          <p14:tracePt t="114885" x="3646488" y="2635250"/>
          <p14:tracePt t="114892" x="3636963" y="2589213"/>
          <p14:tracePt t="114900" x="3619500" y="2535238"/>
          <p14:tracePt t="114908" x="3582988" y="2471738"/>
          <p14:tracePt t="114916" x="3556000" y="2389188"/>
          <p14:tracePt t="114923" x="3519488" y="2343150"/>
          <p14:tracePt t="114933" x="3482975" y="2243138"/>
          <p14:tracePt t="114939" x="3427413" y="2160588"/>
          <p14:tracePt t="114949" x="3373438" y="2079625"/>
          <p14:tracePt t="114957" x="3300413" y="2016125"/>
          <p14:tracePt t="114965" x="3254375" y="1951038"/>
          <p14:tracePt t="114973" x="3227388" y="1906588"/>
          <p14:tracePt t="114983" x="3181350" y="1851025"/>
          <p14:tracePt t="114989" x="3171825" y="1833563"/>
          <p14:tracePt t="114999" x="3144838" y="1814513"/>
          <p14:tracePt t="115006" x="3144838" y="1797050"/>
          <p14:tracePt t="115012" x="3144838" y="1787525"/>
          <p14:tracePt t="115116" x="3144838" y="1797050"/>
          <p14:tracePt t="115124" x="3144838" y="1824038"/>
          <p14:tracePt t="115134" x="3144838" y="1833563"/>
          <p14:tracePt t="115140" x="3144838" y="1851025"/>
          <p14:tracePt t="115156" x="3154363" y="1860550"/>
          <p14:tracePt t="115163" x="3154363" y="1870075"/>
          <p14:tracePt t="115173" x="3163888" y="1887538"/>
          <p14:tracePt t="115181" x="3163888" y="1897063"/>
          <p14:tracePt t="115188" x="3181350" y="1914525"/>
          <p14:tracePt t="115204" x="3181350" y="1924050"/>
          <p14:tracePt t="115220" x="3181350" y="1933575"/>
          <p14:tracePt t="115228" x="3181350" y="1943100"/>
          <p14:tracePt t="115236" x="3181350" y="1951038"/>
          <p14:tracePt t="115243" x="3171825" y="1960563"/>
          <p14:tracePt t="115252" x="3163888" y="1970088"/>
          <p14:tracePt t="115260" x="3144838" y="1979613"/>
          <p14:tracePt t="115268" x="3136900" y="1987550"/>
          <p14:tracePt t="115275" x="3117850" y="1987550"/>
          <p14:tracePt t="115284" x="3108325" y="1997075"/>
          <p14:tracePt t="115300" x="3100388" y="1997075"/>
          <p14:tracePt t="115317" x="3090863" y="1997075"/>
          <p14:tracePt t="115323" x="3081338" y="1997075"/>
          <p14:tracePt t="115340" x="3071813" y="2006600"/>
          <p14:tracePt t="115348" x="3054350" y="2024063"/>
          <p14:tracePt t="115355" x="3044825" y="2033588"/>
          <p14:tracePt t="115363" x="3035300" y="2033588"/>
          <p14:tracePt t="115372" x="3027363" y="2043113"/>
          <p14:tracePt t="115387" x="3017838" y="2052638"/>
          <p14:tracePt t="115412" x="3017838" y="2060575"/>
          <p14:tracePt t="115420" x="3017838" y="2070100"/>
          <p14:tracePt t="115452" x="3008313" y="2079625"/>
          <p14:tracePt t="115556" x="3054350" y="2079625"/>
          <p14:tracePt t="115564" x="3108325" y="2079625"/>
          <p14:tracePt t="115571" x="3163888" y="2079625"/>
          <p14:tracePt t="115580" x="3217863" y="2079625"/>
          <p14:tracePt t="115588" x="3263900" y="2079625"/>
          <p14:tracePt t="115597" x="3300413" y="2079625"/>
          <p14:tracePt t="115604" x="3317875" y="2079625"/>
          <p14:tracePt t="115612" x="3336925" y="2079625"/>
          <p14:tracePt t="115621" x="3354388" y="2079625"/>
          <p14:tracePt t="115710" x="3363913" y="2097088"/>
          <p14:tracePt t="115717" x="3363913" y="2106613"/>
          <p14:tracePt t="115725" x="3346450" y="2116138"/>
          <p14:tracePt t="115736" x="3336925" y="2125663"/>
          <p14:tracePt t="115740" x="3300413" y="2133600"/>
          <p14:tracePt t="115748" x="3273425" y="2152650"/>
          <p14:tracePt t="115755" x="3254375" y="2152650"/>
          <p14:tracePt t="115765" x="3208338" y="2170113"/>
          <p14:tracePt t="115775" x="3190875" y="2170113"/>
          <p14:tracePt t="115781" x="3181350" y="2170113"/>
          <p14:tracePt t="115788" x="3171825" y="2170113"/>
          <p14:tracePt t="115796" x="3163888" y="2170113"/>
          <p14:tracePt t="115805" x="3136900" y="2170113"/>
          <p14:tracePt t="115824" x="3127375" y="2170113"/>
          <p14:tracePt t="115844" x="3108325" y="2170113"/>
          <p14:tracePt t="116052" x="3127375" y="2170113"/>
          <p14:tracePt t="116060" x="3163888" y="2170113"/>
          <p14:tracePt t="116068" x="3217863" y="2170113"/>
          <p14:tracePt t="116075" x="3281363" y="2170113"/>
          <p14:tracePt t="116084" x="3354388" y="2152650"/>
          <p14:tracePt t="116092" x="3409950" y="2152650"/>
          <p14:tracePt t="116101" x="3490913" y="2143125"/>
          <p14:tracePt t="116107" x="3563938" y="2125663"/>
          <p14:tracePt t="116116" x="3636963" y="2125663"/>
          <p14:tracePt t="116124" x="3719513" y="2097088"/>
          <p14:tracePt t="116132" x="3756025" y="2097088"/>
          <p14:tracePt t="116140" x="3802063" y="2089150"/>
          <p14:tracePt t="116150" x="3838575" y="2089150"/>
          <p14:tracePt t="116155" x="3875088" y="2079625"/>
          <p14:tracePt t="116165" x="3911600" y="2079625"/>
          <p14:tracePt t="116172" x="3938588" y="2079625"/>
          <p14:tracePt t="116183" x="3984625" y="2079625"/>
          <p14:tracePt t="116189" x="4011613" y="2079625"/>
          <p14:tracePt t="116197" x="4029075" y="2079625"/>
          <p14:tracePt t="116204" x="4057650" y="2079625"/>
          <p14:tracePt t="116212" x="4075113" y="2079625"/>
          <p14:tracePt t="116222" x="4102100" y="2089150"/>
          <p14:tracePt t="116228" x="4148138" y="2106613"/>
          <p14:tracePt t="116236" x="4175125" y="2116138"/>
          <p14:tracePt t="116244" x="4211638" y="2125663"/>
          <p14:tracePt t="116252" x="4238625" y="2152650"/>
          <p14:tracePt t="116259" x="4267200" y="2179638"/>
          <p14:tracePt t="116268" x="4303713" y="2206625"/>
          <p14:tracePt t="116277" x="4330700" y="2233613"/>
          <p14:tracePt t="116283" x="4384675" y="2289175"/>
          <p14:tracePt t="116292" x="4413250" y="2316163"/>
          <p14:tracePt t="116300" x="4467225" y="2389188"/>
          <p14:tracePt t="116307" x="4521200" y="2452688"/>
          <p14:tracePt t="116316" x="4567238" y="2489200"/>
          <p14:tracePt t="116323" x="4613275" y="2535238"/>
          <p14:tracePt t="116332" x="4667250" y="2589213"/>
          <p14:tracePt t="116340" x="4722813" y="2654300"/>
          <p14:tracePt t="116352" x="4759325" y="2735263"/>
          <p14:tracePt t="116355" x="4786313" y="2781300"/>
          <p14:tracePt t="116366" x="4822825" y="2844800"/>
          <p14:tracePt t="116372" x="4840288" y="2873375"/>
          <p14:tracePt t="116380" x="4849813" y="2890838"/>
          <p14:tracePt t="116387" x="4886325" y="2936875"/>
          <p14:tracePt t="116396" x="4886325" y="2946400"/>
          <p14:tracePt t="116404" x="4895850" y="2963863"/>
          <p14:tracePt t="116420" x="4895850" y="2973388"/>
          <p14:tracePt t="116436" x="4895850" y="2982913"/>
          <p14:tracePt t="116445" x="4895850" y="3000375"/>
          <p14:tracePt t="116452" x="4895850" y="3009900"/>
          <p14:tracePt t="116463" x="4895850" y="3027363"/>
          <p14:tracePt t="116468" x="4922838" y="3046413"/>
          <p14:tracePt t="116476" x="4922838" y="3063875"/>
          <p14:tracePt t="116484" x="4922838" y="3073400"/>
          <p14:tracePt t="116492" x="4922838" y="3090863"/>
          <p14:tracePt t="116500" x="4932363" y="3109913"/>
          <p14:tracePt t="116508" x="4949825" y="3146425"/>
          <p14:tracePt t="116516" x="4949825" y="3182938"/>
          <p14:tracePt t="116524" x="4949825" y="3200400"/>
          <p14:tracePt t="116532" x="4949825" y="3228975"/>
          <p14:tracePt t="116540" x="4949825" y="3265488"/>
          <p14:tracePt t="116548" x="4949825" y="3282950"/>
          <p14:tracePt t="116556" x="4949825" y="3292475"/>
          <p14:tracePt t="116564" x="4949825" y="3309938"/>
          <p14:tracePt t="116571" x="4949825" y="3328988"/>
          <p14:tracePt t="116583" x="4949825" y="3338513"/>
          <p14:tracePt t="116590" x="4932363" y="3355975"/>
          <p14:tracePt t="116600" x="4922838" y="3365500"/>
          <p14:tracePt t="116609" x="4905375" y="3382963"/>
          <p14:tracePt t="116611" x="4886325" y="3402013"/>
          <p14:tracePt t="116622" x="4876800" y="3419475"/>
          <p14:tracePt t="116637" x="4813300" y="3465513"/>
          <p14:tracePt t="116645" x="4803775" y="3482975"/>
          <p14:tracePt t="116651" x="4786313" y="3502025"/>
          <p14:tracePt t="116660" x="4776788" y="3511550"/>
          <p14:tracePt t="116668" x="4767263" y="3511550"/>
          <p14:tracePt t="116675" x="4749800" y="3529013"/>
          <p14:tracePt t="116684" x="4740275" y="3538538"/>
          <p14:tracePt t="116692" x="4730750" y="3548063"/>
          <p14:tracePt t="116700" x="4695825" y="3565525"/>
          <p14:tracePt t="116708" x="4659313" y="3584575"/>
          <p14:tracePt t="116716" x="4622800" y="3592513"/>
          <p14:tracePt t="116724" x="4594225" y="3592513"/>
          <p14:tracePt t="116732" x="4549775" y="3611563"/>
          <p14:tracePt t="116740" x="4494213" y="3621088"/>
          <p14:tracePt t="116749" x="4457700" y="3629025"/>
          <p14:tracePt t="116756" x="4421188" y="3648075"/>
          <p14:tracePt t="116765" x="4357688" y="3665538"/>
          <p14:tracePt t="116773" x="4330700" y="3675063"/>
          <p14:tracePt t="116783" x="4303713" y="3675063"/>
          <p14:tracePt t="116789" x="4267200" y="3684588"/>
          <p14:tracePt t="116802" x="4248150" y="3694113"/>
          <p14:tracePt t="116807" x="4221163" y="3711575"/>
          <p14:tracePt t="116812" x="4202113" y="3730625"/>
          <p14:tracePt t="116830" x="4184650" y="3730625"/>
          <p14:tracePt t="116876" x="4175125" y="3738563"/>
          <p14:tracePt t="116892" x="4165600" y="3738563"/>
          <p14:tracePt t="116910" x="4157663" y="3748088"/>
          <p14:tracePt t="116918" x="4148138" y="3757613"/>
          <p14:tracePt t="116934" x="4148138" y="3767138"/>
          <p14:tracePt t="116941" x="4138613" y="3775075"/>
          <p14:tracePt t="116956" x="4129088" y="3784600"/>
          <p14:tracePt t="116980" x="4111625" y="3803650"/>
          <p14:tracePt t="117036" x="4102100" y="3803650"/>
          <p14:tracePt t="117044" x="4094163" y="3803650"/>
          <p14:tracePt t="117076" x="4094163" y="3811588"/>
          <p14:tracePt t="117085" x="4094163" y="3830638"/>
          <p14:tracePt t="117092" x="4094163" y="3840163"/>
          <p14:tracePt t="117108" x="4094163" y="3848100"/>
          <p14:tracePt t="117116" x="4094163" y="3857625"/>
          <p14:tracePt t="117124" x="4094163" y="3875088"/>
          <p14:tracePt t="117174" x="4094163" y="3884613"/>
          <p14:tracePt t="117183" x="4094163" y="3894138"/>
          <p14:tracePt t="117191" x="4094163" y="3903663"/>
          <p14:tracePt t="117203" x="4138613" y="3921125"/>
          <p14:tracePt t="117211" x="4165600" y="3921125"/>
          <p14:tracePt t="117220" x="4184650" y="3921125"/>
          <p14:tracePt t="117228" x="4194175" y="3921125"/>
          <p14:tracePt t="117236" x="4211638" y="3921125"/>
          <p14:tracePt t="117252" x="4221163" y="3921125"/>
          <p14:tracePt t="117612" x="4230688" y="3921125"/>
          <p14:tracePt t="117628" x="4238625" y="3903663"/>
          <p14:tracePt t="118061" x="4275138" y="3903663"/>
          <p14:tracePt t="118076" x="4357688" y="3903663"/>
          <p14:tracePt t="118084" x="4376738" y="3903663"/>
          <p14:tracePt t="118092" x="4421188" y="3903663"/>
          <p14:tracePt t="118102" x="4457700" y="3903663"/>
          <p14:tracePt t="118107" x="4476750" y="3903663"/>
          <p14:tracePt t="118116" x="4521200" y="3903663"/>
          <p14:tracePt t="118124" x="4549775" y="3903663"/>
          <p14:tracePt t="118133" x="4576763" y="3903663"/>
          <p14:tracePt t="118140" x="4603750" y="3894138"/>
          <p14:tracePt t="118151" x="4613275" y="3884613"/>
          <p14:tracePt t="118156" x="4622800" y="3875088"/>
          <p14:tracePt t="118165" x="4640263" y="3875088"/>
          <p14:tracePt t="118184" x="4649788" y="3875088"/>
          <p14:tracePt t="118463" x="4667250" y="3875088"/>
          <p14:tracePt t="118470" x="4703763" y="3867150"/>
          <p14:tracePt t="118484" x="4786313" y="3867150"/>
          <p14:tracePt t="118492" x="4840288" y="3857625"/>
          <p14:tracePt t="118500" x="4895850" y="3857625"/>
          <p14:tracePt t="118508" x="4949825" y="3857625"/>
          <p14:tracePt t="118516" x="4995863" y="3857625"/>
          <p14:tracePt t="118524" x="5032375" y="3857625"/>
          <p14:tracePt t="118532" x="5105400" y="3830638"/>
          <p14:tracePt t="118540" x="5122863" y="3830638"/>
          <p14:tracePt t="118548" x="5141913" y="3830638"/>
          <p14:tracePt t="118556" x="5168900" y="3821113"/>
          <p14:tracePt t="118596" x="5178425" y="3821113"/>
          <p14:tracePt t="118636" x="5187950" y="3821113"/>
          <p14:tracePt t="118644" x="5205413" y="3821113"/>
          <p14:tracePt t="118680" x="5214938" y="3821113"/>
          <p14:tracePt t="118836" x="5224463" y="3821113"/>
          <p14:tracePt t="118844" x="5232400" y="3821113"/>
          <p14:tracePt t="118852" x="5251450" y="3821113"/>
          <p14:tracePt t="118860" x="5278438" y="3821113"/>
          <p14:tracePt t="118868" x="5305425" y="3821113"/>
          <p14:tracePt t="118876" x="5334000" y="3821113"/>
          <p14:tracePt t="118884" x="5351463" y="3821113"/>
          <p14:tracePt t="118892" x="5397500" y="3821113"/>
          <p14:tracePt t="118900" x="5414963" y="3821113"/>
          <p14:tracePt t="118908" x="5451475" y="3821113"/>
          <p14:tracePt t="118916" x="5497513" y="3821113"/>
          <p14:tracePt t="118924" x="5514975" y="3821113"/>
          <p14:tracePt t="118932" x="5543550" y="3821113"/>
          <p14:tracePt t="118940" x="5561013" y="3821113"/>
          <p14:tracePt t="118948" x="5588000" y="3821113"/>
          <p14:tracePt t="118955" x="5607050" y="3821113"/>
          <p14:tracePt t="118964" x="5634038" y="3821113"/>
          <p14:tracePt t="118972" x="5643563" y="3821113"/>
          <p14:tracePt t="118980" x="5653088" y="3830638"/>
          <p14:tracePt t="118989" x="5670550" y="3830638"/>
          <p14:tracePt t="119000" x="5680075" y="3830638"/>
          <p14:tracePt t="119020" x="5688013" y="3830638"/>
          <p14:tracePt t="119028" x="5707063" y="3830638"/>
          <p14:tracePt t="119044" x="5716588" y="3830638"/>
          <p14:tracePt t="119052" x="5724525" y="3830638"/>
          <p14:tracePt t="119358" x="5734050" y="3821113"/>
          <p14:tracePt t="119374" x="5743575" y="3811588"/>
          <p14:tracePt t="119413" x="5753100" y="3811588"/>
          <p14:tracePt t="119420" x="5761038" y="3811588"/>
          <p14:tracePt t="119430" x="5789613" y="3811588"/>
          <p14:tracePt t="119436" x="5807075" y="3811588"/>
          <p14:tracePt t="119444" x="5834063" y="3811588"/>
          <p14:tracePt t="119452" x="5889625" y="3811588"/>
          <p14:tracePt t="119460" x="5943600" y="3811588"/>
          <p14:tracePt t="119468" x="6016625" y="3811588"/>
          <p14:tracePt t="119475" x="6099175" y="3811588"/>
          <p14:tracePt t="119484" x="6208713" y="3811588"/>
          <p14:tracePt t="119492" x="6281738" y="3811588"/>
          <p14:tracePt t="119500" x="6372225" y="3811588"/>
          <p14:tracePt t="119508" x="6464300" y="3811588"/>
          <p14:tracePt t="119516" x="6545263" y="3784600"/>
          <p14:tracePt t="119527" x="6618288" y="3784600"/>
          <p14:tracePt t="119534" x="6673850" y="3784600"/>
          <p14:tracePt t="119541" x="6746875" y="3767138"/>
          <p14:tracePt t="119551" x="6800850" y="3767138"/>
          <p14:tracePt t="119556" x="6846888" y="3767138"/>
          <p14:tracePt t="119564" x="6883400" y="3767138"/>
          <p14:tracePt t="119573" x="6900863" y="3767138"/>
          <p14:tracePt t="119582" x="6937375" y="3767138"/>
          <p14:tracePt t="119599" x="6964363" y="3767138"/>
          <p14:tracePt t="119604" x="6973888" y="3767138"/>
          <p14:tracePt t="119612" x="6983413" y="3767138"/>
          <p14:tracePt t="119620" x="6992938" y="3757613"/>
          <p14:tracePt t="119628" x="7010400" y="3757613"/>
          <p14:tracePt t="119636" x="7019925" y="3757613"/>
          <p14:tracePt t="119652" x="7029450" y="3757613"/>
          <p14:tracePt t="119684" x="7046913" y="3757613"/>
          <p14:tracePt t="119846" x="7056438" y="3757613"/>
          <p14:tracePt t="119857" x="7073900" y="3757613"/>
          <p14:tracePt t="119868" x="7092950" y="3757613"/>
          <p14:tracePt t="119883" x="7102475" y="3757613"/>
          <p14:tracePt t="119972" x="7110413" y="3757613"/>
          <p14:tracePt t="119979" x="7138988" y="3757613"/>
          <p14:tracePt t="119988" x="7146925" y="3757613"/>
          <p14:tracePt t="119996" x="7183438" y="3757613"/>
          <p14:tracePt t="120004" x="7192963" y="3757613"/>
          <p14:tracePt t="120012" x="7219950" y="3757613"/>
          <p14:tracePt t="120020" x="7239000" y="3757613"/>
          <p14:tracePt t="120028" x="7265988" y="3757613"/>
          <p14:tracePt t="120036" x="7275513" y="3757613"/>
          <p14:tracePt t="120044" x="7283450" y="3757613"/>
          <p14:tracePt t="120065" x="7302500" y="3757613"/>
          <p14:tracePt t="120068" x="7312025" y="3757613"/>
          <p14:tracePt t="120108" x="7319963" y="3757613"/>
          <p14:tracePt t="120132" x="7329488" y="3757613"/>
          <p14:tracePt t="120151" x="7339013" y="3757613"/>
          <p14:tracePt t="120172" x="7348538" y="3757613"/>
          <p14:tracePt t="120460" x="7356475" y="3757613"/>
          <p14:tracePt t="120468" x="7366000" y="3757613"/>
          <p14:tracePt t="120484" x="7385050" y="3757613"/>
          <p14:tracePt t="120550" x="7392988" y="3757613"/>
          <p14:tracePt t="121325" x="7402513" y="3757613"/>
          <p14:tracePt t="121663" x="7392988" y="3757613"/>
          <p14:tracePt t="121669" x="7375525" y="3757613"/>
          <p14:tracePt t="121676" x="7348538" y="3757613"/>
          <p14:tracePt t="121684" x="7339013" y="3748088"/>
          <p14:tracePt t="121694" x="7319963" y="3748088"/>
          <p14:tracePt t="121701" x="7302500" y="3730625"/>
          <p14:tracePt t="121719" x="7302500" y="3721100"/>
          <p14:tracePt t="121791" x="7292975" y="3721100"/>
          <p14:tracePt t="121827" x="7283450" y="3711575"/>
          <p14:tracePt t="121836" x="7265988" y="3711575"/>
          <p14:tracePt t="121852" x="7256463" y="3711575"/>
          <p14:tracePt t="121876" x="7248525" y="3711575"/>
          <p14:tracePt t="121884" x="7239000" y="3711575"/>
          <p14:tracePt t="121892" x="7229475" y="3711575"/>
          <p14:tracePt t="122025" x="7219950" y="3711575"/>
          <p14:tracePt t="122028" x="7212013" y="3711575"/>
          <p14:tracePt t="122045" x="7202488" y="3711575"/>
          <p14:tracePt t="122068" x="7192963" y="3702050"/>
          <p14:tracePt t="122149" x="7192963" y="3694113"/>
          <p14:tracePt t="122231" x="7183438" y="3684588"/>
          <p14:tracePt t="122252" x="7183438" y="3675063"/>
          <p14:tracePt t="122259" x="7183438" y="3648075"/>
          <p14:tracePt t="122269" x="7175500" y="3629025"/>
          <p14:tracePt t="122277" x="7165975" y="3611563"/>
          <p14:tracePt t="122285" x="7156450" y="3602038"/>
          <p14:tracePt t="122296" x="7146925" y="3602038"/>
          <p14:tracePt t="122308" x="7138988" y="3592513"/>
          <p14:tracePt t="122365" x="7129463" y="3592513"/>
          <p14:tracePt t="122374" x="7119938" y="3592513"/>
          <p14:tracePt t="122388" x="7083425" y="3602038"/>
          <p14:tracePt t="122396" x="7056438" y="3611563"/>
          <p14:tracePt t="122416" x="7046913" y="3611563"/>
          <p14:tracePt t="122422" x="7037388" y="3611563"/>
          <p14:tracePt t="122438" x="7019925" y="3611563"/>
          <p14:tracePt t="122444" x="7010400" y="3611563"/>
          <p14:tracePt t="122452" x="7000875" y="3611563"/>
          <p14:tracePt t="122461" x="6983413" y="3611563"/>
          <p14:tracePt t="122468" x="6964363" y="3611563"/>
          <p14:tracePt t="122476" x="6956425" y="3611563"/>
          <p14:tracePt t="122484" x="6937375" y="3611563"/>
          <p14:tracePt t="122492" x="6919913" y="3611563"/>
          <p14:tracePt t="122500" x="6883400" y="3611563"/>
          <p14:tracePt t="122508" x="6864350" y="3611563"/>
          <p14:tracePt t="122516" x="6827838" y="3611563"/>
          <p14:tracePt t="122524" x="6791325" y="3611563"/>
          <p14:tracePt t="122532" x="6773863" y="3611563"/>
          <p14:tracePt t="122540" x="6754813" y="3611563"/>
          <p14:tracePt t="122548" x="6746875" y="3611563"/>
          <p14:tracePt t="122556" x="6727825" y="3611563"/>
          <p14:tracePt t="122564" x="6691313" y="3611563"/>
          <p14:tracePt t="122572" x="6673850" y="3611563"/>
          <p14:tracePt t="122582" x="6645275" y="3611563"/>
          <p14:tracePt t="122591" x="6627813" y="3611563"/>
          <p14:tracePt t="122599" x="6600825" y="3611563"/>
          <p14:tracePt t="122604" x="6591300" y="3611563"/>
          <p14:tracePt t="122613" x="6573838" y="3602038"/>
          <p14:tracePt t="122620" x="6554788" y="3602038"/>
          <p14:tracePt t="122636" x="6500813" y="3602038"/>
          <p14:tracePt t="122646" x="6464300" y="3602038"/>
          <p14:tracePt t="122653" x="6418263" y="3602038"/>
          <p14:tracePt t="122661" x="6391275" y="3602038"/>
          <p14:tracePt t="122669" x="6335713" y="3602038"/>
          <p14:tracePt t="122676" x="6291263" y="3611563"/>
          <p14:tracePt t="122684" x="6218238" y="3629025"/>
          <p14:tracePt t="122693" x="6162675" y="3629025"/>
          <p14:tracePt t="122700" x="6099175" y="3638550"/>
          <p14:tracePt t="122708" x="6007100" y="3638550"/>
          <p14:tracePt t="122716" x="5943600" y="3665538"/>
          <p14:tracePt t="122724" x="5889625" y="3665538"/>
          <p14:tracePt t="122732" x="5816600" y="3675063"/>
          <p14:tracePt t="122745" x="5770563" y="3675063"/>
          <p14:tracePt t="122752" x="5716588" y="3675063"/>
          <p14:tracePt t="122768" x="5597525" y="3684588"/>
          <p14:tracePt t="122772" x="5570538" y="3694113"/>
          <p14:tracePt t="122779" x="5497513" y="3721100"/>
          <p14:tracePt t="122788" x="5470525" y="3721100"/>
          <p14:tracePt t="122798" x="5424488" y="3721100"/>
          <p14:tracePt t="122805" x="5387975" y="3730625"/>
          <p14:tracePt t="122815" x="5360988" y="3730625"/>
          <p14:tracePt t="122821" x="5314950" y="3738563"/>
          <p14:tracePt t="122827" x="5241925" y="3738563"/>
          <p14:tracePt t="122839" x="5195888" y="3748088"/>
          <p14:tracePt t="122848" x="5141913" y="3748088"/>
          <p14:tracePt t="122853" x="5086350" y="3748088"/>
          <p14:tracePt t="122860" x="5032375" y="3748088"/>
          <p14:tracePt t="122868" x="4986338" y="3748088"/>
          <p14:tracePt t="122876" x="4949825" y="3748088"/>
          <p14:tracePt t="122884" x="4932363" y="3748088"/>
          <p14:tracePt t="122891" x="4905375" y="3748088"/>
          <p14:tracePt t="122900" x="4868863" y="3748088"/>
          <p14:tracePt t="122907" x="4840288" y="3748088"/>
          <p14:tracePt t="122916" x="4832350" y="3748088"/>
          <p14:tracePt t="122924" x="4795838" y="3748088"/>
          <p14:tracePt t="122932" x="4776788" y="3748088"/>
          <p14:tracePt t="122941" x="4740275" y="3748088"/>
          <p14:tracePt t="122952" x="4686300" y="3748088"/>
          <p14:tracePt t="122955" x="4630738" y="3748088"/>
          <p14:tracePt t="122964" x="4576763" y="3748088"/>
          <p14:tracePt t="122972" x="4513263" y="3748088"/>
          <p14:tracePt t="122981" x="4457700" y="3748088"/>
          <p14:tracePt t="122989" x="4403725" y="3748088"/>
          <p14:tracePt t="122998" x="4367213" y="3748088"/>
          <p14:tracePt t="123005" x="4321175" y="3748088"/>
          <p14:tracePt t="123012" x="4303713" y="3748088"/>
          <p14:tracePt t="123020" x="4275138" y="3748088"/>
          <p14:tracePt t="123028" x="4257675" y="3748088"/>
          <p14:tracePt t="123036" x="4230688" y="3748088"/>
          <p14:tracePt t="123044" x="4221163" y="3748088"/>
          <p14:tracePt t="123065" x="4184650" y="3748088"/>
          <p14:tracePt t="123068" x="4165600" y="3748088"/>
          <p14:tracePt t="123075" x="4129088" y="3748088"/>
          <p14:tracePt t="123084" x="4084638" y="3748088"/>
          <p14:tracePt t="123092" x="4065588" y="3748088"/>
          <p14:tracePt t="123101" x="4029075" y="3748088"/>
          <p14:tracePt t="123108" x="4011613" y="3748088"/>
          <p14:tracePt t="123116" x="3984625" y="3748088"/>
          <p14:tracePt t="123124" x="3965575" y="3748088"/>
          <p14:tracePt t="123133" x="3938588" y="3748088"/>
          <p14:tracePt t="123140" x="3929063" y="3748088"/>
          <p14:tracePt t="123148" x="3919538" y="3748088"/>
          <p14:tracePt t="123156" x="3902075" y="3748088"/>
          <p14:tracePt t="123164" x="3892550" y="3748088"/>
          <p14:tracePt t="123172" x="3883025" y="3748088"/>
          <p14:tracePt t="123188" x="3875088" y="3748088"/>
          <p14:tracePt t="123197" x="3856038" y="3748088"/>
          <p14:tracePt t="123204" x="3846513" y="3748088"/>
          <p14:tracePt t="123214" x="3829050" y="3748088"/>
          <p14:tracePt t="123220" x="3819525" y="3748088"/>
          <p14:tracePt t="123236" x="3810000" y="3748088"/>
          <p14:tracePt t="123244" x="3802063" y="3738563"/>
          <p14:tracePt t="123300" x="3783013" y="3738563"/>
          <p14:tracePt t="123308" x="3775075" y="3738563"/>
          <p14:tracePt t="123316" x="3746500" y="3748088"/>
          <p14:tracePt t="123323" x="3729038" y="3748088"/>
          <p14:tracePt t="123332" x="3692525" y="3757613"/>
          <p14:tracePt t="123340" x="3673475" y="3757613"/>
          <p14:tracePt t="123348" x="3665538" y="3757613"/>
          <p14:tracePt t="123356" x="3636963" y="3775075"/>
          <p14:tracePt t="123364" x="3609975" y="3784600"/>
          <p14:tracePt t="123372" x="3600450" y="3784600"/>
          <p14:tracePt t="123379" x="3592513" y="3794125"/>
          <p14:tracePt t="123387" x="3582988" y="3794125"/>
          <p14:tracePt t="123401" x="3573463" y="3794125"/>
          <p14:tracePt t="123405" x="3563938" y="3803650"/>
          <p14:tracePt t="123452" x="3563938" y="3830638"/>
          <p14:tracePt t="123460" x="3556000" y="3830638"/>
          <p14:tracePt t="123477" x="3546475" y="3848100"/>
          <p14:tracePt t="123484" x="3546475" y="3857625"/>
          <p14:tracePt t="123493" x="3546475" y="3867150"/>
          <p14:tracePt t="123500" x="3546475" y="3875088"/>
          <p14:tracePt t="123509" x="3546475" y="3903663"/>
          <p14:tracePt t="123516" x="3546475" y="3911600"/>
          <p14:tracePt t="123532" x="3546475" y="3930650"/>
          <p14:tracePt t="123540" x="3546475" y="3940175"/>
          <p14:tracePt t="123548" x="3546475" y="3948113"/>
          <p14:tracePt t="123565" x="3546475" y="3957638"/>
          <p14:tracePt t="123572" x="3546475" y="3976688"/>
          <p14:tracePt t="123579" x="3546475" y="3984625"/>
          <p14:tracePt t="123596" x="3546475" y="3994150"/>
          <p14:tracePt t="123604" x="3546475" y="4013200"/>
          <p14:tracePt t="123620" x="3546475" y="4021138"/>
          <p14:tracePt t="123629" x="3546475" y="4030663"/>
          <p14:tracePt t="123637" x="3546475" y="4040188"/>
          <p14:tracePt t="123646" x="3546475" y="4049713"/>
          <p14:tracePt t="123660" x="3546475" y="4057650"/>
          <p14:tracePt t="123676" x="3546475" y="4067175"/>
          <p14:tracePt t="123933" x="3546475" y="4076700"/>
          <p14:tracePt t="123941" x="3546475" y="4094163"/>
          <p14:tracePt t="123951" x="3546475" y="4103688"/>
          <p14:tracePt t="124260" x="3546475" y="4113213"/>
          <p14:tracePt t="124406" x="3546475" y="4130675"/>
          <p14:tracePt t="124417" x="3546475" y="4140200"/>
          <p14:tracePt t="124516" x="3546475" y="4149725"/>
          <p14:tracePt t="124525" x="3556000" y="4159250"/>
          <p14:tracePt t="124532" x="3563938" y="4167188"/>
          <p14:tracePt t="124540" x="3582988" y="4176713"/>
          <p14:tracePt t="124556" x="3592513" y="4186238"/>
          <p14:tracePt t="124681" x="3600450" y="4186238"/>
          <p14:tracePt t="124683" x="3609975" y="4186238"/>
          <p14:tracePt t="124766" x="3619500" y="4186238"/>
          <p14:tracePt t="124777" x="3629025" y="4186238"/>
          <p14:tracePt t="124780" x="3636963" y="4186238"/>
          <p14:tracePt t="124788" x="3656013" y="4186238"/>
          <p14:tracePt t="124804" x="3673475" y="4195763"/>
          <p14:tracePt t="124821" x="3683000" y="4195763"/>
          <p14:tracePt t="124836" x="3709988" y="4195763"/>
          <p14:tracePt t="124851" x="3729038" y="4213225"/>
          <p14:tracePt t="124884" x="3738563" y="4213225"/>
          <p14:tracePt t="124941" x="3746500" y="4222750"/>
          <p14:tracePt t="124949" x="3756025" y="4222750"/>
          <p14:tracePt t="124956" x="3802063" y="4222750"/>
          <p14:tracePt t="124964" x="3819525" y="4222750"/>
          <p14:tracePt t="124971" x="3846513" y="4232275"/>
          <p14:tracePt t="124980" x="3892550" y="4232275"/>
          <p14:tracePt t="124988" x="3919538" y="4232275"/>
          <p14:tracePt t="124997" x="3956050" y="4232275"/>
          <p14:tracePt t="125004" x="4002088" y="4232275"/>
          <p14:tracePt t="125013" x="4021138" y="4232275"/>
          <p14:tracePt t="125020" x="4057650" y="4240213"/>
          <p14:tracePt t="125028" x="4084638" y="4240213"/>
          <p14:tracePt t="125036" x="4121150" y="4259263"/>
          <p14:tracePt t="125044" x="4148138" y="4259263"/>
          <p14:tracePt t="125065" x="4184650" y="4259263"/>
          <p14:tracePt t="125068" x="4211638" y="4268788"/>
          <p14:tracePt t="125075" x="4230688" y="4276725"/>
          <p14:tracePt t="125084" x="4257675" y="4276725"/>
          <p14:tracePt t="125092" x="4294188" y="4286250"/>
          <p14:tracePt t="125101" x="4330700" y="4286250"/>
          <p14:tracePt t="125107" x="4357688" y="4286250"/>
          <p14:tracePt t="125116" x="4413250" y="4286250"/>
          <p14:tracePt t="125124" x="4457700" y="4286250"/>
          <p14:tracePt t="125134" x="4494213" y="4286250"/>
          <p14:tracePt t="125140" x="4549775" y="4286250"/>
          <p14:tracePt t="125148" x="4603750" y="4286250"/>
          <p14:tracePt t="125156" x="4667250" y="4286250"/>
          <p14:tracePt t="125164" x="4740275" y="4286250"/>
          <p14:tracePt t="125172" x="4813300" y="4286250"/>
          <p14:tracePt t="125181" x="4868863" y="4286250"/>
          <p14:tracePt t="125188" x="4913313" y="4286250"/>
          <p14:tracePt t="125198" x="4978400" y="4276725"/>
          <p14:tracePt t="125204" x="5022850" y="4268788"/>
          <p14:tracePt t="125212" x="5078413" y="4268788"/>
          <p14:tracePt t="125220" x="5122863" y="4259263"/>
          <p14:tracePt t="125228" x="5178425" y="4259263"/>
          <p14:tracePt t="125236" x="5224463" y="4249738"/>
          <p14:tracePt t="125244" x="5251450" y="4249738"/>
          <p14:tracePt t="125254" x="5305425" y="4249738"/>
          <p14:tracePt t="125261" x="5368925" y="4222750"/>
          <p14:tracePt t="125269" x="5405438" y="4222750"/>
          <p14:tracePt t="125275" x="5461000" y="4213225"/>
          <p14:tracePt t="125284" x="5507038" y="4213225"/>
          <p14:tracePt t="125292" x="5561013" y="4213225"/>
          <p14:tracePt t="125300" x="5616575" y="4213225"/>
          <p14:tracePt t="125308" x="5653088" y="4213225"/>
          <p14:tracePt t="125316" x="5707063" y="4213225"/>
          <p14:tracePt t="125324" x="5770563" y="4213225"/>
          <p14:tracePt t="125332" x="5797550" y="4213225"/>
          <p14:tracePt t="125340" x="5853113" y="4213225"/>
          <p14:tracePt t="125348" x="5880100" y="4213225"/>
          <p14:tracePt t="125356" x="5899150" y="4213225"/>
          <p14:tracePt t="125364" x="5935663" y="4213225"/>
          <p14:tracePt t="125372" x="5943600" y="4213225"/>
          <p14:tracePt t="125380" x="5962650" y="4213225"/>
          <p14:tracePt t="125388" x="5972175" y="4213225"/>
          <p14:tracePt t="125399" x="5980113" y="4213225"/>
          <p14:tracePt t="125413" x="5989638" y="4213225"/>
          <p14:tracePt t="125420" x="5999163" y="4213225"/>
          <p14:tracePt t="125967" x="6007100" y="4213225"/>
          <p14:tracePt t="125990" x="6007100" y="4222750"/>
          <p14:tracePt t="126007" x="6007100" y="4232275"/>
          <p14:tracePt t="126020" x="6007100" y="4240213"/>
          <p14:tracePt t="126041" x="6016625" y="4249738"/>
          <p14:tracePt t="126076" x="6026150" y="4249738"/>
          <p14:tracePt t="126084" x="6043613" y="4249738"/>
          <p14:tracePt t="126092" x="6053138" y="4249738"/>
          <p14:tracePt t="126108" x="6072188" y="4249738"/>
          <p14:tracePt t="126116" x="6089650" y="4232275"/>
          <p14:tracePt t="126133" x="6099175" y="4232275"/>
          <p14:tracePt t="126142" x="6108700" y="4232275"/>
          <p14:tracePt t="126153" x="6126163" y="4232275"/>
          <p14:tracePt t="126155" x="6145213" y="4222750"/>
          <p14:tracePt t="126167" x="6153150" y="4222750"/>
          <p14:tracePt t="126228" x="6172200" y="4222750"/>
          <p14:tracePt t="126260" x="6181725" y="4222750"/>
          <p14:tracePt t="126275" x="6189663" y="4222750"/>
          <p14:tracePt t="126575" x="6189663" y="4232275"/>
          <p14:tracePt t="126580" x="6181725" y="4240213"/>
          <p14:tracePt t="126604" x="6181725" y="4249738"/>
          <p14:tracePt t="126700" x="6189663" y="4249738"/>
          <p14:tracePt t="126708" x="6226175" y="4249738"/>
          <p14:tracePt t="126716" x="6262688" y="4249738"/>
          <p14:tracePt t="126724" x="6318250" y="4240213"/>
          <p14:tracePt t="126732" x="6391275" y="4240213"/>
          <p14:tracePt t="126740" x="6472238" y="4222750"/>
          <p14:tracePt t="126748" x="6527800" y="4222750"/>
          <p14:tracePt t="126760" x="6600825" y="4222750"/>
          <p14:tracePt t="126764" x="6673850" y="4222750"/>
          <p14:tracePt t="126773" x="6746875" y="4222750"/>
          <p14:tracePt t="126780" x="6827838" y="4222750"/>
          <p14:tracePt t="126788" x="6900863" y="4232275"/>
          <p14:tracePt t="126797" x="6946900" y="4249738"/>
          <p14:tracePt t="126805" x="7000875" y="4259263"/>
          <p14:tracePt t="126812" x="7046913" y="4268788"/>
          <p14:tracePt t="126820" x="7065963" y="4276725"/>
          <p14:tracePt t="126836" x="7083425" y="4303713"/>
          <p14:tracePt t="126852" x="7092950" y="4303713"/>
          <p14:tracePt t="127176" x="7102475" y="4313238"/>
          <p14:tracePt t="127180" x="7102475" y="4322763"/>
          <p14:tracePt t="127197" x="7083425" y="4332288"/>
          <p14:tracePt t="127229" x="7083425" y="4340225"/>
          <p14:tracePt t="127236" x="7073900" y="4349750"/>
          <p14:tracePt t="128323" x="7065963" y="4359275"/>
          <p14:tracePt t="128700" x="7065963" y="4349750"/>
          <p14:tracePt t="128716" x="7065963" y="4340225"/>
          <p14:tracePt t="129524" x="7056438" y="4332288"/>
          <p14:tracePt t="129532" x="6937375" y="4332288"/>
          <p14:tracePt t="129539" x="6791325" y="4332288"/>
          <p14:tracePt t="129549" x="6591300" y="4332288"/>
          <p14:tracePt t="129557" x="6399213" y="4332288"/>
          <p14:tracePt t="129566" x="6089650" y="4332288"/>
          <p14:tracePt t="129574" x="5797550" y="4332288"/>
          <p14:tracePt t="129580" x="5534025" y="4332288"/>
          <p14:tracePt t="129589" x="5268913" y="4332288"/>
          <p14:tracePt t="129599" x="5068888" y="4332288"/>
          <p14:tracePt t="129605" x="4886325" y="4332288"/>
          <p14:tracePt t="129615" x="4740275" y="4332288"/>
          <p14:tracePt t="129621" x="4603750" y="4332288"/>
          <p14:tracePt t="129629" x="4476750" y="4332288"/>
          <p14:tracePt t="129636" x="4367213" y="4332288"/>
          <p14:tracePt t="129643" x="4267200" y="4332288"/>
          <p14:tracePt t="129652" x="4194175" y="4332288"/>
          <p14:tracePt t="129660" x="4121150" y="4332288"/>
          <p14:tracePt t="129668" x="4065588" y="4332288"/>
          <p14:tracePt t="129676" x="4011613" y="4332288"/>
          <p14:tracePt t="129683" x="3948113" y="4349750"/>
          <p14:tracePt t="129692" x="3892550" y="4349750"/>
          <p14:tracePt t="129699" x="3810000" y="4376738"/>
          <p14:tracePt t="129708" x="3756025" y="4386263"/>
          <p14:tracePt t="129716" x="3656013" y="4432300"/>
          <p14:tracePt t="129724" x="3582988" y="4441825"/>
          <p14:tracePt t="129732" x="3500438" y="4449763"/>
          <p14:tracePt t="129740" x="3436938" y="4478338"/>
          <p14:tracePt t="129748" x="3400425" y="4486275"/>
          <p14:tracePt t="129755" x="3354388" y="4505325"/>
          <p14:tracePt t="129764" x="3336925" y="4514850"/>
          <p14:tracePt t="129773" x="3327400" y="4514850"/>
          <p14:tracePt t="129780" x="3317875" y="4514850"/>
          <p14:tracePt t="129801" x="3309938" y="4522788"/>
          <p14:tracePt t="129805" x="3309938" y="4532313"/>
          <p14:tracePt t="129828" x="3300413" y="4532313"/>
          <p14:tracePt t="129837" x="3290888" y="4532313"/>
          <p14:tracePt t="129844" x="3281363" y="4541838"/>
          <p14:tracePt t="129852" x="3273425" y="4541838"/>
          <p14:tracePt t="129860" x="3263900" y="4541838"/>
          <p14:tracePt t="129868" x="3254375" y="4551363"/>
          <p14:tracePt t="129876" x="3236913" y="4551363"/>
          <p14:tracePt t="129883" x="3227388" y="4551363"/>
          <p14:tracePt t="129892" x="3217863" y="4551363"/>
          <p14:tracePt t="129900" x="3190875" y="4551363"/>
          <p14:tracePt t="129908" x="3181350" y="4551363"/>
          <p14:tracePt t="129916" x="3163888" y="4551363"/>
          <p14:tracePt t="129924" x="3144838" y="4568825"/>
          <p14:tracePt t="129932" x="3136900" y="4568825"/>
          <p14:tracePt t="129940" x="3127375" y="4568825"/>
          <p14:tracePt t="129948" x="3100388" y="4578350"/>
          <p14:tracePt t="129964" x="3081338" y="4578350"/>
          <p14:tracePt t="129972" x="3054350" y="4578350"/>
          <p14:tracePt t="129980" x="3008313" y="4587875"/>
          <p14:tracePt t="129988" x="2954338" y="4587875"/>
          <p14:tracePt t="129995" x="2925763" y="4595813"/>
          <p14:tracePt t="130004" x="2881313" y="4595813"/>
          <p14:tracePt t="130014" x="2852738" y="4614863"/>
          <p14:tracePt t="130021" x="2835275" y="4614863"/>
          <p14:tracePt t="130028" x="2817813" y="4624388"/>
          <p14:tracePt t="130036" x="2808288" y="4624388"/>
          <p14:tracePt t="130048" x="2798763" y="4624388"/>
          <p14:tracePt t="130052" x="2789238" y="4632325"/>
          <p14:tracePt t="130181" x="2789238" y="4624388"/>
          <p14:tracePt t="130188" x="2789238" y="4614863"/>
          <p14:tracePt t="130197" x="2789238" y="4595813"/>
          <p14:tracePt t="130204" x="2798763" y="4578350"/>
          <p14:tracePt t="130214" x="2817813" y="4568825"/>
          <p14:tracePt t="130220" x="2835275" y="4568825"/>
          <p14:tracePt t="130227" x="2881313" y="4532313"/>
          <p14:tracePt t="130236" x="2908300" y="4522788"/>
          <p14:tracePt t="130244" x="2925763" y="4522788"/>
          <p14:tracePt t="130252" x="2962275" y="4522788"/>
          <p14:tracePt t="130259" x="2990850" y="4514850"/>
          <p14:tracePt t="130271" x="3027363" y="4514850"/>
          <p14:tracePt t="130276" x="3044825" y="4514850"/>
          <p14:tracePt t="130284" x="3081338" y="4505325"/>
          <p14:tracePt t="130292" x="3100388" y="4505325"/>
          <p14:tracePt t="130300" x="3136900" y="4505325"/>
          <p14:tracePt t="130308" x="3154363" y="4505325"/>
          <p14:tracePt t="130316" x="3181350" y="4505325"/>
          <p14:tracePt t="130324" x="3227388" y="4505325"/>
          <p14:tracePt t="130332" x="3254375" y="4495800"/>
          <p14:tracePt t="130340" x="3300413" y="4486275"/>
          <p14:tracePt t="130348" x="3327400" y="4486275"/>
          <p14:tracePt t="130356" x="3354388" y="4486275"/>
          <p14:tracePt t="130364" x="3409950" y="4486275"/>
          <p14:tracePt t="130372" x="3463925" y="4486275"/>
          <p14:tracePt t="130380" x="3519488" y="4486275"/>
          <p14:tracePt t="130388" x="3573463" y="4486275"/>
          <p14:tracePt t="130396" x="3673475" y="4486275"/>
          <p14:tracePt t="130404" x="3729038" y="4486275"/>
          <p14:tracePt t="130413" x="3802063" y="4486275"/>
          <p14:tracePt t="130420" x="3838575" y="4486275"/>
          <p14:tracePt t="130430" x="3856038" y="4486275"/>
          <p14:tracePt t="130712" x="3865563" y="4486275"/>
          <p14:tracePt t="130718" x="3875088" y="4486275"/>
          <p14:tracePt t="130838" x="3883025" y="4486275"/>
          <p14:tracePt t="130854" x="3892550" y="4486275"/>
          <p14:tracePt t="130862" x="3902075" y="4486275"/>
          <p14:tracePt t="130877" x="3919538" y="4486275"/>
          <p14:tracePt t="130883" x="3929063" y="4486275"/>
          <p14:tracePt t="130892" x="3938588" y="4486275"/>
          <p14:tracePt t="130908" x="3948113" y="4486275"/>
          <p14:tracePt t="130940" x="3965575" y="4486275"/>
          <p14:tracePt t="130956" x="3965575" y="4495800"/>
          <p14:tracePt t="130972" x="3984625" y="4505325"/>
          <p14:tracePt t="130980" x="3984625" y="4514850"/>
          <p14:tracePt t="130988" x="3992563" y="4522788"/>
          <p14:tracePt t="131004" x="4011613" y="4541838"/>
          <p14:tracePt t="131153" x="4021138" y="4541838"/>
          <p14:tracePt t="131164" x="4029075" y="4541838"/>
          <p14:tracePt t="131172" x="4048125" y="4541838"/>
          <p14:tracePt t="131206" x="4057650" y="4541838"/>
          <p14:tracePt t="131211" x="4065588" y="4541838"/>
          <p14:tracePt t="131220" x="4084638" y="4541838"/>
          <p14:tracePt t="131228" x="4094163" y="4541838"/>
          <p14:tracePt t="131244" x="4111625" y="4541838"/>
          <p14:tracePt t="131252" x="4129088" y="4559300"/>
          <p14:tracePt t="131260" x="4148138" y="4568825"/>
          <p14:tracePt t="131268" x="4157663" y="4568825"/>
          <p14:tracePt t="131276" x="4184650" y="4578350"/>
          <p14:tracePt t="131292" x="4202113" y="4578350"/>
          <p14:tracePt t="131300" x="4221163" y="4578350"/>
          <p14:tracePt t="131308" x="4238625" y="4578350"/>
          <p14:tracePt t="131316" x="4257675" y="4578350"/>
          <p14:tracePt t="131324" x="4275138" y="4578350"/>
          <p14:tracePt t="131332" x="4284663" y="4578350"/>
          <p14:tracePt t="131341" x="4303713" y="4578350"/>
          <p14:tracePt t="131356" x="4311650" y="4578350"/>
          <p14:tracePt t="131372" x="4321175" y="4578350"/>
          <p14:tracePt t="131838" x="4340225" y="4578350"/>
          <p14:tracePt t="131847" x="4348163" y="4578350"/>
          <p14:tracePt t="131855" x="4357688" y="4578350"/>
          <p14:tracePt t="131863" x="4367213" y="4578350"/>
          <p14:tracePt t="131870" x="4376738" y="4578350"/>
          <p14:tracePt t="131877" x="4384675" y="4578350"/>
          <p14:tracePt t="131885" x="4394200" y="4578350"/>
          <p14:tracePt t="132196" x="4403725" y="4587875"/>
          <p14:tracePt t="132372" x="4421188" y="4587875"/>
          <p14:tracePt t="132380" x="4430713" y="4587875"/>
          <p14:tracePt t="132421" x="4440238" y="4587875"/>
          <p14:tracePt t="132436" x="4448175" y="4587875"/>
          <p14:tracePt t="132446" x="4467225" y="4587875"/>
          <p14:tracePt t="132452" x="4476750" y="4587875"/>
          <p14:tracePt t="132460" x="4494213" y="4605338"/>
          <p14:tracePt t="132468" x="4503738" y="4605338"/>
          <p14:tracePt t="132484" x="4513263" y="4605338"/>
          <p14:tracePt t="132500" x="4521200" y="4605338"/>
          <p14:tracePt t="132508" x="4540250" y="4605338"/>
          <p14:tracePt t="132533" x="4549775" y="4605338"/>
          <p14:tracePt t="132750" x="4557713" y="4614863"/>
          <p14:tracePt t="132780" x="4557713" y="4632325"/>
          <p14:tracePt t="132908" x="4567238" y="4641850"/>
          <p14:tracePt t="132924" x="4576763" y="4641850"/>
          <p14:tracePt t="132932" x="4586288" y="4641850"/>
          <p14:tracePt t="132948" x="4594225" y="4641850"/>
          <p14:tracePt t="132965" x="4603750" y="4641850"/>
          <p14:tracePt t="132972" x="4622800" y="4641850"/>
          <p14:tracePt t="132980" x="4630738" y="4641850"/>
          <p14:tracePt t="132996" x="4659313" y="4641850"/>
          <p14:tracePt t="133004" x="4676775" y="4641850"/>
          <p14:tracePt t="133012" x="4686300" y="4641850"/>
          <p14:tracePt t="133020" x="4713288" y="4641850"/>
          <p14:tracePt t="133029" x="4730750" y="4641850"/>
          <p14:tracePt t="133036" x="4759325" y="4641850"/>
          <p14:tracePt t="133044" x="4767263" y="4641850"/>
          <p14:tracePt t="133068" x="4840288" y="4641850"/>
          <p14:tracePt t="133077" x="4849813" y="4641850"/>
          <p14:tracePt t="133090" x="4868863" y="4641850"/>
          <p14:tracePt t="133091" x="4886325" y="4641850"/>
          <p14:tracePt t="133100" x="4895850" y="4641850"/>
          <p14:tracePt t="133109" x="4905375" y="4641850"/>
          <p14:tracePt t="133116" x="4932363" y="4641850"/>
          <p14:tracePt t="133124" x="4959350" y="4641850"/>
          <p14:tracePt t="133134" x="4995863" y="4632325"/>
          <p14:tracePt t="133140" x="5022850" y="4632325"/>
          <p14:tracePt t="133149" x="5041900" y="4632325"/>
          <p14:tracePt t="133156" x="5068888" y="4632325"/>
          <p14:tracePt t="133164" x="5086350" y="4632325"/>
          <p14:tracePt t="133172" x="5095875" y="4624388"/>
          <p14:tracePt t="133180" x="5122863" y="4624388"/>
          <p14:tracePt t="133188" x="5132388" y="4624388"/>
          <p14:tracePt t="133204" x="5159375" y="4624388"/>
          <p14:tracePt t="133212" x="5168900" y="4624388"/>
          <p14:tracePt t="133220" x="5195888" y="4624388"/>
          <p14:tracePt t="133230" x="5214938" y="4624388"/>
          <p14:tracePt t="133236" x="5251450" y="4624388"/>
          <p14:tracePt t="133243" x="5278438" y="4605338"/>
          <p14:tracePt t="133252" x="5314950" y="4605338"/>
          <p14:tracePt t="133260" x="5341938" y="4595813"/>
          <p14:tracePt t="133268" x="5378450" y="4595813"/>
          <p14:tracePt t="133275" x="5405438" y="4595813"/>
          <p14:tracePt t="133284" x="5441950" y="4595813"/>
          <p14:tracePt t="133292" x="5461000" y="4595813"/>
          <p14:tracePt t="133300" x="5478463" y="4595813"/>
          <p14:tracePt t="133308" x="5487988" y="4595813"/>
          <p14:tracePt t="133316" x="5497513" y="4595813"/>
          <p14:tracePt t="133324" x="5507038" y="4595813"/>
          <p14:tracePt t="133340" x="5514975" y="4595813"/>
          <p14:tracePt t="133348" x="5524500" y="4595813"/>
          <p14:tracePt t="133356" x="5534025" y="4595813"/>
          <p14:tracePt t="133373" x="5543550" y="4605338"/>
          <p14:tracePt t="133567" x="5570538" y="4605338"/>
          <p14:tracePt t="133583" x="5616575" y="4614863"/>
          <p14:tracePt t="133590" x="5634038" y="4614863"/>
          <p14:tracePt t="133596" x="5661025" y="4614863"/>
          <p14:tracePt t="133603" x="5680075" y="4614863"/>
          <p14:tracePt t="133613" x="5697538" y="4624388"/>
          <p14:tracePt t="133620" x="5707063" y="4624388"/>
          <p14:tracePt t="133629" x="5716588" y="4624388"/>
          <p14:tracePt t="133967" x="5724525" y="4624388"/>
          <p14:tracePt t="133981" x="5734050" y="4624388"/>
          <p14:tracePt t="133992" x="5743575" y="4624388"/>
          <p14:tracePt t="134052" x="5743575" y="4632325"/>
          <p14:tracePt t="134060" x="5753100" y="4632325"/>
          <p14:tracePt t="134068" x="5761038" y="4632325"/>
          <p14:tracePt t="134084" x="5770563" y="4632325"/>
          <p14:tracePt t="134092" x="5789613" y="4632325"/>
          <p14:tracePt t="134101" x="5797550" y="4632325"/>
          <p14:tracePt t="134116" x="5807075" y="4632325"/>
          <p14:tracePt t="134126" x="5826125" y="4632325"/>
          <p14:tracePt t="134136" x="5834063" y="4632325"/>
          <p14:tracePt t="134140" x="5843588" y="4632325"/>
          <p14:tracePt t="134158" x="5853113" y="4632325"/>
          <p14:tracePt t="134166" x="5870575" y="4632325"/>
          <p14:tracePt t="134183" x="5880100" y="4632325"/>
          <p14:tracePt t="134198" x="5889625" y="4632325"/>
          <p14:tracePt t="134204" x="5907088" y="4641850"/>
          <p14:tracePt t="134213" x="5916613" y="4651375"/>
          <p14:tracePt t="134228" x="5935663" y="4660900"/>
          <p14:tracePt t="134250" x="5953125" y="4678363"/>
          <p14:tracePt t="134253" x="5972175" y="4687888"/>
          <p14:tracePt t="134268" x="5980113" y="4697413"/>
          <p14:tracePt t="134317" x="5999163" y="4697413"/>
          <p14:tracePt t="134340" x="5999163" y="4687888"/>
          <p14:tracePt t="134590" x="6007100" y="4678363"/>
          <p14:tracePt t="134900" x="6007100" y="4660900"/>
          <p14:tracePt t="134908" x="6007100" y="4651375"/>
          <p14:tracePt t="134916" x="6016625" y="4641850"/>
          <p14:tracePt t="134932" x="6016625" y="4632325"/>
          <p14:tracePt t="134982" x="6016625" y="4614863"/>
          <p14:tracePt t="135029" x="6026150" y="4605338"/>
          <p14:tracePt t="135092" x="6026150" y="4595813"/>
          <p14:tracePt t="135390" x="6016625" y="4587875"/>
          <p14:tracePt t="135396" x="5999163" y="4605338"/>
          <p14:tracePt t="135412" x="5989638" y="4614863"/>
          <p14:tracePt t="135420" x="5989638" y="4624388"/>
          <p14:tracePt t="135436" x="5989638" y="4632325"/>
          <p14:tracePt t="135652" x="5999163" y="4632325"/>
          <p14:tracePt t="135716" x="6007100" y="4632325"/>
          <p14:tracePt t="135732" x="6016625" y="4632325"/>
          <p14:tracePt t="135935" x="6035675" y="4632325"/>
          <p14:tracePt t="135988" x="6043613" y="4632325"/>
          <p14:tracePt t="136293" x="6043613" y="4641850"/>
          <p14:tracePt t="136404" x="6053138" y="4651375"/>
          <p14:tracePt t="136436" x="6072188" y="4651375"/>
          <p14:tracePt t="136446" x="6080125" y="4651375"/>
          <p14:tracePt t="136460" x="6089650" y="4641850"/>
          <p14:tracePt t="137044" x="6089650" y="4632325"/>
          <p14:tracePt t="137068" x="6089650" y="4624388"/>
          <p14:tracePt t="137142" x="6080125" y="4632325"/>
          <p14:tracePt t="137153" x="6007100" y="4668838"/>
          <p14:tracePt t="137157" x="5907088" y="4697413"/>
          <p14:tracePt t="137164" x="5807075" y="4732338"/>
          <p14:tracePt t="137172" x="5661025" y="4768850"/>
          <p14:tracePt t="137181" x="5497513" y="4814888"/>
          <p14:tracePt t="137188" x="5251450" y="4878388"/>
          <p14:tracePt t="137196" x="4968875" y="4943475"/>
          <p14:tracePt t="137204" x="4722813" y="4970463"/>
          <p14:tracePt t="137213" x="4440238" y="5006975"/>
          <p14:tracePt t="137220" x="4165600" y="5024438"/>
          <p14:tracePt t="137228" x="3865563" y="5024438"/>
          <p14:tracePt t="137236" x="3646488" y="5024438"/>
          <p14:tracePt t="137245" x="3463925" y="5024438"/>
          <p14:tracePt t="137252" x="3281363" y="5024438"/>
          <p14:tracePt t="137260" x="3136900" y="5024438"/>
          <p14:tracePt t="137268" x="3008313" y="5024438"/>
          <p14:tracePt t="137276" x="2898775" y="5024438"/>
          <p14:tracePt t="137284" x="2825750" y="5024438"/>
          <p14:tracePt t="137292" x="2735263" y="5024438"/>
          <p14:tracePt t="137300" x="2671763" y="5053013"/>
          <p14:tracePt t="137308" x="2598738" y="5070475"/>
          <p14:tracePt t="137316" x="2498725" y="5106988"/>
          <p14:tracePt t="137324" x="2433638" y="5143500"/>
          <p14:tracePt t="137332" x="2370138" y="5160963"/>
          <p14:tracePt t="137340" x="2306638" y="5197475"/>
          <p14:tracePt t="137348" x="2251075" y="5226050"/>
          <p14:tracePt t="137356" x="2151063" y="5262563"/>
          <p14:tracePt t="137364" x="2087563" y="5280025"/>
          <p14:tracePt t="137372" x="2033588" y="5289550"/>
          <p14:tracePt t="137380" x="1987550" y="5299075"/>
          <p14:tracePt t="137390" x="1960563" y="5316538"/>
          <p14:tracePt t="137396" x="1914525" y="5316538"/>
          <p14:tracePt t="137416" x="1905000" y="5326063"/>
          <p14:tracePt t="137421" x="1887538" y="5326063"/>
          <p14:tracePt t="137433" x="1878013" y="5335588"/>
          <p14:tracePt t="137461" x="1868488" y="5343525"/>
          <p14:tracePt t="137468" x="1860550" y="5353050"/>
          <p14:tracePt t="137484" x="1851025" y="5353050"/>
          <p14:tracePt t="137500" x="1841500" y="5353050"/>
          <p14:tracePt t="137588" x="1831975" y="5353050"/>
          <p14:tracePt t="137603" x="1831975" y="5343525"/>
          <p14:tracePt t="137612" x="1841500" y="5335588"/>
          <p14:tracePt t="137620" x="1860550" y="5316538"/>
          <p14:tracePt t="137628" x="1878013" y="5307013"/>
          <p14:tracePt t="137636" x="1878013" y="5299075"/>
          <p14:tracePt t="137645" x="1895475" y="5289550"/>
          <p14:tracePt t="137652" x="1931988" y="5270500"/>
          <p14:tracePt t="137660" x="1941513" y="5262563"/>
          <p14:tracePt t="137668" x="1951038" y="5253038"/>
          <p14:tracePt t="137676" x="1968500" y="5243513"/>
          <p14:tracePt t="137684" x="2005013" y="5226050"/>
          <p14:tracePt t="137692" x="2024063" y="5216525"/>
          <p14:tracePt t="137699" x="2051050" y="5207000"/>
          <p14:tracePt t="137708" x="2078038" y="5197475"/>
          <p14:tracePt t="137716" x="2143125" y="5170488"/>
          <p14:tracePt t="137724" x="2179638" y="5160963"/>
          <p14:tracePt t="137732" x="2224088" y="5153025"/>
          <p14:tracePt t="137741" x="2270125" y="5153025"/>
          <p14:tracePt t="137748" x="2306638" y="5143500"/>
          <p14:tracePt t="137757" x="2352675" y="5143500"/>
          <p14:tracePt t="137764" x="2389188" y="5116513"/>
          <p14:tracePt t="137772" x="2397125" y="5116513"/>
          <p14:tracePt t="137780" x="2416175" y="5116513"/>
          <p14:tracePt t="137788" x="2425700" y="5116513"/>
          <p14:tracePt t="137982" x="2433638" y="5116513"/>
          <p14:tracePt t="137990" x="2452688" y="5116513"/>
          <p14:tracePt t="138009" x="2462213" y="5126038"/>
          <p14:tracePt t="138020" x="2470150" y="5133975"/>
          <p14:tracePt t="138036" x="2479675" y="5143500"/>
          <p14:tracePt t="138044" x="2489200" y="5153025"/>
          <p14:tracePt t="138063" x="2498725" y="5153025"/>
          <p14:tracePt t="138188" x="2506663" y="5153025"/>
          <p14:tracePt t="138222" x="2516188" y="5153025"/>
          <p14:tracePt t="138231" x="2533650" y="5153025"/>
          <p14:tracePt t="138236" x="2543175" y="5153025"/>
          <p14:tracePt t="138247" x="2552700" y="5153025"/>
          <p14:tracePt t="138263" x="2562225" y="5153025"/>
          <p14:tracePt t="138277" x="2579688" y="5153025"/>
          <p14:tracePt t="138294" x="2589213" y="5153025"/>
          <p14:tracePt t="138304" x="2598738" y="5153025"/>
          <p14:tracePt t="138307" x="2616200" y="5153025"/>
          <p14:tracePt t="138316" x="2635250" y="5153025"/>
          <p14:tracePt t="138324" x="2643188" y="5153025"/>
          <p14:tracePt t="138332" x="2671763" y="5153025"/>
          <p14:tracePt t="138340" x="2708275" y="5160963"/>
          <p14:tracePt t="138348" x="2725738" y="5170488"/>
          <p14:tracePt t="138356" x="2752725" y="5180013"/>
          <p14:tracePt t="138364" x="2789238" y="5197475"/>
          <p14:tracePt t="138372" x="2808288" y="5197475"/>
          <p14:tracePt t="138380" x="2835275" y="5207000"/>
          <p14:tracePt t="138388" x="2862263" y="5207000"/>
          <p14:tracePt t="138398" x="2881313" y="5207000"/>
          <p14:tracePt t="138403" x="2908300" y="5207000"/>
          <p14:tracePt t="138412" x="2925763" y="5207000"/>
          <p14:tracePt t="138420" x="2944813" y="5207000"/>
          <p14:tracePt t="138430" x="2954338" y="5207000"/>
          <p14:tracePt t="138436" x="2962275" y="5207000"/>
          <p14:tracePt t="138446" x="2971800" y="5207000"/>
          <p14:tracePt t="138452" x="2981325" y="5207000"/>
          <p14:tracePt t="138479" x="2990850" y="5207000"/>
          <p14:tracePt t="138493" x="2998788" y="5207000"/>
          <p14:tracePt t="138525" x="3008313" y="5207000"/>
          <p14:tracePt t="138636" x="3035300" y="5207000"/>
          <p14:tracePt t="138645" x="3054350" y="5207000"/>
          <p14:tracePt t="138652" x="3071813" y="5207000"/>
          <p14:tracePt t="138660" x="3081338" y="5207000"/>
          <p14:tracePt t="138668" x="3090863" y="5207000"/>
          <p14:tracePt t="138683" x="3108325" y="5207000"/>
          <p14:tracePt t="138699" x="3117850" y="5207000"/>
          <p14:tracePt t="138708" x="3127375" y="5207000"/>
          <p14:tracePt t="138716" x="3144838" y="5207000"/>
          <p14:tracePt t="138724" x="3154363" y="5197475"/>
          <p14:tracePt t="138732" x="3171825" y="5189538"/>
          <p14:tracePt t="138748" x="3190875" y="5170488"/>
          <p14:tracePt t="138756" x="3200400" y="5160963"/>
          <p14:tracePt t="138796" x="3208338" y="5160963"/>
          <p14:tracePt t="138860" x="3217863" y="5160963"/>
          <p14:tracePt t="138868" x="3236913" y="5160963"/>
          <p14:tracePt t="138884" x="3244850" y="5160963"/>
          <p14:tracePt t="138908" x="3254375" y="5160963"/>
          <p14:tracePt t="139201" x="3281363" y="5160963"/>
          <p14:tracePt t="139203" x="3290888" y="5160963"/>
          <p14:tracePt t="139212" x="3336925" y="5160963"/>
          <p14:tracePt t="139220" x="3354388" y="5160963"/>
          <p14:tracePt t="139229" x="3390900" y="5160963"/>
          <p14:tracePt t="139238" x="3436938" y="5160963"/>
          <p14:tracePt t="139247" x="3455988" y="5160963"/>
          <p14:tracePt t="139253" x="3482975" y="5160963"/>
          <p14:tracePt t="139266" x="3536950" y="5160963"/>
          <p14:tracePt t="139267" x="3556000" y="5160963"/>
          <p14:tracePt t="139275" x="3582988" y="5160963"/>
          <p14:tracePt t="139284" x="3629025" y="5160963"/>
          <p14:tracePt t="139293" x="3636963" y="5160963"/>
          <p14:tracePt t="139300" x="3673475" y="5160963"/>
          <p14:tracePt t="139307" x="3692525" y="5160963"/>
          <p14:tracePt t="139316" x="3719513" y="5160963"/>
          <p14:tracePt t="139324" x="3746500" y="5160963"/>
          <p14:tracePt t="139332" x="3783013" y="5160963"/>
          <p14:tracePt t="139340" x="3829050" y="5160963"/>
          <p14:tracePt t="139348" x="3865563" y="5160963"/>
          <p14:tracePt t="139357" x="3902075" y="5153025"/>
          <p14:tracePt t="139367" x="3938588" y="5153025"/>
          <p14:tracePt t="139372" x="3992563" y="5153025"/>
          <p14:tracePt t="139380" x="4038600" y="5153025"/>
          <p14:tracePt t="139388" x="4075113" y="5153025"/>
          <p14:tracePt t="139396" x="4102100" y="5153025"/>
          <p14:tracePt t="139403" x="4148138" y="5153025"/>
          <p14:tracePt t="139413" x="4184650" y="5153025"/>
          <p14:tracePt t="139420" x="4230688" y="5153025"/>
          <p14:tracePt t="139431" x="4248150" y="5153025"/>
          <p14:tracePt t="139435" x="4284663" y="5153025"/>
          <p14:tracePt t="139449" x="4303713" y="5153025"/>
          <p14:tracePt t="139451" x="4348163" y="5153025"/>
          <p14:tracePt t="139461" x="4403725" y="5153025"/>
          <p14:tracePt t="139469" x="4440238" y="5160963"/>
          <p14:tracePt t="139476" x="4503738" y="5160963"/>
          <p14:tracePt t="139484" x="4557713" y="5180013"/>
          <p14:tracePt t="139492" x="4603750" y="5189538"/>
          <p14:tracePt t="139500" x="4630738" y="5189538"/>
          <p14:tracePt t="139508" x="4676775" y="5189538"/>
          <p14:tracePt t="139526" x="4695825" y="5189538"/>
          <p14:tracePt t="139534" x="4703763" y="5189538"/>
          <p14:tracePt t="139565" x="4713288" y="5189538"/>
          <p14:tracePt t="139734" x="4722813" y="5189538"/>
          <p14:tracePt t="139743" x="4749800" y="5189538"/>
          <p14:tracePt t="139750" x="4776788" y="5189538"/>
          <p14:tracePt t="139758" x="4803775" y="5189538"/>
          <p14:tracePt t="139764" x="4849813" y="5189538"/>
          <p14:tracePt t="139772" x="4905375" y="5189538"/>
          <p14:tracePt t="139780" x="4941888" y="5189538"/>
          <p14:tracePt t="139788" x="4968875" y="5189538"/>
          <p14:tracePt t="139796" x="5014913" y="5189538"/>
          <p14:tracePt t="139804" x="5041900" y="5189538"/>
          <p14:tracePt t="139812" x="5068888" y="5189538"/>
          <p14:tracePt t="139822" x="5086350" y="5189538"/>
          <p14:tracePt t="139827" x="5105400" y="5189538"/>
          <p14:tracePt t="139836" x="5114925" y="5189538"/>
          <p14:tracePt t="139845" x="5141913" y="5189538"/>
          <p14:tracePt t="139851" x="5151438" y="5189538"/>
          <p14:tracePt t="139868" x="5178425" y="5189538"/>
          <p14:tracePt t="139876" x="5187950" y="5189538"/>
          <p14:tracePt t="139884" x="5195888" y="5189538"/>
          <p14:tracePt t="139892" x="5224463" y="5189538"/>
          <p14:tracePt t="139900" x="5232400" y="5189538"/>
          <p14:tracePt t="139907" x="5251450" y="5170488"/>
          <p14:tracePt t="139932" x="5260975" y="5170488"/>
          <p14:tracePt t="139940" x="5268913" y="5170488"/>
          <p14:tracePt t="140028" x="5278438" y="5170488"/>
          <p14:tracePt t="140044" x="5297488" y="5170488"/>
          <p14:tracePt t="140060" x="5305425" y="5170488"/>
          <p14:tracePt t="140076" x="5314950" y="5170488"/>
          <p14:tracePt t="140101" x="5334000" y="5170488"/>
          <p14:tracePt t="140108" x="5341938" y="5170488"/>
          <p14:tracePt t="140116" x="5351463" y="5170488"/>
          <p14:tracePt t="140134" x="5360988" y="5170488"/>
          <p14:tracePt t="140140" x="5368925" y="5160963"/>
          <p14:tracePt t="140164" x="5378450" y="5153025"/>
          <p14:tracePt t="140180" x="5387975" y="5143500"/>
          <p14:tracePt t="140188" x="5397500" y="5143500"/>
          <p14:tracePt t="140197" x="5405438" y="5133975"/>
          <p14:tracePt t="140212" x="5414963" y="5126038"/>
          <p14:tracePt t="140293" x="5434013" y="5126038"/>
          <p14:tracePt t="140308" x="5470525" y="5126038"/>
          <p14:tracePt t="140316" x="5507038" y="5126038"/>
          <p14:tracePt t="140324" x="5514975" y="5126038"/>
          <p14:tracePt t="140332" x="5524500" y="5126038"/>
          <p14:tracePt t="140340" x="5543550" y="5126038"/>
          <p14:tracePt t="140348" x="5551488" y="5126038"/>
          <p14:tracePt t="140372" x="5561013" y="5126038"/>
          <p14:tracePt t="140397" x="5570538" y="5126038"/>
          <p14:tracePt t="140404" x="5588000" y="5126038"/>
          <p14:tracePt t="140436" x="5597525" y="5126038"/>
          <p14:tracePt t="140448" x="5607050" y="5126038"/>
          <p14:tracePt t="140451" x="5624513" y="5126038"/>
          <p14:tracePt t="140484" x="5634038" y="5126038"/>
          <p14:tracePt t="140508" x="5643563" y="5126038"/>
          <p14:tracePt t="140840" x="5653088" y="5133975"/>
          <p14:tracePt t="140847" x="5661025" y="5133975"/>
          <p14:tracePt t="140856" x="5670550" y="5133975"/>
          <p14:tracePt t="140868" x="5697538" y="5133975"/>
          <p14:tracePt t="140876" x="5716588" y="5133975"/>
          <p14:tracePt t="140884" x="5734050" y="5133975"/>
          <p14:tracePt t="140892" x="5770563" y="5133975"/>
          <p14:tracePt t="140899" x="5797550" y="5133975"/>
          <p14:tracePt t="140908" x="5834063" y="5133975"/>
          <p14:tracePt t="140916" x="5870575" y="5133975"/>
          <p14:tracePt t="140924" x="5899150" y="5133975"/>
          <p14:tracePt t="140932" x="5935663" y="5133975"/>
          <p14:tracePt t="140940" x="5943600" y="5133975"/>
          <p14:tracePt t="140948" x="5962650" y="5133975"/>
          <p14:tracePt t="140956" x="5999163" y="5133975"/>
          <p14:tracePt t="140972" x="6007100" y="5133975"/>
          <p14:tracePt t="140996" x="6016625" y="5133975"/>
          <p14:tracePt t="141044" x="6026150" y="5126038"/>
          <p14:tracePt t="141053" x="6043613" y="5116513"/>
          <p14:tracePt t="141068" x="6062663" y="5097463"/>
          <p14:tracePt t="141084" x="6072188" y="5089525"/>
          <p14:tracePt t="141515" x="6072188" y="5097463"/>
          <p14:tracePt t="141524" x="6072188" y="5106988"/>
          <p14:tracePt t="141541" x="6053138" y="5116513"/>
          <p14:tracePt t="141572" x="6053138" y="5126038"/>
          <p14:tracePt t="141620" x="6053138" y="5133975"/>
          <p14:tracePt t="141766" x="6053138" y="5143500"/>
          <p14:tracePt t="141777" x="6089650" y="5143500"/>
          <p14:tracePt t="141781" x="6145213" y="5143500"/>
          <p14:tracePt t="141791" x="6199188" y="5143500"/>
          <p14:tracePt t="141796" x="6254750" y="5143500"/>
          <p14:tracePt t="141805" x="6308725" y="5143500"/>
          <p14:tracePt t="141812" x="6372225" y="5143500"/>
          <p14:tracePt t="141820" x="6427788" y="5143500"/>
          <p14:tracePt t="141832" x="6445250" y="5143500"/>
          <p14:tracePt t="141837" x="6472238" y="5143500"/>
          <p14:tracePt t="141848" x="6491288" y="5143500"/>
          <p14:tracePt t="141853" x="6508750" y="5143500"/>
          <p14:tracePt t="141860" x="6518275" y="5143500"/>
          <p14:tracePt t="141876" x="6527800" y="5143500"/>
          <p14:tracePt t="141900" x="6545263" y="5143500"/>
          <p14:tracePt t="141924" x="6554788" y="5143500"/>
          <p14:tracePt t="141932" x="6573838" y="5133975"/>
          <p14:tracePt t="141940" x="6581775" y="5126038"/>
          <p14:tracePt t="141948" x="6591300" y="5116513"/>
          <p14:tracePt t="141956" x="6600825" y="5106988"/>
          <p14:tracePt t="141964" x="6627813" y="5089525"/>
          <p14:tracePt t="141980" x="6637338" y="5080000"/>
          <p14:tracePt t="141988" x="6654800" y="5080000"/>
          <p14:tracePt t="142004" x="6673850" y="5060950"/>
          <p14:tracePt t="142014" x="6681788" y="5060950"/>
          <p14:tracePt t="142024" x="6700838" y="5053013"/>
          <p14:tracePt t="142046" x="6710363" y="5043488"/>
          <p14:tracePt t="142066" x="6727825" y="5043488"/>
          <p14:tracePt t="142077" x="6754813" y="5043488"/>
          <p14:tracePt t="142088" x="6773863" y="5043488"/>
          <p14:tracePt t="142094" x="6819900" y="5043488"/>
          <p14:tracePt t="142103" x="6873875" y="5043488"/>
          <p14:tracePt t="142107" x="7000875" y="5043488"/>
          <p14:tracePt t="142116" x="7092950" y="5070475"/>
          <p14:tracePt t="142124" x="7212013" y="5089525"/>
          <p14:tracePt t="142133" x="7265988" y="5116513"/>
          <p14:tracePt t="142140" x="7302500" y="5126038"/>
          <p14:tracePt t="142148" x="7319963" y="5126038"/>
          <p14:tracePt t="142165" x="7329488" y="5126038"/>
          <p14:tracePt t="142212" x="7339013" y="5126038"/>
          <p14:tracePt t="142412" x="7356475" y="5126038"/>
          <p14:tracePt t="142420" x="7375525" y="5116513"/>
          <p14:tracePt t="142436" x="7385050" y="5106988"/>
          <p14:tracePt t="142454" x="7392988" y="5106988"/>
          <p14:tracePt t="142469" x="7402513" y="5097463"/>
          <p14:tracePt t="142485" x="7421563" y="5080000"/>
          <p14:tracePt t="142502" x="7421563" y="5070475"/>
          <p14:tracePt t="142525" x="7439025" y="5053013"/>
          <p14:tracePt t="142532" x="7448550" y="5053013"/>
          <p14:tracePt t="142540" x="7458075" y="5043488"/>
          <p14:tracePt t="142548" x="7466013" y="5033963"/>
          <p14:tracePt t="142556" x="7475538" y="5033963"/>
          <p14:tracePt t="142564" x="7485063" y="5016500"/>
          <p14:tracePt t="142580" x="7494588" y="5006975"/>
          <p14:tracePt t="142596" x="7494588" y="4997450"/>
          <p14:tracePt t="142846" x="7485063" y="4997450"/>
          <p14:tracePt t="142857" x="7466013" y="4997450"/>
          <p14:tracePt t="142860" x="7458075" y="4997450"/>
          <p14:tracePt t="142868" x="7448550" y="4997450"/>
          <p14:tracePt t="142884" x="7421563" y="4997450"/>
          <p14:tracePt t="142892" x="7412038" y="4997450"/>
          <p14:tracePt t="142908" x="7402513" y="4997450"/>
          <p14:tracePt t="142942" x="7392988" y="4997450"/>
          <p14:tracePt t="142950" x="7375525" y="5006975"/>
          <p14:tracePt t="142965" x="7366000" y="5006975"/>
          <p14:tracePt t="142972" x="7339013" y="5006975"/>
          <p14:tracePt t="142980" x="7339013" y="5016500"/>
          <p14:tracePt t="142989" x="7312025" y="5033963"/>
          <p14:tracePt t="142996" x="7292975" y="5043488"/>
          <p14:tracePt t="143005" x="7256463" y="5053013"/>
          <p14:tracePt t="143016" x="7219950" y="5060950"/>
          <p14:tracePt t="143019" x="7119938" y="5097463"/>
          <p14:tracePt t="143028" x="7046913" y="5116513"/>
          <p14:tracePt t="143036" x="6892925" y="5170488"/>
          <p14:tracePt t="143047" x="6746875" y="5189538"/>
          <p14:tracePt t="143052" x="6600825" y="5207000"/>
          <p14:tracePt t="143060" x="6418263" y="5233988"/>
          <p14:tracePt t="143067" x="6235700" y="5233988"/>
          <p14:tracePt t="143077" x="6072188" y="5253038"/>
          <p14:tracePt t="143085" x="5926138" y="5280025"/>
          <p14:tracePt t="143093" x="5753100" y="5307013"/>
          <p14:tracePt t="143103" x="5607050" y="5326063"/>
          <p14:tracePt t="143107" x="5441950" y="5335588"/>
          <p14:tracePt t="143116" x="5260975" y="5389563"/>
          <p14:tracePt t="143124" x="5095875" y="5399088"/>
          <p14:tracePt t="143134" x="4932363" y="5416550"/>
          <p14:tracePt t="143140" x="4695825" y="5462588"/>
          <p14:tracePt t="143149" x="4448175" y="5499100"/>
          <p14:tracePt t="143156" x="4267200" y="5518150"/>
          <p14:tracePt t="143164" x="4038600" y="5554663"/>
          <p14:tracePt t="143173" x="3856038" y="5581650"/>
          <p14:tracePt t="143183" x="3673475" y="5599113"/>
          <p14:tracePt t="143188" x="3500438" y="5626100"/>
          <p14:tracePt t="143197" x="3317875" y="5654675"/>
          <p14:tracePt t="143204" x="3154363" y="5672138"/>
          <p14:tracePt t="143213" x="2990850" y="5699125"/>
          <p14:tracePt t="143220" x="2844800" y="5718175"/>
          <p14:tracePt t="143229" x="2744788" y="5745163"/>
          <p14:tracePt t="143236" x="2689225" y="5745163"/>
          <p14:tracePt t="143245" x="2635250" y="5764213"/>
          <p14:tracePt t="143252" x="2570163" y="5781675"/>
          <p14:tracePt t="143261" x="2525713" y="5791200"/>
          <p14:tracePt t="143268" x="2489200" y="5800725"/>
          <p14:tracePt t="143276" x="2452688" y="5818188"/>
          <p14:tracePt t="143284" x="2416175" y="5827713"/>
          <p14:tracePt t="143293" x="2370138" y="5845175"/>
          <p14:tracePt t="143300" x="2306638" y="5864225"/>
          <p14:tracePt t="143308" x="2270125" y="5873750"/>
          <p14:tracePt t="143318" x="2233613" y="5891213"/>
          <p14:tracePt t="143323" x="2179638" y="5900738"/>
          <p14:tracePt t="143332" x="2124075" y="5910263"/>
          <p14:tracePt t="143341" x="2060575" y="5937250"/>
          <p14:tracePt t="143349" x="2014538" y="5946775"/>
          <p14:tracePt t="143357" x="1941513" y="5954713"/>
          <p14:tracePt t="143365" x="1887538" y="5954713"/>
          <p14:tracePt t="143373" x="1831975" y="5954713"/>
          <p14:tracePt t="143384" x="1768475" y="5954713"/>
          <p14:tracePt t="143387" x="1731963" y="5954713"/>
          <p14:tracePt t="143396" x="1685925" y="5954713"/>
          <p14:tracePt t="143412" x="1677988" y="5954713"/>
          <p14:tracePt t="143420" x="1658938" y="5954713"/>
          <p14:tracePt t="143436" x="1649413" y="5954713"/>
          <p14:tracePt t="143452" x="1631950" y="5946775"/>
          <p14:tracePt t="143468" x="1622425" y="5946775"/>
          <p14:tracePt t="143493" x="1604963" y="5927725"/>
          <p14:tracePt t="143524" x="1604963" y="5918200"/>
          <p14:tracePt t="143598" x="1595438" y="5910263"/>
          <p14:tracePt t="143655" x="1595438" y="5900738"/>
          <p14:tracePt t="143669" x="1595438" y="5891213"/>
          <p14:tracePt t="143685" x="1595438" y="5873750"/>
          <p14:tracePt t="143701" x="1595438" y="5864225"/>
          <p14:tracePt t="143711" x="1595438" y="5854700"/>
          <p14:tracePt t="143717" x="1604963" y="5837238"/>
          <p14:tracePt t="143724" x="1612900" y="5827713"/>
          <p14:tracePt t="143732" x="1622425" y="5818188"/>
          <p14:tracePt t="143748" x="1631950" y="5808663"/>
          <p14:tracePt t="143764" x="1641475" y="5808663"/>
          <p14:tracePt t="143772" x="1649413" y="5808663"/>
          <p14:tracePt t="143780" x="1668463" y="5791200"/>
          <p14:tracePt t="143805" x="1677988" y="5791200"/>
          <p14:tracePt t="143812" x="1685925" y="5791200"/>
          <p14:tracePt t="143822" x="1714500" y="5781675"/>
          <p14:tracePt t="143831" x="1731963" y="5781675"/>
          <p14:tracePt t="143838" x="1758950" y="5781675"/>
          <p14:tracePt t="143847" x="1778000" y="5781675"/>
          <p14:tracePt t="143853" x="1795463" y="5772150"/>
          <p14:tracePt t="143863" x="1814513" y="5772150"/>
          <p14:tracePt t="143869" x="1824038" y="5772150"/>
          <p14:tracePt t="143879" x="1851025" y="5764213"/>
          <p14:tracePt t="143893" x="1860550" y="5764213"/>
          <p14:tracePt t="143924" x="1868488" y="5764213"/>
          <p14:tracePt t="144140" x="1895475" y="5764213"/>
          <p14:tracePt t="144149" x="1968500" y="5764213"/>
          <p14:tracePt t="144156" x="2024063" y="5764213"/>
          <p14:tracePt t="144164" x="2097088" y="5764213"/>
          <p14:tracePt t="144172" x="2206625" y="5764213"/>
          <p14:tracePt t="144180" x="2287588" y="5764213"/>
          <p14:tracePt t="144188" x="2397125" y="5764213"/>
          <p14:tracePt t="144198" x="2489200" y="5764213"/>
          <p14:tracePt t="144204" x="2562225" y="5764213"/>
          <p14:tracePt t="144212" x="2662238" y="5791200"/>
          <p14:tracePt t="144220" x="2716213" y="5800725"/>
          <p14:tracePt t="144227" x="2771775" y="5800725"/>
          <p14:tracePt t="144236" x="2808288" y="5800725"/>
          <p14:tracePt t="144244" x="2835275" y="5818188"/>
          <p14:tracePt t="144252" x="2852738" y="5818188"/>
          <p14:tracePt t="144262" x="2871788" y="5818188"/>
          <p14:tracePt t="144269" x="2881313" y="5818188"/>
          <p14:tracePt t="144293" x="2889250" y="5818188"/>
          <p14:tracePt t="144309" x="2908300" y="5818188"/>
          <p14:tracePt t="144325" x="2917825" y="5818188"/>
          <p14:tracePt t="144341" x="2925763" y="5818188"/>
          <p14:tracePt t="144349" x="2935288" y="5808663"/>
          <p14:tracePt t="144486" x="2935288" y="5800725"/>
          <p14:tracePt t="144495" x="2935288" y="5791200"/>
          <p14:tracePt t="144532" x="2935288" y="5781675"/>
          <p14:tracePt t="144540" x="2935288" y="5764213"/>
          <p14:tracePt t="144548" x="2962275" y="5754688"/>
          <p14:tracePt t="144556" x="2981325" y="5745163"/>
          <p14:tracePt t="144564" x="3008313" y="5745163"/>
          <p14:tracePt t="144573" x="3044825" y="5735638"/>
          <p14:tracePt t="144580" x="3063875" y="5735638"/>
          <p14:tracePt t="144588" x="3100388" y="5718175"/>
          <p14:tracePt t="144596" x="3127375" y="5708650"/>
          <p14:tracePt t="144604" x="3171825" y="5699125"/>
          <p14:tracePt t="144612" x="3208338" y="5691188"/>
          <p14:tracePt t="144620" x="3273425" y="5645150"/>
          <p14:tracePt t="144629" x="3290888" y="5645150"/>
          <p14:tracePt t="144635" x="3317875" y="5635625"/>
          <p14:tracePt t="144645" x="3363913" y="5626100"/>
          <p14:tracePt t="144652" x="3382963" y="5626100"/>
          <p14:tracePt t="144660" x="3409950" y="5626100"/>
          <p14:tracePt t="144668" x="3427413" y="5608638"/>
          <p14:tracePt t="144676" x="3455988" y="5608638"/>
          <p14:tracePt t="144687" x="3473450" y="5608638"/>
          <p14:tracePt t="144694" x="3519488" y="5608638"/>
          <p14:tracePt t="144699" x="3536950" y="5608638"/>
          <p14:tracePt t="144708" x="3573463" y="5608638"/>
          <p14:tracePt t="144716" x="3582988" y="5608638"/>
          <p14:tracePt t="144724" x="3609975" y="5608638"/>
          <p14:tracePt t="144732" x="3619500" y="5608638"/>
          <p14:tracePt t="144740" x="3646488" y="5608638"/>
          <p14:tracePt t="144748" x="3656013" y="5608638"/>
          <p14:tracePt t="144772" x="3665538" y="5608638"/>
          <p14:tracePt t="144780" x="3683000" y="5608638"/>
          <p14:tracePt t="144796" x="3692525" y="5608638"/>
          <p14:tracePt t="145060" x="3702050" y="5608638"/>
          <p14:tracePt t="145093" x="3702050" y="5618163"/>
          <p14:tracePt t="145324" x="3709988" y="5645150"/>
          <p14:tracePt t="145356" x="3719513" y="5662613"/>
          <p14:tracePt t="145372" x="3738563" y="5672138"/>
          <p14:tracePt t="145389" x="3746500" y="5681663"/>
          <p14:tracePt t="145397" x="3756025" y="5681663"/>
          <p14:tracePt t="145416" x="3756025" y="5691188"/>
          <p14:tracePt t="145420" x="3756025" y="5699125"/>
          <p14:tracePt t="145670" x="3775075" y="5708650"/>
          <p14:tracePt t="145678" x="3792538" y="5727700"/>
          <p14:tracePt t="145687" x="3802063" y="5735638"/>
          <p14:tracePt t="145693" x="3819525" y="5745163"/>
          <p14:tracePt t="145700" x="3829050" y="5764213"/>
          <p14:tracePt t="145707" x="3838575" y="5772150"/>
          <p14:tracePt t="145716" x="3846513" y="5791200"/>
          <p14:tracePt t="145724" x="3865563" y="5800725"/>
          <p14:tracePt t="145748" x="3883025" y="5800725"/>
          <p14:tracePt t="145757" x="3911600" y="5800725"/>
          <p14:tracePt t="145764" x="3929063" y="5800725"/>
          <p14:tracePt t="145773" x="3956050" y="5800725"/>
          <p14:tracePt t="145780" x="3984625" y="5800725"/>
          <p14:tracePt t="145788" x="4021138" y="5800725"/>
          <p14:tracePt t="145796" x="4057650" y="5800725"/>
          <p14:tracePt t="145805" x="4111625" y="5800725"/>
          <p14:tracePt t="145812" x="4157663" y="5772150"/>
          <p14:tracePt t="145821" x="4230688" y="5772150"/>
          <p14:tracePt t="145831" x="4311650" y="5772150"/>
          <p14:tracePt t="145838" x="4384675" y="5772150"/>
          <p14:tracePt t="145845" x="4476750" y="5772150"/>
          <p14:tracePt t="145851" x="4549775" y="5772150"/>
          <p14:tracePt t="145861" x="4640263" y="5772150"/>
          <p14:tracePt t="145868" x="4695825" y="5772150"/>
          <p14:tracePt t="145876" x="4786313" y="5772150"/>
          <p14:tracePt t="145884" x="4840288" y="5772150"/>
          <p14:tracePt t="145892" x="4886325" y="5772150"/>
          <p14:tracePt t="145900" x="4932363" y="5764213"/>
          <p14:tracePt t="145908" x="4968875" y="5764213"/>
          <p14:tracePt t="145916" x="4986338" y="5754688"/>
          <p14:tracePt t="145924" x="5005388" y="5745163"/>
          <p14:tracePt t="145974" x="5005388" y="5727700"/>
          <p14:tracePt t="146268" x="5014913" y="5727700"/>
          <p14:tracePt t="146630" x="5022850" y="5727700"/>
          <p14:tracePt t="146764" x="5014913" y="5727700"/>
          <p14:tracePt t="146982" x="5032375" y="5718175"/>
          <p14:tracePt t="147030" x="5041900" y="5708650"/>
          <p14:tracePt t="147172" x="5032375" y="5718175"/>
          <p14:tracePt t="147180" x="5014913" y="5727700"/>
          <p14:tracePt t="147188" x="5005388" y="5727700"/>
          <p14:tracePt t="147196" x="4978400" y="5727700"/>
          <p14:tracePt t="147212" x="4949825" y="5735638"/>
          <p14:tracePt t="147222" x="4941888" y="5735638"/>
          <p14:tracePt t="147235" x="4932363" y="5735638"/>
          <p14:tracePt t="147237" x="4922838" y="5735638"/>
          <p14:tracePt t="147244" x="4913313" y="5735638"/>
          <p14:tracePt t="147252" x="4876800" y="5727700"/>
          <p14:tracePt t="147268" x="4859338" y="5718175"/>
          <p14:tracePt t="147276" x="4832350" y="5708650"/>
          <p14:tracePt t="147284" x="4813300" y="5699125"/>
          <p14:tracePt t="147292" x="4795838" y="5699125"/>
          <p14:tracePt t="147300" x="4776788" y="5672138"/>
          <p14:tracePt t="147308" x="4740275" y="5662613"/>
          <p14:tracePt t="147317" x="4722813" y="5654675"/>
          <p14:tracePt t="147326" x="4703763" y="5645150"/>
          <p14:tracePt t="147333" x="4695825" y="5645150"/>
          <p14:tracePt t="147341" x="4676775" y="5626100"/>
          <p14:tracePt t="147349" x="4649788" y="5608638"/>
          <p14:tracePt t="147366" x="4640263" y="5599113"/>
          <p14:tracePt t="147387" x="4622800" y="5581650"/>
          <p14:tracePt t="147396" x="4603750" y="5554663"/>
          <p14:tracePt t="147404" x="4603750" y="5535613"/>
          <p14:tracePt t="147414" x="4594225" y="5518150"/>
          <p14:tracePt t="147420" x="4594225" y="5489575"/>
          <p14:tracePt t="147432" x="4594225" y="5445125"/>
          <p14:tracePt t="147436" x="4594225" y="5426075"/>
          <p14:tracePt t="147448" x="4594225" y="5372100"/>
          <p14:tracePt t="147451" x="4594225" y="5343525"/>
          <p14:tracePt t="147463" x="4594225" y="5326063"/>
          <p14:tracePt t="147470" x="4594225" y="5299075"/>
          <p14:tracePt t="147480" x="4603750" y="5289550"/>
          <p14:tracePt t="147485" x="4613275" y="5270500"/>
          <p14:tracePt t="147494" x="4630738" y="5233988"/>
          <p14:tracePt t="147501" x="4649788" y="5207000"/>
          <p14:tracePt t="147512" x="4676775" y="5189538"/>
          <p14:tracePt t="147516" x="4695825" y="5170488"/>
          <p14:tracePt t="147524" x="4713288" y="5153025"/>
          <p14:tracePt t="147532" x="4740275" y="5133975"/>
          <p14:tracePt t="147540" x="4776788" y="5116513"/>
          <p14:tracePt t="147548" x="4813300" y="5089525"/>
          <p14:tracePt t="147556" x="4859338" y="5080000"/>
          <p14:tracePt t="147564" x="4913313" y="5070475"/>
          <p14:tracePt t="147572" x="4959350" y="5053013"/>
          <p14:tracePt t="147580" x="5041900" y="5033963"/>
          <p14:tracePt t="147588" x="5095875" y="5016500"/>
          <p14:tracePt t="147596" x="5159375" y="5006975"/>
          <p14:tracePt t="147604" x="5232400" y="4997450"/>
          <p14:tracePt t="147612" x="5278438" y="4970463"/>
          <p14:tracePt t="147620" x="5287963" y="4960938"/>
          <p14:tracePt t="147629" x="5314950" y="4951413"/>
          <p14:tracePt t="147635" x="5324475" y="4951413"/>
          <p14:tracePt t="147652" x="5334000" y="4951413"/>
          <p14:tracePt t="147661" x="5341938" y="4951413"/>
          <p14:tracePt t="147668" x="5351463" y="4951413"/>
          <p14:tracePt t="147677" x="5368925" y="4951413"/>
          <p14:tracePt t="147684" x="5387975" y="4951413"/>
          <p14:tracePt t="147692" x="5397500" y="4951413"/>
          <p14:tracePt t="147708" x="5414963" y="4951413"/>
          <p14:tracePt t="147716" x="5424488" y="4970463"/>
          <p14:tracePt t="147725" x="5424488" y="4979988"/>
          <p14:tracePt t="147732" x="5441950" y="5016500"/>
          <p14:tracePt t="147740" x="5441950" y="5024438"/>
          <p14:tracePt t="147748" x="5441950" y="5053013"/>
          <p14:tracePt t="147757" x="5451475" y="5070475"/>
          <p14:tracePt t="147764" x="5451475" y="5097463"/>
          <p14:tracePt t="147772" x="5451475" y="5106988"/>
          <p14:tracePt t="147780" x="5451475" y="5133975"/>
          <p14:tracePt t="147789" x="5451475" y="5153025"/>
          <p14:tracePt t="147796" x="5451475" y="5180013"/>
          <p14:tracePt t="147805" x="5451475" y="5197475"/>
          <p14:tracePt t="147812" x="5451475" y="5226050"/>
          <p14:tracePt t="147821" x="5441950" y="5262563"/>
          <p14:tracePt t="147831" x="5434013" y="5280025"/>
          <p14:tracePt t="147838" x="5424488" y="5299075"/>
          <p14:tracePt t="147846" x="5414963" y="5316538"/>
          <p14:tracePt t="147855" x="5387975" y="5335588"/>
          <p14:tracePt t="147863" x="5387975" y="5343525"/>
          <p14:tracePt t="147869" x="5360988" y="5362575"/>
          <p14:tracePt t="147877" x="5341938" y="5380038"/>
          <p14:tracePt t="147883" x="5334000" y="5389563"/>
          <p14:tracePt t="147892" x="5305425" y="5416550"/>
          <p14:tracePt t="147900" x="5287963" y="5435600"/>
          <p14:tracePt t="147908" x="5260975" y="5453063"/>
          <p14:tracePt t="147916" x="5232400" y="5481638"/>
          <p14:tracePt t="147924" x="5214938" y="5499100"/>
          <p14:tracePt t="147931" x="5195888" y="5508625"/>
          <p14:tracePt t="147940" x="5132388" y="5535613"/>
          <p14:tracePt t="147948" x="5105400" y="5535613"/>
          <p14:tracePt t="147956" x="5086350" y="5545138"/>
          <p14:tracePt t="147964" x="5059363" y="5562600"/>
          <p14:tracePt t="147972" x="4986338" y="5581650"/>
          <p14:tracePt t="147980" x="4978400" y="5581650"/>
          <p14:tracePt t="147988" x="4941888" y="5589588"/>
          <p14:tracePt t="147996" x="4905375" y="5589588"/>
          <p14:tracePt t="148004" x="4849813" y="5589588"/>
          <p14:tracePt t="148012" x="4786313" y="5589588"/>
          <p14:tracePt t="148020" x="4749800" y="5589588"/>
          <p14:tracePt t="148029" x="4722813" y="5589588"/>
          <p14:tracePt t="148035" x="4676775" y="5589588"/>
          <p14:tracePt t="148044" x="4649788" y="5589588"/>
          <p14:tracePt t="148052" x="4640263" y="5589588"/>
          <p14:tracePt t="148060" x="4622800" y="5589588"/>
          <p14:tracePt t="148068" x="4594225" y="5589588"/>
          <p14:tracePt t="148076" x="4586288" y="5581650"/>
          <p14:tracePt t="148084" x="4576763" y="5562600"/>
          <p14:tracePt t="148096" x="4576763" y="5545138"/>
          <p14:tracePt t="148100" x="4576763" y="5489575"/>
          <p14:tracePt t="148108" x="4567238" y="5462588"/>
          <p14:tracePt t="148116" x="4567238" y="5426075"/>
          <p14:tracePt t="148124" x="4549775" y="5380038"/>
          <p14:tracePt t="148133" x="4549775" y="5307013"/>
          <p14:tracePt t="148140" x="4549775" y="5253038"/>
          <p14:tracePt t="148148" x="4549775" y="5207000"/>
          <p14:tracePt t="148158" x="4549775" y="5170488"/>
          <p14:tracePt t="148168" x="4549775" y="5116513"/>
          <p14:tracePt t="148172" x="4549775" y="5097463"/>
          <p14:tracePt t="148180" x="4549775" y="5053013"/>
          <p14:tracePt t="148188" x="4557713" y="5043488"/>
          <p14:tracePt t="148199" x="4567238" y="5016500"/>
          <p14:tracePt t="148204" x="4594225" y="4987925"/>
          <p14:tracePt t="148213" x="4613275" y="4970463"/>
          <p14:tracePt t="148220" x="4622800" y="4970463"/>
          <p14:tracePt t="148228" x="4649788" y="4960938"/>
          <p14:tracePt t="148236" x="4676775" y="4960938"/>
          <p14:tracePt t="148244" x="4722813" y="4951413"/>
          <p14:tracePt t="148252" x="4795838" y="4951413"/>
          <p14:tracePt t="148261" x="4886325" y="4951413"/>
          <p14:tracePt t="148268" x="4995863" y="4951413"/>
          <p14:tracePt t="148276" x="5105400" y="4951413"/>
          <p14:tracePt t="148284" x="5232400" y="4951413"/>
          <p14:tracePt t="148292" x="5378450" y="4951413"/>
          <p14:tracePt t="148300" x="5507038" y="4951413"/>
          <p14:tracePt t="148308" x="5616575" y="4951413"/>
          <p14:tracePt t="148316" x="5697538" y="4960938"/>
          <p14:tracePt t="148324" x="5734050" y="4960938"/>
          <p14:tracePt t="148332" x="5753100" y="4979988"/>
          <p14:tracePt t="148348" x="5761038" y="4979988"/>
          <p14:tracePt t="148364" x="5761038" y="5016500"/>
          <p14:tracePt t="148372" x="5761038" y="5024438"/>
          <p14:tracePt t="148380" x="5761038" y="5053013"/>
          <p14:tracePt t="148388" x="5753100" y="5070475"/>
          <p14:tracePt t="148396" x="5753100" y="5097463"/>
          <p14:tracePt t="148403" x="5743575" y="5143500"/>
          <p14:tracePt t="148412" x="5734050" y="5160963"/>
          <p14:tracePt t="148420" x="5697538" y="5226050"/>
          <p14:tracePt t="148429" x="5688013" y="5226050"/>
          <p14:tracePt t="148436" x="5680075" y="5253038"/>
          <p14:tracePt t="148446" x="5643563" y="5299075"/>
          <p14:tracePt t="148451" x="5643563" y="5307013"/>
          <p14:tracePt t="148462" x="5624513" y="5326063"/>
          <p14:tracePt t="148468" x="5597525" y="5372100"/>
          <p14:tracePt t="148477" x="5580063" y="5389563"/>
          <p14:tracePt t="148484" x="5570538" y="5399088"/>
          <p14:tracePt t="148492" x="5543550" y="5426075"/>
          <p14:tracePt t="148500" x="5497513" y="5462588"/>
          <p14:tracePt t="148507" x="5487988" y="5472113"/>
          <p14:tracePt t="148516" x="5451475" y="5481638"/>
          <p14:tracePt t="148524" x="5434013" y="5481638"/>
          <p14:tracePt t="148534" x="5405438" y="5489575"/>
          <p14:tracePt t="148541" x="5360988" y="5508625"/>
          <p14:tracePt t="148548" x="5324475" y="5518150"/>
          <p14:tracePt t="148556" x="5287963" y="5518150"/>
          <p14:tracePt t="148564" x="5251450" y="5518150"/>
          <p14:tracePt t="148572" x="5205413" y="5526088"/>
          <p14:tracePt t="148580" x="5187950" y="5526088"/>
          <p14:tracePt t="148588" x="5159375" y="5526088"/>
          <p14:tracePt t="148596" x="5151438" y="5526088"/>
          <p14:tracePt t="148603" x="5141913" y="5526088"/>
          <p14:tracePt t="148612" x="5141913" y="5535613"/>
          <p14:tracePt t="148732" x="5141913" y="5526088"/>
          <p14:tracePt t="148748" x="5151438" y="5508625"/>
          <p14:tracePt t="148764" x="5151438" y="5499100"/>
          <p14:tracePt t="148772" x="5168900" y="5489575"/>
          <p14:tracePt t="148780" x="5178425" y="5481638"/>
          <p14:tracePt t="148788" x="5187950" y="5481638"/>
          <p14:tracePt t="148910" x="5195888" y="5481638"/>
          <p14:tracePt t="148940" x="5195888" y="5489575"/>
          <p14:tracePt t="148948" x="5195888" y="5499100"/>
          <p14:tracePt t="149814" x="5195888" y="5508625"/>
          <p14:tracePt t="151046" x="5187950" y="5518150"/>
          <p14:tracePt t="151080" x="5168900" y="5526088"/>
          <p14:tracePt t="151116" x="5159375" y="5526088"/>
          <p14:tracePt t="151124" x="5151438" y="5526088"/>
          <p14:tracePt t="151132" x="5141913" y="5526088"/>
          <p14:tracePt t="151139" x="5122863" y="5526088"/>
          <p14:tracePt t="151148" x="5114925" y="5526088"/>
          <p14:tracePt t="151156" x="5105400" y="5526088"/>
          <p14:tracePt t="151172" x="5086350" y="5526088"/>
          <p14:tracePt t="151180" x="5068888" y="5526088"/>
          <p14:tracePt t="151197" x="5041900" y="5526088"/>
          <p14:tracePt t="151204" x="5032375" y="5526088"/>
          <p14:tracePt t="151220" x="5022850" y="5526088"/>
          <p14:tracePt t="151252" x="5014913" y="5526088"/>
          <p14:tracePt t="151260" x="4995863" y="5526088"/>
          <p14:tracePt t="151281" x="4978400" y="5535613"/>
          <p14:tracePt t="151299" x="4968875" y="5535613"/>
          <p14:tracePt t="151316" x="4959350" y="5535613"/>
          <p14:tracePt t="151348" x="4949825" y="5535613"/>
          <p14:tracePt t="151356" x="4941888" y="5535613"/>
          <p14:tracePt t="151364" x="4932363" y="5535613"/>
          <p14:tracePt t="151372" x="4913313" y="5535613"/>
          <p14:tracePt t="151380" x="4905375" y="5535613"/>
          <p14:tracePt t="151396" x="4895850" y="5535613"/>
          <p14:tracePt t="151421" x="4876800" y="5535613"/>
          <p14:tracePt t="151438" x="4868863" y="5535613"/>
          <p14:tracePt t="151451" x="4859338" y="5535613"/>
          <p14:tracePt t="151468" x="4849813" y="5535613"/>
          <p14:tracePt t="151476" x="4832350" y="5535613"/>
          <p14:tracePt t="151492" x="4822825" y="5535613"/>
          <p14:tracePt t="151500" x="4813300" y="5526088"/>
          <p14:tracePt t="151508" x="4803775" y="5518150"/>
          <p14:tracePt t="151548" x="4786313" y="5508625"/>
          <p14:tracePt t="151556" x="4713288" y="5481638"/>
          <p14:tracePt t="151564" x="4667250" y="5462588"/>
          <p14:tracePt t="151573" x="4649788" y="5462588"/>
          <p14:tracePt t="151766" x="4649788" y="5453063"/>
          <p14:tracePt t="151777" x="4649788" y="5435600"/>
          <p14:tracePt t="151780" x="4613275" y="5416550"/>
          <p14:tracePt t="151788" x="4594225" y="5380038"/>
          <p14:tracePt t="151796" x="4557713" y="5353050"/>
          <p14:tracePt t="151805" x="4549775" y="5335588"/>
          <p14:tracePt t="151812" x="4549775" y="5326063"/>
          <p14:tracePt t="151933" x="4549775" y="5316538"/>
          <p14:tracePt t="151988" x="4549775" y="5307013"/>
          <p14:tracePt t="151996" x="4557713" y="5307013"/>
          <p14:tracePt t="152004" x="4567238" y="5307013"/>
          <p14:tracePt t="152012" x="4603750" y="5307013"/>
          <p14:tracePt t="152020" x="4622800" y="5307013"/>
          <p14:tracePt t="152028" x="4649788" y="5307013"/>
          <p14:tracePt t="152036" x="4667250" y="5307013"/>
          <p14:tracePt t="152045" x="4695825" y="5307013"/>
          <p14:tracePt t="152062" x="4730750" y="5307013"/>
          <p14:tracePt t="152068" x="4749800" y="5307013"/>
          <p14:tracePt t="152076" x="4767263" y="5307013"/>
          <p14:tracePt t="152084" x="4795838" y="5307013"/>
          <p14:tracePt t="152092" x="4832350" y="5299075"/>
          <p14:tracePt t="152102" x="4840288" y="5299075"/>
          <p14:tracePt t="152107" x="4876800" y="5280025"/>
          <p14:tracePt t="152117" x="4895850" y="5280025"/>
          <p14:tracePt t="152125" x="4905375" y="5280025"/>
          <p14:tracePt t="152137" x="4941888" y="5270500"/>
          <p14:tracePt t="152148" x="4959350" y="5270500"/>
          <p14:tracePt t="152156" x="4978400" y="5270500"/>
          <p14:tracePt t="152164" x="4986338" y="5262563"/>
          <p14:tracePt t="152172" x="5014913" y="5253038"/>
          <p14:tracePt t="152205" x="5022850" y="5253038"/>
          <p14:tracePt t="152213" x="5032375" y="5253038"/>
          <p14:tracePt t="152230" x="5041900" y="5253038"/>
          <p14:tracePt t="152238" x="5068888" y="5233988"/>
          <p14:tracePt t="152262" x="5086350" y="5226050"/>
          <p14:tracePt t="152276" x="5095875" y="5226050"/>
          <p14:tracePt t="152516" x="5049838" y="5226050"/>
          <p14:tracePt t="152524" x="4968875" y="5243513"/>
          <p14:tracePt t="152535" x="4913313" y="5253038"/>
          <p14:tracePt t="152544" x="4822825" y="5253038"/>
          <p14:tracePt t="152547" x="4776788" y="5253038"/>
          <p14:tracePt t="152557" x="4713288" y="5253038"/>
          <p14:tracePt t="152563" x="4630738" y="5270500"/>
          <p14:tracePt t="152571" x="4567238" y="5307013"/>
          <p14:tracePt t="152706" x="4549775" y="5299075"/>
          <p14:tracePt t="152711" x="4513263" y="5280025"/>
          <p14:tracePt t="152734" x="4476750" y="5243513"/>
          <p14:tracePt t="152757" x="4476750" y="5216525"/>
          <p14:tracePt t="152764" x="4476750" y="5207000"/>
          <p14:tracePt t="152772" x="4484688" y="5197475"/>
          <p14:tracePt t="152780" x="4494213" y="5189538"/>
          <p14:tracePt t="152796" x="4513263" y="5170488"/>
          <p14:tracePt t="152804" x="4549775" y="5160963"/>
          <p14:tracePt t="152814" x="4557713" y="5153025"/>
          <p14:tracePt t="152822" x="4567238" y="5153025"/>
          <p14:tracePt t="152828" x="4603750" y="5143500"/>
          <p14:tracePt t="152836" x="4640263" y="5126038"/>
          <p14:tracePt t="152844" x="4659313" y="5126038"/>
          <p14:tracePt t="152851" x="4703763" y="5116513"/>
          <p14:tracePt t="152862" x="4749800" y="5097463"/>
          <p14:tracePt t="152867" x="4776788" y="5089525"/>
          <p14:tracePt t="152877" x="4832350" y="5080000"/>
          <p14:tracePt t="152884" x="4895850" y="5053013"/>
          <p14:tracePt t="152892" x="4922838" y="5043488"/>
          <p14:tracePt t="152900" x="4978400" y="5033963"/>
          <p14:tracePt t="152908" x="5059363" y="5006975"/>
          <p14:tracePt t="152916" x="5086350" y="5006975"/>
          <p14:tracePt t="152923" x="5141913" y="4997450"/>
          <p14:tracePt t="152932" x="5195888" y="4997450"/>
          <p14:tracePt t="152940" x="5232400" y="4997450"/>
          <p14:tracePt t="152948" x="5268913" y="4987925"/>
          <p14:tracePt t="152956" x="5314950" y="4987925"/>
          <p14:tracePt t="152964" x="5334000" y="4987925"/>
          <p14:tracePt t="152971" x="5360988" y="4979988"/>
          <p14:tracePt t="152981" x="5378450" y="4979988"/>
          <p14:tracePt t="152989" x="5424488" y="4951413"/>
          <p14:tracePt t="152997" x="5461000" y="4951413"/>
          <p14:tracePt t="153005" x="5487988" y="4951413"/>
          <p14:tracePt t="153013" x="5524500" y="4943475"/>
          <p14:tracePt t="153020" x="5561013" y="4943475"/>
          <p14:tracePt t="153029" x="5588000" y="4933950"/>
          <p14:tracePt t="153039" x="5607050" y="4933950"/>
          <p14:tracePt t="153045" x="5653088" y="4933950"/>
          <p14:tracePt t="153062" x="5697538" y="4924425"/>
          <p14:tracePt t="153069" x="5724525" y="4924425"/>
          <p14:tracePt t="153077" x="5753100" y="4924425"/>
          <p14:tracePt t="153084" x="5797550" y="4924425"/>
          <p14:tracePt t="153092" x="5853113" y="4924425"/>
          <p14:tracePt t="153100" x="5926138" y="4924425"/>
          <p14:tracePt t="153108" x="5980113" y="4924425"/>
          <p14:tracePt t="153116" x="6072188" y="4924425"/>
          <p14:tracePt t="153124" x="6181725" y="4924425"/>
          <p14:tracePt t="153134" x="6308725" y="4924425"/>
          <p14:tracePt t="153140" x="6418263" y="4924425"/>
          <p14:tracePt t="153149" x="6527800" y="4924425"/>
          <p14:tracePt t="153156" x="6627813" y="4924425"/>
          <p14:tracePt t="153164" x="6737350" y="4924425"/>
          <p14:tracePt t="153172" x="6791325" y="4924425"/>
          <p14:tracePt t="153180" x="6827838" y="4924425"/>
          <p14:tracePt t="153188" x="6846888" y="4924425"/>
          <p14:tracePt t="153212" x="6856413" y="4933950"/>
          <p14:tracePt t="153220" x="6846888" y="4979988"/>
          <p14:tracePt t="153228" x="6746875" y="5033963"/>
          <p14:tracePt t="153236" x="6610350" y="5097463"/>
          <p14:tracePt t="153245" x="6464300" y="5126038"/>
          <p14:tracePt t="153254" x="6254750" y="5170488"/>
          <p14:tracePt t="153260" x="6245225" y="5170488"/>
          <p14:tracePt t="153453" x="6245225" y="5160963"/>
          <p14:tracePt t="153460" x="6262688" y="5106988"/>
          <p14:tracePt t="153468" x="6308725" y="5060950"/>
          <p14:tracePt t="153478" x="6326188" y="5033963"/>
          <p14:tracePt t="153484" x="6372225" y="5006975"/>
          <p14:tracePt t="153493" x="6418263" y="4979988"/>
          <p14:tracePt t="153499" x="6481763" y="4960938"/>
          <p14:tracePt t="153510" x="6508750" y="4933950"/>
          <p14:tracePt t="153516" x="6545263" y="4924425"/>
          <p14:tracePt t="153524" x="6573838" y="4914900"/>
          <p14:tracePt t="153532" x="6581775" y="4914900"/>
          <p14:tracePt t="153540" x="6600825" y="4897438"/>
          <p14:tracePt t="153548" x="6618288" y="4887913"/>
          <p14:tracePt t="153564" x="6654800" y="4887913"/>
          <p14:tracePt t="153572" x="6700838" y="4878388"/>
          <p14:tracePt t="153580" x="6764338" y="4870450"/>
          <p14:tracePt t="153588" x="6827838" y="4833938"/>
          <p14:tracePt t="153596" x="6900863" y="4814888"/>
          <p14:tracePt t="153604" x="7000875" y="4760913"/>
          <p14:tracePt t="153615" x="7129463" y="4732338"/>
          <p14:tracePt t="153621" x="7248525" y="4687888"/>
          <p14:tracePt t="153628" x="7375525" y="4641850"/>
          <p14:tracePt t="153635" x="7512050" y="4595813"/>
          <p14:tracePt t="153644" x="7621588" y="4559300"/>
          <p14:tracePt t="153652" x="7721600" y="4532313"/>
          <p14:tracePt t="153662" x="7840663" y="4486275"/>
          <p14:tracePt t="153667" x="7950200" y="4459288"/>
          <p14:tracePt t="153677" x="8023225" y="4441825"/>
          <p14:tracePt t="153684" x="8086725" y="4422775"/>
          <p14:tracePt t="153692" x="8150225" y="4405313"/>
          <p14:tracePt t="153700" x="8177213" y="4395788"/>
          <p14:tracePt t="153708" x="8204200" y="4386263"/>
          <p14:tracePt t="153716" x="8223250" y="4386263"/>
          <p14:tracePt t="153725" x="8250238" y="4376738"/>
          <p14:tracePt t="153744" x="8259763" y="4368800"/>
          <p14:tracePt t="154062" x="8269288" y="4349750"/>
          <p14:tracePt t="154070" x="8277225" y="4332288"/>
          <p14:tracePt t="154081" x="8277225" y="4322763"/>
          <p14:tracePt t="154085" x="8277225" y="4313238"/>
          <p14:tracePt t="154093" x="8305800" y="4268788"/>
          <p14:tracePt t="154100" x="8313738" y="4249738"/>
          <p14:tracePt t="154107" x="8332788" y="4213225"/>
          <p14:tracePt t="154116" x="8350250" y="4186238"/>
          <p14:tracePt t="154124" x="8359775" y="4167188"/>
          <p14:tracePt t="154133" x="8378825" y="4140200"/>
          <p14:tracePt t="154139" x="8378825" y="4130675"/>
          <p14:tracePt t="154148" x="8396288" y="4113213"/>
          <p14:tracePt t="154156" x="8405813" y="4103688"/>
          <p14:tracePt t="154165" x="8415338" y="4094163"/>
          <p14:tracePt t="154172" x="8415338" y="4086225"/>
          <p14:tracePt t="154180" x="8423275" y="4067175"/>
          <p14:tracePt t="154438" x="8432800" y="4067175"/>
          <p14:tracePt t="154492" x="8451850" y="4067175"/>
          <p14:tracePt t="154500" x="8488363" y="4067175"/>
          <p14:tracePt t="154510" x="8559800" y="4067175"/>
          <p14:tracePt t="154516" x="8615363" y="4067175"/>
          <p14:tracePt t="154524" x="8742363" y="4067175"/>
          <p14:tracePt t="154532" x="8834438" y="4040188"/>
          <p14:tracePt t="154540" x="8988425" y="4021138"/>
          <p14:tracePt t="154548" x="9117013" y="4003675"/>
          <p14:tracePt t="154908" x="8970963" y="4130675"/>
          <p14:tracePt t="154916" x="8870950" y="4186238"/>
          <p14:tracePt t="154924" x="8824913" y="4222750"/>
          <p14:tracePt t="154932" x="8742363" y="4222750"/>
          <p14:tracePt t="154939" x="8715375" y="4222750"/>
          <p14:tracePt t="154948" x="8705850" y="4222750"/>
          <p14:tracePt t="154982" x="8715375" y="4203700"/>
          <p14:tracePt t="154990" x="8751888" y="4186238"/>
          <p14:tracePt t="154998" x="8815388" y="4167188"/>
          <p14:tracePt t="155005" x="8870950" y="4159250"/>
          <p14:tracePt t="155012" x="8934450" y="4149725"/>
          <p14:tracePt t="155020" x="9007475" y="4122738"/>
          <p14:tracePt t="155028" x="9107488" y="40941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キャッシュのシミュレーション</a:t>
            </a:r>
          </a:p>
        </p:txBody>
      </p:sp>
      <p:sp>
        <p:nvSpPr>
          <p:cNvPr id="3" name="コンテンツ プレースホルダー 2"/>
          <p:cNvSpPr>
            <a:spLocks noGrp="1"/>
          </p:cNvSpPr>
          <p:nvPr>
            <p:ph idx="1"/>
          </p:nvPr>
        </p:nvSpPr>
        <p:spPr>
          <a:xfrm>
            <a:off x="239452" y="1052736"/>
            <a:ext cx="8665096" cy="5805264"/>
          </a:xfrm>
        </p:spPr>
        <p:txBody>
          <a:bodyPr/>
          <a:lstStyle/>
          <a:p>
            <a:r>
              <a:rPr kumimoji="1" lang="en-US" altLang="ja-JP" sz="2400" dirty="0"/>
              <a:t>c1kai/direct</a:t>
            </a:r>
            <a:r>
              <a:rPr kumimoji="1" lang="ja-JP" altLang="en-US" sz="2400" dirty="0"/>
              <a:t>の下と、</a:t>
            </a:r>
            <a:r>
              <a:rPr kumimoji="1" lang="en-US" altLang="ja-JP" sz="2400" dirty="0"/>
              <a:t>c1kai/2way</a:t>
            </a:r>
            <a:r>
              <a:rPr kumimoji="1" lang="ja-JP" altLang="en-US" sz="2400" dirty="0"/>
              <a:t>の下のそれぞれで</a:t>
            </a:r>
            <a:r>
              <a:rPr kumimoji="1" lang="en-US" altLang="ja-JP" sz="2400" dirty="0"/>
              <a:t>ctest.asm</a:t>
            </a:r>
            <a:r>
              <a:rPr kumimoji="1" lang="ja-JP" altLang="en-US" sz="2400" dirty="0"/>
              <a:t>をシミュレーションする</a:t>
            </a:r>
            <a:endParaRPr kumimoji="1" lang="en-US" altLang="ja-JP" sz="2400" dirty="0"/>
          </a:p>
          <a:p>
            <a:r>
              <a:rPr lang="en-US" altLang="ja-JP" sz="2400" dirty="0"/>
              <a:t>ctest.asm: 0</a:t>
            </a:r>
            <a:r>
              <a:rPr lang="ja-JP" altLang="en-US" sz="2400" dirty="0"/>
              <a:t>番地と</a:t>
            </a:r>
            <a:r>
              <a:rPr lang="en-US" altLang="ja-JP" sz="2400" dirty="0"/>
              <a:t>4</a:t>
            </a:r>
            <a:r>
              <a:rPr lang="ja-JP" altLang="en-US" sz="2400" dirty="0"/>
              <a:t>番地の値を足し算、</a:t>
            </a:r>
            <a:r>
              <a:rPr lang="en-US" altLang="ja-JP" sz="2400" dirty="0"/>
              <a:t>100</a:t>
            </a:r>
            <a:r>
              <a:rPr lang="ja-JP" altLang="en-US" sz="2400" dirty="0"/>
              <a:t>番地と</a:t>
            </a:r>
            <a:r>
              <a:rPr lang="en-US" altLang="ja-JP" sz="2400" dirty="0"/>
              <a:t>104</a:t>
            </a:r>
            <a:r>
              <a:rPr lang="ja-JP" altLang="en-US" sz="2400" dirty="0"/>
              <a:t>番地の値を足し算。この値の差を求めて</a:t>
            </a:r>
            <a:r>
              <a:rPr lang="en-US" altLang="ja-JP" sz="2400" dirty="0"/>
              <a:t>8</a:t>
            </a:r>
            <a:r>
              <a:rPr lang="ja-JP" altLang="en-US" sz="2400" dirty="0"/>
              <a:t>番地の値及び</a:t>
            </a:r>
            <a:r>
              <a:rPr lang="en-US" altLang="ja-JP" sz="2400" dirty="0"/>
              <a:t>108</a:t>
            </a:r>
            <a:r>
              <a:rPr lang="ja-JP" altLang="en-US" sz="2400" dirty="0"/>
              <a:t>番地の値と足し算</a:t>
            </a:r>
            <a:endParaRPr lang="en-US" altLang="ja-JP" sz="2400" dirty="0"/>
          </a:p>
          <a:p>
            <a:pPr lvl="1"/>
            <a:r>
              <a:rPr lang="en-US" altLang="ja-JP" sz="2400" dirty="0"/>
              <a:t>0: 0,1,2,3,4,5,6,7</a:t>
            </a:r>
          </a:p>
          <a:p>
            <a:pPr lvl="1"/>
            <a:r>
              <a:rPr lang="en-US" altLang="ja-JP" sz="2400" dirty="0" err="1"/>
              <a:t>0x100</a:t>
            </a:r>
            <a:r>
              <a:rPr lang="en-US" altLang="ja-JP" sz="2400" dirty="0"/>
              <a:t>: 0x40,0x41,0x42,0x43,0x44,0x45,0x46,0x47</a:t>
            </a:r>
          </a:p>
          <a:p>
            <a:pPr lvl="1"/>
            <a:r>
              <a:rPr kumimoji="1" lang="ja-JP" altLang="en-US" sz="2400" dirty="0"/>
              <a:t>よくわかんないプログラムだが</a:t>
            </a:r>
            <a:r>
              <a:rPr kumimoji="1" lang="en-US" altLang="ja-JP" sz="2400" dirty="0"/>
              <a:t>x3</a:t>
            </a:r>
            <a:r>
              <a:rPr kumimoji="1" lang="ja-JP" altLang="en-US" sz="2400" dirty="0"/>
              <a:t>が</a:t>
            </a:r>
            <a:r>
              <a:rPr lang="en-US" altLang="ja-JP" sz="2400" dirty="0" err="1"/>
              <a:t>0xce</a:t>
            </a:r>
            <a:r>
              <a:rPr kumimoji="1" lang="ja-JP" altLang="en-US" sz="2400" dirty="0"/>
              <a:t>になるはず</a:t>
            </a:r>
            <a:endParaRPr kumimoji="1" lang="en-US" altLang="ja-JP" sz="2400" dirty="0"/>
          </a:p>
          <a:p>
            <a:r>
              <a:rPr lang="ja-JP" altLang="en-US" sz="2400" dirty="0"/>
              <a:t>両者の動きを比較しよう </a:t>
            </a:r>
            <a:endParaRPr lang="en-US" altLang="ja-JP" sz="2400" dirty="0"/>
          </a:p>
          <a:p>
            <a:pPr marL="327025" lvl="1" indent="0">
              <a:buNone/>
            </a:pPr>
            <a:r>
              <a:rPr lang="en-US" altLang="ja-JP" sz="2400" dirty="0" err="1"/>
              <a:t>iverilog</a:t>
            </a:r>
            <a:r>
              <a:rPr lang="ja-JP" altLang="en-US" sz="2400" dirty="0"/>
              <a:t>は</a:t>
            </a:r>
            <a:r>
              <a:rPr lang="en-US" altLang="ja-JP" sz="2400" dirty="0"/>
              <a:t>make</a:t>
            </a:r>
            <a:r>
              <a:rPr lang="ja-JP" altLang="en-US" sz="2400" dirty="0"/>
              <a:t>で</a:t>
            </a:r>
            <a:r>
              <a:rPr lang="en-US" altLang="ja-JP" sz="2400" dirty="0"/>
              <a:t>OK</a:t>
            </a:r>
          </a:p>
          <a:p>
            <a:pPr marL="327025" lvl="1" indent="0">
              <a:buNone/>
            </a:pPr>
            <a:r>
              <a:rPr lang="ja-JP" altLang="en-US" sz="2400" dirty="0"/>
              <a:t>アセンブラは</a:t>
            </a:r>
            <a:r>
              <a:rPr lang="en-US" altLang="ja-JP" sz="2400" dirty="0"/>
              <a:t>make </a:t>
            </a:r>
            <a:r>
              <a:rPr lang="en-US" altLang="ja-JP" sz="2400" dirty="0" err="1"/>
              <a:t>ctest</a:t>
            </a:r>
            <a:r>
              <a:rPr lang="ja-JP" altLang="en-US" sz="2400" dirty="0"/>
              <a:t>で</a:t>
            </a:r>
            <a:r>
              <a:rPr lang="en-US" altLang="ja-JP" sz="2400" dirty="0"/>
              <a:t>OK</a:t>
            </a:r>
          </a:p>
          <a:p>
            <a:pPr marL="327025" lvl="1" indent="0">
              <a:buNone/>
            </a:pPr>
            <a:r>
              <a:rPr lang="ja-JP" altLang="en-US" sz="2400" dirty="0"/>
              <a:t>実行は</a:t>
            </a:r>
            <a:r>
              <a:rPr lang="en-US" altLang="ja-JP" sz="2400" dirty="0"/>
              <a:t>./test</a:t>
            </a:r>
          </a:p>
          <a:p>
            <a:pPr marL="327025" lvl="1" indent="0">
              <a:buNone/>
            </a:pPr>
            <a:r>
              <a:rPr lang="en-US" altLang="ja-JP" sz="2400" dirty="0"/>
              <a:t>Clock Count, Wait Count, Hit, Miss</a:t>
            </a:r>
            <a:r>
              <a:rPr lang="ja-JP" altLang="en-US" sz="2400" dirty="0"/>
              <a:t>はそれぞれの回数</a:t>
            </a:r>
            <a:endParaRPr lang="en-US" altLang="ja-JP" sz="2400" dirty="0"/>
          </a:p>
          <a:p>
            <a:pPr marL="327025" lvl="1" indent="0">
              <a:buNone/>
            </a:pPr>
            <a:endParaRPr lang="en-US" altLang="ja-JP" dirty="0"/>
          </a:p>
          <a:p>
            <a:r>
              <a:rPr kumimoji="1" lang="ja-JP" altLang="en-US" dirty="0"/>
              <a:t>ｃ</a:t>
            </a:r>
          </a:p>
        </p:txBody>
      </p:sp>
      <p:pic>
        <p:nvPicPr>
          <p:cNvPr id="4" name="オーディオ 3">
            <a:hlinkClick r:id="" action="ppaction://media"/>
            <a:extLst>
              <a:ext uri="{FF2B5EF4-FFF2-40B4-BE49-F238E27FC236}">
                <a16:creationId xmlns:a16="http://schemas.microsoft.com/office/drawing/2014/main" id="{335069C2-17EA-449D-90A7-84BBCC602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2667134"/>
      </p:ext>
    </p:extLst>
  </p:cSld>
  <p:clrMapOvr>
    <a:masterClrMapping/>
  </p:clrMapOvr>
  <mc:AlternateContent xmlns:mc="http://schemas.openxmlformats.org/markup-compatibility/2006">
    <mc:Choice xmlns:p14="http://schemas.microsoft.com/office/powerpoint/2010/main" Requires="p14">
      <p:transition spd="slow" p14:dur="2000" advTm="114043"/>
    </mc:Choice>
    <mc:Fallback>
      <p:transition spd="slow" advTm="11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64" x="9053513" y="3292475"/>
          <p14:tracePt t="771" x="9017000" y="3292475"/>
          <p14:tracePt t="780" x="8997950" y="3282950"/>
          <p14:tracePt t="787" x="8988425" y="3282950"/>
          <p14:tracePt t="794" x="8961438" y="3273425"/>
          <p14:tracePt t="811" x="8951913" y="3273425"/>
          <p14:tracePt t="819" x="8924925" y="3273425"/>
          <p14:tracePt t="827" x="8897938" y="3273425"/>
          <p14:tracePt t="835" x="8861425" y="3273425"/>
          <p14:tracePt t="843" x="8807450" y="3273425"/>
          <p14:tracePt t="851" x="8770938" y="3273425"/>
          <p14:tracePt t="860" x="8742363" y="3273425"/>
          <p14:tracePt t="867" x="8697913" y="3273425"/>
          <p14:tracePt t="875" x="8661400" y="3273425"/>
          <p14:tracePt t="883" x="8615363" y="3273425"/>
          <p14:tracePt t="897" x="8605838" y="3273425"/>
          <p14:tracePt t="907" x="8588375" y="3265488"/>
          <p14:tracePt t="1725" x="8578850" y="3265488"/>
          <p14:tracePt t="1769" x="8569325" y="3265488"/>
          <p14:tracePt t="2019" x="8559800" y="3255963"/>
          <p14:tracePt t="2027" x="8551863" y="3255963"/>
          <p14:tracePt t="2555" x="8542338" y="3265488"/>
          <p14:tracePt t="2571" x="8532813" y="3265488"/>
          <p14:tracePt t="2580" x="8523288" y="3265488"/>
          <p14:tracePt t="2587" x="8515350" y="3265488"/>
          <p14:tracePt t="2721" x="8496300" y="3265488"/>
          <p14:tracePt t="3117" x="8488363" y="3265488"/>
          <p14:tracePt t="3393" x="8451850" y="3265488"/>
          <p14:tracePt t="3395" x="8432800" y="3265488"/>
          <p14:tracePt t="3403" x="8386763" y="3246438"/>
          <p14:tracePt t="3413" x="8350250" y="3236913"/>
          <p14:tracePt t="3420" x="8323263" y="3228975"/>
          <p14:tracePt t="3427" x="8305800" y="3209925"/>
          <p14:tracePt t="3436" x="8296275" y="3200400"/>
          <p14:tracePt t="3443" x="8286750" y="3192463"/>
          <p14:tracePt t="3451" x="8277225" y="3182938"/>
          <p14:tracePt t="3467" x="8269288" y="3173413"/>
          <p14:tracePt t="3484" x="8259763" y="3163888"/>
          <p14:tracePt t="3499" x="8250238" y="3163888"/>
          <p14:tracePt t="3515" x="8232775" y="3146425"/>
          <p14:tracePt t="3531" x="8223250" y="3136900"/>
          <p14:tracePt t="3539" x="8213725" y="3136900"/>
          <p14:tracePt t="3546" x="8204200" y="3136900"/>
          <p14:tracePt t="3555" x="8196263" y="3127375"/>
          <p14:tracePt t="3571" x="8169275" y="3109913"/>
          <p14:tracePt t="3603" x="8169275" y="3100388"/>
          <p14:tracePt t="3704" x="8159750" y="3100388"/>
          <p14:tracePt t="3707" x="8140700" y="3100388"/>
          <p14:tracePt t="3724" x="8132763" y="3100388"/>
          <p14:tracePt t="3734" x="8123238" y="3100388"/>
          <p14:tracePt t="3738" x="8104188" y="3090863"/>
          <p14:tracePt t="3749" x="8086725" y="3073400"/>
          <p14:tracePt t="3755" x="8077200" y="3063875"/>
          <p14:tracePt t="3765" x="8067675" y="3054350"/>
          <p14:tracePt t="3771" x="8067675" y="3046413"/>
          <p14:tracePt t="3781" x="8040688" y="3027363"/>
          <p14:tracePt t="3787" x="8031163" y="3017838"/>
          <p14:tracePt t="3861" x="8031163" y="3027363"/>
          <p14:tracePt t="3867" x="8031163" y="3046413"/>
          <p14:tracePt t="3875" x="8040688" y="3063875"/>
          <p14:tracePt t="3898" x="8040688" y="3073400"/>
          <p14:tracePt t="4045" x="8050213" y="3082925"/>
          <p14:tracePt t="110366" x="8059738" y="3082925"/>
          <p14:tracePt t="110373" x="8150225" y="3082925"/>
          <p14:tracePt t="110382" x="8277225" y="3082925"/>
          <p14:tracePt t="110395" x="8432800" y="3090863"/>
          <p14:tracePt t="110403" x="8451850" y="3090863"/>
          <p14:tracePt t="110420" x="8451850" y="3109913"/>
          <p14:tracePt t="110427" x="8415338" y="3136900"/>
          <p14:tracePt t="110436" x="8313738" y="3173413"/>
          <p14:tracePt t="110443" x="8259763" y="3173413"/>
          <p14:tracePt t="110454" x="8204200" y="3173413"/>
          <p14:tracePt t="110459" x="8150225" y="3173413"/>
          <p14:tracePt t="110467" x="8096250" y="3173413"/>
          <p14:tracePt t="110475" x="8050213" y="3173413"/>
          <p14:tracePt t="110483" x="8013700" y="3173413"/>
          <p14:tracePt t="110616" x="8004175" y="3182938"/>
          <p14:tracePt t="110622" x="8004175" y="3192463"/>
          <p14:tracePt t="110630" x="8004175" y="3209925"/>
          <p14:tracePt t="110645" x="8004175" y="3219450"/>
          <p14:tracePt t="110651" x="8004175" y="3246438"/>
          <p14:tracePt t="110659" x="8004175" y="3255963"/>
          <p14:tracePt t="110667" x="8004175" y="3273425"/>
          <p14:tracePt t="110675" x="8004175" y="3292475"/>
          <p14:tracePt t="110683" x="8004175" y="3302000"/>
          <p14:tracePt t="110691" x="8004175" y="3319463"/>
          <p14:tracePt t="110699" x="8004175" y="3328988"/>
          <p14:tracePt t="110707" x="7994650" y="3355975"/>
          <p14:tracePt t="110723" x="7994650" y="3375025"/>
          <p14:tracePt t="110731" x="7994650" y="3382963"/>
          <p14:tracePt t="110739" x="7994650" y="3392488"/>
          <p14:tracePt t="110755" x="7994650" y="3402013"/>
          <p14:tracePt t="110771" x="7994650" y="3419475"/>
          <p14:tracePt t="110787" x="7994650" y="3429000"/>
          <p14:tracePt t="110795" x="7994650" y="3438525"/>
          <p14:tracePt t="110803" x="7994650" y="3465513"/>
          <p14:tracePt t="110811" x="7994650" y="3475038"/>
          <p14:tracePt t="110820" x="7986713" y="3511550"/>
          <p14:tracePt t="110827" x="7986713" y="3529013"/>
          <p14:tracePt t="110835" x="7986713" y="3556000"/>
          <p14:tracePt t="110843" x="7986713" y="3575050"/>
          <p14:tracePt t="110851" x="7986713" y="3602038"/>
          <p14:tracePt t="110859" x="7986713" y="3648075"/>
          <p14:tracePt t="110875" x="7986713" y="3657600"/>
          <p14:tracePt t="110883" x="7986713" y="3684588"/>
          <p14:tracePt t="111015" x="7986713" y="3702050"/>
          <p14:tracePt t="111019" x="8004175" y="3702050"/>
          <p14:tracePt t="111027" x="8013700" y="3711575"/>
          <p14:tracePt t="111035" x="8013700" y="3721100"/>
          <p14:tracePt t="111044" x="8023225" y="3730625"/>
          <p14:tracePt t="111051" x="8040688" y="3748088"/>
          <p14:tracePt t="111059" x="8050213" y="3757613"/>
          <p14:tracePt t="111067" x="8059738" y="3757613"/>
          <p14:tracePt t="111075" x="8059738" y="3767138"/>
          <p14:tracePt t="111082" x="8067675" y="3775075"/>
          <p14:tracePt t="111099" x="8086725" y="3784600"/>
          <p14:tracePt t="111163" x="8086725" y="3794125"/>
          <p14:tracePt t="111171" x="8113713" y="3803650"/>
          <p14:tracePt t="111179" x="8140700" y="3821113"/>
          <p14:tracePt t="111187" x="8140700" y="3830638"/>
          <p14:tracePt t="111195" x="8140700" y="3840163"/>
          <p14:tracePt t="111204" x="8150225" y="3857625"/>
          <p14:tracePt t="111211" x="8169275" y="3875088"/>
          <p14:tracePt t="111227" x="8177213" y="3884613"/>
          <p14:tracePt t="111237" x="8186738" y="3884613"/>
          <p14:tracePt t="111255" x="8223250" y="3911600"/>
          <p14:tracePt t="111670" x="8223250" y="3921125"/>
          <p14:tracePt t="111675" x="8223250" y="3940175"/>
          <p14:tracePt t="111684" x="8223250" y="3948113"/>
          <p14:tracePt t="111707" x="8250238" y="3957638"/>
          <p14:tracePt t="111718" x="8323263" y="3957638"/>
          <p14:tracePt t="111725" x="8396288" y="3957638"/>
          <p14:tracePt t="111732" x="8505825" y="3957638"/>
          <p14:tracePt t="111741" x="8596313" y="3957638"/>
          <p14:tracePt t="111748" x="8724900" y="3957638"/>
          <p14:tracePt t="111757" x="8851900" y="3940175"/>
          <p14:tracePt t="111767" x="9007475" y="3921125"/>
          <p14:tracePt t="111771" x="9117013" y="39211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ja-JP" altLang="en-US"/>
              <a:t>ミスの原因：３つの</a:t>
            </a:r>
            <a:r>
              <a:rPr lang="en-US" altLang="ja-JP"/>
              <a:t>C</a:t>
            </a:r>
          </a:p>
        </p:txBody>
      </p:sp>
      <p:sp>
        <p:nvSpPr>
          <p:cNvPr id="41987" name="Rectangle 3"/>
          <p:cNvSpPr>
            <a:spLocks noGrp="1" noChangeArrowheads="1"/>
          </p:cNvSpPr>
          <p:nvPr>
            <p:ph type="body" idx="1"/>
          </p:nvPr>
        </p:nvSpPr>
        <p:spPr>
          <a:xfrm>
            <a:off x="323850" y="1341438"/>
            <a:ext cx="8362950" cy="4530725"/>
          </a:xfrm>
        </p:spPr>
        <p:txBody>
          <a:bodyPr/>
          <a:lstStyle/>
          <a:p>
            <a:pPr eaLnBrk="1" hangingPunct="1"/>
            <a:r>
              <a:rPr lang="en-US" altLang="ja-JP" dirty="0"/>
              <a:t>Capacity Miss</a:t>
            </a:r>
            <a:r>
              <a:rPr lang="ja-JP" altLang="en-US" dirty="0"/>
              <a:t>：容量ミス</a:t>
            </a:r>
          </a:p>
          <a:p>
            <a:pPr lvl="1" eaLnBrk="1" hangingPunct="1"/>
            <a:r>
              <a:rPr lang="ja-JP" altLang="en-US" dirty="0"/>
              <a:t>絶対的な容量不足により起きる</a:t>
            </a:r>
          </a:p>
          <a:p>
            <a:pPr eaLnBrk="1" hangingPunct="1"/>
            <a:r>
              <a:rPr lang="en-US" altLang="ja-JP" dirty="0"/>
              <a:t>Conflict Miss:</a:t>
            </a:r>
            <a:r>
              <a:rPr lang="ja-JP" altLang="en-US" dirty="0"/>
              <a:t>競合（衝突）ミス</a:t>
            </a:r>
          </a:p>
          <a:p>
            <a:pPr lvl="1" eaLnBrk="1" hangingPunct="1"/>
            <a:r>
              <a:rPr lang="ja-JP" altLang="en-US" dirty="0"/>
              <a:t>容量に余裕があっても、</a:t>
            </a:r>
            <a:r>
              <a:rPr lang="en-US" altLang="ja-JP" dirty="0"/>
              <a:t>index</a:t>
            </a:r>
            <a:r>
              <a:rPr lang="ja-JP" altLang="en-US" dirty="0"/>
              <a:t>が衝突することで、格納することができなくなる</a:t>
            </a:r>
          </a:p>
          <a:p>
            <a:pPr eaLnBrk="1" hangingPunct="1"/>
            <a:r>
              <a:rPr lang="en-US" altLang="ja-JP" dirty="0"/>
              <a:t>Compulsory Miss (Cold Start Miss) </a:t>
            </a:r>
            <a:r>
              <a:rPr lang="ja-JP" altLang="en-US" dirty="0"/>
              <a:t>初期化ミス</a:t>
            </a:r>
          </a:p>
          <a:p>
            <a:pPr lvl="1" eaLnBrk="1" hangingPunct="1"/>
            <a:r>
              <a:rPr lang="ja-JP" altLang="en-US" dirty="0"/>
              <a:t>スタート時、プロセス切り替え時に最初にキャッシュにブロックを持ってくるためのミス。避けることができない</a:t>
            </a:r>
          </a:p>
        </p:txBody>
      </p:sp>
      <p:pic>
        <p:nvPicPr>
          <p:cNvPr id="2" name="オーディオ 1">
            <a:hlinkClick r:id="" action="ppaction://media"/>
            <a:extLst>
              <a:ext uri="{FF2B5EF4-FFF2-40B4-BE49-F238E27FC236}">
                <a16:creationId xmlns:a16="http://schemas.microsoft.com/office/drawing/2014/main" id="{A8FA0118-F87B-47B5-8327-846D37B87A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39468166"/>
      </p:ext>
    </p:extLst>
  </p:cSld>
  <p:clrMapOvr>
    <a:masterClrMapping/>
  </p:clrMapOvr>
  <mc:AlternateContent xmlns:mc="http://schemas.openxmlformats.org/markup-compatibility/2006">
    <mc:Choice xmlns:p14="http://schemas.microsoft.com/office/powerpoint/2010/main" Requires="p14">
      <p:transition spd="slow" p14:dur="2000" advTm="84043"/>
    </mc:Choice>
    <mc:Fallback>
      <p:transition spd="slow" advTm="8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49" x="9043988" y="2425700"/>
          <p14:tracePt t="1360" x="8970963" y="2398713"/>
          <p14:tracePt t="1367" x="8870950" y="2362200"/>
          <p14:tracePt t="1376" x="8788400" y="2335213"/>
          <p14:tracePt t="1382" x="8688388" y="2279650"/>
          <p14:tracePt t="1390" x="8596313" y="2233613"/>
          <p14:tracePt t="1397" x="8515350" y="2206625"/>
          <p14:tracePt t="1407" x="8432800" y="2170113"/>
          <p14:tracePt t="1413" x="8350250" y="2143125"/>
          <p14:tracePt t="1423" x="8277225" y="2097088"/>
          <p14:tracePt t="1429" x="8213725" y="2079625"/>
          <p14:tracePt t="1437" x="8132763" y="2033588"/>
          <p14:tracePt t="1445" x="8104188" y="2024063"/>
          <p14:tracePt t="1453" x="8031163" y="2016125"/>
          <p14:tracePt t="1462" x="7986713" y="2006600"/>
          <p14:tracePt t="1472" x="7950200" y="1997075"/>
          <p14:tracePt t="1479" x="7913688" y="1970088"/>
          <p14:tracePt t="1485" x="7885113" y="1960563"/>
          <p14:tracePt t="1493" x="7858125" y="1951038"/>
          <p14:tracePt t="1501" x="7831138" y="1951038"/>
          <p14:tracePt t="1509" x="7785100" y="1951038"/>
          <p14:tracePt t="1518" x="7740650" y="1933575"/>
          <p14:tracePt t="1525" x="7685088" y="1914525"/>
          <p14:tracePt t="1533" x="7639050" y="1906588"/>
          <p14:tracePt t="1542" x="7612063" y="1906588"/>
          <p14:tracePt t="1549" x="7558088" y="1897063"/>
          <p14:tracePt t="1557" x="7512050" y="1897063"/>
          <p14:tracePt t="1565" x="7458075" y="1870075"/>
          <p14:tracePt t="1573" x="7402513" y="1870075"/>
          <p14:tracePt t="1581" x="7356475" y="1860550"/>
          <p14:tracePt t="1594" x="7302500" y="1860550"/>
          <p14:tracePt t="1598" x="7283450" y="1860550"/>
          <p14:tracePt t="1607" x="7239000" y="1851025"/>
          <p14:tracePt t="1614" x="7212013" y="1851025"/>
          <p14:tracePt t="1628" x="7192963" y="1851025"/>
          <p14:tracePt t="76742" x="7192963" y="1841500"/>
          <p14:tracePt t="76750" x="7275513" y="1814513"/>
          <p14:tracePt t="76757" x="7402513" y="1814513"/>
          <p14:tracePt t="76769" x="7531100" y="1814513"/>
          <p14:tracePt t="76773" x="7658100" y="1814513"/>
          <p14:tracePt t="76782" x="7748588" y="1833563"/>
          <p14:tracePt t="76789" x="7850188" y="1887538"/>
          <p14:tracePt t="76799" x="7877175" y="1906588"/>
          <p14:tracePt t="76805" x="7940675" y="1943100"/>
          <p14:tracePt t="76955" x="7940675" y="1960563"/>
          <p14:tracePt t="76957" x="7940675" y="1997075"/>
          <p14:tracePt t="76966" x="7940675" y="2006600"/>
          <p14:tracePt t="76973" x="7940675" y="2033588"/>
          <p14:tracePt t="76983" x="7940675" y="2043113"/>
          <p14:tracePt t="76989" x="7940675" y="2052638"/>
          <p14:tracePt t="77637" x="7940675" y="2089150"/>
          <p14:tracePt t="77645" x="7940675" y="2116138"/>
          <p14:tracePt t="77653" x="7940675" y="2133600"/>
          <p14:tracePt t="77661" x="7940675" y="2160588"/>
          <p14:tracePt t="77671" x="7931150" y="2179638"/>
          <p14:tracePt t="77677" x="7931150" y="2189163"/>
          <p14:tracePt t="77685" x="7931150" y="2206625"/>
          <p14:tracePt t="77693" x="7931150" y="2216150"/>
          <p14:tracePt t="77701" x="7931150" y="2225675"/>
          <p14:tracePt t="77735" x="7931150" y="2243138"/>
          <p14:tracePt t="77742" x="7931150" y="2252663"/>
          <p14:tracePt t="77754" x="7931150" y="2270125"/>
          <p14:tracePt t="77758" x="7931150" y="2298700"/>
          <p14:tracePt t="77770" x="7931150" y="2316163"/>
          <p14:tracePt t="77775" x="7931150" y="2343150"/>
          <p14:tracePt t="77784" x="7931150" y="2389188"/>
          <p14:tracePt t="77789" x="7931150" y="2408238"/>
          <p14:tracePt t="77799" x="7931150" y="2444750"/>
          <p14:tracePt t="77805" x="7931150" y="2462213"/>
          <p14:tracePt t="77820" x="7931150" y="2489200"/>
          <p14:tracePt t="77822" x="7921625" y="2508250"/>
          <p14:tracePt t="77830" x="7921625" y="2525713"/>
          <p14:tracePt t="77839" x="7913688" y="2535238"/>
          <p14:tracePt t="77847" x="7913688" y="2544763"/>
          <p14:tracePt t="77870" x="7913688" y="2554288"/>
          <p14:tracePt t="77883" x="7894638" y="2571750"/>
          <p14:tracePt t="77886" x="7894638" y="2581275"/>
          <p14:tracePt t="77901" x="7894638" y="2608263"/>
          <p14:tracePt t="77909" x="7894638" y="2625725"/>
          <p14:tracePt t="77920" x="7885113" y="2662238"/>
          <p14:tracePt t="77926" x="7885113" y="2671763"/>
          <p14:tracePt t="77933" x="7885113" y="2708275"/>
          <p14:tracePt t="77941" x="7885113" y="2727325"/>
          <p14:tracePt t="77949" x="7885113" y="2754313"/>
          <p14:tracePt t="77957" x="7885113" y="2763838"/>
          <p14:tracePt t="77966" x="7885113" y="2771775"/>
          <p14:tracePt t="77982" x="7885113" y="2790825"/>
          <p14:tracePt t="78005" x="7885113" y="2800350"/>
          <p14:tracePt t="78030" x="7885113" y="2808288"/>
          <p14:tracePt t="78038" x="7885113" y="2817813"/>
          <p14:tracePt t="78052" x="7885113" y="2836863"/>
          <p14:tracePt t="78061" x="7885113" y="2844800"/>
          <p14:tracePt t="78070" x="7885113" y="2873375"/>
          <p14:tracePt t="78077" x="7885113" y="2890838"/>
          <p14:tracePt t="78085" x="7885113" y="2917825"/>
          <p14:tracePt t="78093" x="7894638" y="2954338"/>
          <p14:tracePt t="78101" x="7921625" y="2982913"/>
          <p14:tracePt t="78115" x="7931150" y="3009900"/>
          <p14:tracePt t="78118" x="7950200" y="3027363"/>
          <p14:tracePt t="78125" x="7967663" y="3063875"/>
          <p14:tracePt t="78134" x="7994650" y="3082925"/>
          <p14:tracePt t="78141" x="8023225" y="3100388"/>
          <p14:tracePt t="78151" x="8050213" y="3136900"/>
          <p14:tracePt t="78157" x="8059738" y="3136900"/>
          <p14:tracePt t="78166" x="8096250" y="3146425"/>
          <p14:tracePt t="78173" x="8123238" y="3163888"/>
          <p14:tracePt t="78183" x="8150225" y="3173413"/>
          <p14:tracePt t="78190" x="8186738" y="3192463"/>
          <p14:tracePt t="78200" x="8204200" y="3192463"/>
          <p14:tracePt t="78207" x="8232775" y="3200400"/>
          <p14:tracePt t="78217" x="8259763" y="3200400"/>
          <p14:tracePt t="78223" x="8286750" y="3200400"/>
          <p14:tracePt t="78229" x="8296275" y="3200400"/>
          <p14:tracePt t="78237" x="8332788" y="3209925"/>
          <p14:tracePt t="78245" x="8342313" y="3209925"/>
          <p14:tracePt t="78253" x="8369300" y="3209925"/>
          <p14:tracePt t="78261" x="8378825" y="3209925"/>
          <p14:tracePt t="78269" x="8405813" y="3209925"/>
          <p14:tracePt t="78278" x="8432800" y="3209925"/>
          <p14:tracePt t="78286" x="8459788" y="3209925"/>
          <p14:tracePt t="78295" x="8505825" y="3209925"/>
          <p14:tracePt t="78301" x="8523288" y="3209925"/>
          <p14:tracePt t="78309" x="8569325" y="3192463"/>
          <p14:tracePt t="78318" x="8596313" y="3192463"/>
          <p14:tracePt t="78325" x="8615363" y="3192463"/>
          <p14:tracePt t="78341" x="8624888" y="3192463"/>
          <p14:tracePt t="78349" x="8632825" y="3192463"/>
          <p14:tracePt t="78454" x="8642350" y="3192463"/>
          <p14:tracePt t="78462" x="8661400" y="3192463"/>
          <p14:tracePt t="78485" x="8669338" y="3200400"/>
          <p14:tracePt t="78613" x="8669338" y="3209925"/>
          <p14:tracePt t="78621" x="8669338" y="3219450"/>
          <p14:tracePt t="78629" x="8669338" y="3228975"/>
          <p14:tracePt t="78637" x="8651875" y="3236913"/>
          <p14:tracePt t="78653" x="8642350" y="3236913"/>
          <p14:tracePt t="78662" x="8632825" y="3246438"/>
          <p14:tracePt t="78677" x="8624888" y="3246438"/>
          <p14:tracePt t="78709" x="8605838" y="3246438"/>
          <p14:tracePt t="78727" x="8596313" y="3255963"/>
          <p14:tracePt t="78735" x="8596313" y="3265488"/>
          <p14:tracePt t="78989" x="8578850" y="3319463"/>
          <p14:tracePt t="79000" x="8569325" y="3355975"/>
          <p14:tracePt t="79005" x="8551863" y="3392488"/>
          <p14:tracePt t="79019" x="8542338" y="3429000"/>
          <p14:tracePt t="79021" x="8523288" y="3455988"/>
          <p14:tracePt t="79029" x="8515350" y="3482975"/>
          <p14:tracePt t="79037" x="8515350" y="3502025"/>
          <p14:tracePt t="79045" x="8505825" y="3511550"/>
          <p14:tracePt t="79053" x="8505825" y="3519488"/>
          <p14:tracePt t="79168" x="8505825" y="3538538"/>
          <p14:tracePt t="79178" x="8505825" y="3548063"/>
          <p14:tracePt t="79189" x="8515350" y="3565525"/>
          <p14:tracePt t="79213" x="8515350" y="3575050"/>
          <p14:tracePt t="79271" x="8523288" y="3584575"/>
          <p14:tracePt t="79321" x="8532813" y="3592513"/>
          <p14:tracePt t="79401" x="8551863" y="3592513"/>
          <p14:tracePt t="79477" x="8559800" y="3592513"/>
          <p14:tracePt t="79485" x="8569325" y="3592513"/>
          <p14:tracePt t="79493" x="8588375" y="3592513"/>
          <p14:tracePt t="79501" x="8596313" y="3592513"/>
          <p14:tracePt t="79509" x="8605838" y="3592513"/>
          <p14:tracePt t="79518" x="8615363" y="3592513"/>
          <p14:tracePt t="79526" x="8632825" y="3592513"/>
          <p14:tracePt t="79533" x="8651875" y="3602038"/>
          <p14:tracePt t="79541" x="8688388" y="3611563"/>
          <p14:tracePt t="79549" x="8705850" y="3629025"/>
          <p14:tracePt t="79557" x="8724900" y="3638550"/>
          <p14:tracePt t="79570" x="8734425" y="3638550"/>
          <p14:tracePt t="79573" x="8742363" y="3638550"/>
          <p14:tracePt t="79621" x="8761413" y="3638550"/>
          <p14:tracePt t="79645" x="8770938" y="3638550"/>
          <p14:tracePt t="79719" x="8788400" y="3648075"/>
          <p14:tracePt t="80384" x="8797925" y="3675063"/>
          <p14:tracePt t="80645" x="8807450" y="3694113"/>
          <p14:tracePt t="80850" x="8824913" y="3694113"/>
          <p14:tracePt t="80857" x="8870950" y="3694113"/>
          <p14:tracePt t="80870" x="8934450" y="3694113"/>
          <p14:tracePt t="80883" x="8980488" y="3694113"/>
          <p14:tracePt t="80886" x="9017000" y="3694113"/>
          <p14:tracePt t="80893" x="9061450" y="3694113"/>
          <p14:tracePt t="80901" x="9090025" y="3694113"/>
          <p14:tracePt t="80909" x="9117013" y="3694113"/>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mi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15913"/>
            <a:ext cx="6518275" cy="773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6948488" y="2349500"/>
            <a:ext cx="19589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キャッシュサイズと</a:t>
            </a:r>
          </a:p>
          <a:p>
            <a:pPr eaLnBrk="1" hangingPunct="1"/>
            <a:r>
              <a:rPr lang="ja-JP" altLang="en-US"/>
              <a:t>それぞれもミスの</a:t>
            </a:r>
          </a:p>
          <a:p>
            <a:pPr eaLnBrk="1" hangingPunct="1"/>
            <a:r>
              <a:rPr lang="ja-JP" altLang="en-US"/>
              <a:t>割合</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3D0F757E-ECCA-4395-8920-EF34A889E4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9353418"/>
      </p:ext>
    </p:extLst>
  </p:cSld>
  <p:clrMapOvr>
    <a:masterClrMapping/>
  </p:clrMapOvr>
  <mc:AlternateContent xmlns:mc="http://schemas.openxmlformats.org/markup-compatibility/2006">
    <mc:Choice xmlns:p14="http://schemas.microsoft.com/office/powerpoint/2010/main" Requires="p14">
      <p:transition spd="slow" p14:dur="2000" advTm="144902"/>
    </mc:Choice>
    <mc:Fallback>
      <p:transition spd="slow" advTm="14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9" x="9017000" y="3592513"/>
          <p14:tracePt t="1346" x="8934450" y="3592513"/>
          <p14:tracePt t="1354" x="8861425" y="3592513"/>
          <p14:tracePt t="1362" x="8788400" y="3592513"/>
          <p14:tracePt t="1370" x="8734425" y="3592513"/>
          <p14:tracePt t="1379" x="8661400" y="3592513"/>
          <p14:tracePt t="1385" x="8578850" y="3602038"/>
          <p14:tracePt t="1393" x="8523288" y="3621088"/>
          <p14:tracePt t="1401" x="8469313" y="3621088"/>
          <p14:tracePt t="1409" x="8405813" y="3638550"/>
          <p14:tracePt t="1417" x="8350250" y="3638550"/>
          <p14:tracePt t="1426" x="8286750" y="3657600"/>
          <p14:tracePt t="1433" x="8213725" y="3665538"/>
          <p14:tracePt t="1442" x="8169275" y="3665538"/>
          <p14:tracePt t="1449" x="8140700" y="3665538"/>
          <p14:tracePt t="1457" x="8113713" y="3665538"/>
          <p14:tracePt t="1465" x="8086725" y="3665538"/>
          <p14:tracePt t="1473" x="8077200" y="3665538"/>
          <p14:tracePt t="1482" x="8059738" y="3665538"/>
          <p14:tracePt t="1498" x="8050213" y="3665538"/>
          <p14:tracePt t="1505" x="8031163" y="3665538"/>
          <p14:tracePt t="1513" x="8023225" y="3665538"/>
          <p14:tracePt t="1521" x="7986713" y="3665538"/>
          <p14:tracePt t="1529" x="7967663" y="3665538"/>
          <p14:tracePt t="1537" x="7940675" y="3665538"/>
          <p14:tracePt t="1545" x="7921625" y="3675063"/>
          <p14:tracePt t="1553" x="7885113" y="3675063"/>
          <p14:tracePt t="1562" x="7821613" y="3684588"/>
          <p14:tracePt t="1569" x="7804150" y="3694113"/>
          <p14:tracePt t="1578" x="7767638" y="3694113"/>
          <p14:tracePt t="1586" x="7721600" y="3694113"/>
          <p14:tracePt t="1598" x="7685088" y="3694113"/>
          <p14:tracePt t="1602" x="7658100" y="3694113"/>
          <p14:tracePt t="1614" x="7639050" y="3694113"/>
          <p14:tracePt t="1621" x="7621588" y="3694113"/>
          <p14:tracePt t="1625" x="7602538" y="3694113"/>
          <p14:tracePt t="1634" x="7585075" y="3694113"/>
          <p14:tracePt t="1641" x="7575550" y="3694113"/>
          <p14:tracePt t="1649" x="7539038" y="3694113"/>
          <p14:tracePt t="1657" x="7521575" y="3694113"/>
          <p14:tracePt t="1667" x="7494588" y="3694113"/>
          <p14:tracePt t="1673" x="7466013" y="3694113"/>
          <p14:tracePt t="1683" x="7439025" y="3694113"/>
          <p14:tracePt t="1689" x="7385050" y="3694113"/>
          <p14:tracePt t="1698" x="7339013" y="3694113"/>
          <p14:tracePt t="1706" x="7283450" y="3694113"/>
          <p14:tracePt t="1716" x="7248525" y="3694113"/>
          <p14:tracePt t="1721" x="7175500" y="3684588"/>
          <p14:tracePt t="1729" x="7156450" y="3675063"/>
          <p14:tracePt t="1737" x="7102475" y="3657600"/>
          <p14:tracePt t="1746" x="7065963" y="3638550"/>
          <p14:tracePt t="1753" x="7046913" y="3629025"/>
          <p14:tracePt t="1771" x="6992938" y="3602038"/>
          <p14:tracePt t="1779" x="6964363" y="3592513"/>
          <p14:tracePt t="1793" x="6964363" y="3584575"/>
          <p14:tracePt t="1801" x="6956425" y="3584575"/>
          <p14:tracePt t="1809" x="6946900" y="3575050"/>
          <p14:tracePt t="1817" x="6919913" y="3556000"/>
          <p14:tracePt t="1833" x="6873875" y="3538538"/>
          <p14:tracePt t="1841" x="6864350" y="3538538"/>
          <p14:tracePt t="1849" x="6819900" y="3519488"/>
          <p14:tracePt t="1857" x="6800850" y="3502025"/>
          <p14:tracePt t="1865" x="6754813" y="3475038"/>
          <p14:tracePt t="1873" x="6710363" y="3455988"/>
          <p14:tracePt t="1897" x="6627813" y="3429000"/>
          <p14:tracePt t="1906" x="6610350" y="3402013"/>
          <p14:tracePt t="1914" x="6600825" y="3402013"/>
          <p14:tracePt t="1921" x="6581775" y="3382963"/>
          <p14:tracePt t="1929" x="6581775" y="3375025"/>
          <p14:tracePt t="1937" x="6573838" y="3365500"/>
          <p14:tracePt t="1947" x="6573838" y="3355975"/>
          <p14:tracePt t="1955" x="6573838" y="3346450"/>
          <p14:tracePt t="1966" x="6564313" y="3328988"/>
          <p14:tracePt t="1985" x="6564313" y="3319463"/>
          <p14:tracePt t="2012" x="6564313" y="3309938"/>
          <p14:tracePt t="2047" x="6564313" y="3292475"/>
          <p14:tracePt t="2049" x="6573838" y="3273425"/>
          <p14:tracePt t="2073" x="6581775" y="3265488"/>
          <p14:tracePt t="2081" x="6591300" y="3255963"/>
          <p14:tracePt t="2097" x="6600825" y="3255963"/>
          <p14:tracePt t="2105" x="6627813" y="3236913"/>
          <p14:tracePt t="2129" x="6627813" y="3228975"/>
          <p14:tracePt t="2153" x="6654800" y="3219450"/>
          <p14:tracePt t="2169" x="6664325" y="3219450"/>
          <p14:tracePt t="2178" x="6673850" y="3209925"/>
          <p14:tracePt t="2185" x="6691313" y="3209925"/>
          <p14:tracePt t="2194" x="6700838" y="3209925"/>
          <p14:tracePt t="2201" x="6718300" y="3192463"/>
          <p14:tracePt t="2234" x="6727825" y="3182938"/>
          <p14:tracePt t="2251" x="6737350" y="3173413"/>
          <p14:tracePt t="2378" x="6754813" y="3163888"/>
          <p14:tracePt t="2385" x="6754813" y="3155950"/>
          <p14:tracePt t="2401" x="6754813" y="3136900"/>
          <p14:tracePt t="2409" x="6754813" y="3119438"/>
          <p14:tracePt t="2418" x="6754813" y="3109913"/>
          <p14:tracePt t="2449" x="6754813" y="3100388"/>
          <p14:tracePt t="2457" x="6764338" y="3090863"/>
          <p14:tracePt t="2465" x="6764338" y="3082925"/>
          <p14:tracePt t="3484" x="6764338" y="3100388"/>
          <p14:tracePt t="3492" x="6764338" y="3119438"/>
          <p14:tracePt t="3499" x="6764338" y="3146425"/>
          <p14:tracePt t="3507" x="6764338" y="3155950"/>
          <p14:tracePt t="3515" x="6764338" y="3173413"/>
          <p14:tracePt t="3521" x="6764338" y="3209925"/>
          <p14:tracePt t="3529" x="6764338" y="3246438"/>
          <p14:tracePt t="3537" x="6764338" y="3292475"/>
          <p14:tracePt t="3545" x="6764338" y="3319463"/>
          <p14:tracePt t="3553" x="6764338" y="3365500"/>
          <p14:tracePt t="3562" x="6764338" y="3392488"/>
          <p14:tracePt t="3569" x="6764338" y="3446463"/>
          <p14:tracePt t="3579" x="6764338" y="3465513"/>
          <p14:tracePt t="3585" x="6764338" y="3492500"/>
          <p14:tracePt t="3593" x="6764338" y="3511550"/>
          <p14:tracePt t="3601" x="6764338" y="3538538"/>
          <p14:tracePt t="3617" x="6764338" y="3548063"/>
          <p14:tracePt t="3625" x="6754813" y="3556000"/>
          <p14:tracePt t="3705" x="6746875" y="3556000"/>
          <p14:tracePt t="3730" x="6746875" y="3548063"/>
          <p14:tracePt t="3739" x="6746875" y="3538538"/>
          <p14:tracePt t="3755" x="6764338" y="3511550"/>
          <p14:tracePt t="3768" x="6791325" y="3502025"/>
          <p14:tracePt t="3769" x="6827838" y="3492500"/>
          <p14:tracePt t="3779" x="6856413" y="3482975"/>
          <p14:tracePt t="3785" x="6900863" y="3465513"/>
          <p14:tracePt t="3793" x="6956425" y="3446463"/>
          <p14:tracePt t="3801" x="7019925" y="3438525"/>
          <p14:tracePt t="3809" x="7083425" y="3411538"/>
          <p14:tracePt t="3818" x="7146925" y="3375025"/>
          <p14:tracePt t="3826" x="7256463" y="3302000"/>
          <p14:tracePt t="3834" x="7412038" y="3209925"/>
          <p14:tracePt t="3841" x="7594600" y="3073400"/>
          <p14:tracePt t="3849" x="7821613" y="2927350"/>
          <p14:tracePt t="3857" x="7986713" y="2771775"/>
          <p14:tracePt t="3865" x="8213725" y="2535238"/>
          <p14:tracePt t="3873" x="8359775" y="2362200"/>
          <p14:tracePt t="3882" x="8515350" y="2197100"/>
          <p14:tracePt t="3896" x="8651875" y="2006600"/>
          <p14:tracePt t="3898" x="8797925" y="1814513"/>
          <p14:tracePt t="3905" x="8888413" y="1660525"/>
          <p14:tracePt t="3914" x="8988425" y="1522413"/>
          <p14:tracePt t="3921" x="9097963" y="1385888"/>
          <p14:tracePt t="4180" x="8934450" y="328613"/>
          <p14:tracePt t="4187" x="8851900" y="365125"/>
          <p14:tracePt t="4193" x="8778875" y="392113"/>
          <p14:tracePt t="4201" x="8678863" y="446088"/>
          <p14:tracePt t="4209" x="8596313" y="519113"/>
          <p14:tracePt t="4218" x="8505825" y="584200"/>
          <p14:tracePt t="4225" x="8405813" y="657225"/>
          <p14:tracePt t="4233" x="8313738" y="711200"/>
          <p14:tracePt t="4241" x="8186738" y="803275"/>
          <p14:tracePt t="4249" x="8086725" y="874713"/>
          <p14:tracePt t="4257" x="7977188" y="947738"/>
          <p14:tracePt t="4265" x="7858125" y="1020763"/>
          <p14:tracePt t="4273" x="7721600" y="1112838"/>
          <p14:tracePt t="4281" x="7639050" y="1185863"/>
          <p14:tracePt t="4289" x="7548563" y="1249363"/>
          <p14:tracePt t="4297" x="7485063" y="1303338"/>
          <p14:tracePt t="4305" x="7421563" y="1376363"/>
          <p14:tracePt t="4313" x="7375525" y="1412875"/>
          <p14:tracePt t="4321" x="7366000" y="1412875"/>
          <p14:tracePt t="4330" x="7348538" y="1431925"/>
          <p14:tracePt t="4338" x="7312025" y="1468438"/>
          <p14:tracePt t="4346" x="7302500" y="1485900"/>
          <p14:tracePt t="4354" x="7283450" y="1514475"/>
          <p14:tracePt t="4363" x="7265988" y="1531938"/>
          <p14:tracePt t="4369" x="7256463" y="1550988"/>
          <p14:tracePt t="4378" x="7239000" y="1587500"/>
          <p14:tracePt t="4387" x="7219950" y="1604963"/>
          <p14:tracePt t="4393" x="7192963" y="1631950"/>
          <p14:tracePt t="4401" x="7165975" y="1677988"/>
          <p14:tracePt t="4409" x="7156450" y="1697038"/>
          <p14:tracePt t="4417" x="7129463" y="1731963"/>
          <p14:tracePt t="4425" x="7110413" y="1760538"/>
          <p14:tracePt t="4433" x="7073900" y="1804988"/>
          <p14:tracePt t="4441" x="7056438" y="1833563"/>
          <p14:tracePt t="4450" x="7019925" y="1897063"/>
          <p14:tracePt t="4457" x="6983413" y="1960563"/>
          <p14:tracePt t="4466" x="6929438" y="2024063"/>
          <p14:tracePt t="4475" x="6864350" y="2106613"/>
          <p14:tracePt t="4485" x="6810375" y="2189163"/>
          <p14:tracePt t="4491" x="6754813" y="2243138"/>
          <p14:tracePt t="4502" x="6710363" y="2306638"/>
          <p14:tracePt t="4506" x="6673850" y="2335213"/>
          <p14:tracePt t="4515" x="6654800" y="2379663"/>
          <p14:tracePt t="4521" x="6627813" y="2398713"/>
          <p14:tracePt t="4531" x="6610350" y="2435225"/>
          <p14:tracePt t="4540" x="6600825" y="2444750"/>
          <p14:tracePt t="4553" x="6573838" y="2444750"/>
          <p14:tracePt t="4578" x="6554788" y="2462213"/>
          <p14:tracePt t="4585" x="6527800" y="2462213"/>
          <p14:tracePt t="4594" x="6491288" y="2462213"/>
          <p14:tracePt t="4601" x="6454775" y="2452688"/>
          <p14:tracePt t="4609" x="6408738" y="2425700"/>
          <p14:tracePt t="4617" x="6381750" y="2398713"/>
          <p14:tracePt t="4625" x="6326188" y="2371725"/>
          <p14:tracePt t="4634" x="6281738" y="2371725"/>
          <p14:tracePt t="4641" x="6245225" y="2371725"/>
          <p14:tracePt t="4649" x="6235700" y="2371725"/>
          <p14:tracePt t="4658" x="6226175" y="2371725"/>
          <p14:tracePt t="4665" x="6218238" y="2371725"/>
          <p14:tracePt t="4770" x="6208713" y="2371725"/>
          <p14:tracePt t="4778" x="6189663" y="2379663"/>
          <p14:tracePt t="4785" x="6172200" y="2416175"/>
          <p14:tracePt t="4793" x="6145213" y="2444750"/>
          <p14:tracePt t="4801" x="6126163" y="2462213"/>
          <p14:tracePt t="4809" x="6089650" y="2498725"/>
          <p14:tracePt t="4817" x="6080125" y="2517775"/>
          <p14:tracePt t="4825" x="6072188" y="2525713"/>
          <p14:tracePt t="4834" x="6062663" y="2525713"/>
          <p14:tracePt t="4841" x="6043613" y="2544763"/>
          <p14:tracePt t="4849" x="6043613" y="2554288"/>
          <p14:tracePt t="4865" x="6043613" y="2562225"/>
          <p14:tracePt t="4873" x="6043613" y="2589213"/>
          <p14:tracePt t="4881" x="6043613" y="2608263"/>
          <p14:tracePt t="4889" x="6043613" y="2644775"/>
          <p14:tracePt t="4897" x="6043613" y="2698750"/>
          <p14:tracePt t="4905" x="6043613" y="2744788"/>
          <p14:tracePt t="4913" x="6043613" y="2771775"/>
          <p14:tracePt t="4921" x="6043613" y="2827338"/>
          <p14:tracePt t="4929" x="6043613" y="2854325"/>
          <p14:tracePt t="4937" x="6035675" y="2873375"/>
          <p14:tracePt t="4947" x="6016625" y="2917825"/>
          <p14:tracePt t="4953" x="5999163" y="2946400"/>
          <p14:tracePt t="4962" x="5999163" y="2963863"/>
          <p14:tracePt t="4969" x="5999163" y="2990850"/>
          <p14:tracePt t="4982" x="5999163" y="3000375"/>
          <p14:tracePt t="4985" x="5999163" y="3009900"/>
          <p14:tracePt t="5001" x="5999163" y="3017838"/>
          <p14:tracePt t="5017" x="5999163" y="3036888"/>
          <p14:tracePt t="5034" x="5999163" y="3054350"/>
          <p14:tracePt t="5049" x="5999163" y="3073400"/>
          <p14:tracePt t="5057" x="5999163" y="3082925"/>
          <p14:tracePt t="5065" x="5999163" y="3090863"/>
          <p14:tracePt t="5073" x="5999163" y="3100388"/>
          <p14:tracePt t="5081" x="5999163" y="3119438"/>
          <p14:tracePt t="5158" x="5999163" y="3127375"/>
          <p14:tracePt t="5181" x="5999163" y="3136900"/>
          <p14:tracePt t="5190" x="5999163" y="3155950"/>
          <p14:tracePt t="5202" x="5999163" y="3163888"/>
          <p14:tracePt t="5210" x="5999163" y="3173413"/>
          <p14:tracePt t="5217" x="5999163" y="3182938"/>
          <p14:tracePt t="5225" x="5999163" y="3192463"/>
          <p14:tracePt t="5233" x="5999163" y="3200400"/>
          <p14:tracePt t="5241" x="5999163" y="3209925"/>
          <p14:tracePt t="5249" x="6007100" y="3219450"/>
          <p14:tracePt t="5261" x="6007100" y="3236913"/>
          <p14:tracePt t="5273" x="6016625" y="3246438"/>
          <p14:tracePt t="5344" x="6026150" y="3255963"/>
          <p14:tracePt t="5365" x="6035675" y="3265488"/>
          <p14:tracePt t="5373" x="6043613" y="3273425"/>
          <p14:tracePt t="5386" x="6043613" y="3282950"/>
          <p14:tracePt t="5394" x="6053138" y="3292475"/>
          <p14:tracePt t="5401" x="6053138" y="3302000"/>
          <p14:tracePt t="5425" x="6053138" y="3309938"/>
          <p14:tracePt t="5485" x="6053138" y="3319463"/>
          <p14:tracePt t="5489" x="6053138" y="3328988"/>
          <p14:tracePt t="5497" x="6053138" y="3338513"/>
          <p14:tracePt t="5505" x="6043613" y="3365500"/>
          <p14:tracePt t="5513" x="6035675" y="3375025"/>
          <p14:tracePt t="5521" x="6026150" y="3382963"/>
          <p14:tracePt t="5537" x="6016625" y="3402013"/>
          <p14:tracePt t="5546" x="6016625" y="3411538"/>
          <p14:tracePt t="5553" x="6016625" y="3419475"/>
          <p14:tracePt t="5562" x="6007100" y="3429000"/>
          <p14:tracePt t="5569" x="5999163" y="3438525"/>
          <p14:tracePt t="5705" x="5999163" y="3446463"/>
          <p14:tracePt t="5729" x="6007100" y="3446463"/>
          <p14:tracePt t="5739" x="6007100" y="3438525"/>
          <p14:tracePt t="5753" x="6016625" y="3438525"/>
          <p14:tracePt t="5764" x="6026150" y="3429000"/>
          <p14:tracePt t="5778" x="6026150" y="3419475"/>
          <p14:tracePt t="5785" x="6026150" y="3411538"/>
          <p14:tracePt t="5802" x="6026150" y="3402013"/>
          <p14:tracePt t="5841" x="6026150" y="3392488"/>
          <p14:tracePt t="5849" x="5980113" y="3392488"/>
          <p14:tracePt t="5857" x="5870575" y="3392488"/>
          <p14:tracePt t="5865" x="5724525" y="3392488"/>
          <p14:tracePt t="5873" x="5580063" y="3392488"/>
          <p14:tracePt t="5897" x="5086350" y="3319463"/>
          <p14:tracePt t="5905" x="4922838" y="3282950"/>
          <p14:tracePt t="5913" x="4759325" y="3273425"/>
          <p14:tracePt t="5921" x="4603750" y="3236913"/>
          <p14:tracePt t="5930" x="4457700" y="3209925"/>
          <p14:tracePt t="5937" x="4311650" y="3192463"/>
          <p14:tracePt t="5949" x="4202113" y="3192463"/>
          <p14:tracePt t="5953" x="4057650" y="3192463"/>
          <p14:tracePt t="5967" x="3892550" y="3182938"/>
          <p14:tracePt t="5969" x="3729038" y="3182938"/>
          <p14:tracePt t="5979" x="3563938" y="3163888"/>
          <p14:tracePt t="5985" x="3400425" y="3119438"/>
          <p14:tracePt t="5999" x="3236913" y="3109913"/>
          <p14:tracePt t="6002" x="3090863" y="3090863"/>
          <p14:tracePt t="6015" x="2935288" y="3046413"/>
          <p14:tracePt t="6019" x="2808288" y="3027363"/>
          <p14:tracePt t="6026" x="2679700" y="3027363"/>
          <p14:tracePt t="6034" x="2543175" y="2990850"/>
          <p14:tracePt t="6046" x="2452688" y="2990850"/>
          <p14:tracePt t="6049" x="2343150" y="2990850"/>
          <p14:tracePt t="6058" x="2270125" y="2990850"/>
          <p14:tracePt t="6065" x="2214563" y="2990850"/>
          <p14:tracePt t="6073" x="2179638" y="2990850"/>
          <p14:tracePt t="6081" x="2160588" y="2990850"/>
          <p14:tracePt t="6089" x="2151063" y="2990850"/>
          <p14:tracePt t="6219" x="2133600" y="2990850"/>
          <p14:tracePt t="6247" x="2124075" y="3000375"/>
          <p14:tracePt t="6249" x="2124075" y="3036888"/>
          <p14:tracePt t="6257" x="2124075" y="3082925"/>
          <p14:tracePt t="6265" x="2124075" y="3100388"/>
          <p14:tracePt t="6275" x="2114550" y="3155950"/>
          <p14:tracePt t="6282" x="2106613" y="3182938"/>
          <p14:tracePt t="6290" x="2106613" y="3200400"/>
          <p14:tracePt t="6297" x="2087563" y="3228975"/>
          <p14:tracePt t="6305" x="2087563" y="3246438"/>
          <p14:tracePt t="6313" x="2087563" y="3265488"/>
          <p14:tracePt t="6388" x="2087563" y="3273425"/>
          <p14:tracePt t="6393" x="2097088" y="3273425"/>
          <p14:tracePt t="6402" x="2114550" y="3273425"/>
          <p14:tracePt t="6409" x="2133600" y="3273425"/>
          <p14:tracePt t="6417" x="2151063" y="3273425"/>
          <p14:tracePt t="6433" x="2170113" y="3282950"/>
          <p14:tracePt t="6705" x="2187575" y="3282950"/>
          <p14:tracePt t="6715" x="2206625" y="3282950"/>
          <p14:tracePt t="6721" x="2214563" y="3282950"/>
          <p14:tracePt t="6729" x="2233613" y="3282950"/>
          <p14:tracePt t="6737" x="2251075" y="3282950"/>
          <p14:tracePt t="6745" x="2270125" y="3282950"/>
          <p14:tracePt t="6753" x="2279650" y="3292475"/>
          <p14:tracePt t="6762" x="2287588" y="3292475"/>
          <p14:tracePt t="6769" x="2297113" y="3292475"/>
          <p14:tracePt t="6779" x="2324100" y="3292475"/>
          <p14:tracePt t="6785" x="2333625" y="3292475"/>
          <p14:tracePt t="6801" x="2360613" y="3292475"/>
          <p14:tracePt t="6812" x="2379663" y="3292475"/>
          <p14:tracePt t="6818" x="2406650" y="3292475"/>
          <p14:tracePt t="6825" x="2425700" y="3292475"/>
          <p14:tracePt t="6833" x="2470150" y="3292475"/>
          <p14:tracePt t="6842" x="2506663" y="3292475"/>
          <p14:tracePt t="6849" x="2562225" y="3292475"/>
          <p14:tracePt t="6857" x="2625725" y="3292475"/>
          <p14:tracePt t="6865" x="2698750" y="3292475"/>
          <p14:tracePt t="6873" x="2771775" y="3292475"/>
          <p14:tracePt t="6897" x="3081338" y="3302000"/>
          <p14:tracePt t="6905" x="3208338" y="3302000"/>
          <p14:tracePt t="6914" x="3354388" y="3302000"/>
          <p14:tracePt t="6921" x="3519488" y="3302000"/>
          <p14:tracePt t="6930" x="3665538" y="3302000"/>
          <p14:tracePt t="6937" x="3810000" y="3302000"/>
          <p14:tracePt t="6945" x="3938588" y="3302000"/>
          <p14:tracePt t="6953" x="4029075" y="3302000"/>
          <p14:tracePt t="6961" x="4138613" y="3302000"/>
          <p14:tracePt t="6969" x="4211638" y="3302000"/>
          <p14:tracePt t="6979" x="4294188" y="3328988"/>
          <p14:tracePt t="6985" x="4348163" y="3338513"/>
          <p14:tracePt t="6997" x="4413250" y="3355975"/>
          <p14:tracePt t="7001" x="4448175" y="3355975"/>
          <p14:tracePt t="7009" x="4467225" y="3355975"/>
          <p14:tracePt t="7018" x="4513263" y="3365500"/>
          <p14:tracePt t="7026" x="4576763" y="3392488"/>
          <p14:tracePt t="7033" x="4613275" y="3402013"/>
          <p14:tracePt t="7041" x="4667250" y="3402013"/>
          <p14:tracePt t="7049" x="4730750" y="3411538"/>
          <p14:tracePt t="7058" x="4822825" y="3411538"/>
          <p14:tracePt t="7065" x="4876800" y="3411538"/>
          <p14:tracePt t="7073" x="4949825" y="3411538"/>
          <p14:tracePt t="7082" x="5022850" y="3411538"/>
          <p14:tracePt t="7090" x="5086350" y="3411538"/>
          <p14:tracePt t="7097" x="5114925" y="3411538"/>
          <p14:tracePt t="7106" x="5168900" y="3411538"/>
          <p14:tracePt t="7114" x="5205413" y="3411538"/>
          <p14:tracePt t="7121" x="5251450" y="3411538"/>
          <p14:tracePt t="7129" x="5305425" y="3411538"/>
          <p14:tracePt t="7137" x="5360988" y="3411538"/>
          <p14:tracePt t="7146" x="5414963" y="3411538"/>
          <p14:tracePt t="7153" x="5470525" y="3411538"/>
          <p14:tracePt t="7161" x="5534025" y="3411538"/>
          <p14:tracePt t="7169" x="5588000" y="3411538"/>
          <p14:tracePt t="7178" x="5661025" y="3411538"/>
          <p14:tracePt t="7185" x="5716588" y="3411538"/>
          <p14:tracePt t="7193" x="5770563" y="3411538"/>
          <p14:tracePt t="7202" x="5816600" y="3411538"/>
          <p14:tracePt t="7209" x="5853113" y="3411538"/>
          <p14:tracePt t="7217" x="5870575" y="3411538"/>
          <p14:tracePt t="7225" x="5880100" y="3411538"/>
          <p14:tracePt t="7234" x="5899150" y="3411538"/>
          <p14:tracePt t="7249" x="5916613" y="3419475"/>
          <p14:tracePt t="7265" x="5943600" y="3438525"/>
          <p14:tracePt t="7273" x="5953125" y="3438525"/>
          <p14:tracePt t="7281" x="5972175" y="3438525"/>
          <p14:tracePt t="7290" x="5999163" y="3446463"/>
          <p14:tracePt t="7297" x="6016625" y="3446463"/>
          <p14:tracePt t="7305" x="6035675" y="3455988"/>
          <p14:tracePt t="7314" x="6053138" y="3455988"/>
          <p14:tracePt t="7321" x="6062663" y="3455988"/>
          <p14:tracePt t="7330" x="6080125" y="3465513"/>
          <p14:tracePt t="7346" x="6089650" y="3465513"/>
          <p14:tracePt t="7410" x="6099175" y="3465513"/>
          <p14:tracePt t="7595" x="6108700" y="3465513"/>
          <p14:tracePt t="7606" x="6126163" y="3446463"/>
          <p14:tracePt t="7625" x="6135688" y="3438525"/>
          <p14:tracePt t="7674" x="6135688" y="3419475"/>
          <p14:tracePt t="7786" x="6116638" y="3402013"/>
          <p14:tracePt t="7793" x="6026150" y="3392488"/>
          <p14:tracePt t="7801" x="5916613" y="3392488"/>
          <p14:tracePt t="7809" x="5789613" y="3375025"/>
          <p14:tracePt t="7817" x="5643563" y="3346450"/>
          <p14:tracePt t="7825" x="5514975" y="3328988"/>
          <p14:tracePt t="7833" x="5341938" y="3302000"/>
          <p14:tracePt t="7842" x="5214938" y="3302000"/>
          <p14:tracePt t="7849" x="5078413" y="3302000"/>
          <p14:tracePt t="7858" x="4913313" y="3302000"/>
          <p14:tracePt t="7867" x="4767263" y="3302000"/>
          <p14:tracePt t="7875" x="4622800" y="3302000"/>
          <p14:tracePt t="7898" x="4275138" y="3302000"/>
          <p14:tracePt t="7905" x="4221163" y="3302000"/>
          <p14:tracePt t="7913" x="4102100" y="3302000"/>
          <p14:tracePt t="7921" x="4029075" y="3302000"/>
          <p14:tracePt t="7930" x="3956050" y="3302000"/>
          <p14:tracePt t="7937" x="3883025" y="3302000"/>
          <p14:tracePt t="7947" x="3775075" y="3302000"/>
          <p14:tracePt t="7953" x="3702050" y="3302000"/>
          <p14:tracePt t="7966" x="3609975" y="3302000"/>
          <p14:tracePt t="7969" x="3500438" y="3302000"/>
          <p14:tracePt t="7978" x="3427413" y="3302000"/>
          <p14:tracePt t="7986" x="3336925" y="3302000"/>
          <p14:tracePt t="7995" x="3254375" y="3302000"/>
          <p14:tracePt t="8001" x="3181350" y="3282950"/>
          <p14:tracePt t="8010" x="3136900" y="3273425"/>
          <p14:tracePt t="8017" x="3081338" y="3273425"/>
          <p14:tracePt t="8025" x="3044825" y="3273425"/>
          <p14:tracePt t="8033" x="3027363" y="3273425"/>
          <p14:tracePt t="8042" x="2981325" y="3273425"/>
          <p14:tracePt t="8050" x="2971800" y="3273425"/>
          <p14:tracePt t="8065" x="2954338" y="3273425"/>
          <p14:tracePt t="8073" x="2944813" y="3265488"/>
          <p14:tracePt t="8081" x="2935288" y="3265488"/>
          <p14:tracePt t="8089" x="2898775" y="3265488"/>
          <p14:tracePt t="8097" x="2881313" y="3265488"/>
          <p14:tracePt t="8105" x="2844800" y="3265488"/>
          <p14:tracePt t="8114" x="2798763" y="3265488"/>
          <p14:tracePt t="8121" x="2781300" y="3265488"/>
          <p14:tracePt t="8129" x="2744788" y="3265488"/>
          <p14:tracePt t="8138" x="2735263" y="3265488"/>
          <p14:tracePt t="8145" x="2716213" y="3265488"/>
          <p14:tracePt t="8249" x="2708275" y="3265488"/>
          <p14:tracePt t="8265" x="2698750" y="3265488"/>
          <p14:tracePt t="8273" x="2679700" y="3265488"/>
          <p14:tracePt t="8281" x="2671763" y="3265488"/>
          <p14:tracePt t="8290" x="2652713" y="3265488"/>
          <p14:tracePt t="8298" x="2625725" y="3246438"/>
          <p14:tracePt t="8305" x="2616200" y="3246438"/>
          <p14:tracePt t="8313" x="2579688" y="3246438"/>
          <p14:tracePt t="8323" x="2533650" y="3246438"/>
          <p14:tracePt t="8329" x="2506663" y="3246438"/>
          <p14:tracePt t="8339" x="2470150" y="3246438"/>
          <p14:tracePt t="8345" x="2425700" y="3246438"/>
          <p14:tracePt t="8354" x="2389188" y="3246438"/>
          <p14:tracePt t="8362" x="2370138" y="3246438"/>
          <p14:tracePt t="8369" x="2333625" y="3246438"/>
          <p14:tracePt t="8386" x="2316163" y="3246438"/>
          <p14:tracePt t="8394" x="2297113" y="3246438"/>
          <p14:tracePt t="8401" x="2279650" y="3246438"/>
          <p14:tracePt t="8410" x="2270125" y="3246438"/>
          <p14:tracePt t="8618" x="2251075" y="3246438"/>
          <p14:tracePt t="8767" x="2243138" y="3246438"/>
          <p14:tracePt t="8780" x="2233613" y="3246438"/>
          <p14:tracePt t="8803" x="2214563" y="3246438"/>
          <p14:tracePt t="8812" x="2206625" y="3246438"/>
          <p14:tracePt t="9148" x="2206625" y="3228975"/>
          <p14:tracePt t="9164" x="2206625" y="3219450"/>
          <p14:tracePt t="9172" x="2206625" y="3200400"/>
          <p14:tracePt t="9178" x="2206625" y="3192463"/>
          <p14:tracePt t="9185" x="2206625" y="3182938"/>
          <p14:tracePt t="9194" x="2206625" y="3173413"/>
          <p14:tracePt t="9201" x="2206625" y="3163888"/>
          <p14:tracePt t="9209" x="2206625" y="3155950"/>
          <p14:tracePt t="9217" x="2206625" y="3146425"/>
          <p14:tracePt t="9226" x="2206625" y="3136900"/>
          <p14:tracePt t="9242" x="2206625" y="3119438"/>
          <p14:tracePt t="9250" x="2206625" y="3109913"/>
          <p14:tracePt t="9257" x="2206625" y="3100388"/>
          <p14:tracePt t="9275" x="2206625" y="3082925"/>
          <p14:tracePt t="9283" x="2206625" y="3063875"/>
          <p14:tracePt t="9290" x="2206625" y="3054350"/>
          <p14:tracePt t="9299" x="2206625" y="3027363"/>
          <p14:tracePt t="9306" x="2206625" y="3009900"/>
          <p14:tracePt t="9315" x="2206625" y="2982913"/>
          <p14:tracePt t="9323" x="2206625" y="2963863"/>
          <p14:tracePt t="9330" x="2206625" y="2936875"/>
          <p14:tracePt t="9347" x="2206625" y="2890838"/>
          <p14:tracePt t="9354" x="2206625" y="2881313"/>
          <p14:tracePt t="9363" x="2206625" y="2854325"/>
          <p14:tracePt t="9370" x="2206625" y="2836863"/>
          <p14:tracePt t="9378" x="2206625" y="2808288"/>
          <p14:tracePt t="9387" x="2206625" y="2790825"/>
          <p14:tracePt t="9394" x="2206625" y="2763838"/>
          <p14:tracePt t="9401" x="2206625" y="2735263"/>
          <p14:tracePt t="9410" x="2206625" y="2698750"/>
          <p14:tracePt t="9417" x="2206625" y="2662238"/>
          <p14:tracePt t="9426" x="2179638" y="2617788"/>
          <p14:tracePt t="9433" x="2170113" y="2571750"/>
          <p14:tracePt t="9443" x="2143125" y="2508250"/>
          <p14:tracePt t="9451" x="2133600" y="2452688"/>
          <p14:tracePt t="9457" x="2124075" y="2389188"/>
          <p14:tracePt t="9465" x="2106613" y="2298700"/>
          <p14:tracePt t="9474" x="2070100" y="2197100"/>
          <p14:tracePt t="9481" x="2051050" y="2125663"/>
          <p14:tracePt t="9489" x="2014538" y="2024063"/>
          <p14:tracePt t="9497" x="1997075" y="1951038"/>
          <p14:tracePt t="9505" x="1987550" y="1870075"/>
          <p14:tracePt t="9513" x="1978025" y="1797050"/>
          <p14:tracePt t="9521" x="1978025" y="1704975"/>
          <p14:tracePt t="9529" x="1951038" y="1624013"/>
          <p14:tracePt t="9537" x="1931988" y="1568450"/>
          <p14:tracePt t="9545" x="1931988" y="1514475"/>
          <p14:tracePt t="9553" x="1931988" y="1449388"/>
          <p14:tracePt t="9562" x="1924050" y="1412875"/>
          <p14:tracePt t="9569" x="1924050" y="1368425"/>
          <p14:tracePt t="9578" x="1924050" y="1331913"/>
          <p14:tracePt t="9586" x="1924050" y="1303338"/>
          <p14:tracePt t="9594" x="1914525" y="1258888"/>
          <p14:tracePt t="9601" x="1914525" y="1231900"/>
          <p14:tracePt t="9610" x="1887538" y="1158875"/>
          <p14:tracePt t="9618" x="1887538" y="1112838"/>
          <p14:tracePt t="9625" x="1878013" y="1057275"/>
          <p14:tracePt t="9633" x="1878013" y="1020763"/>
          <p14:tracePt t="9641" x="1868488" y="966788"/>
          <p14:tracePt t="9649" x="1868488" y="903288"/>
          <p14:tracePt t="9657" x="1868488" y="866775"/>
          <p14:tracePt t="9666" x="1868488" y="820738"/>
          <p14:tracePt t="9673" x="1868488" y="793750"/>
          <p14:tracePt t="9682" x="1868488" y="757238"/>
          <p14:tracePt t="9689" x="1868488" y="747713"/>
          <p14:tracePt t="9700" x="1868488" y="720725"/>
          <p14:tracePt t="9705" x="1878013" y="693738"/>
          <p14:tracePt t="9713" x="1878013" y="684213"/>
          <p14:tracePt t="9721" x="1887538" y="674688"/>
          <p14:tracePt t="9737" x="1887538" y="657225"/>
          <p14:tracePt t="9746" x="1895475" y="647700"/>
          <p14:tracePt t="9753" x="1895475" y="638175"/>
          <p14:tracePt t="9763" x="1905000" y="638175"/>
          <p14:tracePt t="9769" x="1905000" y="628650"/>
          <p14:tracePt t="9780" x="1924050" y="601663"/>
          <p14:tracePt t="9785" x="1924050" y="584200"/>
          <p14:tracePt t="9794" x="1931988" y="574675"/>
          <p14:tracePt t="9801" x="1941513" y="547688"/>
          <p14:tracePt t="9809" x="1941513" y="538163"/>
          <p14:tracePt t="9817" x="1941513" y="528638"/>
          <p14:tracePt t="9825" x="1941513" y="501650"/>
          <p14:tracePt t="9833" x="1968500" y="482600"/>
          <p14:tracePt t="9841" x="1978025" y="465138"/>
          <p14:tracePt t="9849" x="1978025" y="455613"/>
          <p14:tracePt t="9874" x="1978025" y="446088"/>
          <p14:tracePt t="9889" x="1987550" y="428625"/>
          <p14:tracePt t="9913" x="1997075" y="419100"/>
          <p14:tracePt t="10045" x="2005013" y="419100"/>
          <p14:tracePt t="10072" x="2014538" y="419100"/>
          <p14:tracePt t="10084" x="2024063" y="455613"/>
          <p14:tracePt t="10091" x="2024063" y="465138"/>
          <p14:tracePt t="10097" x="2024063" y="501650"/>
          <p14:tracePt t="10105" x="2033588" y="528638"/>
          <p14:tracePt t="10114" x="2033588" y="547688"/>
          <p14:tracePt t="10121" x="2033588" y="584200"/>
          <p14:tracePt t="10129" x="2051050" y="611188"/>
          <p14:tracePt t="10137" x="2060575" y="638175"/>
          <p14:tracePt t="10146" x="2060575" y="657225"/>
          <p14:tracePt t="10153" x="2070100" y="684213"/>
          <p14:tracePt t="10162" x="2070100" y="693738"/>
          <p14:tracePt t="10169" x="2078038" y="711200"/>
          <p14:tracePt t="10251" x="2087563" y="720725"/>
          <p14:tracePt t="10269" x="2097088" y="720725"/>
          <p14:tracePt t="10275" x="2124075" y="738188"/>
          <p14:tracePt t="10281" x="2143125" y="747713"/>
          <p14:tracePt t="10289" x="2160588" y="747713"/>
          <p14:tracePt t="10299" x="2206625" y="757238"/>
          <p14:tracePt t="10310" x="2233613" y="766763"/>
          <p14:tracePt t="10313" x="2260600" y="784225"/>
          <p14:tracePt t="10321" x="2297113" y="793750"/>
          <p14:tracePt t="10329" x="2316163" y="811213"/>
          <p14:tracePt t="10339" x="2352675" y="839788"/>
          <p14:tracePt t="10345" x="2360613" y="847725"/>
          <p14:tracePt t="10354" x="2397125" y="866775"/>
          <p14:tracePt t="10363" x="2406650" y="884238"/>
          <p14:tracePt t="10370" x="2425700" y="903288"/>
          <p14:tracePt t="10385" x="2433638" y="930275"/>
          <p14:tracePt t="10394" x="2433638" y="939800"/>
          <p14:tracePt t="10411" x="2443163" y="957263"/>
          <p14:tracePt t="10417" x="2443163" y="966788"/>
          <p14:tracePt t="10425" x="2452688" y="976313"/>
          <p14:tracePt t="10433" x="2462213" y="976313"/>
          <p14:tracePt t="10441" x="2479675" y="993775"/>
          <p14:tracePt t="10449" x="2498725" y="1012825"/>
          <p14:tracePt t="10468" x="2516188" y="1020763"/>
          <p14:tracePt t="10473" x="2525713" y="1030288"/>
          <p14:tracePt t="10546" x="2533650" y="1039813"/>
          <p14:tracePt t="10571" x="2533650" y="1049338"/>
          <p14:tracePt t="10586" x="2533650" y="1057275"/>
          <p14:tracePt t="10601" x="2533650" y="1066800"/>
          <p14:tracePt t="10617" x="2543175" y="1085850"/>
          <p14:tracePt t="10642" x="2562225" y="1103313"/>
          <p14:tracePt t="10649" x="2570163" y="1112838"/>
          <p14:tracePt t="10657" x="2579688" y="1112838"/>
          <p14:tracePt t="10665" x="2589213" y="1122363"/>
          <p14:tracePt t="10673" x="2589213" y="1130300"/>
          <p14:tracePt t="10684" x="2589213" y="1139825"/>
          <p14:tracePt t="10689" x="2598738" y="1158875"/>
          <p14:tracePt t="10705" x="2606675" y="1166813"/>
          <p14:tracePt t="10721" x="2606675" y="1176338"/>
          <p14:tracePt t="10738" x="2606675" y="1185863"/>
          <p14:tracePt t="10746" x="2606675" y="1195388"/>
          <p14:tracePt t="10763" x="2606675" y="1212850"/>
          <p14:tracePt t="10769" x="2606675" y="1222375"/>
          <p14:tracePt t="10778" x="2606675" y="1231900"/>
          <p14:tracePt t="10794" x="2606675" y="1239838"/>
          <p14:tracePt t="10809" x="2606675" y="1258888"/>
          <p14:tracePt t="10821" x="2598738" y="1268413"/>
          <p14:tracePt t="10833" x="2598738" y="1276350"/>
          <p14:tracePt t="10841" x="2598738" y="1295400"/>
          <p14:tracePt t="10851" x="2598738" y="1303338"/>
          <p14:tracePt t="10867" x="2589213" y="1312863"/>
          <p14:tracePt t="10883" x="2579688" y="1322388"/>
          <p14:tracePt t="10889" x="2570163" y="1339850"/>
          <p14:tracePt t="10937" x="2562225" y="1349375"/>
          <p14:tracePt t="10955" x="2552700" y="1358900"/>
          <p14:tracePt t="10971" x="2543175" y="1368425"/>
          <p14:tracePt t="10987" x="2533650" y="1376363"/>
          <p14:tracePt t="10999" x="2525713" y="1385888"/>
          <p14:tracePt t="11003" x="2506663" y="1385888"/>
          <p14:tracePt t="11016" x="2498725" y="1395413"/>
          <p14:tracePt t="11017" x="2479675" y="1404938"/>
          <p14:tracePt t="11025" x="2462213" y="1422400"/>
          <p14:tracePt t="11033" x="2443163" y="1422400"/>
          <p14:tracePt t="11043" x="2433638" y="1422400"/>
          <p14:tracePt t="11049" x="2425700" y="1431925"/>
          <p14:tracePt t="11058" x="2416175" y="1431925"/>
          <p14:tracePt t="11065" x="2397125" y="1431925"/>
          <p14:tracePt t="11073" x="2352675" y="1431925"/>
          <p14:tracePt t="11081" x="2316163" y="1431925"/>
          <p14:tracePt t="11090" x="2260600" y="1441450"/>
          <p14:tracePt t="11099" x="2214563" y="1441450"/>
          <p14:tracePt t="11107" x="2179638" y="1441450"/>
          <p14:tracePt t="11115" x="2151063" y="1441450"/>
          <p14:tracePt t="11123" x="2114550" y="1441450"/>
          <p14:tracePt t="11131" x="2106613" y="1441450"/>
          <p14:tracePt t="11138" x="2106613" y="1449388"/>
          <p14:tracePt t="11203" x="2106613" y="1431925"/>
          <p14:tracePt t="11235" x="2106613" y="1422400"/>
          <p14:tracePt t="11245" x="2106613" y="1412875"/>
          <p14:tracePt t="11379" x="2114550" y="1412875"/>
          <p14:tracePt t="11390" x="2124075" y="1422400"/>
          <p14:tracePt t="11394" x="2133600" y="1441450"/>
          <p14:tracePt t="11401" x="2143125" y="1449388"/>
          <p14:tracePt t="11410" x="2151063" y="1468438"/>
          <p14:tracePt t="11417" x="2170113" y="1495425"/>
          <p14:tracePt t="11425" x="2197100" y="1541463"/>
          <p14:tracePt t="11433" x="2197100" y="1558925"/>
          <p14:tracePt t="11444" x="2214563" y="1614488"/>
          <p14:tracePt t="11452" x="2251075" y="1677988"/>
          <p14:tracePt t="11457" x="2279650" y="1724025"/>
          <p14:tracePt t="11466" x="2287588" y="1768475"/>
          <p14:tracePt t="11473" x="2324100" y="1833563"/>
          <p14:tracePt t="11485" x="2360613" y="1897063"/>
          <p14:tracePt t="11491" x="2389188" y="1943100"/>
          <p14:tracePt t="11498" x="2406650" y="1987550"/>
          <p14:tracePt t="11507" x="2443163" y="2016125"/>
          <p14:tracePt t="11513" x="2452688" y="2033588"/>
          <p14:tracePt t="11521" x="2470150" y="2070100"/>
          <p14:tracePt t="11530" x="2489200" y="2089150"/>
          <p14:tracePt t="11537" x="2498725" y="2097088"/>
          <p14:tracePt t="11553" x="2506663" y="2106613"/>
          <p14:tracePt t="11562" x="2506663" y="2116138"/>
          <p14:tracePt t="11569" x="2516188" y="2125663"/>
          <p14:tracePt t="11601" x="2525713" y="2133600"/>
          <p14:tracePt t="11625" x="2525713" y="2143125"/>
          <p14:tracePt t="11633" x="2533650" y="2152650"/>
          <p14:tracePt t="11657" x="2543175" y="2170113"/>
          <p14:tracePt t="11667" x="2552700" y="2170113"/>
          <p14:tracePt t="11675" x="2562225" y="2170113"/>
          <p14:tracePt t="11687" x="2570163" y="2170113"/>
          <p14:tracePt t="11698" x="2579688" y="2170113"/>
          <p14:tracePt t="11705" x="2589213" y="2170113"/>
          <p14:tracePt t="11714" x="2598738" y="2170113"/>
          <p14:tracePt t="11721" x="2606675" y="2170113"/>
          <p14:tracePt t="11730" x="2616200" y="2170113"/>
          <p14:tracePt t="11738" x="2635250" y="2170113"/>
          <p14:tracePt t="11746" x="2643188" y="2170113"/>
          <p14:tracePt t="11753" x="2652713" y="2170113"/>
          <p14:tracePt t="11923" x="2671763" y="2170113"/>
          <p14:tracePt t="11968" x="2689225" y="2170113"/>
          <p14:tracePt t="11972" x="2698750" y="2170113"/>
          <p14:tracePt t="11979" x="2716213" y="2170113"/>
          <p14:tracePt t="11985" x="2725738" y="2170113"/>
          <p14:tracePt t="11997" x="2735263" y="2170113"/>
          <p14:tracePt t="12017" x="2771775" y="2170113"/>
          <p14:tracePt t="12027" x="2808288" y="2170113"/>
          <p14:tracePt t="12035" x="2817813" y="2170113"/>
          <p14:tracePt t="12046" x="2825750" y="2170113"/>
          <p14:tracePt t="12050" x="2852738" y="2170113"/>
          <p14:tracePt t="12067" x="2862263" y="2170113"/>
          <p14:tracePt t="12081" x="2881313" y="2170113"/>
          <p14:tracePt t="12089" x="2889250" y="2170113"/>
          <p14:tracePt t="12097" x="2898775" y="2170113"/>
          <p14:tracePt t="12114" x="2908300" y="2170113"/>
          <p14:tracePt t="12121" x="2925763" y="2170113"/>
          <p14:tracePt t="12130" x="2944813" y="2189163"/>
          <p14:tracePt t="12194" x="2971800" y="2189163"/>
          <p14:tracePt t="12219" x="2981325" y="2189163"/>
          <p14:tracePt t="12228" x="2990850" y="2189163"/>
          <p14:tracePt t="12237" x="3008313" y="2206625"/>
          <p14:tracePt t="12241" x="3017838" y="2206625"/>
          <p14:tracePt t="12293" x="3027363" y="2206625"/>
          <p14:tracePt t="12307" x="3035300" y="2206625"/>
          <p14:tracePt t="12325" x="3044825" y="2206625"/>
          <p14:tracePt t="12330" x="3054350" y="2206625"/>
          <p14:tracePt t="12338" x="3063875" y="2206625"/>
          <p14:tracePt t="12345" x="3090863" y="2216150"/>
          <p14:tracePt t="12353" x="3108325" y="2216150"/>
          <p14:tracePt t="12362" x="3127375" y="2225675"/>
          <p14:tracePt t="12370" x="3154363" y="2225675"/>
          <p14:tracePt t="12377" x="3171825" y="2233613"/>
          <p14:tracePt t="12388" x="3190875" y="2233613"/>
          <p14:tracePt t="12395" x="3200400" y="2233613"/>
          <p14:tracePt t="12402" x="3227388" y="2233613"/>
          <p14:tracePt t="12410" x="3244850" y="2233613"/>
          <p14:tracePt t="12418" x="3273425" y="2262188"/>
          <p14:tracePt t="12427" x="3300413" y="2262188"/>
          <p14:tracePt t="12436" x="3336925" y="2262188"/>
          <p14:tracePt t="12441" x="3354388" y="2262188"/>
          <p14:tracePt t="12449" x="3400425" y="2262188"/>
          <p14:tracePt t="12457" x="3419475" y="2262188"/>
          <p14:tracePt t="12466" x="3427413" y="2262188"/>
          <p14:tracePt t="12473" x="3436938" y="2262188"/>
          <p14:tracePt t="12642" x="3463925" y="2262188"/>
          <p14:tracePt t="12649" x="3473450" y="2262188"/>
          <p14:tracePt t="12666" x="3490913" y="2270125"/>
          <p14:tracePt t="12673" x="3500438" y="2270125"/>
          <p14:tracePt t="12681" x="3509963" y="2270125"/>
          <p14:tracePt t="12699" x="3519488" y="2270125"/>
          <p14:tracePt t="12706" x="3527425" y="2270125"/>
          <p14:tracePt t="12718" x="3556000" y="2279650"/>
          <p14:tracePt t="12730" x="3582988" y="2298700"/>
          <p14:tracePt t="12739" x="3592513" y="2298700"/>
          <p14:tracePt t="12747" x="3600450" y="2298700"/>
          <p14:tracePt t="12754" x="3619500" y="2306638"/>
          <p14:tracePt t="12769" x="3636963" y="2306638"/>
          <p14:tracePt t="12794" x="3646488" y="2306638"/>
          <p14:tracePt t="12813" x="3656013" y="2306638"/>
          <p14:tracePt t="12820" x="3673475" y="2306638"/>
          <p14:tracePt t="12839" x="3683000" y="2306638"/>
          <p14:tracePt t="12841" x="3692525" y="2306638"/>
          <p14:tracePt t="12868" x="3709988" y="2306638"/>
          <p14:tracePt t="12877" x="3719513" y="2306638"/>
          <p14:tracePt t="12889" x="3738563" y="2316163"/>
          <p14:tracePt t="12905" x="3783013" y="2352675"/>
          <p14:tracePt t="12923" x="3810000" y="2362200"/>
          <p14:tracePt t="12932" x="3829050" y="2371725"/>
          <p14:tracePt t="12939" x="3838575" y="2371725"/>
          <p14:tracePt t="12946" x="3865563" y="2379663"/>
          <p14:tracePt t="12953" x="3875088" y="2379663"/>
          <p14:tracePt t="12965" x="3883025" y="2389188"/>
          <p14:tracePt t="12969" x="3892550" y="2398713"/>
          <p14:tracePt t="13035" x="3892550" y="2408238"/>
          <p14:tracePt t="13052" x="3902075" y="2408238"/>
          <p14:tracePt t="13093" x="3911600" y="2425700"/>
          <p14:tracePt t="13118" x="3911600" y="2435225"/>
          <p14:tracePt t="13131" x="3911600" y="2452688"/>
          <p14:tracePt t="13141" x="3919538" y="2462213"/>
          <p14:tracePt t="13145" x="3929063" y="2481263"/>
          <p14:tracePt t="13162" x="3948113" y="2498725"/>
          <p14:tracePt t="13169" x="3984625" y="2525713"/>
          <p14:tracePt t="13179" x="4002088" y="2544763"/>
          <p14:tracePt t="13185" x="4048125" y="2581275"/>
          <p14:tracePt t="13194" x="4075113" y="2598738"/>
          <p14:tracePt t="13201" x="4121150" y="2635250"/>
          <p14:tracePt t="13212" x="4165600" y="2644775"/>
          <p14:tracePt t="13218" x="4184650" y="2662238"/>
          <p14:tracePt t="13227" x="4230688" y="2690813"/>
          <p14:tracePt t="13235" x="4248150" y="2698750"/>
          <p14:tracePt t="13241" x="4267200" y="2708275"/>
          <p14:tracePt t="13249" x="4284663" y="2717800"/>
          <p14:tracePt t="13257" x="4303713" y="2717800"/>
          <p14:tracePt t="13265" x="4321175" y="2735263"/>
          <p14:tracePt t="13289" x="4330700" y="2735263"/>
          <p14:tracePt t="13305" x="4340225" y="2735263"/>
          <p14:tracePt t="13465" x="4348163" y="2735263"/>
          <p14:tracePt t="13483" x="4357688" y="2735263"/>
          <p14:tracePt t="13490" x="4367213" y="2735263"/>
          <p14:tracePt t="13507" x="4384675" y="2735263"/>
          <p14:tracePt t="13530" x="4394200" y="2735263"/>
          <p14:tracePt t="13538" x="4403725" y="2735263"/>
          <p14:tracePt t="13553" x="4421188" y="2744788"/>
          <p14:tracePt t="13561" x="4430713" y="2744788"/>
          <p14:tracePt t="13569" x="4448175" y="2754313"/>
          <p14:tracePt t="13577" x="4476750" y="2754313"/>
          <p14:tracePt t="13585" x="4494213" y="2763838"/>
          <p14:tracePt t="13594" x="4540250" y="2781300"/>
          <p14:tracePt t="13601" x="4549775" y="2781300"/>
          <p14:tracePt t="13611" x="4576763" y="2781300"/>
          <p14:tracePt t="13617" x="4594225" y="2790825"/>
          <p14:tracePt t="13625" x="4622800" y="2800350"/>
          <p14:tracePt t="13633" x="4640263" y="2800350"/>
          <p14:tracePt t="13641" x="4667250" y="2817813"/>
          <p14:tracePt t="13649" x="4676775" y="2817813"/>
          <p14:tracePt t="13667" x="4686300" y="2817813"/>
          <p14:tracePt t="13675" x="4703763" y="2817813"/>
          <p14:tracePt t="13689" x="4713288" y="2817813"/>
          <p14:tracePt t="13699" x="4722813" y="2817813"/>
          <p14:tracePt t="13708" x="4730750" y="2827338"/>
          <p14:tracePt t="13717" x="4740275" y="2827338"/>
          <p14:tracePt t="13722" x="4749800" y="2836863"/>
          <p14:tracePt t="13733" x="4759325" y="2836863"/>
          <p14:tracePt t="13737" x="4767263" y="2844800"/>
          <p14:tracePt t="13745" x="4795838" y="2844800"/>
          <p14:tracePt t="13753" x="4803775" y="2854325"/>
          <p14:tracePt t="13777" x="4813300" y="2863850"/>
          <p14:tracePt t="13785" x="4822825" y="2873375"/>
          <p14:tracePt t="13794" x="4832350" y="2873375"/>
          <p14:tracePt t="13813" x="4840288" y="2881313"/>
          <p14:tracePt t="14030" x="4849813" y="2881313"/>
          <p14:tracePt t="14036" x="4868863" y="2890838"/>
          <p14:tracePt t="14047" x="4895850" y="2900363"/>
          <p14:tracePt t="14054" x="4949825" y="2917825"/>
          <p14:tracePt t="14060" x="5014913" y="2927350"/>
          <p14:tracePt t="14065" x="5068888" y="2946400"/>
          <p14:tracePt t="14073" x="5132388" y="2954338"/>
          <p14:tracePt t="14081" x="5168900" y="2954338"/>
          <p14:tracePt t="14089" x="5232400" y="2990850"/>
          <p14:tracePt t="14097" x="5268913" y="2990850"/>
          <p14:tracePt t="14105" x="5314950" y="3000375"/>
          <p14:tracePt t="14113" x="5324475" y="3000375"/>
          <p14:tracePt t="14121" x="5334000" y="3000375"/>
          <p14:tracePt t="14347" x="5341938" y="3017838"/>
          <p14:tracePt t="14362" x="5341938" y="3027363"/>
          <p14:tracePt t="14387" x="5341938" y="3036888"/>
          <p14:tracePt t="14409" x="5351463" y="3046413"/>
          <p14:tracePt t="14444" x="5360988" y="3054350"/>
          <p14:tracePt t="14460" x="5368925" y="3054350"/>
          <p14:tracePt t="14468" x="5378450" y="3063875"/>
          <p14:tracePt t="14584" x="5378450" y="3073400"/>
          <p14:tracePt t="14613" x="5378450" y="3082925"/>
          <p14:tracePt t="14641" x="5387975" y="3109913"/>
          <p14:tracePt t="14672" x="5405438" y="3127375"/>
          <p14:tracePt t="14691" x="5414963" y="3136900"/>
          <p14:tracePt t="14705" x="5414963" y="3146425"/>
          <p14:tracePt t="14722" x="5414963" y="3155950"/>
          <p14:tracePt t="14746" x="5414963" y="3163888"/>
          <p14:tracePt t="14763" x="5414963" y="3182938"/>
          <p14:tracePt t="14769" x="5414963" y="3192463"/>
          <p14:tracePt t="14785" x="5414963" y="3200400"/>
          <p14:tracePt t="14801" x="5414963" y="3209925"/>
          <p14:tracePt t="14881" x="5414963" y="3219450"/>
          <p14:tracePt t="14898" x="5414963" y="3228975"/>
          <p14:tracePt t="14930" x="5405438" y="3236913"/>
          <p14:tracePt t="15079" x="5387975" y="3228975"/>
          <p14:tracePt t="15082" x="5368925" y="3219450"/>
          <p14:tracePt t="15089" x="5341938" y="3192463"/>
          <p14:tracePt t="15098" x="5305425" y="3182938"/>
          <p14:tracePt t="15105" x="5251450" y="3127375"/>
          <p14:tracePt t="15130" x="5005388" y="2963863"/>
          <p14:tracePt t="15137" x="4905375" y="2909888"/>
          <p14:tracePt t="15145" x="4767263" y="2854325"/>
          <p14:tracePt t="15153" x="4622800" y="2808288"/>
          <p14:tracePt t="15162" x="4484688" y="2735263"/>
          <p14:tracePt t="15169" x="4321175" y="2671763"/>
          <p14:tracePt t="15179" x="4165600" y="2589213"/>
          <p14:tracePt t="15185" x="4011613" y="2535238"/>
          <p14:tracePt t="15194" x="3865563" y="2462213"/>
          <p14:tracePt t="15201" x="3729038" y="2398713"/>
          <p14:tracePt t="15212" x="3609975" y="2325688"/>
          <p14:tracePt t="15217" x="3482975" y="2252663"/>
          <p14:tracePt t="15226" x="3400425" y="2206625"/>
          <p14:tracePt t="15233" x="3354388" y="2170113"/>
          <p14:tracePt t="15241" x="3273425" y="2133600"/>
          <p14:tracePt t="15249" x="3217863" y="2097088"/>
          <p14:tracePt t="15257" x="3190875" y="2070100"/>
          <p14:tracePt t="15265" x="3171825" y="2060575"/>
          <p14:tracePt t="15274" x="3154363" y="2033588"/>
          <p14:tracePt t="15281" x="3117850" y="2006600"/>
          <p14:tracePt t="15289" x="3108325" y="1997075"/>
          <p14:tracePt t="15297" x="3108325" y="1970088"/>
          <p14:tracePt t="15306" x="3100388" y="1960563"/>
          <p14:tracePt t="15313" x="3081338" y="1951038"/>
          <p14:tracePt t="15321" x="3071813" y="1951038"/>
          <p14:tracePt t="15330" x="3017838" y="1924050"/>
          <p14:tracePt t="15338" x="2998788" y="1914525"/>
          <p14:tracePt t="15345" x="2971800" y="1906588"/>
          <p14:tracePt t="15354" x="2944813" y="1897063"/>
          <p14:tracePt t="15362" x="2925763" y="1878013"/>
          <p14:tracePt t="15370" x="2889250" y="1870075"/>
          <p14:tracePt t="15379" x="2862263" y="1851025"/>
          <p14:tracePt t="15394" x="2844800" y="1833563"/>
          <p14:tracePt t="15433" x="2835275" y="1824038"/>
          <p14:tracePt t="15453" x="2825750" y="1824038"/>
          <p14:tracePt t="15457" x="2798763" y="1814513"/>
          <p14:tracePt t="15465" x="2781300" y="1804988"/>
          <p14:tracePt t="15473" x="2735263" y="1778000"/>
          <p14:tracePt t="15481" x="2698750" y="1778000"/>
          <p14:tracePt t="15489" x="2679700" y="1768475"/>
          <p14:tracePt t="15497" x="2616200" y="1751013"/>
          <p14:tracePt t="15505" x="2579688" y="1724025"/>
          <p14:tracePt t="15513" x="2570163" y="1714500"/>
          <p14:tracePt t="15521" x="2543175" y="1704975"/>
          <p14:tracePt t="15529" x="2506663" y="1687513"/>
          <p14:tracePt t="15537" x="2479675" y="1668463"/>
          <p14:tracePt t="15545" x="2470150" y="1660525"/>
          <p14:tracePt t="15553" x="2452688" y="1651000"/>
          <p14:tracePt t="15562" x="2433638" y="1631950"/>
          <p14:tracePt t="15569" x="2425700" y="1624013"/>
          <p14:tracePt t="15578" x="2416175" y="1614488"/>
          <p14:tracePt t="15585" x="2406650" y="1595438"/>
          <p14:tracePt t="15594" x="2397125" y="1577975"/>
          <p14:tracePt t="15611" x="2397125" y="1550988"/>
          <p14:tracePt t="15617" x="2389188" y="1541463"/>
          <p14:tracePt t="15636" x="2389188" y="1531938"/>
          <p14:tracePt t="15650" x="2389188" y="1514475"/>
          <p14:tracePt t="15755" x="2389188" y="1504950"/>
          <p14:tracePt t="15876" x="2389188" y="1495425"/>
          <p14:tracePt t="15916" x="2370138" y="1477963"/>
          <p14:tracePt t="15921" x="2360613" y="1468438"/>
          <p14:tracePt t="15936" x="2360613" y="1458913"/>
          <p14:tracePt t="15941" x="2352675" y="1458913"/>
          <p14:tracePt t="15971" x="2352675" y="1449388"/>
          <p14:tracePt t="16110" x="2352675" y="1458913"/>
          <p14:tracePt t="16115" x="2360613" y="1458913"/>
          <p14:tracePt t="16133" x="2370138" y="1477963"/>
          <p14:tracePt t="16141" x="2379663" y="1495425"/>
          <p14:tracePt t="16145" x="2379663" y="1504950"/>
          <p14:tracePt t="16153" x="2397125" y="1522413"/>
          <p14:tracePt t="16161" x="2416175" y="1568450"/>
          <p14:tracePt t="16177" x="2425700" y="1595438"/>
          <p14:tracePt t="16185" x="2443163" y="1614488"/>
          <p14:tracePt t="16195" x="2462213" y="1641475"/>
          <p14:tracePt t="16201" x="2470150" y="1660525"/>
          <p14:tracePt t="16212" x="2470150" y="1677988"/>
          <p14:tracePt t="16220" x="2498725" y="1704975"/>
          <p14:tracePt t="16228" x="2506663" y="1714500"/>
          <p14:tracePt t="16235" x="2516188" y="1741488"/>
          <p14:tracePt t="16243" x="2525713" y="1760538"/>
          <p14:tracePt t="16251" x="2543175" y="1797050"/>
          <p14:tracePt t="16266" x="2552700" y="1833563"/>
          <p14:tracePt t="16273" x="2562225" y="1851025"/>
          <p14:tracePt t="16281" x="2570163" y="1860550"/>
          <p14:tracePt t="16297" x="2589213" y="1878013"/>
          <p14:tracePt t="16305" x="2598738" y="1897063"/>
          <p14:tracePt t="16323" x="2606675" y="1924050"/>
          <p14:tracePt t="16330" x="2616200" y="1933575"/>
          <p14:tracePt t="16337" x="2625725" y="1951038"/>
          <p14:tracePt t="16345" x="2643188" y="1970088"/>
          <p14:tracePt t="16353" x="2652713" y="1979613"/>
          <p14:tracePt t="16362" x="2662238" y="1997075"/>
          <p14:tracePt t="16371" x="2689225" y="2024063"/>
          <p14:tracePt t="16378" x="2698750" y="2033588"/>
          <p14:tracePt t="16387" x="2708275" y="2052638"/>
          <p14:tracePt t="16394" x="2735263" y="2079625"/>
          <p14:tracePt t="16402" x="2744788" y="2089150"/>
          <p14:tracePt t="16410" x="2752725" y="2106613"/>
          <p14:tracePt t="16417" x="2771775" y="2125663"/>
          <p14:tracePt t="16425" x="2771775" y="2133600"/>
          <p14:tracePt t="16434" x="2781300" y="2160588"/>
          <p14:tracePt t="16442" x="2789238" y="2170113"/>
          <p14:tracePt t="16457" x="2798763" y="2179638"/>
          <p14:tracePt t="16690" x="2808288" y="2179638"/>
          <p14:tracePt t="16713" x="2817813" y="2179638"/>
          <p14:tracePt t="16740" x="2825750" y="2179638"/>
          <p14:tracePt t="16778" x="2835275" y="2189163"/>
          <p14:tracePt t="16785" x="2844800" y="2197100"/>
          <p14:tracePt t="16801" x="2852738" y="2197100"/>
          <p14:tracePt t="16809" x="2862263" y="2197100"/>
          <p14:tracePt t="16827" x="2871788" y="2197100"/>
          <p14:tracePt t="16833" x="2889250" y="2197100"/>
          <p14:tracePt t="16849" x="2898775" y="2197100"/>
          <p14:tracePt t="16857" x="2908300" y="2197100"/>
          <p14:tracePt t="16865" x="2925763" y="2197100"/>
          <p14:tracePt t="16873" x="2935288" y="2197100"/>
          <p14:tracePt t="16881" x="2944813" y="2197100"/>
          <p14:tracePt t="16889" x="2954338" y="2197100"/>
          <p14:tracePt t="16897" x="2971800" y="2197100"/>
          <p14:tracePt t="16906" x="2981325" y="2197100"/>
          <p14:tracePt t="16913" x="2990850" y="2197100"/>
          <p14:tracePt t="16923" x="3008313" y="2197100"/>
          <p14:tracePt t="16931" x="3017838" y="2197100"/>
          <p14:tracePt t="16937" x="3035300" y="2197100"/>
          <p14:tracePt t="16945" x="3044825" y="2197100"/>
          <p14:tracePt t="16953" x="3054350" y="2197100"/>
          <p14:tracePt t="16964" x="3063875" y="2197100"/>
          <p14:tracePt t="16987" x="3071813" y="2197100"/>
          <p14:tracePt t="17062" x="3090863" y="2197100"/>
          <p14:tracePt t="17065" x="3108325" y="2197100"/>
          <p14:tracePt t="17073" x="3117850" y="2197100"/>
          <p14:tracePt t="17082" x="3154363" y="2197100"/>
          <p14:tracePt t="17089" x="3181350" y="2197100"/>
          <p14:tracePt t="17097" x="3200400" y="2197100"/>
          <p14:tracePt t="17112" x="3236913" y="2197100"/>
          <p14:tracePt t="17113" x="3254375" y="2197100"/>
          <p14:tracePt t="17121" x="3281363" y="2197100"/>
          <p14:tracePt t="17129" x="3300413" y="2197100"/>
          <p14:tracePt t="17137" x="3346450" y="2206625"/>
          <p14:tracePt t="17146" x="3354388" y="2206625"/>
          <p14:tracePt t="17153" x="3382963" y="2206625"/>
          <p14:tracePt t="17161" x="3400425" y="2216150"/>
          <p14:tracePt t="17169" x="3409950" y="2216150"/>
          <p14:tracePt t="17178" x="3419475" y="2216150"/>
          <p14:tracePt t="17185" x="3427413" y="2216150"/>
          <p14:tracePt t="17204" x="3436938" y="2216150"/>
          <p14:tracePt t="17219" x="3455988" y="2216150"/>
          <p14:tracePt t="17235" x="3463925" y="2216150"/>
          <p14:tracePt t="17241" x="3473450" y="2216150"/>
          <p14:tracePt t="17249" x="3473450" y="2225675"/>
          <p14:tracePt t="17257" x="3490913" y="2225675"/>
          <p14:tracePt t="17266" x="3500438" y="2225675"/>
          <p14:tracePt t="17273" x="3509963" y="2225675"/>
          <p14:tracePt t="17282" x="3536950" y="2243138"/>
          <p14:tracePt t="17289" x="3546475" y="2243138"/>
          <p14:tracePt t="17298" x="3556000" y="2243138"/>
          <p14:tracePt t="17306" x="3556000" y="2252663"/>
          <p14:tracePt t="17314" x="3573463" y="2252663"/>
          <p14:tracePt t="17324" x="3582988" y="2252663"/>
          <p14:tracePt t="17329" x="3600450" y="2262188"/>
          <p14:tracePt t="17520" x="3619500" y="2262188"/>
          <p14:tracePt t="17522" x="3629025" y="2262188"/>
          <p14:tracePt t="17529" x="3636963" y="2262188"/>
          <p14:tracePt t="17547" x="3636963" y="2270125"/>
          <p14:tracePt t="17570" x="3656013" y="2270125"/>
          <p14:tracePt t="17585" x="3673475" y="2279650"/>
          <p14:tracePt t="17602" x="3683000" y="2298700"/>
          <p14:tracePt t="17625" x="3709988" y="2316163"/>
          <p14:tracePt t="17641" x="3729038" y="2335213"/>
          <p14:tracePt t="17649" x="3765550" y="2343150"/>
          <p14:tracePt t="17667" x="3792538" y="2343150"/>
          <p14:tracePt t="17675" x="3802063" y="2352675"/>
          <p14:tracePt t="17683" x="3810000" y="2352675"/>
          <p14:tracePt t="17689" x="3829050" y="2362200"/>
          <p14:tracePt t="17699" x="3838575" y="2362200"/>
          <p14:tracePt t="17705" x="3846513" y="2362200"/>
          <p14:tracePt t="17715" x="3856038" y="2371725"/>
          <p14:tracePt t="17721" x="3865563" y="2379663"/>
          <p14:tracePt t="17738" x="3883025" y="2379663"/>
          <p14:tracePt t="17754" x="3892550" y="2379663"/>
          <p14:tracePt t="17763" x="3902075" y="2389188"/>
          <p14:tracePt t="17778" x="3919538" y="2389188"/>
          <p14:tracePt t="17794" x="3929063" y="2389188"/>
          <p14:tracePt t="17810" x="3938588" y="2398713"/>
          <p14:tracePt t="17841" x="3956050" y="2398713"/>
          <p14:tracePt t="17849" x="3975100" y="2408238"/>
          <p14:tracePt t="17857" x="3984625" y="2416175"/>
          <p14:tracePt t="17875" x="3992563" y="2425700"/>
          <p14:tracePt t="17883" x="4002088" y="2425700"/>
          <p14:tracePt t="17889" x="4021138" y="2435225"/>
          <p14:tracePt t="17913" x="4038600" y="2435225"/>
          <p14:tracePt t="17922" x="4048125" y="2444750"/>
          <p14:tracePt t="17937" x="4057650" y="2444750"/>
          <p14:tracePt t="17953" x="4065588" y="2444750"/>
          <p14:tracePt t="18015" x="4075113" y="2452688"/>
          <p14:tracePt t="18017" x="4084638" y="2452688"/>
          <p14:tracePt t="18075" x="4094163" y="2452688"/>
          <p14:tracePt t="18081" x="4102100" y="2462213"/>
          <p14:tracePt t="18154" x="4121150" y="2462213"/>
          <p14:tracePt t="18251" x="4129088" y="2462213"/>
          <p14:tracePt t="18274" x="4138613" y="2471738"/>
          <p14:tracePt t="18296" x="4138613" y="2481263"/>
          <p14:tracePt t="18307" x="4157663" y="2481263"/>
          <p14:tracePt t="18316" x="4175125" y="2498725"/>
          <p14:tracePt t="18331" x="4184650" y="2508250"/>
          <p14:tracePt t="18340" x="4202113" y="2508250"/>
          <p14:tracePt t="18345" x="4211638" y="2508250"/>
          <p14:tracePt t="18354" x="4221163" y="2508250"/>
          <p14:tracePt t="18364" x="4230688" y="2517775"/>
          <p14:tracePt t="18372" x="4238625" y="2517775"/>
          <p14:tracePt t="18377" x="4257675" y="2525713"/>
          <p14:tracePt t="18387" x="4267200" y="2525713"/>
          <p14:tracePt t="18395" x="4284663" y="2525713"/>
          <p14:tracePt t="18401" x="4303713" y="2525713"/>
          <p14:tracePt t="18411" x="4321175" y="2544763"/>
          <p14:tracePt t="18417" x="4340225" y="2544763"/>
          <p14:tracePt t="18430" x="4357688" y="2554288"/>
          <p14:tracePt t="18435" x="4384675" y="2562225"/>
          <p14:tracePt t="18441" x="4394200" y="2562225"/>
          <p14:tracePt t="18449" x="4421188" y="2562225"/>
          <p14:tracePt t="18457" x="4440238" y="2571750"/>
          <p14:tracePt t="18473" x="4448175" y="2571750"/>
          <p14:tracePt t="18563" x="4467225" y="2589213"/>
          <p14:tracePt t="18603" x="4476750" y="2598738"/>
          <p14:tracePt t="18635" x="4484688" y="2608263"/>
          <p14:tracePt t="18685" x="4494213" y="2617788"/>
          <p14:tracePt t="18749" x="4494213" y="2625725"/>
          <p14:tracePt t="18768" x="4494213" y="2635250"/>
          <p14:tracePt t="18778" x="4503738" y="2635250"/>
          <p14:tracePt t="18801" x="4513263" y="2635250"/>
          <p14:tracePt t="18841" x="4521200" y="2635250"/>
          <p14:tracePt t="18866" x="4530725" y="2644775"/>
          <p14:tracePt t="18913" x="4549775" y="2644775"/>
          <p14:tracePt t="18921" x="4557713" y="2654300"/>
          <p14:tracePt t="18953" x="4567238" y="2671763"/>
          <p14:tracePt t="18981" x="4603750" y="2671763"/>
          <p14:tracePt t="18999" x="4622800" y="2681288"/>
          <p14:tracePt t="19028" x="4640263" y="2690813"/>
          <p14:tracePt t="19049" x="4649788" y="2690813"/>
          <p14:tracePt t="19052" x="4649788" y="2698750"/>
          <p14:tracePt t="19065" x="4659313" y="2698750"/>
          <p14:tracePt t="19081" x="4686300" y="2708275"/>
          <p14:tracePt t="19138" x="4695825" y="2717800"/>
          <p14:tracePt t="19346" x="4703763" y="2717800"/>
          <p14:tracePt t="19354" x="4713288" y="2727325"/>
          <p14:tracePt t="19498" x="4722813" y="2735263"/>
          <p14:tracePt t="19530" x="4730750" y="2744788"/>
          <p14:tracePt t="19553" x="4730750" y="2754313"/>
          <p14:tracePt t="19569" x="4740275" y="2771775"/>
          <p14:tracePt t="19578" x="4749800" y="2781300"/>
          <p14:tracePt t="19586" x="4759325" y="2781300"/>
          <p14:tracePt t="19594" x="4776788" y="2790825"/>
          <p14:tracePt t="19601" x="4786313" y="2800350"/>
          <p14:tracePt t="19610" x="4803775" y="2817813"/>
          <p14:tracePt t="19617" x="4813300" y="2817813"/>
          <p14:tracePt t="19625" x="4813300" y="2827338"/>
          <p14:tracePt t="19635" x="4822825" y="2836863"/>
          <p14:tracePt t="19641" x="4832350" y="2844800"/>
          <p14:tracePt t="19650" x="4840288" y="2854325"/>
          <p14:tracePt t="19666" x="4859338" y="2863850"/>
          <p14:tracePt t="19701" x="4876800" y="2881313"/>
          <p14:tracePt t="19721" x="4886325" y="2890838"/>
          <p14:tracePt t="19738" x="4895850" y="2890838"/>
          <p14:tracePt t="19763" x="4905375" y="2900363"/>
          <p14:tracePt t="19769" x="4905375" y="2909888"/>
          <p14:tracePt t="19779" x="4913313" y="2917825"/>
          <p14:tracePt t="19785" x="4922838" y="2927350"/>
          <p14:tracePt t="19793" x="4932363" y="2936875"/>
          <p14:tracePt t="19801" x="4941888" y="2946400"/>
          <p14:tracePt t="19817" x="4949825" y="2946400"/>
          <p14:tracePt t="19828" x="4959350" y="2954338"/>
          <p14:tracePt t="19849" x="4959350" y="2963863"/>
          <p14:tracePt t="19894" x="4978400" y="2973388"/>
          <p14:tracePt t="19900" x="4986338" y="2982913"/>
          <p14:tracePt t="19906" x="5014913" y="3000375"/>
          <p14:tracePt t="19915" x="5022850" y="3009900"/>
          <p14:tracePt t="19922" x="5049838" y="3027363"/>
          <p14:tracePt t="19930" x="5068888" y="3046413"/>
          <p14:tracePt t="19941" x="5086350" y="3063875"/>
          <p14:tracePt t="19956" x="5122863" y="3090863"/>
          <p14:tracePt t="19972" x="5141913" y="3100388"/>
          <p14:tracePt t="19983" x="5151438" y="3109913"/>
          <p14:tracePt t="19998" x="5159375" y="3109913"/>
          <p14:tracePt t="20001" x="5168900" y="3119438"/>
          <p14:tracePt t="20157" x="5178425" y="3127375"/>
          <p14:tracePt t="20425" x="5187950" y="3136900"/>
          <p14:tracePt t="20434" x="5195888" y="3136900"/>
          <p14:tracePt t="20465" x="5224463" y="3136900"/>
          <p14:tracePt t="20473" x="5232400" y="3136900"/>
          <p14:tracePt t="20481" x="5251450" y="3136900"/>
          <p14:tracePt t="20489" x="5278438" y="3136900"/>
          <p14:tracePt t="20497" x="5297488" y="3136900"/>
          <p14:tracePt t="20507" x="5324475" y="3136900"/>
          <p14:tracePt t="20515" x="5334000" y="3136900"/>
          <p14:tracePt t="20521" x="5341938" y="3136900"/>
          <p14:tracePt t="20529" x="5360988" y="3136900"/>
          <p14:tracePt t="20546" x="5368925" y="3136900"/>
          <p14:tracePt t="20585" x="5378450" y="3136900"/>
          <p14:tracePt t="20772" x="5397500" y="3136900"/>
          <p14:tracePt t="20778" x="5405438" y="3136900"/>
          <p14:tracePt t="20789" x="5414963" y="3136900"/>
          <p14:tracePt t="20802" x="5424488" y="3136900"/>
          <p14:tracePt t="20812" x="5441950" y="3136900"/>
          <p14:tracePt t="20826" x="5451475" y="3136900"/>
          <p14:tracePt t="20833" x="5470525" y="3136900"/>
          <p14:tracePt t="20841" x="5487988" y="3136900"/>
          <p14:tracePt t="20849" x="5497513" y="3136900"/>
          <p14:tracePt t="20857" x="5514975" y="3127375"/>
          <p14:tracePt t="20865" x="5534025" y="3127375"/>
          <p14:tracePt t="20873" x="5551488" y="3127375"/>
          <p14:tracePt t="20895" x="5570538" y="3119438"/>
          <p14:tracePt t="20898" x="5588000" y="3119438"/>
          <p14:tracePt t="20905" x="5634038" y="3119438"/>
          <p14:tracePt t="20914" x="5670550" y="3119438"/>
          <p14:tracePt t="20921" x="5716588" y="3136900"/>
          <p14:tracePt t="20929" x="5780088" y="3155950"/>
          <p14:tracePt t="20937" x="5807075" y="3155950"/>
          <p14:tracePt t="20946" x="5834063" y="3163888"/>
          <p14:tracePt t="20953" x="5870575" y="3173413"/>
          <p14:tracePt t="20962" x="5880100" y="3173413"/>
          <p14:tracePt t="20969" x="5889625" y="3173413"/>
          <p14:tracePt t="20979" x="5899150" y="3173413"/>
          <p14:tracePt t="21306" x="5916613" y="3173413"/>
          <p14:tracePt t="21321" x="5935663" y="3182938"/>
          <p14:tracePt t="21338" x="5943600" y="3192463"/>
          <p14:tracePt t="21425" x="5953125" y="3200400"/>
          <p14:tracePt t="21450" x="5962650" y="3200400"/>
          <p14:tracePt t="23116" x="5953125" y="3209925"/>
          <p14:tracePt t="23146" x="5953125" y="3219450"/>
          <p14:tracePt t="23153" x="5943600" y="3228975"/>
          <p14:tracePt t="23161" x="5935663" y="3236913"/>
          <p14:tracePt t="23195" x="5926138" y="3246438"/>
          <p14:tracePt t="23209" x="5916613" y="3255963"/>
          <p14:tracePt t="23242" x="5916613" y="3273425"/>
          <p14:tracePt t="23274" x="5916613" y="3282950"/>
          <p14:tracePt t="23281" x="5907088" y="3292475"/>
          <p14:tracePt t="23772" x="5899150" y="3292475"/>
          <p14:tracePt t="23778" x="5880100" y="3309938"/>
          <p14:tracePt t="23786" x="5870575" y="3319463"/>
          <p14:tracePt t="23795" x="5862638" y="3319463"/>
          <p14:tracePt t="23801" x="5853113" y="3319463"/>
          <p14:tracePt t="23810" x="5843588" y="3319463"/>
          <p14:tracePt t="23836" x="5807075" y="3328988"/>
          <p14:tracePt t="23844" x="5797550" y="3328988"/>
          <p14:tracePt t="23852" x="5770563" y="3328988"/>
          <p14:tracePt t="23858" x="5753100" y="3338513"/>
          <p14:tracePt t="23868" x="5724525" y="3338513"/>
          <p14:tracePt t="23879" x="5707063" y="3355975"/>
          <p14:tracePt t="23881" x="5688013" y="3355975"/>
          <p14:tracePt t="23890" x="5670550" y="3365500"/>
          <p14:tracePt t="23897" x="5643563" y="3365500"/>
          <p14:tracePt t="23905" x="5616575" y="3375025"/>
          <p14:tracePt t="23913" x="5588000" y="3375025"/>
          <p14:tracePt t="23921" x="5580063" y="3375025"/>
          <p14:tracePt t="23938" x="5551488" y="3375025"/>
          <p14:tracePt t="23946" x="5543550" y="3375025"/>
          <p14:tracePt t="23953" x="5534025" y="3375025"/>
          <p14:tracePt t="23962" x="5524500" y="3375025"/>
          <p14:tracePt t="23969" x="5507038" y="3375025"/>
          <p14:tracePt t="23984" x="5487988" y="3375025"/>
          <p14:tracePt t="23992" x="5461000" y="3375025"/>
          <p14:tracePt t="23996" x="5441950" y="3375025"/>
          <p14:tracePt t="24001" x="5434013" y="3375025"/>
          <p14:tracePt t="24010" x="5414963" y="3375025"/>
          <p14:tracePt t="24017" x="5368925" y="3375025"/>
          <p14:tracePt t="24026" x="5360988" y="3375025"/>
          <p14:tracePt t="24033" x="5341938" y="3375025"/>
          <p14:tracePt t="24044" x="5314950" y="3375025"/>
          <p14:tracePt t="24049" x="5305425" y="3375025"/>
          <p14:tracePt t="24060" x="5297488" y="3375025"/>
          <p14:tracePt t="24065" x="5287963" y="3375025"/>
          <p14:tracePt t="24075" x="5278438" y="3375025"/>
          <p14:tracePt t="24081" x="5268913" y="3375025"/>
          <p14:tracePt t="24089" x="5260975" y="3375025"/>
          <p14:tracePt t="24097" x="5241925" y="3375025"/>
          <p14:tracePt t="24105" x="5224463" y="3375025"/>
          <p14:tracePt t="24121" x="5195888" y="3375025"/>
          <p14:tracePt t="24129" x="5187950" y="3375025"/>
          <p14:tracePt t="24137" x="5159375" y="3382963"/>
          <p14:tracePt t="24146" x="5151438" y="3382963"/>
          <p14:tracePt t="24153" x="5132388" y="3382963"/>
          <p14:tracePt t="24162" x="5086350" y="3402013"/>
          <p14:tracePt t="24178" x="5059363" y="3402013"/>
          <p14:tracePt t="24185" x="5032375" y="3402013"/>
          <p14:tracePt t="24194" x="5005388" y="3402013"/>
          <p14:tracePt t="24201" x="4949825" y="3402013"/>
          <p14:tracePt t="24210" x="4905375" y="3411538"/>
          <p14:tracePt t="24217" x="4849813" y="3429000"/>
          <p14:tracePt t="24226" x="4776788" y="3429000"/>
          <p14:tracePt t="24233" x="4713288" y="3429000"/>
          <p14:tracePt t="24241" x="4640263" y="3429000"/>
          <p14:tracePt t="24249" x="4567238" y="3429000"/>
          <p14:tracePt t="24257" x="4513263" y="3429000"/>
          <p14:tracePt t="24265" x="4457700" y="3429000"/>
          <p14:tracePt t="24273" x="4403725" y="3429000"/>
          <p14:tracePt t="24281" x="4340225" y="3429000"/>
          <p14:tracePt t="24290" x="4303713" y="3429000"/>
          <p14:tracePt t="24297" x="4248150" y="3429000"/>
          <p14:tracePt t="24307" x="4194175" y="3429000"/>
          <p14:tracePt t="24313" x="4148138" y="3429000"/>
          <p14:tracePt t="24321" x="4111625" y="3429000"/>
          <p14:tracePt t="24330" x="4075113" y="3429000"/>
          <p14:tracePt t="24338" x="4048125" y="3429000"/>
          <p14:tracePt t="24346" x="4038600" y="3429000"/>
          <p14:tracePt t="24353" x="4021138" y="3429000"/>
          <p14:tracePt t="24361" x="4002088" y="3429000"/>
          <p14:tracePt t="24370" x="3965575" y="3438525"/>
          <p14:tracePt t="24378" x="3956050" y="3438525"/>
          <p14:tracePt t="24388" x="3929063" y="3438525"/>
          <p14:tracePt t="24393" x="3911600" y="3438525"/>
          <p14:tracePt t="24401" x="3892550" y="3438525"/>
          <p14:tracePt t="24410" x="3875088" y="3438525"/>
          <p14:tracePt t="24417" x="3856038" y="3438525"/>
          <p14:tracePt t="24428" x="3829050" y="3438525"/>
          <p14:tracePt t="24435" x="3819525" y="3438525"/>
          <p14:tracePt t="24441" x="3792538" y="3438525"/>
          <p14:tracePt t="24450" x="3775075" y="3438525"/>
          <p14:tracePt t="24457" x="3746500" y="3438525"/>
          <p14:tracePt t="24465" x="3709988" y="3455988"/>
          <p14:tracePt t="24473" x="3683000" y="3455988"/>
          <p14:tracePt t="24481" x="3646488" y="3465513"/>
          <p14:tracePt t="24489" x="3582988" y="3465513"/>
          <p14:tracePt t="24497" x="3556000" y="3465513"/>
          <p14:tracePt t="24505" x="3500438" y="3465513"/>
          <p14:tracePt t="24513" x="3446463" y="3465513"/>
          <p14:tracePt t="24522" x="3409950" y="3465513"/>
          <p14:tracePt t="24529" x="3354388" y="3465513"/>
          <p14:tracePt t="24537" x="3309938" y="3465513"/>
          <p14:tracePt t="24545" x="3273425" y="3465513"/>
          <p14:tracePt t="24553" x="3254375" y="3465513"/>
          <p14:tracePt t="24563" x="3208338" y="3465513"/>
          <p14:tracePt t="24572" x="3200400" y="3465513"/>
          <p14:tracePt t="24577" x="3171825" y="3465513"/>
          <p14:tracePt t="24812" x="3163888" y="3465513"/>
          <p14:tracePt t="24820" x="3136900" y="3465513"/>
          <p14:tracePt t="24833" x="3090863" y="3465513"/>
          <p14:tracePt t="24844" x="3071813" y="3465513"/>
          <p14:tracePt t="24852" x="3044825" y="3465513"/>
          <p14:tracePt t="24860" x="3027363" y="3465513"/>
          <p14:tracePt t="24865" x="2981325" y="3465513"/>
          <p14:tracePt t="24874" x="2962275" y="3465513"/>
          <p14:tracePt t="24881" x="2935288" y="3465513"/>
          <p14:tracePt t="24889" x="2898775" y="3465513"/>
          <p14:tracePt t="24897" x="2881313" y="3465513"/>
          <p14:tracePt t="24905" x="2852738" y="3465513"/>
          <p14:tracePt t="24913" x="2817813" y="3465513"/>
          <p14:tracePt t="24923" x="2789238" y="3465513"/>
          <p14:tracePt t="24931" x="2752725" y="3465513"/>
          <p14:tracePt t="24939" x="2708275" y="3465513"/>
          <p14:tracePt t="24947" x="2679700" y="3465513"/>
          <p14:tracePt t="24954" x="2635250" y="3465513"/>
          <p14:tracePt t="24963" x="2625725" y="3465513"/>
          <p14:tracePt t="24969" x="2589213" y="3465513"/>
          <p14:tracePt t="24978" x="2570163" y="3465513"/>
          <p14:tracePt t="24985" x="2543175" y="3465513"/>
          <p14:tracePt t="24995" x="2533650" y="3465513"/>
          <p14:tracePt t="25003" x="2506663" y="3465513"/>
          <p14:tracePt t="25380" x="2498725" y="3475038"/>
          <p14:tracePt t="25391" x="2489200" y="3482975"/>
          <p14:tracePt t="25401" x="2470150" y="3482975"/>
          <p14:tracePt t="25409" x="2462213" y="3492500"/>
          <p14:tracePt t="25417" x="2452688" y="3502025"/>
          <p14:tracePt t="25483" x="2452688" y="3511550"/>
          <p14:tracePt t="25539" x="2433638" y="3511550"/>
          <p14:tracePt t="25555" x="2425700" y="3511550"/>
          <p14:tracePt t="25564" x="2416175" y="3519488"/>
          <p14:tracePt t="25569" x="2406650" y="3519488"/>
          <p14:tracePt t="25577" x="2397125" y="3529013"/>
          <p14:tracePt t="25585" x="2379663" y="3538538"/>
          <p14:tracePt t="25594" x="2370138" y="3538538"/>
          <p14:tracePt t="25601" x="2352675" y="3538538"/>
          <p14:tracePt t="25610" x="2343150" y="3538538"/>
          <p14:tracePt t="25621" x="2333625" y="3538538"/>
          <p14:tracePt t="25626" x="2316163" y="3548063"/>
          <p14:tracePt t="25633" x="2306638" y="3548063"/>
          <p14:tracePt t="25641" x="2297113" y="3548063"/>
          <p14:tracePt t="25657" x="2287588" y="3548063"/>
          <p14:tracePt t="25666" x="2270125" y="3548063"/>
          <p14:tracePt t="25682" x="2260600" y="3548063"/>
          <p14:tracePt t="25689" x="2251075" y="3548063"/>
          <p14:tracePt t="25705" x="2243138" y="3548063"/>
          <p14:tracePt t="25922" x="2251075" y="3548063"/>
          <p14:tracePt t="25938" x="2270125" y="3548063"/>
          <p14:tracePt t="25946" x="2279650" y="3548063"/>
          <p14:tracePt t="25955" x="2287588" y="3548063"/>
          <p14:tracePt t="25965" x="2297113" y="3548063"/>
          <p14:tracePt t="25969" x="2306638" y="3548063"/>
          <p14:tracePt t="25977" x="2333625" y="3548063"/>
          <p14:tracePt t="25985" x="2343150" y="3538538"/>
          <p14:tracePt t="25995" x="2352675" y="3538538"/>
          <p14:tracePt t="26015" x="2379663" y="3529013"/>
          <p14:tracePt t="26034" x="2389188" y="3529013"/>
          <p14:tracePt t="26327" x="2433638" y="3492500"/>
          <p14:tracePt t="26338" x="2452688" y="3492500"/>
          <p14:tracePt t="26346" x="2479675" y="3492500"/>
          <p14:tracePt t="26354" x="2516188" y="3492500"/>
          <p14:tracePt t="26363" x="2543175" y="3492500"/>
          <p14:tracePt t="26371" x="2579688" y="3492500"/>
          <p14:tracePt t="26377" x="2616200" y="3492500"/>
          <p14:tracePt t="26386" x="2671763" y="3492500"/>
          <p14:tracePt t="26394" x="2679700" y="3492500"/>
          <p14:tracePt t="26401" x="2725738" y="3492500"/>
          <p14:tracePt t="26410" x="2781300" y="3492500"/>
          <p14:tracePt t="26417" x="2817813" y="3492500"/>
          <p14:tracePt t="26426" x="2871788" y="3492500"/>
          <p14:tracePt t="26433" x="2954338" y="3492500"/>
          <p14:tracePt t="26441" x="2990850" y="3492500"/>
          <p14:tracePt t="26450" x="3044825" y="3492500"/>
          <p14:tracePt t="26457" x="3100388" y="3492500"/>
          <p14:tracePt t="26465" x="3171825" y="3492500"/>
          <p14:tracePt t="26473" x="3244850" y="3492500"/>
          <p14:tracePt t="26481" x="3346450" y="3492500"/>
          <p14:tracePt t="26489" x="3419475" y="3492500"/>
          <p14:tracePt t="26498" x="3490913" y="3492500"/>
          <p14:tracePt t="26505" x="3546475" y="3492500"/>
          <p14:tracePt t="26513" x="3582988" y="3492500"/>
          <p14:tracePt t="26523" x="3629025" y="3492500"/>
          <p14:tracePt t="26532" x="3656013" y="3492500"/>
          <p14:tracePt t="26537" x="3683000" y="3492500"/>
          <p14:tracePt t="26546" x="3729038" y="3492500"/>
          <p14:tracePt t="26553" x="3765550" y="3492500"/>
          <p14:tracePt t="26562" x="3810000" y="3492500"/>
          <p14:tracePt t="26569" x="3865563" y="3492500"/>
          <p14:tracePt t="26580" x="3902075" y="3492500"/>
          <p14:tracePt t="26586" x="3956050" y="3492500"/>
          <p14:tracePt t="26593" x="4029075" y="3492500"/>
          <p14:tracePt t="26601" x="4129088" y="3482975"/>
          <p14:tracePt t="26609" x="4221163" y="3465513"/>
          <p14:tracePt t="26617" x="4294188" y="3465513"/>
          <p14:tracePt t="26627" x="4413250" y="3438525"/>
          <p14:tracePt t="26633" x="4503738" y="3429000"/>
          <p14:tracePt t="26641" x="4630738" y="3429000"/>
          <p14:tracePt t="26649" x="4759325" y="3429000"/>
          <p14:tracePt t="26657" x="4849813" y="3429000"/>
          <p14:tracePt t="26666" x="4959350" y="3429000"/>
          <p14:tracePt t="26673" x="5049838" y="3429000"/>
          <p14:tracePt t="26685" x="5122863" y="3429000"/>
          <p14:tracePt t="26690" x="5195888" y="3429000"/>
          <p14:tracePt t="26701" x="5232400" y="3429000"/>
          <p14:tracePt t="26705" x="5268913" y="3419475"/>
          <p14:tracePt t="26713" x="5278438" y="3419475"/>
          <p14:tracePt t="26725" x="5297488" y="3419475"/>
          <p14:tracePt t="26737" x="5305425" y="3411538"/>
          <p14:tracePt t="26868" x="5314950" y="3411538"/>
          <p14:tracePt t="26879" x="5341938" y="3392488"/>
          <p14:tracePt t="26883" x="5368925" y="3392488"/>
          <p14:tracePt t="26891" x="5397500" y="3392488"/>
          <p14:tracePt t="26898" x="5441950" y="3382963"/>
          <p14:tracePt t="26905" x="5497513" y="3382963"/>
          <p14:tracePt t="26913" x="5524500" y="3382963"/>
          <p14:tracePt t="26921" x="5561013" y="3382963"/>
          <p14:tracePt t="26929" x="5570538" y="3382963"/>
          <p14:tracePt t="26937" x="5588000" y="3382963"/>
          <p14:tracePt t="27074" x="5514975" y="3382963"/>
          <p14:tracePt t="27082" x="5405438" y="3382963"/>
          <p14:tracePt t="27089" x="5278438" y="3365500"/>
          <p14:tracePt t="27097" x="5114925" y="3346450"/>
          <p14:tracePt t="27105" x="4949825" y="3302000"/>
          <p14:tracePt t="27113" x="4803775" y="3292475"/>
          <p14:tracePt t="27121" x="4630738" y="3228975"/>
          <p14:tracePt t="27129" x="4484688" y="3200400"/>
          <p14:tracePt t="27138" x="4384675" y="3155950"/>
          <p14:tracePt t="27145" x="4275138" y="3127375"/>
          <p14:tracePt t="27154" x="4175125" y="3090863"/>
          <p14:tracePt t="27162" x="4102100" y="3073400"/>
          <p14:tracePt t="27171" x="3984625" y="3017838"/>
          <p14:tracePt t="27178" x="3883025" y="3000375"/>
          <p14:tracePt t="27187" x="3792538" y="2963863"/>
          <p14:tracePt t="27194" x="3692525" y="2936875"/>
          <p14:tracePt t="27201" x="3546475" y="2890838"/>
          <p14:tracePt t="27214" x="3463925" y="2844800"/>
          <p14:tracePt t="27219" x="3363913" y="2808288"/>
          <p14:tracePt t="27228" x="3263900" y="2754313"/>
          <p14:tracePt t="27234" x="3200400" y="2708275"/>
          <p14:tracePt t="27241" x="3136900" y="2671763"/>
          <p14:tracePt t="27249" x="3071813" y="2617788"/>
          <p14:tracePt t="27257" x="3044825" y="2598738"/>
          <p14:tracePt t="27265" x="3008313" y="2571750"/>
          <p14:tracePt t="27273" x="2981325" y="2535238"/>
          <p14:tracePt t="27281" x="2962275" y="2508250"/>
          <p14:tracePt t="27289" x="2925763" y="2471738"/>
          <p14:tracePt t="27297" x="2908300" y="2444750"/>
          <p14:tracePt t="27305" x="2889250" y="2416175"/>
          <p14:tracePt t="27313" x="2871788" y="2398713"/>
          <p14:tracePt t="27323" x="2825750" y="2343150"/>
          <p14:tracePt t="27329" x="2789238" y="2325688"/>
          <p14:tracePt t="27338" x="2762250" y="2306638"/>
          <p14:tracePt t="27345" x="2744788" y="2279650"/>
          <p14:tracePt t="27353" x="2716213" y="2243138"/>
          <p14:tracePt t="27361" x="2698750" y="2216150"/>
          <p14:tracePt t="27370" x="2671763" y="2179638"/>
          <p14:tracePt t="27378" x="2643188" y="2160588"/>
          <p14:tracePt t="27386" x="2625725" y="2133600"/>
          <p14:tracePt t="27393" x="2616200" y="2116138"/>
          <p14:tracePt t="27402" x="2606675" y="2089150"/>
          <p14:tracePt t="27409" x="2598738" y="2052638"/>
          <p14:tracePt t="27417" x="2598738" y="2033588"/>
          <p14:tracePt t="27426" x="2598738" y="1997075"/>
          <p14:tracePt t="27433" x="2589213" y="1951038"/>
          <p14:tracePt t="27442" x="2589213" y="1924050"/>
          <p14:tracePt t="27449" x="2589213" y="1887538"/>
          <p14:tracePt t="27457" x="2552700" y="1824038"/>
          <p14:tracePt t="27465" x="2543175" y="1787525"/>
          <p14:tracePt t="27473" x="2516188" y="1741488"/>
          <p14:tracePt t="27481" x="2498725" y="1697038"/>
          <p14:tracePt t="27489" x="2479675" y="1660525"/>
          <p14:tracePt t="27497" x="2443163" y="1614488"/>
          <p14:tracePt t="27505" x="2416175" y="1568450"/>
          <p14:tracePt t="27513" x="2389188" y="1541463"/>
          <p14:tracePt t="27521" x="2343150" y="1485900"/>
          <p14:tracePt t="27529" x="2316163" y="1477963"/>
          <p14:tracePt t="27539" x="2279650" y="1449388"/>
          <p14:tracePt t="27548" x="2243138" y="1441450"/>
          <p14:tracePt t="27555" x="2224088" y="1431925"/>
          <p14:tracePt t="27566" x="2206625" y="1404938"/>
          <p14:tracePt t="27570" x="2187575" y="1385888"/>
          <p14:tracePt t="27577" x="2179638" y="1376363"/>
          <p14:tracePt t="27602" x="2179638" y="1368425"/>
          <p14:tracePt t="27611" x="2179638" y="1358900"/>
          <p14:tracePt t="27627" x="2170113" y="1349375"/>
          <p14:tracePt t="27650" x="2170113" y="1331913"/>
          <p14:tracePt t="27737" x="2170113" y="1349375"/>
          <p14:tracePt t="27745" x="2179638" y="1376363"/>
          <p14:tracePt t="27757" x="2206625" y="1441450"/>
          <p14:tracePt t="27766" x="2224088" y="1485900"/>
          <p14:tracePt t="27769" x="2260600" y="1531938"/>
          <p14:tracePt t="27778" x="2333625" y="1614488"/>
          <p14:tracePt t="27785" x="2370138" y="1697038"/>
          <p14:tracePt t="27794" x="2397125" y="1741488"/>
          <p14:tracePt t="27801" x="2443163" y="1787525"/>
          <p14:tracePt t="27810" x="2498725" y="1870075"/>
          <p14:tracePt t="27819" x="2525713" y="1906588"/>
          <p14:tracePt t="27831" x="2579688" y="1960563"/>
          <p14:tracePt t="27833" x="2616200" y="1997075"/>
          <p14:tracePt t="27844" x="2635250" y="2016125"/>
          <p14:tracePt t="27852" x="2652713" y="2033588"/>
          <p14:tracePt t="27859" x="2671763" y="2043113"/>
          <p14:tracePt t="27867" x="2679700" y="2043113"/>
          <p14:tracePt t="27875" x="2698750" y="2052638"/>
          <p14:tracePt t="27895" x="2716213" y="2052638"/>
          <p14:tracePt t="27914" x="2735263" y="2070100"/>
          <p14:tracePt t="27929" x="2744788" y="2070100"/>
          <p14:tracePt t="27946" x="2752725" y="2070100"/>
          <p14:tracePt t="27953" x="2762250" y="2070100"/>
          <p14:tracePt t="27963" x="2781300" y="2070100"/>
          <p14:tracePt t="27969" x="2798763" y="2070100"/>
          <p14:tracePt t="27977" x="2835275" y="2070100"/>
          <p14:tracePt t="27985" x="2852738" y="2079625"/>
          <p14:tracePt t="27995" x="2898775" y="2079625"/>
          <p14:tracePt t="28002" x="2935288" y="2089150"/>
          <p14:tracePt t="28015" x="2990850" y="2089150"/>
          <p14:tracePt t="28017" x="3035300" y="2097088"/>
          <p14:tracePt t="28030" x="3063875" y="2097088"/>
          <p14:tracePt t="28035" x="3108325" y="2097088"/>
          <p14:tracePt t="28042" x="3136900" y="2097088"/>
          <p14:tracePt t="28049" x="3154363" y="2097088"/>
          <p14:tracePt t="28060" x="3163888" y="2097088"/>
          <p14:tracePt t="28065" x="3181350" y="2097088"/>
          <p14:tracePt t="28122" x="3200400" y="2106613"/>
          <p14:tracePt t="28142" x="3208338" y="2116138"/>
          <p14:tracePt t="28145" x="3227388" y="2125663"/>
          <p14:tracePt t="28153" x="3244850" y="2133600"/>
          <p14:tracePt t="28162" x="3273425" y="2143125"/>
          <p14:tracePt t="28169" x="3300413" y="2170113"/>
          <p14:tracePt t="28177" x="3317875" y="2179638"/>
          <p14:tracePt t="28185" x="3317875" y="2189163"/>
          <p14:tracePt t="28193" x="3336925" y="2206625"/>
          <p14:tracePt t="28201" x="3363913" y="2225675"/>
          <p14:tracePt t="28209" x="3363913" y="2233613"/>
          <p14:tracePt t="28217" x="3382963" y="2252663"/>
          <p14:tracePt t="28229" x="3390900" y="2262188"/>
          <p14:tracePt t="28233" x="3409950" y="2289175"/>
          <p14:tracePt t="28242" x="3419475" y="2298700"/>
          <p14:tracePt t="28249" x="3427413" y="2306638"/>
          <p14:tracePt t="28258" x="3427413" y="2316163"/>
          <p14:tracePt t="28265" x="3436938" y="2325688"/>
          <p14:tracePt t="28283" x="3455988" y="2352675"/>
          <p14:tracePt t="28299" x="3463925" y="2352675"/>
          <p14:tracePt t="28313" x="3473450" y="2362200"/>
          <p14:tracePt t="28329" x="3482975" y="2379663"/>
          <p14:tracePt t="28338" x="3482975" y="2389188"/>
          <p14:tracePt t="28353" x="3500438" y="2398713"/>
          <p14:tracePt t="28379" x="3509963" y="2408238"/>
          <p14:tracePt t="28394" x="3519488" y="2416175"/>
          <p14:tracePt t="28401" x="3527425" y="2416175"/>
          <p14:tracePt t="28409" x="3536950" y="2416175"/>
          <p14:tracePt t="28417" x="3546475" y="2416175"/>
          <p14:tracePt t="28428" x="3563938" y="2416175"/>
          <p14:tracePt t="28434" x="3573463" y="2416175"/>
          <p14:tracePt t="28443" x="3582988" y="2416175"/>
          <p14:tracePt t="28451" x="3592513" y="2425700"/>
          <p14:tracePt t="28457" x="3619500" y="2425700"/>
          <p14:tracePt t="28465" x="3629025" y="2425700"/>
          <p14:tracePt t="28474" x="3636963" y="2425700"/>
          <p14:tracePt t="28483" x="3656013" y="2425700"/>
          <p14:tracePt t="28491" x="3665538" y="2425700"/>
          <p14:tracePt t="28497" x="3692525" y="2425700"/>
          <p14:tracePt t="28505" x="3702050" y="2425700"/>
          <p14:tracePt t="28513" x="3719513" y="2425700"/>
          <p14:tracePt t="28523" x="3746500" y="2425700"/>
          <p14:tracePt t="28530" x="3765550" y="2435225"/>
          <p14:tracePt t="28537" x="3783013" y="2435225"/>
          <p14:tracePt t="28545" x="3802063" y="2444750"/>
          <p14:tracePt t="28553" x="3846513" y="2471738"/>
          <p14:tracePt t="28561" x="3875088" y="2481263"/>
          <p14:tracePt t="28570" x="3892550" y="2481263"/>
          <p14:tracePt t="28577" x="3902075" y="2489200"/>
          <p14:tracePt t="28650" x="3911600" y="2498725"/>
          <p14:tracePt t="28666" x="3929063" y="2517775"/>
          <p14:tracePt t="28673" x="3948113" y="2525713"/>
          <p14:tracePt t="28681" x="3956050" y="2525713"/>
          <p14:tracePt t="28691" x="3984625" y="2535238"/>
          <p14:tracePt t="28705" x="4029075" y="2571750"/>
          <p14:tracePt t="28714" x="4048125" y="2581275"/>
          <p14:tracePt t="28721" x="4065588" y="2581275"/>
          <p14:tracePt t="28729" x="4075113" y="2581275"/>
          <p14:tracePt t="28738" x="4094163" y="2589213"/>
          <p14:tracePt t="28745" x="4121150" y="2617788"/>
          <p14:tracePt t="28761" x="4129088" y="2625725"/>
          <p14:tracePt t="28769" x="4157663" y="2635250"/>
          <p14:tracePt t="28777" x="4175125" y="2671763"/>
          <p14:tracePt t="28795" x="4202113" y="2698750"/>
          <p14:tracePt t="28801" x="4211638" y="2708275"/>
          <p14:tracePt t="28809" x="4211638" y="2717800"/>
          <p14:tracePt t="28818" x="4230688" y="2727325"/>
          <p14:tracePt t="28833" x="4267200" y="2744788"/>
          <p14:tracePt t="28835" x="4275138" y="2754313"/>
          <p14:tracePt t="28841" x="4284663" y="2763838"/>
          <p14:tracePt t="28849" x="4321175" y="2771775"/>
          <p14:tracePt t="28860" x="4340225" y="2771775"/>
          <p14:tracePt t="28865" x="4357688" y="2790825"/>
          <p14:tracePt t="28875" x="4367213" y="2800350"/>
          <p14:tracePt t="28900" x="4394200" y="2808288"/>
          <p14:tracePt t="28905" x="4421188" y="2827338"/>
          <p14:tracePt t="28913" x="4430713" y="2827338"/>
          <p14:tracePt t="28921" x="4448175" y="2836863"/>
          <p14:tracePt t="28931" x="4476750" y="2844800"/>
          <p14:tracePt t="28939" x="4494213" y="2844800"/>
          <p14:tracePt t="28947" x="4521200" y="2863850"/>
          <p14:tracePt t="28954" x="4586288" y="2881313"/>
          <p14:tracePt t="28963" x="4603750" y="2890838"/>
          <p14:tracePt t="28969" x="4640263" y="2890838"/>
          <p14:tracePt t="28978" x="4686300" y="2890838"/>
          <p14:tracePt t="28987" x="4722813" y="2890838"/>
          <p14:tracePt t="28996" x="4749800" y="2890838"/>
          <p14:tracePt t="29001" x="4786313" y="2890838"/>
          <p14:tracePt t="29009" x="4803775" y="2890838"/>
          <p14:tracePt t="29017" x="4832350" y="2890838"/>
          <p14:tracePt t="29026" x="4840288" y="2890838"/>
          <p14:tracePt t="29042" x="4859338" y="2890838"/>
          <p14:tracePt t="29186" x="4868863" y="2900363"/>
          <p14:tracePt t="29218" x="4876800" y="2909888"/>
          <p14:tracePt t="29244" x="4886325" y="2917825"/>
          <p14:tracePt t="29257" x="4886325" y="2927350"/>
          <p14:tracePt t="29265" x="4895850" y="2927350"/>
          <p14:tracePt t="29273" x="4905375" y="2936875"/>
          <p14:tracePt t="29281" x="4913313" y="2946400"/>
          <p14:tracePt t="29297" x="4922838" y="2954338"/>
          <p14:tracePt t="29339" x="4932363" y="2963863"/>
          <p14:tracePt t="29395" x="4932363" y="2973388"/>
          <p14:tracePt t="29401" x="4932363" y="2982913"/>
          <p14:tracePt t="29426" x="4932363" y="2990850"/>
          <p14:tracePt t="29433" x="4941888" y="3000375"/>
          <p14:tracePt t="29457" x="4949825" y="3009900"/>
          <p14:tracePt t="29508" x="4959350" y="3009900"/>
          <p14:tracePt t="29523" x="4968875" y="3009900"/>
          <p14:tracePt t="29532" x="4978400" y="3017838"/>
          <p14:tracePt t="29537" x="4986338" y="3017838"/>
          <p14:tracePt t="29545" x="5005388" y="3017838"/>
          <p14:tracePt t="29553" x="5022850" y="3017838"/>
          <p14:tracePt t="29561" x="5032375" y="3017838"/>
          <p14:tracePt t="29569" x="5049838" y="3017838"/>
          <p14:tracePt t="29577" x="5068888" y="3017838"/>
          <p14:tracePt t="29593" x="5078413" y="3017838"/>
          <p14:tracePt t="29611" x="5086350" y="3017838"/>
          <p14:tracePt t="29626" x="5105400" y="3017838"/>
          <p14:tracePt t="29642" x="5114925" y="3017838"/>
          <p14:tracePt t="29658" x="5122863" y="3017838"/>
          <p14:tracePt t="29689" x="5141913" y="3017838"/>
          <p14:tracePt t="29706" x="5151438" y="3017838"/>
          <p14:tracePt t="29715" x="5159375" y="3017838"/>
          <p14:tracePt t="29786" x="5168900" y="3017838"/>
          <p14:tracePt t="29794" x="5187950" y="3017838"/>
          <p14:tracePt t="29801" x="5195888" y="3017838"/>
          <p14:tracePt t="29817" x="5205413" y="3027363"/>
          <p14:tracePt t="29833" x="5205413" y="3036888"/>
          <p14:tracePt t="29858" x="5214938" y="3046413"/>
          <p14:tracePt t="29875" x="5232400" y="3073400"/>
          <p14:tracePt t="29881" x="5241925" y="3082925"/>
          <p14:tracePt t="29889" x="5251450" y="3082925"/>
          <p14:tracePt t="29897" x="5268913" y="3090863"/>
          <p14:tracePt t="29905" x="5287963" y="3100388"/>
          <p14:tracePt t="29913" x="5305425" y="3109913"/>
          <p14:tracePt t="29921" x="5324475" y="3119438"/>
          <p14:tracePt t="29929" x="5341938" y="3146425"/>
          <p14:tracePt t="29945" x="5360988" y="3146425"/>
          <p14:tracePt t="29953" x="5378450" y="3163888"/>
          <p14:tracePt t="29969" x="5387975" y="3163888"/>
          <p14:tracePt t="29985" x="5405438" y="3182938"/>
          <p14:tracePt t="30001" x="5414963" y="3182938"/>
          <p14:tracePt t="30017" x="5424488" y="3192463"/>
          <p14:tracePt t="30028" x="5424488" y="3200400"/>
          <p14:tracePt t="30033" x="5434013" y="3209925"/>
          <p14:tracePt t="30043" x="5461000" y="3228975"/>
          <p14:tracePt t="30059" x="5470525" y="3236913"/>
          <p14:tracePt t="30065" x="5497513" y="3246438"/>
          <p14:tracePt t="30073" x="5507038" y="3246438"/>
          <p14:tracePt t="30097" x="5514975" y="3246438"/>
          <p14:tracePt t="30106" x="5534025" y="3246438"/>
          <p14:tracePt t="30137" x="5551488" y="3255963"/>
          <p14:tracePt t="30145" x="5561013" y="3265488"/>
          <p14:tracePt t="30153" x="5570538" y="3265488"/>
          <p14:tracePt t="30161" x="5580063" y="3265488"/>
          <p14:tracePt t="30169" x="5588000" y="3265488"/>
          <p14:tracePt t="30178" x="5616575" y="3265488"/>
          <p14:tracePt t="30185" x="5634038" y="3273425"/>
          <p14:tracePt t="30222" x="5643563" y="3273425"/>
          <p14:tracePt t="30532" x="5653088" y="3273425"/>
          <p14:tracePt t="30560" x="5670550" y="3273425"/>
          <p14:tracePt t="30565" x="5680075" y="3282950"/>
          <p14:tracePt t="30570" x="5688013" y="3282950"/>
          <p14:tracePt t="30578" x="5707063" y="3282950"/>
          <p14:tracePt t="30593" x="5716588" y="3282950"/>
          <p14:tracePt t="30851" x="5724525" y="3282950"/>
          <p14:tracePt t="30859" x="5743575" y="3282950"/>
          <p14:tracePt t="30867" x="5753100" y="3282950"/>
          <p14:tracePt t="30889" x="5770563" y="3273425"/>
          <p14:tracePt t="31724" x="5780088" y="3273425"/>
          <p14:tracePt t="31873" x="5770563" y="3273425"/>
          <p14:tracePt t="31881" x="5724525" y="3328988"/>
          <p14:tracePt t="31889" x="5661025" y="3375025"/>
          <p14:tracePt t="31897" x="5634038" y="3392488"/>
          <p14:tracePt t="31905" x="5597525" y="3429000"/>
          <p14:tracePt t="31913" x="5551488" y="3455988"/>
          <p14:tracePt t="31921" x="5470525" y="3492500"/>
          <p14:tracePt t="31929" x="5368925" y="3519488"/>
          <p14:tracePt t="31937" x="5287963" y="3575050"/>
          <p14:tracePt t="31945" x="5187950" y="3629025"/>
          <p14:tracePt t="31953" x="5078413" y="3675063"/>
          <p14:tracePt t="31961" x="4995863" y="3711575"/>
          <p14:tracePt t="31969" x="4876800" y="3748088"/>
          <p14:tracePt t="31978" x="4749800" y="3784600"/>
          <p14:tracePt t="31985" x="4686300" y="3811588"/>
          <p14:tracePt t="31993" x="4603750" y="3840163"/>
          <p14:tracePt t="32001" x="4540250" y="3875088"/>
          <p14:tracePt t="32014" x="4513263" y="3894138"/>
          <p14:tracePt t="32017" x="4484688" y="3930650"/>
          <p14:tracePt t="32027" x="4467225" y="3948113"/>
          <p14:tracePt t="32033" x="4440238" y="3967163"/>
          <p14:tracePt t="32042" x="4413250" y="3984625"/>
          <p14:tracePt t="32052" x="4394200" y="4013200"/>
          <p14:tracePt t="32067" x="4376738" y="4021138"/>
          <p14:tracePt t="32081" x="4367213" y="4021138"/>
          <p14:tracePt t="32082" x="4357688" y="4021138"/>
          <p14:tracePt t="32097" x="4348163" y="4030663"/>
          <p14:tracePt t="32113" x="4340225" y="4040188"/>
          <p14:tracePt t="32130" x="4340225" y="4049713"/>
          <p14:tracePt t="32146" x="4330700" y="4057650"/>
          <p14:tracePt t="32154" x="4321175" y="4067175"/>
          <p14:tracePt t="32162" x="4303713" y="4086225"/>
          <p14:tracePt t="32171" x="4294188" y="4086225"/>
          <p14:tracePt t="32182" x="4275138" y="4094163"/>
          <p14:tracePt t="32185" x="4267200" y="4103688"/>
          <p14:tracePt t="32194" x="4248150" y="4113213"/>
          <p14:tracePt t="32202" x="4221163" y="4130675"/>
          <p14:tracePt t="32211" x="4211638" y="4130675"/>
          <p14:tracePt t="32217" x="4184650" y="4130675"/>
          <p14:tracePt t="32228" x="4165600" y="4140200"/>
          <p14:tracePt t="32233" x="4111625" y="4159250"/>
          <p14:tracePt t="32245" x="4075113" y="4159250"/>
          <p14:tracePt t="32249" x="4002088" y="4159250"/>
          <p14:tracePt t="32257" x="3929063" y="4159250"/>
          <p14:tracePt t="32265" x="3875088" y="4159250"/>
          <p14:tracePt t="32273" x="3819525" y="4159250"/>
          <p14:tracePt t="32281" x="3719513" y="4159250"/>
          <p14:tracePt t="32290" x="3692525" y="4167188"/>
          <p14:tracePt t="32297" x="3673475" y="4176713"/>
          <p14:tracePt t="32305" x="3665538" y="4176713"/>
          <p14:tracePt t="32313" x="3646488" y="4176713"/>
          <p14:tracePt t="32417" x="3619500" y="4186238"/>
          <p14:tracePt t="32433" x="3609975" y="4186238"/>
          <p14:tracePt t="32442" x="3600450" y="4195763"/>
          <p14:tracePt t="32450" x="3592513" y="4195763"/>
          <p14:tracePt t="32465" x="3582988" y="4195763"/>
          <p14:tracePt t="32473" x="3573463" y="4195763"/>
          <p14:tracePt t="32489" x="3563938" y="4195763"/>
          <p14:tracePt t="32505" x="3546475" y="4195763"/>
          <p14:tracePt t="32522" x="3536950" y="4195763"/>
          <p14:tracePt t="32529" x="3536950" y="4203700"/>
          <p14:tracePt t="32553" x="3527425" y="4203700"/>
          <p14:tracePt t="32561" x="3509963" y="4203700"/>
          <p14:tracePt t="32570" x="3500438" y="4203700"/>
          <p14:tracePt t="32577" x="3490913" y="4203700"/>
          <p14:tracePt t="32585" x="3482975" y="4203700"/>
          <p14:tracePt t="32601" x="3473450" y="4203700"/>
          <p14:tracePt t="32610" x="3463925" y="4203700"/>
          <p14:tracePt t="32618" x="3446463" y="4203700"/>
          <p14:tracePt t="32625" x="3419475" y="4203700"/>
          <p14:tracePt t="32634" x="3409950" y="4203700"/>
          <p14:tracePt t="32642" x="3400425" y="4203700"/>
          <p14:tracePt t="32649" x="3382963" y="4203700"/>
          <p14:tracePt t="32666" x="3373438" y="4203700"/>
          <p14:tracePt t="32778" x="3382963" y="4203700"/>
          <p14:tracePt t="32785" x="3400425" y="4203700"/>
          <p14:tracePt t="32794" x="3409950" y="4203700"/>
          <p14:tracePt t="32803" x="3419475" y="4203700"/>
          <p14:tracePt t="33361" x="3427413" y="4203700"/>
          <p14:tracePt t="33370" x="3436938" y="4186238"/>
          <p14:tracePt t="33508" x="3427413" y="4186238"/>
          <p14:tracePt t="33518" x="3409950" y="4186238"/>
          <p14:tracePt t="33521" x="3373438" y="4186238"/>
          <p14:tracePt t="33530" x="3363913" y="4186238"/>
          <p14:tracePt t="33537" x="3317875" y="4186238"/>
          <p14:tracePt t="33545" x="3300413" y="4186238"/>
          <p14:tracePt t="33553" x="3263900" y="4186238"/>
          <p14:tracePt t="33561" x="3208338" y="4186238"/>
          <p14:tracePt t="33569" x="3163888" y="4186238"/>
          <p14:tracePt t="33577" x="3127375" y="4186238"/>
          <p14:tracePt t="33585" x="3071813" y="4186238"/>
          <p14:tracePt t="33593" x="3017838" y="4186238"/>
          <p14:tracePt t="33601" x="2954338" y="4186238"/>
          <p14:tracePt t="33610" x="2898775" y="4186238"/>
          <p14:tracePt t="33617" x="2871788" y="4176713"/>
          <p14:tracePt t="33625" x="2817813" y="4176713"/>
          <p14:tracePt t="33633" x="2771775" y="4167188"/>
          <p14:tracePt t="33643" x="2735263" y="4167188"/>
          <p14:tracePt t="33649" x="2689225" y="4149725"/>
          <p14:tracePt t="33658" x="2662238" y="4149725"/>
          <p14:tracePt t="33667" x="2643188" y="4149725"/>
          <p14:tracePt t="33676" x="2625725" y="4130675"/>
          <p14:tracePt t="33683" x="2616200" y="4130675"/>
          <p14:tracePt t="33689" x="2598738" y="4122738"/>
          <p14:tracePt t="33705" x="2579688" y="4122738"/>
          <p14:tracePt t="33713" x="2570163" y="4122738"/>
          <p14:tracePt t="33730" x="2562225" y="4122738"/>
          <p14:tracePt t="33739" x="2552700" y="4113213"/>
          <p14:tracePt t="33755" x="2533650" y="4103688"/>
          <p14:tracePt t="33766" x="2525713" y="4094163"/>
          <p14:tracePt t="33769" x="2498725" y="4086225"/>
          <p14:tracePt t="33778" x="2479675" y="4086225"/>
          <p14:tracePt t="33785" x="2462213" y="4076700"/>
          <p14:tracePt t="33793" x="2425700" y="4067175"/>
          <p14:tracePt t="33801" x="2397125" y="4049713"/>
          <p14:tracePt t="33810" x="2379663" y="4040188"/>
          <p14:tracePt t="33817" x="2352675" y="4021138"/>
          <p14:tracePt t="33826" x="2343150" y="4021138"/>
          <p14:tracePt t="33833" x="2324100" y="4021138"/>
          <p14:tracePt t="33849" x="2316163" y="4013200"/>
          <p14:tracePt t="33865" x="2316163" y="4003675"/>
          <p14:tracePt t="33894" x="2316163" y="3984625"/>
          <p14:tracePt t="33905" x="2324100" y="3948113"/>
          <p14:tracePt t="33914" x="2333625" y="3940175"/>
          <p14:tracePt t="33921" x="2352675" y="3911600"/>
          <p14:tracePt t="33929" x="2352675" y="3903663"/>
          <p14:tracePt t="33937" x="2379663" y="3884613"/>
          <p14:tracePt t="33945" x="2406650" y="3857625"/>
          <p14:tracePt t="33953" x="2425700" y="3840163"/>
          <p14:tracePt t="33965" x="2452688" y="3803650"/>
          <p14:tracePt t="33971" x="2462213" y="3803650"/>
          <p14:tracePt t="33981" x="2470150" y="3757613"/>
          <p14:tracePt t="33985" x="2470150" y="3721100"/>
          <p14:tracePt t="33995" x="2479675" y="3665538"/>
          <p14:tracePt t="34001" x="2479675" y="3592513"/>
          <p14:tracePt t="34010" x="2479675" y="3519488"/>
          <p14:tracePt t="34017" x="2479675" y="3411538"/>
          <p14:tracePt t="34025" x="2479675" y="3328988"/>
          <p14:tracePt t="34033" x="2479675" y="3219450"/>
          <p14:tracePt t="34043" x="2479675" y="3127375"/>
          <p14:tracePt t="34051" x="2433638" y="3000375"/>
          <p14:tracePt t="34063" x="2406650" y="2881313"/>
          <p14:tracePt t="34065" x="2360613" y="2763838"/>
          <p14:tracePt t="34075" x="2360613" y="2654300"/>
          <p14:tracePt t="34082" x="2352675" y="2562225"/>
          <p14:tracePt t="34089" x="2333625" y="2489200"/>
          <p14:tracePt t="34097" x="2333625" y="2379663"/>
          <p14:tracePt t="34106" x="2333625" y="2289175"/>
          <p14:tracePt t="34114" x="2333625" y="2179638"/>
          <p14:tracePt t="34122" x="2297113" y="2079625"/>
          <p14:tracePt t="34131" x="2270125" y="1960563"/>
          <p14:tracePt t="34138" x="2243138" y="1906588"/>
          <p14:tracePt t="34145" x="2214563" y="1804988"/>
          <p14:tracePt t="34154" x="2170113" y="1687513"/>
          <p14:tracePt t="34163" x="2133600" y="1614488"/>
          <p14:tracePt t="34170" x="2087563" y="1495425"/>
          <p14:tracePt t="34180" x="2033588" y="1395413"/>
          <p14:tracePt t="34186" x="2005013" y="1331913"/>
          <p14:tracePt t="34193" x="1997075" y="1276350"/>
          <p14:tracePt t="34201" x="1960563" y="1212850"/>
          <p14:tracePt t="34211" x="1931988" y="1149350"/>
          <p14:tracePt t="34218" x="1905000" y="1085850"/>
          <p14:tracePt t="34228" x="1905000" y="1057275"/>
          <p14:tracePt t="34233" x="1895475" y="1039813"/>
          <p14:tracePt t="34243" x="1895475" y="1003300"/>
          <p14:tracePt t="34251" x="1895475" y="984250"/>
          <p14:tracePt t="34260" x="1895475" y="966788"/>
          <p14:tracePt t="34265" x="1895475" y="947738"/>
          <p14:tracePt t="34273" x="1895475" y="939800"/>
          <p14:tracePt t="34281" x="1895475" y="911225"/>
          <p14:tracePt t="34289" x="1895475" y="893763"/>
          <p14:tracePt t="34298" x="1895475" y="857250"/>
          <p14:tracePt t="34310" x="1895475" y="820738"/>
          <p14:tracePt t="34315" x="1895475" y="793750"/>
          <p14:tracePt t="34324" x="1895475" y="757238"/>
          <p14:tracePt t="34329" x="1895475" y="730250"/>
          <p14:tracePt t="34338" x="1895475" y="693738"/>
          <p14:tracePt t="34345" x="1895475" y="657225"/>
          <p14:tracePt t="34353" x="1905000" y="628650"/>
          <p14:tracePt t="34361" x="1914525" y="601663"/>
          <p14:tracePt t="34371" x="1924050" y="574675"/>
          <p14:tracePt t="34378" x="1960563" y="547688"/>
          <p14:tracePt t="34387" x="1968500" y="538163"/>
          <p14:tracePt t="34393" x="1978025" y="528638"/>
          <p14:tracePt t="34401" x="1997075" y="511175"/>
          <p14:tracePt t="34409" x="1997075" y="501650"/>
          <p14:tracePt t="34492" x="2005013" y="501650"/>
          <p14:tracePt t="34499" x="2041525" y="511175"/>
          <p14:tracePt t="34505" x="2051050" y="519113"/>
          <p14:tracePt t="34513" x="2106613" y="538163"/>
          <p14:tracePt t="34523" x="2151063" y="565150"/>
          <p14:tracePt t="34532" x="2206625" y="592138"/>
          <p14:tracePt t="34537" x="2251075" y="601663"/>
          <p14:tracePt t="34545" x="2352675" y="628650"/>
          <p14:tracePt t="34554" x="2379663" y="638175"/>
          <p14:tracePt t="34562" x="2397125" y="638175"/>
          <p14:tracePt t="34570" x="2425700" y="647700"/>
          <p14:tracePt t="34841" x="2425700" y="665163"/>
          <p14:tracePt t="34850" x="2425700" y="684213"/>
          <p14:tracePt t="34860" x="2425700" y="693738"/>
          <p14:tracePt t="34865" x="2425700" y="730250"/>
          <p14:tracePt t="34873" x="2452688" y="774700"/>
          <p14:tracePt t="34895" x="2506663" y="884238"/>
          <p14:tracePt t="34897" x="2562225" y="947738"/>
          <p14:tracePt t="34905" x="2616200" y="1030288"/>
          <p14:tracePt t="34913" x="2671763" y="1112838"/>
          <p14:tracePt t="34923" x="2716213" y="1176338"/>
          <p14:tracePt t="34929" x="2771775" y="1239838"/>
          <p14:tracePt t="34937" x="2844800" y="1339850"/>
          <p14:tracePt t="34945" x="2881313" y="1404938"/>
          <p14:tracePt t="34953" x="2917825" y="1441450"/>
          <p14:tracePt t="34962" x="2954338" y="1504950"/>
          <p14:tracePt t="34969" x="2971800" y="1541463"/>
          <p14:tracePt t="34978" x="2998788" y="1568450"/>
          <p14:tracePt t="34985" x="2998788" y="1587500"/>
          <p14:tracePt t="34995" x="3008313" y="1604963"/>
          <p14:tracePt t="35017" x="3008313" y="1624013"/>
          <p14:tracePt t="35017" x="3008313" y="1631950"/>
          <p14:tracePt t="35043" x="3008313" y="1641475"/>
          <p14:tracePt t="35049" x="3008313" y="1651000"/>
          <p14:tracePt t="35059" x="3008313" y="1668463"/>
          <p14:tracePt t="35067" x="3017838" y="1687513"/>
          <p14:tracePt t="35082" x="3027363" y="1704975"/>
          <p14:tracePt t="35089" x="3035300" y="1714500"/>
          <p14:tracePt t="35105" x="3044825" y="1731963"/>
          <p14:tracePt t="35187" x="3054350" y="1741488"/>
          <p14:tracePt t="35193" x="3063875" y="1751013"/>
          <p14:tracePt t="35201" x="3090863" y="1768475"/>
          <p14:tracePt t="35210" x="3117850" y="1768475"/>
          <p14:tracePt t="35218" x="3144838" y="1778000"/>
          <p14:tracePt t="35225" x="3181350" y="1787525"/>
          <p14:tracePt t="35233" x="3217863" y="1814513"/>
          <p14:tracePt t="35243" x="3254375" y="1814513"/>
          <p14:tracePt t="35251" x="3309938" y="1833563"/>
          <p14:tracePt t="35260" x="3336925" y="1833563"/>
          <p14:tracePt t="35267" x="3382963" y="1841500"/>
          <p14:tracePt t="35273" x="3409950" y="1851025"/>
          <p14:tracePt t="35283" x="3436938" y="1860550"/>
          <p14:tracePt t="35297" x="3490913" y="1887538"/>
          <p14:tracePt t="35317" x="3500438" y="1887538"/>
          <p14:tracePt t="35345" x="3519488" y="1887538"/>
          <p14:tracePt t="35362" x="3527425" y="1887538"/>
          <p14:tracePt t="35370" x="3546475" y="1887538"/>
          <p14:tracePt t="35378" x="3573463" y="1887538"/>
          <p14:tracePt t="35386" x="3619500" y="1897063"/>
          <p14:tracePt t="35393" x="3665538" y="1914525"/>
          <p14:tracePt t="35403" x="3692525" y="1914525"/>
          <p14:tracePt t="35410" x="3729038" y="1914525"/>
          <p14:tracePt t="35417" x="3792538" y="1924050"/>
          <p14:tracePt t="35433" x="3829050" y="1924050"/>
          <p14:tracePt t="35442" x="3846513" y="1933575"/>
          <p14:tracePt t="35449" x="3892550" y="1933575"/>
          <p14:tracePt t="35458" x="3919538" y="1933575"/>
          <p14:tracePt t="35465" x="3938588" y="1943100"/>
          <p14:tracePt t="35474" x="3948113" y="1943100"/>
          <p14:tracePt t="35481" x="3975100" y="1943100"/>
          <p14:tracePt t="35494" x="3992563" y="1943100"/>
          <p14:tracePt t="35497" x="4021138" y="1960563"/>
          <p14:tracePt t="35506" x="4029075" y="1960563"/>
          <p14:tracePt t="35514" x="4038600" y="1960563"/>
          <p14:tracePt t="35521" x="4065588" y="1970088"/>
          <p14:tracePt t="35529" x="4084638" y="1979613"/>
          <p14:tracePt t="35538" x="4102100" y="1979613"/>
          <p14:tracePt t="35548" x="4121150" y="1987550"/>
          <p14:tracePt t="35555" x="4129088" y="1987550"/>
          <p14:tracePt t="35561" x="4165600" y="2016125"/>
          <p14:tracePt t="35577" x="4175125" y="2016125"/>
          <p14:tracePt t="35585" x="4194175" y="2016125"/>
          <p14:tracePt t="35601" x="4194175" y="2024063"/>
          <p14:tracePt t="35610" x="4202113" y="2033588"/>
          <p14:tracePt t="35625" x="4202113" y="2043113"/>
          <p14:tracePt t="35670" x="4202113" y="2052638"/>
          <p14:tracePt t="35681" x="4202113" y="2060575"/>
          <p14:tracePt t="35690" x="4202113" y="2070100"/>
          <p14:tracePt t="35698" x="4202113" y="2079625"/>
          <p14:tracePt t="35706" x="4202113" y="2089150"/>
          <p14:tracePt t="35714" x="4202113" y="2097088"/>
          <p14:tracePt t="35722" x="4202113" y="2106613"/>
          <p14:tracePt t="35731" x="4202113" y="2125663"/>
          <p14:tracePt t="35737" x="4202113" y="2133600"/>
          <p14:tracePt t="35755" x="4202113" y="2160588"/>
          <p14:tracePt t="35766" x="4202113" y="2170113"/>
          <p14:tracePt t="35769" x="4202113" y="2179638"/>
          <p14:tracePt t="35779" x="4202113" y="2206625"/>
          <p14:tracePt t="35785" x="4202113" y="2216150"/>
          <p14:tracePt t="35793" x="4202113" y="2233613"/>
          <p14:tracePt t="35801" x="4202113" y="2252663"/>
          <p14:tracePt t="35810" x="4221163" y="2279650"/>
          <p14:tracePt t="35819" x="4248150" y="2289175"/>
          <p14:tracePt t="35831" x="4267200" y="2306638"/>
          <p14:tracePt t="35833" x="4267200" y="2316163"/>
          <p14:tracePt t="35842" x="4284663" y="2325688"/>
          <p14:tracePt t="35851" x="4294188" y="2335213"/>
          <p14:tracePt t="35863" x="4311650" y="2352675"/>
          <p14:tracePt t="35867" x="4321175" y="2352675"/>
          <p14:tracePt t="35878" x="4330700" y="2362200"/>
          <p14:tracePt t="35881" x="4340225" y="2371725"/>
          <p14:tracePt t="35897" x="4367213" y="2389188"/>
          <p14:tracePt t="35905" x="4376738" y="2398713"/>
          <p14:tracePt t="35913" x="4384675" y="2408238"/>
          <p14:tracePt t="35921" x="4430713" y="2444750"/>
          <p14:tracePt t="35929" x="4484688" y="2481263"/>
          <p14:tracePt t="35937" x="4549775" y="2525713"/>
          <p14:tracePt t="35945" x="4649788" y="2589213"/>
          <p14:tracePt t="35953" x="4759325" y="2644775"/>
          <p14:tracePt t="35965" x="4876800" y="2717800"/>
          <p14:tracePt t="35969" x="4978400" y="2763838"/>
          <p14:tracePt t="35978" x="5041900" y="2808288"/>
          <p14:tracePt t="35985" x="5105400" y="2863850"/>
          <p14:tracePt t="35995" x="5159375" y="2917825"/>
          <p14:tracePt t="36001" x="5187950" y="2946400"/>
          <p14:tracePt t="36014" x="5224463" y="2973388"/>
          <p14:tracePt t="36017" x="5251450" y="3009900"/>
          <p14:tracePt t="36025" x="5287963" y="3036888"/>
          <p14:tracePt t="36033" x="5297488" y="3046413"/>
          <p14:tracePt t="36049" x="5305425" y="3046413"/>
          <p14:tracePt t="36059" x="5334000" y="3063875"/>
          <p14:tracePt t="36089" x="5351463" y="3063875"/>
          <p14:tracePt t="36105" x="5360988" y="3063875"/>
          <p14:tracePt t="36137" x="5368925" y="3063875"/>
          <p14:tracePt t="36145" x="5378450" y="3063875"/>
          <p14:tracePt t="36154" x="5405438" y="3063875"/>
          <p14:tracePt t="36169" x="5434013" y="3063875"/>
          <p14:tracePt t="36177" x="5470525" y="3063875"/>
          <p14:tracePt t="36185" x="5507038" y="3063875"/>
          <p14:tracePt t="36193" x="5561013" y="3063875"/>
          <p14:tracePt t="36201" x="5634038" y="3063875"/>
          <p14:tracePt t="36209" x="5724525" y="3082925"/>
          <p14:tracePt t="36217" x="5807075" y="3082925"/>
          <p14:tracePt t="36225" x="5880100" y="3082925"/>
          <p14:tracePt t="36233" x="5935663" y="3090863"/>
          <p14:tracePt t="36242" x="5980113" y="3090863"/>
          <p14:tracePt t="36251" x="5999163" y="3090863"/>
          <p14:tracePt t="36257" x="6026150" y="3090863"/>
          <p14:tracePt t="36274" x="6035675" y="3090863"/>
          <p14:tracePt t="36388" x="6043613" y="3100388"/>
          <p14:tracePt t="36393" x="6043613" y="3127375"/>
          <p14:tracePt t="36402" x="6016625" y="3146425"/>
          <p14:tracePt t="36409" x="5980113" y="3182938"/>
          <p14:tracePt t="36417" x="5916613" y="3219450"/>
          <p14:tracePt t="36425" x="5862638" y="3255963"/>
          <p14:tracePt t="36433" x="5780088" y="3309938"/>
          <p14:tracePt t="36443" x="5670550" y="3365500"/>
          <p14:tracePt t="36451" x="5551488" y="3392488"/>
          <p14:tracePt t="36458" x="5434013" y="3455988"/>
          <p14:tracePt t="36465" x="5324475" y="3482975"/>
          <p14:tracePt t="36473" x="5205413" y="3538538"/>
          <p14:tracePt t="36481" x="5105400" y="3584575"/>
          <p14:tracePt t="36492" x="5005388" y="3657600"/>
          <p14:tracePt t="36497" x="4949825" y="3675063"/>
          <p14:tracePt t="36505" x="4895850" y="3730625"/>
          <p14:tracePt t="36513" x="4849813" y="3775075"/>
          <p14:tracePt t="36521" x="4813300" y="3811588"/>
          <p14:tracePt t="36529" x="4767263" y="3875088"/>
          <p14:tracePt t="36537" x="4730750" y="3903663"/>
          <p14:tracePt t="36545" x="4659313" y="3994150"/>
          <p14:tracePt t="36557" x="4613275" y="4057650"/>
          <p14:tracePt t="36565" x="4540250" y="4122738"/>
          <p14:tracePt t="36571" x="4494213" y="4176713"/>
          <p14:tracePt t="36577" x="4457700" y="4203700"/>
          <p14:tracePt t="36585" x="4430713" y="4240213"/>
          <p14:tracePt t="36593" x="4384675" y="4286250"/>
          <p14:tracePt t="36601" x="4357688" y="4295775"/>
          <p14:tracePt t="36611" x="4330700" y="4303713"/>
          <p14:tracePt t="36617" x="4311650" y="4322763"/>
          <p14:tracePt t="36628" x="4303713" y="4332288"/>
          <p14:tracePt t="36633" x="4294188" y="4332288"/>
          <p14:tracePt t="36692" x="4284663" y="4340225"/>
          <p14:tracePt t="36708" x="4267200" y="4368800"/>
          <p14:tracePt t="36720" x="4257675" y="4368800"/>
          <p14:tracePt t="36722" x="4221163" y="4368800"/>
          <p14:tracePt t="36730" x="4184650" y="4368800"/>
          <p14:tracePt t="36738" x="4138613" y="4368800"/>
          <p14:tracePt t="36745" x="4102100" y="4368800"/>
          <p14:tracePt t="36753" x="4084638" y="4368800"/>
          <p14:tracePt t="36762" x="4038600" y="4368800"/>
          <p14:tracePt t="36769" x="4002088" y="4359275"/>
          <p14:tracePt t="36778" x="3975100" y="4359275"/>
          <p14:tracePt t="36785" x="3911600" y="4340225"/>
          <p14:tracePt t="36794" x="3846513" y="4303713"/>
          <p14:tracePt t="36801" x="3792538" y="4303713"/>
          <p14:tracePt t="36810" x="3738563" y="4295775"/>
          <p14:tracePt t="36817" x="3656013" y="4276725"/>
          <p14:tracePt t="36825" x="3582988" y="4259263"/>
          <p14:tracePt t="36833" x="3500438" y="4240213"/>
          <p14:tracePt t="36841" x="3446463" y="4240213"/>
          <p14:tracePt t="36849" x="3363913" y="4213225"/>
          <p14:tracePt t="36859" x="3309938" y="4213225"/>
          <p14:tracePt t="36865" x="3263900" y="4195763"/>
          <p14:tracePt t="36873" x="3227388" y="4186238"/>
          <p14:tracePt t="36893" x="3171825" y="4186238"/>
          <p14:tracePt t="36961" x="3171825" y="4176713"/>
          <p14:tracePt t="36969" x="3171825" y="4167188"/>
          <p14:tracePt t="36977" x="3181350" y="4159250"/>
          <p14:tracePt t="36985" x="3200400" y="4140200"/>
          <p14:tracePt t="36995" x="3208338" y="4130675"/>
          <p14:tracePt t="37005" x="3227388" y="4122738"/>
          <p14:tracePt t="37015" x="3254375" y="4103688"/>
          <p14:tracePt t="37019" x="3263900" y="4094163"/>
          <p14:tracePt t="37029" x="3273425" y="4086225"/>
          <p14:tracePt t="37033" x="3290888" y="4086225"/>
          <p14:tracePt t="37043" x="3300413" y="4086225"/>
          <p14:tracePt t="37145" x="3290888" y="4086225"/>
          <p14:tracePt t="37153" x="3244850" y="4086225"/>
          <p14:tracePt t="37161" x="3190875" y="4086225"/>
          <p14:tracePt t="37169" x="3136900" y="4086225"/>
          <p14:tracePt t="37177" x="3081338" y="4086225"/>
          <p14:tracePt t="37185" x="3008313" y="4086225"/>
          <p14:tracePt t="37193" x="2917825" y="4086225"/>
          <p14:tracePt t="37201" x="2825750" y="4086225"/>
          <p14:tracePt t="37209" x="2744788" y="4086225"/>
          <p14:tracePt t="37217" x="2689225" y="4086225"/>
          <p14:tracePt t="37226" x="2635250" y="4086225"/>
          <p14:tracePt t="37233" x="2598738" y="4086225"/>
          <p14:tracePt t="37242" x="2562225" y="4086225"/>
          <p14:tracePt t="37249" x="2543175" y="4086225"/>
          <p14:tracePt t="37331" x="2533650" y="4076700"/>
          <p14:tracePt t="37378" x="2533650" y="4067175"/>
          <p14:tracePt t="37388" x="2543175" y="4049713"/>
          <p14:tracePt t="37394" x="2562225" y="4049713"/>
          <p14:tracePt t="37401" x="2616200" y="4040188"/>
          <p14:tracePt t="37409" x="2725738" y="4040188"/>
          <p14:tracePt t="37417" x="2852738" y="4040188"/>
          <p14:tracePt t="37426" x="3017838" y="4040188"/>
          <p14:tracePt t="37433" x="3236913" y="4040188"/>
          <p14:tracePt t="37442" x="3500438" y="4040188"/>
          <p14:tracePt t="37449" x="3709988" y="4003675"/>
          <p14:tracePt t="37459" x="3929063" y="3957638"/>
          <p14:tracePt t="37465" x="4111625" y="3911600"/>
          <p14:tracePt t="37473" x="4257675" y="3894138"/>
          <p14:tracePt t="37482" x="4403725" y="3875088"/>
          <p14:tracePt t="37491" x="4549775" y="3875088"/>
          <p14:tracePt t="37498" x="4659313" y="3884613"/>
          <p14:tracePt t="37507" x="4722813" y="3921125"/>
          <p14:tracePt t="37516" x="4740275" y="3930650"/>
          <p14:tracePt t="37545" x="4749800" y="3940175"/>
          <p14:tracePt t="37577" x="4730750" y="3957638"/>
          <p14:tracePt t="37586" x="4713288" y="3957638"/>
          <p14:tracePt t="37593" x="4686300" y="3957638"/>
          <p14:tracePt t="37601" x="4676775" y="3957638"/>
          <p14:tracePt t="37625" x="4659313" y="3957638"/>
          <p14:tracePt t="37635" x="4640263" y="3957638"/>
          <p14:tracePt t="37643" x="4613275" y="3957638"/>
          <p14:tracePt t="37649" x="4576763" y="3967163"/>
          <p14:tracePt t="37659" x="4540250" y="3967163"/>
          <p14:tracePt t="37666" x="4467225" y="3976688"/>
          <p14:tracePt t="37673" x="4376738" y="3994150"/>
          <p14:tracePt t="37682" x="4267200" y="3994150"/>
          <p14:tracePt t="37689" x="4111625" y="4021138"/>
          <p14:tracePt t="37698" x="3938588" y="4021138"/>
          <p14:tracePt t="37705" x="3756025" y="4021138"/>
          <p14:tracePt t="37713" x="3546475" y="4049713"/>
          <p14:tracePt t="37721" x="3419475" y="4067175"/>
          <p14:tracePt t="37729" x="3290888" y="4094163"/>
          <p14:tracePt t="37737" x="3163888" y="4113213"/>
          <p14:tracePt t="37745" x="3081338" y="4122738"/>
          <p14:tracePt t="37754" x="2990850" y="4140200"/>
          <p14:tracePt t="37765" x="2925763" y="4159250"/>
          <p14:tracePt t="37769" x="2881313" y="4186238"/>
          <p14:tracePt t="37778" x="2852738" y="4203700"/>
          <p14:tracePt t="37785" x="2844800" y="4232275"/>
          <p14:tracePt t="37794" x="2835275" y="4268788"/>
          <p14:tracePt t="37801" x="2808288" y="4303713"/>
          <p14:tracePt t="37809" x="2798763" y="4322763"/>
          <p14:tracePt t="37820" x="2798763" y="4359275"/>
          <p14:tracePt t="37834" x="2789238" y="4386263"/>
          <p14:tracePt t="37842" x="2789238" y="4395788"/>
          <p14:tracePt t="37849" x="2789238" y="4413250"/>
          <p14:tracePt t="37859" x="2789238" y="4449763"/>
          <p14:tracePt t="37865" x="2789238" y="4468813"/>
          <p14:tracePt t="37874" x="2798763" y="4468813"/>
          <p14:tracePt t="37894" x="2808288" y="4486275"/>
          <p14:tracePt t="37897" x="2817813" y="4505325"/>
          <p14:tracePt t="37905" x="2825750" y="4514850"/>
          <p14:tracePt t="37921" x="2835275" y="4522788"/>
          <p14:tracePt t="37929" x="2862263" y="4541838"/>
          <p14:tracePt t="37937" x="2889250" y="4541838"/>
          <p14:tracePt t="37950" x="2908300" y="4541838"/>
          <p14:tracePt t="37953" x="2962275" y="4551363"/>
          <p14:tracePt t="37963" x="2998788" y="4551363"/>
          <p14:tracePt t="37970" x="3035300" y="4551363"/>
          <p14:tracePt t="37977" x="3071813" y="4551363"/>
          <p14:tracePt t="37985" x="3117850" y="4551363"/>
          <p14:tracePt t="37994" x="3154363" y="4551363"/>
          <p14:tracePt t="38003" x="3200400" y="4541838"/>
          <p14:tracePt t="38009" x="3254375" y="4532313"/>
          <p14:tracePt t="38017" x="3300413" y="4532313"/>
          <p14:tracePt t="38027" x="3354388" y="4532313"/>
          <p14:tracePt t="38033" x="3382963" y="4514850"/>
          <p14:tracePt t="38042" x="3427413" y="4505325"/>
          <p14:tracePt t="38049" x="3446463" y="4486275"/>
          <p14:tracePt t="38058" x="3473450" y="4478338"/>
          <p14:tracePt t="38065" x="3482975" y="4468813"/>
          <p14:tracePt t="38082" x="3500438" y="4449763"/>
          <p14:tracePt t="38091" x="3509963" y="4441825"/>
          <p14:tracePt t="38105" x="3519488" y="4441825"/>
          <p14:tracePt t="38121" x="3536950" y="4432300"/>
          <p14:tracePt t="38129" x="3573463" y="4432300"/>
          <p14:tracePt t="38152" x="3656013" y="4405313"/>
          <p14:tracePt t="38155" x="3709988" y="4405313"/>
          <p14:tracePt t="38162" x="3765550" y="4405313"/>
          <p14:tracePt t="38170" x="3810000" y="4405313"/>
          <p14:tracePt t="38178" x="3838575" y="4405313"/>
          <p14:tracePt t="38186" x="3892550" y="4405313"/>
          <p14:tracePt t="38193" x="3911600" y="4413250"/>
          <p14:tracePt t="38201" x="3948113" y="4441825"/>
          <p14:tracePt t="38217" x="3975100" y="4478338"/>
          <p14:tracePt t="38227" x="3984625" y="4478338"/>
          <p14:tracePt t="38233" x="3992563" y="4486275"/>
          <p14:tracePt t="38244" x="3992563" y="4495800"/>
          <p14:tracePt t="38249" x="4011613" y="4522788"/>
          <p14:tracePt t="38258" x="4021138" y="4541838"/>
          <p14:tracePt t="38265" x="4029075" y="4551363"/>
          <p14:tracePt t="38283" x="4029075" y="4568825"/>
          <p14:tracePt t="38289" x="4038600" y="4578350"/>
          <p14:tracePt t="38307" x="4048125" y="4578350"/>
          <p14:tracePt t="38315" x="4065588" y="4587875"/>
          <p14:tracePt t="38330" x="4102100" y="4595813"/>
          <p14:tracePt t="38341" x="4138613" y="4595813"/>
          <p14:tracePt t="38345" x="4165600" y="4595813"/>
          <p14:tracePt t="38354" x="4202113" y="4595813"/>
          <p14:tracePt t="38361" x="4257675" y="4595813"/>
          <p14:tracePt t="38370" x="4311650" y="4595813"/>
          <p14:tracePt t="38378" x="4394200" y="4595813"/>
          <p14:tracePt t="38387" x="4484688" y="4595813"/>
          <p14:tracePt t="38394" x="4540250" y="4595813"/>
          <p14:tracePt t="38401" x="4613275" y="4595813"/>
          <p14:tracePt t="38410" x="4649788" y="4595813"/>
          <p14:tracePt t="38422" x="4686300" y="4595813"/>
          <p14:tracePt t="38425" x="4713288" y="4595813"/>
          <p14:tracePt t="38433" x="4740275" y="4578350"/>
          <p14:tracePt t="38444" x="4749800" y="4568825"/>
          <p14:tracePt t="38450" x="4759325" y="4559300"/>
          <p14:tracePt t="38462" x="4776788" y="4551363"/>
          <p14:tracePt t="38476" x="4786313" y="4551363"/>
          <p14:tracePt t="38482" x="4795838" y="4541838"/>
          <p14:tracePt t="38489" x="4803775" y="4532313"/>
          <p14:tracePt t="38497" x="4813300" y="4514850"/>
          <p14:tracePt t="38506" x="4840288" y="4495800"/>
          <p14:tracePt t="38530" x="4859338" y="4486275"/>
          <p14:tracePt t="38553" x="4876800" y="4486275"/>
          <p14:tracePt t="38571" x="4895850" y="4486275"/>
          <p14:tracePt t="38581" x="4905375" y="4486275"/>
          <p14:tracePt t="38585" x="4922838" y="4486275"/>
          <p14:tracePt t="38593" x="4949825" y="4486275"/>
          <p14:tracePt t="38601" x="4978400" y="4486275"/>
          <p14:tracePt t="38609" x="5022850" y="4486275"/>
          <p14:tracePt t="38618" x="5049838" y="4486275"/>
          <p14:tracePt t="38625" x="5086350" y="4486275"/>
          <p14:tracePt t="38634" x="5132388" y="4486275"/>
          <p14:tracePt t="38642" x="5151438" y="4495800"/>
          <p14:tracePt t="38649" x="5178425" y="4505325"/>
          <p14:tracePt t="38668" x="5195888" y="4514850"/>
          <p14:tracePt t="38673" x="5195888" y="4522788"/>
          <p14:tracePt t="38681" x="5195888" y="4532313"/>
          <p14:tracePt t="38689" x="5205413" y="4541838"/>
          <p14:tracePt t="38699" x="5224463" y="4568825"/>
          <p14:tracePt t="38705" x="5232400" y="4578350"/>
          <p14:tracePt t="38713" x="5241925" y="4587875"/>
          <p14:tracePt t="38721" x="5278438" y="4632325"/>
          <p14:tracePt t="38729" x="5287963" y="4641850"/>
          <p14:tracePt t="38737" x="5287963" y="4651375"/>
          <p14:tracePt t="38745" x="5287963" y="4660900"/>
          <p14:tracePt t="38753" x="5297488" y="4678363"/>
          <p14:tracePt t="38778" x="5297488" y="4687888"/>
          <p14:tracePt t="38787" x="5297488" y="4714875"/>
          <p14:tracePt t="38801" x="5297488" y="4724400"/>
          <p14:tracePt t="38810" x="5314950" y="4760913"/>
          <p14:tracePt t="38828" x="5314950" y="4797425"/>
          <p14:tracePt t="38834" x="5324475" y="4814888"/>
          <p14:tracePt t="38842" x="5324475" y="4824413"/>
          <p14:tracePt t="38849" x="5334000" y="4841875"/>
          <p14:tracePt t="38859" x="5351463" y="4887913"/>
          <p14:tracePt t="38865" x="5368925" y="4914900"/>
          <p14:tracePt t="38877" x="5378450" y="4951413"/>
          <p14:tracePt t="38881" x="5387975" y="4970463"/>
          <p14:tracePt t="38890" x="5405438" y="5016500"/>
          <p14:tracePt t="38900" x="5434013" y="5043488"/>
          <p14:tracePt t="38905" x="5451475" y="5070475"/>
          <p14:tracePt t="38913" x="5470525" y="5089525"/>
          <p14:tracePt t="38921" x="5487988" y="5126038"/>
          <p14:tracePt t="38930" x="5497513" y="5143500"/>
          <p14:tracePt t="38937" x="5534025" y="5170488"/>
          <p14:tracePt t="38945" x="5551488" y="5189538"/>
          <p14:tracePt t="38953" x="5570538" y="5216525"/>
          <p14:tracePt t="38962" x="5588000" y="5233988"/>
          <p14:tracePt t="38971" x="5624513" y="5262563"/>
          <p14:tracePt t="38981" x="5643563" y="5280025"/>
          <p14:tracePt t="38987" x="5670550" y="5316538"/>
          <p14:tracePt t="38998" x="5724525" y="5362575"/>
          <p14:tracePt t="39002" x="5753100" y="5380038"/>
          <p14:tracePt t="39013" x="5797550" y="5416550"/>
          <p14:tracePt t="39017" x="5807075" y="5426075"/>
          <p14:tracePt t="39027" x="5843588" y="5435600"/>
          <p14:tracePt t="39033" x="5853113" y="5445125"/>
          <p14:tracePt t="39044" x="5889625" y="5453063"/>
          <p14:tracePt t="39049" x="5889625" y="5462588"/>
          <p14:tracePt t="39058" x="5916613" y="5462588"/>
          <p14:tracePt t="39065" x="5935663" y="5462588"/>
          <p14:tracePt t="39073" x="5953125" y="5462588"/>
          <p14:tracePt t="39082" x="5962650" y="5462588"/>
          <p14:tracePt t="39106" x="5972175" y="5462588"/>
          <p14:tracePt t="39145" x="5980113" y="5462588"/>
          <p14:tracePt t="39219" x="5989638" y="5453063"/>
          <p14:tracePt t="39235" x="5999163" y="5453063"/>
          <p14:tracePt t="39246" x="6007100" y="5445125"/>
          <p14:tracePt t="39249" x="6016625" y="5445125"/>
          <p14:tracePt t="39258" x="6035675" y="5445125"/>
          <p14:tracePt t="39265" x="6053138" y="5445125"/>
          <p14:tracePt t="39274" x="6062663" y="5445125"/>
          <p14:tracePt t="39281" x="6072188" y="5445125"/>
          <p14:tracePt t="39289" x="6089650" y="5435600"/>
          <p14:tracePt t="39298" x="6099175" y="5426075"/>
          <p14:tracePt t="39315" x="6108700" y="5416550"/>
          <p14:tracePt t="39875" x="6108700" y="5389563"/>
          <p14:tracePt t="39890" x="6108700" y="5372100"/>
          <p14:tracePt t="39897" x="6089650" y="5353050"/>
          <p14:tracePt t="39905" x="6089650" y="5343525"/>
          <p14:tracePt t="39913" x="6089650" y="5335588"/>
          <p14:tracePt t="39937" x="6089650" y="5326063"/>
          <p14:tracePt t="39973" x="6089650" y="5316538"/>
          <p14:tracePt t="39982" x="6089650" y="5307013"/>
          <p14:tracePt t="39990" x="6089650" y="5299075"/>
          <p14:tracePt t="39998" x="6089650" y="5289550"/>
          <p14:tracePt t="40001" x="6089650" y="5262563"/>
          <p14:tracePt t="40010" x="6089650" y="5243513"/>
          <p14:tracePt t="40017" x="6089650" y="5226050"/>
          <p14:tracePt t="40026" x="6089650" y="5207000"/>
          <p14:tracePt t="40034" x="6089650" y="5180013"/>
          <p14:tracePt t="40043" x="6089650" y="5160963"/>
          <p14:tracePt t="40049" x="6089650" y="5143500"/>
          <p14:tracePt t="40060" x="6089650" y="5126038"/>
          <p14:tracePt t="40081" x="6089650" y="5106988"/>
          <p14:tracePt t="40094" x="6089650" y="5097463"/>
          <p14:tracePt t="40099" x="6089650" y="5089525"/>
          <p14:tracePt t="40115" x="6089650" y="5080000"/>
          <p14:tracePt t="40121" x="6089650" y="5053013"/>
          <p14:tracePt t="40129" x="6089650" y="5024438"/>
          <p14:tracePt t="40137" x="6089650" y="5006975"/>
          <p14:tracePt t="40145" x="6089650" y="4979988"/>
          <p14:tracePt t="40153" x="6089650" y="4943475"/>
          <p14:tracePt t="40161" x="6089650" y="4906963"/>
          <p14:tracePt t="40169" x="6080125" y="4887913"/>
          <p14:tracePt t="40177" x="6080125" y="4851400"/>
          <p14:tracePt t="40186" x="6080125" y="4833938"/>
          <p14:tracePt t="40193" x="6062663" y="4805363"/>
          <p14:tracePt t="40201" x="6062663" y="4760913"/>
          <p14:tracePt t="40210" x="6062663" y="4741863"/>
          <p14:tracePt t="40217" x="6062663" y="4714875"/>
          <p14:tracePt t="40226" x="6062663" y="4705350"/>
          <p14:tracePt t="40234" x="6062663" y="4687888"/>
          <p14:tracePt t="40242" x="6062663" y="4660900"/>
          <p14:tracePt t="40249" x="6062663" y="4651375"/>
          <p14:tracePt t="40258" x="6062663" y="4641850"/>
          <p14:tracePt t="40265" x="6062663" y="4632325"/>
          <p14:tracePt t="40273" x="6062663" y="4624388"/>
          <p14:tracePt t="40281" x="6062663" y="4605338"/>
          <p14:tracePt t="40289" x="6062663" y="4587875"/>
          <p14:tracePt t="40299" x="6062663" y="4568825"/>
          <p14:tracePt t="40306" x="6062663" y="4541838"/>
          <p14:tracePt t="40314" x="6062663" y="4522788"/>
          <p14:tracePt t="40330" x="6062663" y="4478338"/>
          <p14:tracePt t="40337" x="6062663" y="4432300"/>
          <p14:tracePt t="40345" x="6062663" y="4413250"/>
          <p14:tracePt t="40353" x="6062663" y="4376738"/>
          <p14:tracePt t="40361" x="6062663" y="4349750"/>
          <p14:tracePt t="40371" x="6062663" y="4313238"/>
          <p14:tracePt t="40377" x="6062663" y="4286250"/>
          <p14:tracePt t="40385" x="6062663" y="4268788"/>
          <p14:tracePt t="40393" x="6062663" y="4232275"/>
          <p14:tracePt t="40401" x="6062663" y="4203700"/>
          <p14:tracePt t="40409" x="6062663" y="4167188"/>
          <p14:tracePt t="40418" x="6062663" y="4140200"/>
          <p14:tracePt t="40425" x="6062663" y="4122738"/>
          <p14:tracePt t="40433" x="6062663" y="4086225"/>
          <p14:tracePt t="40441" x="6062663" y="4040188"/>
          <p14:tracePt t="40449" x="6062663" y="4003675"/>
          <p14:tracePt t="40458" x="6062663" y="3976688"/>
          <p14:tracePt t="40465" x="6043613" y="3930650"/>
          <p14:tracePt t="40473" x="6043613" y="3884613"/>
          <p14:tracePt t="40481" x="6035675" y="3867150"/>
          <p14:tracePt t="40493" x="6035675" y="3830638"/>
          <p14:tracePt t="40499" x="6026150" y="3794125"/>
          <p14:tracePt t="40505" x="6016625" y="3775075"/>
          <p14:tracePt t="40513" x="5989638" y="3748088"/>
          <p14:tracePt t="40521" x="5980113" y="3730625"/>
          <p14:tracePt t="40529" x="5972175" y="3702050"/>
          <p14:tracePt t="40537" x="5972175" y="3694113"/>
          <p14:tracePt t="40545" x="5953125" y="3675063"/>
          <p14:tracePt t="40553" x="5943600" y="3665538"/>
          <p14:tracePt t="40561" x="5935663" y="3657600"/>
          <p14:tracePt t="40569" x="5926138" y="3648075"/>
          <p14:tracePt t="40577" x="5907088" y="3629025"/>
          <p14:tracePt t="40593" x="5899150" y="3611563"/>
          <p14:tracePt t="40601" x="5889625" y="3592513"/>
          <p14:tracePt t="40617" x="5880100" y="3565525"/>
          <p14:tracePt t="40626" x="5862638" y="3538538"/>
          <p14:tracePt t="40633" x="5853113" y="3538538"/>
          <p14:tracePt t="40641" x="5853113" y="3529013"/>
          <p14:tracePt t="40836" x="5853113" y="3519488"/>
          <p14:tracePt t="40852" x="5853113" y="3511550"/>
          <p14:tracePt t="40868" x="5853113" y="3502025"/>
          <p14:tracePt t="40873" x="5853113" y="3492500"/>
          <p14:tracePt t="40893" x="5862638" y="3482975"/>
          <p14:tracePt t="40908" x="5870575" y="3482975"/>
          <p14:tracePt t="40923" x="5880100" y="3465513"/>
          <p14:tracePt t="40939" x="5880100" y="3446463"/>
          <p14:tracePt t="40945" x="5880100" y="3438525"/>
          <p14:tracePt t="40953" x="5880100" y="3429000"/>
          <p14:tracePt t="40961" x="5899150" y="3411538"/>
          <p14:tracePt t="40969" x="5899150" y="3402013"/>
          <p14:tracePt t="40985" x="5899150" y="3392488"/>
          <p14:tracePt t="40993" x="5899150" y="3382963"/>
          <p14:tracePt t="41017" x="5899150" y="3365500"/>
          <p14:tracePt t="41028" x="5899150" y="3355975"/>
          <p14:tracePt t="41051" x="5899150" y="3346450"/>
          <p14:tracePt t="41169" x="5899150" y="3338513"/>
          <p14:tracePt t="41178" x="5853113" y="3365500"/>
          <p14:tracePt t="41185" x="5734050" y="3402013"/>
          <p14:tracePt t="41193" x="5624513" y="3429000"/>
          <p14:tracePt t="41201" x="5478463" y="3465513"/>
          <p14:tracePt t="41210" x="5341938" y="3502025"/>
          <p14:tracePt t="41218" x="5195888" y="3538538"/>
          <p14:tracePt t="41226" x="5095875" y="3575050"/>
          <p14:tracePt t="41233" x="4968875" y="3602038"/>
          <p14:tracePt t="41241" x="4849813" y="3648075"/>
          <p14:tracePt t="41250" x="4776788" y="3665538"/>
          <p14:tracePt t="41258" x="4695825" y="3702050"/>
          <p14:tracePt t="41265" x="4649788" y="3721100"/>
          <p14:tracePt t="41274" x="4567238" y="3775075"/>
          <p14:tracePt t="41281" x="4521200" y="3803650"/>
          <p14:tracePt t="41289" x="4457700" y="3840163"/>
          <p14:tracePt t="41297" x="4394200" y="3867150"/>
          <p14:tracePt t="41305" x="4330700" y="3903663"/>
          <p14:tracePt t="41313" x="4257675" y="3930650"/>
          <p14:tracePt t="41321" x="4175125" y="3967163"/>
          <p14:tracePt t="41329" x="4094163" y="3984625"/>
          <p14:tracePt t="41338" x="4002088" y="3984625"/>
          <p14:tracePt t="41345" x="3948113" y="3984625"/>
          <p14:tracePt t="41353" x="3856038" y="3984625"/>
          <p14:tracePt t="41361" x="3756025" y="3948113"/>
          <p14:tracePt t="41371" x="3702050" y="3940175"/>
          <p14:tracePt t="41377" x="3665538" y="3903663"/>
          <p14:tracePt t="41387" x="3636963" y="3894138"/>
          <p14:tracePt t="41394" x="3619500" y="3875088"/>
          <p14:tracePt t="41401" x="3609975" y="3857625"/>
          <p14:tracePt t="41410" x="3609975" y="3848100"/>
          <p14:tracePt t="41417" x="3609975" y="3840163"/>
          <p14:tracePt t="41425" x="3609975" y="3830638"/>
          <p14:tracePt t="41442" x="3609975" y="3821113"/>
          <p14:tracePt t="41460" x="3600450" y="3811588"/>
          <p14:tracePt t="41465" x="3592513" y="3803650"/>
          <p14:tracePt t="41473" x="3582988" y="3803650"/>
          <p14:tracePt t="41482" x="3573463" y="3794125"/>
          <p14:tracePt t="41489" x="3556000" y="3794125"/>
          <p14:tracePt t="41497" x="3536950" y="3794125"/>
          <p14:tracePt t="41505" x="3490913" y="3784600"/>
          <p14:tracePt t="41513" x="3482975" y="3775075"/>
          <p14:tracePt t="41521" x="3446463" y="3767138"/>
          <p14:tracePt t="41529" x="3419475" y="3767138"/>
          <p14:tracePt t="41537" x="3390900" y="3767138"/>
          <p14:tracePt t="41545" x="3346450" y="3767138"/>
          <p14:tracePt t="41553" x="3309938" y="3767138"/>
          <p14:tracePt t="41562" x="3263900" y="3767138"/>
          <p14:tracePt t="41569" x="3208338" y="3767138"/>
          <p14:tracePt t="41578" x="3154363" y="3767138"/>
          <p14:tracePt t="41585" x="3100388" y="3767138"/>
          <p14:tracePt t="41593" x="3071813" y="3767138"/>
          <p14:tracePt t="41601" x="3027363" y="3767138"/>
          <p14:tracePt t="41609" x="2990850" y="3767138"/>
          <p14:tracePt t="41618" x="2981325" y="3767138"/>
          <p14:tracePt t="41626" x="2971800" y="3767138"/>
          <p14:tracePt t="41649" x="2962275" y="3757613"/>
          <p14:tracePt t="41658" x="2962275" y="3748088"/>
          <p14:tracePt t="41666" x="2962275" y="3738563"/>
          <p14:tracePt t="41674" x="2962275" y="3721100"/>
          <p14:tracePt t="41682" x="2981325" y="3702050"/>
          <p14:tracePt t="41689" x="2990850" y="3694113"/>
          <p14:tracePt t="41697" x="2990850" y="3684588"/>
          <p14:tracePt t="41705" x="2998788" y="3665538"/>
          <p14:tracePt t="41713" x="2998788" y="3648075"/>
          <p14:tracePt t="41721" x="2998788" y="3638550"/>
          <p14:tracePt t="41730" x="2998788" y="3602038"/>
          <p14:tracePt t="41739" x="2998788" y="3565525"/>
          <p14:tracePt t="41748" x="2998788" y="3548063"/>
          <p14:tracePt t="41753" x="2998788" y="3502025"/>
          <p14:tracePt t="41762" x="2998788" y="3446463"/>
          <p14:tracePt t="41769" x="2981325" y="3419475"/>
          <p14:tracePt t="41777" x="2962275" y="3392488"/>
          <p14:tracePt t="41785" x="2944813" y="3328988"/>
          <p14:tracePt t="41793" x="2925763" y="3309938"/>
          <p14:tracePt t="41801" x="2917825" y="3292475"/>
          <p14:tracePt t="41811" x="2898775" y="3265488"/>
          <p14:tracePt t="41817" x="2889250" y="3255963"/>
          <p14:tracePt t="41826" x="2881313" y="3246438"/>
          <p14:tracePt t="41833" x="2871788" y="3236913"/>
          <p14:tracePt t="41996" x="2871788" y="3209925"/>
          <p14:tracePt t="42001" x="2871788" y="3192463"/>
          <p14:tracePt t="42011" x="2871788" y="3163888"/>
          <p14:tracePt t="42017" x="2871788" y="3136900"/>
          <p14:tracePt t="42026" x="2871788" y="3100388"/>
          <p14:tracePt t="42033" x="2862263" y="3036888"/>
          <p14:tracePt t="42042" x="2862263" y="3000375"/>
          <p14:tracePt t="42049" x="2835275" y="2927350"/>
          <p14:tracePt t="42057" x="2825750" y="2873375"/>
          <p14:tracePt t="42065" x="2808288" y="2790825"/>
          <p14:tracePt t="42077" x="2808288" y="2735263"/>
          <p14:tracePt t="42081" x="2798763" y="2671763"/>
          <p14:tracePt t="42089" x="2771775" y="2581275"/>
          <p14:tracePt t="42097" x="2762250" y="2554288"/>
          <p14:tracePt t="42105" x="2735263" y="2462213"/>
          <p14:tracePt t="42113" x="2708275" y="2379663"/>
          <p14:tracePt t="42121" x="2698750" y="2306638"/>
          <p14:tracePt t="42129" x="2689225" y="2252663"/>
          <p14:tracePt t="42140" x="2679700" y="2216150"/>
          <p14:tracePt t="42145" x="2679700" y="2160588"/>
          <p14:tracePt t="42155" x="2652713" y="2133600"/>
          <p14:tracePt t="42163" x="2652713" y="2106613"/>
          <p14:tracePt t="42172" x="2652713" y="2070100"/>
          <p14:tracePt t="42178" x="2652713" y="2043113"/>
          <p14:tracePt t="42186" x="2652713" y="2016125"/>
          <p14:tracePt t="42194" x="2652713" y="1997075"/>
          <p14:tracePt t="42201" x="2652713" y="1970088"/>
          <p14:tracePt t="42209" x="2652713" y="1951038"/>
          <p14:tracePt t="42217" x="2652713" y="1924050"/>
          <p14:tracePt t="42225" x="2652713" y="1906588"/>
          <p14:tracePt t="42233" x="2652713" y="1897063"/>
          <p14:tracePt t="42241" x="2652713" y="1870075"/>
          <p14:tracePt t="42249" x="2652713" y="1860550"/>
          <p14:tracePt t="42258" x="2652713" y="1851025"/>
          <p14:tracePt t="42265" x="2643188" y="1833563"/>
          <p14:tracePt t="42274" x="2635250" y="1824038"/>
          <p14:tracePt t="42281" x="2625725" y="1804988"/>
          <p14:tracePt t="42292" x="2606675" y="1787525"/>
          <p14:tracePt t="42541" x="2606675" y="1768475"/>
          <p14:tracePt t="42550" x="2606675" y="1741488"/>
          <p14:tracePt t="42555" x="2606675" y="1724025"/>
          <p14:tracePt t="42563" x="2606675" y="1687513"/>
          <p14:tracePt t="42569" x="2606675" y="1651000"/>
          <p14:tracePt t="42577" x="2606675" y="1624013"/>
          <p14:tracePt t="42585" x="2606675" y="1595438"/>
          <p14:tracePt t="42593" x="2579688" y="1531938"/>
          <p14:tracePt t="42601" x="2570163" y="1504950"/>
          <p14:tracePt t="42610" x="2552700" y="1477963"/>
          <p14:tracePt t="42619" x="2543175" y="1431925"/>
          <p14:tracePt t="42627" x="2525713" y="1385888"/>
          <p14:tracePt t="42633" x="2498725" y="1339850"/>
          <p14:tracePt t="42641" x="2479675" y="1312863"/>
          <p14:tracePt t="42649" x="2470150" y="1268413"/>
          <p14:tracePt t="42660" x="2433638" y="1203325"/>
          <p14:tracePt t="42669" x="2425700" y="1166813"/>
          <p14:tracePt t="42675" x="2425700" y="1130300"/>
          <p14:tracePt t="42681" x="2397125" y="1076325"/>
          <p14:tracePt t="42689" x="2389188" y="1030288"/>
          <p14:tracePt t="42697" x="2379663" y="1003300"/>
          <p14:tracePt t="42705" x="2370138" y="984250"/>
          <p14:tracePt t="42713" x="2370138" y="947738"/>
          <p14:tracePt t="42722" x="2360613" y="911225"/>
          <p14:tracePt t="42729" x="2360613" y="893763"/>
          <p14:tracePt t="42737" x="2360613" y="874713"/>
          <p14:tracePt t="42745" x="2360613" y="847725"/>
          <p14:tracePt t="42753" x="2343150" y="820738"/>
          <p14:tracePt t="42762" x="2343150" y="803275"/>
          <p14:tracePt t="42769" x="2343150" y="784225"/>
          <p14:tracePt t="42778" x="2343150" y="757238"/>
          <p14:tracePt t="42785" x="2343150" y="738188"/>
          <p14:tracePt t="42794" x="2333625" y="720725"/>
          <p14:tracePt t="42801" x="2333625" y="701675"/>
          <p14:tracePt t="42810" x="2324100" y="674688"/>
          <p14:tracePt t="42817" x="2324100" y="665163"/>
          <p14:tracePt t="42826" x="2316163" y="647700"/>
          <p14:tracePt t="42833" x="2316163" y="620713"/>
          <p14:tracePt t="42842" x="2287588" y="584200"/>
          <p14:tracePt t="42850" x="2287588" y="574675"/>
          <p14:tracePt t="42860" x="2287588" y="565150"/>
          <p14:tracePt t="42865" x="2287588" y="528638"/>
          <p14:tracePt t="42874" x="2287588" y="519113"/>
          <p14:tracePt t="42894" x="2287588" y="465138"/>
          <p14:tracePt t="42897" x="2287588" y="438150"/>
          <p14:tracePt t="42905" x="2287588" y="419100"/>
          <p14:tracePt t="42913" x="2287588" y="411163"/>
          <p14:tracePt t="42921" x="2287588" y="392113"/>
          <p14:tracePt t="42929" x="2287588" y="382588"/>
          <p14:tracePt t="42937" x="2287588" y="374650"/>
          <p14:tracePt t="42945" x="2287588" y="355600"/>
          <p14:tracePt t="42953" x="2287588" y="346075"/>
          <p14:tracePt t="43060" x="2287588" y="355600"/>
          <p14:tracePt t="43065" x="2279650" y="382588"/>
          <p14:tracePt t="43073" x="2270125" y="401638"/>
          <p14:tracePt t="43081" x="2270125" y="438150"/>
          <p14:tracePt t="43089" x="2270125" y="474663"/>
          <p14:tracePt t="43097" x="2270125" y="482600"/>
          <p14:tracePt t="43105" x="2270125" y="528638"/>
          <p14:tracePt t="43114" x="2270125" y="538163"/>
          <p14:tracePt t="43121" x="2270125" y="565150"/>
          <p14:tracePt t="43129" x="2270125" y="584200"/>
          <p14:tracePt t="43137" x="2287588" y="601663"/>
          <p14:tracePt t="43145" x="2287588" y="611188"/>
          <p14:tracePt t="43345" x="2287588" y="628650"/>
          <p14:tracePt t="43353" x="2287588" y="647700"/>
          <p14:tracePt t="43361" x="2287588" y="657225"/>
          <p14:tracePt t="43370" x="2287588" y="674688"/>
          <p14:tracePt t="43377" x="2287588" y="693738"/>
          <p14:tracePt t="43385" x="2287588" y="711200"/>
          <p14:tracePt t="43393" x="2279650" y="766763"/>
          <p14:tracePt t="43401" x="2279650" y="803275"/>
          <p14:tracePt t="43410" x="2279650" y="857250"/>
          <p14:tracePt t="43417" x="2279650" y="930275"/>
          <p14:tracePt t="43426" x="2279650" y="1012825"/>
          <p14:tracePt t="43433" x="2279650" y="1066800"/>
          <p14:tracePt t="43442" x="2279650" y="1122363"/>
          <p14:tracePt t="43457" x="2279650" y="1212850"/>
          <p14:tracePt t="43460" x="2279650" y="1258888"/>
          <p14:tracePt t="43465" x="2279650" y="1285875"/>
          <p14:tracePt t="43474" x="2279650" y="1312863"/>
          <p14:tracePt t="43481" x="2279650" y="1331913"/>
          <p14:tracePt t="43498" x="2279650" y="1339850"/>
          <p14:tracePt t="43585" x="2279650" y="1368425"/>
          <p14:tracePt t="43594" x="2279650" y="1422400"/>
          <p14:tracePt t="43604" x="2279650" y="1458913"/>
          <p14:tracePt t="43609" x="2279650" y="1541463"/>
          <p14:tracePt t="43617" x="2279650" y="1614488"/>
          <p14:tracePt t="43625" x="2260600" y="1731963"/>
          <p14:tracePt t="43636" x="2251075" y="1860550"/>
          <p14:tracePt t="43642" x="2214563" y="2006600"/>
          <p14:tracePt t="43651" x="2206625" y="2152650"/>
          <p14:tracePt t="43661" x="2187575" y="2316163"/>
          <p14:tracePt t="43670" x="2170113" y="2489200"/>
          <p14:tracePt t="43673" x="2170113" y="2644775"/>
          <p14:tracePt t="43682" x="2170113" y="2790825"/>
          <p14:tracePt t="43690" x="2170113" y="2936875"/>
          <p14:tracePt t="43697" x="2179638" y="3082925"/>
          <p14:tracePt t="43705" x="2206625" y="3236913"/>
          <p14:tracePt t="43713" x="2224088" y="3365500"/>
          <p14:tracePt t="43721" x="2233613" y="3475038"/>
          <p14:tracePt t="43729" x="2279650" y="3575050"/>
          <p14:tracePt t="43738" x="2279650" y="3648075"/>
          <p14:tracePt t="43745" x="2287588" y="3738563"/>
          <p14:tracePt t="43753" x="2287588" y="3794125"/>
          <p14:tracePt t="43761" x="2306638" y="3857625"/>
          <p14:tracePt t="43773" x="2316163" y="3911600"/>
          <p14:tracePt t="43779" x="2316163" y="3976688"/>
          <p14:tracePt t="43786" x="2316163" y="4003675"/>
          <p14:tracePt t="43795" x="2316163" y="4057650"/>
          <p14:tracePt t="43802" x="2316163" y="4113213"/>
          <p14:tracePt t="43811" x="2333625" y="4140200"/>
          <p14:tracePt t="43818" x="2352675" y="4203700"/>
          <p14:tracePt t="43827" x="2360613" y="4232275"/>
          <p14:tracePt t="43833" x="2370138" y="4268788"/>
          <p14:tracePt t="43842" x="2370138" y="4303713"/>
          <p14:tracePt t="43851" x="2379663" y="4359275"/>
          <p14:tracePt t="43862" x="2389188" y="4368800"/>
          <p14:tracePt t="43866" x="2406650" y="4405313"/>
          <p14:tracePt t="43874" x="2416175" y="4441825"/>
          <p14:tracePt t="43882" x="2452688" y="4478338"/>
          <p14:tracePt t="43894" x="2462213" y="4532313"/>
          <p14:tracePt t="43897" x="2498725" y="4614863"/>
          <p14:tracePt t="43905" x="2506663" y="4660900"/>
          <p14:tracePt t="43913" x="2533650" y="4741863"/>
          <p14:tracePt t="43924" x="2562225" y="4787900"/>
          <p14:tracePt t="43933" x="2598738" y="4833938"/>
          <p14:tracePt t="43937" x="2598738" y="4841875"/>
          <p14:tracePt t="43945" x="2598738" y="4851400"/>
          <p14:tracePt t="43954" x="2606675" y="4870450"/>
          <p14:tracePt t="43962" x="2616200" y="4878388"/>
          <p14:tracePt t="43969" x="2616200" y="4887913"/>
          <p14:tracePt t="43985" x="2616200" y="4906963"/>
          <p14:tracePt t="43994" x="2616200" y="4914900"/>
          <p14:tracePt t="44011" x="2616200" y="4924425"/>
          <p14:tracePt t="44057" x="2616200" y="4951413"/>
          <p14:tracePt t="44084" x="2589213" y="4970463"/>
          <p14:tracePt t="44089" x="2570163" y="4987925"/>
          <p14:tracePt t="44097" x="2533650" y="5006975"/>
          <p14:tracePt t="44105" x="2506663" y="5016500"/>
          <p14:tracePt t="44113" x="2479675" y="5016500"/>
          <p14:tracePt t="44121" x="2433638" y="5016500"/>
          <p14:tracePt t="44131" x="2416175" y="5024438"/>
          <p14:tracePt t="44144" x="2389188" y="5024438"/>
          <p14:tracePt t="44145" x="2379663" y="5024438"/>
          <p14:tracePt t="44153" x="2360613" y="5033963"/>
          <p14:tracePt t="44218" x="2389188" y="5043488"/>
          <p14:tracePt t="44226" x="2443163" y="5043488"/>
          <p14:tracePt t="44234" x="2479675" y="5043488"/>
          <p14:tracePt t="44242" x="2533650" y="5033963"/>
          <p14:tracePt t="44250" x="2562225" y="5016500"/>
          <p14:tracePt t="44258" x="2616200" y="4997450"/>
          <p14:tracePt t="44265" x="2643188" y="4987925"/>
          <p14:tracePt t="44275" x="2689225" y="4979988"/>
          <p14:tracePt t="44281" x="2698750" y="4970463"/>
          <p14:tracePt t="44289" x="2716213" y="4951413"/>
          <p14:tracePt t="44299" x="2716213" y="4943475"/>
          <p14:tracePt t="44315" x="2725738" y="4933950"/>
          <p14:tracePt t="44330" x="2735263" y="4924425"/>
          <p14:tracePt t="44337" x="2744788" y="4914900"/>
          <p14:tracePt t="44354" x="2752725" y="4906963"/>
          <p14:tracePt t="44377" x="2762250" y="4897438"/>
          <p14:tracePt t="44441" x="2762250" y="4878388"/>
          <p14:tracePt t="44449" x="2781300" y="4860925"/>
          <p14:tracePt t="44465" x="2789238" y="4841875"/>
          <p14:tracePt t="44475" x="2798763" y="4805363"/>
          <p14:tracePt t="44484" x="2808288" y="4787900"/>
          <p14:tracePt t="44492" x="2808288" y="4778375"/>
          <p14:tracePt t="44498" x="2835275" y="4751388"/>
          <p14:tracePt t="44507" x="2844800" y="4732338"/>
          <p14:tracePt t="44513" x="2881313" y="4705350"/>
          <p14:tracePt t="44521" x="2889250" y="4697413"/>
          <p14:tracePt t="44529" x="2898775" y="4678363"/>
          <p14:tracePt t="44540" x="2925763" y="4660900"/>
          <p14:tracePt t="44549" x="2944813" y="4651375"/>
          <p14:tracePt t="44555" x="2954338" y="4641850"/>
          <p14:tracePt t="44561" x="2971800" y="4624388"/>
          <p14:tracePt t="44585" x="2981325" y="4614863"/>
          <p14:tracePt t="44604" x="3008313" y="4605338"/>
          <p14:tracePt t="44612" x="3008313" y="4595813"/>
          <p14:tracePt t="44621" x="3017838" y="4587875"/>
          <p14:tracePt t="44674" x="3027363" y="4587875"/>
          <p14:tracePt t="44703" x="3044825" y="4578350"/>
          <p14:tracePt t="44705" x="3063875" y="4568825"/>
          <p14:tracePt t="44718" x="3071813" y="4568825"/>
          <p14:tracePt t="44725" x="3081338" y="4559300"/>
          <p14:tracePt t="44734" x="3090863" y="4551363"/>
          <p14:tracePt t="44754" x="3100388" y="4541838"/>
          <p14:tracePt t="44764" x="3108325" y="4541838"/>
          <p14:tracePt t="44769" x="3136900" y="4532313"/>
          <p14:tracePt t="44777" x="3154363" y="4532313"/>
          <p14:tracePt t="44785" x="3163888" y="4522788"/>
          <p14:tracePt t="44793" x="3171825" y="4522788"/>
          <p14:tracePt t="44810" x="3181350" y="4522788"/>
          <p14:tracePt t="44890" x="3208338" y="4522788"/>
          <p14:tracePt t="44897" x="3227388" y="4522788"/>
          <p14:tracePt t="44907" x="3273425" y="4541838"/>
          <p14:tracePt t="44913" x="3317875" y="4578350"/>
          <p14:tracePt t="44923" x="3400425" y="4632325"/>
          <p14:tracePt t="44933" x="3482975" y="4651375"/>
          <p14:tracePt t="44938" x="3600450" y="4732338"/>
          <p14:tracePt t="44950" x="3673475" y="4751388"/>
          <p14:tracePt t="44953" x="3719513" y="4778375"/>
          <p14:tracePt t="44963" x="3746500" y="4787900"/>
          <p14:tracePt t="44969" x="3792538" y="4805363"/>
          <p14:tracePt t="44977" x="3802063" y="4814888"/>
          <p14:tracePt t="45236" x="3829050" y="4814888"/>
          <p14:tracePt t="45243" x="3846513" y="4814888"/>
          <p14:tracePt t="45252" x="3875088" y="4814888"/>
          <p14:tracePt t="45259" x="3892550" y="4805363"/>
          <p14:tracePt t="45265" x="3911600" y="4797425"/>
          <p14:tracePt t="45278" x="3948113" y="4768850"/>
          <p14:tracePt t="45283" x="3975100" y="4732338"/>
          <p14:tracePt t="45289" x="3992563" y="4714875"/>
          <p14:tracePt t="45297" x="4029075" y="4687888"/>
          <p14:tracePt t="45305" x="4038600" y="4651375"/>
          <p14:tracePt t="45313" x="4048125" y="4632325"/>
          <p14:tracePt t="45322" x="4084638" y="4587875"/>
          <p14:tracePt t="45330" x="4094163" y="4568825"/>
          <p14:tracePt t="45338" x="4102100" y="4551363"/>
          <p14:tracePt t="45347" x="4111625" y="4522788"/>
          <p14:tracePt t="45355" x="4129088" y="4486275"/>
          <p14:tracePt t="45363" x="4138613" y="4468813"/>
          <p14:tracePt t="45372" x="4148138" y="4449763"/>
          <p14:tracePt t="45385" x="4157663" y="4449763"/>
          <p14:tracePt t="45418" x="4165600" y="4441825"/>
          <p14:tracePt t="45458" x="4175125" y="4432300"/>
          <p14:tracePt t="45477" x="4194175" y="4405313"/>
          <p14:tracePt t="45484" x="4194175" y="4395788"/>
          <p14:tracePt t="45491" x="4211638" y="4368800"/>
          <p14:tracePt t="45500" x="4230688" y="4359275"/>
          <p14:tracePt t="45507" x="4267200" y="4349750"/>
          <p14:tracePt t="45513" x="4294188" y="4313238"/>
          <p14:tracePt t="45521" x="4340225" y="4303713"/>
          <p14:tracePt t="45530" x="4357688" y="4303713"/>
          <p14:tracePt t="45537" x="4376738" y="4295775"/>
          <p14:tracePt t="45545" x="4413250" y="4286250"/>
          <p14:tracePt t="45554" x="4430713" y="4276725"/>
          <p14:tracePt t="45561" x="4448175" y="4268788"/>
          <p14:tracePt t="45569" x="4467225" y="4268788"/>
          <p14:tracePt t="45577" x="4476750" y="4259263"/>
          <p14:tracePt t="45586" x="4503738" y="4259263"/>
          <p14:tracePt t="45594" x="4513263" y="4259263"/>
          <p14:tracePt t="45604" x="4521200" y="4249738"/>
          <p14:tracePt t="45661" x="4540250" y="4249738"/>
          <p14:tracePt t="45686" x="4549775" y="4249738"/>
          <p14:tracePt t="45690" x="4557713" y="4232275"/>
          <p14:tracePt t="45715" x="4576763" y="4232275"/>
          <p14:tracePt t="45721" x="4586288" y="4232275"/>
          <p14:tracePt t="45729" x="4594225" y="4232275"/>
          <p14:tracePt t="45755" x="4603750" y="4232275"/>
          <p14:tracePt t="45769" x="4622800" y="4232275"/>
          <p14:tracePt t="45778" x="4630738" y="4222750"/>
          <p14:tracePt t="45802" x="4640263" y="4222750"/>
          <p14:tracePt t="45828" x="4659313" y="4222750"/>
          <p14:tracePt t="45841" x="4667250" y="4213225"/>
          <p14:tracePt t="45938" x="4686300" y="4195763"/>
          <p14:tracePt t="45945" x="4695825" y="4186238"/>
          <p14:tracePt t="45961" x="4713288" y="4167188"/>
          <p14:tracePt t="45970" x="4722813" y="4159250"/>
          <p14:tracePt t="45985" x="4730750" y="4149725"/>
          <p14:tracePt t="45995" x="4749800" y="4130675"/>
          <p14:tracePt t="46001" x="4759325" y="4113213"/>
          <p14:tracePt t="46019" x="4767263" y="4103688"/>
          <p14:tracePt t="46026" x="4767263" y="4094163"/>
          <p14:tracePt t="46045" x="4776788" y="4067175"/>
          <p14:tracePt t="46061" x="4786313" y="4057650"/>
          <p14:tracePt t="46069" x="4795838" y="4049713"/>
          <p14:tracePt t="46081" x="4803775" y="4040188"/>
          <p14:tracePt t="46105" x="4813300" y="4030663"/>
          <p14:tracePt t="46396" x="4822825" y="4021138"/>
          <p14:tracePt t="46404" x="4840288" y="4021138"/>
          <p14:tracePt t="46411" x="4849813" y="4021138"/>
          <p14:tracePt t="46423" x="4876800" y="4013200"/>
          <p14:tracePt t="46427" x="4886325" y="4003675"/>
          <p14:tracePt t="46434" x="4895850" y="3994150"/>
          <p14:tracePt t="46443" x="4895850" y="3984625"/>
          <p14:tracePt t="46459" x="4913313" y="3976688"/>
          <p14:tracePt t="46475" x="4922838" y="3967163"/>
          <p14:tracePt t="46642" x="4913313" y="3976688"/>
          <p14:tracePt t="47025" x="4913313" y="3984625"/>
          <p14:tracePt t="47033" x="4913313" y="3994150"/>
          <p14:tracePt t="47042" x="4905375" y="4013200"/>
          <p14:tracePt t="47049" x="4895850" y="4021138"/>
          <p14:tracePt t="47065" x="4886325" y="4021138"/>
          <p14:tracePt t="47329" x="4886325" y="4030663"/>
          <p14:tracePt t="47339" x="4886325" y="4057650"/>
          <p14:tracePt t="47348" x="4886325" y="4067175"/>
          <p14:tracePt t="47359" x="4886325" y="4076700"/>
          <p14:tracePt t="47363" x="4886325" y="4094163"/>
          <p14:tracePt t="47370" x="4895850" y="4094163"/>
          <p14:tracePt t="47378" x="4895850" y="4103688"/>
          <p14:tracePt t="47393" x="4905375" y="4113213"/>
          <p14:tracePt t="47691" x="4922838" y="4122738"/>
          <p14:tracePt t="47700" x="4932363" y="4122738"/>
          <p14:tracePt t="47713" x="4941888" y="4122738"/>
          <p14:tracePt t="47723" x="4949825" y="4122738"/>
          <p14:tracePt t="48594" x="4959350" y="4130675"/>
          <p14:tracePt t="48700" x="4959350" y="4149725"/>
          <p14:tracePt t="48705" x="4959350" y="4159250"/>
          <p14:tracePt t="48721" x="4959350" y="4167188"/>
          <p14:tracePt t="48730" x="4959350" y="4176713"/>
          <p14:tracePt t="48745" x="4949825" y="4186238"/>
          <p14:tracePt t="48763" x="4949825" y="4195763"/>
          <p14:tracePt t="48771" x="4949825" y="4213225"/>
          <p14:tracePt t="48780" x="4949825" y="4222750"/>
          <p14:tracePt t="48795" x="4949825" y="4232275"/>
          <p14:tracePt t="48817" x="4949825" y="4249738"/>
          <p14:tracePt t="48833" x="4941888" y="4259263"/>
          <p14:tracePt t="48849" x="4941888" y="4276725"/>
          <p14:tracePt t="48865" x="4941888" y="4295775"/>
          <p14:tracePt t="48874" x="4941888" y="4303713"/>
          <p14:tracePt t="48893" x="4941888" y="4313238"/>
          <p14:tracePt t="48921" x="4941888" y="4332288"/>
          <p14:tracePt t="48929" x="4941888" y="4349750"/>
          <p14:tracePt t="48937" x="4941888" y="4359275"/>
          <p14:tracePt t="48945" x="4941888" y="4376738"/>
          <p14:tracePt t="48953" x="4941888" y="4386263"/>
          <p14:tracePt t="48961" x="4941888" y="4395788"/>
          <p14:tracePt t="48969" x="4941888" y="4441825"/>
          <p14:tracePt t="48977" x="4995863" y="4505325"/>
          <p14:tracePt t="48985" x="5049838" y="4568825"/>
          <p14:tracePt t="48993" x="5114925" y="4660900"/>
          <p14:tracePt t="49001" x="5168900" y="4724400"/>
          <p14:tracePt t="49010" x="5224463" y="4768850"/>
          <p14:tracePt t="49018" x="5278438" y="4797425"/>
          <p14:tracePt t="49030" x="5351463" y="4851400"/>
          <p14:tracePt t="49034" x="5414963" y="4897438"/>
          <p14:tracePt t="49042" x="5434013" y="4924425"/>
          <p14:tracePt t="49049" x="5478463" y="4970463"/>
          <p14:tracePt t="49059" x="5487988" y="4979988"/>
          <p14:tracePt t="49065" x="5507038" y="4979988"/>
          <p14:tracePt t="49076" x="5524500" y="5006975"/>
          <p14:tracePt t="49146" x="5524500" y="5033963"/>
          <p14:tracePt t="49161" x="5534025" y="5043488"/>
          <p14:tracePt t="49169" x="5534025" y="5053013"/>
          <p14:tracePt t="49177" x="5534025" y="5070475"/>
          <p14:tracePt t="49185" x="5543550" y="5089525"/>
          <p14:tracePt t="49201" x="5543550" y="5097463"/>
          <p14:tracePt t="49210" x="5543550" y="5116513"/>
          <p14:tracePt t="49217" x="5551488" y="5116513"/>
          <p14:tracePt t="49306" x="5561013" y="5126038"/>
          <p14:tracePt t="49313" x="5561013" y="5133975"/>
          <p14:tracePt t="49344" x="5570538" y="5153025"/>
          <p14:tracePt t="49356" x="5570538" y="5160963"/>
          <p14:tracePt t="49374" x="5580063" y="5170488"/>
          <p14:tracePt t="49388" x="5580063" y="5180013"/>
          <p14:tracePt t="49393" x="5588000" y="5207000"/>
          <p14:tracePt t="49412" x="5597525" y="5207000"/>
          <p14:tracePt t="49422" x="5607050" y="5216525"/>
          <p14:tracePt t="49435" x="5616575" y="5243513"/>
          <p14:tracePt t="49450" x="5624513" y="5262563"/>
          <p14:tracePt t="49466" x="5624513" y="5280025"/>
          <p14:tracePt t="49482" x="5634038" y="5299075"/>
          <p14:tracePt t="49622" x="5653088" y="5316538"/>
          <p14:tracePt t="49626" x="5661025" y="5326063"/>
          <p14:tracePt t="49633" x="5670550" y="5335588"/>
          <p14:tracePt t="49657" x="5680075" y="5343525"/>
          <p14:tracePt t="49674" x="5680075" y="5353050"/>
          <p14:tracePt t="49681" x="5688013" y="5362575"/>
          <p14:tracePt t="49690" x="5707063" y="5372100"/>
          <p14:tracePt t="49705" x="5716588" y="5380038"/>
          <p14:tracePt t="49713" x="5724525" y="5380038"/>
          <p14:tracePt t="49724" x="5734050" y="5389563"/>
          <p14:tracePt t="49743" x="5753100" y="5399088"/>
          <p14:tracePt t="49753" x="5770563" y="5416550"/>
          <p14:tracePt t="49761" x="5797550" y="5445125"/>
          <p14:tracePt t="49769" x="5843588" y="5453063"/>
          <p14:tracePt t="49777" x="5889625" y="5489575"/>
          <p14:tracePt t="49785" x="5935663" y="5508625"/>
          <p14:tracePt t="49793" x="5962650" y="5545138"/>
          <p14:tracePt t="49801" x="6026150" y="5562600"/>
          <p14:tracePt t="49809" x="6072188" y="5589588"/>
          <p14:tracePt t="49817" x="6080125" y="5599113"/>
          <p14:tracePt t="49826" x="6089650" y="5599113"/>
          <p14:tracePt t="50082" x="6080125" y="5599113"/>
          <p14:tracePt t="50093" x="6072188" y="5599113"/>
          <p14:tracePt t="50105" x="6062663" y="5599113"/>
          <p14:tracePt t="50113" x="6053138" y="5599113"/>
          <p14:tracePt t="50129" x="6043613" y="5599113"/>
          <p14:tracePt t="50139" x="6035675" y="5599113"/>
          <p14:tracePt t="50187" x="6026150" y="5599113"/>
          <p14:tracePt t="50209" x="6016625" y="5599113"/>
          <p14:tracePt t="50219" x="5999163" y="5599113"/>
          <p14:tracePt t="50228" x="5972175" y="5581650"/>
          <p14:tracePt t="50236" x="5962650" y="5572125"/>
          <p14:tracePt t="50242" x="5935663" y="5545138"/>
          <p14:tracePt t="50249" x="5935663" y="5535613"/>
          <p14:tracePt t="50257" x="5916613" y="5518150"/>
          <p14:tracePt t="50265" x="5907088" y="5499100"/>
          <p14:tracePt t="50278" x="5889625" y="5481638"/>
          <p14:tracePt t="50283" x="5880100" y="5462588"/>
          <p14:tracePt t="50292" x="5870575" y="5445125"/>
          <p14:tracePt t="50297" x="5834063" y="5399088"/>
          <p14:tracePt t="50305" x="5826125" y="5389563"/>
          <p14:tracePt t="50313" x="5797550" y="5353050"/>
          <p14:tracePt t="50321" x="5780088" y="5307013"/>
          <p14:tracePt t="50329" x="5734050" y="5243513"/>
          <p14:tracePt t="50337" x="5724525" y="5216525"/>
          <p14:tracePt t="50345" x="5707063" y="5153025"/>
          <p14:tracePt t="50353" x="5680075" y="5106988"/>
          <p14:tracePt t="50361" x="5670550" y="5070475"/>
          <p14:tracePt t="50369" x="5643563" y="5006975"/>
          <p14:tracePt t="50377" x="5624513" y="4960938"/>
          <p14:tracePt t="50387" x="5616575" y="4906963"/>
          <p14:tracePt t="50393" x="5616575" y="4841875"/>
          <p14:tracePt t="50401" x="5597525" y="4805363"/>
          <p14:tracePt t="50409" x="5597525" y="4760913"/>
          <p14:tracePt t="50417" x="5597525" y="4724400"/>
          <p14:tracePt t="50427" x="5597525" y="4678363"/>
          <p14:tracePt t="50434" x="5597525" y="4660900"/>
          <p14:tracePt t="50442" x="5597525" y="4624388"/>
          <p14:tracePt t="50449" x="5597525" y="4578350"/>
          <p14:tracePt t="50457" x="5597525" y="4541838"/>
          <p14:tracePt t="50465" x="5597525" y="4486275"/>
          <p14:tracePt t="50475" x="5597525" y="4459288"/>
          <p14:tracePt t="50481" x="5597525" y="4405313"/>
          <p14:tracePt t="50489" x="5597525" y="4349750"/>
          <p14:tracePt t="50497" x="5597525" y="4286250"/>
          <p14:tracePt t="50508" x="5616575" y="4232275"/>
          <p14:tracePt t="50515" x="5634038" y="4149725"/>
          <p14:tracePt t="50522" x="5634038" y="4113213"/>
          <p14:tracePt t="50531" x="5643563" y="4049713"/>
          <p14:tracePt t="50539" x="5643563" y="4013200"/>
          <p14:tracePt t="50545" x="5653088" y="3957638"/>
          <p14:tracePt t="50553" x="5653088" y="3911600"/>
          <p14:tracePt t="50561" x="5670550" y="3884613"/>
          <p14:tracePt t="50569" x="5670550" y="3867150"/>
          <p14:tracePt t="50578" x="5680075" y="3857625"/>
          <p14:tracePt t="50585" x="5680075" y="3848100"/>
          <p14:tracePt t="50593" x="5688013" y="3821113"/>
          <p14:tracePt t="50610" x="5697538" y="3803650"/>
          <p14:tracePt t="50626" x="5734050" y="3775075"/>
          <p14:tracePt t="50641" x="5734050" y="3767138"/>
          <p14:tracePt t="50649" x="5753100" y="3757613"/>
          <p14:tracePt t="50658" x="5770563" y="3748088"/>
          <p14:tracePt t="50665" x="5789613" y="3738563"/>
          <p14:tracePt t="50675" x="5816600" y="3721100"/>
          <p14:tracePt t="50690" x="5816600" y="3711575"/>
          <p14:tracePt t="50698" x="5834063" y="3702050"/>
          <p14:tracePt t="50705" x="5843588" y="3702050"/>
          <p14:tracePt t="50714" x="5862638" y="3684588"/>
          <p14:tracePt t="50729" x="5870575" y="3684588"/>
          <p14:tracePt t="50738" x="5889625" y="3684588"/>
          <p14:tracePt t="50745" x="5899150" y="3684588"/>
          <p14:tracePt t="50761" x="5926138" y="3684588"/>
          <p14:tracePt t="50777" x="5943600" y="3684588"/>
          <p14:tracePt t="50785" x="5953125" y="3721100"/>
          <p14:tracePt t="50793" x="5972175" y="3748088"/>
          <p14:tracePt t="50802" x="5989638" y="3803650"/>
          <p14:tracePt t="50809" x="5999163" y="3830638"/>
          <p14:tracePt t="50817" x="6007100" y="3875088"/>
          <p14:tracePt t="50826" x="6007100" y="3921125"/>
          <p14:tracePt t="50833" x="6007100" y="3976688"/>
          <p14:tracePt t="50841" x="6016625" y="4013200"/>
          <p14:tracePt t="50849" x="6016625" y="4067175"/>
          <p14:tracePt t="50859" x="6043613" y="4149725"/>
          <p14:tracePt t="50865" x="6053138" y="4195763"/>
          <p14:tracePt t="50874" x="6053138" y="4249738"/>
          <p14:tracePt t="50881" x="6072188" y="4322763"/>
          <p14:tracePt t="50890" x="6072188" y="4349750"/>
          <p14:tracePt t="50897" x="6072188" y="4395788"/>
          <p14:tracePt t="50906" x="6072188" y="4432300"/>
          <p14:tracePt t="50913" x="6072188" y="4468813"/>
          <p14:tracePt t="50921" x="6072188" y="4495800"/>
          <p14:tracePt t="50929" x="6072188" y="4522788"/>
          <p14:tracePt t="50937" x="6072188" y="4551363"/>
          <p14:tracePt t="50947" x="6072188" y="4578350"/>
          <p14:tracePt t="50958" x="6072188" y="4595813"/>
          <p14:tracePt t="50964" x="6072188" y="4632325"/>
          <p14:tracePt t="50969" x="6072188" y="4641850"/>
          <p14:tracePt t="50977" x="6072188" y="4687888"/>
          <p14:tracePt t="50985" x="6072188" y="4714875"/>
          <p14:tracePt t="50994" x="6062663" y="4760913"/>
          <p14:tracePt t="51003" x="6043613" y="4805363"/>
          <p14:tracePt t="51013" x="6043613" y="4841875"/>
          <p14:tracePt t="51017" x="6035675" y="4887913"/>
          <p14:tracePt t="51025" x="6035675" y="4906963"/>
          <p14:tracePt t="51033" x="6035675" y="4943475"/>
          <p14:tracePt t="51043" x="6026150" y="4987925"/>
          <p14:tracePt t="51049" x="6026150" y="5016500"/>
          <p14:tracePt t="51062" x="6007100" y="5070475"/>
          <p14:tracePt t="51066" x="6007100" y="5089525"/>
          <p14:tracePt t="51079" x="6007100" y="5116513"/>
          <p14:tracePt t="51081" x="5989638" y="5153025"/>
          <p14:tracePt t="51089" x="5989638" y="5170488"/>
          <p14:tracePt t="51109" x="5989638" y="5207000"/>
          <p14:tracePt t="51114" x="5989638" y="5226050"/>
          <p14:tracePt t="51121" x="5980113" y="5253038"/>
          <p14:tracePt t="51129" x="5953125" y="5262563"/>
          <p14:tracePt t="51138" x="5943600" y="5289550"/>
          <p14:tracePt t="51145" x="5943600" y="5299075"/>
          <p14:tracePt t="51153" x="5935663" y="5307013"/>
          <p14:tracePt t="51161" x="5907088" y="5335588"/>
          <p14:tracePt t="51169" x="5899150" y="5335588"/>
          <p14:tracePt t="51177" x="5880100" y="5343525"/>
          <p14:tracePt t="51185" x="5862638" y="5353050"/>
          <p14:tracePt t="51201" x="5834063" y="5380038"/>
          <p14:tracePt t="51218" x="5826125" y="5380038"/>
          <p14:tracePt t="51226" x="5816600" y="5380038"/>
          <p14:tracePt t="51332" x="5807075" y="5372100"/>
          <p14:tracePt t="51342" x="5807075" y="5353050"/>
          <p14:tracePt t="51347" x="5807075" y="5343525"/>
          <p14:tracePt t="51355" x="5807075" y="5326063"/>
          <p14:tracePt t="51370" x="5807075" y="5299075"/>
          <p14:tracePt t="51377" x="5807075" y="5289550"/>
          <p14:tracePt t="51394" x="5807075" y="5262563"/>
          <p14:tracePt t="51401" x="5807075" y="5243513"/>
          <p14:tracePt t="51409" x="5807075" y="5216525"/>
          <p14:tracePt t="51417" x="5807075" y="5207000"/>
          <p14:tracePt t="51425" x="5807075" y="5170488"/>
          <p14:tracePt t="51434" x="5807075" y="5153025"/>
          <p14:tracePt t="51441" x="5826125" y="5080000"/>
          <p14:tracePt t="51449" x="5826125" y="5053013"/>
          <p14:tracePt t="51457" x="5834063" y="4997450"/>
          <p14:tracePt t="51465" x="5834063" y="4914900"/>
          <p14:tracePt t="51475" x="5834063" y="4824413"/>
          <p14:tracePt t="51482" x="5834063" y="4732338"/>
          <p14:tracePt t="51491" x="5834063" y="4587875"/>
          <p14:tracePt t="51497" x="5834063" y="4459288"/>
          <p14:tracePt t="51507" x="5834063" y="4332288"/>
          <p14:tracePt t="51513" x="5834063" y="4222750"/>
          <p14:tracePt t="51521" x="5834063" y="4076700"/>
          <p14:tracePt t="51529" x="5834063" y="3948113"/>
          <p14:tracePt t="51537" x="5834063" y="3821113"/>
          <p14:tracePt t="51545" x="5834063" y="3694113"/>
          <p14:tracePt t="51553" x="5834063" y="3602038"/>
          <p14:tracePt t="51561" x="5834063" y="3529013"/>
          <p14:tracePt t="51570" x="5834063" y="3438525"/>
          <p14:tracePt t="51577" x="5834063" y="3382963"/>
          <p14:tracePt t="51585" x="5834063" y="3328988"/>
          <p14:tracePt t="51593" x="5834063" y="3273425"/>
          <p14:tracePt t="51602" x="5834063" y="3236913"/>
          <p14:tracePt t="51611" x="5826125" y="3200400"/>
          <p14:tracePt t="51618" x="5826125" y="3163888"/>
          <p14:tracePt t="51642" x="5826125" y="3155950"/>
          <p14:tracePt t="51649" x="5826125" y="3136900"/>
          <p14:tracePt t="51657" x="5826125" y="3127375"/>
          <p14:tracePt t="51666" x="5826125" y="3119438"/>
          <p14:tracePt t="51674" x="5826125" y="3109913"/>
          <p14:tracePt t="51901" x="5826125" y="3100388"/>
          <p14:tracePt t="51919" x="5816600" y="3109913"/>
          <p14:tracePt t="51921" x="5807075" y="3119438"/>
          <p14:tracePt t="51929" x="5797550" y="3127375"/>
          <p14:tracePt t="51945" x="5780088" y="3136900"/>
          <p14:tracePt t="51953" x="5770563" y="3146425"/>
          <p14:tracePt t="51961" x="5761038" y="3155950"/>
          <p14:tracePt t="51977" x="5753100" y="3163888"/>
          <p14:tracePt t="52001" x="5743575" y="3173413"/>
          <p14:tracePt t="53345" x="5734050" y="3182938"/>
          <p14:tracePt t="53353" x="5724525" y="3192463"/>
          <p14:tracePt t="53834" x="5707063" y="3173413"/>
          <p14:tracePt t="53998" x="5697538" y="3173413"/>
          <p14:tracePt t="54010" x="5688013" y="3173413"/>
          <p14:tracePt t="54025" x="5670550" y="3182938"/>
          <p14:tracePt t="54041" x="5661025" y="3192463"/>
          <p14:tracePt t="54066" x="5653088" y="3200400"/>
          <p14:tracePt t="54085" x="5634038" y="3209925"/>
          <p14:tracePt t="54093" x="5616575" y="3209925"/>
          <p14:tracePt t="54097" x="5607050" y="3209925"/>
          <p14:tracePt t="54108" x="5580063" y="3209925"/>
          <p14:tracePt t="54113" x="5570538" y="3209925"/>
          <p14:tracePt t="54162" x="5570538" y="3192463"/>
          <p14:tracePt t="54169" x="5570538" y="3163888"/>
          <p14:tracePt t="54177" x="5580063" y="3146425"/>
          <p14:tracePt t="54185" x="5607050" y="3100388"/>
          <p14:tracePt t="54194" x="5634038" y="3063875"/>
          <p14:tracePt t="54201" x="5643563" y="3046413"/>
          <p14:tracePt t="54210" x="5661025" y="3027363"/>
          <p14:tracePt t="54225" x="5680075" y="3009900"/>
          <p14:tracePt t="54233" x="5688013" y="3000375"/>
          <p14:tracePt t="54242" x="5697538" y="2990850"/>
          <p14:tracePt t="54249" x="5707063" y="2982913"/>
          <p14:tracePt t="54259" x="5734050" y="2954338"/>
          <p14:tracePt t="54265" x="5753100" y="2936875"/>
          <p14:tracePt t="54274" x="5770563" y="2927350"/>
          <p14:tracePt t="54281" x="5789613" y="2917825"/>
          <p14:tracePt t="54306" x="5789613" y="2909888"/>
          <p14:tracePt t="54313" x="5797550" y="2900363"/>
          <p14:tracePt t="54330" x="5797550" y="2873375"/>
          <p14:tracePt t="54339" x="5816600" y="2827338"/>
          <p14:tracePt t="54345" x="5826125" y="2727325"/>
          <p14:tracePt t="54353" x="5826125" y="2654300"/>
          <p14:tracePt t="54361" x="5843588" y="2525713"/>
          <p14:tracePt t="54370" x="5862638" y="2398713"/>
          <p14:tracePt t="54378" x="5889625" y="2270125"/>
          <p14:tracePt t="54387" x="5889625" y="2125663"/>
          <p14:tracePt t="54393" x="5889625" y="2016125"/>
          <p14:tracePt t="54401" x="5889625" y="1887538"/>
          <p14:tracePt t="54410" x="5889625" y="1741488"/>
          <p14:tracePt t="54417" x="5889625" y="1558925"/>
          <p14:tracePt t="54427" x="5907088" y="1331913"/>
          <p14:tracePt t="54436" x="5943600" y="1049338"/>
          <p14:tracePt t="54441" x="5980113" y="803275"/>
          <p14:tracePt t="54449" x="6016625" y="455613"/>
          <p14:tracePt t="54459" x="6035675" y="73025"/>
          <p14:tracePt t="54906" x="4713288" y="36513"/>
          <p14:tracePt t="54913" x="4703763" y="73025"/>
          <p14:tracePt t="54922" x="4703763" y="119063"/>
          <p14:tracePt t="54929" x="4703763" y="173038"/>
          <p14:tracePt t="54937" x="4703763" y="228600"/>
          <p14:tracePt t="54945" x="4703763" y="301625"/>
          <p14:tracePt t="54953" x="4713288" y="411163"/>
          <p14:tracePt t="54962" x="4740275" y="492125"/>
          <p14:tracePt t="54969" x="4749800" y="555625"/>
          <p14:tracePt t="54978" x="4786313" y="620713"/>
          <p14:tracePt t="54985" x="4795838" y="657225"/>
          <p14:tracePt t="54994" x="4803775" y="693738"/>
          <p14:tracePt t="55001" x="4803775" y="730250"/>
          <p14:tracePt t="55010" x="4803775" y="766763"/>
          <p14:tracePt t="55017" x="4832350" y="811213"/>
          <p14:tracePt t="55026" x="4832350" y="839788"/>
          <p14:tracePt t="55033" x="4832350" y="874713"/>
          <p14:tracePt t="55043" x="4832350" y="911225"/>
          <p14:tracePt t="55049" x="4832350" y="930275"/>
          <p14:tracePt t="55059" x="4832350" y="939800"/>
          <p14:tracePt t="55066" x="4832350" y="966788"/>
          <p14:tracePt t="55080" x="4822825" y="984250"/>
          <p14:tracePt t="55084" x="4813300" y="1012825"/>
          <p14:tracePt t="55092" x="4795838" y="1030288"/>
          <p14:tracePt t="55098" x="4786313" y="1039813"/>
          <p14:tracePt t="55109" x="4776788" y="1057275"/>
          <p14:tracePt t="55115" x="4767263" y="1066800"/>
          <p14:tracePt t="55123" x="4749800" y="1093788"/>
          <p14:tracePt t="55129" x="4740275" y="1103313"/>
          <p14:tracePt t="55137" x="4740275" y="1112838"/>
          <p14:tracePt t="55162" x="4740275" y="1130300"/>
          <p14:tracePt t="55179" x="4730750" y="1139825"/>
          <p14:tracePt t="55217" x="4730750" y="1149350"/>
          <p14:tracePt t="55226" x="4730750" y="1158875"/>
          <p14:tracePt t="55233" x="4730750" y="1185863"/>
          <p14:tracePt t="55241" x="4730750" y="1239838"/>
          <p14:tracePt t="55249" x="4730750" y="1295400"/>
          <p14:tracePt t="55258" x="4730750" y="1349375"/>
          <p14:tracePt t="55265" x="4749800" y="1395413"/>
          <p14:tracePt t="55278" x="4749800" y="1449388"/>
          <p14:tracePt t="55285" x="4767263" y="1485900"/>
          <p14:tracePt t="55298" x="4832350" y="1604963"/>
          <p14:tracePt t="55305" x="4868863" y="1687513"/>
          <p14:tracePt t="55313" x="4895850" y="1760538"/>
          <p14:tracePt t="55325" x="4949825" y="1824038"/>
          <p14:tracePt t="55329" x="4968875" y="1887538"/>
          <p14:tracePt t="55340" x="5005388" y="1924050"/>
          <p14:tracePt t="55345" x="5059363" y="1987550"/>
          <p14:tracePt t="55353" x="5059363" y="1997075"/>
          <p14:tracePt t="55895" x="5068888" y="1997075"/>
          <p14:tracePt t="55900" x="5086350" y="1997075"/>
          <p14:tracePt t="55915" x="5095875" y="1997075"/>
          <p14:tracePt t="55921" x="5105400" y="1997075"/>
          <p14:tracePt t="55930" x="5114925" y="1997075"/>
          <p14:tracePt t="55937" x="5141913" y="1997075"/>
          <p14:tracePt t="55956" x="5195888" y="1970088"/>
          <p14:tracePt t="55964" x="5224463" y="1970088"/>
          <p14:tracePt t="55969" x="5278438" y="1970088"/>
          <p14:tracePt t="55978" x="5334000" y="1970088"/>
          <p14:tracePt t="55985" x="5387975" y="1970088"/>
          <p14:tracePt t="55994" x="5434013" y="1979613"/>
          <p14:tracePt t="56003" x="5451475" y="1979613"/>
          <p14:tracePt t="56015" x="5470525" y="1987550"/>
          <p14:tracePt t="56091" x="5478463" y="1997075"/>
          <p14:tracePt t="56109" x="5478463" y="2006600"/>
          <p14:tracePt t="56119" x="5478463" y="2016125"/>
          <p14:tracePt t="56121" x="5478463" y="2024063"/>
          <p14:tracePt t="56129" x="5478463" y="2043113"/>
          <p14:tracePt t="56138" x="5461000" y="2060575"/>
          <p14:tracePt t="56145" x="5451475" y="2070100"/>
          <p14:tracePt t="56153" x="5441950" y="2089150"/>
          <p14:tracePt t="56161" x="5405438" y="2133600"/>
          <p14:tracePt t="56169" x="5387975" y="2160588"/>
          <p14:tracePt t="56178" x="5387975" y="2179638"/>
          <p14:tracePt t="56185" x="5387975" y="2216150"/>
          <p14:tracePt t="56193" x="5387975" y="2270125"/>
          <p14:tracePt t="56201" x="5387975" y="2379663"/>
          <p14:tracePt t="56209" x="5387975" y="2481263"/>
          <p14:tracePt t="56218" x="5387975" y="2589213"/>
          <p14:tracePt t="56225" x="5387975" y="2681288"/>
          <p14:tracePt t="56235" x="5387975" y="2790825"/>
          <p14:tracePt t="56242" x="5387975" y="2863850"/>
          <p14:tracePt t="56249" x="5414963" y="2927350"/>
          <p14:tracePt t="56258" x="5434013" y="2982913"/>
          <p14:tracePt t="56265" x="5441950" y="3046413"/>
          <p14:tracePt t="56274" x="5461000" y="3090863"/>
          <p14:tracePt t="56283" x="5478463" y="3119438"/>
          <p14:tracePt t="56299" x="5478463" y="3155950"/>
          <p14:tracePt t="56306" x="5487988" y="3192463"/>
          <p14:tracePt t="56313" x="5487988" y="3200400"/>
          <p14:tracePt t="56323" x="5487988" y="3219450"/>
          <p14:tracePt t="56329" x="5514975" y="3236913"/>
          <p14:tracePt t="56337" x="5514975" y="3246438"/>
          <p14:tracePt t="56345" x="5524500" y="3265488"/>
          <p14:tracePt t="56354" x="5524500" y="3273425"/>
          <p14:tracePt t="56361" x="5534025" y="3273425"/>
          <p14:tracePt t="56370" x="5551488" y="3302000"/>
          <p14:tracePt t="56377" x="5551488" y="3309938"/>
          <p14:tracePt t="56385" x="5561013" y="3328988"/>
          <p14:tracePt t="56401" x="5570538" y="3346450"/>
          <p14:tracePt t="56474" x="5580063" y="3355975"/>
          <p14:tracePt t="56481" x="5588000" y="3355975"/>
          <p14:tracePt t="56554" x="5607050" y="3355975"/>
          <p14:tracePt t="56585" x="5616575" y="3346450"/>
          <p14:tracePt t="56618" x="5624513" y="3319463"/>
          <p14:tracePt t="56625" x="5634038" y="3319463"/>
          <p14:tracePt t="56634" x="5661025" y="3302000"/>
          <p14:tracePt t="56641" x="5697538" y="3302000"/>
          <p14:tracePt t="56651" x="5753100" y="3302000"/>
          <p14:tracePt t="56658" x="5807075" y="3302000"/>
          <p14:tracePt t="56670" x="5880100" y="3302000"/>
          <p14:tracePt t="56676" x="5943600" y="3302000"/>
          <p14:tracePt t="56684" x="5999163" y="3302000"/>
          <p14:tracePt t="56690" x="6043613" y="3319463"/>
          <p14:tracePt t="56697" x="6062663" y="3328988"/>
          <p14:tracePt t="56706" x="6089650" y="3338513"/>
          <p14:tracePt t="56787" x="6099175" y="3346450"/>
          <p14:tracePt t="56836" x="6089650" y="3346450"/>
          <p14:tracePt t="56842" x="6080125" y="3346450"/>
          <p14:tracePt t="56851" x="6072188" y="3346450"/>
          <p14:tracePt t="56861" x="6062663" y="3346450"/>
          <p14:tracePt t="56865" x="6053138" y="3346450"/>
          <p14:tracePt t="56873" x="6035675" y="3346450"/>
          <p14:tracePt t="56891" x="6016625" y="3346450"/>
          <p14:tracePt t="56897" x="6007100" y="3346450"/>
          <p14:tracePt t="56913" x="5999163" y="3346450"/>
          <p14:tracePt t="57042" x="5980113" y="3365500"/>
          <p14:tracePt t="57050" x="5972175" y="3365500"/>
          <p14:tracePt t="57059" x="5962650" y="3365500"/>
          <p14:tracePt t="57065" x="5935663" y="3375025"/>
          <p14:tracePt t="57077" x="5916613" y="3375025"/>
          <p14:tracePt t="57081" x="5907088" y="3375025"/>
          <p14:tracePt t="57090" x="5889625" y="3375025"/>
          <p14:tracePt t="57749" x="5907088" y="3429000"/>
          <p14:tracePt t="57755" x="5935663" y="3475038"/>
          <p14:tracePt t="57765" x="5972175" y="3592513"/>
          <p14:tracePt t="57769" x="6007100" y="3702050"/>
          <p14:tracePt t="57777" x="6035675" y="3830638"/>
          <p14:tracePt t="57785" x="6099175" y="4003675"/>
          <p14:tracePt t="57793" x="6181725" y="4195763"/>
          <p14:tracePt t="57803" x="6291263" y="4405313"/>
          <p14:tracePt t="57810" x="6362700" y="4578350"/>
          <p14:tracePt t="57819" x="6435725" y="4841875"/>
          <p14:tracePt t="57826" x="6500813" y="5197475"/>
          <p14:tracePt t="57836" x="6537325" y="5481638"/>
          <p14:tracePt t="57841" x="6591300" y="5735638"/>
          <p14:tracePt t="57849" x="6591300" y="5918200"/>
          <p14:tracePt t="57859" x="6591300" y="6083300"/>
          <p14:tracePt t="57865" x="6591300" y="6229350"/>
          <p14:tracePt t="57875" x="6591300" y="6356350"/>
          <p14:tracePt t="57881" x="6573838" y="6483350"/>
          <p14:tracePt t="57890" x="6527800" y="6602413"/>
          <p14:tracePt t="57898" x="6508750" y="6711950"/>
          <p14:tracePt t="57906" x="6481763" y="6804025"/>
          <p14:tracePt t="58249" x="6254750" y="6831013"/>
          <p14:tracePt t="58258" x="6226175" y="6821488"/>
          <p14:tracePt t="58265" x="6189663" y="6811963"/>
          <p14:tracePt t="58273" x="6162675" y="6811963"/>
          <p14:tracePt t="58281" x="6126163" y="6811963"/>
          <p14:tracePt t="58297" x="6089650" y="6784975"/>
          <p14:tracePt t="58311" x="6062663" y="6784975"/>
          <p14:tracePt t="58313" x="6053138" y="6784975"/>
          <p14:tracePt t="58370" x="6043613" y="6784975"/>
          <p14:tracePt t="58377" x="6035675" y="6784975"/>
          <p14:tracePt t="58388" x="6026150" y="6784975"/>
          <p14:tracePt t="58393" x="6016625" y="6784975"/>
          <p14:tracePt t="58403" x="5989638" y="6784975"/>
          <p14:tracePt t="58413" x="5972175" y="6784975"/>
          <p14:tracePt t="58419" x="5935663" y="6784975"/>
          <p14:tracePt t="58426" x="5916613" y="6784975"/>
          <p14:tracePt t="58434" x="5870575" y="6767513"/>
          <p14:tracePt t="58442" x="5862638" y="6757988"/>
          <p14:tracePt t="58449" x="5843588" y="6738938"/>
          <p14:tracePt t="58465" x="5834063" y="6731000"/>
          <p14:tracePt t="58770" x="5843588" y="6702425"/>
          <p14:tracePt t="58786" x="5853113" y="6702425"/>
          <p14:tracePt t="58801" x="5870575" y="6684963"/>
          <p14:tracePt t="58874" x="5880100" y="6675438"/>
          <p14:tracePt t="58897" x="5889625" y="6675438"/>
          <p14:tracePt t="58905" x="5907088" y="6675438"/>
          <p14:tracePt t="58913" x="5926138" y="6665913"/>
          <p14:tracePt t="58921" x="5935663" y="6657975"/>
          <p14:tracePt t="58929" x="5953125" y="6657975"/>
          <p14:tracePt t="58939" x="5972175" y="6657975"/>
          <p14:tracePt t="58945" x="6007100" y="6657975"/>
          <p14:tracePt t="58953" x="6043613" y="6657975"/>
          <p14:tracePt t="58961" x="6072188" y="6657975"/>
          <p14:tracePt t="58969" x="6099175" y="6657975"/>
          <p14:tracePt t="58978" x="6116638" y="6657975"/>
          <p14:tracePt t="58985" x="6162675" y="6648450"/>
          <p14:tracePt t="58993" x="6172200" y="6648450"/>
          <p14:tracePt t="59001" x="6189663" y="6648450"/>
          <p14:tracePt t="59011" x="6189663" y="6638925"/>
          <p14:tracePt t="59026" x="6199188" y="6629400"/>
          <p14:tracePt t="59042" x="6208713" y="6621463"/>
          <p14:tracePt t="59049" x="6226175" y="6602413"/>
          <p14:tracePt t="59059" x="6235700" y="6592888"/>
          <p14:tracePt t="59065" x="6245225" y="6584950"/>
          <p14:tracePt t="59073" x="6254750" y="6575425"/>
          <p14:tracePt t="59083" x="6272213" y="6519863"/>
          <p14:tracePt t="59094" x="6291263" y="6502400"/>
          <p14:tracePt t="59097" x="6291263" y="6429375"/>
          <p14:tracePt t="59108" x="6299200" y="6356350"/>
          <p14:tracePt t="59113" x="6318250" y="6265863"/>
          <p14:tracePt t="59121" x="6318250" y="6210300"/>
          <p14:tracePt t="59129" x="6318250" y="6100763"/>
          <p14:tracePt t="59138" x="6318250" y="6000750"/>
          <p14:tracePt t="59145" x="6318250" y="5891213"/>
          <p14:tracePt t="59153" x="6318250" y="5781675"/>
          <p14:tracePt t="59161" x="6318250" y="5635625"/>
          <p14:tracePt t="59169" x="6308725" y="5508625"/>
          <p14:tracePt t="59178" x="6262688" y="5326063"/>
          <p14:tracePt t="59185" x="6235700" y="5197475"/>
          <p14:tracePt t="59193" x="6235700" y="5033963"/>
          <p14:tracePt t="59201" x="6235700" y="4906963"/>
          <p14:tracePt t="59209" x="6235700" y="4741863"/>
          <p14:tracePt t="59217" x="6235700" y="4595813"/>
          <p14:tracePt t="59226" x="6235700" y="4468813"/>
          <p14:tracePt t="59233" x="6235700" y="4359275"/>
          <p14:tracePt t="59241" x="6235700" y="4268788"/>
          <p14:tracePt t="59249" x="6235700" y="4195763"/>
          <p14:tracePt t="59258" x="6235700" y="4130675"/>
          <p14:tracePt t="59265" x="6254750" y="4076700"/>
          <p14:tracePt t="59273" x="6262688" y="4057650"/>
          <p14:tracePt t="59281" x="6272213" y="4040188"/>
          <p14:tracePt t="59293" x="6272213" y="4021138"/>
          <p14:tracePt t="59297" x="6272213" y="4013200"/>
          <p14:tracePt t="59363" x="6272213" y="4003675"/>
          <p14:tracePt t="59369" x="6272213" y="3994150"/>
          <p14:tracePt t="59377" x="6272213" y="3967163"/>
          <p14:tracePt t="59385" x="6272213" y="3911600"/>
          <p14:tracePt t="59393" x="6272213" y="3894138"/>
          <p14:tracePt t="59401" x="6272213" y="3840163"/>
          <p14:tracePt t="59409" x="6262688" y="3784600"/>
          <p14:tracePt t="59418" x="6254750" y="3738563"/>
          <p14:tracePt t="59425" x="6235700" y="3694113"/>
          <p14:tracePt t="59433" x="6218238" y="3665538"/>
          <p14:tracePt t="59442" x="6208713" y="3648075"/>
          <p14:tracePt t="59450" x="6189663" y="3621088"/>
          <p14:tracePt t="59458" x="6189663" y="3602038"/>
          <p14:tracePt t="59465" x="6189663" y="3592513"/>
          <p14:tracePt t="59474" x="6172200" y="3565525"/>
          <p14:tracePt t="59490" x="6172200" y="3548063"/>
          <p14:tracePt t="59497" x="6162675" y="3538538"/>
          <p14:tracePt t="59659" x="6153150" y="3519488"/>
          <p14:tracePt t="59669" x="6145213" y="3511550"/>
          <p14:tracePt t="59673" x="6135688" y="3492500"/>
          <p14:tracePt t="59683" x="6108700" y="3465513"/>
          <p14:tracePt t="59691" x="6099175" y="3446463"/>
          <p14:tracePt t="59697" x="6072188" y="3429000"/>
          <p14:tracePt t="59707" x="6072188" y="3419475"/>
          <p14:tracePt t="59714" x="6053138" y="3402013"/>
          <p14:tracePt t="59729" x="6043613" y="3402013"/>
          <p14:tracePt t="59737" x="6035675" y="3392488"/>
          <p14:tracePt t="59987" x="6026150" y="3392488"/>
          <p14:tracePt t="59995" x="6016625" y="3392488"/>
          <p14:tracePt t="60019" x="6007100" y="3382963"/>
          <p14:tracePt t="60027" x="5999163" y="3365500"/>
          <p14:tracePt t="60059" x="5989638" y="3355975"/>
          <p14:tracePt t="60410" x="5980113" y="3355975"/>
          <p14:tracePt t="60418" x="5962650" y="3355975"/>
          <p14:tracePt t="60426" x="5943600" y="3338513"/>
          <p14:tracePt t="60442" x="5935663" y="3338513"/>
          <p14:tracePt t="60522" x="5926138" y="3328988"/>
          <p14:tracePt t="60546" x="5926138" y="3319463"/>
          <p14:tracePt t="60565" x="5926138" y="3302000"/>
          <p14:tracePt t="60579" x="5926138" y="3292475"/>
          <p14:tracePt t="60626" x="5926138" y="3282950"/>
          <p14:tracePt t="60641" x="5926138" y="3273425"/>
          <p14:tracePt t="61618" x="5916613" y="3273425"/>
          <p14:tracePt t="62081" x="5907088" y="3265488"/>
          <p14:tracePt t="62162" x="5907088" y="3255963"/>
          <p14:tracePt t="62265" x="5907088" y="3246438"/>
          <p14:tracePt t="62274" x="5907088" y="3219450"/>
          <p14:tracePt t="62281" x="5907088" y="3209925"/>
          <p14:tracePt t="62441" x="5899150" y="3192463"/>
          <p14:tracePt t="62458" x="5862638" y="3173413"/>
          <p14:tracePt t="62465" x="5843588" y="3155950"/>
          <p14:tracePt t="62473" x="5807075" y="3146425"/>
          <p14:tracePt t="62484" x="5789613" y="3136900"/>
          <p14:tracePt t="62490" x="5761038" y="3119438"/>
          <p14:tracePt t="62497" x="5724525" y="3090863"/>
          <p14:tracePt t="62507" x="5688013" y="3082925"/>
          <p14:tracePt t="62514" x="5624513" y="3046413"/>
          <p14:tracePt t="62521" x="5597525" y="3036888"/>
          <p14:tracePt t="62529" x="5534025" y="2990850"/>
          <p14:tracePt t="62538" x="5507038" y="2963863"/>
          <p14:tracePt t="62545" x="5461000" y="2936875"/>
          <p14:tracePt t="62554" x="5441950" y="2927350"/>
          <p14:tracePt t="62562" x="5405438" y="2900363"/>
          <p14:tracePt t="62569" x="5360988" y="2873375"/>
          <p14:tracePt t="62577" x="5351463" y="2854325"/>
          <p14:tracePt t="62585" x="5324475" y="2817813"/>
          <p14:tracePt t="62593" x="5314950" y="2781300"/>
          <p14:tracePt t="62606" x="5287963" y="2735263"/>
          <p14:tracePt t="62612" x="5251450" y="2681288"/>
          <p14:tracePt t="62619" x="5232400" y="2635250"/>
          <p14:tracePt t="62629" x="5195888" y="2571750"/>
          <p14:tracePt t="62635" x="5168900" y="2525713"/>
          <p14:tracePt t="62644" x="5151438" y="2489200"/>
          <p14:tracePt t="62651" x="5141913" y="2444750"/>
          <p14:tracePt t="62658" x="5122863" y="2379663"/>
          <p14:tracePt t="62666" x="5122863" y="2352675"/>
          <p14:tracePt t="62674" x="5122863" y="2316163"/>
          <p14:tracePt t="62683" x="5122863" y="2270125"/>
          <p14:tracePt t="62691" x="5122863" y="2233613"/>
          <p14:tracePt t="62698" x="5122863" y="2189163"/>
          <p14:tracePt t="62707" x="5122863" y="2160588"/>
          <p14:tracePt t="62714" x="5114925" y="2106613"/>
          <p14:tracePt t="62722" x="5086350" y="2043113"/>
          <p14:tracePt t="62729" x="5078413" y="2016125"/>
          <p14:tracePt t="62737" x="5068888" y="1997075"/>
          <p14:tracePt t="62745" x="5032375" y="1951038"/>
          <p14:tracePt t="62755" x="5014913" y="1933575"/>
          <p14:tracePt t="62767" x="5005388" y="1914525"/>
          <p14:tracePt t="62769" x="5005388" y="1906588"/>
          <p14:tracePt t="62781" x="4986338" y="1887538"/>
          <p14:tracePt t="62786" x="4986338" y="1870075"/>
          <p14:tracePt t="62793" x="4978400" y="1851025"/>
          <p14:tracePt t="62812" x="4978400" y="1833563"/>
          <p14:tracePt t="62818" x="4978400" y="1824038"/>
          <p14:tracePt t="62828" x="4968875" y="1814513"/>
          <p14:tracePt t="62834" x="4968875" y="1787525"/>
          <p14:tracePt t="62842" x="4959350" y="1787525"/>
          <p14:tracePt t="62851" x="4949825" y="1778000"/>
          <p14:tracePt t="62858" x="4941888" y="1768475"/>
          <p14:tracePt t="62922" x="4932363" y="1760538"/>
          <p14:tracePt t="62937" x="4905375" y="1760538"/>
          <p14:tracePt t="62945" x="4886325" y="1760538"/>
          <p14:tracePt t="62953" x="4849813" y="1760538"/>
          <p14:tracePt t="62961" x="4822825" y="1760538"/>
          <p14:tracePt t="62969" x="4795838" y="1760538"/>
          <p14:tracePt t="62981" x="4749800" y="1760538"/>
          <p14:tracePt t="62996" x="4667250" y="1760538"/>
          <p14:tracePt t="63001" x="4640263" y="1760538"/>
          <p14:tracePt t="63009" x="4594225" y="1760538"/>
          <p14:tracePt t="63017" x="4557713" y="1741488"/>
          <p14:tracePt t="63026" x="4513263" y="1724025"/>
          <p14:tracePt t="63033" x="4484688" y="1714500"/>
          <p14:tracePt t="63042" x="4440238" y="1704975"/>
          <p14:tracePt t="63049" x="4394200" y="1687513"/>
          <p14:tracePt t="63058" x="4367213" y="1677988"/>
          <p14:tracePt t="63065" x="4321175" y="1677988"/>
          <p14:tracePt t="63075" x="4257675" y="1660525"/>
          <p14:tracePt t="63081" x="4175125" y="1660525"/>
          <p14:tracePt t="63089" x="4121150" y="1651000"/>
          <p14:tracePt t="63097" x="4057650" y="1624013"/>
          <p14:tracePt t="63107" x="4002088" y="1614488"/>
          <p14:tracePt t="63113" x="3938588" y="1604963"/>
          <p14:tracePt t="63121" x="3911600" y="1595438"/>
          <p14:tracePt t="63129" x="3846513" y="1558925"/>
          <p14:tracePt t="63140" x="3802063" y="1531938"/>
          <p14:tracePt t="63145" x="3775075" y="1514475"/>
          <p14:tracePt t="63153" x="3746500" y="1504950"/>
          <p14:tracePt t="63163" x="3729038" y="1485900"/>
          <p14:tracePt t="63171" x="3709988" y="1468438"/>
          <p14:tracePt t="63179" x="3702050" y="1458913"/>
          <p14:tracePt t="63186" x="3692525" y="1449388"/>
          <p14:tracePt t="63196" x="3683000" y="1441450"/>
          <p14:tracePt t="63201" x="3665538" y="1422400"/>
          <p14:tracePt t="63209" x="3646488" y="1404938"/>
          <p14:tracePt t="63219" x="3636963" y="1404938"/>
          <p14:tracePt t="63227" x="3619500" y="1395413"/>
          <p14:tracePt t="63235" x="3592513" y="1376363"/>
          <p14:tracePt t="63246" x="3556000" y="1358900"/>
          <p14:tracePt t="63250" x="3527425" y="1339850"/>
          <p14:tracePt t="63263" x="3500438" y="1322388"/>
          <p14:tracePt t="63265" x="3463925" y="1303338"/>
          <p14:tracePt t="63274" x="3409950" y="1268413"/>
          <p14:tracePt t="63281" x="3346450" y="1239838"/>
          <p14:tracePt t="63289" x="3317875" y="1212850"/>
          <p14:tracePt t="63297" x="3300413" y="1195388"/>
          <p14:tracePt t="63311" x="3263900" y="1158875"/>
          <p14:tracePt t="63313" x="3254375" y="1158875"/>
          <p14:tracePt t="63325" x="3244850" y="1149350"/>
          <p14:tracePt t="63363" x="3227388" y="1149350"/>
          <p14:tracePt t="63372" x="3208338" y="1149350"/>
          <p14:tracePt t="63379" x="3163888" y="1122363"/>
          <p14:tracePt t="63390" x="3117850" y="1085850"/>
          <p14:tracePt t="63393" x="3017838" y="1049338"/>
          <p14:tracePt t="63401" x="2971800" y="1020763"/>
          <p14:tracePt t="63409" x="2889250" y="966788"/>
          <p14:tracePt t="63418" x="2808288" y="939800"/>
          <p14:tracePt t="63429" x="2716213" y="903288"/>
          <p14:tracePt t="63435" x="2635250" y="874713"/>
          <p14:tracePt t="63441" x="2570163" y="839788"/>
          <p14:tracePt t="63451" x="2525713" y="830263"/>
          <p14:tracePt t="63460" x="2489200" y="803275"/>
          <p14:tracePt t="63467" x="2462213" y="793750"/>
          <p14:tracePt t="63493" x="2452688" y="774700"/>
          <p14:tracePt t="63522" x="2433638" y="774700"/>
          <p14:tracePt t="63538" x="2425700" y="774700"/>
          <p14:tracePt t="63545" x="2416175" y="774700"/>
          <p14:tracePt t="63553" x="2406650" y="766763"/>
          <p14:tracePt t="63569" x="2397125" y="766763"/>
          <p14:tracePt t="63577" x="2389188" y="766763"/>
          <p14:tracePt t="63585" x="2370138" y="757238"/>
          <p14:tracePt t="63690" x="2360613" y="747713"/>
          <p14:tracePt t="63699" x="2360613" y="738188"/>
          <p14:tracePt t="63714" x="2360613" y="720725"/>
          <p14:tracePt t="63725" x="2352675" y="711200"/>
          <p14:tracePt t="63734" x="2343150" y="701675"/>
          <p14:tracePt t="63788" x="2343150" y="693738"/>
          <p14:tracePt t="63798" x="2343150" y="684213"/>
          <p14:tracePt t="63813" x="2343150" y="674688"/>
          <p14:tracePt t="63817" x="2343150" y="665163"/>
          <p14:tracePt t="63825" x="2343150" y="657225"/>
          <p14:tracePt t="63833" x="2343150" y="638175"/>
          <p14:tracePt t="63841" x="2343150" y="628650"/>
          <p14:tracePt t="64012" x="2343150" y="620713"/>
          <p14:tracePt t="64156" x="2343150" y="601663"/>
          <p14:tracePt t="64300" x="2333625" y="592138"/>
          <p14:tracePt t="64313" x="2333625" y="584200"/>
          <p14:tracePt t="64316" x="2316163" y="584200"/>
          <p14:tracePt t="64325" x="2306638" y="574675"/>
          <p14:tracePt t="64883" x="2297113" y="565150"/>
          <p14:tracePt t="65048" x="2297113" y="555625"/>
          <p14:tracePt t="65052" x="2297113" y="547688"/>
          <p14:tracePt t="65179" x="2297113" y="538163"/>
          <p14:tracePt t="65577" x="2297113" y="547688"/>
          <p14:tracePt t="65586" x="2297113" y="555625"/>
          <p14:tracePt t="65601" x="2297113" y="574675"/>
          <p14:tracePt t="65609" x="2297113" y="584200"/>
          <p14:tracePt t="65618" x="2297113" y="601663"/>
          <p14:tracePt t="65626" x="2297113" y="620713"/>
          <p14:tracePt t="65635" x="2297113" y="628650"/>
          <p14:tracePt t="65641" x="2297113" y="638175"/>
          <p14:tracePt t="65649" x="2297113" y="657225"/>
          <p14:tracePt t="65658" x="2297113" y="665163"/>
          <p14:tracePt t="65667" x="2297113" y="674688"/>
          <p14:tracePt t="65673" x="2297113" y="701675"/>
          <p14:tracePt t="65682" x="2297113" y="711200"/>
          <p14:tracePt t="65689" x="2306638" y="730250"/>
          <p14:tracePt t="65698" x="2306638" y="757238"/>
          <p14:tracePt t="65708" x="2306638" y="774700"/>
          <p14:tracePt t="65713" x="2316163" y="803275"/>
          <p14:tracePt t="65722" x="2316163" y="820738"/>
          <p14:tracePt t="65730" x="2316163" y="839788"/>
          <p14:tracePt t="65741" x="2316163" y="847725"/>
          <p14:tracePt t="65745" x="2316163" y="866775"/>
          <p14:tracePt t="65753" x="2316163" y="884238"/>
          <p14:tracePt t="65763" x="2324100" y="893763"/>
          <p14:tracePt t="65777" x="2324100" y="903288"/>
          <p14:tracePt t="65785" x="2324100" y="920750"/>
          <p14:tracePt t="65793" x="2324100" y="930275"/>
          <p14:tracePt t="65801" x="2324100" y="939800"/>
          <p14:tracePt t="65811" x="2324100" y="947738"/>
          <p14:tracePt t="65818" x="2324100" y="957263"/>
          <p14:tracePt t="65828" x="2324100" y="976313"/>
          <p14:tracePt t="65833" x="2324100" y="984250"/>
          <p14:tracePt t="65841" x="2324100" y="1012825"/>
          <p14:tracePt t="65849" x="2324100" y="1020763"/>
          <p14:tracePt t="65859" x="2324100" y="1030288"/>
          <p14:tracePt t="65865" x="2324100" y="1049338"/>
          <p14:tracePt t="65891" x="2324100" y="1066800"/>
          <p14:tracePt t="65897" x="2324100" y="1076325"/>
          <p14:tracePt t="65906" x="2324100" y="1093788"/>
          <p14:tracePt t="65913" x="2324100" y="1103313"/>
          <p14:tracePt t="65923" x="2324100" y="1112838"/>
          <p14:tracePt t="65930" x="2324100" y="1122363"/>
          <p14:tracePt t="65941" x="2324100" y="1130300"/>
          <p14:tracePt t="65951" x="2324100" y="1139825"/>
          <p14:tracePt t="65953" x="2324100" y="1149350"/>
          <p14:tracePt t="65961" x="2324100" y="1166813"/>
          <p14:tracePt t="65969" x="2324100" y="1176338"/>
          <p14:tracePt t="65987" x="2324100" y="1185863"/>
          <p14:tracePt t="65997" x="2324100" y="1203325"/>
          <p14:tracePt t="66001" x="2324100" y="1212850"/>
          <p14:tracePt t="66011" x="2324100" y="1222375"/>
          <p14:tracePt t="66340" x="2324100" y="1212850"/>
          <p14:tracePt t="66345" x="2333625" y="1195388"/>
          <p14:tracePt t="66353" x="2352675" y="1176338"/>
          <p14:tracePt t="66967" x="2352675" y="1166813"/>
          <p14:tracePt t="66978" x="2352675" y="1158875"/>
          <p14:tracePt t="67518" x="2360613" y="1158875"/>
          <p14:tracePt t="67522" x="2370138" y="1158875"/>
          <p14:tracePt t="67529" x="2379663" y="1158875"/>
          <p14:tracePt t="67539" x="2389188" y="1149350"/>
          <p14:tracePt t="67545" x="2397125" y="1139825"/>
          <p14:tracePt t="67553" x="2406650" y="1130300"/>
          <p14:tracePt t="67561" x="2416175" y="1122363"/>
          <p14:tracePt t="67577" x="2425700" y="1122363"/>
          <p14:tracePt t="67585" x="2433638" y="1112838"/>
          <p14:tracePt t="67593" x="2443163" y="1112838"/>
          <p14:tracePt t="67601" x="2462213" y="1103313"/>
          <p14:tracePt t="67609" x="2470150" y="1093788"/>
          <p14:tracePt t="67618" x="2479675" y="1085850"/>
          <p14:tracePt t="67635" x="2506663" y="1076325"/>
          <p14:tracePt t="67642" x="2516188" y="1076325"/>
          <p14:tracePt t="67666" x="2516188" y="1066800"/>
          <p14:tracePt t="67682" x="2525713" y="1057275"/>
          <p14:tracePt t="68172" x="2525713" y="1066800"/>
          <p14:tracePt t="68193" x="2525713" y="1085850"/>
          <p14:tracePt t="68196" x="2525713" y="1093788"/>
          <p14:tracePt t="68209" x="2525713" y="1103313"/>
          <p14:tracePt t="68217" x="2516188" y="1122363"/>
          <p14:tracePt t="68233" x="2516188" y="1139825"/>
          <p14:tracePt t="68241" x="2516188" y="1166813"/>
          <p14:tracePt t="68249" x="2516188" y="1176338"/>
          <p14:tracePt t="68258" x="2506663" y="1195388"/>
          <p14:tracePt t="68265" x="2506663" y="1222375"/>
          <p14:tracePt t="68274" x="2506663" y="1239838"/>
          <p14:tracePt t="68281" x="2506663" y="1268413"/>
          <p14:tracePt t="68289" x="2506663" y="1285875"/>
          <p14:tracePt t="68298" x="2506663" y="1312863"/>
          <p14:tracePt t="68309" x="2506663" y="1331913"/>
          <p14:tracePt t="68313" x="2506663" y="1368425"/>
          <p14:tracePt t="68325" x="2506663" y="1385888"/>
          <p14:tracePt t="68329" x="2516188" y="1412875"/>
          <p14:tracePt t="68401" x="2516188" y="1422400"/>
          <p14:tracePt t="68409" x="2516188" y="1431925"/>
          <p14:tracePt t="68425" x="2516188" y="1441450"/>
          <p14:tracePt t="68433" x="2516188" y="1449388"/>
          <p14:tracePt t="68449" x="2516188" y="1458913"/>
          <p14:tracePt t="68467" x="2525713" y="1477963"/>
          <p14:tracePt t="68483" x="2525713" y="1485900"/>
          <p14:tracePt t="68506" x="2525713" y="1495425"/>
          <p14:tracePt t="68989" x="2533650" y="1485900"/>
          <p14:tracePt t="69047" x="2543175" y="1477963"/>
          <p14:tracePt t="69069" x="2552700" y="1468438"/>
          <p14:tracePt t="69330" x="2552700" y="1458913"/>
          <p14:tracePt t="69378" x="2562225" y="1458913"/>
          <p14:tracePt t="69388" x="2570163" y="1458913"/>
          <p14:tracePt t="70265" x="2570163" y="1468438"/>
          <p14:tracePt t="70274" x="2570163" y="1485900"/>
          <p14:tracePt t="70282" x="2570163" y="1495425"/>
          <p14:tracePt t="70289" x="2570163" y="1504950"/>
          <p14:tracePt t="70298" x="2570163" y="1514475"/>
          <p14:tracePt t="70306" x="2589213" y="1522413"/>
          <p14:tracePt t="70313" x="2589213" y="1531938"/>
          <p14:tracePt t="70325" x="2598738" y="1541463"/>
          <p14:tracePt t="70329" x="2616200" y="1558925"/>
          <p14:tracePt t="70341" x="2635250" y="1587500"/>
          <p14:tracePt t="70345" x="2652713" y="1614488"/>
          <p14:tracePt t="70359" x="2671763" y="1631950"/>
          <p14:tracePt t="70364" x="2689225" y="1651000"/>
          <p14:tracePt t="70373" x="2698750" y="1660525"/>
          <p14:tracePt t="70378" x="2716213" y="1677988"/>
          <p14:tracePt t="70635" x="2725738" y="1677988"/>
          <p14:tracePt t="70665" x="2735263" y="1668463"/>
          <p14:tracePt t="70681" x="2744788" y="1660525"/>
          <p14:tracePt t="70697" x="2752725" y="1651000"/>
          <p14:tracePt t="70713" x="2752725" y="1641475"/>
          <p14:tracePt t="70897" x="2735263" y="1651000"/>
          <p14:tracePt t="70905" x="2725738" y="1660525"/>
          <p14:tracePt t="70913" x="2716213" y="1668463"/>
          <p14:tracePt t="70922" x="2708275" y="1677988"/>
          <p14:tracePt t="70929" x="2698750" y="1697038"/>
          <p14:tracePt t="70937" x="2689225" y="1704975"/>
          <p14:tracePt t="70956" x="2679700" y="1714500"/>
          <p14:tracePt t="70971" x="2679700" y="1724025"/>
          <p14:tracePt t="71050" x="2679700" y="1731963"/>
          <p14:tracePt t="71195" x="2689225" y="1731963"/>
          <p14:tracePt t="71217" x="2698750" y="1724025"/>
          <p14:tracePt t="71235" x="2708275" y="1714500"/>
          <p14:tracePt t="71246" x="2716213" y="1714500"/>
          <p14:tracePt t="71274" x="2725738" y="1714500"/>
          <p14:tracePt t="71281" x="2735263" y="1714500"/>
          <p14:tracePt t="71292" x="2744788" y="1714500"/>
          <p14:tracePt t="71297" x="2752725" y="1714500"/>
          <p14:tracePt t="71313" x="2762250" y="1714500"/>
          <p14:tracePt t="71454" x="2762250" y="1724025"/>
          <p14:tracePt t="71477" x="2752725" y="1724025"/>
          <p14:tracePt t="71750" x="2735263" y="1724025"/>
          <p14:tracePt t="71757" x="2725738" y="1724025"/>
          <p14:tracePt t="71771" x="2716213" y="1724025"/>
          <p14:tracePt t="71938" x="2708275" y="1724025"/>
          <p14:tracePt t="71966" x="2708275" y="1714500"/>
          <p14:tracePt t="71970" x="2708275" y="1697038"/>
          <p14:tracePt t="72089" x="2698750" y="1687513"/>
          <p14:tracePt t="72110" x="2689225" y="1687513"/>
          <p14:tracePt t="73217" x="2698750" y="1697038"/>
          <p14:tracePt t="74251" x="2679700" y="1687513"/>
          <p14:tracePt t="74268" x="2671763" y="1677988"/>
          <p14:tracePt t="74593" x="2643188" y="1668463"/>
          <p14:tracePt t="74602" x="2635250" y="1668463"/>
          <p14:tracePt t="74610" x="2616200" y="1668463"/>
          <p14:tracePt t="74617" x="2606675" y="1668463"/>
          <p14:tracePt t="74995" x="2616200" y="1677988"/>
          <p14:tracePt t="75002" x="2625725" y="1687513"/>
          <p14:tracePt t="75011" x="2635250" y="1687513"/>
          <p14:tracePt t="75019" x="2643188" y="1697038"/>
          <p14:tracePt t="75025" x="2652713" y="1697038"/>
          <p14:tracePt t="75033" x="2671763" y="1704975"/>
          <p14:tracePt t="75049" x="2679700" y="1704975"/>
          <p14:tracePt t="75057" x="2708275" y="1704975"/>
          <p14:tracePt t="75067" x="2725738" y="1704975"/>
          <p14:tracePt t="75077" x="2752725" y="1704975"/>
          <p14:tracePt t="75081" x="2771775" y="1704975"/>
          <p14:tracePt t="75089" x="2798763" y="1704975"/>
          <p14:tracePt t="75099" x="2817813" y="1704975"/>
          <p14:tracePt t="75110" x="2825750" y="1704975"/>
          <p14:tracePt t="75127" x="2844800" y="1704975"/>
          <p14:tracePt t="75146" x="2852738" y="1704975"/>
          <p14:tracePt t="75161" x="2862263" y="1704975"/>
          <p14:tracePt t="75169" x="2871788" y="1704975"/>
          <p14:tracePt t="75177" x="2881313" y="1704975"/>
          <p14:tracePt t="75193" x="2898775" y="1704975"/>
          <p14:tracePt t="75209" x="2908300" y="1704975"/>
          <p14:tracePt t="75225" x="2925763" y="1704975"/>
          <p14:tracePt t="75241" x="2935288" y="1704975"/>
          <p14:tracePt t="75250" x="2944813" y="1704975"/>
          <p14:tracePt t="75258" x="2954338" y="1714500"/>
          <p14:tracePt t="75265" x="2954338" y="1724025"/>
          <p14:tracePt t="75281" x="2971800" y="1724025"/>
          <p14:tracePt t="75289" x="2981325" y="1724025"/>
          <p14:tracePt t="75297" x="2990850" y="1731963"/>
          <p14:tracePt t="75323" x="3008313" y="1731963"/>
          <p14:tracePt t="75329" x="3017838" y="1731963"/>
          <p14:tracePt t="75523" x="3027363" y="1731963"/>
          <p14:tracePt t="75538" x="3044825" y="1741488"/>
          <p14:tracePt t="75545" x="3054350" y="1751013"/>
          <p14:tracePt t="75561" x="3054350" y="1760538"/>
          <p14:tracePt t="75642" x="3063875" y="1760538"/>
          <p14:tracePt t="75865" x="3081338" y="1760538"/>
          <p14:tracePt t="75881" x="3090863" y="1760538"/>
          <p14:tracePt t="75889" x="3090863" y="1751013"/>
          <p14:tracePt t="75906" x="3100388" y="1741488"/>
          <p14:tracePt t="75922" x="3108325" y="1724025"/>
          <p14:tracePt t="76122" x="3108325" y="1751013"/>
          <p14:tracePt t="76139" x="3108325" y="1760538"/>
          <p14:tracePt t="76145" x="3108325" y="1768475"/>
          <p14:tracePt t="76210" x="3100388" y="1768475"/>
          <p14:tracePt t="76217" x="3090863" y="1768475"/>
          <p14:tracePt t="76225" x="3071813" y="1768475"/>
          <p14:tracePt t="76233" x="3063875" y="1768475"/>
          <p14:tracePt t="76246" x="3054350" y="1768475"/>
          <p14:tracePt t="76249" x="3044825" y="1768475"/>
          <p14:tracePt t="76258" x="3027363" y="1768475"/>
          <p14:tracePt t="76265" x="3017838" y="1768475"/>
          <p14:tracePt t="76282" x="3008313" y="1768475"/>
          <p14:tracePt t="76290" x="2981325" y="1768475"/>
          <p14:tracePt t="76297" x="2971800" y="1768475"/>
          <p14:tracePt t="76305" x="2962275" y="1768475"/>
          <p14:tracePt t="76323" x="2944813" y="1768475"/>
          <p14:tracePt t="76345" x="2935288" y="1768475"/>
          <p14:tracePt t="76362" x="2917825" y="1768475"/>
          <p14:tracePt t="76373" x="2898775" y="1768475"/>
          <p14:tracePt t="76378" x="2889250" y="1768475"/>
          <p14:tracePt t="76390" x="2871788" y="1778000"/>
          <p14:tracePt t="76396" x="2852738" y="1778000"/>
          <p14:tracePt t="76401" x="2835275" y="1778000"/>
          <p14:tracePt t="76417" x="2825750" y="1778000"/>
          <p14:tracePt t="76425" x="2817813" y="1778000"/>
          <p14:tracePt t="76442" x="2808288" y="1778000"/>
          <p14:tracePt t="76457" x="2798763" y="1778000"/>
          <p14:tracePt t="76473" x="2781300" y="1778000"/>
          <p14:tracePt t="76481" x="2771775" y="1778000"/>
          <p14:tracePt t="76506" x="2762250" y="1778000"/>
          <p14:tracePt t="76538" x="2744788" y="1778000"/>
          <p14:tracePt t="76556" x="2735263" y="1778000"/>
          <p14:tracePt t="76572" x="2716213" y="1778000"/>
          <p14:tracePt t="76581" x="2698750" y="1778000"/>
          <p14:tracePt t="76585" x="2679700" y="1760538"/>
          <p14:tracePt t="76609" x="2671763" y="1760538"/>
          <p14:tracePt t="76625" x="2662238" y="1751013"/>
          <p14:tracePt t="76665" x="2643188" y="1751013"/>
          <p14:tracePt t="76674" x="2635250" y="1751013"/>
          <p14:tracePt t="76681" x="2616200" y="1751013"/>
          <p14:tracePt t="76771" x="2606675" y="1751013"/>
          <p14:tracePt t="76833" x="2598738" y="1751013"/>
          <p14:tracePt t="76849" x="2589213" y="1751013"/>
          <p14:tracePt t="76867" x="2579688" y="1751013"/>
          <p14:tracePt t="77137" x="2598738" y="1751013"/>
          <p14:tracePt t="77145" x="2616200" y="1751013"/>
          <p14:tracePt t="77153" x="2643188" y="1760538"/>
          <p14:tracePt t="77161" x="2671763" y="1760538"/>
          <p14:tracePt t="77169" x="2689225" y="1760538"/>
          <p14:tracePt t="77177" x="2708275" y="1760538"/>
          <p14:tracePt t="77185" x="2735263" y="1760538"/>
          <p14:tracePt t="77193" x="2752725" y="1760538"/>
          <p14:tracePt t="77201" x="2781300" y="1760538"/>
          <p14:tracePt t="77211" x="2817813" y="1760538"/>
          <p14:tracePt t="77218" x="2844800" y="1760538"/>
          <p14:tracePt t="77227" x="2862263" y="1760538"/>
          <p14:tracePt t="77234" x="2889250" y="1760538"/>
          <p14:tracePt t="77243" x="2917825" y="1760538"/>
          <p14:tracePt t="77250" x="2935288" y="1760538"/>
          <p14:tracePt t="77259" x="2954338" y="1760538"/>
          <p14:tracePt t="77265" x="2971800" y="1760538"/>
          <p14:tracePt t="77356" x="2981325" y="1760538"/>
          <p14:tracePt t="77363" x="2990850" y="1760538"/>
          <p14:tracePt t="77375" x="2998788" y="1760538"/>
          <p14:tracePt t="77742" x="3017838" y="1751013"/>
          <p14:tracePt t="78488" x="3027363" y="1751013"/>
          <p14:tracePt t="78787" x="3035300" y="1751013"/>
          <p14:tracePt t="79074" x="3044825" y="1751013"/>
          <p14:tracePt t="79203" x="3044825" y="1760538"/>
          <p14:tracePt t="79345" x="3044825" y="1768475"/>
          <p14:tracePt t="79354" x="3044825" y="1787525"/>
          <p14:tracePt t="79379" x="3044825" y="1797050"/>
          <p14:tracePt t="79742" x="3054350" y="1778000"/>
          <p14:tracePt t="80066" x="3035300" y="1778000"/>
          <p14:tracePt t="80270" x="3027363" y="1778000"/>
          <p14:tracePt t="80273" x="3017838" y="1778000"/>
          <p14:tracePt t="80281" x="2998788" y="1778000"/>
          <p14:tracePt t="80289" x="2990850" y="1778000"/>
          <p14:tracePt t="80299" x="2981325" y="1778000"/>
          <p14:tracePt t="80305" x="2971800" y="1778000"/>
          <p14:tracePt t="80324" x="2954338" y="1778000"/>
          <p14:tracePt t="80344" x="2944813" y="1778000"/>
          <p14:tracePt t="80371" x="2935288" y="1778000"/>
          <p14:tracePt t="80418" x="2917825" y="1778000"/>
          <p14:tracePt t="80438" x="2908300" y="1778000"/>
          <p14:tracePt t="80444" x="2898775" y="1768475"/>
          <p14:tracePt t="80455" x="2889250" y="1751013"/>
          <p14:tracePt t="80466" x="2881313" y="1741488"/>
          <p14:tracePt t="80474" x="2862263" y="1724025"/>
          <p14:tracePt t="80481" x="2852738" y="1714500"/>
          <p14:tracePt t="80490" x="2844800" y="1704975"/>
          <p14:tracePt t="80498" x="2835275" y="1697038"/>
          <p14:tracePt t="80505" x="2817813" y="1687513"/>
          <p14:tracePt t="80513" x="2808288" y="1668463"/>
          <p14:tracePt t="80523" x="2798763" y="1651000"/>
          <p14:tracePt t="80531" x="2798763" y="1641475"/>
          <p14:tracePt t="80538" x="2798763" y="1631950"/>
          <p14:tracePt t="80561" x="2798763" y="1624013"/>
          <p14:tracePt t="80577" x="2798763" y="1604963"/>
          <p14:tracePt t="80593" x="2781300" y="1587500"/>
          <p14:tracePt t="80613" x="2771775" y="1577975"/>
          <p14:tracePt t="80628" x="2771775" y="1558925"/>
          <p14:tracePt t="80639" x="2762250" y="1550988"/>
          <p14:tracePt t="80641" x="2762250" y="1541463"/>
          <p14:tracePt t="80651" x="2752725" y="1541463"/>
          <p14:tracePt t="80661" x="2752725" y="1522413"/>
          <p14:tracePt t="80666" x="2735263" y="1504950"/>
          <p14:tracePt t="80674" x="2725738" y="1495425"/>
          <p14:tracePt t="80682" x="2725738" y="1485900"/>
          <p14:tracePt t="80690" x="2716213" y="1468438"/>
          <p14:tracePt t="80698" x="2698750" y="1449388"/>
          <p14:tracePt t="80723" x="2698750" y="1431925"/>
          <p14:tracePt t="80732" x="2698750" y="1422400"/>
          <p14:tracePt t="80882" x="2698750" y="1412875"/>
          <p14:tracePt t="80905" x="2698750" y="1404938"/>
          <p14:tracePt t="80937" x="2698750" y="1395413"/>
          <p14:tracePt t="80961" x="2698750" y="1385888"/>
          <p14:tracePt t="81326" x="2698750" y="1376363"/>
          <p14:tracePt t="83098" x="2689225" y="1376363"/>
          <p14:tracePt t="83106" x="2689225" y="1385888"/>
          <p14:tracePt t="83121" x="2679700" y="1412875"/>
          <p14:tracePt t="83137" x="2679700" y="1431925"/>
          <p14:tracePt t="83145" x="2679700" y="1468438"/>
          <p14:tracePt t="83154" x="2671763" y="1485900"/>
          <p14:tracePt t="83161" x="2671763" y="1514475"/>
          <p14:tracePt t="83170" x="2671763" y="1531938"/>
          <p14:tracePt t="83177" x="2671763" y="1558925"/>
          <p14:tracePt t="83186" x="2671763" y="1568450"/>
          <p14:tracePt t="83193" x="2671763" y="1577975"/>
          <p14:tracePt t="83201" x="2671763" y="1587500"/>
          <p14:tracePt t="83209" x="2671763" y="1595438"/>
          <p14:tracePt t="83225" x="2671763" y="1604963"/>
          <p14:tracePt t="83241" x="2671763" y="1614488"/>
          <p14:tracePt t="83257" x="2671763" y="1631950"/>
          <p14:tracePt t="83266" x="2671763" y="1641475"/>
          <p14:tracePt t="83281" x="2671763" y="1651000"/>
          <p14:tracePt t="83289" x="2671763" y="1668463"/>
          <p14:tracePt t="83297" x="2671763" y="1677988"/>
          <p14:tracePt t="83307" x="2671763" y="1687513"/>
          <p14:tracePt t="83313" x="2671763" y="1697038"/>
          <p14:tracePt t="83321" x="2671763" y="1714500"/>
          <p14:tracePt t="83337" x="2671763" y="1731963"/>
          <p14:tracePt t="83346" x="2652713" y="1751013"/>
          <p14:tracePt t="83358" x="2643188" y="1760538"/>
          <p14:tracePt t="83361" x="2643188" y="1768475"/>
          <p14:tracePt t="83369" x="2643188" y="1778000"/>
          <p14:tracePt t="83378" x="2635250" y="1797050"/>
          <p14:tracePt t="83385" x="2635250" y="1804988"/>
          <p14:tracePt t="83403" x="2635250" y="1814513"/>
          <p14:tracePt t="83425" x="2635250" y="1824038"/>
          <p14:tracePt t="83433" x="2635250" y="1833563"/>
          <p14:tracePt t="83449" x="2635250" y="1841500"/>
          <p14:tracePt t="83466" x="2635250" y="1851025"/>
          <p14:tracePt t="84063" x="2635250" y="1841500"/>
          <p14:tracePt t="84083" x="2635250" y="1833563"/>
          <p14:tracePt t="84122" x="2643188" y="1824038"/>
          <p14:tracePt t="84137" x="2652713" y="1824038"/>
          <p14:tracePt t="84145" x="2662238" y="1814513"/>
          <p14:tracePt t="84154" x="2671763" y="1814513"/>
          <p14:tracePt t="84161" x="2679700" y="1814513"/>
          <p14:tracePt t="84169" x="2689225" y="1804988"/>
          <p14:tracePt t="84193" x="2708275" y="1804988"/>
          <p14:tracePt t="84209" x="2716213" y="1797050"/>
          <p14:tracePt t="84225" x="2725738" y="1797050"/>
          <p14:tracePt t="84234" x="2744788" y="1797050"/>
          <p14:tracePt t="84242" x="2752725" y="1797050"/>
          <p14:tracePt t="84257" x="2771775" y="1787525"/>
          <p14:tracePt t="84322" x="2781300" y="1787525"/>
          <p14:tracePt t="84330" x="2798763" y="1797050"/>
          <p14:tracePt t="84337" x="2808288" y="1804988"/>
          <p14:tracePt t="84345" x="2817813" y="1804988"/>
          <p14:tracePt t="84370" x="2844800" y="1804988"/>
          <p14:tracePt t="84393" x="2852738" y="1804988"/>
          <p14:tracePt t="84409" x="2871788" y="1804988"/>
          <p14:tracePt t="84433" x="2881313" y="1804988"/>
          <p14:tracePt t="84449" x="2889250" y="1804988"/>
          <p14:tracePt t="84457" x="2898775" y="1804988"/>
          <p14:tracePt t="84473" x="2917825" y="1804988"/>
          <p14:tracePt t="84490" x="2925763" y="1804988"/>
          <p14:tracePt t="84522" x="2935288" y="1804988"/>
          <p14:tracePt t="84538" x="2962275" y="1814513"/>
          <p14:tracePt t="84554" x="2971800" y="1814513"/>
          <p14:tracePt t="84570" x="2990850" y="1824038"/>
          <p14:tracePt t="84591" x="3008313" y="1833563"/>
          <p14:tracePt t="84593" x="3017838" y="1841500"/>
          <p14:tracePt t="84620" x="3027363" y="1851025"/>
          <p14:tracePt t="84667" x="3035300" y="1851025"/>
          <p14:tracePt t="84673" x="3044825" y="1851025"/>
          <p14:tracePt t="84697" x="3054350" y="1841500"/>
          <p14:tracePt t="84738" x="3063875" y="1833563"/>
          <p14:tracePt t="84803" x="3081338" y="1833563"/>
          <p14:tracePt t="84836" x="3090863" y="1833563"/>
          <p14:tracePt t="84882" x="3100388" y="1833563"/>
          <p14:tracePt t="84930" x="3117850" y="1833563"/>
          <p14:tracePt t="84938" x="3127375" y="1833563"/>
          <p14:tracePt t="84970" x="3144838" y="1824038"/>
          <p14:tracePt t="85242" x="3144838" y="1814513"/>
          <p14:tracePt t="85257" x="3136900" y="1814513"/>
          <p14:tracePt t="85265" x="3127375" y="1814513"/>
          <p14:tracePt t="85281" x="3108325" y="1814513"/>
          <p14:tracePt t="85289" x="3090863" y="1814513"/>
          <p14:tracePt t="85297" x="3081338" y="1814513"/>
          <p14:tracePt t="85306" x="3063875" y="1814513"/>
          <p14:tracePt t="85313" x="3054350" y="1814513"/>
          <p14:tracePt t="85323" x="3044825" y="1814513"/>
          <p14:tracePt t="85339" x="3017838" y="1814513"/>
          <p14:tracePt t="85345" x="2998788" y="1814513"/>
          <p14:tracePt t="85354" x="2971800" y="1814513"/>
          <p14:tracePt t="85361" x="2954338" y="1814513"/>
          <p14:tracePt t="85371" x="2917825" y="1814513"/>
          <p14:tracePt t="85385" x="2889250" y="1814513"/>
          <p14:tracePt t="85393" x="2871788" y="1814513"/>
          <p14:tracePt t="85404" x="2852738" y="1814513"/>
          <p14:tracePt t="85409" x="2835275" y="1814513"/>
          <p14:tracePt t="85417" x="2817813" y="1814513"/>
          <p14:tracePt t="85425" x="2798763" y="1814513"/>
          <p14:tracePt t="85433" x="2789238" y="1814513"/>
          <p14:tracePt t="85450" x="2781300" y="1814513"/>
          <p14:tracePt t="85527" x="2762250" y="1814513"/>
          <p14:tracePt t="85545" x="2744788" y="1804988"/>
          <p14:tracePt t="85643" x="2735263" y="1804988"/>
          <p14:tracePt t="85658" x="2716213" y="1804988"/>
          <p14:tracePt t="85690" x="2708275" y="1804988"/>
          <p14:tracePt t="85750" x="2698750" y="1804988"/>
          <p14:tracePt t="86130" x="2698750" y="1797050"/>
          <p14:tracePt t="86147" x="2708275" y="1797050"/>
          <p14:tracePt t="86156" x="2716213" y="1797050"/>
          <p14:tracePt t="86161" x="2735263" y="1797050"/>
          <p14:tracePt t="86170" x="2735263" y="1787525"/>
          <p14:tracePt t="86177" x="2744788" y="1787525"/>
          <p14:tracePt t="86185" x="2752725" y="1787525"/>
          <p14:tracePt t="86193" x="2771775" y="1787525"/>
          <p14:tracePt t="86201" x="2781300" y="1787525"/>
          <p14:tracePt t="86209" x="2798763" y="1787525"/>
          <p14:tracePt t="86217" x="2808288" y="1787525"/>
          <p14:tracePt t="86226" x="2817813" y="1787525"/>
          <p14:tracePt t="86234" x="2825750" y="1787525"/>
          <p14:tracePt t="86249" x="2835275" y="1787525"/>
          <p14:tracePt t="86258" x="2852738" y="1787525"/>
          <p14:tracePt t="86265" x="2862263" y="1787525"/>
          <p14:tracePt t="86273" x="2871788" y="1787525"/>
          <p14:tracePt t="86291" x="2889250" y="1787525"/>
          <p14:tracePt t="86306" x="2898775" y="1787525"/>
          <p14:tracePt t="86313" x="2908300" y="1787525"/>
          <p14:tracePt t="86330" x="2917825" y="1787525"/>
          <p14:tracePt t="86345" x="2935288" y="1787525"/>
          <p14:tracePt t="86369" x="2944813" y="1787525"/>
          <p14:tracePt t="86377" x="2954338" y="1787525"/>
          <p14:tracePt t="86393" x="2971800" y="1787525"/>
          <p14:tracePt t="86409" x="2981325" y="1787525"/>
          <p14:tracePt t="86425" x="2990850" y="1787525"/>
          <p14:tracePt t="86450" x="3008313" y="1778000"/>
          <p14:tracePt t="86474" x="3008313" y="1768475"/>
          <p14:tracePt t="86497" x="3017838" y="1768475"/>
          <p14:tracePt t="86514" x="3027363" y="1768475"/>
          <p14:tracePt t="86522" x="3035300" y="1768475"/>
          <p14:tracePt t="86538" x="3054350" y="1768475"/>
          <p14:tracePt t="86554" x="3063875" y="1768475"/>
          <p14:tracePt t="86657" x="3071813" y="1768475"/>
          <p14:tracePt t="86788" x="3081338" y="1778000"/>
          <p14:tracePt t="87514" x="3081338" y="1768475"/>
          <p14:tracePt t="87523" x="3071813" y="1760538"/>
          <p14:tracePt t="87529" x="3071813" y="1751013"/>
          <p14:tracePt t="87538" x="3063875" y="1741488"/>
          <p14:tracePt t="87545" x="3044825" y="1731963"/>
          <p14:tracePt t="87555" x="3027363" y="1704975"/>
          <p14:tracePt t="87561" x="3017838" y="1704975"/>
          <p14:tracePt t="87570" x="2998788" y="1687513"/>
          <p14:tracePt t="87578" x="2990850" y="1677988"/>
          <p14:tracePt t="87585" x="2971800" y="1660525"/>
          <p14:tracePt t="87593" x="2971800" y="1641475"/>
          <p14:tracePt t="87601" x="2962275" y="1631950"/>
          <p14:tracePt t="87609" x="2954338" y="1624013"/>
          <p14:tracePt t="87617" x="2935288" y="1604963"/>
          <p14:tracePt t="87626" x="2935288" y="1595438"/>
          <p14:tracePt t="87641" x="2925763" y="1568450"/>
          <p14:tracePt t="87656" x="2917825" y="1550988"/>
          <p14:tracePt t="87658" x="2889250" y="1531938"/>
          <p14:tracePt t="87666" x="2871788" y="1504950"/>
          <p14:tracePt t="87682" x="2852738" y="1495425"/>
          <p14:tracePt t="87690" x="2844800" y="1495425"/>
          <p14:tracePt t="87706" x="2844800" y="1485900"/>
          <p14:tracePt t="87738" x="2825750" y="1468438"/>
          <p14:tracePt t="87754" x="2808288" y="1449388"/>
          <p14:tracePt t="87772" x="2798763" y="1441450"/>
          <p14:tracePt t="87779" x="2789238" y="1431925"/>
          <p14:tracePt t="87786" x="2781300" y="1422400"/>
          <p14:tracePt t="87793" x="2771775" y="1412875"/>
          <p14:tracePt t="87801" x="2752725" y="1395413"/>
          <p14:tracePt t="87809" x="2725738" y="1376363"/>
          <p14:tracePt t="87817" x="2708275" y="1368425"/>
          <p14:tracePt t="87825" x="2689225" y="1358900"/>
          <p14:tracePt t="87833" x="2652713" y="1349375"/>
          <p14:tracePt t="87841" x="2652713" y="1339850"/>
          <p14:tracePt t="87849" x="2635250" y="1331913"/>
          <p14:tracePt t="87858" x="2625725" y="1322388"/>
          <p14:tracePt t="87865" x="2616200" y="1312863"/>
          <p14:tracePt t="87873" x="2589213" y="1312863"/>
          <p14:tracePt t="87890" x="2552700" y="1303338"/>
          <p14:tracePt t="87897" x="2525713" y="1276350"/>
          <p14:tracePt t="87905" x="2498725" y="1268413"/>
          <p14:tracePt t="87913" x="2479675" y="1258888"/>
          <p14:tracePt t="87921" x="2433638" y="1222375"/>
          <p14:tracePt t="87935" x="2416175" y="1212850"/>
          <p14:tracePt t="87937" x="2379663" y="1203325"/>
          <p14:tracePt t="87945" x="2352675" y="1185863"/>
          <p14:tracePt t="87955" x="2324100" y="1176338"/>
          <p14:tracePt t="87961" x="2316163" y="1166813"/>
          <p14:tracePt t="87971" x="2287588" y="1158875"/>
          <p14:tracePt t="87986" x="2270125" y="1149350"/>
          <p14:tracePt t="88046" x="2260600" y="1139825"/>
          <p14:tracePt t="88061" x="2243138" y="1122363"/>
          <p14:tracePt t="88069" x="2233613" y="1122363"/>
          <p14:tracePt t="88082" x="2214563" y="1103313"/>
          <p14:tracePt t="88091" x="2206625" y="1103313"/>
          <p14:tracePt t="88097" x="2187575" y="1093788"/>
          <p14:tracePt t="88106" x="2160588" y="1085850"/>
          <p14:tracePt t="88113" x="2143125" y="1076325"/>
          <p14:tracePt t="88465" x="2151063" y="1076325"/>
          <p14:tracePt t="88481" x="2151063" y="1085850"/>
          <p14:tracePt t="88489" x="2151063" y="1093788"/>
          <p14:tracePt t="88497" x="2151063" y="1112838"/>
          <p14:tracePt t="88505" x="2151063" y="1130300"/>
          <p14:tracePt t="88514" x="2151063" y="1149350"/>
          <p14:tracePt t="88522" x="2151063" y="1166813"/>
          <p14:tracePt t="88529" x="2151063" y="1176338"/>
          <p14:tracePt t="88537" x="2160588" y="1185863"/>
          <p14:tracePt t="88545" x="2160588" y="1212850"/>
          <p14:tracePt t="88555" x="2160588" y="1231900"/>
          <p14:tracePt t="88561" x="2160588" y="1249363"/>
          <p14:tracePt t="88571" x="2170113" y="1268413"/>
          <p14:tracePt t="88586" x="2170113" y="1276350"/>
          <p14:tracePt t="88593" x="2170113" y="1295400"/>
          <p14:tracePt t="88609" x="2170113" y="1303338"/>
          <p14:tracePt t="88669" x="2179638" y="1303338"/>
          <p14:tracePt t="88699" x="2187575" y="1312863"/>
          <p14:tracePt t="88852" x="2197100" y="1312863"/>
          <p14:tracePt t="88877" x="2224088" y="1312863"/>
          <p14:tracePt t="88892" x="2233613" y="1303338"/>
          <p14:tracePt t="88905" x="2243138" y="1303338"/>
          <p14:tracePt t="88971" x="2251075" y="1295400"/>
          <p14:tracePt t="89050" x="2251075" y="1303338"/>
          <p14:tracePt t="89065" x="2251075" y="1331913"/>
          <p14:tracePt t="89073" x="2251075" y="1339850"/>
          <p14:tracePt t="89081" x="2251075" y="1349375"/>
          <p14:tracePt t="89091" x="2251075" y="1376363"/>
          <p14:tracePt t="89097" x="2279650" y="1404938"/>
          <p14:tracePt t="89105" x="2316163" y="1441450"/>
          <p14:tracePt t="89113" x="2343150" y="1468438"/>
          <p14:tracePt t="89121" x="2352675" y="1485900"/>
          <p14:tracePt t="89129" x="2370138" y="1504950"/>
          <p14:tracePt t="89139" x="2397125" y="1541463"/>
          <p14:tracePt t="89145" x="2406650" y="1558925"/>
          <p14:tracePt t="89161" x="2425700" y="1577975"/>
          <p14:tracePt t="89177" x="2425700" y="1587500"/>
          <p14:tracePt t="89185" x="2425700" y="1595438"/>
          <p14:tracePt t="89201" x="2425700" y="1604963"/>
          <p14:tracePt t="89217" x="2425700" y="1614488"/>
          <p14:tracePt t="89225" x="2425700" y="1624013"/>
          <p14:tracePt t="89241" x="2425700" y="1631950"/>
          <p14:tracePt t="89249" x="2425700" y="1641475"/>
          <p14:tracePt t="89266" x="2425700" y="1660525"/>
          <p14:tracePt t="89273" x="2425700" y="1677988"/>
          <p14:tracePt t="89290" x="2425700" y="1697038"/>
          <p14:tracePt t="89297" x="2433638" y="1704975"/>
          <p14:tracePt t="89306" x="2433638" y="1724025"/>
          <p14:tracePt t="89313" x="2433638" y="1751013"/>
          <p14:tracePt t="89321" x="2443163" y="1760538"/>
          <p14:tracePt t="89329" x="2452688" y="1797050"/>
          <p14:tracePt t="89338" x="2470150" y="1804988"/>
          <p14:tracePt t="89347" x="2470150" y="1814513"/>
          <p14:tracePt t="89360" x="2489200" y="1841500"/>
          <p14:tracePt t="89365" x="2489200" y="1851025"/>
          <p14:tracePt t="89375" x="2506663" y="1870075"/>
          <p14:tracePt t="89378" x="2516188" y="1887538"/>
          <p14:tracePt t="89394" x="2525713" y="1897063"/>
          <p14:tracePt t="89403" x="2533650" y="1897063"/>
          <p14:tracePt t="89516" x="2543175" y="1897063"/>
          <p14:tracePt t="89548" x="2552700" y="1897063"/>
          <p14:tracePt t="89556" x="2562225" y="1897063"/>
          <p14:tracePt t="89563" x="2570163" y="1897063"/>
          <p14:tracePt t="89578" x="2589213" y="1897063"/>
          <p14:tracePt t="89594" x="2598738" y="1897063"/>
          <p14:tracePt t="89601" x="2606675" y="1897063"/>
          <p14:tracePt t="89609" x="2625725" y="1897063"/>
          <p14:tracePt t="89617" x="2635250" y="1897063"/>
          <p14:tracePt t="89625" x="2652713" y="1897063"/>
          <p14:tracePt t="89633" x="2679700" y="1897063"/>
          <p14:tracePt t="89641" x="2698750" y="1897063"/>
          <p14:tracePt t="89649" x="2725738" y="1914525"/>
          <p14:tracePt t="89657" x="2744788" y="1914525"/>
          <p14:tracePt t="89666" x="2771775" y="1933575"/>
          <p14:tracePt t="89674" x="2781300" y="1943100"/>
          <p14:tracePt t="89681" x="2789238" y="1943100"/>
          <p14:tracePt t="89690" x="2798763" y="1943100"/>
          <p14:tracePt t="89705" x="2808288" y="1943100"/>
          <p14:tracePt t="89924" x="2817813" y="1943100"/>
          <p14:tracePt t="89994" x="2825750" y="1951038"/>
          <p14:tracePt t="90169" x="2825750" y="1943100"/>
          <p14:tracePt t="90177" x="2825750" y="1924050"/>
          <p14:tracePt t="90191" x="2817813" y="1924050"/>
          <p14:tracePt t="90197" x="2817813" y="1914525"/>
          <p14:tracePt t="90205" x="2808288" y="1906588"/>
          <p14:tracePt t="90212" x="2798763" y="1897063"/>
          <p14:tracePt t="90217" x="2781300" y="1870075"/>
          <p14:tracePt t="90225" x="2781300" y="1860550"/>
          <p14:tracePt t="90233" x="2771775" y="1841500"/>
          <p14:tracePt t="90241" x="2762250" y="1833563"/>
          <p14:tracePt t="90249" x="2762250" y="1824038"/>
          <p14:tracePt t="90257" x="2744788" y="1787525"/>
          <p14:tracePt t="90265" x="2735263" y="1778000"/>
          <p14:tracePt t="90273" x="2716213" y="1768475"/>
          <p14:tracePt t="90281" x="2708275" y="1741488"/>
          <p14:tracePt t="90289" x="2698750" y="1741488"/>
          <p14:tracePt t="90297" x="2679700" y="1724025"/>
          <p14:tracePt t="90306" x="2671763" y="1704975"/>
          <p14:tracePt t="90313" x="2643188" y="1660525"/>
          <p14:tracePt t="90322" x="2616200" y="1624013"/>
          <p14:tracePt t="90331" x="2589213" y="1577975"/>
          <p14:tracePt t="90338" x="2562225" y="1550988"/>
          <p14:tracePt t="90345" x="2533650" y="1504950"/>
          <p14:tracePt t="90353" x="2498725" y="1458913"/>
          <p14:tracePt t="90361" x="2425700" y="1376363"/>
          <p14:tracePt t="90372" x="2397125" y="1339850"/>
          <p14:tracePt t="90377" x="2360613" y="1295400"/>
          <p14:tracePt t="90388" x="2343150" y="1276350"/>
          <p14:tracePt t="90393" x="2333625" y="1268413"/>
          <p14:tracePt t="90404" x="2333625" y="1231900"/>
          <p14:tracePt t="90417" x="2333625" y="1222375"/>
          <p14:tracePt t="90521" x="2324100" y="1212850"/>
          <p14:tracePt t="90538" x="2316163" y="1212850"/>
          <p14:tracePt t="90545" x="2306638" y="1212850"/>
          <p14:tracePt t="90655" x="2297113" y="1212850"/>
          <p14:tracePt t="90905" x="2287588" y="1203325"/>
          <p14:tracePt t="90938" x="2287588" y="1195388"/>
          <p14:tracePt t="91139" x="2287588" y="1185863"/>
          <p14:tracePt t="91602" x="2279650" y="1185863"/>
          <p14:tracePt t="91618" x="2270125" y="1185863"/>
          <p14:tracePt t="91625" x="2260600" y="1195388"/>
          <p14:tracePt t="91635" x="2251075" y="1203325"/>
          <p14:tracePt t="91931" x="2243138" y="1203325"/>
          <p14:tracePt t="91949" x="2233613" y="1203325"/>
          <p14:tracePt t="92068" x="2224088" y="1203325"/>
          <p14:tracePt t="92078" x="2214563" y="1195388"/>
          <p14:tracePt t="92085" x="2214563" y="1185863"/>
          <p14:tracePt t="92097" x="2214563" y="1176338"/>
          <p14:tracePt t="92241" x="2214563" y="1185863"/>
          <p14:tracePt t="92249" x="2214563" y="1195388"/>
          <p14:tracePt t="92258" x="2224088" y="1222375"/>
          <p14:tracePt t="92265" x="2233613" y="1231900"/>
          <p14:tracePt t="92273" x="2243138" y="1249363"/>
          <p14:tracePt t="92281" x="2251075" y="1258888"/>
          <p14:tracePt t="92289" x="2260600" y="1276350"/>
          <p14:tracePt t="92297" x="2270125" y="1285875"/>
          <p14:tracePt t="92306" x="2287588" y="1303338"/>
          <p14:tracePt t="92313" x="2306638" y="1331913"/>
          <p14:tracePt t="92323" x="2316163" y="1339850"/>
          <p14:tracePt t="92329" x="2324100" y="1349375"/>
          <p14:tracePt t="92341" x="2333625" y="1368425"/>
          <p14:tracePt t="92345" x="2370138" y="1395413"/>
          <p14:tracePt t="92355" x="2379663" y="1431925"/>
          <p14:tracePt t="92361" x="2406650" y="1477963"/>
          <p14:tracePt t="92370" x="2433638" y="1504950"/>
          <p14:tracePt t="92377" x="2462213" y="1522413"/>
          <p14:tracePt t="92390" x="2498725" y="1568450"/>
          <p14:tracePt t="92393" x="2525713" y="1604963"/>
          <p14:tracePt t="92401" x="2543175" y="1624013"/>
          <p14:tracePt t="92409" x="2579688" y="1651000"/>
          <p14:tracePt t="92417" x="2625725" y="1704975"/>
          <p14:tracePt t="92426" x="2643188" y="1724025"/>
          <p14:tracePt t="92433" x="2652713" y="1731963"/>
          <p14:tracePt t="92441" x="2671763" y="1751013"/>
          <p14:tracePt t="92449" x="2689225" y="1768475"/>
          <p14:tracePt t="92457" x="2698750" y="1778000"/>
          <p14:tracePt t="92473" x="2708275" y="1778000"/>
          <p14:tracePt t="92481" x="2716213" y="1787525"/>
          <p14:tracePt t="92489" x="2725738" y="1797050"/>
          <p14:tracePt t="92497" x="2725738" y="1804988"/>
          <p14:tracePt t="92505" x="2725738" y="1814513"/>
          <p14:tracePt t="92513" x="2735263" y="1833563"/>
          <p14:tracePt t="92522" x="2744788" y="1851025"/>
          <p14:tracePt t="92529" x="2752725" y="1860550"/>
          <p14:tracePt t="92538" x="2762250" y="1860550"/>
          <p14:tracePt t="92545" x="2771775" y="1870075"/>
          <p14:tracePt t="92626" x="2771775" y="1878013"/>
          <p14:tracePt t="92639" x="2781300" y="1887538"/>
          <p14:tracePt t="92641" x="2781300" y="1897063"/>
          <p14:tracePt t="92657" x="2781300" y="1906588"/>
          <p14:tracePt t="92665" x="2781300" y="1924050"/>
          <p14:tracePt t="92683" x="2781300" y="1933575"/>
          <p14:tracePt t="92689" x="2798763" y="1960563"/>
          <p14:tracePt t="92697" x="2808288" y="1987550"/>
          <p14:tracePt t="92715" x="2817813" y="2024063"/>
          <p14:tracePt t="92722" x="2817813" y="2060575"/>
          <p14:tracePt t="92729" x="2844800" y="2097088"/>
          <p14:tracePt t="92738" x="2871788" y="2125663"/>
          <p14:tracePt t="92747" x="2881313" y="2170113"/>
          <p14:tracePt t="92758" x="2925763" y="2216150"/>
          <p14:tracePt t="92763" x="2962275" y="2262188"/>
          <p14:tracePt t="92770" x="2981325" y="2279650"/>
          <p14:tracePt t="92777" x="3017838" y="2325688"/>
          <p14:tracePt t="92788" x="3035300" y="2352675"/>
          <p14:tracePt t="92793" x="3044825" y="2352675"/>
          <p14:tracePt t="92804" x="3063875" y="2371725"/>
          <p14:tracePt t="92811" x="3071813" y="2379663"/>
          <p14:tracePt t="92817" x="3081338" y="2389188"/>
          <p14:tracePt t="92858" x="3090863" y="2398713"/>
          <p14:tracePt t="92891" x="3100388" y="2398713"/>
          <p14:tracePt t="92903" x="3108325" y="2398713"/>
          <p14:tracePt t="92905" x="3127375" y="2398713"/>
          <p14:tracePt t="92913" x="3136900" y="2398713"/>
          <p14:tracePt t="92921" x="3144838" y="2389188"/>
          <p14:tracePt t="92945" x="3154363" y="2389188"/>
          <p14:tracePt t="92955" x="3154363" y="2379663"/>
          <p14:tracePt t="92970" x="3171825" y="2379663"/>
          <p14:tracePt t="92978" x="3181350" y="2379663"/>
          <p14:tracePt t="92986" x="3190875" y="2379663"/>
          <p14:tracePt t="92994" x="3200400" y="2379663"/>
          <p14:tracePt t="93002" x="3217863" y="2379663"/>
          <p14:tracePt t="93009" x="3227388" y="2379663"/>
          <p14:tracePt t="93017" x="3263900" y="2379663"/>
          <p14:tracePt t="93026" x="3290888" y="2379663"/>
          <p14:tracePt t="93033" x="3327400" y="2379663"/>
          <p14:tracePt t="93042" x="3373438" y="2379663"/>
          <p14:tracePt t="93049" x="3427413" y="2379663"/>
          <p14:tracePt t="93058" x="3463925" y="2379663"/>
          <p14:tracePt t="93065" x="3500438" y="2379663"/>
          <p14:tracePt t="93076" x="3527425" y="2379663"/>
          <p14:tracePt t="93083" x="3546475" y="2379663"/>
          <p14:tracePt t="93093" x="3573463" y="2371725"/>
          <p14:tracePt t="93097" x="3582988" y="2362200"/>
          <p14:tracePt t="93106" x="3592513" y="2352675"/>
          <p14:tracePt t="93137" x="3600450" y="2343150"/>
          <p14:tracePt t="93145" x="3619500" y="2335213"/>
          <p14:tracePt t="93354" x="3629025" y="2335213"/>
          <p14:tracePt t="93361" x="3646488" y="2335213"/>
          <p14:tracePt t="93370" x="3656013" y="2335213"/>
          <p14:tracePt t="93377" x="3665538" y="2335213"/>
          <p14:tracePt t="93459" x="3683000" y="2335213"/>
          <p14:tracePt t="93490" x="3692525" y="2335213"/>
          <p14:tracePt t="93506" x="3719513" y="2352675"/>
          <p14:tracePt t="93522" x="3756025" y="2379663"/>
          <p14:tracePt t="93529" x="3792538" y="2408238"/>
          <p14:tracePt t="93538" x="3819525" y="2425700"/>
          <p14:tracePt t="93545" x="3875088" y="2444750"/>
          <p14:tracePt t="93554" x="3919538" y="2471738"/>
          <p14:tracePt t="93561" x="3948113" y="2489200"/>
          <p14:tracePt t="93571" x="3965575" y="2508250"/>
          <p14:tracePt t="93577" x="4002088" y="2517775"/>
          <p14:tracePt t="93591" x="4021138" y="2535238"/>
          <p14:tracePt t="93619" x="4029075" y="2544763"/>
          <p14:tracePt t="93625" x="4038600" y="2554288"/>
          <p14:tracePt t="93641" x="4038600" y="2562225"/>
          <p14:tracePt t="93650" x="4065588" y="2562225"/>
          <p14:tracePt t="93657" x="4084638" y="2571750"/>
          <p14:tracePt t="93672" x="4102100" y="2581275"/>
          <p14:tracePt t="93675" x="4138613" y="2598738"/>
          <p14:tracePt t="93682" x="4157663" y="2608263"/>
          <p14:tracePt t="93690" x="4165600" y="2608263"/>
          <p14:tracePt t="93706" x="4175125" y="2608263"/>
          <p14:tracePt t="94538" x="4184650" y="2617788"/>
          <p14:tracePt t="94796" x="4184650" y="2625725"/>
          <p14:tracePt t="94803" x="4184650" y="2635250"/>
          <p14:tracePt t="94819" x="4184650" y="2644775"/>
          <p14:tracePt t="95658" x="4175125" y="2644775"/>
          <p14:tracePt t="95722" x="4165600" y="2644775"/>
          <p14:tracePt t="95730" x="4157663" y="2644775"/>
          <p14:tracePt t="95738" x="4148138" y="2654300"/>
          <p14:tracePt t="97180" x="4157663" y="2654300"/>
          <p14:tracePt t="97335" x="4165600" y="2654300"/>
          <p14:tracePt t="97624" x="4175125" y="2644775"/>
          <p14:tracePt t="97724" x="4184650" y="2635250"/>
          <p14:tracePt t="97731" x="4194175" y="2625725"/>
          <p14:tracePt t="98195" x="4202113" y="2625725"/>
          <p14:tracePt t="98218" x="4221163" y="2625725"/>
          <p14:tracePt t="98225" x="4230688" y="2625725"/>
          <p14:tracePt t="98249" x="4238625" y="2625725"/>
          <p14:tracePt t="98306" x="4248150" y="2617788"/>
          <p14:tracePt t="98427" x="4257675" y="2608263"/>
          <p14:tracePt t="98529" x="4267200" y="2598738"/>
          <p14:tracePt t="98633" x="4275138" y="2598738"/>
          <p14:tracePt t="98651" x="4284663" y="2589213"/>
          <p14:tracePt t="98666" x="4303713" y="2571750"/>
          <p14:tracePt t="100004" x="4321175" y="2571750"/>
          <p14:tracePt t="100020" x="4330700" y="2562225"/>
          <p14:tracePt t="100074" x="4348163" y="2554288"/>
          <p14:tracePt t="100656" x="4357688" y="2554288"/>
          <p14:tracePt t="100668" x="4357688" y="2562225"/>
          <p14:tracePt t="100708" x="4357688" y="2571750"/>
          <p14:tracePt t="101019" x="4348163" y="2581275"/>
          <p14:tracePt t="101036" x="4348163" y="2589213"/>
          <p14:tracePt t="101364" x="4348163" y="2598738"/>
          <p14:tracePt t="101380" x="4340225" y="2608263"/>
          <p14:tracePt t="101602" x="4340225" y="2635250"/>
          <p14:tracePt t="101627" x="4340225" y="2644775"/>
          <p14:tracePt t="101938" x="4340225" y="2654300"/>
          <p14:tracePt t="102311" x="4340225" y="2662238"/>
          <p14:tracePt t="102317" x="4340225" y="2671763"/>
          <p14:tracePt t="103465" x="4340225" y="2681288"/>
          <p14:tracePt t="103491" x="4348163" y="2681288"/>
          <p14:tracePt t="103642" x="4357688" y="2690813"/>
          <p14:tracePt t="103717" x="4367213" y="2698750"/>
          <p14:tracePt t="103721" x="4376738" y="2698750"/>
          <p14:tracePt t="103732" x="4394200" y="2727325"/>
          <p14:tracePt t="103737" x="4413250" y="2754313"/>
          <p14:tracePt t="103745" x="4430713" y="2781300"/>
          <p14:tracePt t="103755" x="4457700" y="2808288"/>
          <p14:tracePt t="103761" x="4467225" y="2817813"/>
          <p14:tracePt t="103770" x="4476750" y="2844800"/>
          <p14:tracePt t="103777" x="4484688" y="2863850"/>
          <p14:tracePt t="103785" x="4494213" y="2881313"/>
          <p14:tracePt t="103803" x="4494213" y="2900363"/>
          <p14:tracePt t="103809" x="4494213" y="2909888"/>
          <p14:tracePt t="103825" x="4494213" y="2917825"/>
          <p14:tracePt t="103833" x="4503738" y="2927350"/>
          <p14:tracePt t="103858" x="4513263" y="2936875"/>
          <p14:tracePt t="103865" x="4521200" y="2946400"/>
          <p14:tracePt t="103873" x="4540250" y="2954338"/>
          <p14:tracePt t="103888" x="4549775" y="2963863"/>
          <p14:tracePt t="103890" x="4586288" y="2973388"/>
          <p14:tracePt t="103897" x="4649788" y="3009900"/>
          <p14:tracePt t="103905" x="4686300" y="3027363"/>
          <p14:tracePt t="103913" x="4722813" y="3036888"/>
          <p14:tracePt t="103922" x="4740275" y="3036888"/>
          <p14:tracePt t="103929" x="4759325" y="3036888"/>
          <p14:tracePt t="103937" x="4776788" y="3054350"/>
          <p14:tracePt t="103988" x="4786313" y="3054350"/>
          <p14:tracePt t="104003" x="4786313" y="3063875"/>
          <p14:tracePt t="104012" x="4795838" y="3073400"/>
          <p14:tracePt t="104018" x="4813300" y="3082925"/>
          <p14:tracePt t="104026" x="4849813" y="3109913"/>
          <p14:tracePt t="104044" x="4868863" y="3119438"/>
          <p14:tracePt t="104054" x="4868863" y="3127375"/>
          <p14:tracePt t="104059" x="4886325" y="3146425"/>
          <p14:tracePt t="104081" x="4895850" y="3155950"/>
          <p14:tracePt t="104097" x="4905375" y="3155950"/>
          <p14:tracePt t="104105" x="4913313" y="3155950"/>
          <p14:tracePt t="104132" x="4922838" y="3163888"/>
          <p14:tracePt t="104144" x="4932363" y="3173413"/>
          <p14:tracePt t="104147" x="4941888" y="3182938"/>
          <p14:tracePt t="104161" x="4941888" y="3192463"/>
          <p14:tracePt t="104170" x="4949825" y="3192463"/>
          <p14:tracePt t="104177" x="4959350" y="3200400"/>
          <p14:tracePt t="104369" x="4978400" y="3209925"/>
          <p14:tracePt t="104421" x="4986338" y="3209925"/>
          <p14:tracePt t="104425" x="5005388" y="3219450"/>
          <p14:tracePt t="104435" x="5014913" y="3219450"/>
          <p14:tracePt t="104441" x="5022850" y="3228975"/>
          <p14:tracePt t="104450" x="5059363" y="3255963"/>
          <p14:tracePt t="104457" x="5078413" y="3255963"/>
          <p14:tracePt t="104465" x="5095875" y="3273425"/>
          <p14:tracePt t="104473" x="5132388" y="3282950"/>
          <p14:tracePt t="104482" x="5151438" y="3292475"/>
          <p14:tracePt t="104499" x="5187950" y="3292475"/>
          <p14:tracePt t="104507" x="5205413" y="3302000"/>
          <p14:tracePt t="104523" x="5224463" y="3302000"/>
          <p14:tracePt t="104593" x="5232400" y="3302000"/>
          <p14:tracePt t="104625" x="5251450" y="3319463"/>
          <p14:tracePt t="104634" x="5260975" y="3328988"/>
          <p14:tracePt t="104642" x="5268913" y="3328988"/>
          <p14:tracePt t="104650" x="5278438" y="3338513"/>
          <p14:tracePt t="104657" x="5305425" y="3338513"/>
          <p14:tracePt t="104666" x="5324475" y="3346450"/>
          <p14:tracePt t="104673" x="5334000" y="3346450"/>
          <p14:tracePt t="104683" x="5360988" y="3346450"/>
          <p14:tracePt t="104705" x="5368925" y="3346450"/>
          <p14:tracePt t="104715" x="5387975" y="3346450"/>
          <p14:tracePt t="104738" x="5397500" y="3355975"/>
          <p14:tracePt t="104745" x="5405438" y="3355975"/>
          <p14:tracePt t="104769" x="5414963" y="3365500"/>
          <p14:tracePt t="104865" x="5424488" y="3365500"/>
          <p14:tracePt t="104874" x="5434013" y="3365500"/>
          <p14:tracePt t="104898" x="5441950" y="3365500"/>
          <p14:tracePt t="105063" x="5451475" y="3375025"/>
          <p14:tracePt t="105171" x="5470525" y="3375025"/>
          <p14:tracePt t="105189" x="5478463" y="3375025"/>
          <p14:tracePt t="105198" x="5478463" y="3382963"/>
          <p14:tracePt t="105211" x="5487988" y="3382963"/>
          <p14:tracePt t="105250" x="5507038" y="3382963"/>
          <p14:tracePt t="105266" x="5514975" y="3382963"/>
          <p14:tracePt t="105281" x="5524500" y="3382963"/>
          <p14:tracePt t="105297" x="5534025" y="3382963"/>
          <p14:tracePt t="105305" x="5561013" y="3382963"/>
          <p14:tracePt t="105316" x="5580063" y="3382963"/>
          <p14:tracePt t="105323" x="5607050" y="3382963"/>
          <p14:tracePt t="105329" x="5616575" y="3382963"/>
          <p14:tracePt t="105345" x="5634038" y="3382963"/>
          <p14:tracePt t="105354" x="5643563" y="3382963"/>
          <p14:tracePt t="105508" x="5653088" y="3382963"/>
          <p14:tracePt t="105524" x="5661025" y="3382963"/>
          <p14:tracePt t="105536" x="5680075" y="3382963"/>
          <p14:tracePt t="105555" x="5688013" y="3382963"/>
          <p14:tracePt t="105570" x="5697538" y="3382963"/>
          <p14:tracePt t="105826" x="5688013" y="3382963"/>
          <p14:tracePt t="105849" x="5680075" y="3382963"/>
          <p14:tracePt t="105857" x="5661025" y="3382963"/>
          <p14:tracePt t="105865" x="5653088" y="3382963"/>
          <p14:tracePt t="105888" x="5643563" y="3382963"/>
          <p14:tracePt t="105890" x="5634038" y="3382963"/>
          <p14:tracePt t="105922" x="5624513" y="3382963"/>
          <p14:tracePt t="106034" x="5616575" y="3382963"/>
          <p14:tracePt t="106132" x="5607050" y="3382963"/>
          <p14:tracePt t="106164" x="5597525" y="3382963"/>
          <p14:tracePt t="106171" x="5570538" y="3382963"/>
          <p14:tracePt t="106193" x="5561013" y="3382963"/>
          <p14:tracePt t="106389" x="5551488" y="3382963"/>
          <p14:tracePt t="106404" x="5543550" y="3382963"/>
          <p14:tracePt t="106417" x="5534025" y="3382963"/>
          <p14:tracePt t="106473" x="5524500" y="3382963"/>
          <p14:tracePt t="106490" x="5514975" y="3382963"/>
          <p14:tracePt t="106514" x="5487988" y="3375025"/>
          <p14:tracePt t="106554" x="5478463" y="3365500"/>
          <p14:tracePt t="106562" x="5470525" y="3355975"/>
          <p14:tracePt t="106570" x="5451475" y="3319463"/>
          <p14:tracePt t="106577" x="5434013" y="3309938"/>
          <p14:tracePt t="106587" x="5414963" y="3292475"/>
          <p14:tracePt t="106593" x="5387975" y="3273425"/>
          <p14:tracePt t="106603" x="5378450" y="3265488"/>
          <p14:tracePt t="106609" x="5351463" y="3246438"/>
          <p14:tracePt t="106620" x="5324475" y="3219450"/>
          <p14:tracePt t="106625" x="5287963" y="3192463"/>
          <p14:tracePt t="106633" x="5241925" y="3163888"/>
          <p14:tracePt t="106641" x="5224463" y="3155950"/>
          <p14:tracePt t="106651" x="5195888" y="3136900"/>
          <p14:tracePt t="106657" x="5151438" y="3109913"/>
          <p14:tracePt t="106665" x="5132388" y="3100388"/>
          <p14:tracePt t="106673" x="5086350" y="3090863"/>
          <p14:tracePt t="106682" x="5068888" y="3063875"/>
          <p14:tracePt t="106690" x="5041900" y="3054350"/>
          <p14:tracePt t="106697" x="5005388" y="3036888"/>
          <p14:tracePt t="106705" x="4968875" y="3017838"/>
          <p14:tracePt t="106715" x="4932363" y="2990850"/>
          <p14:tracePt t="106722" x="4886325" y="2963863"/>
          <p14:tracePt t="106730" x="4868863" y="2946400"/>
          <p14:tracePt t="106738" x="4822825" y="2917825"/>
          <p14:tracePt t="106746" x="4803775" y="2900363"/>
          <p14:tracePt t="106753" x="4776788" y="2881313"/>
          <p14:tracePt t="106762" x="4759325" y="2873375"/>
          <p14:tracePt t="106772" x="4749800" y="2863850"/>
          <p14:tracePt t="106777" x="4740275" y="2854325"/>
          <p14:tracePt t="106802" x="4722813" y="2844800"/>
          <p14:tracePt t="106825" x="4713288" y="2836863"/>
          <p14:tracePt t="106833" x="4713288" y="2817813"/>
          <p14:tracePt t="106841" x="4686300" y="2800350"/>
          <p14:tracePt t="106849" x="4686300" y="2790825"/>
          <p14:tracePt t="106857" x="4676775" y="2781300"/>
          <p14:tracePt t="106865" x="4676775" y="2771775"/>
          <p14:tracePt t="106873" x="4667250" y="2763838"/>
          <p14:tracePt t="106888" x="4649788" y="2744788"/>
          <p14:tracePt t="106897" x="4640263" y="2735263"/>
          <p14:tracePt t="106945" x="4630738" y="2727325"/>
          <p14:tracePt t="106969" x="4622800" y="2717800"/>
          <p14:tracePt t="106978" x="4603750" y="2698750"/>
          <p14:tracePt t="106985" x="4586288" y="2681288"/>
          <p14:tracePt t="107002" x="4557713" y="2671763"/>
          <p14:tracePt t="107009" x="4530725" y="2654300"/>
          <p14:tracePt t="107018" x="4494213" y="2635250"/>
          <p14:tracePt t="107025" x="4484688" y="2635250"/>
          <p14:tracePt t="107033" x="4467225" y="2625725"/>
          <p14:tracePt t="107042" x="4457700" y="2625725"/>
          <p14:tracePt t="107049" x="4448175" y="2617788"/>
          <p14:tracePt t="107059" x="4421188" y="2608263"/>
          <p14:tracePt t="107073" x="4413250" y="2598738"/>
          <p14:tracePt t="107090" x="4403725" y="2589213"/>
          <p14:tracePt t="107097" x="4394200" y="2581275"/>
          <p14:tracePt t="107113" x="4367213" y="2554288"/>
          <p14:tracePt t="107121" x="4357688" y="2554288"/>
          <p14:tracePt t="107130" x="4348163" y="2544763"/>
          <p14:tracePt t="107138" x="4348163" y="2525713"/>
          <p14:tracePt t="107145" x="4330700" y="2508250"/>
          <p14:tracePt t="107153" x="4330700" y="2498725"/>
          <p14:tracePt t="107161" x="4321175" y="2489200"/>
          <p14:tracePt t="107169" x="4321175" y="2481263"/>
          <p14:tracePt t="107177" x="4311650" y="2471738"/>
          <p14:tracePt t="108147" x="4284663" y="2471738"/>
          <p14:tracePt t="108153" x="4275138" y="2471738"/>
          <p14:tracePt t="108162" x="4267200" y="2481263"/>
          <p14:tracePt t="108170" x="4257675" y="2481263"/>
          <p14:tracePt t="108186" x="4257675" y="2489200"/>
          <p14:tracePt t="108271" x="4238625" y="2489200"/>
          <p14:tracePt t="108273" x="4221163" y="2489200"/>
          <p14:tracePt t="108281" x="4202113" y="2489200"/>
          <p14:tracePt t="108290" x="4194175" y="2489200"/>
          <p14:tracePt t="108297" x="4175125" y="2489200"/>
          <p14:tracePt t="108306" x="4157663" y="2489200"/>
          <p14:tracePt t="108313" x="4148138" y="2489200"/>
          <p14:tracePt t="108322" x="4138613" y="2489200"/>
          <p14:tracePt t="108329" x="4129088" y="2489200"/>
          <p14:tracePt t="108345" x="4121150" y="2489200"/>
          <p14:tracePt t="108353" x="4111625" y="2481263"/>
          <p14:tracePt t="108370" x="4102100" y="2471738"/>
          <p14:tracePt t="108377" x="4094163" y="2471738"/>
          <p14:tracePt t="108388" x="4084638" y="2462213"/>
          <p14:tracePt t="108418" x="4084638" y="2444750"/>
          <p14:tracePt t="108425" x="4075113" y="2435225"/>
          <p14:tracePt t="108593" x="4075113" y="2425700"/>
          <p14:tracePt t="108602" x="4075113" y="2398713"/>
          <p14:tracePt t="108635" x="4075113" y="2389188"/>
          <p14:tracePt t="108657" x="4075113" y="2379663"/>
          <p14:tracePt t="108666" x="4075113" y="2362200"/>
          <p14:tracePt t="108673" x="4084638" y="2325688"/>
          <p14:tracePt t="108682" x="4094163" y="2325688"/>
          <p14:tracePt t="108689" x="4111625" y="2306638"/>
          <p14:tracePt t="108697" x="4138613" y="2279650"/>
          <p14:tracePt t="108705" x="4184650" y="2270125"/>
          <p14:tracePt t="108714" x="4230688" y="2252663"/>
          <p14:tracePt t="108721" x="4257675" y="2243138"/>
          <p14:tracePt t="108730" x="4311650" y="2233613"/>
          <p14:tracePt t="108738" x="4357688" y="2233613"/>
          <p14:tracePt t="108745" x="4394200" y="2216150"/>
          <p14:tracePt t="108754" x="4448175" y="2216150"/>
          <p14:tracePt t="108761" x="4513263" y="2216150"/>
          <p14:tracePt t="108770" x="4567238" y="2216150"/>
          <p14:tracePt t="108777" x="4640263" y="2216150"/>
          <p14:tracePt t="108786" x="4667250" y="2216150"/>
          <p14:tracePt t="108793" x="4695825" y="2206625"/>
          <p14:tracePt t="108804" x="4730750" y="2197100"/>
          <p14:tracePt t="108811" x="4740275" y="2189163"/>
          <p14:tracePt t="108827" x="4759325" y="2179638"/>
          <p14:tracePt t="108841" x="4767263" y="2179638"/>
          <p14:tracePt t="108858" x="4776788" y="2179638"/>
          <p14:tracePt t="108865" x="4786313" y="2179638"/>
          <p14:tracePt t="108890" x="4822825" y="2160588"/>
          <p14:tracePt t="108905" x="4840288" y="2133600"/>
          <p14:tracePt t="108913" x="4849813" y="2133600"/>
          <p14:tracePt t="108922" x="4849813" y="2125663"/>
          <p14:tracePt t="108930" x="4868863" y="2106613"/>
          <p14:tracePt t="108937" x="4876800" y="2097088"/>
          <p14:tracePt t="108945" x="4886325" y="2089150"/>
          <p14:tracePt t="108954" x="4905375" y="2070100"/>
          <p14:tracePt t="108962" x="4913313" y="2052638"/>
          <p14:tracePt t="108970" x="4922838" y="2024063"/>
          <p14:tracePt t="108977" x="4941888" y="2006600"/>
          <p14:tracePt t="108987" x="4949825" y="1987550"/>
          <p14:tracePt t="108993" x="4949825" y="1951038"/>
          <p14:tracePt t="109002" x="4959350" y="1914525"/>
          <p14:tracePt t="109011" x="4968875" y="1887538"/>
          <p14:tracePt t="109018" x="4968875" y="1851025"/>
          <p14:tracePt t="109025" x="4995863" y="1814513"/>
          <p14:tracePt t="109035" x="4995863" y="1768475"/>
          <p14:tracePt t="109043" x="5005388" y="1731963"/>
          <p14:tracePt t="109049" x="5005388" y="1668463"/>
          <p14:tracePt t="109058" x="5005388" y="1651000"/>
          <p14:tracePt t="109065" x="5014913" y="1614488"/>
          <p14:tracePt t="109073" x="5014913" y="1595438"/>
          <p14:tracePt t="109081" x="5014913" y="1568450"/>
          <p14:tracePt t="109089" x="5014913" y="1550988"/>
          <p14:tracePt t="109097" x="5014913" y="1504950"/>
          <p14:tracePt t="109105" x="5014913" y="1495425"/>
          <p14:tracePt t="109113" x="5014913" y="1485900"/>
          <p14:tracePt t="109129" x="5014913" y="1477963"/>
          <p14:tracePt t="109460" x="5014913" y="1468438"/>
          <p14:tracePt t="109465" x="5014913" y="1458913"/>
          <p14:tracePt t="109482" x="5014913" y="1431925"/>
          <p14:tracePt t="109489" x="5014913" y="1422400"/>
          <p14:tracePt t="109497" x="5014913" y="1395413"/>
          <p14:tracePt t="109505" x="5014913" y="1385888"/>
          <p14:tracePt t="109513" x="5014913" y="1349375"/>
          <p14:tracePt t="109521" x="5014913" y="1331913"/>
          <p14:tracePt t="109529" x="5014913" y="1303338"/>
          <p14:tracePt t="109538" x="5014913" y="1285875"/>
          <p14:tracePt t="109545" x="5014913" y="1276350"/>
          <p14:tracePt t="109554" x="5005388" y="1258888"/>
          <p14:tracePt t="109570" x="4995863" y="1239838"/>
          <p14:tracePt t="109667" x="4986338" y="1231900"/>
          <p14:tracePt t="109689" x="4959350" y="1231900"/>
          <p14:tracePt t="109698" x="4949825" y="1249363"/>
          <p14:tracePt t="109705" x="4949825" y="1258888"/>
          <p14:tracePt t="109721" x="4941888" y="1276350"/>
          <p14:tracePt t="109729" x="4941888" y="1285875"/>
          <p14:tracePt t="109858" x="4932363" y="1285875"/>
          <p14:tracePt t="109905" x="4922838" y="1295400"/>
          <p14:tracePt t="109929" x="4913313" y="1312863"/>
          <p14:tracePt t="109938" x="4905375" y="1322388"/>
          <p14:tracePt t="109954" x="4905375" y="1331913"/>
          <p14:tracePt t="109970" x="4905375" y="1339850"/>
          <p14:tracePt t="110002" x="4895850" y="1349375"/>
          <p14:tracePt t="110267" x="4895850" y="1358900"/>
          <p14:tracePt t="110279" x="4895850" y="1368425"/>
          <p14:tracePt t="110298" x="4895850" y="1376363"/>
          <p14:tracePt t="110970" x="4895850" y="1385888"/>
          <p14:tracePt t="110977" x="4895850" y="1412875"/>
          <p14:tracePt t="110986" x="4895850" y="1422400"/>
          <p14:tracePt t="110994" x="4895850" y="1431925"/>
          <p14:tracePt t="111002" x="4895850" y="1468438"/>
          <p14:tracePt t="111009" x="4895850" y="1477963"/>
          <p14:tracePt t="111018" x="4895850" y="1485900"/>
          <p14:tracePt t="111025" x="4895850" y="1495425"/>
          <p14:tracePt t="111033" x="4895850" y="1514475"/>
          <p14:tracePt t="111050" x="4876800" y="1531938"/>
          <p14:tracePt t="111058" x="4876800" y="1541463"/>
          <p14:tracePt t="111065" x="4876800" y="1550988"/>
          <p14:tracePt t="111426" x="4876800" y="1541463"/>
          <p14:tracePt t="111433" x="4876800" y="1531938"/>
          <p14:tracePt t="111458" x="4876800" y="1514475"/>
          <p14:tracePt t="111486" x="4876800" y="1504950"/>
          <p14:tracePt t="111497" x="4886325" y="1485900"/>
          <p14:tracePt t="111522" x="4886325" y="1477963"/>
          <p14:tracePt t="111529" x="4886325" y="1468438"/>
          <p14:tracePt t="111545" x="4895850" y="1458913"/>
          <p14:tracePt t="111561" x="4895850" y="1449388"/>
          <p14:tracePt t="111569" x="4895850" y="1441450"/>
          <p14:tracePt t="111577" x="4905375" y="1431925"/>
          <p14:tracePt t="111586" x="4913313" y="1422400"/>
          <p14:tracePt t="111929" x="4913313" y="1431925"/>
          <p14:tracePt t="111939" x="4905375" y="1431925"/>
          <p14:tracePt t="111971" x="4905375" y="1449388"/>
          <p14:tracePt t="112047" x="4905375" y="1458913"/>
          <p14:tracePt t="112137" x="4905375" y="1468438"/>
          <p14:tracePt t="112146" x="4905375" y="1477963"/>
          <p14:tracePt t="112154" x="4905375" y="1495425"/>
          <p14:tracePt t="112161" x="4905375" y="1504950"/>
          <p14:tracePt t="112195" x="4905375" y="1514475"/>
          <p14:tracePt t="112203" x="4905375" y="1531938"/>
          <p14:tracePt t="112211" x="4905375" y="1541463"/>
          <p14:tracePt t="112227" x="4905375" y="1550988"/>
          <p14:tracePt t="112233" x="4913313" y="1558925"/>
          <p14:tracePt t="112273" x="4913313" y="1568450"/>
          <p14:tracePt t="112307" x="4913313" y="1577975"/>
          <p14:tracePt t="112834" x="4876800" y="1587500"/>
          <p14:tracePt t="112841" x="4822825" y="1587500"/>
          <p14:tracePt t="112849" x="4767263" y="1604963"/>
          <p14:tracePt t="112857" x="4713288" y="1604963"/>
          <p14:tracePt t="112865" x="4630738" y="1614488"/>
          <p14:tracePt t="112873" x="4586288" y="1641475"/>
          <p14:tracePt t="112881" x="4530725" y="1641475"/>
          <p14:tracePt t="112889" x="4503738" y="1641475"/>
          <p14:tracePt t="112898" x="4448175" y="1651000"/>
          <p14:tracePt t="112905" x="4384675" y="1660525"/>
          <p14:tracePt t="112914" x="4348163" y="1660525"/>
          <p14:tracePt t="112921" x="4275138" y="1668463"/>
          <p14:tracePt t="112929" x="4184650" y="1668463"/>
          <p14:tracePt t="112938" x="4111625" y="1668463"/>
          <p14:tracePt t="112946" x="4021138" y="1668463"/>
          <p14:tracePt t="112955" x="3875088" y="1668463"/>
          <p14:tracePt t="112962" x="3729038" y="1668463"/>
          <p14:tracePt t="112970" x="3573463" y="1631950"/>
          <p14:tracePt t="112978" x="3390900" y="1587500"/>
          <p14:tracePt t="112986" x="3244850" y="1531938"/>
          <p14:tracePt t="112993" x="3127375" y="1514475"/>
          <p14:tracePt t="113002" x="3017838" y="1477963"/>
          <p14:tracePt t="113009" x="2954338" y="1449388"/>
          <p14:tracePt t="113019" x="2908300" y="1412875"/>
          <p14:tracePt t="113025" x="2871788" y="1404938"/>
          <p14:tracePt t="113041" x="2871788" y="1395413"/>
          <p14:tracePt t="113050" x="2871788" y="1385888"/>
          <p14:tracePt t="113074" x="2871788" y="1376363"/>
          <p14:tracePt t="113097" x="2871788" y="1368425"/>
          <p14:tracePt t="113139" x="2871788" y="1349375"/>
          <p14:tracePt t="113156" x="2871788" y="1339850"/>
          <p14:tracePt t="113171" x="2862263" y="1322388"/>
          <p14:tracePt t="113193" x="2852738" y="1312863"/>
          <p14:tracePt t="113201" x="2835275" y="1295400"/>
          <p14:tracePt t="113218" x="2817813" y="1285875"/>
          <p14:tracePt t="113225" x="2798763" y="1276350"/>
          <p14:tracePt t="113233" x="2762250" y="1268413"/>
          <p14:tracePt t="113241" x="2744788" y="1249363"/>
          <p14:tracePt t="113249" x="2679700" y="1239838"/>
          <p14:tracePt t="113257" x="2616200" y="1212850"/>
          <p14:tracePt t="113266" x="2516188" y="1166813"/>
          <p14:tracePt t="113274" x="2433638" y="1139825"/>
          <p14:tracePt t="113283" x="2370138" y="1093788"/>
          <p14:tracePt t="113290" x="2324100" y="1057275"/>
          <p14:tracePt t="113297" x="2297113" y="1039813"/>
          <p14:tracePt t="113307" x="2233613" y="984250"/>
          <p14:tracePt t="113313" x="2224088" y="976313"/>
          <p14:tracePt t="113322" x="2206625" y="966788"/>
          <p14:tracePt t="113330" x="2197100" y="966788"/>
          <p14:tracePt t="113339" x="2197100" y="957263"/>
          <p14:tracePt t="113345" x="2197100" y="947738"/>
          <p14:tracePt t="113361" x="2197100" y="939800"/>
          <p14:tracePt t="113377" x="2197100" y="920750"/>
          <p14:tracePt t="113386" x="2197100" y="911225"/>
          <p14:tracePt t="113410" x="2197100" y="903288"/>
          <p14:tracePt t="113443" x="2197100" y="884238"/>
          <p14:tracePt t="113452" x="2197100" y="874713"/>
          <p14:tracePt t="113459" x="2197100" y="866775"/>
          <p14:tracePt t="113505" x="2197100" y="857250"/>
          <p14:tracePt t="113523" x="2197100" y="847725"/>
          <p14:tracePt t="113539" x="2197100" y="839788"/>
          <p14:tracePt t="113546" x="2197100" y="830263"/>
          <p14:tracePt t="113553" x="2197100" y="820738"/>
          <p14:tracePt t="113569" x="2206625" y="811213"/>
          <p14:tracePt t="113577" x="2214563" y="811213"/>
          <p14:tracePt t="113585" x="2243138" y="811213"/>
          <p14:tracePt t="113593" x="2270125" y="793750"/>
          <p14:tracePt t="113601" x="2279650" y="793750"/>
          <p14:tracePt t="113609" x="2297113" y="784225"/>
          <p14:tracePt t="113620" x="2306638" y="774700"/>
          <p14:tracePt t="113625" x="2316163" y="766763"/>
          <p14:tracePt t="113638" x="2324100" y="766763"/>
          <p14:tracePt t="113641" x="2333625" y="757238"/>
          <p14:tracePt t="113649" x="2343150" y="747713"/>
          <p14:tracePt t="113657" x="2352675" y="747713"/>
          <p14:tracePt t="114148" x="2352675" y="738188"/>
          <p14:tracePt t="114375" x="2360613" y="730250"/>
          <p14:tracePt t="114387" x="2370138" y="730250"/>
          <p14:tracePt t="114425" x="2379663" y="730250"/>
          <p14:tracePt t="114457" x="2406650" y="730250"/>
          <p14:tracePt t="114465" x="2425700" y="720725"/>
          <p14:tracePt t="114481" x="2433638" y="701675"/>
          <p14:tracePt t="114591" x="2443163" y="701675"/>
          <p14:tracePt t="114617" x="2462213" y="701675"/>
          <p14:tracePt t="114625" x="2462213" y="711200"/>
          <p14:tracePt t="114638" x="2470150" y="720725"/>
          <p14:tracePt t="114641" x="2470150" y="730250"/>
          <p14:tracePt t="114651" x="2479675" y="747713"/>
          <p14:tracePt t="114658" x="2479675" y="757238"/>
          <p14:tracePt t="114667" x="2489200" y="766763"/>
          <p14:tracePt t="114673" x="2498725" y="774700"/>
          <p14:tracePt t="114802" x="2506663" y="784225"/>
          <p14:tracePt t="114985" x="2506663" y="774700"/>
          <p14:tracePt t="115004" x="2506663" y="757238"/>
          <p14:tracePt t="115036" x="2516188" y="738188"/>
          <p14:tracePt t="115227" x="2516188" y="747713"/>
          <p14:tracePt t="115235" x="2516188" y="803275"/>
          <p14:tracePt t="115241" x="2516188" y="839788"/>
          <p14:tracePt t="115250" x="2516188" y="893763"/>
          <p14:tracePt t="115257" x="2498725" y="957263"/>
          <p14:tracePt t="115266" x="2498725" y="1012825"/>
          <p14:tracePt t="115273" x="2489200" y="1076325"/>
          <p14:tracePt t="115282" x="2489200" y="1112838"/>
          <p14:tracePt t="115289" x="2489200" y="1149350"/>
          <p14:tracePt t="115297" x="2489200" y="1185863"/>
          <p14:tracePt t="115305" x="2489200" y="1195388"/>
          <p14:tracePt t="115313" x="2489200" y="1212850"/>
          <p14:tracePt t="115322" x="2489200" y="1222375"/>
          <p14:tracePt t="115338" x="2489200" y="1231900"/>
          <p14:tracePt t="115354" x="2489200" y="1249363"/>
          <p14:tracePt t="115370" x="2489200" y="1258888"/>
          <p14:tracePt t="115395" x="2489200" y="1268413"/>
          <p14:tracePt t="115405" x="2489200" y="1276350"/>
          <p14:tracePt t="115411" x="2489200" y="1303338"/>
          <p14:tracePt t="115426" x="2489200" y="1312863"/>
          <p14:tracePt t="115434" x="2489200" y="1331913"/>
          <p14:tracePt t="115441" x="2489200" y="1339850"/>
          <p14:tracePt t="115450" x="2489200" y="1349375"/>
          <p14:tracePt t="115457" x="2489200" y="1376363"/>
          <p14:tracePt t="115466" x="2498725" y="1385888"/>
          <p14:tracePt t="115481" x="2516188" y="1404938"/>
          <p14:tracePt t="115489" x="2533650" y="1422400"/>
          <p14:tracePt t="115497" x="2543175" y="1431925"/>
          <p14:tracePt t="115505" x="2552700" y="1441450"/>
          <p14:tracePt t="115513" x="2562225" y="1449388"/>
          <p14:tracePt t="115522" x="2579688" y="1468438"/>
          <p14:tracePt t="115659" x="2589213" y="1477963"/>
          <p14:tracePt t="115690" x="2589213" y="1485900"/>
          <p14:tracePt t="115706" x="2589213" y="1514475"/>
          <p14:tracePt t="115721" x="2589213" y="1522413"/>
          <p14:tracePt t="115731" x="2589213" y="1541463"/>
          <p14:tracePt t="115737" x="2589213" y="1550988"/>
          <p14:tracePt t="115749" x="2589213" y="1558925"/>
          <p14:tracePt t="115755" x="2589213" y="1587500"/>
          <p14:tracePt t="115766" x="2589213" y="1604963"/>
          <p14:tracePt t="115770" x="2589213" y="1614488"/>
          <p14:tracePt t="115777" x="2589213" y="1641475"/>
          <p14:tracePt t="115793" x="2589213" y="1651000"/>
          <p14:tracePt t="115802" x="2589213" y="1677988"/>
          <p14:tracePt t="115810" x="2589213" y="1687513"/>
          <p14:tracePt t="115826" x="2589213" y="1697038"/>
          <p14:tracePt t="115841" x="2589213" y="1714500"/>
          <p14:tracePt t="115906" x="2579688" y="1714500"/>
          <p14:tracePt t="115921" x="2570163" y="1714500"/>
          <p14:tracePt t="115937" x="2562225" y="1704975"/>
          <p14:tracePt t="115945" x="2562225" y="1697038"/>
          <p14:tracePt t="115954" x="2552700" y="1687513"/>
          <p14:tracePt t="115961" x="2552700" y="1677988"/>
          <p14:tracePt t="115970" x="2533650" y="1651000"/>
          <p14:tracePt t="115985" x="2533650" y="1641475"/>
          <p14:tracePt t="115994" x="2533650" y="1614488"/>
          <p14:tracePt t="116002" x="2533650" y="1595438"/>
          <p14:tracePt t="116010" x="2533650" y="1568450"/>
          <p14:tracePt t="116018" x="2533650" y="1550988"/>
          <p14:tracePt t="116026" x="2533650" y="1504950"/>
          <p14:tracePt t="116034" x="2533650" y="1468438"/>
          <p14:tracePt t="116042" x="2533650" y="1449388"/>
          <p14:tracePt t="116050" x="2533650" y="1404938"/>
          <p14:tracePt t="116058" x="2533650" y="1368425"/>
          <p14:tracePt t="116065" x="2533650" y="1339850"/>
          <p14:tracePt t="116073" x="2533650" y="1312863"/>
          <p14:tracePt t="116081" x="2533650" y="1268413"/>
          <p14:tracePt t="116089" x="2533650" y="1249363"/>
          <p14:tracePt t="116100" x="2533650" y="1222375"/>
          <p14:tracePt t="116107" x="2533650" y="1203325"/>
          <p14:tracePt t="116113" x="2533650" y="1176338"/>
          <p14:tracePt t="116121" x="2533650" y="1158875"/>
          <p14:tracePt t="116129" x="2533650" y="1149350"/>
          <p14:tracePt t="116138" x="2533650" y="1130300"/>
          <p14:tracePt t="116147" x="2533650" y="1112838"/>
          <p14:tracePt t="116156" x="2533650" y="1103313"/>
          <p14:tracePt t="116163" x="2533650" y="1093788"/>
          <p14:tracePt t="116169" x="2543175" y="1085850"/>
          <p14:tracePt t="116177" x="2552700" y="1076325"/>
          <p14:tracePt t="116193" x="2570163" y="1057275"/>
          <p14:tracePt t="116201" x="2589213" y="1039813"/>
          <p14:tracePt t="116209" x="2598738" y="1030288"/>
          <p14:tracePt t="116218" x="2625725" y="1020763"/>
          <p14:tracePt t="116225" x="2662238" y="1020763"/>
          <p14:tracePt t="116234" x="2679700" y="1020763"/>
          <p14:tracePt t="116241" x="2725738" y="1012825"/>
          <p14:tracePt t="116249" x="2762250" y="1012825"/>
          <p14:tracePt t="116257" x="2781300" y="1012825"/>
          <p14:tracePt t="116265" x="2825750" y="1012825"/>
          <p14:tracePt t="116273" x="2852738" y="1012825"/>
          <p14:tracePt t="116281" x="2862263" y="1012825"/>
          <p14:tracePt t="116289" x="2881313" y="1012825"/>
          <p14:tracePt t="116297" x="2898775" y="1012825"/>
          <p14:tracePt t="116306" x="2917825" y="1030288"/>
          <p14:tracePt t="116313" x="2925763" y="1057275"/>
          <p14:tracePt t="116322" x="2935288" y="1093788"/>
          <p14:tracePt t="116329" x="2962275" y="1149350"/>
          <p14:tracePt t="116339" x="2962275" y="1185863"/>
          <p14:tracePt t="116347" x="2971800" y="1249363"/>
          <p14:tracePt t="116357" x="2971800" y="1285875"/>
          <p14:tracePt t="116361" x="2981325" y="1339850"/>
          <p14:tracePt t="116370" x="2990850" y="1404938"/>
          <p14:tracePt t="116378" x="2990850" y="1422400"/>
          <p14:tracePt t="116387" x="2990850" y="1449388"/>
          <p14:tracePt t="116393" x="3008313" y="1468438"/>
          <p14:tracePt t="116401" x="3008313" y="1495425"/>
          <p14:tracePt t="116409" x="3008313" y="1504950"/>
          <p14:tracePt t="116417" x="3008313" y="1514475"/>
          <p14:tracePt t="116425" x="3017838" y="1531938"/>
          <p14:tracePt t="116436" x="3017838" y="1541463"/>
          <p14:tracePt t="116441" x="3017838" y="1550988"/>
          <p14:tracePt t="116457" x="3017838" y="1558925"/>
          <p14:tracePt t="116465" x="3017838" y="1577975"/>
          <p14:tracePt t="116481" x="3017838" y="1587500"/>
          <p14:tracePt t="116489" x="3017838" y="1595438"/>
          <p14:tracePt t="116499" x="3017838" y="1604963"/>
          <p14:tracePt t="116508" x="3017838" y="1614488"/>
          <p14:tracePt t="116514" x="3017838" y="1624013"/>
          <p14:tracePt t="116524" x="3017838" y="1641475"/>
          <p14:tracePt t="116531" x="3017838" y="1651000"/>
          <p14:tracePt t="116539" x="2990850" y="1668463"/>
          <p14:tracePt t="116546" x="2981325" y="1677988"/>
          <p14:tracePt t="116553" x="2954338" y="1687513"/>
          <p14:tracePt t="116563" x="2935288" y="1687513"/>
          <p14:tracePt t="116574" x="2925763" y="1697038"/>
          <p14:tracePt t="116578" x="2898775" y="1697038"/>
          <p14:tracePt t="116585" x="2881313" y="1697038"/>
          <p14:tracePt t="116593" x="2862263" y="1704975"/>
          <p14:tracePt t="116601" x="2844800" y="1714500"/>
          <p14:tracePt t="116609" x="2825750" y="1714500"/>
          <p14:tracePt t="116618" x="2798763" y="1714500"/>
          <p14:tracePt t="116625" x="2781300" y="1714500"/>
          <p14:tracePt t="116636" x="2752725" y="1714500"/>
          <p14:tracePt t="116641" x="2708275" y="1714500"/>
          <p14:tracePt t="116651" x="2689225" y="1714500"/>
          <p14:tracePt t="116657" x="2679700" y="1714500"/>
          <p14:tracePt t="116668" x="2662238" y="1714500"/>
          <p14:tracePt t="116673" x="2643188" y="1704975"/>
          <p14:tracePt t="116683" x="2616200" y="1668463"/>
          <p14:tracePt t="116689" x="2598738" y="1651000"/>
          <p14:tracePt t="116698" x="2598738" y="1631950"/>
          <p14:tracePt t="116706" x="2589213" y="1614488"/>
          <p14:tracePt t="116715" x="2570163" y="1568450"/>
          <p14:tracePt t="116722" x="2552700" y="1550988"/>
          <p14:tracePt t="116730" x="2525713" y="1504950"/>
          <p14:tracePt t="116737" x="2506663" y="1477963"/>
          <p14:tracePt t="116746" x="2489200" y="1449388"/>
          <p14:tracePt t="116753" x="2479675" y="1412875"/>
          <p14:tracePt t="116762" x="2443163" y="1385888"/>
          <p14:tracePt t="116770" x="2433638" y="1358900"/>
          <p14:tracePt t="116777" x="2425700" y="1312863"/>
          <p14:tracePt t="116785" x="2406650" y="1295400"/>
          <p14:tracePt t="116793" x="2397125" y="1249363"/>
          <p14:tracePt t="116801" x="2397125" y="1239838"/>
          <p14:tracePt t="116809" x="2397125" y="1222375"/>
          <p14:tracePt t="116818" x="2397125" y="1176338"/>
          <p14:tracePt t="116826" x="2397125" y="1149350"/>
          <p14:tracePt t="116835" x="2397125" y="1122363"/>
          <p14:tracePt t="116841" x="2397125" y="1076325"/>
          <p14:tracePt t="116849" x="2406650" y="1030288"/>
          <p14:tracePt t="116857" x="2425700" y="984250"/>
          <p14:tracePt t="116865" x="2479675" y="939800"/>
          <p14:tracePt t="116873" x="2506663" y="911225"/>
          <p14:tracePt t="116887" x="2533650" y="874713"/>
          <p14:tracePt t="116889" x="2579688" y="839788"/>
          <p14:tracePt t="116897" x="2598738" y="820738"/>
          <p14:tracePt t="116906" x="2625725" y="811213"/>
          <p14:tracePt t="116913" x="2679700" y="793750"/>
          <p14:tracePt t="116921" x="2725738" y="793750"/>
          <p14:tracePt t="116929" x="2744788" y="793750"/>
          <p14:tracePt t="116938" x="2771775" y="793750"/>
          <p14:tracePt t="116945" x="2789238" y="793750"/>
          <p14:tracePt t="116953" x="2808288" y="793750"/>
          <p14:tracePt t="116961" x="2817813" y="793750"/>
          <p14:tracePt t="116970" x="2835275" y="793750"/>
          <p14:tracePt t="116977" x="2835275" y="803275"/>
          <p14:tracePt t="116986" x="2852738" y="839788"/>
          <p14:tracePt t="116994" x="2862263" y="847725"/>
          <p14:tracePt t="117002" x="2871788" y="884238"/>
          <p14:tracePt t="117009" x="2871788" y="911225"/>
          <p14:tracePt t="117019" x="2889250" y="966788"/>
          <p14:tracePt t="117025" x="2889250" y="993775"/>
          <p14:tracePt t="117035" x="2908300" y="1085850"/>
          <p14:tracePt t="117042" x="2908300" y="1122363"/>
          <p14:tracePt t="117050" x="2908300" y="1195388"/>
          <p14:tracePt t="117057" x="2925763" y="1268413"/>
          <p14:tracePt t="117066" x="2925763" y="1312863"/>
          <p14:tracePt t="117073" x="2935288" y="1368425"/>
          <p14:tracePt t="117082" x="2935288" y="1395413"/>
          <p14:tracePt t="117089" x="2935288" y="1449388"/>
          <p14:tracePt t="117097" x="2935288" y="1477963"/>
          <p14:tracePt t="117105" x="2935288" y="1522413"/>
          <p14:tracePt t="117113" x="2935288" y="1550988"/>
          <p14:tracePt t="117122" x="2935288" y="1577975"/>
          <p14:tracePt t="117129" x="2917825" y="1595438"/>
          <p14:tracePt t="117138" x="2908300" y="1604963"/>
          <p14:tracePt t="117145" x="2898775" y="1624013"/>
          <p14:tracePt t="117153" x="2881313" y="1641475"/>
          <p14:tracePt t="117161" x="2871788" y="1651000"/>
          <p14:tracePt t="117170" x="2852738" y="1668463"/>
          <p14:tracePt t="117178" x="2835275" y="1687513"/>
          <p14:tracePt t="117185" x="2817813" y="1714500"/>
          <p14:tracePt t="117195" x="2808288" y="1724025"/>
          <p14:tracePt t="117203" x="2789238" y="1731963"/>
          <p14:tracePt t="117219" x="2771775" y="1741488"/>
          <p14:tracePt t="117242" x="2752725" y="1741488"/>
          <p14:tracePt t="117306" x="2744788" y="1741488"/>
          <p14:tracePt t="117322" x="2725738" y="1741488"/>
          <p14:tracePt t="117338" x="2716213" y="1724025"/>
          <p14:tracePt t="117466" x="2698750" y="1714500"/>
          <p14:tracePt t="117474" x="2689225" y="1714500"/>
          <p14:tracePt t="117489" x="2679700" y="1714500"/>
          <p14:tracePt t="117513" x="2662238" y="1714500"/>
          <p14:tracePt t="117635" x="2652713" y="1714500"/>
          <p14:tracePt t="117641" x="2643188" y="1714500"/>
          <p14:tracePt t="117651" x="2625725" y="1714500"/>
          <p14:tracePt t="117657" x="2616200" y="1714500"/>
          <p14:tracePt t="117686" x="2589213" y="1714500"/>
          <p14:tracePt t="117826" x="2589213" y="1704975"/>
          <p14:tracePt t="117849" x="2589213" y="1697038"/>
          <p14:tracePt t="117866" x="2589213" y="1687513"/>
          <p14:tracePt t="117899" x="2589213" y="1677988"/>
          <p14:tracePt t="117914" x="2589213" y="1668463"/>
          <p14:tracePt t="117921" x="2589213" y="1651000"/>
          <p14:tracePt t="117929" x="2589213" y="1641475"/>
          <p14:tracePt t="117937" x="2589213" y="1631950"/>
          <p14:tracePt t="117945" x="2570163" y="1614488"/>
          <p14:tracePt t="117953" x="2570163" y="1604963"/>
          <p14:tracePt t="117961" x="2562225" y="1587500"/>
          <p14:tracePt t="117969" x="2562225" y="1568450"/>
          <p14:tracePt t="117979" x="2552700" y="1550988"/>
          <p14:tracePt t="117994" x="2552700" y="1541463"/>
          <p14:tracePt t="118002" x="2552700" y="1522413"/>
          <p14:tracePt t="118010" x="2552700" y="1504950"/>
          <p14:tracePt t="118018" x="2525713" y="1477963"/>
          <p14:tracePt t="118025" x="2525713" y="1468438"/>
          <p14:tracePt t="118035" x="2516188" y="1431925"/>
          <p14:tracePt t="118041" x="2516188" y="1412875"/>
          <p14:tracePt t="118050" x="2516188" y="1376363"/>
          <p14:tracePt t="118057" x="2506663" y="1331913"/>
          <p14:tracePt t="118065" x="2506663" y="1312863"/>
          <p14:tracePt t="118073" x="2506663" y="1276350"/>
          <p14:tracePt t="118081" x="2498725" y="1268413"/>
          <p14:tracePt t="118089" x="2498725" y="1239838"/>
          <p14:tracePt t="118097" x="2498725" y="1222375"/>
          <p14:tracePt t="118105" x="2498725" y="1212850"/>
          <p14:tracePt t="118113" x="2498725" y="1185863"/>
          <p14:tracePt t="118122" x="2498725" y="1176338"/>
          <p14:tracePt t="118129" x="2498725" y="1149350"/>
          <p14:tracePt t="118137" x="2498725" y="1139825"/>
          <p14:tracePt t="118145" x="2498725" y="1130300"/>
          <p14:tracePt t="118153" x="2498725" y="1103313"/>
          <p14:tracePt t="118161" x="2498725" y="1085850"/>
          <p14:tracePt t="118169" x="2498725" y="1057275"/>
          <p14:tracePt t="118178" x="2498725" y="1049338"/>
          <p14:tracePt t="118185" x="2498725" y="1020763"/>
          <p14:tracePt t="118193" x="2498725" y="1003300"/>
          <p14:tracePt t="118202" x="2516188" y="984250"/>
          <p14:tracePt t="118209" x="2525713" y="966788"/>
          <p14:tracePt t="118217" x="2543175" y="947738"/>
          <p14:tracePt t="118225" x="2562225" y="911225"/>
          <p14:tracePt t="118235" x="2579688" y="903288"/>
          <p14:tracePt t="118249" x="2606675" y="893763"/>
          <p14:tracePt t="118257" x="2616200" y="893763"/>
          <p14:tracePt t="118268" x="2635250" y="893763"/>
          <p14:tracePt t="118273" x="2671763" y="884238"/>
          <p14:tracePt t="118282" x="2689225" y="884238"/>
          <p14:tracePt t="118289" x="2708275" y="884238"/>
          <p14:tracePt t="118298" x="2735263" y="884238"/>
          <p14:tracePt t="118306" x="2771775" y="884238"/>
          <p14:tracePt t="118321" x="2798763" y="884238"/>
          <p14:tracePt t="118329" x="2817813" y="893763"/>
          <p14:tracePt t="118339" x="2825750" y="911225"/>
          <p14:tracePt t="118345" x="2852738" y="957263"/>
          <p14:tracePt t="118354" x="2862263" y="1003300"/>
          <p14:tracePt t="118363" x="2871788" y="1030288"/>
          <p14:tracePt t="118371" x="2881313" y="1066800"/>
          <p14:tracePt t="118378" x="2881313" y="1103313"/>
          <p14:tracePt t="118387" x="2898775" y="1122363"/>
          <p14:tracePt t="118393" x="2898775" y="1149350"/>
          <p14:tracePt t="118401" x="2898775" y="1158875"/>
          <p14:tracePt t="118410" x="2898775" y="1176338"/>
          <p14:tracePt t="118417" x="2908300" y="1195388"/>
          <p14:tracePt t="118427" x="2908300" y="1203325"/>
          <p14:tracePt t="118442" x="2908300" y="1212850"/>
          <p14:tracePt t="118452" x="2908300" y="1239838"/>
          <p14:tracePt t="118459" x="2908300" y="1249363"/>
          <p14:tracePt t="118465" x="2908300" y="1258888"/>
          <p14:tracePt t="118474" x="2908300" y="1285875"/>
          <p14:tracePt t="118482" x="2908300" y="1295400"/>
          <p14:tracePt t="118490" x="2908300" y="1322388"/>
          <p14:tracePt t="118498" x="2908300" y="1331913"/>
          <p14:tracePt t="118508" x="2908300" y="1368425"/>
          <p14:tracePt t="118515" x="2908300" y="1385888"/>
          <p14:tracePt t="118521" x="2898775" y="1422400"/>
          <p14:tracePt t="118529" x="2898775" y="1441450"/>
          <p14:tracePt t="118538" x="2889250" y="1485900"/>
          <p14:tracePt t="118545" x="2881313" y="1522413"/>
          <p14:tracePt t="118554" x="2871788" y="1558925"/>
          <p14:tracePt t="118561" x="2862263" y="1577975"/>
          <p14:tracePt t="118570" x="2835275" y="1604963"/>
          <p14:tracePt t="118577" x="2825750" y="1641475"/>
          <p14:tracePt t="118595" x="2808288" y="1660525"/>
          <p14:tracePt t="118602" x="2808288" y="1668463"/>
          <p14:tracePt t="118610" x="2808288" y="1677988"/>
          <p14:tracePt t="118621" x="2789238" y="1697038"/>
          <p14:tracePt t="118625" x="2789238" y="1704975"/>
          <p14:tracePt t="118637" x="2771775" y="1724025"/>
          <p14:tracePt t="118650" x="2762250" y="1731963"/>
          <p14:tracePt t="118666" x="2735263" y="1741488"/>
          <p14:tracePt t="118673" x="2725738" y="1741488"/>
          <p14:tracePt t="118681" x="2708275" y="1741488"/>
          <p14:tracePt t="118690" x="2679700" y="1741488"/>
          <p14:tracePt t="118698" x="2671763" y="1741488"/>
          <p14:tracePt t="118705" x="2643188" y="1741488"/>
          <p14:tracePt t="118713" x="2625725" y="1741488"/>
          <p14:tracePt t="118731" x="2606675" y="1741488"/>
          <p14:tracePt t="118737" x="2589213" y="1731963"/>
          <p14:tracePt t="118745" x="2579688" y="1731963"/>
          <p14:tracePt t="118753" x="2570163" y="1714500"/>
          <p14:tracePt t="118761" x="2533650" y="1677988"/>
          <p14:tracePt t="118774" x="2525713" y="1660525"/>
          <p14:tracePt t="118778" x="2516188" y="1631950"/>
          <p14:tracePt t="118786" x="2498725" y="1614488"/>
          <p14:tracePt t="118793" x="2479675" y="1595438"/>
          <p14:tracePt t="118802" x="2470150" y="1577975"/>
          <p14:tracePt t="118809" x="2443163" y="1541463"/>
          <p14:tracePt t="118818" x="2433638" y="1522413"/>
          <p14:tracePt t="118825" x="2416175" y="1485900"/>
          <p14:tracePt t="118834" x="2397125" y="1449388"/>
          <p14:tracePt t="118841" x="2397125" y="1431925"/>
          <p14:tracePt t="118850" x="2397125" y="1412875"/>
          <p14:tracePt t="118857" x="2389188" y="1376363"/>
          <p14:tracePt t="118873" x="2389188" y="1358900"/>
          <p14:tracePt t="118887" x="2389188" y="1339850"/>
          <p14:tracePt t="118889" x="2389188" y="1322388"/>
          <p14:tracePt t="118897" x="2389188" y="1312863"/>
          <p14:tracePt t="118905" x="2389188" y="1295400"/>
          <p14:tracePt t="118913" x="2389188" y="1276350"/>
          <p14:tracePt t="118929" x="2397125" y="1258888"/>
          <p14:tracePt t="118937" x="2406650" y="1239838"/>
          <p14:tracePt t="118945" x="2425700" y="1231900"/>
          <p14:tracePt t="118954" x="2433638" y="1222375"/>
          <p14:tracePt t="118961" x="2462213" y="1212850"/>
          <p14:tracePt t="118970" x="2479675" y="1195388"/>
          <p14:tracePt t="118978" x="2498725" y="1166813"/>
          <p14:tracePt t="118986" x="2516188" y="1149350"/>
          <p14:tracePt t="118993" x="2533650" y="1139825"/>
          <p14:tracePt t="119003" x="2579688" y="1122363"/>
          <p14:tracePt t="119011" x="2589213" y="1112838"/>
          <p14:tracePt t="119021" x="2598738" y="1103313"/>
          <p14:tracePt t="119029" x="2598738" y="1093788"/>
          <p14:tracePt t="119037" x="2606675" y="1093788"/>
          <p14:tracePt t="119046" x="2625725" y="1085850"/>
          <p14:tracePt t="119057" x="2635250" y="1076325"/>
          <p14:tracePt t="119066" x="2643188" y="1066800"/>
          <p14:tracePt t="119074" x="2652713" y="1066800"/>
          <p14:tracePt t="119087" x="2662238" y="1066800"/>
          <p14:tracePt t="119099" x="2679700" y="1066800"/>
          <p14:tracePt t="119111" x="2698750" y="1066800"/>
          <p14:tracePt t="119113" x="2716213" y="1066800"/>
          <p14:tracePt t="119123" x="2725738" y="1093788"/>
          <p14:tracePt t="119132" x="2762250" y="1130300"/>
          <p14:tracePt t="119138" x="2771775" y="1158875"/>
          <p14:tracePt t="119145" x="2781300" y="1176338"/>
          <p14:tracePt t="119153" x="2798763" y="1222375"/>
          <p14:tracePt t="119162" x="2808288" y="1258888"/>
          <p14:tracePt t="119169" x="2825750" y="1303338"/>
          <p14:tracePt t="119177" x="2862263" y="1368425"/>
          <p14:tracePt t="119186" x="2862263" y="1395413"/>
          <p14:tracePt t="119193" x="2862263" y="1449388"/>
          <p14:tracePt t="119202" x="2862263" y="1495425"/>
          <p14:tracePt t="119212" x="2862263" y="1550988"/>
          <p14:tracePt t="119222" x="2862263" y="1587500"/>
          <p14:tracePt t="119228" x="2862263" y="1631950"/>
          <p14:tracePt t="119236" x="2862263" y="1651000"/>
          <p14:tracePt t="119244" x="2862263" y="1677988"/>
          <p14:tracePt t="119249" x="2862263" y="1704975"/>
          <p14:tracePt t="119257" x="2862263" y="1731963"/>
          <p14:tracePt t="119265" x="2852738" y="1778000"/>
          <p14:tracePt t="119273" x="2844800" y="1797050"/>
          <p14:tracePt t="119289" x="2825750" y="1814513"/>
          <p14:tracePt t="119300" x="2825750" y="1824038"/>
          <p14:tracePt t="119309" x="2817813" y="1841500"/>
          <p14:tracePt t="119321" x="2808288" y="1860550"/>
          <p14:tracePt t="119329" x="2798763" y="1878013"/>
          <p14:tracePt t="119346" x="2781300" y="1897063"/>
          <p14:tracePt t="119363" x="2771775" y="1906588"/>
          <p14:tracePt t="119373" x="2752725" y="1924050"/>
          <p14:tracePt t="119379" x="2735263" y="1943100"/>
          <p14:tracePt t="119394" x="2716213" y="1951038"/>
          <p14:tracePt t="119403" x="2698750" y="1951038"/>
          <p14:tracePt t="119420" x="2689225" y="1951038"/>
          <p14:tracePt t="119425" x="2671763" y="1951038"/>
          <p14:tracePt t="119436" x="2652713" y="1951038"/>
          <p14:tracePt t="119441" x="2643188" y="1951038"/>
          <p14:tracePt t="119457" x="2635250" y="1951038"/>
          <p14:tracePt t="119465" x="2625725" y="1951038"/>
          <p14:tracePt t="119473" x="2606675" y="1951038"/>
          <p14:tracePt t="119481" x="2598738" y="1943100"/>
          <p14:tracePt t="119489" x="2598738" y="1933575"/>
          <p14:tracePt t="119497" x="2589213" y="1924050"/>
          <p14:tracePt t="119513" x="2589213" y="1906588"/>
          <p14:tracePt t="119523" x="2589213" y="1897063"/>
          <p14:tracePt t="119534" x="2589213" y="1887538"/>
          <p14:tracePt t="119537" x="2589213" y="1878013"/>
          <p14:tracePt t="119545" x="2589213" y="1860550"/>
          <p14:tracePt t="119561" x="2579688" y="1841500"/>
          <p14:tracePt t="119570" x="2579688" y="1814513"/>
          <p14:tracePt t="119579" x="2579688" y="1797050"/>
          <p14:tracePt t="119586" x="2579688" y="1787525"/>
          <p14:tracePt t="119593" x="2579688" y="1768475"/>
          <p14:tracePt t="119602" x="2579688" y="1751013"/>
          <p14:tracePt t="119610" x="2589213" y="1751013"/>
          <p14:tracePt t="119619" x="2616200" y="1741488"/>
          <p14:tracePt t="119625" x="2643188" y="1714500"/>
          <p14:tracePt t="119637" x="2689225" y="1704975"/>
          <p14:tracePt t="119641" x="2708275" y="1697038"/>
          <p14:tracePt t="119650" x="2735263" y="1697038"/>
          <p14:tracePt t="119657" x="2752725" y="1697038"/>
          <p14:tracePt t="119673" x="2762250" y="1697038"/>
          <p14:tracePt t="119683" x="2771775" y="1697038"/>
          <p14:tracePt t="119691" x="2798763" y="1704975"/>
          <p14:tracePt t="119700" x="2798763" y="1714500"/>
          <p14:tracePt t="119707" x="2798763" y="1724025"/>
          <p14:tracePt t="119715" x="2808288" y="1741488"/>
          <p14:tracePt t="119721" x="2808288" y="1760538"/>
          <p14:tracePt t="119731" x="2835275" y="1778000"/>
          <p14:tracePt t="119737" x="2835275" y="1787525"/>
          <p14:tracePt t="119745" x="2835275" y="1804988"/>
          <p14:tracePt t="119754" x="2835275" y="1814513"/>
          <p14:tracePt t="119761" x="2835275" y="1833563"/>
          <p14:tracePt t="119770" x="2835275" y="1841500"/>
          <p14:tracePt t="119777" x="2835275" y="1870075"/>
          <p14:tracePt t="119785" x="2835275" y="1887538"/>
          <p14:tracePt t="119793" x="2835275" y="1933575"/>
          <p14:tracePt t="119802" x="2835275" y="1943100"/>
          <p14:tracePt t="119809" x="2835275" y="1979613"/>
          <p14:tracePt t="119818" x="2835275" y="1997075"/>
          <p14:tracePt t="119826" x="2835275" y="2024063"/>
          <p14:tracePt t="119837" x="2835275" y="2033588"/>
          <p14:tracePt t="119843" x="2835275" y="2043113"/>
          <p14:tracePt t="119860" x="2835275" y="2060575"/>
          <p14:tracePt t="120063" x="2835275" y="2070100"/>
          <p14:tracePt t="120065" x="2835275" y="2079625"/>
          <p14:tracePt t="120082" x="2835275" y="2097088"/>
          <p14:tracePt t="120097" x="2835275" y="2106613"/>
          <p14:tracePt t="120113" x="2835275" y="2125663"/>
          <p14:tracePt t="120129" x="2852738" y="2152650"/>
          <p14:tracePt t="120187" x="2862263" y="2152650"/>
          <p14:tracePt t="120202" x="2871788" y="2152650"/>
          <p14:tracePt t="120241" x="2881313" y="2152650"/>
          <p14:tracePt t="120249" x="2889250" y="2152650"/>
          <p14:tracePt t="120410" x="2908300" y="2152650"/>
          <p14:tracePt t="120528" x="2917825" y="2143125"/>
          <p14:tracePt t="120556" x="2925763" y="2133600"/>
          <p14:tracePt t="120628" x="2935288" y="2125663"/>
          <p14:tracePt t="120641" x="2962275" y="2125663"/>
          <p14:tracePt t="120660" x="2971800" y="2125663"/>
          <p14:tracePt t="120673" x="3008313" y="2116138"/>
          <p14:tracePt t="120689" x="3035300" y="2116138"/>
          <p14:tracePt t="120697" x="3044825" y="2116138"/>
          <p14:tracePt t="120705" x="3071813" y="2116138"/>
          <p14:tracePt t="120715" x="3100388" y="2116138"/>
          <p14:tracePt t="120722" x="3144838" y="2116138"/>
          <p14:tracePt t="120731" x="3200400" y="2125663"/>
          <p14:tracePt t="120737" x="3281363" y="2125663"/>
          <p14:tracePt t="120747" x="3336925" y="2125663"/>
          <p14:tracePt t="120754" x="3373438" y="2125663"/>
          <p14:tracePt t="120761" x="3419475" y="2125663"/>
          <p14:tracePt t="120770" x="3455988" y="2125663"/>
          <p14:tracePt t="120777" x="3482975" y="2125663"/>
          <p14:tracePt t="120786" x="3519488" y="2125663"/>
          <p14:tracePt t="120793" x="3527425" y="2116138"/>
          <p14:tracePt t="120811" x="3546475" y="2116138"/>
          <p14:tracePt t="120818" x="3556000" y="2106613"/>
          <p14:tracePt t="120923" x="3573463" y="2106613"/>
          <p14:tracePt t="120935" x="3609975" y="2106613"/>
          <p14:tracePt t="120938" x="3673475" y="2125663"/>
          <p14:tracePt t="120949" x="3729038" y="2143125"/>
          <p14:tracePt t="120957" x="3810000" y="2189163"/>
          <p14:tracePt t="120963" x="3856038" y="2206625"/>
          <p14:tracePt t="120969" x="3892550" y="2216150"/>
          <p14:tracePt t="120978" x="3929063" y="2243138"/>
          <p14:tracePt t="120987" x="3948113" y="2252663"/>
          <p14:tracePt t="120994" x="3984625" y="2262188"/>
          <p14:tracePt t="121003" x="3992563" y="2262188"/>
          <p14:tracePt t="121020" x="4002088" y="2270125"/>
          <p14:tracePt t="121026" x="4011613" y="2270125"/>
          <p14:tracePt t="121042" x="4029075" y="2270125"/>
          <p14:tracePt t="121123" x="4038600" y="2270125"/>
          <p14:tracePt t="121140" x="4057650" y="2279650"/>
          <p14:tracePt t="121148" x="4075113" y="2289175"/>
          <p14:tracePt t="121155" x="4084638" y="2298700"/>
          <p14:tracePt t="121163" x="4094163" y="2306638"/>
          <p14:tracePt t="121169" x="4111625" y="2316163"/>
          <p14:tracePt t="121177" x="4138613" y="2335213"/>
          <p14:tracePt t="121185" x="4157663" y="2352675"/>
          <p14:tracePt t="121193" x="4184650" y="2379663"/>
          <p14:tracePt t="121202" x="4211638" y="2425700"/>
          <p14:tracePt t="121209" x="4230688" y="2444750"/>
          <p14:tracePt t="121217" x="4238625" y="2481263"/>
          <p14:tracePt t="121225" x="4248150" y="2508250"/>
          <p14:tracePt t="121234" x="4257675" y="2554288"/>
          <p14:tracePt t="121241" x="4267200" y="2608263"/>
          <p14:tracePt t="121249" x="4294188" y="2671763"/>
          <p14:tracePt t="121257" x="4311650" y="2744788"/>
          <p14:tracePt t="121271" x="4367213" y="2863850"/>
          <p14:tracePt t="121275" x="4440238" y="3017838"/>
          <p14:tracePt t="121284" x="4530725" y="3163888"/>
          <p14:tracePt t="121292" x="4686300" y="3355975"/>
          <p14:tracePt t="121297" x="4813300" y="3519488"/>
          <p14:tracePt t="121305" x="4941888" y="3657600"/>
          <p14:tracePt t="121315" x="5041900" y="3775075"/>
          <p14:tracePt t="121324" x="5141913" y="3875088"/>
          <p14:tracePt t="121330" x="5251450" y="3976688"/>
          <p14:tracePt t="121339" x="5334000" y="4049713"/>
          <p14:tracePt t="121345" x="5414963" y="4122738"/>
          <p14:tracePt t="121354" x="5441950" y="4149725"/>
          <p14:tracePt t="121361" x="5478463" y="4195763"/>
          <p14:tracePt t="121370" x="5487988" y="4213225"/>
          <p14:tracePt t="121377" x="5497513" y="4249738"/>
          <p14:tracePt t="121386" x="5497513" y="4268788"/>
          <p14:tracePt t="121395" x="5524500" y="4286250"/>
          <p14:tracePt t="121401" x="5524500" y="4295775"/>
          <p14:tracePt t="121411" x="5534025" y="4303713"/>
          <p14:tracePt t="121423" x="5534025" y="4313238"/>
          <p14:tracePt t="121426" x="5543550" y="4340225"/>
          <p14:tracePt t="121440" x="5543550" y="4359275"/>
          <p14:tracePt t="121442" x="5570538" y="4422775"/>
          <p14:tracePt t="121452" x="5580063" y="4441825"/>
          <p14:tracePt t="121461" x="5597525" y="4478338"/>
          <p14:tracePt t="121465" x="5607050" y="4514850"/>
          <p14:tracePt t="121473" x="5624513" y="4568825"/>
          <p14:tracePt t="121482" x="5624513" y="4605338"/>
          <p14:tracePt t="121489" x="5624513" y="4651375"/>
          <p14:tracePt t="121498" x="5624513" y="4678363"/>
          <p14:tracePt t="121505" x="5624513" y="4724400"/>
          <p14:tracePt t="121513" x="5624513" y="4760913"/>
          <p14:tracePt t="121521" x="5624513" y="4768850"/>
          <p14:tracePt t="121530" x="5624513" y="4797425"/>
          <p14:tracePt t="121538" x="5624513" y="4805363"/>
          <p14:tracePt t="121553" x="5624513" y="4814888"/>
          <p14:tracePt t="121561" x="5624513" y="4833938"/>
          <p14:tracePt t="121706" x="5616575" y="4833938"/>
          <p14:tracePt t="121714" x="5607050" y="4833938"/>
          <p14:tracePt t="121722" x="5597525" y="4824413"/>
          <p14:tracePt t="121729" x="5570538" y="4805363"/>
          <p14:tracePt t="121738" x="5543550" y="4787900"/>
          <p14:tracePt t="121745" x="5534025" y="4778375"/>
          <p14:tracePt t="121755" x="5524500" y="4768850"/>
          <p14:tracePt t="121763" x="5514975" y="4751388"/>
          <p14:tracePt t="121770" x="5497513" y="4732338"/>
          <p14:tracePt t="121777" x="5487988" y="4714875"/>
          <p14:tracePt t="121786" x="5478463" y="4697413"/>
          <p14:tracePt t="121793" x="5470525" y="4660900"/>
          <p14:tracePt t="121802" x="5451475" y="4624388"/>
          <p14:tracePt t="121809" x="5441950" y="4595813"/>
          <p14:tracePt t="121817" x="5424488" y="4541838"/>
          <p14:tracePt t="121825" x="5414963" y="4495800"/>
          <p14:tracePt t="121835" x="5414963" y="4459288"/>
          <p14:tracePt t="121841" x="5414963" y="4413250"/>
          <p14:tracePt t="121851" x="5414963" y="4386263"/>
          <p14:tracePt t="121857" x="5414963" y="4340225"/>
          <p14:tracePt t="121868" x="5414963" y="4303713"/>
          <p14:tracePt t="121873" x="5414963" y="4286250"/>
          <p14:tracePt t="121881" x="5414963" y="4259263"/>
          <p14:tracePt t="121891" x="5414963" y="4240213"/>
          <p14:tracePt t="121899" x="5414963" y="4222750"/>
          <p14:tracePt t="121907" x="5414963" y="4195763"/>
          <p14:tracePt t="121921" x="5434013" y="4159250"/>
          <p14:tracePt t="121929" x="5461000" y="4140200"/>
          <p14:tracePt t="121937" x="5478463" y="4130675"/>
          <p14:tracePt t="121945" x="5497513" y="4113213"/>
          <p14:tracePt t="121954" x="5524500" y="4094163"/>
          <p14:tracePt t="121967" x="5561013" y="4067175"/>
          <p14:tracePt t="121969" x="5607050" y="4049713"/>
          <p14:tracePt t="121977" x="5661025" y="4049713"/>
          <p14:tracePt t="121988" x="5697538" y="4040188"/>
          <p14:tracePt t="121994" x="5761038" y="4040188"/>
          <p14:tracePt t="122001" x="5834063" y="4040188"/>
          <p14:tracePt t="122011" x="5889625" y="4040188"/>
          <p14:tracePt t="122019" x="5962650" y="4040188"/>
          <p14:tracePt t="122027" x="6072188" y="4040188"/>
          <p14:tracePt t="122038" x="6135688" y="4067175"/>
          <p14:tracePt t="122043" x="6235700" y="4122738"/>
          <p14:tracePt t="122054" x="6281738" y="4159250"/>
          <p14:tracePt t="122060" x="6345238" y="4213225"/>
          <p14:tracePt t="122065" x="6399213" y="4259263"/>
          <p14:tracePt t="122074" x="6418263" y="4295775"/>
          <p14:tracePt t="122082" x="6418263" y="4322763"/>
          <p14:tracePt t="122090" x="6418263" y="4349750"/>
          <p14:tracePt t="122098" x="6418263" y="4368800"/>
          <p14:tracePt t="122105" x="6418263" y="4413250"/>
          <p14:tracePt t="122113" x="6418263" y="4441825"/>
          <p14:tracePt t="122121" x="6418263" y="4459288"/>
          <p14:tracePt t="122131" x="6418263" y="4486275"/>
          <p14:tracePt t="122142" x="6408738" y="4514850"/>
          <p14:tracePt t="122146" x="6399213" y="4522788"/>
          <p14:tracePt t="122155" x="6399213" y="4551363"/>
          <p14:tracePt t="122163" x="6391275" y="4568825"/>
          <p14:tracePt t="122171" x="6391275" y="4587875"/>
          <p14:tracePt t="122177" x="6381750" y="4605338"/>
          <p14:tracePt t="122193" x="6381750" y="4632325"/>
          <p14:tracePt t="122202" x="6345238" y="4668838"/>
          <p14:tracePt t="122210" x="6335713" y="4687888"/>
          <p14:tracePt t="122217" x="6299200" y="4714875"/>
          <p14:tracePt t="122227" x="6245225" y="4768850"/>
          <p14:tracePt t="122237" x="6181725" y="4824413"/>
          <p14:tracePt t="122245" x="6135688" y="4833938"/>
          <p14:tracePt t="122251" x="6080125" y="4841875"/>
          <p14:tracePt t="122260" x="6043613" y="4860925"/>
          <p14:tracePt t="122268" x="6016625" y="4860925"/>
          <p14:tracePt t="122275" x="5962650" y="4860925"/>
          <p14:tracePt t="122284" x="5943600" y="4860925"/>
          <p14:tracePt t="122293" x="5907088" y="4860925"/>
          <p14:tracePt t="122299" x="5853113" y="4860925"/>
          <p14:tracePt t="122309" x="5807075" y="4851400"/>
          <p14:tracePt t="122315" x="5789613" y="4841875"/>
          <p14:tracePt t="122324" x="5743575" y="4805363"/>
          <p14:tracePt t="122329" x="5724525" y="4787900"/>
          <p14:tracePt t="122339" x="5707063" y="4778375"/>
          <p14:tracePt t="122345" x="5680075" y="4751388"/>
          <p14:tracePt t="122355" x="5670550" y="4714875"/>
          <p14:tracePt t="122361" x="5653088" y="4697413"/>
          <p14:tracePt t="122371" x="5643563" y="4678363"/>
          <p14:tracePt t="122377" x="5624513" y="4660900"/>
          <p14:tracePt t="122385" x="5597525" y="4632325"/>
          <p14:tracePt t="122394" x="5570538" y="4595813"/>
          <p14:tracePt t="122405" x="5524500" y="4541838"/>
          <p14:tracePt t="122411" x="5470525" y="4468813"/>
          <p14:tracePt t="122421" x="5424488" y="4405313"/>
          <p14:tracePt t="122425" x="5387975" y="4359275"/>
          <p14:tracePt t="122439" x="5314950" y="4295775"/>
          <p14:tracePt t="122443" x="5268913" y="4222750"/>
          <p14:tracePt t="122455" x="5232400" y="4176713"/>
          <p14:tracePt t="122458" x="5205413" y="4130675"/>
          <p14:tracePt t="122465" x="5195888" y="4103688"/>
          <p14:tracePt t="122473" x="5195888" y="4049713"/>
          <p14:tracePt t="122482" x="5178425" y="4003675"/>
          <p14:tracePt t="122489" x="5178425" y="3948113"/>
          <p14:tracePt t="122500" x="5178425" y="3903663"/>
          <p14:tracePt t="122506" x="5178425" y="3867150"/>
          <p14:tracePt t="122514" x="5178425" y="3848100"/>
          <p14:tracePt t="122523" x="5178425" y="3821113"/>
          <p14:tracePt t="122530" x="5178425" y="3775075"/>
          <p14:tracePt t="122538" x="5187950" y="3757613"/>
          <p14:tracePt t="122545" x="5195888" y="3738563"/>
          <p14:tracePt t="122553" x="5205413" y="3694113"/>
          <p14:tracePt t="122561" x="5224463" y="3675063"/>
          <p14:tracePt t="122569" x="5241925" y="3657600"/>
          <p14:tracePt t="122579" x="5260975" y="3648075"/>
          <p14:tracePt t="122590" x="5297488" y="3638550"/>
          <p14:tracePt t="122593" x="5324475" y="3638550"/>
          <p14:tracePt t="122604" x="5351463" y="3638550"/>
          <p14:tracePt t="122609" x="5405438" y="3638550"/>
          <p14:tracePt t="122617" x="5434013" y="3638550"/>
          <p14:tracePt t="122625" x="5487988" y="3638550"/>
          <p14:tracePt t="122636" x="5534025" y="3638550"/>
          <p14:tracePt t="122641" x="5580063" y="3665538"/>
          <p14:tracePt t="122650" x="5616575" y="3684588"/>
          <p14:tracePt t="122658" x="5688013" y="3738563"/>
          <p14:tracePt t="122669" x="5734050" y="3784600"/>
          <p14:tracePt t="122673" x="5789613" y="3857625"/>
          <p14:tracePt t="122683" x="5797550" y="3894138"/>
          <p14:tracePt t="122689" x="5834063" y="3976688"/>
          <p14:tracePt t="122697" x="5862638" y="4057650"/>
          <p14:tracePt t="122706" x="5907088" y="4149725"/>
          <p14:tracePt t="122715" x="5916613" y="4232275"/>
          <p14:tracePt t="122721" x="5935663" y="4303713"/>
          <p14:tracePt t="122730" x="5935663" y="4376738"/>
          <p14:tracePt t="122737" x="5935663" y="4459288"/>
          <p14:tracePt t="122745" x="5935663" y="4532313"/>
          <p14:tracePt t="122754" x="5935663" y="4587875"/>
          <p14:tracePt t="122761" x="5935663" y="4614863"/>
          <p14:tracePt t="122769" x="5935663" y="4660900"/>
          <p14:tracePt t="122777" x="5935663" y="4687888"/>
          <p14:tracePt t="122786" x="5899150" y="4714875"/>
          <p14:tracePt t="122793" x="5880100" y="4751388"/>
          <p14:tracePt t="122802" x="5862638" y="4760913"/>
          <p14:tracePt t="122809" x="5853113" y="4768850"/>
          <p14:tracePt t="122818" x="5843588" y="4768850"/>
          <p14:tracePt t="122825" x="5826125" y="4768850"/>
          <p14:tracePt t="122841" x="5807075" y="4778375"/>
          <p14:tracePt t="122929" x="5807075" y="4760913"/>
          <p14:tracePt t="122937" x="5807075" y="4741863"/>
          <p14:tracePt t="122945" x="5807075" y="4705350"/>
          <p14:tracePt t="122953" x="5816600" y="4687888"/>
          <p14:tracePt t="122961" x="5826125" y="4668838"/>
          <p14:tracePt t="122969" x="5834063" y="4651375"/>
          <p14:tracePt t="122978" x="5834063" y="4641850"/>
          <p14:tracePt t="122986" x="5853113" y="4614863"/>
          <p14:tracePt t="122995" x="5862638" y="4614863"/>
          <p14:tracePt t="123001" x="5880100" y="4605338"/>
          <p14:tracePt t="123009" x="5880100" y="4595813"/>
          <p14:tracePt t="123017" x="5907088" y="4578350"/>
          <p14:tracePt t="123025" x="5926138" y="4559300"/>
          <p14:tracePt t="123034" x="5962650" y="4532313"/>
          <p14:tracePt t="123043" x="5980113" y="4514850"/>
          <p14:tracePt t="123050" x="6026150" y="4486275"/>
          <p14:tracePt t="123058" x="6043613" y="4449763"/>
          <p14:tracePt t="123066" x="6072188" y="4405313"/>
          <p14:tracePt t="123073" x="6080125" y="4376738"/>
          <p14:tracePt t="123082" x="6089650" y="4349750"/>
          <p14:tracePt t="123089" x="6099175" y="4295775"/>
          <p14:tracePt t="123099" x="6108700" y="4259263"/>
          <p14:tracePt t="123109" x="6108700" y="4222750"/>
          <p14:tracePt t="123113" x="6108700" y="4195763"/>
          <p14:tracePt t="123121" x="6108700" y="4149725"/>
          <p14:tracePt t="123130" x="6108700" y="4113213"/>
          <p14:tracePt t="123139" x="6108700" y="4094163"/>
          <p14:tracePt t="123145" x="6108700" y="4040188"/>
          <p14:tracePt t="123154" x="6108700" y="4013200"/>
          <p14:tracePt t="123161" x="6099175" y="3967163"/>
          <p14:tracePt t="123169" x="6062663" y="3921125"/>
          <p14:tracePt t="123178" x="6043613" y="3903663"/>
          <p14:tracePt t="123186" x="6016625" y="3867150"/>
          <p14:tracePt t="123193" x="5989638" y="3840163"/>
          <p14:tracePt t="123203" x="5953125" y="3803650"/>
          <p14:tracePt t="123209" x="5926138" y="3775075"/>
          <p14:tracePt t="123219" x="5880100" y="3748088"/>
          <p14:tracePt t="123225" x="5853113" y="3730625"/>
          <p14:tracePt t="123235" x="5834063" y="3721100"/>
          <p14:tracePt t="123241" x="5789613" y="3711575"/>
          <p14:tracePt t="123250" x="5743575" y="3684588"/>
          <p14:tracePt t="123257" x="5697538" y="3675063"/>
          <p14:tracePt t="123266" x="5680075" y="3665538"/>
          <p14:tracePt t="123273" x="5643563" y="3657600"/>
          <p14:tracePt t="123281" x="5624513" y="3638550"/>
          <p14:tracePt t="123290" x="5588000" y="3629025"/>
          <p14:tracePt t="123297" x="5561013" y="3621088"/>
          <p14:tracePt t="123306" x="5534025" y="3621088"/>
          <p14:tracePt t="123314" x="5507038" y="3611563"/>
          <p14:tracePt t="123322" x="5470525" y="3602038"/>
          <p14:tracePt t="123329" x="5414963" y="3565525"/>
          <p14:tracePt t="123339" x="5397500" y="3565525"/>
          <p14:tracePt t="123348" x="5368925" y="3556000"/>
          <p14:tracePt t="123357" x="5305425" y="3529013"/>
          <p14:tracePt t="123361" x="5251450" y="3502025"/>
          <p14:tracePt t="123371" x="5168900" y="3475038"/>
          <p14:tracePt t="123377" x="5086350" y="3438525"/>
          <p14:tracePt t="123388" x="5005388" y="3382963"/>
          <p14:tracePt t="123393" x="4959350" y="3355975"/>
          <p14:tracePt t="123403" x="4932363" y="3338513"/>
          <p14:tracePt t="123409" x="4895850" y="3328988"/>
          <p14:tracePt t="123418" x="4859338" y="3319463"/>
          <p14:tracePt t="123427" x="4849813" y="3309938"/>
          <p14:tracePt t="123440" x="4840288" y="3309938"/>
          <p14:tracePt t="123441" x="4822825" y="3302000"/>
          <p14:tracePt t="123450" x="4813300" y="3292475"/>
          <p14:tracePt t="123457" x="4803775" y="3292475"/>
          <p14:tracePt t="123473" x="4795838" y="3292475"/>
          <p14:tracePt t="123481" x="4776788" y="3292475"/>
          <p14:tracePt t="123489" x="4767263" y="3292475"/>
          <p14:tracePt t="123497" x="4759325" y="3292475"/>
          <p14:tracePt t="123505" x="4749800" y="3292475"/>
          <p14:tracePt t="123513" x="4740275" y="3292475"/>
          <p14:tracePt t="123530" x="4730750" y="3292475"/>
          <p14:tracePt t="123537" x="4722813" y="3292475"/>
          <p14:tracePt t="123746" x="4686300" y="3292475"/>
          <p14:tracePt t="123753" x="4667250" y="3292475"/>
          <p14:tracePt t="123763" x="4613275" y="3292475"/>
          <p14:tracePt t="123769" x="4557713" y="3292475"/>
          <p14:tracePt t="123777" x="4484688" y="3292475"/>
          <p14:tracePt t="123786" x="4394200" y="3292475"/>
          <p14:tracePt t="123793" x="4311650" y="3292475"/>
          <p14:tracePt t="123802" x="4238625" y="3292475"/>
          <p14:tracePt t="123809" x="4184650" y="3292475"/>
          <p14:tracePt t="123817" x="4129088" y="3292475"/>
          <p14:tracePt t="123825" x="4084638" y="3292475"/>
          <p14:tracePt t="123834" x="4048125" y="3292475"/>
          <p14:tracePt t="123841" x="4029075" y="3292475"/>
          <p14:tracePt t="123851" x="4002088" y="3302000"/>
          <p14:tracePt t="123857" x="3992563" y="3302000"/>
          <p14:tracePt t="123867" x="3984625" y="3302000"/>
          <p14:tracePt t="123873" x="3965575" y="3302000"/>
          <p14:tracePt t="123890" x="3956050" y="3309938"/>
          <p14:tracePt t="123921" x="3948113" y="3309938"/>
          <p14:tracePt t="123930" x="3929063" y="3309938"/>
          <p14:tracePt t="123937" x="3919538" y="3309938"/>
          <p14:tracePt t="123945" x="3911600" y="3309938"/>
          <p14:tracePt t="123962" x="3902075" y="3309938"/>
          <p14:tracePt t="123969" x="3892550" y="3309938"/>
          <p14:tracePt t="123985" x="3883025" y="3309938"/>
          <p14:tracePt t="124130" x="3948113" y="3338513"/>
          <p14:tracePt t="124138" x="4002088" y="3346450"/>
          <p14:tracePt t="124146" x="4102100" y="3355975"/>
          <p14:tracePt t="124155" x="4211638" y="3375025"/>
          <p14:tracePt t="124162" x="4340225" y="3419475"/>
          <p14:tracePt t="124170" x="4484688" y="3429000"/>
          <p14:tracePt t="124177" x="4713288" y="3446463"/>
          <p14:tracePt t="124186" x="4913313" y="3511550"/>
          <p14:tracePt t="124193" x="5141913" y="3529013"/>
          <p14:tracePt t="124201" x="5334000" y="3575050"/>
          <p14:tracePt t="124211" x="5497513" y="3575050"/>
          <p14:tracePt t="124218" x="5607050" y="3592513"/>
          <p14:tracePt t="124227" x="5734050" y="3602038"/>
          <p14:tracePt t="124237" x="5816600" y="3629025"/>
          <p14:tracePt t="124245" x="5907088" y="3629025"/>
          <p14:tracePt t="124250" x="5926138" y="3629025"/>
          <p14:tracePt t="124518" x="5916613" y="3638550"/>
          <p14:tracePt t="124521" x="5907088" y="3648075"/>
          <p14:tracePt t="124529" x="5899150" y="3657600"/>
          <p14:tracePt t="124545" x="5880100" y="3675063"/>
          <p14:tracePt t="124561" x="5870575" y="3684588"/>
          <p14:tracePt t="124577" x="5870575" y="3711575"/>
          <p14:tracePt t="124585" x="5870575" y="3721100"/>
          <p14:tracePt t="124593" x="5870575" y="3767138"/>
          <p14:tracePt t="124602" x="5870575" y="3821113"/>
          <p14:tracePt t="124609" x="5870575" y="3894138"/>
          <p14:tracePt t="124621" x="5870575" y="3948113"/>
          <p14:tracePt t="124625" x="5870575" y="4021138"/>
          <p14:tracePt t="124634" x="5870575" y="4122738"/>
          <p14:tracePt t="124641" x="5870575" y="4195763"/>
          <p14:tracePt t="124651" x="5870575" y="4268788"/>
          <p14:tracePt t="124658" x="5870575" y="4376738"/>
          <p14:tracePt t="124669" x="5889625" y="4468813"/>
          <p14:tracePt t="124673" x="5907088" y="4568825"/>
          <p14:tracePt t="124681" x="5907088" y="4660900"/>
          <p14:tracePt t="124689" x="5916613" y="4714875"/>
          <p14:tracePt t="124697" x="5916613" y="4768850"/>
          <p14:tracePt t="124706" x="5916613" y="4814888"/>
          <p14:tracePt t="124713" x="5916613" y="4841875"/>
          <p14:tracePt t="124721" x="5916613" y="4870450"/>
          <p14:tracePt t="124729" x="5916613" y="4887913"/>
          <p14:tracePt t="124737" x="5916613" y="4897438"/>
          <p14:tracePt t="124745" x="5907088" y="4914900"/>
          <p14:tracePt t="124793" x="5889625" y="4924425"/>
          <p14:tracePt t="124813" x="5880100" y="4933950"/>
          <p14:tracePt t="124828" x="5870575" y="4943475"/>
          <p14:tracePt t="124838" x="5862638" y="4943475"/>
          <p14:tracePt t="124843" x="5853113" y="4960938"/>
          <p14:tracePt t="124858" x="5843588" y="4960938"/>
          <p14:tracePt t="124865" x="5826125" y="4960938"/>
          <p14:tracePt t="124892" x="5807075" y="4960938"/>
          <p14:tracePt t="124913" x="5797550" y="4960938"/>
          <p14:tracePt t="124962" x="5770563" y="4970463"/>
          <p14:tracePt t="124977" x="5724525" y="4997450"/>
          <p14:tracePt t="124985" x="5716588" y="4997450"/>
          <p14:tracePt t="124994" x="5707063" y="5016500"/>
          <p14:tracePt t="125003" x="5688013" y="5024438"/>
          <p14:tracePt t="125009" x="5653088" y="5053013"/>
          <p14:tracePt t="125018" x="5634038" y="5053013"/>
          <p14:tracePt t="125025" x="5616575" y="5060950"/>
          <p14:tracePt t="125034" x="5588000" y="5060950"/>
          <p14:tracePt t="125043" x="5580063" y="5060950"/>
          <p14:tracePt t="125053" x="5570538" y="5060950"/>
          <p14:tracePt t="125069" x="5551488" y="5060950"/>
          <p14:tracePt t="125123" x="5543550" y="5060950"/>
          <p14:tracePt t="125131" x="5534025" y="5060950"/>
          <p14:tracePt t="125140" x="5507038" y="5043488"/>
          <p14:tracePt t="125147" x="5497513" y="5033963"/>
          <p14:tracePt t="125155" x="5487988" y="5006975"/>
          <p14:tracePt t="125163" x="5478463" y="4979988"/>
          <p14:tracePt t="125169" x="5478463" y="4943475"/>
          <p14:tracePt t="125180" x="5461000" y="4906963"/>
          <p14:tracePt t="125190" x="5441950" y="4860925"/>
          <p14:tracePt t="125195" x="5434013" y="4797425"/>
          <p14:tracePt t="125202" x="5424488" y="4760913"/>
          <p14:tracePt t="125210" x="5405438" y="4724400"/>
          <p14:tracePt t="125219" x="5397500" y="4687888"/>
          <p14:tracePt t="125225" x="5378450" y="4641850"/>
          <p14:tracePt t="125233" x="5368925" y="4587875"/>
          <p14:tracePt t="125241" x="5360988" y="4551363"/>
          <p14:tracePt t="125252" x="5351463" y="4514850"/>
          <p14:tracePt t="125257" x="5341938" y="4468813"/>
          <p14:tracePt t="125267" x="5334000" y="4432300"/>
          <p14:tracePt t="125273" x="5314950" y="4386263"/>
          <p14:tracePt t="125281" x="5314950" y="4359275"/>
          <p14:tracePt t="125289" x="5314950" y="4313238"/>
          <p14:tracePt t="125298" x="5314950" y="4286250"/>
          <p14:tracePt t="125305" x="5314950" y="4276725"/>
          <p14:tracePt t="125313" x="5314950" y="4259263"/>
          <p14:tracePt t="125321" x="5314950" y="4240213"/>
          <p14:tracePt t="125342" x="5314950" y="4232275"/>
          <p14:tracePt t="125345" x="5314950" y="4213225"/>
          <p14:tracePt t="125353" x="5324475" y="4195763"/>
          <p14:tracePt t="125361" x="5341938" y="4176713"/>
          <p14:tracePt t="125370" x="5351463" y="4176713"/>
          <p14:tracePt t="125377" x="5378450" y="4167188"/>
          <p14:tracePt t="125386" x="5414963" y="4130675"/>
          <p14:tracePt t="125393" x="5434013" y="4122738"/>
          <p14:tracePt t="125402" x="5451475" y="4113213"/>
          <p14:tracePt t="125409" x="5497513" y="4094163"/>
          <p14:tracePt t="125418" x="5497513" y="4086225"/>
          <p14:tracePt t="125427" x="5534025" y="4076700"/>
          <p14:tracePt t="125438" x="5561013" y="4067175"/>
          <p14:tracePt t="125443" x="5570538" y="4067175"/>
          <p14:tracePt t="125455" x="5597525" y="4049713"/>
          <p14:tracePt t="125470" x="5607050" y="4049713"/>
          <p14:tracePt t="125476" x="5624513" y="4049713"/>
          <p14:tracePt t="125491" x="5634038" y="4049713"/>
          <p14:tracePt t="125498" x="5653088" y="4049713"/>
          <p14:tracePt t="125505" x="5661025" y="4049713"/>
          <p14:tracePt t="125521" x="5670550" y="4049713"/>
          <p14:tracePt t="125529" x="5680075" y="4049713"/>
          <p14:tracePt t="125538" x="5688013" y="4057650"/>
          <p14:tracePt t="125545" x="5697538" y="4086225"/>
          <p14:tracePt t="125553" x="5707063" y="4103688"/>
          <p14:tracePt t="125561" x="5716588" y="4149725"/>
          <p14:tracePt t="125569" x="5724525" y="4203700"/>
          <p14:tracePt t="125577" x="5734050" y="4249738"/>
          <p14:tracePt t="125586" x="5780088" y="4313238"/>
          <p14:tracePt t="125593" x="5797550" y="4359275"/>
          <p14:tracePt t="125601" x="5816600" y="4386263"/>
          <p14:tracePt t="125609" x="5843588" y="4432300"/>
          <p14:tracePt t="125620" x="5843588" y="4459288"/>
          <p14:tracePt t="125625" x="5853113" y="4478338"/>
          <p14:tracePt t="125633" x="5853113" y="4505325"/>
          <p14:tracePt t="125641" x="5853113" y="4522788"/>
          <p14:tracePt t="125651" x="5853113" y="4551363"/>
          <p14:tracePt t="125657" x="5853113" y="4559300"/>
          <p14:tracePt t="125668" x="5853113" y="4568825"/>
          <p14:tracePt t="125673" x="5853113" y="4578350"/>
          <p14:tracePt t="125689" x="5853113" y="4595813"/>
          <p14:tracePt t="125732" x="5853113" y="4605338"/>
          <p14:tracePt t="125746" x="5853113" y="4614863"/>
          <p14:tracePt t="125753" x="5853113" y="4632325"/>
          <p14:tracePt t="125762" x="5853113" y="4651375"/>
          <p14:tracePt t="125771" x="5853113" y="4660900"/>
          <p14:tracePt t="125777" x="5853113" y="4678363"/>
          <p14:tracePt t="125786" x="5853113" y="4687888"/>
          <p14:tracePt t="125809" x="5853113" y="4697413"/>
          <p14:tracePt t="125817" x="5853113" y="4714875"/>
          <p14:tracePt t="125826" x="5853113" y="4732338"/>
          <p14:tracePt t="125834" x="5826125" y="4751388"/>
          <p14:tracePt t="125841" x="5807075" y="4768850"/>
          <p14:tracePt t="125850" x="5797550" y="4778375"/>
          <p14:tracePt t="125857" x="5789613" y="4805363"/>
          <p14:tracePt t="125866" x="5780088" y="4814888"/>
          <p14:tracePt t="125886" x="5761038" y="4833938"/>
          <p14:tracePt t="125889" x="5753100" y="4841875"/>
          <p14:tracePt t="125898" x="5734050" y="4860925"/>
          <p14:tracePt t="125905" x="5724525" y="4860925"/>
          <p14:tracePt t="125914" x="5707063" y="4870450"/>
          <p14:tracePt t="125929" x="5697538" y="4878388"/>
          <p14:tracePt t="125937" x="5688013" y="4887913"/>
          <p14:tracePt t="125945" x="5680075" y="4897438"/>
          <p14:tracePt t="126059" x="5680075" y="4887913"/>
          <p14:tracePt t="126065" x="5680075" y="4870450"/>
          <p14:tracePt t="126082" x="5680075" y="4860925"/>
          <p14:tracePt t="126089" x="5680075" y="4833938"/>
          <p14:tracePt t="126099" x="5680075" y="4824413"/>
          <p14:tracePt t="126107" x="5680075" y="4814888"/>
          <p14:tracePt t="126121" x="5680075" y="4805363"/>
          <p14:tracePt t="126129" x="5680075" y="4787900"/>
          <p14:tracePt t="126162" x="5680075" y="4778375"/>
          <p14:tracePt t="126177" x="5680075" y="4768850"/>
          <p14:tracePt t="126186" x="5680075" y="4751388"/>
          <p14:tracePt t="126226" x="5680075" y="4741863"/>
          <p14:tracePt t="126233" x="5680075" y="4732338"/>
          <p14:tracePt t="126250" x="5680075" y="4705350"/>
          <p14:tracePt t="126267" x="5680075" y="4687888"/>
          <p14:tracePt t="126273" x="5680075" y="4668838"/>
          <p14:tracePt t="126281" x="5697538" y="4632325"/>
          <p14:tracePt t="126296" x="5697538" y="4605338"/>
          <p14:tracePt t="126297" x="5707063" y="4595813"/>
          <p14:tracePt t="126305" x="5707063" y="4568825"/>
          <p14:tracePt t="126316" x="5716588" y="4551363"/>
          <p14:tracePt t="126332" x="5716588" y="4532313"/>
          <p14:tracePt t="126344" x="5724525" y="4514850"/>
          <p14:tracePt t="126345" x="5724525" y="4505325"/>
          <p14:tracePt t="126361" x="5724525" y="4486275"/>
          <p14:tracePt t="126377" x="5724525" y="4478338"/>
          <p14:tracePt t="126426" x="5724525" y="4468813"/>
          <p14:tracePt t="126438" x="5724525" y="4459288"/>
          <p14:tracePt t="126441" x="5743575" y="4449763"/>
          <p14:tracePt t="126458" x="5743575" y="4441825"/>
          <p14:tracePt t="126466" x="5743575" y="4432300"/>
          <p14:tracePt t="126492" x="5743575" y="4422775"/>
          <p14:tracePt t="126556" x="5743575" y="4405313"/>
          <p14:tracePt t="126563" x="5743575" y="4395788"/>
          <p14:tracePt t="126572" x="5743575" y="4386263"/>
          <p14:tracePt t="126586" x="5743575" y="4368800"/>
          <p14:tracePt t="126593" x="5743575" y="4359275"/>
          <p14:tracePt t="126609" x="5743575" y="4349750"/>
          <p14:tracePt t="126628" x="5743575" y="4340225"/>
          <p14:tracePt t="126641" x="5743575" y="4322763"/>
          <p14:tracePt t="126651" x="5753100" y="4322763"/>
          <p14:tracePt t="126670" x="5753100" y="4313238"/>
          <p14:tracePt t="126772" x="5761038" y="4303713"/>
          <p14:tracePt t="126781" x="5761038" y="4295775"/>
          <p14:tracePt t="126786" x="5761038" y="4286250"/>
          <p14:tracePt t="126793" x="5770563" y="4268788"/>
          <p14:tracePt t="126809" x="5780088" y="4268788"/>
          <p14:tracePt t="126818" x="5780088" y="4259263"/>
          <p14:tracePt t="126825" x="5789613" y="4259263"/>
          <p14:tracePt t="126833" x="5797550" y="4249738"/>
          <p14:tracePt t="126841" x="5807075" y="4232275"/>
          <p14:tracePt t="126850" x="5826125" y="4213225"/>
          <p14:tracePt t="126857" x="5834063" y="4195763"/>
          <p14:tracePt t="126868" x="5843588" y="4176713"/>
          <p14:tracePt t="126874" x="5853113" y="4140200"/>
          <p14:tracePt t="126886" x="5870575" y="4113213"/>
          <p14:tracePt t="126889" x="5889625" y="4086225"/>
          <p14:tracePt t="126897" x="5899150" y="4040188"/>
          <p14:tracePt t="126906" x="5899150" y="4003675"/>
          <p14:tracePt t="126913" x="5907088" y="3967163"/>
          <p14:tracePt t="126921" x="5907088" y="3940175"/>
          <p14:tracePt t="126929" x="5907088" y="3884613"/>
          <p14:tracePt t="126937" x="5907088" y="3867150"/>
          <p14:tracePt t="126945" x="5907088" y="3830638"/>
          <p14:tracePt t="126953" x="5907088" y="3784600"/>
          <p14:tracePt t="126961" x="5907088" y="3748088"/>
          <p14:tracePt t="126970" x="5907088" y="3721100"/>
          <p14:tracePt t="126977" x="5907088" y="3684588"/>
          <p14:tracePt t="126985" x="5907088" y="3665538"/>
          <p14:tracePt t="126993" x="5907088" y="3638550"/>
          <p14:tracePt t="127001" x="5907088" y="3621088"/>
          <p14:tracePt t="127009" x="5907088" y="3592513"/>
          <p14:tracePt t="127018" x="5907088" y="3584575"/>
          <p14:tracePt t="127025" x="5907088" y="3575050"/>
          <p14:tracePt t="127034" x="5899150" y="3548063"/>
          <p14:tracePt t="127043" x="5889625" y="3538538"/>
          <p14:tracePt t="127059" x="5880100" y="3538538"/>
          <p14:tracePt t="127138" x="5880100" y="3511550"/>
          <p14:tracePt t="127147" x="5880100" y="3492500"/>
          <p14:tracePt t="127157" x="5870575" y="3475038"/>
          <p14:tracePt t="127162" x="5870575" y="3455988"/>
          <p14:tracePt t="127172" x="5853113" y="3411538"/>
          <p14:tracePt t="127177" x="5843588" y="3402013"/>
          <p14:tracePt t="127185" x="5826125" y="3375025"/>
          <p14:tracePt t="127193" x="5816600" y="3355975"/>
          <p14:tracePt t="127202" x="5797550" y="3328988"/>
          <p14:tracePt t="127209" x="5789613" y="3309938"/>
          <p14:tracePt t="127217" x="5789613" y="3282950"/>
          <p14:tracePt t="127225" x="5770563" y="3255963"/>
          <p14:tracePt t="127241" x="5770563" y="3236913"/>
          <p14:tracePt t="127251" x="5770563" y="3228975"/>
          <p14:tracePt t="127257" x="5753100" y="3209925"/>
          <p14:tracePt t="127498" x="5753100" y="3219450"/>
          <p14:tracePt t="127507" x="5753100" y="3228975"/>
          <p14:tracePt t="127516" x="5753100" y="3246438"/>
          <p14:tracePt t="127532" x="5753100" y="3265488"/>
          <p14:tracePt t="127543" x="5753100" y="3302000"/>
          <p14:tracePt t="127553" x="5753100" y="3319463"/>
          <p14:tracePt t="127561" x="5753100" y="3346450"/>
          <p14:tracePt t="127570" x="5753100" y="3355975"/>
          <p14:tracePt t="127586" x="5753100" y="3365500"/>
          <p14:tracePt t="127593" x="5743575" y="3382963"/>
          <p14:tracePt t="127609" x="5734050" y="3392488"/>
          <p14:tracePt t="127637" x="5734050" y="3402013"/>
          <p14:tracePt t="127706" x="5724525" y="3411538"/>
          <p14:tracePt t="127722" x="5716588" y="3411538"/>
          <p14:tracePt t="127732" x="5707063" y="3411538"/>
          <p14:tracePt t="127737" x="5697538" y="3411538"/>
          <p14:tracePt t="127745" x="5680075" y="3411538"/>
          <p14:tracePt t="127753" x="5670550" y="3411538"/>
          <p14:tracePt t="127761" x="5653088" y="3411538"/>
          <p14:tracePt t="127770" x="5634038" y="3411538"/>
          <p14:tracePt t="127778" x="5616575" y="3411538"/>
          <p14:tracePt t="127786" x="5607050" y="3402013"/>
          <p14:tracePt t="127793" x="5597525" y="3382963"/>
          <p14:tracePt t="127802" x="5580063" y="3338513"/>
          <p14:tracePt t="127819" x="5570538" y="3309938"/>
          <p14:tracePt t="127825" x="5570538" y="3292475"/>
          <p14:tracePt t="127834" x="5570538" y="3265488"/>
          <p14:tracePt t="127841" x="5570538" y="3246438"/>
          <p14:tracePt t="127850" x="5570538" y="3219450"/>
          <p14:tracePt t="127858" x="5570538" y="3200400"/>
          <p14:tracePt t="127872" x="5570538" y="3192463"/>
          <p14:tracePt t="127873" x="5570538" y="3163888"/>
          <p14:tracePt t="127891" x="5570538" y="3146425"/>
          <p14:tracePt t="127897" x="5570538" y="3127375"/>
          <p14:tracePt t="127913" x="5570538" y="3119438"/>
          <p14:tracePt t="127938" x="5588000" y="3109913"/>
          <p14:tracePt t="127945" x="5597525" y="3109913"/>
          <p14:tracePt t="127953" x="5616575" y="3109913"/>
          <p14:tracePt t="127961" x="5661025" y="3090863"/>
          <p14:tracePt t="127978" x="5707063" y="3073400"/>
          <p14:tracePt t="127994" x="5734050" y="3063875"/>
          <p14:tracePt t="128001" x="5743575" y="3054350"/>
          <p14:tracePt t="128011" x="5753100" y="3054350"/>
          <p14:tracePt t="128018" x="5761038" y="3054350"/>
          <p14:tracePt t="128089" x="5789613" y="3054350"/>
          <p14:tracePt t="128097" x="5789613" y="3063875"/>
          <p14:tracePt t="128106" x="5807075" y="3090863"/>
          <p14:tracePt t="128113" x="5807075" y="3119438"/>
          <p14:tracePt t="128122" x="5816600" y="3136900"/>
          <p14:tracePt t="128139" x="5816600" y="3155950"/>
          <p14:tracePt t="128147" x="5816600" y="3163888"/>
          <p14:tracePt t="128171" x="5816600" y="3192463"/>
          <p14:tracePt t="128179" x="5816600" y="3200400"/>
          <p14:tracePt t="128187" x="5816600" y="3209925"/>
          <p14:tracePt t="128194" x="5816600" y="3236913"/>
          <p14:tracePt t="128203" x="5816600" y="3255963"/>
          <p14:tracePt t="128211" x="5816600" y="3265488"/>
          <p14:tracePt t="128220" x="5816600" y="3292475"/>
          <p14:tracePt t="128235" x="5816600" y="3328988"/>
          <p14:tracePt t="128243" x="5807075" y="3338513"/>
          <p14:tracePt t="128252" x="5789613" y="3355975"/>
          <p14:tracePt t="128271" x="5761038" y="3355975"/>
          <p14:tracePt t="128274" x="5753100" y="3365500"/>
          <p14:tracePt t="128284" x="5743575" y="3375025"/>
          <p14:tracePt t="128305" x="5743575" y="3382963"/>
          <p14:tracePt t="128338" x="5716588" y="3382963"/>
          <p14:tracePt t="128345" x="5697538" y="3382963"/>
          <p14:tracePt t="128353" x="5670550" y="3382963"/>
          <p14:tracePt t="128361" x="5653088" y="3382963"/>
          <p14:tracePt t="128370" x="5607050" y="3382963"/>
          <p14:tracePt t="128377" x="5580063" y="3382963"/>
          <p14:tracePt t="128385" x="5570538" y="3375025"/>
          <p14:tracePt t="128393" x="5561013" y="3365500"/>
          <p14:tracePt t="128409" x="5551488" y="3355975"/>
          <p14:tracePt t="128417" x="5543550" y="3346450"/>
          <p14:tracePt t="128434" x="5543550" y="3338513"/>
          <p14:tracePt t="128441" x="5543550" y="3328988"/>
          <p14:tracePt t="128450" x="5543550" y="3309938"/>
          <p14:tracePt t="128457" x="5543550" y="3292475"/>
          <p14:tracePt t="128465" x="5543550" y="3265488"/>
          <p14:tracePt t="128473" x="5543550" y="3246438"/>
          <p14:tracePt t="128481" x="5543550" y="3209925"/>
          <p14:tracePt t="128489" x="5543550" y="3200400"/>
          <p14:tracePt t="128497" x="5543550" y="3163888"/>
          <p14:tracePt t="128505" x="5543550" y="3146425"/>
          <p14:tracePt t="128513" x="5551488" y="3136900"/>
          <p14:tracePt t="128521" x="5561013" y="3136900"/>
          <p14:tracePt t="128537" x="5580063" y="3119438"/>
          <p14:tracePt t="128545" x="5588000" y="3109913"/>
          <p14:tracePt t="128553" x="5607050" y="3100388"/>
          <p14:tracePt t="128562" x="5616575" y="3100388"/>
          <p14:tracePt t="128569" x="5634038" y="3090863"/>
          <p14:tracePt t="128586" x="5653088" y="3082925"/>
          <p14:tracePt t="128593" x="5661025" y="3073400"/>
          <p14:tracePt t="128609" x="5680075" y="3063875"/>
          <p14:tracePt t="128619" x="5688013" y="3063875"/>
          <p14:tracePt t="128625" x="5697538" y="3063875"/>
          <p14:tracePt t="128635" x="5707063" y="3063875"/>
          <p14:tracePt t="128641" x="5716588" y="3063875"/>
          <p14:tracePt t="128652" x="5724525" y="3054350"/>
          <p14:tracePt t="128657" x="5734050" y="3054350"/>
          <p14:tracePt t="128669" x="5743575" y="3054350"/>
          <p14:tracePt t="128673" x="5761038" y="3054350"/>
          <p14:tracePt t="128745" x="5770563" y="3054350"/>
          <p14:tracePt t="128753" x="5770563" y="3063875"/>
          <p14:tracePt t="128770" x="5770563" y="3082925"/>
          <p14:tracePt t="128778" x="5770563" y="3100388"/>
          <p14:tracePt t="128786" x="5770563" y="3109913"/>
          <p14:tracePt t="128793" x="5770563" y="3119438"/>
          <p14:tracePt t="128818" x="5770563" y="3136900"/>
          <p14:tracePt t="129026" x="5770563" y="3155950"/>
          <p14:tracePt t="129033" x="5770563" y="3163888"/>
          <p14:tracePt t="129596" x="5770563" y="3182938"/>
          <p14:tracePt t="129602" x="5789613" y="3209925"/>
          <p14:tracePt t="129612" x="5789613" y="3228975"/>
          <p14:tracePt t="129617" x="5797550" y="3236913"/>
          <p14:tracePt t="129625" x="5797550" y="3255963"/>
          <p14:tracePt t="129635" x="5797550" y="3273425"/>
          <p14:tracePt t="129651" x="5797550" y="3292475"/>
          <p14:tracePt t="129657" x="5797550" y="3309938"/>
          <p14:tracePt t="129674" x="5797550" y="3328988"/>
          <p14:tracePt t="129684" x="5797550" y="3338513"/>
          <p14:tracePt t="129694" x="5780088" y="3346450"/>
          <p14:tracePt t="129704" x="5770563" y="3355975"/>
          <p14:tracePt t="129707" x="5753100" y="3375025"/>
          <p14:tracePt t="129735" x="5743575" y="3375025"/>
          <p14:tracePt t="129737" x="5734050" y="3375025"/>
          <p14:tracePt t="129745" x="5734050" y="3382963"/>
          <p14:tracePt t="129769" x="5724525" y="3382963"/>
          <p14:tracePt t="129788" x="5707063" y="3382963"/>
          <p14:tracePt t="129818" x="5697538" y="3382963"/>
          <p14:tracePt t="129834" x="5688013" y="3382963"/>
          <p14:tracePt t="129857" x="5680075" y="3382963"/>
          <p14:tracePt t="129867" x="5680075" y="3375025"/>
          <p14:tracePt t="129907" x="5680075" y="3365500"/>
          <p14:tracePt t="129915" x="5680075" y="3355975"/>
          <p14:tracePt t="129921" x="5680075" y="3338513"/>
          <p14:tracePt t="129937" x="5680075" y="3319463"/>
          <p14:tracePt t="129962" x="5680075" y="3302000"/>
          <p14:tracePt t="129969" x="5680075" y="3292475"/>
          <p14:tracePt t="129977" x="5680075" y="3282950"/>
          <p14:tracePt t="129985" x="5680075" y="3273425"/>
          <p14:tracePt t="129994" x="5697538" y="3246438"/>
          <p14:tracePt t="130002" x="5707063" y="3236913"/>
          <p14:tracePt t="130009" x="5724525" y="3228975"/>
          <p14:tracePt t="130018" x="5743575" y="3219450"/>
          <p14:tracePt t="130026" x="5753100" y="3219450"/>
          <p14:tracePt t="130035" x="5761038" y="3209925"/>
          <p14:tracePt t="130067" x="5770563" y="3200400"/>
          <p14:tracePt t="130115" x="5780088" y="3200400"/>
          <p14:tracePt t="130123" x="5789613" y="3200400"/>
          <p14:tracePt t="130170" x="5789613" y="3209925"/>
          <p14:tracePt t="130186" x="5789613" y="3219450"/>
          <p14:tracePt t="130195" x="5789613" y="3228975"/>
          <p14:tracePt t="130202" x="5789613" y="3236913"/>
          <p14:tracePt t="130211" x="5789613" y="3246438"/>
          <p14:tracePt t="130219" x="5789613" y="3265488"/>
          <p14:tracePt t="130226" x="5789613" y="3273425"/>
          <p14:tracePt t="130490" x="5789613" y="3255963"/>
          <p14:tracePt t="130684" x="5789613" y="3236913"/>
          <p14:tracePt t="130697" x="5789613" y="3228975"/>
          <p14:tracePt t="130705" x="5789613" y="3209925"/>
          <p14:tracePt t="130721" x="5789613" y="3200400"/>
          <p14:tracePt t="131022" x="5780088" y="3200400"/>
          <p14:tracePt t="131025" x="5753100" y="3200400"/>
          <p14:tracePt t="131034" x="5743575" y="3200400"/>
          <p14:tracePt t="131042" x="5734050" y="3200400"/>
          <p14:tracePt t="131050" x="5724525" y="3209925"/>
          <p14:tracePt t="131067" x="5724525" y="3219450"/>
          <p14:tracePt t="131083" x="5707063" y="3228975"/>
          <p14:tracePt t="131266" x="5707063" y="3219450"/>
          <p14:tracePt t="131282" x="5734050" y="3209925"/>
          <p14:tracePt t="131305" x="5743575" y="3200400"/>
          <p14:tracePt t="131338" x="5753100" y="3200400"/>
          <p14:tracePt t="131345" x="5770563" y="3200400"/>
          <p14:tracePt t="131353" x="5780088" y="3200400"/>
          <p14:tracePt t="131361" x="5789613" y="3200400"/>
          <p14:tracePt t="131377" x="5816600" y="3200400"/>
          <p14:tracePt t="131465" x="5826125" y="3200400"/>
          <p14:tracePt t="131481" x="5826125" y="3209925"/>
          <p14:tracePt t="131489" x="5826125" y="3219450"/>
          <p14:tracePt t="131506" x="5807075" y="3236913"/>
          <p14:tracePt t="131521" x="5797550" y="3246438"/>
          <p14:tracePt t="131545" x="5789613" y="3255963"/>
          <p14:tracePt t="131570" x="5780088" y="3255963"/>
          <p14:tracePt t="131577" x="5770563" y="3255963"/>
          <p14:tracePt t="131586" x="5753100" y="3255963"/>
          <p14:tracePt t="131602" x="5743575" y="3255963"/>
          <p14:tracePt t="131627" x="5734050" y="3255963"/>
          <p14:tracePt t="131643" x="5716588" y="3255963"/>
          <p14:tracePt t="131702" x="5697538" y="3255963"/>
          <p14:tracePt t="131708" x="5697538" y="3246438"/>
          <p14:tracePt t="131716" x="5697538" y="3236913"/>
          <p14:tracePt t="131729" x="5697538" y="3228975"/>
          <p14:tracePt t="131737" x="5697538" y="3209925"/>
          <p14:tracePt t="131745" x="5697538" y="3200400"/>
          <p14:tracePt t="131763" x="5707063" y="3182938"/>
          <p14:tracePt t="131769" x="5707063" y="3173413"/>
          <p14:tracePt t="131777" x="5716588" y="3155950"/>
          <p14:tracePt t="131786" x="5716588" y="3146425"/>
          <p14:tracePt t="131804" x="5734050" y="3127375"/>
          <p14:tracePt t="131818" x="5743575" y="3119438"/>
          <p14:tracePt t="131873" x="5753100" y="3109913"/>
          <p14:tracePt t="131889" x="5770563" y="3109913"/>
          <p14:tracePt t="131897" x="5789613" y="3109913"/>
          <p14:tracePt t="131905" x="5797550" y="3109913"/>
          <p14:tracePt t="131914" x="5826125" y="3119438"/>
          <p14:tracePt t="131921" x="5826125" y="3127375"/>
          <p14:tracePt t="131936" x="5834063" y="3136900"/>
          <p14:tracePt t="131947" x="5843588" y="3146425"/>
          <p14:tracePt t="131955" x="5853113" y="3163888"/>
          <p14:tracePt t="131967" x="5862638" y="3173413"/>
          <p14:tracePt t="131977" x="5870575" y="3182938"/>
          <p14:tracePt t="132029" x="5870575" y="3192463"/>
          <p14:tracePt t="132047" x="5870575" y="3200400"/>
          <p14:tracePt t="132048" x="5870575" y="3209925"/>
          <p14:tracePt t="132062" x="5870575" y="3228975"/>
          <p14:tracePt t="132089" x="5870575" y="3236913"/>
          <p14:tracePt t="132109" x="5870575" y="3246438"/>
          <p14:tracePt t="132155" x="5870575" y="3265488"/>
          <p14:tracePt t="132170" x="5870575" y="3273425"/>
          <p14:tracePt t="132177" x="5870575" y="3282950"/>
          <p14:tracePt t="132187" x="5862638" y="3292475"/>
          <p14:tracePt t="132193" x="5853113" y="3302000"/>
          <p14:tracePt t="132211" x="5843588" y="3309938"/>
          <p14:tracePt t="132234" x="5843588" y="3319463"/>
          <p14:tracePt t="132241" x="5834063" y="3328988"/>
          <p14:tracePt t="132266" x="5826125" y="3328988"/>
          <p14:tracePt t="132282" x="5807075" y="3338513"/>
          <p14:tracePt t="132403" x="5807075" y="3328988"/>
          <p14:tracePt t="133474" x="5807075" y="3346450"/>
          <p14:tracePt t="133482" x="5807075" y="3375025"/>
          <p14:tracePt t="133490" x="5807075" y="3402013"/>
          <p14:tracePt t="133498" x="5807075" y="3419475"/>
          <p14:tracePt t="133505" x="5807075" y="3446463"/>
          <p14:tracePt t="133514" x="5789613" y="3482975"/>
          <p14:tracePt t="133521" x="5789613" y="3502025"/>
          <p14:tracePt t="133529" x="5789613" y="3529013"/>
          <p14:tracePt t="133538" x="5789613" y="3548063"/>
          <p14:tracePt t="133545" x="5780088" y="3565525"/>
          <p14:tracePt t="133553" x="5780088" y="3602038"/>
          <p14:tracePt t="133561" x="5780088" y="3629025"/>
          <p14:tracePt t="133570" x="5780088" y="3665538"/>
          <p14:tracePt t="133577" x="5780088" y="3702050"/>
          <p14:tracePt t="133585" x="5780088" y="3757613"/>
          <p14:tracePt t="133595" x="5780088" y="3830638"/>
          <p14:tracePt t="133609" x="5780088" y="3976688"/>
          <p14:tracePt t="133618" x="5780088" y="4076700"/>
          <p14:tracePt t="133626" x="5807075" y="4149725"/>
          <p14:tracePt t="133634" x="5853113" y="4286250"/>
          <p14:tracePt t="133641" x="5880100" y="4368800"/>
          <p14:tracePt t="133650" x="5907088" y="4441825"/>
          <p14:tracePt t="133657" x="5943600" y="4522788"/>
          <p14:tracePt t="133669" x="5953125" y="4568825"/>
          <p14:tracePt t="133673" x="5980113" y="4595813"/>
          <p14:tracePt t="133684" x="5980113" y="4605338"/>
          <p14:tracePt t="133689" x="5980113" y="4624388"/>
          <p14:tracePt t="133777" x="5972175" y="4595813"/>
          <p14:tracePt t="133801" x="5972175" y="4587875"/>
          <p14:tracePt t="133809" x="5972175" y="4578350"/>
          <p14:tracePt t="133818" x="5972175" y="4559300"/>
          <p14:tracePt t="133834" x="5972175" y="4551363"/>
          <p14:tracePt t="133849" x="5972175" y="4541838"/>
          <p14:tracePt t="133857" x="5972175" y="4532313"/>
          <p14:tracePt t="133870" x="5972175" y="4522788"/>
          <p14:tracePt t="133875" x="5972175" y="4514850"/>
          <p14:tracePt t="133882" x="5972175" y="4505325"/>
          <p14:tracePt t="133903" x="5972175" y="4478338"/>
          <p14:tracePt t="133905" x="5972175" y="4468813"/>
          <p14:tracePt t="133921" x="5972175" y="4459288"/>
          <p14:tracePt t="133939" x="5972175" y="4441825"/>
          <p14:tracePt t="133953" x="5962650" y="4432300"/>
          <p14:tracePt t="133979" x="5962650" y="4422775"/>
          <p14:tracePt t="133985" x="5953125" y="4413250"/>
          <p14:tracePt t="133994" x="5943600" y="4413250"/>
          <p14:tracePt t="134002" x="5935663" y="4405313"/>
          <p14:tracePt t="134013" x="5935663" y="4395788"/>
          <p14:tracePt t="134018" x="5926138" y="4376738"/>
          <p14:tracePt t="134034" x="5926138" y="4349750"/>
          <p14:tracePt t="134043" x="5916613" y="4332288"/>
          <p14:tracePt t="134061" x="5899150" y="4286250"/>
          <p14:tracePt t="134073" x="5899150" y="4276725"/>
          <p14:tracePt t="134084" x="5899150" y="4259263"/>
          <p14:tracePt t="134090" x="5899150" y="4249738"/>
          <p14:tracePt t="134113" x="5899150" y="4240213"/>
          <p14:tracePt t="134247" x="5889625" y="4232275"/>
          <p14:tracePt t="134284" x="5889625" y="4240213"/>
          <p14:tracePt t="134299" x="5889625" y="4249738"/>
          <p14:tracePt t="134308" x="5889625" y="4259263"/>
          <p14:tracePt t="134323" x="5889625" y="4276725"/>
          <p14:tracePt t="134329" x="5889625" y="4286250"/>
          <p14:tracePt t="134338" x="5889625" y="4295775"/>
          <p14:tracePt t="134345" x="5889625" y="4322763"/>
          <p14:tracePt t="134361" x="5889625" y="4332288"/>
          <p14:tracePt t="134370" x="5880100" y="4349750"/>
          <p14:tracePt t="134377" x="5880100" y="4368800"/>
          <p14:tracePt t="134387" x="5870575" y="4413250"/>
          <p14:tracePt t="134393" x="5853113" y="4432300"/>
          <p14:tracePt t="134402" x="5843588" y="4459288"/>
          <p14:tracePt t="134409" x="5834063" y="4486275"/>
          <p14:tracePt t="134418" x="5816600" y="4522788"/>
          <p14:tracePt t="134425" x="5816600" y="4541838"/>
          <p14:tracePt t="134433" x="5797550" y="4568825"/>
          <p14:tracePt t="134441" x="5789613" y="4595813"/>
          <p14:tracePt t="134450" x="5789613" y="4614863"/>
          <p14:tracePt t="134457" x="5780088" y="4624388"/>
          <p14:tracePt t="134466" x="5780088" y="4632325"/>
          <p14:tracePt t="134482" x="5780088" y="4651375"/>
          <p14:tracePt t="134489" x="5780088" y="4660900"/>
          <p14:tracePt t="134505" x="5770563" y="4660900"/>
          <p14:tracePt t="134532" x="5770563" y="4668838"/>
          <p14:tracePt t="134545" x="5770563" y="4678363"/>
          <p14:tracePt t="134553" x="5770563" y="4687888"/>
          <p14:tracePt t="134561" x="5770563" y="4697413"/>
          <p14:tracePt t="134684" x="5780088" y="4697413"/>
          <p14:tracePt t="134698" x="5789613" y="4697413"/>
          <p14:tracePt t="134705" x="5797550" y="4697413"/>
          <p14:tracePt t="134731" x="5807075" y="4697413"/>
          <p14:tracePt t="134737" x="5826125" y="4697413"/>
          <p14:tracePt t="134753" x="5834063" y="4697413"/>
          <p14:tracePt t="134769" x="5843588" y="4697413"/>
          <p14:tracePt t="134777" x="5862638" y="4697413"/>
          <p14:tracePt t="134785" x="5870575" y="4705350"/>
          <p14:tracePt t="134793" x="5880100" y="4714875"/>
          <p14:tracePt t="134802" x="5889625" y="4741863"/>
          <p14:tracePt t="134810" x="5889625" y="4751388"/>
          <p14:tracePt t="134817" x="5899150" y="4787900"/>
          <p14:tracePt t="134826" x="5916613" y="4833938"/>
          <p14:tracePt t="134835" x="5916613" y="4841875"/>
          <p14:tracePt t="134841" x="5926138" y="4887913"/>
          <p14:tracePt t="134851" x="5926138" y="4906963"/>
          <p14:tracePt t="134857" x="5926138" y="4933950"/>
          <p14:tracePt t="134866" x="5926138" y="4943475"/>
          <p14:tracePt t="134873" x="5935663" y="4951413"/>
          <p14:tracePt t="134922" x="5935663" y="4970463"/>
          <p14:tracePt t="134929" x="5935663" y="4979988"/>
          <p14:tracePt t="134961" x="5935663" y="5006975"/>
          <p14:tracePt t="134969" x="5935663" y="5016500"/>
          <p14:tracePt t="134977" x="5935663" y="5024438"/>
          <p14:tracePt t="134994" x="5935663" y="5033963"/>
          <p14:tracePt t="135010" x="5935663" y="5053013"/>
          <p14:tracePt t="135026" x="5926138" y="5070475"/>
          <p14:tracePt t="135130" x="5916613" y="5070475"/>
          <p14:tracePt t="135138" x="5907088" y="5070475"/>
          <p14:tracePt t="135155" x="5899150" y="5070475"/>
          <p14:tracePt t="135232" x="5889625" y="5070475"/>
          <p14:tracePt t="135234" x="5880100" y="5070475"/>
          <p14:tracePt t="135241" x="5870575" y="5080000"/>
          <p14:tracePt t="135275" x="5853113" y="5089525"/>
          <p14:tracePt t="135284" x="5834063" y="5106988"/>
          <p14:tracePt t="135295" x="5826125" y="5116513"/>
          <p14:tracePt t="135297" x="5797550" y="5126038"/>
          <p14:tracePt t="135315" x="5789613" y="5126038"/>
          <p14:tracePt t="135321" x="5789613" y="5133975"/>
          <p14:tracePt t="135329" x="5780088" y="5143500"/>
          <p14:tracePt t="135345" x="5770563" y="5153025"/>
          <p14:tracePt t="135519" x="5761038" y="5153025"/>
          <p14:tracePt t="135638" x="5761038" y="5143500"/>
          <p14:tracePt t="135650" x="5770563" y="5133975"/>
          <p14:tracePt t="135657" x="5780088" y="5133975"/>
          <p14:tracePt t="135668" x="5797550" y="5116513"/>
          <p14:tracePt t="135673" x="5807075" y="5106988"/>
          <p14:tracePt t="135685" x="5816600" y="5097463"/>
          <p14:tracePt t="135689" x="5834063" y="5089525"/>
          <p14:tracePt t="135709" x="5843588" y="5080000"/>
          <p14:tracePt t="135715" x="5862638" y="5060950"/>
          <p14:tracePt t="135735" x="5880100" y="5033963"/>
          <p14:tracePt t="135737" x="5880100" y="5024438"/>
          <p14:tracePt t="135745" x="5889625" y="5006975"/>
          <p14:tracePt t="135755" x="5899150" y="4960938"/>
          <p14:tracePt t="135769" x="5899150" y="4933950"/>
          <p14:tracePt t="135777" x="5899150" y="4887913"/>
          <p14:tracePt t="135786" x="5899150" y="4870450"/>
          <p14:tracePt t="135793" x="5899150" y="4833938"/>
          <p14:tracePt t="135801" x="5899150" y="4787900"/>
          <p14:tracePt t="135809" x="5899150" y="4768850"/>
          <p14:tracePt t="135818" x="5899150" y="4741863"/>
          <p14:tracePt t="135825" x="5899150" y="4724400"/>
          <p14:tracePt t="135833" x="5899150" y="4714875"/>
          <p14:tracePt t="135841" x="5899150" y="4697413"/>
          <p14:tracePt t="135857" x="5899150" y="4687888"/>
          <p14:tracePt t="135933" x="5899150" y="4678363"/>
          <p14:tracePt t="135953" x="5889625" y="4678363"/>
          <p14:tracePt t="135985" x="5880100" y="4687888"/>
          <p14:tracePt t="136121" x="5889625" y="4687888"/>
          <p14:tracePt t="136129" x="5907088" y="4687888"/>
          <p14:tracePt t="136138" x="5916613" y="4687888"/>
          <p14:tracePt t="136147" x="5926138" y="4678363"/>
          <p14:tracePt t="136155" x="5935663" y="4668838"/>
          <p14:tracePt t="136169" x="5953125" y="4651375"/>
          <p14:tracePt t="136203" x="5972175" y="4632325"/>
          <p14:tracePt t="136218" x="5972175" y="4624388"/>
          <p14:tracePt t="136226" x="5972175" y="4614863"/>
          <p14:tracePt t="136234" x="5972175" y="4605338"/>
          <p14:tracePt t="136241" x="5972175" y="4595813"/>
          <p14:tracePt t="136311" x="5972175" y="4587875"/>
          <p14:tracePt t="136324" x="5972175" y="4578350"/>
          <p14:tracePt t="136348" x="5972175" y="4568825"/>
          <p14:tracePt t="136363" x="5972175" y="4559300"/>
          <p14:tracePt t="136371" x="5972175" y="4551363"/>
          <p14:tracePt t="136378" x="5972175" y="4532313"/>
          <p14:tracePt t="136393" x="5972175" y="4522788"/>
          <p14:tracePt t="136402" x="5972175" y="4514850"/>
          <p14:tracePt t="136410" x="5972175" y="4495800"/>
          <p14:tracePt t="136427" x="5972175" y="4486275"/>
          <p14:tracePt t="136437" x="5972175" y="4478338"/>
          <p14:tracePt t="136459" x="5972175" y="4449763"/>
          <p14:tracePt t="136468" x="5972175" y="4441825"/>
          <p14:tracePt t="136489" x="5972175" y="4432300"/>
          <p14:tracePt t="136538" x="5972175" y="4413250"/>
          <p14:tracePt t="136577" x="5972175" y="4405313"/>
          <p14:tracePt t="136593" x="5972175" y="4395788"/>
          <p14:tracePt t="136618" x="5972175" y="4376738"/>
          <p14:tracePt t="136625" x="5972175" y="4368800"/>
          <p14:tracePt t="136634" x="5980113" y="4359275"/>
          <p14:tracePt t="136667" x="5989638" y="4340225"/>
          <p14:tracePt t="136684" x="5989638" y="4332288"/>
          <p14:tracePt t="136689" x="5989638" y="4322763"/>
          <p14:tracePt t="136697" x="6007100" y="4313238"/>
          <p14:tracePt t="136706" x="6016625" y="4303713"/>
          <p14:tracePt t="136713" x="6026150" y="4286250"/>
          <p14:tracePt t="136729" x="6035675" y="4276725"/>
          <p14:tracePt t="136745" x="6035675" y="4268788"/>
          <p14:tracePt t="136953" x="6035675" y="4259263"/>
          <p14:tracePt t="136961" x="6026150" y="4259263"/>
          <p14:tracePt t="136985" x="6016625" y="4259263"/>
          <p14:tracePt t="137002" x="6007100" y="4259263"/>
          <p14:tracePt t="137010" x="5980113" y="4249738"/>
          <p14:tracePt t="137018" x="5972175" y="4240213"/>
          <p14:tracePt t="137026" x="5962650" y="4240213"/>
          <p14:tracePt t="137034" x="5943600" y="4232275"/>
          <p14:tracePt t="137042" x="5935663" y="4232275"/>
          <p14:tracePt t="137217" x="5935663" y="4222750"/>
          <p14:tracePt t="137225" x="5935663" y="4213225"/>
          <p14:tracePt t="137241" x="5935663" y="4203700"/>
          <p14:tracePt t="137257" x="5935663" y="4195763"/>
          <p14:tracePt t="137267" x="5935663" y="4186238"/>
          <p14:tracePt t="137300" x="5943600" y="4176713"/>
          <p14:tracePt t="137322" x="5953125" y="4167188"/>
          <p14:tracePt t="137865" x="5953125" y="4159250"/>
          <p14:tracePt t="137874" x="5935663" y="4159250"/>
          <p14:tracePt t="137883" x="5916613" y="4159250"/>
          <p14:tracePt t="137889" x="5889625" y="4159250"/>
          <p14:tracePt t="137898" x="5870575" y="4159250"/>
          <p14:tracePt t="137906" x="5834063" y="4159250"/>
          <p14:tracePt t="137913" x="5789613" y="4159250"/>
          <p14:tracePt t="137921" x="5770563" y="4159250"/>
          <p14:tracePt t="137930" x="5753100" y="4159250"/>
          <p14:tracePt t="137945" x="5743575" y="4159250"/>
          <p14:tracePt t="137953" x="5734050" y="4159250"/>
          <p14:tracePt t="137961" x="5716588" y="4159250"/>
          <p14:tracePt t="138106" x="5707063" y="4149725"/>
          <p14:tracePt t="138124" x="5707063" y="4130675"/>
          <p14:tracePt t="138138" x="5707063" y="4113213"/>
          <p14:tracePt t="138363" x="5716588" y="4103688"/>
          <p14:tracePt t="138377" x="5716588" y="4094163"/>
          <p14:tracePt t="138385" x="5724525" y="4086225"/>
          <p14:tracePt t="138393" x="5724525" y="4076700"/>
          <p14:tracePt t="138402" x="5724525" y="4049713"/>
          <p14:tracePt t="138409" x="5724525" y="4040188"/>
          <p14:tracePt t="138417" x="5724525" y="4030663"/>
          <p14:tracePt t="138425" x="5724525" y="4021138"/>
          <p14:tracePt t="138433" x="5724525" y="4013200"/>
          <p14:tracePt t="138441" x="5743575" y="3984625"/>
          <p14:tracePt t="138499" x="5753100" y="3984625"/>
          <p14:tracePt t="138837" x="5761038" y="3976688"/>
          <p14:tracePt t="138846" x="5789613" y="3976688"/>
          <p14:tracePt t="138851" x="5816600" y="3994150"/>
          <p14:tracePt t="138863" x="5843588" y="4013200"/>
          <p14:tracePt t="138865" x="5889625" y="4049713"/>
          <p14:tracePt t="138876" x="5899150" y="4057650"/>
          <p14:tracePt t="138894" x="5935663" y="4067175"/>
          <p14:tracePt t="138931" x="5943600" y="4067175"/>
          <p14:tracePt t="138949" x="5953125" y="4067175"/>
          <p14:tracePt t="138957" x="5962650" y="4067175"/>
          <p14:tracePt t="138972" x="5972175" y="4067175"/>
          <p14:tracePt t="139595" x="5972175" y="4103688"/>
          <p14:tracePt t="139605" x="5972175" y="4140200"/>
          <p14:tracePt t="139611" x="5972175" y="4159250"/>
          <p14:tracePt t="139618" x="5972175" y="4186238"/>
          <p14:tracePt t="139627" x="5972175" y="4203700"/>
          <p14:tracePt t="139634" x="5962650" y="4240213"/>
          <p14:tracePt t="139641" x="5962650" y="4276725"/>
          <p14:tracePt t="139651" x="5953125" y="4303713"/>
          <p14:tracePt t="139658" x="5935663" y="4332288"/>
          <p14:tracePt t="139668" x="5926138" y="4376738"/>
          <p14:tracePt t="139673" x="5916613" y="4395788"/>
          <p14:tracePt t="139684" x="5889625" y="4441825"/>
          <p14:tracePt t="139689" x="5870575" y="4459288"/>
          <p14:tracePt t="139697" x="5870575" y="4486275"/>
          <p14:tracePt t="139707" x="5862638" y="4505325"/>
          <p14:tracePt t="139716" x="5853113" y="4522788"/>
          <p14:tracePt t="139723" x="5843588" y="4541838"/>
          <p14:tracePt t="139735" x="5834063" y="4551363"/>
          <p14:tracePt t="140076" x="5826125" y="4559300"/>
          <p14:tracePt t="140082" x="5826125" y="4578350"/>
          <p14:tracePt t="140089" x="5826125" y="4595813"/>
          <p14:tracePt t="140098" x="5826125" y="4614863"/>
          <p14:tracePt t="140114" x="5826125" y="4632325"/>
          <p14:tracePt t="140121" x="5826125" y="4651375"/>
          <p14:tracePt t="140129" x="5816600" y="4668838"/>
          <p14:tracePt t="140138" x="5816600" y="4678363"/>
          <p14:tracePt t="140147" x="5816600" y="4714875"/>
          <p14:tracePt t="140157" x="5816600" y="4751388"/>
          <p14:tracePt t="140165" x="5816600" y="4805363"/>
          <p14:tracePt t="140172" x="5816600" y="4851400"/>
          <p14:tracePt t="140178" x="5816600" y="4906963"/>
          <p14:tracePt t="140186" x="5816600" y="4933950"/>
          <p14:tracePt t="140193" x="5816600" y="4987925"/>
          <p14:tracePt t="140202" x="5816600" y="5016500"/>
          <p14:tracePt t="140209" x="5816600" y="5060950"/>
          <p14:tracePt t="140218" x="5816600" y="5089525"/>
          <p14:tracePt t="140226" x="5816600" y="5106988"/>
          <p14:tracePt t="140233" x="5816600" y="5126038"/>
          <p14:tracePt t="140241" x="5807075" y="5133975"/>
          <p14:tracePt t="140489" x="5807075" y="5153025"/>
          <p14:tracePt t="140497" x="5807075" y="5170488"/>
          <p14:tracePt t="140514" x="5834063" y="5207000"/>
          <p14:tracePt t="140529" x="5834063" y="5216525"/>
          <p14:tracePt t="140537" x="5834063" y="5226050"/>
          <p14:tracePt t="140553" x="5834063" y="5243513"/>
          <p14:tracePt t="140561" x="5843588" y="5253038"/>
          <p14:tracePt t="140586" x="5843588" y="5262563"/>
          <p14:tracePt t="140687" x="5853113" y="5262563"/>
          <p14:tracePt t="141002" x="5853113" y="5270500"/>
          <p14:tracePt t="141413" x="5853113" y="5280025"/>
          <p14:tracePt t="141441" x="5853113" y="5289550"/>
          <p14:tracePt t="141560" x="5862638" y="5299075"/>
          <p14:tracePt t="141687" x="5870575" y="5299075"/>
          <p14:tracePt t="141713" x="5880100" y="5299075"/>
          <p14:tracePt t="141723" x="5889625" y="5299075"/>
          <p14:tracePt t="141850" x="5907088" y="5299075"/>
          <p14:tracePt t="142628" x="5916613" y="5299075"/>
          <p14:tracePt t="142655" x="5926138" y="5299075"/>
          <p14:tracePt t="142660" x="5943600" y="5299075"/>
          <p14:tracePt t="142675" x="5953125" y="5299075"/>
          <p14:tracePt t="142690" x="5972175" y="5289550"/>
          <p14:tracePt t="142699" x="5972175" y="5280025"/>
          <p14:tracePt t="142706" x="5989638" y="5270500"/>
          <p14:tracePt t="142714" x="6007100" y="5253038"/>
          <p14:tracePt t="142721" x="6016625" y="5243513"/>
          <p14:tracePt t="142732" x="6035675" y="5233988"/>
          <p14:tracePt t="142738" x="6072188" y="5207000"/>
          <p14:tracePt t="142745" x="6099175" y="5189538"/>
          <p14:tracePt t="142754" x="6145213" y="5143500"/>
          <p14:tracePt t="142764" x="6208713" y="5116513"/>
          <p14:tracePt t="142770" x="6235700" y="5080000"/>
          <p14:tracePt t="142777" x="6308725" y="5016500"/>
          <p14:tracePt t="142786" x="6372225" y="4960938"/>
          <p14:tracePt t="142794" x="6435725" y="4897438"/>
          <p14:tracePt t="142801" x="6508750" y="4833938"/>
          <p14:tracePt t="142809" x="6610350" y="4760913"/>
          <p14:tracePt t="142818" x="6691313" y="4714875"/>
          <p14:tracePt t="142825" x="6746875" y="4697413"/>
          <p14:tracePt t="142834" x="6783388" y="4678363"/>
          <p14:tracePt t="142841" x="6800850" y="4668838"/>
          <p14:tracePt t="143077" x="6800850" y="4678363"/>
          <p14:tracePt t="143084" x="6800850" y="4687888"/>
          <p14:tracePt t="143121" x="6791325" y="4687888"/>
          <p14:tracePt t="143391" x="6783388" y="4697413"/>
          <p14:tracePt t="143450" x="6764338" y="4697413"/>
          <p14:tracePt t="143570" x="6754813" y="4697413"/>
          <p14:tracePt t="143577" x="6754813" y="4687888"/>
          <p14:tracePt t="143585" x="6764338" y="4678363"/>
          <p14:tracePt t="143593" x="6800850" y="4668838"/>
          <p14:tracePt t="143601" x="6819900" y="4660900"/>
          <p14:tracePt t="143609" x="6873875" y="4624388"/>
          <p14:tracePt t="143619" x="6937375" y="4614863"/>
          <p14:tracePt t="143625" x="7065963" y="4595813"/>
          <p14:tracePt t="143634" x="7212013" y="4568825"/>
          <p14:tracePt t="143641" x="7356475" y="4559300"/>
          <p14:tracePt t="143650" x="7521575" y="4522788"/>
          <p14:tracePt t="143657" x="7731125" y="4495800"/>
          <p14:tracePt t="143668" x="7877175" y="4468813"/>
          <p14:tracePt t="143673" x="8040688" y="4449763"/>
          <p14:tracePt t="143682" x="8186738" y="4422775"/>
          <p14:tracePt t="143689" x="8269288" y="4395788"/>
          <p14:tracePt t="143697" x="8359775" y="4376738"/>
          <p14:tracePt t="143708" x="8405813" y="4359275"/>
          <p14:tracePt t="143718" x="8451850" y="4359275"/>
          <p14:tracePt t="143723" x="8469313" y="4349750"/>
          <p14:tracePt t="143738" x="8505825" y="4340225"/>
          <p14:tracePt t="143746" x="8523288" y="4340225"/>
          <p14:tracePt t="143755" x="8542338" y="4340225"/>
          <p14:tracePt t="143763" x="8578850" y="4332288"/>
          <p14:tracePt t="143770" x="8624888" y="4332288"/>
          <p14:tracePt t="143780" x="8678863" y="4332288"/>
          <p14:tracePt t="143787" x="8724900" y="4303713"/>
          <p14:tracePt t="143795" x="8778875" y="4303713"/>
          <p14:tracePt t="143801" x="8834438" y="4295775"/>
          <p14:tracePt t="143811" x="8897938" y="4286250"/>
          <p14:tracePt t="143823" x="8951913" y="4268788"/>
          <p14:tracePt t="143826" x="9034463" y="4268788"/>
          <p14:tracePt t="143837" x="9107488" y="4240213"/>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ja-JP" altLang="en-US" dirty="0"/>
              <a:t>キャッシュの基本的なパラメータ</a:t>
            </a:r>
          </a:p>
        </p:txBody>
      </p:sp>
      <p:sp>
        <p:nvSpPr>
          <p:cNvPr id="44035" name="Rectangle 3"/>
          <p:cNvSpPr>
            <a:spLocks noGrp="1" noChangeArrowheads="1"/>
          </p:cNvSpPr>
          <p:nvPr>
            <p:ph type="body" idx="1"/>
          </p:nvPr>
        </p:nvSpPr>
        <p:spPr>
          <a:xfrm>
            <a:off x="457200" y="1341438"/>
            <a:ext cx="8229600" cy="4708525"/>
          </a:xfrm>
        </p:spPr>
        <p:txBody>
          <a:bodyPr/>
          <a:lstStyle/>
          <a:p>
            <a:pPr eaLnBrk="1" hangingPunct="1">
              <a:lnSpc>
                <a:spcPct val="90000"/>
              </a:lnSpc>
            </a:pPr>
            <a:r>
              <a:rPr lang="ja-JP" altLang="en-US" sz="2100" dirty="0"/>
              <a:t>容量を増やす</a:t>
            </a:r>
          </a:p>
          <a:p>
            <a:pPr lvl="1" eaLnBrk="1" hangingPunct="1">
              <a:lnSpc>
                <a:spcPct val="90000"/>
              </a:lnSpc>
              <a:buFont typeface="Wingdings" panose="05000000000000000000" pitchFamily="2" charset="2"/>
              <a:buNone/>
            </a:pPr>
            <a:r>
              <a:rPr lang="ja-JP" altLang="en-US" sz="2000" dirty="0"/>
              <a:t>〇容量ミスはもちろん減る。競合（衝突）ミスも減る。</a:t>
            </a:r>
          </a:p>
          <a:p>
            <a:pPr lvl="1" eaLnBrk="1" hangingPunct="1">
              <a:lnSpc>
                <a:spcPct val="90000"/>
              </a:lnSpc>
              <a:buFont typeface="Wingdings" panose="05000000000000000000" pitchFamily="2" charset="2"/>
              <a:buNone/>
            </a:pPr>
            <a:r>
              <a:rPr lang="en-US" altLang="ja-JP" sz="2000" dirty="0"/>
              <a:t>×</a:t>
            </a:r>
            <a:r>
              <a:rPr lang="ja-JP" altLang="en-US" sz="2000" dirty="0"/>
              <a:t>コストが大きくなる。ヒット時間が増える。チップ（ボード）に載らない</a:t>
            </a:r>
          </a:p>
          <a:p>
            <a:pPr eaLnBrk="1" hangingPunct="1">
              <a:lnSpc>
                <a:spcPct val="90000"/>
              </a:lnSpc>
            </a:pPr>
            <a:r>
              <a:rPr lang="en-US" altLang="ja-JP" sz="2100" dirty="0"/>
              <a:t>Way</a:t>
            </a:r>
            <a:r>
              <a:rPr lang="ja-JP" altLang="en-US" sz="2100" dirty="0"/>
              <a:t>数を増やす</a:t>
            </a:r>
          </a:p>
          <a:p>
            <a:pPr lvl="1" eaLnBrk="1" hangingPunct="1">
              <a:lnSpc>
                <a:spcPct val="90000"/>
              </a:lnSpc>
              <a:buFont typeface="Wingdings" panose="05000000000000000000" pitchFamily="2" charset="2"/>
              <a:buNone/>
            </a:pPr>
            <a:r>
              <a:rPr lang="ja-JP" altLang="en-US" sz="2000" dirty="0"/>
              <a:t>〇競合（衝突）ミスが減る</a:t>
            </a:r>
          </a:p>
          <a:p>
            <a:pPr lvl="2" eaLnBrk="1" hangingPunct="1">
              <a:lnSpc>
                <a:spcPct val="90000"/>
              </a:lnSpc>
              <a:buFont typeface="Wingdings" panose="05000000000000000000" pitchFamily="2" charset="2"/>
              <a:buNone/>
            </a:pPr>
            <a:r>
              <a:rPr lang="ja-JP" altLang="en-US" sz="1800" dirty="0"/>
              <a:t>キャッシュ容量が小さいと効果的、</a:t>
            </a:r>
            <a:r>
              <a:rPr lang="en-US" altLang="ja-JP" sz="1800" dirty="0"/>
              <a:t>2Way</a:t>
            </a:r>
            <a:r>
              <a:rPr lang="ja-JP" altLang="en-US" sz="1800" dirty="0"/>
              <a:t>は、</a:t>
            </a:r>
            <a:r>
              <a:rPr lang="en-US" altLang="ja-JP" sz="1800" dirty="0"/>
              <a:t>2</a:t>
            </a:r>
            <a:r>
              <a:rPr lang="ja-JP" altLang="en-US" sz="1800" dirty="0"/>
              <a:t>倍の大きさの</a:t>
            </a:r>
            <a:r>
              <a:rPr lang="en-US" altLang="ja-JP" sz="1800" dirty="0"/>
              <a:t>Direct Map</a:t>
            </a:r>
            <a:r>
              <a:rPr lang="ja-JP" altLang="en-US" sz="1800" dirty="0"/>
              <a:t>と同じ位のミス率になる</a:t>
            </a:r>
          </a:p>
          <a:p>
            <a:pPr lvl="2" eaLnBrk="1" hangingPunct="1">
              <a:lnSpc>
                <a:spcPct val="90000"/>
              </a:lnSpc>
              <a:buFont typeface="Wingdings" panose="05000000000000000000" pitchFamily="2" charset="2"/>
              <a:buNone/>
            </a:pPr>
            <a:r>
              <a:rPr lang="ja-JP" altLang="en-US" sz="1800" dirty="0"/>
              <a:t>キャッシュ容量が大きい場合、残った不運な競合（衝突）ミスを減らす効果がある</a:t>
            </a:r>
          </a:p>
          <a:p>
            <a:pPr lvl="1" eaLnBrk="1" hangingPunct="1">
              <a:lnSpc>
                <a:spcPct val="90000"/>
              </a:lnSpc>
              <a:buFont typeface="Wingdings" panose="05000000000000000000" pitchFamily="2" charset="2"/>
              <a:buNone/>
            </a:pPr>
            <a:r>
              <a:rPr lang="en-US" altLang="ja-JP" sz="2000" dirty="0"/>
              <a:t>×</a:t>
            </a:r>
            <a:r>
              <a:rPr lang="ja-JP" altLang="en-US" sz="2000" dirty="0"/>
              <a:t>コストが大きくなる。ヒット時間が増える。</a:t>
            </a:r>
            <a:r>
              <a:rPr lang="en-US" altLang="ja-JP" sz="2000" dirty="0"/>
              <a:t>4</a:t>
            </a:r>
            <a:r>
              <a:rPr lang="ja-JP" altLang="en-US" sz="2000" dirty="0"/>
              <a:t>以上はあまり効果がない。</a:t>
            </a:r>
          </a:p>
          <a:p>
            <a:pPr eaLnBrk="1" hangingPunct="1">
              <a:lnSpc>
                <a:spcPct val="90000"/>
              </a:lnSpc>
            </a:pPr>
            <a:r>
              <a:rPr lang="ja-JP" altLang="en-US" sz="2100" dirty="0"/>
              <a:t>ブロックサイズを大きくする</a:t>
            </a:r>
          </a:p>
          <a:p>
            <a:pPr lvl="1" eaLnBrk="1" hangingPunct="1">
              <a:lnSpc>
                <a:spcPct val="90000"/>
              </a:lnSpc>
              <a:buFont typeface="Wingdings" panose="05000000000000000000" pitchFamily="2" charset="2"/>
              <a:buNone/>
            </a:pPr>
            <a:r>
              <a:rPr lang="ja-JP" altLang="en-US" sz="2000" dirty="0"/>
              <a:t>　〇局所性によりミスが減る。</a:t>
            </a:r>
          </a:p>
          <a:p>
            <a:pPr lvl="1" eaLnBrk="1" hangingPunct="1">
              <a:lnSpc>
                <a:spcPct val="90000"/>
              </a:lnSpc>
              <a:buFont typeface="Wingdings" panose="05000000000000000000" pitchFamily="2" charset="2"/>
              <a:buNone/>
            </a:pPr>
            <a:r>
              <a:rPr lang="ja-JP" altLang="en-US" sz="2000" dirty="0"/>
              <a:t>　</a:t>
            </a:r>
            <a:r>
              <a:rPr lang="en-US" altLang="ja-JP" sz="2000" dirty="0"/>
              <a:t>×</a:t>
            </a:r>
            <a:r>
              <a:rPr lang="ja-JP" altLang="en-US" sz="2000" dirty="0"/>
              <a:t>ミスペナルテイが増える。（ブロックサイズに比例はしないが</a:t>
            </a:r>
            <a:r>
              <a:rPr lang="ja-JP" altLang="en-US" sz="2000" dirty="0" err="1"/>
              <a:t>、、</a:t>
            </a:r>
            <a:r>
              <a:rPr lang="ja-JP" altLang="en-US" sz="2000" dirty="0"/>
              <a:t>）</a:t>
            </a:r>
          </a:p>
          <a:p>
            <a:pPr lvl="1" eaLnBrk="1" hangingPunct="1">
              <a:lnSpc>
                <a:spcPct val="90000"/>
              </a:lnSpc>
              <a:buFont typeface="Wingdings" panose="05000000000000000000" pitchFamily="2" charset="2"/>
              <a:buNone/>
            </a:pPr>
            <a:r>
              <a:rPr lang="ja-JP" altLang="en-US" sz="2000" dirty="0"/>
              <a:t>　　　キャッシュ容量が小さいと衝突ミスが増える</a:t>
            </a:r>
          </a:p>
          <a:p>
            <a:pPr lvl="1" eaLnBrk="1" hangingPunct="1">
              <a:lnSpc>
                <a:spcPct val="90000"/>
              </a:lnSpc>
              <a:buFont typeface="Wingdings" panose="05000000000000000000" pitchFamily="2" charset="2"/>
              <a:buNone/>
            </a:pPr>
            <a:r>
              <a:rPr lang="ja-JP" altLang="en-US" sz="2000" dirty="0"/>
              <a:t>容量に応じて適切なブロックサイズを選ぶ。</a:t>
            </a:r>
            <a:r>
              <a:rPr lang="en-US" altLang="ja-JP" sz="2000" dirty="0"/>
              <a:t>32byte-128byte</a:t>
            </a:r>
          </a:p>
        </p:txBody>
      </p:sp>
      <p:pic>
        <p:nvPicPr>
          <p:cNvPr id="2" name="オーディオ 1">
            <a:hlinkClick r:id="" action="ppaction://media"/>
            <a:extLst>
              <a:ext uri="{FF2B5EF4-FFF2-40B4-BE49-F238E27FC236}">
                <a16:creationId xmlns:a16="http://schemas.microsoft.com/office/drawing/2014/main" id="{3CE870CE-AA47-4EA1-BFDD-799FEA6B2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6043281"/>
      </p:ext>
    </p:extLst>
  </p:cSld>
  <p:clrMapOvr>
    <a:masterClrMapping/>
  </p:clrMapOvr>
  <mc:AlternateContent xmlns:mc="http://schemas.openxmlformats.org/markup-compatibility/2006">
    <mc:Choice xmlns:p14="http://schemas.microsoft.com/office/powerpoint/2010/main" Requires="p14">
      <p:transition spd="slow" p14:dur="2000" advTm="202325"/>
    </mc:Choice>
    <mc:Fallback>
      <p:transition spd="slow" advTm="20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90" x="8943975" y="3492500"/>
          <p14:tracePt t="2695" x="8815388" y="3475038"/>
          <p14:tracePt t="2703" x="8678863" y="3429000"/>
          <p14:tracePt t="2711" x="8551863" y="3419475"/>
          <p14:tracePt t="2719" x="8405813" y="3402013"/>
          <p14:tracePt t="2729" x="8277225" y="3375025"/>
          <p14:tracePt t="2741" x="8150225" y="3355975"/>
          <p14:tracePt t="2743" x="8077200" y="3355975"/>
          <p14:tracePt t="2752" x="7958138" y="3346450"/>
          <p14:tracePt t="2759" x="7867650" y="3328988"/>
          <p14:tracePt t="2768" x="7767638" y="3302000"/>
          <p14:tracePt t="2775" x="7731125" y="3302000"/>
          <p14:tracePt t="2784" x="7685088" y="3302000"/>
          <p14:tracePt t="2791" x="7658100" y="3292475"/>
          <p14:tracePt t="2800" x="7648575" y="3292475"/>
          <p14:tracePt t="2856" x="7639050" y="3282950"/>
          <p14:tracePt t="3149" x="7639050" y="3273425"/>
          <p14:tracePt t="3178" x="7621588" y="3273425"/>
          <p14:tracePt t="3186" x="7612063" y="3273425"/>
          <p14:tracePt t="3200" x="7602538" y="3273425"/>
          <p14:tracePt t="3216" x="7594600" y="3273425"/>
          <p14:tracePt t="199984" x="7558088" y="3282950"/>
          <p14:tracePt t="199992" x="7548563" y="3292475"/>
          <p14:tracePt t="200008" x="7548563" y="3302000"/>
          <p14:tracePt t="200171" x="7575550" y="3282950"/>
          <p14:tracePt t="200176" x="7602538" y="3273425"/>
          <p14:tracePt t="200184" x="7621588" y="3255963"/>
          <p14:tracePt t="200192" x="7639050" y="3236913"/>
          <p14:tracePt t="200201" x="7658100" y="3228975"/>
          <p14:tracePt t="200208" x="7675563" y="3209925"/>
          <p14:tracePt t="200216" x="7694613" y="3182938"/>
          <p14:tracePt t="200223" x="7721600" y="3163888"/>
          <p14:tracePt t="200232" x="7740650" y="3146425"/>
          <p14:tracePt t="200239" x="7758113" y="3127375"/>
          <p14:tracePt t="200248" x="7777163" y="3119438"/>
          <p14:tracePt t="200255" x="7794625" y="3100388"/>
          <p14:tracePt t="200265" x="7804150" y="3090863"/>
          <p14:tracePt t="200271" x="7813675" y="3082925"/>
          <p14:tracePt t="200288" x="7821613" y="3082925"/>
          <p14:tracePt t="200305" x="7831138" y="3082925"/>
          <p14:tracePt t="200328" x="7840663" y="3082925"/>
          <p14:tracePt t="200335" x="7850188" y="3082925"/>
          <p14:tracePt t="200344" x="7858125" y="3082925"/>
          <p14:tracePt t="200351" x="7877175" y="3082925"/>
          <p14:tracePt t="200363" x="7885113" y="3082925"/>
          <p14:tracePt t="200371" x="7894638" y="3082925"/>
          <p14:tracePt t="200375" x="7904163" y="3100388"/>
          <p14:tracePt t="200396" x="7931150" y="3119438"/>
          <p14:tracePt t="200400" x="7931150" y="3127375"/>
          <p14:tracePt t="200408" x="7940675" y="3136900"/>
          <p14:tracePt t="200416" x="7958138" y="3155950"/>
          <p14:tracePt t="200426" x="7967663" y="3163888"/>
          <p14:tracePt t="200436" x="7977188" y="3163888"/>
          <p14:tracePt t="200440" x="7986713" y="3163888"/>
          <p14:tracePt t="200448" x="8004175" y="3163888"/>
          <p14:tracePt t="200464" x="8023225" y="3163888"/>
          <p14:tracePt t="200472" x="8040688" y="3163888"/>
          <p14:tracePt t="200481" x="8059738" y="3163888"/>
          <p14:tracePt t="200488" x="8104188" y="3163888"/>
          <p14:tracePt t="200497" x="8140700" y="3163888"/>
          <p14:tracePt t="200504" x="8169275" y="3163888"/>
          <p14:tracePt t="200512" x="8213725" y="3163888"/>
          <p14:tracePt t="200520" x="8250238" y="3163888"/>
          <p14:tracePt t="200527" x="8305800" y="3163888"/>
          <p14:tracePt t="200537" x="8350250" y="3192463"/>
          <p14:tracePt t="200544" x="8396288" y="3200400"/>
          <p14:tracePt t="200551" x="8432800" y="3209925"/>
          <p14:tracePt t="200560" x="8532813" y="3255963"/>
          <p14:tracePt t="200567" x="8615363" y="3282950"/>
          <p14:tracePt t="200577" x="8697913" y="3319463"/>
          <p14:tracePt t="200586" x="8751888" y="3346450"/>
          <p14:tracePt t="200593" x="8851900" y="3382963"/>
          <p14:tracePt t="200602" x="8915400" y="3411538"/>
          <p14:tracePt t="200607" x="8961438" y="3419475"/>
          <p14:tracePt t="200615" x="9017000" y="3446463"/>
          <p14:tracePt t="200623" x="9080500" y="3455988"/>
          <p14:tracePt t="200632" x="9117013" y="345598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ja-JP" altLang="ja-JP"/>
          </a:p>
        </p:txBody>
      </p:sp>
      <p:sp>
        <p:nvSpPr>
          <p:cNvPr id="45059" name="Rectangle 3"/>
          <p:cNvSpPr>
            <a:spLocks noGrp="1" noChangeArrowheads="1"/>
          </p:cNvSpPr>
          <p:nvPr>
            <p:ph type="body" idx="1"/>
          </p:nvPr>
        </p:nvSpPr>
        <p:spPr/>
        <p:txBody>
          <a:bodyPr/>
          <a:lstStyle/>
          <a:p>
            <a:pPr eaLnBrk="1" hangingPunct="1"/>
            <a:endParaRPr lang="ja-JP" altLang="ja-JP"/>
          </a:p>
        </p:txBody>
      </p:sp>
      <p:pic>
        <p:nvPicPr>
          <p:cNvPr id="45060" name="Picture 4" descr="c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604838"/>
            <a:ext cx="9039225" cy="80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34925" y="188913"/>
            <a:ext cx="17700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ブロックサイズと</a:t>
            </a:r>
          </a:p>
          <a:p>
            <a:pPr eaLnBrk="1" hangingPunct="1"/>
            <a:r>
              <a:rPr lang="ja-JP" altLang="en-US"/>
              <a:t>ミスの割合</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26698F78-390C-4B88-8323-741EA81AB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50552436"/>
      </p:ext>
    </p:extLst>
  </p:cSld>
  <p:clrMapOvr>
    <a:masterClrMapping/>
  </p:clrMapOvr>
  <mc:AlternateContent xmlns:mc="http://schemas.openxmlformats.org/markup-compatibility/2006">
    <mc:Choice xmlns:p14="http://schemas.microsoft.com/office/powerpoint/2010/main" Requires="p14">
      <p:transition spd="slow" p14:dur="2000" advTm="52487"/>
    </mc:Choice>
    <mc:Fallback>
      <p:transition spd="slow" advTm="5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0" x="9107488" y="3054350"/>
          <p14:tracePt t="1208" x="9080500" y="3027363"/>
          <p14:tracePt t="1217" x="9070975" y="3009900"/>
          <p14:tracePt t="1225" x="9070975" y="2963863"/>
          <p14:tracePt t="1233" x="9061450" y="2946400"/>
          <p14:tracePt t="1241" x="9053513" y="2917825"/>
          <p14:tracePt t="1249" x="9053513" y="2909888"/>
          <p14:tracePt t="1256" x="9053513" y="2881313"/>
          <p14:tracePt t="1266" x="9043988" y="2873375"/>
          <p14:tracePt t="1294" x="9034463" y="2873375"/>
          <p14:tracePt t="1299" x="8997950" y="2873375"/>
          <p14:tracePt t="1307" x="8951913" y="2873375"/>
          <p14:tracePt t="1316" x="8943975" y="2873375"/>
          <p14:tracePt t="1353" x="8934450" y="2873375"/>
          <p14:tracePt t="1361" x="8915400" y="2873375"/>
          <p14:tracePt t="1370" x="8907463" y="2873375"/>
          <p14:tracePt t="1377" x="8897938" y="2873375"/>
          <p14:tracePt t="1385" x="8888413" y="2873375"/>
          <p14:tracePt t="1393" x="8878888" y="2873375"/>
          <p14:tracePt t="1401" x="8851900" y="2844800"/>
          <p14:tracePt t="1409" x="8824913" y="2844800"/>
          <p14:tracePt t="1417" x="8742363" y="2844800"/>
          <p14:tracePt t="1425" x="8688388" y="2844800"/>
          <p14:tracePt t="1432" x="8642350" y="2827338"/>
          <p14:tracePt t="1441" x="8578850" y="2817813"/>
          <p14:tracePt t="1448" x="8523288" y="2790825"/>
          <p14:tracePt t="1457" x="8459788" y="2790825"/>
          <p14:tracePt t="1465" x="8442325" y="2771775"/>
          <p14:tracePt t="1483" x="8423275" y="2771775"/>
          <p14:tracePt t="1499" x="8415338" y="2763838"/>
          <p14:tracePt t="1514" x="8386763" y="2754313"/>
          <p14:tracePt t="1523" x="8369300" y="2744788"/>
          <p14:tracePt t="1529" x="8342313" y="2727325"/>
          <p14:tracePt t="1545" x="8313738" y="2708275"/>
          <p14:tracePt t="1553" x="8296275" y="2698750"/>
          <p14:tracePt t="1561" x="8277225" y="2690813"/>
          <p14:tracePt t="1571" x="8250238" y="2671763"/>
          <p14:tracePt t="1577" x="8250238" y="2662238"/>
          <p14:tracePt t="1586" x="8232775" y="2644775"/>
          <p14:tracePt t="1593" x="8223250" y="2635250"/>
          <p14:tracePt t="1601" x="8213725" y="2617788"/>
          <p14:tracePt t="1617" x="8196263" y="2598738"/>
          <p14:tracePt t="1633" x="8196263" y="2589213"/>
          <p14:tracePt t="1641" x="8196263" y="2581275"/>
          <p14:tracePt t="1649" x="8186738" y="2571750"/>
          <p14:tracePt t="1665" x="8186738" y="2562225"/>
          <p14:tracePt t="1681" x="8186738" y="2554288"/>
          <p14:tracePt t="1689" x="8177213" y="2544763"/>
          <p14:tracePt t="1713" x="8169275" y="2535238"/>
          <p14:tracePt t="1729" x="8159750" y="2525713"/>
          <p14:tracePt t="1738" x="8150225" y="2517775"/>
          <p14:tracePt t="1827" x="8150225" y="2498725"/>
          <p14:tracePt t="1836" x="8150225" y="2481263"/>
          <p14:tracePt t="1843" x="8150225" y="2471738"/>
          <p14:tracePt t="1853" x="8150225" y="2452688"/>
          <p14:tracePt t="1857" x="8150225" y="2435225"/>
          <p14:tracePt t="1865" x="8150225" y="2425700"/>
          <p14:tracePt t="1882" x="8150225" y="2416175"/>
          <p14:tracePt t="1896" x="8150225" y="2398713"/>
          <p14:tracePt t="1913" x="8150225" y="2379663"/>
          <p14:tracePt t="1921" x="8150225" y="2352675"/>
          <p14:tracePt t="1930" x="8150225" y="2343150"/>
          <p14:tracePt t="1937" x="8150225" y="2325688"/>
          <p14:tracePt t="1945" x="8150225" y="2298700"/>
          <p14:tracePt t="1954" x="8150225" y="2279650"/>
          <p14:tracePt t="1961" x="8159750" y="2233613"/>
          <p14:tracePt t="1969" x="8169275" y="2206625"/>
          <p14:tracePt t="1976" x="8177213" y="2179638"/>
          <p14:tracePt t="1985" x="8177213" y="2152650"/>
          <p14:tracePt t="1993" x="8177213" y="2106613"/>
          <p14:tracePt t="2001" x="8177213" y="2079625"/>
          <p14:tracePt t="2008" x="8177213" y="2033588"/>
          <p14:tracePt t="2017" x="8177213" y="2006600"/>
          <p14:tracePt t="2024" x="8177213" y="1979613"/>
          <p14:tracePt t="2033" x="8177213" y="1951038"/>
          <p14:tracePt t="2041" x="8177213" y="1933575"/>
          <p14:tracePt t="2049" x="8177213" y="1906588"/>
          <p14:tracePt t="2057" x="8177213" y="1887538"/>
          <p14:tracePt t="2065" x="8177213" y="1870075"/>
          <p14:tracePt t="2073" x="8177213" y="1860550"/>
          <p14:tracePt t="2081" x="8177213" y="1851025"/>
          <p14:tracePt t="2105" x="8177213" y="1841500"/>
          <p14:tracePt t="2138" x="8177213" y="1824038"/>
          <p14:tracePt t="2144" x="8196263" y="1797050"/>
          <p14:tracePt t="2162" x="8196263" y="1778000"/>
          <p14:tracePt t="2172" x="8196263" y="1768475"/>
          <p14:tracePt t="2179" x="8196263" y="1760538"/>
          <p14:tracePt t="2193" x="8196263" y="1751013"/>
          <p14:tracePt t="2201" x="8196263" y="1741488"/>
          <p14:tracePt t="2209" x="8196263" y="1731963"/>
          <p14:tracePt t="2303" x="8196263" y="1724025"/>
          <p14:tracePt t="2305" x="8196263" y="1714500"/>
          <p14:tracePt t="2312" x="8186738" y="1697038"/>
          <p14:tracePt t="2322" x="8186738" y="1687513"/>
          <p14:tracePt t="2329" x="8177213" y="1677988"/>
          <p14:tracePt t="2336" x="8169275" y="1651000"/>
          <p14:tracePt t="2346" x="8169275" y="1641475"/>
          <p14:tracePt t="2549" x="8159750" y="1631950"/>
          <p14:tracePt t="2563" x="8150225" y="1624013"/>
          <p14:tracePt t="2579" x="8123238" y="1595438"/>
          <p14:tracePt t="2593" x="8104188" y="1587500"/>
          <p14:tracePt t="2601" x="8096250" y="1577975"/>
          <p14:tracePt t="2609" x="8086725" y="1577975"/>
          <p14:tracePt t="2627" x="8077200" y="1577975"/>
          <p14:tracePt t="2635" x="8067675" y="1568450"/>
          <p14:tracePt t="2643" x="8059738" y="1558925"/>
          <p14:tracePt t="2652" x="8050213" y="1558925"/>
          <p14:tracePt t="2665" x="8040688" y="1550988"/>
          <p14:tracePt t="2681" x="8031163" y="1550988"/>
          <p14:tracePt t="2689" x="8031163" y="1541463"/>
          <p14:tracePt t="2697" x="8013700" y="1541463"/>
          <p14:tracePt t="2705" x="7994650" y="1522413"/>
          <p14:tracePt t="2712" x="7986713" y="1514475"/>
          <p14:tracePt t="2721" x="7967663" y="1514475"/>
          <p14:tracePt t="2729" x="7958138" y="1514475"/>
          <p14:tracePt t="2738" x="7950200" y="1504950"/>
          <p14:tracePt t="2745" x="7940675" y="1504950"/>
          <p14:tracePt t="2761" x="7931150" y="1504950"/>
          <p14:tracePt t="2771" x="7921625" y="1504950"/>
          <p14:tracePt t="2835" x="7913688" y="1504950"/>
          <p14:tracePt t="2859" x="7904163" y="1504950"/>
          <p14:tracePt t="2889" x="7885113" y="1504950"/>
          <p14:tracePt t="2905" x="7877175" y="1504950"/>
          <p14:tracePt t="2929" x="7867650" y="1504950"/>
          <p14:tracePt t="2954" x="7850188" y="1504950"/>
          <p14:tracePt t="2962" x="7840663" y="1504950"/>
          <p14:tracePt t="2971" x="7831138" y="1504950"/>
          <p14:tracePt t="2978" x="7821613" y="1504950"/>
          <p14:tracePt t="2988" x="7813675" y="1504950"/>
          <p14:tracePt t="2994" x="7777163" y="1504950"/>
          <p14:tracePt t="4993" x="7758113" y="1504950"/>
          <p14:tracePt t="5035" x="7740650" y="1514475"/>
          <p14:tracePt t="5201" x="7740650" y="1522413"/>
          <p14:tracePt t="5265" x="7731125" y="1531938"/>
          <p14:tracePt t="5331" x="7731125" y="1550988"/>
          <p14:tracePt t="5356" x="7731125" y="1558925"/>
          <p14:tracePt t="5377" x="7731125" y="1568450"/>
          <p14:tracePt t="5385" x="7731125" y="1587500"/>
          <p14:tracePt t="5393" x="7712075" y="1604963"/>
          <p14:tracePt t="5401" x="7704138" y="1614488"/>
          <p14:tracePt t="5417" x="7694613" y="1624013"/>
          <p14:tracePt t="5425" x="7694613" y="1631950"/>
          <p14:tracePt t="5686" x="7685088" y="1641475"/>
          <p14:tracePt t="5705" x="7675563" y="1651000"/>
          <p14:tracePt t="6179" x="7667625" y="1651000"/>
          <p14:tracePt t="6189" x="7658100" y="1660525"/>
          <p14:tracePt t="6531" x="7675563" y="1660525"/>
          <p14:tracePt t="6547" x="7694613" y="1641475"/>
          <p14:tracePt t="6556" x="7704138" y="1631950"/>
          <p14:tracePt t="6698" x="7712075" y="1631950"/>
          <p14:tracePt t="6706" x="7721600" y="1624013"/>
          <p14:tracePt t="6714" x="7748588" y="1614488"/>
          <p14:tracePt t="6761" x="7758113" y="1614488"/>
          <p14:tracePt t="6771" x="7767638" y="1604963"/>
          <p14:tracePt t="6785" x="7767638" y="1595438"/>
          <p14:tracePt t="6792" x="7785100" y="1587500"/>
          <p14:tracePt t="6809" x="7794625" y="1577975"/>
          <p14:tracePt t="6817" x="7804150" y="1568450"/>
          <p14:tracePt t="6833" x="7813675" y="1558925"/>
          <p14:tracePt t="7225" x="7794625" y="1558925"/>
          <p14:tracePt t="7233" x="7785100" y="1568450"/>
          <p14:tracePt t="7249" x="7777163" y="1577975"/>
          <p14:tracePt t="7265" x="7777163" y="1587500"/>
          <p14:tracePt t="7699" x="7767638" y="1595438"/>
          <p14:tracePt t="7708" x="7758113" y="1595438"/>
          <p14:tracePt t="7722" x="7748588" y="1595438"/>
          <p14:tracePt t="7730" x="7731125" y="1604963"/>
          <p14:tracePt t="7737" x="7712075" y="1614488"/>
          <p14:tracePt t="7753" x="7685088" y="1641475"/>
          <p14:tracePt t="7761" x="7658100" y="1651000"/>
          <p14:tracePt t="7773" x="7631113" y="1668463"/>
          <p14:tracePt t="7776" x="7602538" y="1697038"/>
          <p14:tracePt t="7787" x="7539038" y="1731963"/>
          <p14:tracePt t="7792" x="7494588" y="1751013"/>
          <p14:tracePt t="7803" x="7402513" y="1778000"/>
          <p14:tracePt t="7809" x="7265988" y="1824038"/>
          <p14:tracePt t="7818" x="7119938" y="1851025"/>
          <p14:tracePt t="7825" x="6973888" y="1870075"/>
          <p14:tracePt t="7833" x="6810375" y="1914525"/>
          <p14:tracePt t="7841" x="6664325" y="1924050"/>
          <p14:tracePt t="7850" x="6508750" y="1960563"/>
          <p14:tracePt t="7857" x="6381750" y="1970088"/>
          <p14:tracePt t="7865" x="6272213" y="1987550"/>
          <p14:tracePt t="7873" x="6172200" y="1997075"/>
          <p14:tracePt t="7881" x="6099175" y="2016125"/>
          <p14:tracePt t="7889" x="6043613" y="2016125"/>
          <p14:tracePt t="7896" x="5980113" y="2033588"/>
          <p14:tracePt t="7905" x="5926138" y="2052638"/>
          <p14:tracePt t="7914" x="5880100" y="2052638"/>
          <p14:tracePt t="7921" x="5826125" y="2052638"/>
          <p14:tracePt t="7929" x="5753100" y="2052638"/>
          <p14:tracePt t="7937" x="5643563" y="2052638"/>
          <p14:tracePt t="7945" x="5570538" y="2052638"/>
          <p14:tracePt t="7953" x="5441950" y="2052638"/>
          <p14:tracePt t="7961" x="5351463" y="2052638"/>
          <p14:tracePt t="7972" x="5224463" y="2052638"/>
          <p14:tracePt t="7977" x="5095875" y="2052638"/>
          <p14:tracePt t="7985" x="4968875" y="2052638"/>
          <p14:tracePt t="7993" x="4859338" y="2052638"/>
          <p14:tracePt t="8001" x="4730750" y="2052638"/>
          <p14:tracePt t="8009" x="4603750" y="2052638"/>
          <p14:tracePt t="8017" x="4457700" y="2052638"/>
          <p14:tracePt t="8025" x="4330700" y="2052638"/>
          <p14:tracePt t="8033" x="4202113" y="2052638"/>
          <p14:tracePt t="8040" x="4057650" y="2052638"/>
          <p14:tracePt t="8049" x="3929063" y="2052638"/>
          <p14:tracePt t="8057" x="3802063" y="2052638"/>
          <p14:tracePt t="8065" x="3656013" y="2052638"/>
          <p14:tracePt t="8073" x="3509963" y="2052638"/>
          <p14:tracePt t="8081" x="3382963" y="2052638"/>
          <p14:tracePt t="8089" x="3254375" y="2060575"/>
          <p14:tracePt t="8106" x="2971800" y="2125663"/>
          <p14:tracePt t="8113" x="2862263" y="2133600"/>
          <p14:tracePt t="8121" x="2716213" y="2152650"/>
          <p14:tracePt t="8129" x="2606675" y="2179638"/>
          <p14:tracePt t="8137" x="2525713" y="2179638"/>
          <p14:tracePt t="8146" x="2452688" y="2189163"/>
          <p14:tracePt t="8152" x="2389188" y="2206625"/>
          <p14:tracePt t="8161" x="2352675" y="2206625"/>
          <p14:tracePt t="8171" x="2306638" y="2216150"/>
          <p14:tracePt t="8177" x="2287588" y="2216150"/>
          <p14:tracePt t="8193" x="2260600" y="2216150"/>
          <p14:tracePt t="8201" x="2243138" y="2225675"/>
          <p14:tracePt t="8209" x="2224088" y="2233613"/>
          <p14:tracePt t="8216" x="2214563" y="2243138"/>
          <p14:tracePt t="8224" x="2197100" y="2252663"/>
          <p14:tracePt t="8233" x="2179638" y="2262188"/>
          <p14:tracePt t="8242" x="2160588" y="2279650"/>
          <p14:tracePt t="8249" x="2151063" y="2289175"/>
          <p14:tracePt t="8257" x="2143125" y="2289175"/>
          <p14:tracePt t="8265" x="2133600" y="2316163"/>
          <p14:tracePt t="8273" x="2114550" y="2325688"/>
          <p14:tracePt t="8281" x="2097088" y="2362200"/>
          <p14:tracePt t="8289" x="2060575" y="2389188"/>
          <p14:tracePt t="8297" x="2051050" y="2416175"/>
          <p14:tracePt t="8305" x="2041525" y="2462213"/>
          <p14:tracePt t="8314" x="2041525" y="2517775"/>
          <p14:tracePt t="8321" x="2041525" y="2544763"/>
          <p14:tracePt t="8330" x="2041525" y="2617788"/>
          <p14:tracePt t="8341" x="2078038" y="2717800"/>
          <p14:tracePt t="8346" x="2114550" y="2800350"/>
          <p14:tracePt t="8353" x="2170113" y="2881313"/>
          <p14:tracePt t="8361" x="2224088" y="2982913"/>
          <p14:tracePt t="8370" x="2251075" y="3073400"/>
          <p14:tracePt t="8377" x="2297113" y="3155950"/>
          <p14:tracePt t="8385" x="2324100" y="3265488"/>
          <p14:tracePt t="8393" x="2352675" y="3346450"/>
          <p14:tracePt t="8401" x="2360613" y="3419475"/>
          <p14:tracePt t="8409" x="2389188" y="3538538"/>
          <p14:tracePt t="8417" x="2416175" y="3611563"/>
          <p14:tracePt t="8425" x="2433638" y="3694113"/>
          <p14:tracePt t="8433" x="2443163" y="3767138"/>
          <p14:tracePt t="8441" x="2443163" y="3830638"/>
          <p14:tracePt t="8448" x="2443163" y="3903663"/>
          <p14:tracePt t="8458" x="2443163" y="3957638"/>
          <p14:tracePt t="8465" x="2443163" y="3984625"/>
          <p14:tracePt t="8475" x="2443163" y="4040188"/>
          <p14:tracePt t="8480" x="2452688" y="4103688"/>
          <p14:tracePt t="8490" x="2479675" y="4159250"/>
          <p14:tracePt t="8497" x="2489200" y="4195763"/>
          <p14:tracePt t="8505" x="2489200" y="4213225"/>
          <p14:tracePt t="8513" x="2498725" y="4240213"/>
          <p14:tracePt t="8522" x="2506663" y="4249738"/>
          <p14:tracePt t="8538" x="2516188" y="4268788"/>
          <p14:tracePt t="8626" x="2525713" y="4268788"/>
          <p14:tracePt t="8633" x="2525713" y="4286250"/>
          <p14:tracePt t="8641" x="2525713" y="4295775"/>
          <p14:tracePt t="8649" x="2525713" y="4313238"/>
          <p14:tracePt t="8657" x="2525713" y="4322763"/>
          <p14:tracePt t="8664" x="2525713" y="4340225"/>
          <p14:tracePt t="8673" x="2506663" y="4368800"/>
          <p14:tracePt t="8680" x="2498725" y="4376738"/>
          <p14:tracePt t="8689" x="2489200" y="4386263"/>
          <p14:tracePt t="8696" x="2470150" y="4405313"/>
          <p14:tracePt t="8705" x="2452688" y="4422775"/>
          <p14:tracePt t="8713" x="2443163" y="4432300"/>
          <p14:tracePt t="8721" x="2425700" y="4441825"/>
          <p14:tracePt t="8729" x="2397125" y="4449763"/>
          <p14:tracePt t="8739" x="2389188" y="4449763"/>
          <p14:tracePt t="8744" x="2370138" y="4459288"/>
          <p14:tracePt t="8753" x="2352675" y="4459288"/>
          <p14:tracePt t="8761" x="2333625" y="4459288"/>
          <p14:tracePt t="8772" x="2297113" y="4459288"/>
          <p14:tracePt t="8776" x="2251075" y="4478338"/>
          <p14:tracePt t="8787" x="2214563" y="4478338"/>
          <p14:tracePt t="8792" x="2151063" y="4486275"/>
          <p14:tracePt t="8802" x="2097088" y="4486275"/>
          <p14:tracePt t="8809" x="2041525" y="4514850"/>
          <p14:tracePt t="8818" x="2005013" y="4514850"/>
          <p14:tracePt t="8825" x="1951038" y="4522788"/>
          <p14:tracePt t="8833" x="1914525" y="4522788"/>
          <p14:tracePt t="8841" x="1868488" y="4532313"/>
          <p14:tracePt t="8849" x="1860550" y="4532313"/>
          <p14:tracePt t="8857" x="1831975" y="4532313"/>
          <p14:tracePt t="8865" x="1824038" y="4541838"/>
          <p14:tracePt t="8881" x="1804988" y="4551363"/>
          <p14:tracePt t="8897" x="1795463" y="4559300"/>
          <p14:tracePt t="9129" x="1804988" y="4559300"/>
          <p14:tracePt t="9137" x="1831975" y="4559300"/>
          <p14:tracePt t="9145" x="1887538" y="4578350"/>
          <p14:tracePt t="9154" x="1941513" y="4578350"/>
          <p14:tracePt t="9166" x="2005013" y="4587875"/>
          <p14:tracePt t="9170" x="2078038" y="4595813"/>
          <p14:tracePt t="9176" x="2143125" y="4614863"/>
          <p14:tracePt t="9187" x="2233613" y="4641850"/>
          <p14:tracePt t="9195" x="2333625" y="4651375"/>
          <p14:tracePt t="9200" x="2406650" y="4651375"/>
          <p14:tracePt t="9209" x="2516188" y="4678363"/>
          <p14:tracePt t="9217" x="2589213" y="4678363"/>
          <p14:tracePt t="9225" x="2652713" y="4678363"/>
          <p14:tracePt t="9234" x="2708275" y="4678363"/>
          <p14:tracePt t="9241" x="2781300" y="4678363"/>
          <p14:tracePt t="9249" x="2908300" y="4714875"/>
          <p14:tracePt t="9257" x="3054350" y="4724400"/>
          <p14:tracePt t="9265" x="3208338" y="4751388"/>
          <p14:tracePt t="9272" x="3373438" y="4768850"/>
          <p14:tracePt t="9280" x="3519488" y="4797425"/>
          <p14:tracePt t="9289" x="3702050" y="4833938"/>
          <p14:tracePt t="9301" x="3865563" y="4841875"/>
          <p14:tracePt t="9305" x="4029075" y="4878388"/>
          <p14:tracePt t="9313" x="4202113" y="4924425"/>
          <p14:tracePt t="9321" x="4348163" y="4951413"/>
          <p14:tracePt t="9329" x="4494213" y="4979988"/>
          <p14:tracePt t="9340" x="4622800" y="4997450"/>
          <p14:tracePt t="9345" x="4730750" y="4997450"/>
          <p14:tracePt t="9352" x="4832350" y="5006975"/>
          <p14:tracePt t="9361" x="4941888" y="5006975"/>
          <p14:tracePt t="9370" x="5032375" y="5006975"/>
          <p14:tracePt t="9377" x="5105400" y="5006975"/>
          <p14:tracePt t="9386" x="5159375" y="5006975"/>
          <p14:tracePt t="9393" x="5214938" y="5006975"/>
          <p14:tracePt t="9401" x="5305425" y="5006975"/>
          <p14:tracePt t="9409" x="5397500" y="5006975"/>
          <p14:tracePt t="9417" x="5543550" y="5024438"/>
          <p14:tracePt t="9425" x="5697538" y="5070475"/>
          <p14:tracePt t="9433" x="5862638" y="5080000"/>
          <p14:tracePt t="9441" x="5989638" y="5097463"/>
          <p14:tracePt t="9449" x="6153150" y="5097463"/>
          <p14:tracePt t="9458" x="6299200" y="5143500"/>
          <p14:tracePt t="9465" x="6427788" y="5143500"/>
          <p14:tracePt t="9473" x="6581775" y="5170488"/>
          <p14:tracePt t="9481" x="6691313" y="5170488"/>
          <p14:tracePt t="9490" x="6783388" y="5197475"/>
          <p14:tracePt t="9498" x="6883400" y="5216525"/>
          <p14:tracePt t="9509" x="6956425" y="5216525"/>
          <p14:tracePt t="9512" x="7029450" y="5216525"/>
          <p14:tracePt t="9523" x="7065963" y="5216525"/>
          <p14:tracePt t="9529" x="7119938" y="5216525"/>
          <p14:tracePt t="9539" x="7192963" y="5216525"/>
          <p14:tracePt t="9545" x="7275513" y="5216525"/>
          <p14:tracePt t="9554" x="7402513" y="5216525"/>
          <p14:tracePt t="9561" x="7475538" y="5216525"/>
          <p14:tracePt t="9570" x="7585075" y="5216525"/>
          <p14:tracePt t="9577" x="7658100" y="5216525"/>
          <p14:tracePt t="9588" x="7731125" y="5216525"/>
          <p14:tracePt t="9593" x="7767638" y="5216525"/>
          <p14:tracePt t="9601" x="7813675" y="5216525"/>
          <p14:tracePt t="9609" x="7831138" y="5216525"/>
          <p14:tracePt t="9616" x="7867650" y="5216525"/>
          <p14:tracePt t="9625" x="7913688" y="5216525"/>
          <p14:tracePt t="9633" x="7931150" y="5216525"/>
          <p14:tracePt t="9641" x="7958138" y="5216525"/>
          <p14:tracePt t="9649" x="7986713" y="5216525"/>
          <p14:tracePt t="9657" x="8004175" y="5216525"/>
          <p14:tracePt t="9664" x="8023225" y="5216525"/>
          <p14:tracePt t="9673" x="8031163" y="5216525"/>
          <p14:tracePt t="9681" x="8059738" y="5216525"/>
          <p14:tracePt t="9689" x="8077200" y="5216525"/>
          <p14:tracePt t="9697" x="8104188" y="5216525"/>
          <p14:tracePt t="9705" x="8113713" y="5216525"/>
          <p14:tracePt t="9712" x="8150225" y="5216525"/>
          <p14:tracePt t="9721" x="8169275" y="5216525"/>
          <p14:tracePt t="9729" x="8196263" y="5216525"/>
          <p14:tracePt t="9737" x="8223250" y="5216525"/>
          <p14:tracePt t="9746" x="8240713" y="5207000"/>
          <p14:tracePt t="9757" x="8250238" y="5207000"/>
          <p14:tracePt t="9762" x="8286750" y="5189538"/>
          <p14:tracePt t="9774" x="8296275" y="5189538"/>
          <p14:tracePt t="9778" x="8323263" y="5160963"/>
          <p14:tracePt t="9789" x="8342313" y="5133975"/>
          <p14:tracePt t="9792" x="8350250" y="5133975"/>
          <p14:tracePt t="9807" x="8369300" y="5116513"/>
          <p14:tracePt t="9809" x="8378825" y="5106988"/>
          <p14:tracePt t="9816" x="8386763" y="5080000"/>
          <p14:tracePt t="9825" x="8386763" y="5070475"/>
          <p14:tracePt t="9833" x="8386763" y="5060950"/>
          <p14:tracePt t="9841" x="8386763" y="5033963"/>
          <p14:tracePt t="9850" x="8386763" y="5024438"/>
          <p14:tracePt t="9865" x="8386763" y="5006975"/>
          <p14:tracePt t="9873" x="8386763" y="4997450"/>
          <p14:tracePt t="9881" x="8386763" y="4979988"/>
          <p14:tracePt t="9889" x="8378825" y="4970463"/>
          <p14:tracePt t="9900" x="8359775" y="4951413"/>
          <p14:tracePt t="9908" x="8342313" y="4943475"/>
          <p14:tracePt t="9914" x="8332788" y="4943475"/>
          <p14:tracePt t="9921" x="8305800" y="4933950"/>
          <p14:tracePt t="9928" x="8296275" y="4924425"/>
          <p14:tracePt t="9938" x="8277225" y="4906963"/>
          <p14:tracePt t="9944" x="8259763" y="4897438"/>
          <p14:tracePt t="9952" x="8240713" y="4897438"/>
          <p14:tracePt t="9961" x="8223250" y="4878388"/>
          <p14:tracePt t="9969" x="8204200" y="4860925"/>
          <p14:tracePt t="9977" x="8196263" y="4851400"/>
          <p14:tracePt t="9985" x="8186738" y="4841875"/>
          <p14:tracePt t="9993" x="8177213" y="4833938"/>
          <p14:tracePt t="10001" x="8159750" y="4805363"/>
          <p14:tracePt t="10025" x="8159750" y="4787900"/>
          <p14:tracePt t="10033" x="8150225" y="4778375"/>
          <p14:tracePt t="10041" x="8150225" y="4768850"/>
          <p14:tracePt t="10049" x="8150225" y="4741863"/>
          <p14:tracePt t="10057" x="8150225" y="4732338"/>
          <p14:tracePt t="10065" x="8150225" y="4724400"/>
          <p14:tracePt t="10073" x="8150225" y="4705350"/>
          <p14:tracePt t="10081" x="8150225" y="4668838"/>
          <p14:tracePt t="10089" x="8150225" y="4641850"/>
          <p14:tracePt t="10097" x="8150225" y="4624388"/>
          <p14:tracePt t="10107" x="8150225" y="4605338"/>
          <p14:tracePt t="10115" x="8150225" y="4587875"/>
          <p14:tracePt t="10129" x="8150225" y="4559300"/>
          <p14:tracePt t="10139" x="8159750" y="4541838"/>
          <p14:tracePt t="10254" x="8113713" y="4522788"/>
          <p14:tracePt t="10257" x="7967663" y="4522788"/>
          <p14:tracePt t="10265" x="7804150" y="4522788"/>
          <p14:tracePt t="10273" x="7585075" y="4522788"/>
          <p14:tracePt t="10281" x="7319963" y="4522788"/>
          <p14:tracePt t="10289" x="7056438" y="4522788"/>
          <p14:tracePt t="10297" x="6718300" y="4522788"/>
          <p14:tracePt t="10305" x="6381750" y="4522788"/>
          <p14:tracePt t="10313" x="6035675" y="4486275"/>
          <p14:tracePt t="10321" x="5716588" y="4441825"/>
          <p14:tracePt t="10329" x="5487988" y="4441825"/>
          <p14:tracePt t="10337" x="5260975" y="4441825"/>
          <p14:tracePt t="10345" x="5086350" y="4441825"/>
          <p14:tracePt t="10353" x="4905375" y="4432300"/>
          <p14:tracePt t="10361" x="4759325" y="4413250"/>
          <p14:tracePt t="10372" x="4603750" y="4368800"/>
          <p14:tracePt t="10377" x="4513263" y="4368800"/>
          <p14:tracePt t="10388" x="4440238" y="4368800"/>
          <p14:tracePt t="10392" x="4367213" y="4368800"/>
          <p14:tracePt t="10401" x="4311650" y="4368800"/>
          <p14:tracePt t="10409" x="4230688" y="4368800"/>
          <p14:tracePt t="10417" x="4157663" y="4386263"/>
          <p14:tracePt t="10425" x="4065588" y="4386263"/>
          <p14:tracePt t="10433" x="3975100" y="4386263"/>
          <p14:tracePt t="10441" x="3883025" y="4386263"/>
          <p14:tracePt t="10449" x="3775075" y="4386263"/>
          <p14:tracePt t="10458" x="3665538" y="4386263"/>
          <p14:tracePt t="10464" x="3546475" y="4386263"/>
          <p14:tracePt t="10475" x="3436938" y="4386263"/>
          <p14:tracePt t="10480" x="3346450" y="4386263"/>
          <p14:tracePt t="10492" x="3254375" y="4386263"/>
          <p14:tracePt t="10499" x="3181350" y="4386263"/>
          <p14:tracePt t="10506" x="3108325" y="4386263"/>
          <p14:tracePt t="10514" x="3081338" y="4386263"/>
          <p14:tracePt t="10523" x="3035300" y="4386263"/>
          <p14:tracePt t="10529" x="3008313" y="4386263"/>
          <p14:tracePt t="10539" x="2998788" y="4386263"/>
          <p14:tracePt t="10544" x="2990850" y="4386263"/>
          <p14:tracePt t="10561" x="2990850" y="4395788"/>
          <p14:tracePt t="10577" x="2971800" y="4395788"/>
          <p14:tracePt t="10587" x="2935288" y="4405313"/>
          <p14:tracePt t="10601" x="2908300" y="4405313"/>
          <p14:tracePt t="10609" x="2889250" y="4405313"/>
          <p14:tracePt t="10617" x="2862263" y="4405313"/>
          <p14:tracePt t="10625" x="2852738" y="4413250"/>
          <p14:tracePt t="10633" x="2844800" y="4413250"/>
          <p14:tracePt t="10641" x="2835275" y="4413250"/>
          <p14:tracePt t="10649" x="2825750" y="4413250"/>
          <p14:tracePt t="10657" x="2817813" y="4413250"/>
          <p14:tracePt t="10673" x="2808288" y="4413250"/>
          <p14:tracePt t="10689" x="2789238" y="4413250"/>
          <p14:tracePt t="10697" x="2781300" y="4422775"/>
          <p14:tracePt t="10705" x="2771775" y="4432300"/>
          <p14:tracePt t="10729" x="2762250" y="4441825"/>
          <p14:tracePt t="10737" x="2744788" y="4449763"/>
          <p14:tracePt t="10745" x="2725738" y="4468813"/>
          <p14:tracePt t="10753" x="2708275" y="4495800"/>
          <p14:tracePt t="10761" x="2698750" y="4495800"/>
          <p14:tracePt t="10772" x="2679700" y="4514850"/>
          <p14:tracePt t="10777" x="2662238" y="4532313"/>
          <p14:tracePt t="10789" x="2643188" y="4541838"/>
          <p14:tracePt t="10792" x="2625725" y="4568825"/>
          <p14:tracePt t="10803" x="2598738" y="4578350"/>
          <p14:tracePt t="10809" x="2562225" y="4587875"/>
          <p14:tracePt t="10817" x="2543175" y="4595813"/>
          <p14:tracePt t="10825" x="2506663" y="4614863"/>
          <p14:tracePt t="10833" x="2506663" y="4624388"/>
          <p14:tracePt t="10841" x="2489200" y="4632325"/>
          <p14:tracePt t="10849" x="2452688" y="4641850"/>
          <p14:tracePt t="10865" x="2433638" y="4651375"/>
          <p14:tracePt t="10873" x="2416175" y="4660900"/>
          <p14:tracePt t="10889" x="2406650" y="4660900"/>
          <p14:tracePt t="10905" x="2397125" y="4660900"/>
          <p14:tracePt t="10913" x="2370138" y="4660900"/>
          <p14:tracePt t="10921" x="2352675" y="4660900"/>
          <p14:tracePt t="10929" x="2316163" y="4660900"/>
          <p14:tracePt t="10937" x="2279650" y="4660900"/>
          <p14:tracePt t="10945" x="2270125" y="4660900"/>
          <p14:tracePt t="10954" x="2233613" y="4660900"/>
          <p14:tracePt t="10961" x="2224088" y="4660900"/>
          <p14:tracePt t="10970" x="2214563" y="4660900"/>
          <p14:tracePt t="10977" x="2179638" y="4660900"/>
          <p14:tracePt t="10985" x="2170113" y="4660900"/>
          <p14:tracePt t="10993" x="2133600" y="4660900"/>
          <p14:tracePt t="11003" x="2124075" y="4660900"/>
          <p14:tracePt t="11114" x="2114550" y="4651375"/>
          <p14:tracePt t="11154" x="2114550" y="4624388"/>
          <p14:tracePt t="11166" x="2114550" y="4614863"/>
          <p14:tracePt t="11178" x="2114550" y="4578350"/>
          <p14:tracePt t="11186" x="2114550" y="4559300"/>
          <p14:tracePt t="11193" x="2114550" y="4522788"/>
          <p14:tracePt t="11201" x="2143125" y="4459288"/>
          <p14:tracePt t="11210" x="2151063" y="4422775"/>
          <p14:tracePt t="11217" x="2170113" y="4359275"/>
          <p14:tracePt t="11225" x="2197100" y="4313238"/>
          <p14:tracePt t="11236" x="2224088" y="4232275"/>
          <p14:tracePt t="11246" x="2224088" y="4176713"/>
          <p14:tracePt t="11248" x="2260600" y="4113213"/>
          <p14:tracePt t="11257" x="2270125" y="4057650"/>
          <p14:tracePt t="11265" x="2270125" y="3967163"/>
          <p14:tracePt t="11274" x="2287588" y="3903663"/>
          <p14:tracePt t="11281" x="2287588" y="3811588"/>
          <p14:tracePt t="11289" x="2287588" y="3738563"/>
          <p14:tracePt t="11297" x="2287588" y="3684588"/>
          <p14:tracePt t="11305" x="2287588" y="3611563"/>
          <p14:tracePt t="11313" x="2287588" y="3529013"/>
          <p14:tracePt t="11321" x="2287588" y="3475038"/>
          <p14:tracePt t="11329" x="2287588" y="3419475"/>
          <p14:tracePt t="11337" x="2287588" y="3365500"/>
          <p14:tracePt t="11345" x="2287588" y="3309938"/>
          <p14:tracePt t="11353" x="2287588" y="3265488"/>
          <p14:tracePt t="11361" x="2287588" y="3209925"/>
          <p14:tracePt t="11371" x="2287588" y="3173413"/>
          <p14:tracePt t="11378" x="2287588" y="3119438"/>
          <p14:tracePt t="11388" x="2287588" y="3063875"/>
          <p14:tracePt t="11394" x="2287588" y="3000375"/>
          <p14:tracePt t="11404" x="2287588" y="2946400"/>
          <p14:tracePt t="11409" x="2287588" y="2873375"/>
          <p14:tracePt t="11416" x="2287588" y="2800350"/>
          <p14:tracePt t="11425" x="2287588" y="2727325"/>
          <p14:tracePt t="11433" x="2287588" y="2654300"/>
          <p14:tracePt t="11441" x="2287588" y="2571750"/>
          <p14:tracePt t="11449" x="2287588" y="2517775"/>
          <p14:tracePt t="11458" x="2287588" y="2462213"/>
          <p14:tracePt t="11465" x="2287588" y="2408238"/>
          <p14:tracePt t="11474" x="2287588" y="2362200"/>
          <p14:tracePt t="11481" x="2279650" y="2298700"/>
          <p14:tracePt t="11490" x="2270125" y="2279650"/>
          <p14:tracePt t="11497" x="2260600" y="2216150"/>
          <p14:tracePt t="11506" x="2251075" y="2189163"/>
          <p14:tracePt t="11513" x="2243138" y="2152650"/>
          <p14:tracePt t="11522" x="2243138" y="2133600"/>
          <p14:tracePt t="11529" x="2214563" y="2089150"/>
          <p14:tracePt t="11537" x="2214563" y="2070100"/>
          <p14:tracePt t="11545" x="2206625" y="2024063"/>
          <p14:tracePt t="11555" x="2206625" y="1997075"/>
          <p14:tracePt t="11560" x="2206625" y="1979613"/>
          <p14:tracePt t="11569" x="2197100" y="1943100"/>
          <p14:tracePt t="11577" x="2197100" y="1924050"/>
          <p14:tracePt t="11587" x="2187575" y="1887538"/>
          <p14:tracePt t="11593" x="2179638" y="1860550"/>
          <p14:tracePt t="11600" x="2170113" y="1841500"/>
          <p14:tracePt t="11609" x="2160588" y="1824038"/>
          <p14:tracePt t="11617" x="2160588" y="1797050"/>
          <p14:tracePt t="11625" x="2151063" y="1768475"/>
          <p14:tracePt t="11633" x="2151063" y="1760538"/>
          <p14:tracePt t="11641" x="2151063" y="1741488"/>
          <p14:tracePt t="11649" x="2151063" y="1714500"/>
          <p14:tracePt t="11657" x="2151063" y="1704975"/>
          <p14:tracePt t="11664" x="2143125" y="1697038"/>
          <p14:tracePt t="11673" x="2143125" y="1668463"/>
          <p14:tracePt t="11681" x="2143125" y="1651000"/>
          <p14:tracePt t="11689" x="2124075" y="1624013"/>
          <p14:tracePt t="11697" x="2124075" y="1604963"/>
          <p14:tracePt t="11705" x="2124075" y="1595438"/>
          <p14:tracePt t="11713" x="2124075" y="1558925"/>
          <p14:tracePt t="11721" x="2124075" y="1550988"/>
          <p14:tracePt t="11729" x="2114550" y="1522413"/>
          <p14:tracePt t="11737" x="2114550" y="1514475"/>
          <p14:tracePt t="11745" x="2106613" y="1504950"/>
          <p14:tracePt t="11752" x="2106613" y="1495425"/>
          <p14:tracePt t="11760" x="2106613" y="1485900"/>
          <p14:tracePt t="11777" x="2106613" y="1477963"/>
          <p14:tracePt t="12169" x="2097088" y="1485900"/>
          <p14:tracePt t="12387" x="2097088" y="1495425"/>
          <p14:tracePt t="12403" x="2106613" y="1495425"/>
          <p14:tracePt t="12426" x="2114550" y="1514475"/>
          <p14:tracePt t="12433" x="2114550" y="1531938"/>
          <p14:tracePt t="12441" x="2114550" y="1614488"/>
          <p14:tracePt t="12449" x="2087563" y="1697038"/>
          <p14:tracePt t="12457" x="2024063" y="1833563"/>
          <p14:tracePt t="12467" x="1951038" y="1951038"/>
          <p14:tracePt t="12476" x="1878013" y="2070100"/>
          <p14:tracePt t="12481" x="1824038" y="2197100"/>
          <p14:tracePt t="12492" x="1778000" y="2279650"/>
          <p14:tracePt t="12497" x="1722438" y="2379663"/>
          <p14:tracePt t="12506" x="1685925" y="2444750"/>
          <p14:tracePt t="12513" x="1677988" y="2489200"/>
          <p14:tracePt t="12523" x="1668463" y="2517775"/>
          <p14:tracePt t="12529" x="1668463" y="2535238"/>
          <p14:tracePt t="12605" x="1668463" y="2525713"/>
          <p14:tracePt t="12609" x="1668463" y="2508250"/>
          <p14:tracePt t="12617" x="1677988" y="2498725"/>
          <p14:tracePt t="12625" x="1677988" y="2489200"/>
          <p14:tracePt t="12633" x="1677988" y="2481263"/>
          <p14:tracePt t="12641" x="1677988" y="2462213"/>
          <p14:tracePt t="12649" x="1677988" y="2452688"/>
          <p14:tracePt t="12657" x="1677988" y="2435225"/>
          <p14:tracePt t="12665" x="1677988" y="2416175"/>
          <p14:tracePt t="12673" x="1677988" y="2398713"/>
          <p14:tracePt t="12681" x="1677988" y="2389188"/>
          <p14:tracePt t="12689" x="1677988" y="2379663"/>
          <p14:tracePt t="12697" x="1677988" y="2362200"/>
          <p14:tracePt t="12705" x="1677988" y="2352675"/>
          <p14:tracePt t="12712" x="1677988" y="2335213"/>
          <p14:tracePt t="12721" x="1677988" y="2316163"/>
          <p14:tracePt t="12732" x="1677988" y="2306638"/>
          <p14:tracePt t="12738" x="1677988" y="2289175"/>
          <p14:tracePt t="12745" x="1677988" y="2270125"/>
          <p14:tracePt t="12753" x="1677988" y="2233613"/>
          <p14:tracePt t="12760" x="1695450" y="2197100"/>
          <p14:tracePt t="12773" x="1714500" y="2160588"/>
          <p14:tracePt t="12777" x="1731963" y="2133600"/>
          <p14:tracePt t="12788" x="1751013" y="2089150"/>
          <p14:tracePt t="12792" x="1778000" y="2060575"/>
          <p14:tracePt t="12804" x="1814513" y="1997075"/>
          <p14:tracePt t="12809" x="1831975" y="1960563"/>
          <p14:tracePt t="12817" x="1851025" y="1924050"/>
          <p14:tracePt t="12825" x="1860550" y="1906588"/>
          <p14:tracePt t="12836" x="1860550" y="1878013"/>
          <p14:tracePt t="12841" x="1868488" y="1860550"/>
          <p14:tracePt t="12913" x="1878013" y="1860550"/>
          <p14:tracePt t="12929" x="1887538" y="1860550"/>
          <p14:tracePt t="12945" x="1895475" y="1860550"/>
          <p14:tracePt t="12953" x="1914525" y="1870075"/>
          <p14:tracePt t="12969" x="1924050" y="1870075"/>
          <p14:tracePt t="12985" x="1941513" y="1878013"/>
          <p14:tracePt t="12995" x="1951038" y="1878013"/>
          <p14:tracePt t="13001" x="1968500" y="1887538"/>
          <p14:tracePt t="13009" x="1987550" y="1906588"/>
          <p14:tracePt t="13017" x="2005013" y="1914525"/>
          <p14:tracePt t="13025" x="2024063" y="1933575"/>
          <p14:tracePt t="13033" x="2051050" y="1951038"/>
          <p14:tracePt t="13041" x="2078038" y="1970088"/>
          <p14:tracePt t="13049" x="2087563" y="1979613"/>
          <p14:tracePt t="13057" x="2114550" y="2006600"/>
          <p14:tracePt t="13065" x="2124075" y="2016125"/>
          <p14:tracePt t="13073" x="2133600" y="2043113"/>
          <p14:tracePt t="13081" x="2151063" y="2060575"/>
          <p14:tracePt t="13090" x="2160588" y="2070100"/>
          <p14:tracePt t="13110" x="2206625" y="2097088"/>
          <p14:tracePt t="13114" x="2233613" y="2106613"/>
          <p14:tracePt t="13123" x="2260600" y="2125663"/>
          <p14:tracePt t="13131" x="2297113" y="2143125"/>
          <p14:tracePt t="13137" x="2316163" y="2170113"/>
          <p14:tracePt t="13148" x="2360613" y="2197100"/>
          <p14:tracePt t="13154" x="2370138" y="2206625"/>
          <p14:tracePt t="13162" x="2406650" y="2225675"/>
          <p14:tracePt t="13170" x="2433638" y="2243138"/>
          <p14:tracePt t="13179" x="2452688" y="2252663"/>
          <p14:tracePt t="13188" x="2516188" y="2289175"/>
          <p14:tracePt t="13195" x="2570163" y="2316163"/>
          <p14:tracePt t="13202" x="2625725" y="2352675"/>
          <p14:tracePt t="13209" x="2698750" y="2362200"/>
          <p14:tracePt t="13216" x="2762250" y="2389188"/>
          <p14:tracePt t="13225" x="2825750" y="2425700"/>
          <p14:tracePt t="13236" x="2881313" y="2444750"/>
          <p14:tracePt t="13244" x="2944813" y="2444750"/>
          <p14:tracePt t="13251" x="2998788" y="2444750"/>
          <p14:tracePt t="13261" x="3054350" y="2452688"/>
          <p14:tracePt t="13266" x="3127375" y="2452688"/>
          <p14:tracePt t="13272" x="3217863" y="2452688"/>
          <p14:tracePt t="13281" x="3317875" y="2452688"/>
          <p14:tracePt t="13289" x="3390900" y="2452688"/>
          <p14:tracePt t="13297" x="3482975" y="2452688"/>
          <p14:tracePt t="13305" x="3573463" y="2452688"/>
          <p14:tracePt t="13313" x="3646488" y="2452688"/>
          <p14:tracePt t="13321" x="3746500" y="2481263"/>
          <p14:tracePt t="13329" x="3838575" y="2489200"/>
          <p14:tracePt t="13337" x="3948113" y="2508250"/>
          <p14:tracePt t="13345" x="4057650" y="2517775"/>
          <p14:tracePt t="13354" x="4194175" y="2535238"/>
          <p14:tracePt t="13361" x="4284663" y="2562225"/>
          <p14:tracePt t="13372" x="4394200" y="2581275"/>
          <p14:tracePt t="13377" x="4503738" y="2581275"/>
          <p14:tracePt t="13386" x="4603750" y="2589213"/>
          <p14:tracePt t="13393" x="4713288" y="2617788"/>
          <p14:tracePt t="13401" x="4822825" y="2617788"/>
          <p14:tracePt t="13409" x="4949825" y="2617788"/>
          <p14:tracePt t="13417" x="5095875" y="2617788"/>
          <p14:tracePt t="13425" x="5241925" y="2617788"/>
          <p14:tracePt t="13433" x="5368925" y="2617788"/>
          <p14:tracePt t="13441" x="5514975" y="2617788"/>
          <p14:tracePt t="13449" x="5607050" y="2617788"/>
          <p14:tracePt t="13457" x="5716588" y="2617788"/>
          <p14:tracePt t="13465" x="5789613" y="2617788"/>
          <p14:tracePt t="13475" x="5843588" y="2617788"/>
          <p14:tracePt t="13481" x="5907088" y="2617788"/>
          <p14:tracePt t="13496" x="5943600" y="2617788"/>
          <p14:tracePt t="13508" x="6035675" y="2617788"/>
          <p14:tracePt t="13514" x="6072188" y="2617788"/>
          <p14:tracePt t="13524" x="6108700" y="2617788"/>
          <p14:tracePt t="13529" x="6153150" y="2617788"/>
          <p14:tracePt t="13539" x="6172200" y="2617788"/>
          <p14:tracePt t="13545" x="6226175" y="2608263"/>
          <p14:tracePt t="13553" x="6291263" y="2562225"/>
          <p14:tracePt t="13561" x="6408738" y="2525713"/>
          <p14:tracePt t="13569" x="6472238" y="2481263"/>
          <p14:tracePt t="13577" x="6527800" y="2462213"/>
          <p14:tracePt t="13586" x="6610350" y="2416175"/>
          <p14:tracePt t="13592" x="6691313" y="2389188"/>
          <p14:tracePt t="13601" x="6754813" y="2352675"/>
          <p14:tracePt t="13609" x="6827838" y="2325688"/>
          <p14:tracePt t="13617" x="6873875" y="2306638"/>
          <p14:tracePt t="13625" x="6937375" y="2279650"/>
          <p14:tracePt t="13633" x="6964363" y="2270125"/>
          <p14:tracePt t="13641" x="7029450" y="2252663"/>
          <p14:tracePt t="13649" x="7073900" y="2225675"/>
          <p14:tracePt t="13657" x="7092950" y="2216150"/>
          <p14:tracePt t="13664" x="7138988" y="2179638"/>
          <p14:tracePt t="13673" x="7156450" y="2160588"/>
          <p14:tracePt t="13681" x="7202488" y="2133600"/>
          <p14:tracePt t="13689" x="7248525" y="2106613"/>
          <p14:tracePt t="13696" x="7275513" y="2079625"/>
          <p14:tracePt t="13705" x="7329488" y="2024063"/>
          <p14:tracePt t="13713" x="7375525" y="1987550"/>
          <p14:tracePt t="13721" x="7392988" y="1960563"/>
          <p14:tracePt t="13729" x="7429500" y="1924050"/>
          <p14:tracePt t="13738" x="7448550" y="1897063"/>
          <p14:tracePt t="13745" x="7475538" y="1870075"/>
          <p14:tracePt t="13754" x="7485063" y="1851025"/>
          <p14:tracePt t="13761" x="7494588" y="1833563"/>
          <p14:tracePt t="13772" x="7512050" y="1804988"/>
          <p14:tracePt t="13776" x="7531100" y="1778000"/>
          <p14:tracePt t="13789" x="7531100" y="1760538"/>
          <p14:tracePt t="13792" x="7531100" y="1751013"/>
          <p14:tracePt t="13803" x="7539038" y="1724025"/>
          <p14:tracePt t="13809" x="7539038" y="1704975"/>
          <p14:tracePt t="13819" x="7539038" y="1677988"/>
          <p14:tracePt t="13824" x="7539038" y="1660525"/>
          <p14:tracePt t="13832" x="7567613" y="1631950"/>
          <p14:tracePt t="13841" x="7567613" y="1614488"/>
          <p14:tracePt t="13848" x="7567613" y="1595438"/>
          <p14:tracePt t="13857" x="7567613" y="1577975"/>
          <p14:tracePt t="13865" x="7567613" y="1568450"/>
          <p14:tracePt t="13873" x="7567613" y="1558925"/>
          <p14:tracePt t="13881" x="7567613" y="1550988"/>
          <p14:tracePt t="13963" x="7548563" y="1550988"/>
          <p14:tracePt t="13970" x="7475538" y="1558925"/>
          <p14:tracePt t="13977" x="7392988" y="1595438"/>
          <p14:tracePt t="13985" x="7292975" y="1641475"/>
          <p14:tracePt t="13993" x="7183438" y="1697038"/>
          <p14:tracePt t="14002" x="7083425" y="1741488"/>
          <p14:tracePt t="14009" x="6964363" y="1787525"/>
          <p14:tracePt t="14017" x="6883400" y="1824038"/>
          <p14:tracePt t="14025" x="6773863" y="1878013"/>
          <p14:tracePt t="14033" x="6673850" y="1924050"/>
          <p14:tracePt t="14040" x="6591300" y="1979613"/>
          <p14:tracePt t="14049" x="6491288" y="2052638"/>
          <p14:tracePt t="14058" x="6391275" y="2125663"/>
          <p14:tracePt t="14066" x="6308725" y="2179638"/>
          <p14:tracePt t="14074" x="6189663" y="2270125"/>
          <p14:tracePt t="14084" x="6089650" y="2335213"/>
          <p14:tracePt t="14092" x="5989638" y="2408238"/>
          <p14:tracePt t="14106" x="5753100" y="2554288"/>
          <p14:tracePt t="14113" x="5653088" y="2625725"/>
          <p14:tracePt t="14121" x="5514975" y="2717800"/>
          <p14:tracePt t="14129" x="5414963" y="2771775"/>
          <p14:tracePt t="14139" x="5305425" y="2836863"/>
          <p14:tracePt t="14146" x="5205413" y="2890838"/>
          <p14:tracePt t="14155" x="5105400" y="2917825"/>
          <p14:tracePt t="14162" x="5005388" y="2973388"/>
          <p14:tracePt t="14169" x="4895850" y="3000375"/>
          <p14:tracePt t="14177" x="4776788" y="3046413"/>
          <p14:tracePt t="14185" x="4667250" y="3063875"/>
          <p14:tracePt t="14193" x="4567238" y="3100388"/>
          <p14:tracePt t="14202" x="4476750" y="3119438"/>
          <p14:tracePt t="14209" x="4384675" y="3119438"/>
          <p14:tracePt t="14216" x="4321175" y="3127375"/>
          <p14:tracePt t="14225" x="4230688" y="3136900"/>
          <p14:tracePt t="14233" x="4175125" y="3136900"/>
          <p14:tracePt t="14242" x="4121150" y="3136900"/>
          <p14:tracePt t="14249" x="4038600" y="3136900"/>
          <p14:tracePt t="14257" x="3948113" y="3136900"/>
          <p14:tracePt t="14264" x="3892550" y="3136900"/>
          <p14:tracePt t="14273" x="3802063" y="3136900"/>
          <p14:tracePt t="14281" x="3729038" y="3136900"/>
          <p14:tracePt t="14289" x="3656013" y="3136900"/>
          <p14:tracePt t="14297" x="3600450" y="3136900"/>
          <p14:tracePt t="14305" x="3536950" y="3136900"/>
          <p14:tracePt t="14312" x="3482975" y="3136900"/>
          <p14:tracePt t="14321" x="3446463" y="3136900"/>
          <p14:tracePt t="14329" x="3427413" y="3136900"/>
          <p14:tracePt t="14337" x="3400425" y="3136900"/>
          <p14:tracePt t="14346" x="3382963" y="3136900"/>
          <p14:tracePt t="14357" x="3336925" y="3136900"/>
          <p14:tracePt t="14360" x="3281363" y="3136900"/>
          <p14:tracePt t="14371" x="3244850" y="3136900"/>
          <p14:tracePt t="14376" x="3190875" y="3136900"/>
          <p14:tracePt t="14387" x="3144838" y="3136900"/>
          <p14:tracePt t="14393" x="3117850" y="3136900"/>
          <p14:tracePt t="14401" x="3081338" y="3136900"/>
          <p14:tracePt t="14409" x="3035300" y="3136900"/>
          <p14:tracePt t="14417" x="2998788" y="3136900"/>
          <p14:tracePt t="14425" x="2962275" y="3136900"/>
          <p14:tracePt t="14433" x="2935288" y="3136900"/>
          <p14:tracePt t="14441" x="2917825" y="3136900"/>
          <p14:tracePt t="14449" x="2898775" y="3136900"/>
          <p14:tracePt t="14481" x="2889250" y="3136900"/>
          <p14:tracePt t="14489" x="2881313" y="3136900"/>
          <p14:tracePt t="14497" x="2852738" y="3146425"/>
          <p14:tracePt t="14505" x="2844800" y="3155950"/>
          <p14:tracePt t="14513" x="2817813" y="3155950"/>
          <p14:tracePt t="14523" x="2798763" y="3155950"/>
          <p14:tracePt t="14529" x="2771775" y="3163888"/>
          <p14:tracePt t="14537" x="2762250" y="3163888"/>
          <p14:tracePt t="14545" x="2744788" y="3163888"/>
          <p14:tracePt t="14555" x="2725738" y="3163888"/>
          <p14:tracePt t="14577" x="2716213" y="3163888"/>
          <p14:tracePt t="14826" x="2708275" y="3173413"/>
          <p14:tracePt t="14838" x="2708275" y="3192463"/>
          <p14:tracePt t="14843" x="2708275" y="3209925"/>
          <p14:tracePt t="14855" x="2725738" y="3228975"/>
          <p14:tracePt t="14857" x="2735263" y="3246438"/>
          <p14:tracePt t="14865" x="2735263" y="3255963"/>
          <p14:tracePt t="14876" x="2744788" y="3282950"/>
          <p14:tracePt t="14883" x="2762250" y="3302000"/>
          <p14:tracePt t="14889" x="2771775" y="3309938"/>
          <p14:tracePt t="14897" x="2781300" y="3319463"/>
          <p14:tracePt t="14905" x="2781300" y="3328988"/>
          <p14:tracePt t="14912" x="2789238" y="3338513"/>
          <p14:tracePt t="14921" x="2808288" y="3355975"/>
          <p14:tracePt t="14929" x="2825750" y="3365500"/>
          <p14:tracePt t="14937" x="2852738" y="3382963"/>
          <p14:tracePt t="14945" x="2898775" y="3392488"/>
          <p14:tracePt t="14954" x="2925763" y="3402013"/>
          <p14:tracePt t="14961" x="2981325" y="3411538"/>
          <p14:tracePt t="14970" x="3027363" y="3438525"/>
          <p14:tracePt t="14977" x="3090863" y="3455988"/>
          <p14:tracePt t="14985" x="3136900" y="3492500"/>
          <p14:tracePt t="14993" x="3200400" y="3538538"/>
          <p14:tracePt t="15002" x="3244850" y="3556000"/>
          <p14:tracePt t="15009" x="3273425" y="3575050"/>
          <p14:tracePt t="15017" x="3336925" y="3611563"/>
          <p14:tracePt t="15025" x="3363913" y="3629025"/>
          <p14:tracePt t="15033" x="3409950" y="3665538"/>
          <p14:tracePt t="15041" x="3436938" y="3675063"/>
          <p14:tracePt t="15049" x="3500438" y="3702050"/>
          <p14:tracePt t="15057" x="3519488" y="3721100"/>
          <p14:tracePt t="15065" x="3527425" y="3721100"/>
          <p14:tracePt t="15073" x="3546475" y="3721100"/>
          <p14:tracePt t="15080" x="3573463" y="3730625"/>
          <p14:tracePt t="15089" x="3592513" y="3738563"/>
          <p14:tracePt t="15103" x="3619500" y="3738563"/>
          <p14:tracePt t="15105" x="3636963" y="3738563"/>
          <p14:tracePt t="15112" x="3683000" y="3748088"/>
          <p14:tracePt t="15121" x="3719513" y="3748088"/>
          <p14:tracePt t="15129" x="3746500" y="3748088"/>
          <p14:tracePt t="15137" x="3792538" y="3748088"/>
          <p14:tracePt t="15146" x="3856038" y="3748088"/>
          <p14:tracePt t="15153" x="3938588" y="3748088"/>
          <p14:tracePt t="15161" x="4011613" y="3748088"/>
          <p14:tracePt t="15170" x="4084638" y="3748088"/>
          <p14:tracePt t="15177" x="4138613" y="3748088"/>
          <p14:tracePt t="15186" x="4211638" y="3748088"/>
          <p14:tracePt t="15193" x="4267200" y="3748088"/>
          <p14:tracePt t="15201" x="4367213" y="3775075"/>
          <p14:tracePt t="15209" x="4421188" y="3784600"/>
          <p14:tracePt t="15217" x="4503738" y="3803650"/>
          <p14:tracePt t="15225" x="4576763" y="3811588"/>
          <p14:tracePt t="15233" x="4649788" y="3811588"/>
          <p14:tracePt t="15241" x="4749800" y="3840163"/>
          <p14:tracePt t="15249" x="4840288" y="3857625"/>
          <p14:tracePt t="15257" x="4913313" y="3857625"/>
          <p14:tracePt t="15264" x="5005388" y="3857625"/>
          <p14:tracePt t="15273" x="5095875" y="3857625"/>
          <p14:tracePt t="15280" x="5224463" y="3857625"/>
          <p14:tracePt t="15289" x="5368925" y="3857625"/>
          <p14:tracePt t="15296" x="5497513" y="3857625"/>
          <p14:tracePt t="15305" x="5653088" y="3803650"/>
          <p14:tracePt t="15313" x="5753100" y="3730625"/>
          <p14:tracePt t="15320" x="5834063" y="3675063"/>
          <p14:tracePt t="15329" x="5899150" y="3629025"/>
          <p14:tracePt t="15337" x="5980113" y="3565525"/>
          <p14:tracePt t="15345" x="6026150" y="3538538"/>
          <p14:tracePt t="15354" x="6099175" y="3482975"/>
          <p14:tracePt t="15361" x="6162675" y="3446463"/>
          <p14:tracePt t="15369" x="6189663" y="3419475"/>
          <p14:tracePt t="15377" x="6235700" y="3392488"/>
          <p14:tracePt t="15385" x="6254750" y="3375025"/>
          <p14:tracePt t="15393" x="6299200" y="3346450"/>
          <p14:tracePt t="15401" x="6318250" y="3328988"/>
          <p14:tracePt t="15409" x="6345238" y="3319463"/>
          <p14:tracePt t="15417" x="6391275" y="3282950"/>
          <p14:tracePt t="15425" x="6427788" y="3265488"/>
          <p14:tracePt t="15433" x="6481763" y="3219450"/>
          <p14:tracePt t="15442" x="6508750" y="3209925"/>
          <p14:tracePt t="15449" x="6545263" y="3173413"/>
          <p14:tracePt t="15457" x="6564313" y="3163888"/>
          <p14:tracePt t="15465" x="6573838" y="3155950"/>
          <p14:tracePt t="15474" x="6591300" y="3146425"/>
          <p14:tracePt t="15490" x="6600825" y="3146425"/>
          <p14:tracePt t="15629" x="6581775" y="3146425"/>
          <p14:tracePt t="15633" x="6545263" y="3173413"/>
          <p14:tracePt t="15641" x="6527800" y="3192463"/>
          <p14:tracePt t="15649" x="6500813" y="3219450"/>
          <p14:tracePt t="15657" x="6491288" y="3228975"/>
          <p14:tracePt t="15665" x="6464300" y="3265488"/>
          <p14:tracePt t="15673" x="6435725" y="3309938"/>
          <p14:tracePt t="15681" x="6408738" y="3346450"/>
          <p14:tracePt t="15691" x="6335713" y="3446463"/>
          <p14:tracePt t="15696" x="6326188" y="3465513"/>
          <p14:tracePt t="15705" x="6326188" y="3475038"/>
          <p14:tracePt t="15987" x="6345238" y="3482975"/>
          <p14:tracePt t="15996" x="6362700" y="3482975"/>
          <p14:tracePt t="16003" x="6381750" y="3482975"/>
          <p14:tracePt t="16012" x="6391275" y="3482975"/>
          <p14:tracePt t="16017" x="6427788" y="3482975"/>
          <p14:tracePt t="16121" x="6435725" y="3482975"/>
          <p14:tracePt t="16130" x="6435725" y="3492500"/>
          <p14:tracePt t="16137" x="6435725" y="3511550"/>
          <p14:tracePt t="16146" x="6408738" y="3556000"/>
          <p14:tracePt t="16153" x="6399213" y="3584575"/>
          <p14:tracePt t="16162" x="6362700" y="3611563"/>
          <p14:tracePt t="16169" x="6318250" y="3638550"/>
          <p14:tracePt t="16177" x="6299200" y="3657600"/>
          <p14:tracePt t="16185" x="6272213" y="3684588"/>
          <p14:tracePt t="16192" x="6272213" y="3694113"/>
          <p14:tracePt t="16217" x="6262688" y="3694113"/>
          <p14:tracePt t="16249" x="6262688" y="3665538"/>
          <p14:tracePt t="16257" x="6262688" y="3611563"/>
          <p14:tracePt t="16265" x="6262688" y="3575050"/>
          <p14:tracePt t="16273" x="6262688" y="3529013"/>
          <p14:tracePt t="16281" x="6262688" y="3492500"/>
          <p14:tracePt t="16289" x="6262688" y="3455988"/>
          <p14:tracePt t="16296" x="6254750" y="3438525"/>
          <p14:tracePt t="16305" x="6145213" y="3438525"/>
          <p14:tracePt t="16313" x="5999163" y="3438525"/>
          <p14:tracePt t="16321" x="5770563" y="3438525"/>
          <p14:tracePt t="16328" x="5461000" y="3556000"/>
          <p14:tracePt t="16337" x="5168900" y="3721100"/>
          <p14:tracePt t="16345" x="4941888" y="3811588"/>
          <p14:tracePt t="16353" x="4803775" y="3875088"/>
          <p14:tracePt t="16361" x="4795838" y="3875088"/>
          <p14:tracePt t="16377" x="4786313" y="3794125"/>
          <p14:tracePt t="16386" x="4849813" y="3638550"/>
          <p14:tracePt t="16393" x="4949825" y="3465513"/>
          <p14:tracePt t="16401" x="5022850" y="3209925"/>
          <p14:tracePt t="16409" x="5095875" y="2946400"/>
          <p14:tracePt t="16416" x="5114925" y="2708275"/>
          <p14:tracePt t="16425" x="5132388" y="2435225"/>
          <p14:tracePt t="16433" x="5132388" y="2170113"/>
          <p14:tracePt t="16441" x="5132388" y="1914525"/>
          <p14:tracePt t="16449" x="5132388" y="1614488"/>
          <p14:tracePt t="16458" x="5132388" y="1349375"/>
          <p14:tracePt t="16465" x="5132388" y="1122363"/>
          <p14:tracePt t="16473" x="5159375" y="911225"/>
          <p14:tracePt t="16481" x="5178425" y="766763"/>
          <p14:tracePt t="16490" x="5205413" y="674688"/>
          <p14:tracePt t="16498" x="5205413" y="665163"/>
          <p14:tracePt t="16515" x="5214938" y="657225"/>
          <p14:tracePt t="16529" x="5224463" y="665163"/>
          <p14:tracePt t="16538" x="5224463" y="674688"/>
          <p14:tracePt t="16545" x="5224463" y="693738"/>
          <p14:tracePt t="16577" x="5224463" y="720725"/>
          <p14:tracePt t="16585" x="5224463" y="793750"/>
          <p14:tracePt t="16593" x="5224463" y="866775"/>
          <p14:tracePt t="16601" x="5224463" y="939800"/>
          <p14:tracePt t="16609" x="5224463" y="1012825"/>
          <p14:tracePt t="16617" x="5224463" y="1057275"/>
          <p14:tracePt t="16625" x="5224463" y="1093788"/>
          <p14:tracePt t="16633" x="5224463" y="1103313"/>
          <p14:tracePt t="16641" x="5224463" y="1112838"/>
          <p14:tracePt t="16713" x="5232400" y="1103313"/>
          <p14:tracePt t="16721" x="5241925" y="1093788"/>
          <p14:tracePt t="16806" x="5241925" y="1139825"/>
          <p14:tracePt t="16808" x="5241925" y="1212850"/>
          <p14:tracePt t="16817" x="5224463" y="1331913"/>
          <p14:tracePt t="16825" x="5205413" y="1422400"/>
          <p14:tracePt t="16833" x="5205413" y="1514475"/>
          <p14:tracePt t="16841" x="5195888" y="1614488"/>
          <p14:tracePt t="16851" x="5178425" y="1687513"/>
          <p14:tracePt t="16857" x="5168900" y="1760538"/>
          <p14:tracePt t="16865" x="5159375" y="1804988"/>
          <p14:tracePt t="16873" x="5151438" y="1851025"/>
          <p14:tracePt t="16882" x="5151438" y="1870075"/>
          <p14:tracePt t="16889" x="5151438" y="1897063"/>
          <p14:tracePt t="16897" x="5141913" y="1906588"/>
          <p14:tracePt t="16913" x="5141913" y="1914525"/>
          <p14:tracePt t="16921" x="5132388" y="1914525"/>
          <p14:tracePt t="16928" x="5132388" y="1924050"/>
          <p14:tracePt t="16937" x="5132388" y="1933575"/>
          <p14:tracePt t="16945" x="5122863" y="1951038"/>
          <p14:tracePt t="16953" x="5105400" y="1979613"/>
          <p14:tracePt t="16961" x="5105400" y="1987550"/>
          <p14:tracePt t="16969" x="5095875" y="1997075"/>
          <p14:tracePt t="16977" x="5095875" y="2043113"/>
          <p14:tracePt t="16986" x="5059363" y="2106613"/>
          <p14:tracePt t="16994" x="5049838" y="2116138"/>
          <p14:tracePt t="17003" x="5041900" y="2152650"/>
          <p14:tracePt t="17010" x="5032375" y="2170113"/>
          <p14:tracePt t="17017" x="5022850" y="2189163"/>
          <p14:tracePt t="17025" x="5014913" y="2197100"/>
          <p14:tracePt t="17033" x="5005388" y="2206625"/>
          <p14:tracePt t="17040" x="4986338" y="2225675"/>
          <p14:tracePt t="17057" x="4968875" y="2243138"/>
          <p14:tracePt t="17081" x="4959350" y="2252663"/>
          <p14:tracePt t="17089" x="4941888" y="2252663"/>
          <p14:tracePt t="17097" x="4913313" y="2252663"/>
          <p14:tracePt t="17105" x="4895850" y="2262188"/>
          <p14:tracePt t="17114" x="4876800" y="2270125"/>
          <p14:tracePt t="17125" x="4859338" y="2279650"/>
          <p14:tracePt t="17131" x="4832350" y="2279650"/>
          <p14:tracePt t="17137" x="4795838" y="2289175"/>
          <p14:tracePt t="17146" x="4767263" y="2289175"/>
          <p14:tracePt t="17153" x="4740275" y="2289175"/>
          <p14:tracePt t="17161" x="4713288" y="2289175"/>
          <p14:tracePt t="17168" x="4686300" y="2289175"/>
          <p14:tracePt t="17178" x="4630738" y="2289175"/>
          <p14:tracePt t="17188" x="4586288" y="2289175"/>
          <p14:tracePt t="17195" x="4557713" y="2289175"/>
          <p14:tracePt t="17202" x="4513263" y="2289175"/>
          <p14:tracePt t="17209" x="4476750" y="2289175"/>
          <p14:tracePt t="17217" x="4448175" y="2279650"/>
          <p14:tracePt t="17224" x="4421188" y="2270125"/>
          <p14:tracePt t="17233" x="4367213" y="2243138"/>
          <p14:tracePt t="17241" x="4357688" y="2243138"/>
          <p14:tracePt t="17250" x="4330700" y="2216150"/>
          <p14:tracePt t="17258" x="4303713" y="2197100"/>
          <p14:tracePt t="17266" x="4294188" y="2179638"/>
          <p14:tracePt t="17275" x="4267200" y="2160588"/>
          <p14:tracePt t="17289" x="4230688" y="2152650"/>
          <p14:tracePt t="17298" x="4184650" y="2125663"/>
          <p14:tracePt t="17305" x="4148138" y="2116138"/>
          <p14:tracePt t="17314" x="4121150" y="2116138"/>
          <p14:tracePt t="17325" x="4057650" y="2106613"/>
          <p14:tracePt t="17330" x="4002088" y="2097088"/>
          <p14:tracePt t="17337" x="3948113" y="2097088"/>
          <p14:tracePt t="17346" x="3865563" y="2070100"/>
          <p14:tracePt t="17353" x="3810000" y="2070100"/>
          <p14:tracePt t="17361" x="3746500" y="2052638"/>
          <p14:tracePt t="17372" x="3673475" y="2052638"/>
          <p14:tracePt t="17377" x="3619500" y="2043113"/>
          <p14:tracePt t="17385" x="3556000" y="2033588"/>
          <p14:tracePt t="17393" x="3519488" y="2033588"/>
          <p14:tracePt t="17403" x="3473450" y="2033588"/>
          <p14:tracePt t="17412" x="3455988" y="2033588"/>
          <p14:tracePt t="17416" x="3427413" y="2016125"/>
          <p14:tracePt t="17424" x="3382963" y="2016125"/>
          <p14:tracePt t="17433" x="3373438" y="2016125"/>
          <p14:tracePt t="17442" x="3327400" y="2016125"/>
          <p14:tracePt t="17450" x="3290888" y="2016125"/>
          <p14:tracePt t="17458" x="3254375" y="2016125"/>
          <p14:tracePt t="17466" x="3200400" y="2016125"/>
          <p14:tracePt t="17476" x="3144838" y="2016125"/>
          <p14:tracePt t="17480" x="3090863" y="2016125"/>
          <p14:tracePt t="17489" x="3017838" y="2016125"/>
          <p14:tracePt t="17496" x="2944813" y="2016125"/>
          <p14:tracePt t="17505" x="2889250" y="2016125"/>
          <p14:tracePt t="17512" x="2808288" y="2016125"/>
          <p14:tracePt t="17522" x="2752725" y="2016125"/>
          <p14:tracePt t="17529" x="2698750" y="2016125"/>
          <p14:tracePt t="17538" x="2679700" y="2016125"/>
          <p14:tracePt t="17545" x="2652713" y="2016125"/>
          <p14:tracePt t="17556" x="2635250" y="2016125"/>
          <p14:tracePt t="17560" x="2616200" y="2016125"/>
          <p14:tracePt t="17593" x="2606675" y="2016125"/>
          <p14:tracePt t="17601" x="2598738" y="2016125"/>
          <p14:tracePt t="17617" x="2570163" y="2016125"/>
          <p14:tracePt t="17624" x="2552700" y="2016125"/>
          <p14:tracePt t="17633" x="2506663" y="2016125"/>
          <p14:tracePt t="17641" x="2470150" y="2024063"/>
          <p14:tracePt t="17649" x="2406650" y="2033588"/>
          <p14:tracePt t="17657" x="2370138" y="2033588"/>
          <p14:tracePt t="17665" x="2316163" y="2033588"/>
          <p14:tracePt t="17672" x="2287588" y="2052638"/>
          <p14:tracePt t="17681" x="2251075" y="2052638"/>
          <p14:tracePt t="17689" x="2233613" y="2060575"/>
          <p14:tracePt t="17786" x="2224088" y="2060575"/>
          <p14:tracePt t="17804" x="2214563" y="2052638"/>
          <p14:tracePt t="17809" x="2206625" y="2043113"/>
          <p14:tracePt t="17819" x="2197100" y="2033588"/>
          <p14:tracePt t="17825" x="2197100" y="2016125"/>
          <p14:tracePt t="17940" x="2206625" y="2006600"/>
          <p14:tracePt t="17949" x="2206625" y="1997075"/>
          <p14:tracePt t="17954" x="2233613" y="1997075"/>
          <p14:tracePt t="17960" x="2251075" y="1997075"/>
          <p14:tracePt t="17968" x="2279650" y="1997075"/>
          <p14:tracePt t="17977" x="2297113" y="1997075"/>
          <p14:tracePt t="17986" x="2333625" y="1997075"/>
          <p14:tracePt t="17994" x="2360613" y="1997075"/>
          <p14:tracePt t="18006" x="2389188" y="1997075"/>
          <p14:tracePt t="18008" x="2443163" y="1997075"/>
          <p14:tracePt t="18024" x="2479675" y="1997075"/>
          <p14:tracePt t="18024" x="2552700" y="1997075"/>
          <p14:tracePt t="18034" x="2625725" y="1997075"/>
          <p14:tracePt t="18043" x="2744788" y="2033588"/>
          <p14:tracePt t="18049" x="2835275" y="2060575"/>
          <p14:tracePt t="18057" x="2971800" y="2089150"/>
          <p14:tracePt t="18065" x="3063875" y="2116138"/>
          <p14:tracePt t="18073" x="3181350" y="2143125"/>
          <p14:tracePt t="18081" x="3254375" y="2189163"/>
          <p14:tracePt t="18102" x="3317875" y="2197100"/>
          <p14:tracePt t="18105" x="3327400" y="2197100"/>
          <p14:tracePt t="18491" x="3309938" y="2206625"/>
          <p14:tracePt t="18497" x="3290888" y="2233613"/>
          <p14:tracePt t="18505" x="3254375" y="2270125"/>
          <p14:tracePt t="18513" x="3236913" y="2298700"/>
          <p14:tracePt t="18522" x="3217863" y="2343150"/>
          <p14:tracePt t="18529" x="3190875" y="2389188"/>
          <p14:tracePt t="18540" x="3181350" y="2416175"/>
          <p14:tracePt t="18544" x="3163888" y="2462213"/>
          <p14:tracePt t="18556" x="3154363" y="2508250"/>
          <p14:tracePt t="18561" x="3144838" y="2535238"/>
          <p14:tracePt t="18571" x="3144838" y="2554288"/>
          <p14:tracePt t="18577" x="3127375" y="2581275"/>
          <p14:tracePt t="18589" x="3127375" y="2608263"/>
          <p14:tracePt t="18596" x="3127375" y="2635250"/>
          <p14:tracePt t="18604" x="3127375" y="2681288"/>
          <p14:tracePt t="18609" x="3127375" y="2698750"/>
          <p14:tracePt t="18617" x="3127375" y="2735263"/>
          <p14:tracePt t="18625" x="3127375" y="2781300"/>
          <p14:tracePt t="18632" x="3127375" y="2800350"/>
          <p14:tracePt t="18641" x="3127375" y="2836863"/>
          <p14:tracePt t="18649" x="3127375" y="2854325"/>
          <p14:tracePt t="18657" x="3127375" y="2909888"/>
          <p14:tracePt t="18664" x="3127375" y="2936875"/>
          <p14:tracePt t="18673" x="3127375" y="2954338"/>
          <p14:tracePt t="18681" x="3127375" y="3000375"/>
          <p14:tracePt t="18689" x="3127375" y="3036888"/>
          <p14:tracePt t="18697" x="3127375" y="3054350"/>
          <p14:tracePt t="18705" x="3127375" y="3082925"/>
          <p14:tracePt t="18713" x="3127375" y="3100388"/>
          <p14:tracePt t="18721" x="3127375" y="3136900"/>
          <p14:tracePt t="18737" x="3127375" y="3163888"/>
          <p14:tracePt t="18746" x="3144838" y="3200400"/>
          <p14:tracePt t="18757" x="3163888" y="3219450"/>
          <p14:tracePt t="18761" x="3181350" y="3236913"/>
          <p14:tracePt t="18769" x="3227388" y="3282950"/>
          <p14:tracePt t="18776" x="3244850" y="3302000"/>
          <p14:tracePt t="18786" x="3273425" y="3309938"/>
          <p14:tracePt t="18793" x="3317875" y="3338513"/>
          <p14:tracePt t="18804" x="3354388" y="3346450"/>
          <p14:tracePt t="18809" x="3382963" y="3355975"/>
          <p14:tracePt t="18817" x="3400425" y="3355975"/>
          <p14:tracePt t="18825" x="3419475" y="3365500"/>
          <p14:tracePt t="18871" x="3427413" y="3375025"/>
          <p14:tracePt t="18873" x="3427413" y="3382963"/>
          <p14:tracePt t="18881" x="3427413" y="3419475"/>
          <p14:tracePt t="18889" x="3427413" y="3438525"/>
          <p14:tracePt t="18897" x="3427413" y="3455988"/>
          <p14:tracePt t="18905" x="3427413" y="3482975"/>
          <p14:tracePt t="18912" x="3427413" y="3511550"/>
          <p14:tracePt t="18921" x="3436938" y="3538538"/>
          <p14:tracePt t="18929" x="3455988" y="3584575"/>
          <p14:tracePt t="18937" x="3473450" y="3602038"/>
          <p14:tracePt t="18945" x="3519488" y="3648075"/>
          <p14:tracePt t="18955" x="3527425" y="3657600"/>
          <p14:tracePt t="18960" x="3546475" y="3675063"/>
          <p14:tracePt t="18970" x="3563938" y="3684588"/>
          <p14:tracePt t="18976" x="3573463" y="3684588"/>
          <p14:tracePt t="18987" x="3592513" y="3684588"/>
          <p14:tracePt t="19347" x="3592513" y="3694113"/>
          <p14:tracePt t="19356" x="3592513" y="3721100"/>
          <p14:tracePt t="19361" x="3592513" y="3730625"/>
          <p14:tracePt t="19374" x="3582988" y="3730625"/>
          <p14:tracePt t="19378" x="3582988" y="3757613"/>
          <p14:tracePt t="19390" x="3582988" y="3767138"/>
          <p14:tracePt t="19392" x="3582988" y="3794125"/>
          <p14:tracePt t="19402" x="3573463" y="3811588"/>
          <p14:tracePt t="19409" x="3563938" y="3821113"/>
          <p14:tracePt t="19417" x="3563938" y="3848100"/>
          <p14:tracePt t="19425" x="3563938" y="3857625"/>
          <p14:tracePt t="19433" x="3563938" y="3867150"/>
          <p14:tracePt t="19441" x="3563938" y="3875088"/>
          <p14:tracePt t="19449" x="3563938" y="3884613"/>
          <p14:tracePt t="19457" x="3563938" y="3903663"/>
          <p14:tracePt t="19473" x="3563938" y="3921125"/>
          <p14:tracePt t="19481" x="3563938" y="3930650"/>
          <p14:tracePt t="19489" x="3563938" y="3940175"/>
          <p14:tracePt t="19496" x="3563938" y="3948113"/>
          <p14:tracePt t="19513" x="3563938" y="3957638"/>
          <p14:tracePt t="19521" x="3573463" y="3967163"/>
          <p14:tracePt t="19529" x="3582988" y="3976688"/>
          <p14:tracePt t="19539" x="3600450" y="3994150"/>
          <p14:tracePt t="19545" x="3609975" y="4003675"/>
          <p14:tracePt t="19553" x="3619500" y="4021138"/>
          <p14:tracePt t="19570" x="3629025" y="4049713"/>
          <p14:tracePt t="19577" x="3646488" y="4076700"/>
          <p14:tracePt t="19587" x="3656013" y="4086225"/>
          <p14:tracePt t="19594" x="3665538" y="4094163"/>
          <p14:tracePt t="19601" x="3665538" y="4103688"/>
          <p14:tracePt t="19609" x="3665538" y="4113213"/>
          <p14:tracePt t="19617" x="3665538" y="4140200"/>
          <p14:tracePt t="19625" x="3692525" y="4159250"/>
          <p14:tracePt t="19649" x="3692525" y="4167188"/>
          <p14:tracePt t="19673" x="3692525" y="4176713"/>
          <p14:tracePt t="19970" x="3702050" y="4176713"/>
          <p14:tracePt t="19977" x="3702050" y="4186238"/>
          <p14:tracePt t="19985" x="3702050" y="4195763"/>
          <p14:tracePt t="19994" x="3702050" y="4203700"/>
          <p14:tracePt t="20004" x="3709988" y="4213225"/>
          <p14:tracePt t="20011" x="3709988" y="4222750"/>
          <p14:tracePt t="20025" x="3729038" y="4240213"/>
          <p14:tracePt t="20154" x="3738563" y="4249738"/>
          <p14:tracePt t="20170" x="3738563" y="4259263"/>
          <p14:tracePt t="20182" x="3738563" y="4268788"/>
          <p14:tracePt t="20196" x="3738563" y="4276725"/>
          <p14:tracePt t="20210" x="3738563" y="4286250"/>
          <p14:tracePt t="20307" x="3738563" y="4295775"/>
          <p14:tracePt t="20324" x="3738563" y="4303713"/>
          <p14:tracePt t="20331" x="3746500" y="4313238"/>
          <p14:tracePt t="20638" x="3738563" y="4295775"/>
          <p14:tracePt t="20644" x="3729038" y="4286250"/>
          <p14:tracePt t="20654" x="3702050" y="4249738"/>
          <p14:tracePt t="20662" x="3683000" y="4232275"/>
          <p14:tracePt t="20664" x="3673475" y="4203700"/>
          <p14:tracePt t="20673" x="3636963" y="4140200"/>
          <p14:tracePt t="20681" x="3609975" y="4113213"/>
          <p14:tracePt t="20689" x="3592513" y="4049713"/>
          <p14:tracePt t="20697" x="3536950" y="4003675"/>
          <p14:tracePt t="20705" x="3500438" y="3921125"/>
          <p14:tracePt t="20713" x="3473450" y="3857625"/>
          <p14:tracePt t="20721" x="3419475" y="3775075"/>
          <p14:tracePt t="20729" x="3382963" y="3711575"/>
          <p14:tracePt t="20738" x="3363913" y="3665538"/>
          <p14:tracePt t="20745" x="3309938" y="3602038"/>
          <p14:tracePt t="20753" x="3273425" y="3538538"/>
          <p14:tracePt t="20761" x="3236913" y="3492500"/>
          <p14:tracePt t="20772" x="3200400" y="3455988"/>
          <p14:tracePt t="20777" x="3181350" y="3402013"/>
          <p14:tracePt t="20785" x="3163888" y="3355975"/>
          <p14:tracePt t="20794" x="3127375" y="3292475"/>
          <p14:tracePt t="20806" x="3117850" y="3236913"/>
          <p14:tracePt t="20810" x="3071813" y="3155950"/>
          <p14:tracePt t="20821" x="3063875" y="3090863"/>
          <p14:tracePt t="20824" x="3035300" y="3000375"/>
          <p14:tracePt t="20833" x="3008313" y="2917825"/>
          <p14:tracePt t="20841" x="2981325" y="2817813"/>
          <p14:tracePt t="20852" x="2971800" y="2727325"/>
          <p14:tracePt t="20857" x="2935288" y="2662238"/>
          <p14:tracePt t="20865" x="2908300" y="2571750"/>
          <p14:tracePt t="20873" x="2852738" y="2489200"/>
          <p14:tracePt t="20882" x="2835275" y="2444750"/>
          <p14:tracePt t="20889" x="2798763" y="2379663"/>
          <p14:tracePt t="20896" x="2789238" y="2335213"/>
          <p14:tracePt t="20905" x="2781300" y="2279650"/>
          <p14:tracePt t="20913" x="2744788" y="2243138"/>
          <p14:tracePt t="20921" x="2735263" y="2216150"/>
          <p14:tracePt t="20929" x="2735263" y="2206625"/>
          <p14:tracePt t="20940" x="2725738" y="2179638"/>
          <p14:tracePt t="20946" x="2725738" y="2160588"/>
          <p14:tracePt t="20953" x="2708275" y="2143125"/>
          <p14:tracePt t="20961" x="2708275" y="2125663"/>
          <p14:tracePt t="20970" x="2708275" y="2116138"/>
          <p14:tracePt t="20977" x="2698750" y="2106613"/>
          <p14:tracePt t="20987" x="2698750" y="2097088"/>
          <p14:tracePt t="21065" x="2689225" y="2089150"/>
          <p14:tracePt t="21084" x="2671763" y="2089150"/>
          <p14:tracePt t="21097" x="2652713" y="2089150"/>
          <p14:tracePt t="21105" x="2652713" y="2097088"/>
          <p14:tracePt t="21116" x="2652713" y="2106613"/>
          <p14:tracePt t="21125" x="2643188" y="2116138"/>
          <p14:tracePt t="21130" x="2635250" y="2133600"/>
          <p14:tracePt t="21148" x="2625725" y="2143125"/>
          <p14:tracePt t="21201" x="2616200" y="2143125"/>
          <p14:tracePt t="21209" x="2598738" y="2133600"/>
          <p14:tracePt t="21217" x="2579688" y="2125663"/>
          <p14:tracePt t="21225" x="2562225" y="2125663"/>
          <p14:tracePt t="21233" x="2516188" y="2125663"/>
          <p14:tracePt t="21241" x="2479675" y="2116138"/>
          <p14:tracePt t="21250" x="2433638" y="2116138"/>
          <p14:tracePt t="21258" x="2397125" y="2106613"/>
          <p14:tracePt t="21266" x="2324100" y="2106613"/>
          <p14:tracePt t="21276" x="2260600" y="2070100"/>
          <p14:tracePt t="21281" x="2197100" y="2060575"/>
          <p14:tracePt t="21289" x="2170113" y="2043113"/>
          <p14:tracePt t="21298" x="2097088" y="2024063"/>
          <p14:tracePt t="21306" x="2070100" y="2016125"/>
          <p14:tracePt t="21313" x="2024063" y="2006600"/>
          <p14:tracePt t="21321" x="2005013" y="1997075"/>
          <p14:tracePt t="21329" x="1987550" y="1970088"/>
          <p14:tracePt t="21337" x="1978025" y="1970088"/>
          <p14:tracePt t="21346" x="1968500" y="1960563"/>
          <p14:tracePt t="21362" x="1960563" y="1951038"/>
          <p14:tracePt t="21377" x="1960563" y="1943100"/>
          <p14:tracePt t="21386" x="1960563" y="1933575"/>
          <p14:tracePt t="21402" x="1960563" y="1924050"/>
          <p14:tracePt t="21547" x="1960563" y="1914525"/>
          <p14:tracePt t="22291" x="1960563" y="1906588"/>
          <p14:tracePt t="22299" x="1960563" y="1897063"/>
          <p14:tracePt t="22306" x="1968500" y="1878013"/>
          <p14:tracePt t="22749" x="1978025" y="1878013"/>
          <p14:tracePt t="22761" x="1978025" y="1887538"/>
          <p14:tracePt t="22777" x="1987550" y="1887538"/>
          <p14:tracePt t="22802" x="1997075" y="1897063"/>
          <p14:tracePt t="22808" x="2005013" y="1897063"/>
          <p14:tracePt t="22833" x="2014538" y="1897063"/>
          <p14:tracePt t="22841" x="2041525" y="1897063"/>
          <p14:tracePt t="22857" x="2070100" y="1897063"/>
          <p14:tracePt t="22866" x="2097088" y="1897063"/>
          <p14:tracePt t="22875" x="2106613" y="1897063"/>
          <p14:tracePt t="22882" x="2133600" y="1897063"/>
          <p14:tracePt t="22891" x="2151063" y="1897063"/>
          <p14:tracePt t="22898" x="2179638" y="1897063"/>
          <p14:tracePt t="22905" x="2206625" y="1897063"/>
          <p14:tracePt t="22912" x="2251075" y="1897063"/>
          <p14:tracePt t="22921" x="2316163" y="1897063"/>
          <p14:tracePt t="22930" x="2406650" y="1897063"/>
          <p14:tracePt t="22941" x="2479675" y="1897063"/>
          <p14:tracePt t="22945" x="2562225" y="1943100"/>
          <p14:tracePt t="22953" x="2643188" y="1951038"/>
          <p14:tracePt t="22961" x="2735263" y="1979613"/>
          <p14:tracePt t="22969" x="2798763" y="2006600"/>
          <p14:tracePt t="22977" x="2871788" y="2016125"/>
          <p14:tracePt t="22984" x="2917825" y="2024063"/>
          <p14:tracePt t="22993" x="2981325" y="2043113"/>
          <p14:tracePt t="23003" x="3008313" y="2060575"/>
          <p14:tracePt t="23009" x="3044825" y="2060575"/>
          <p14:tracePt t="23017" x="3090863" y="2060575"/>
          <p14:tracePt t="23025" x="3108325" y="2060575"/>
          <p14:tracePt t="23033" x="3127375" y="2060575"/>
          <p14:tracePt t="23044" x="3144838" y="2060575"/>
          <p14:tracePt t="23048" x="3163888" y="2052638"/>
          <p14:tracePt t="23057" x="3171825" y="2052638"/>
          <p14:tracePt t="23073" x="3181350" y="2043113"/>
          <p14:tracePt t="23188" x="3171825" y="2043113"/>
          <p14:tracePt t="23193" x="3154363" y="2043113"/>
          <p14:tracePt t="23201" x="3144838" y="2043113"/>
          <p14:tracePt t="23209" x="3136900" y="2043113"/>
          <p14:tracePt t="23529" x="3117850" y="2052638"/>
          <p14:tracePt t="23538" x="3117850" y="2060575"/>
          <p14:tracePt t="23571" x="3108325" y="2070100"/>
          <p14:tracePt t="24369" x="3100388" y="2097088"/>
          <p14:tracePt t="24393" x="3090863" y="2106613"/>
          <p14:tracePt t="24513" x="3090863" y="2116138"/>
          <p14:tracePt t="24529" x="3081338" y="2143125"/>
          <p14:tracePt t="24659" x="3071813" y="2152650"/>
          <p14:tracePt t="24669" x="3063875" y="2160588"/>
          <p14:tracePt t="24770" x="3054350" y="2170113"/>
          <p14:tracePt t="24809" x="3035300" y="2189163"/>
          <p14:tracePt t="24921" x="3017838" y="2197100"/>
          <p14:tracePt t="24937" x="3008313" y="2197100"/>
          <p14:tracePt t="24945" x="2990850" y="2197100"/>
          <p14:tracePt t="24961" x="2981325" y="2197100"/>
          <p14:tracePt t="24969" x="2962275" y="2206625"/>
          <p14:tracePt t="24985" x="2944813" y="2206625"/>
          <p14:tracePt t="24993" x="2935288" y="2206625"/>
          <p14:tracePt t="25001" x="2925763" y="2206625"/>
          <p14:tracePt t="25010" x="2908300" y="2206625"/>
          <p14:tracePt t="25017" x="2889250" y="2206625"/>
          <p14:tracePt t="25025" x="2862263" y="2206625"/>
          <p14:tracePt t="25033" x="2852738" y="2206625"/>
          <p14:tracePt t="25044" x="2835275" y="2206625"/>
          <p14:tracePt t="25048" x="2817813" y="2206625"/>
          <p14:tracePt t="25057" x="2808288" y="2206625"/>
          <p14:tracePt t="25066" x="2798763" y="2206625"/>
          <p14:tracePt t="25082" x="2789238" y="2206625"/>
          <p14:tracePt t="25090" x="2771775" y="2225675"/>
          <p14:tracePt t="25115" x="2752725" y="2233613"/>
          <p14:tracePt t="25125" x="2725738" y="2233613"/>
          <p14:tracePt t="25130" x="2708275" y="2233613"/>
          <p14:tracePt t="25137" x="2671763" y="2233613"/>
          <p14:tracePt t="25145" x="2652713" y="2233613"/>
          <p14:tracePt t="25153" x="2625725" y="2233613"/>
          <p14:tracePt t="25161" x="2589213" y="2233613"/>
          <p14:tracePt t="25169" x="2525713" y="2225675"/>
          <p14:tracePt t="25177" x="2498725" y="2216150"/>
          <p14:tracePt t="25184" x="2452688" y="2206625"/>
          <p14:tracePt t="25193" x="2389188" y="2160588"/>
          <p14:tracePt t="25202" x="2360613" y="2152650"/>
          <p14:tracePt t="25209" x="2333625" y="2143125"/>
          <p14:tracePt t="25217" x="2316163" y="2125663"/>
          <p14:tracePt t="25224" x="2287588" y="2116138"/>
          <p14:tracePt t="25281" x="2279650" y="2106613"/>
          <p14:tracePt t="25289" x="2279650" y="2089150"/>
          <p14:tracePt t="25304" x="2279650" y="2079625"/>
          <p14:tracePt t="25321" x="2260600" y="2060575"/>
          <p14:tracePt t="25329" x="2243138" y="2043113"/>
          <p14:tracePt t="25337" x="2233613" y="2033588"/>
          <p14:tracePt t="25345" x="2214563" y="2016125"/>
          <p14:tracePt t="25353" x="2206625" y="2006600"/>
          <p14:tracePt t="25361" x="2197100" y="1987550"/>
          <p14:tracePt t="25369" x="2187575" y="1979613"/>
          <p14:tracePt t="25377" x="2170113" y="1960563"/>
          <p14:tracePt t="25457" x="2170113" y="1951038"/>
          <p14:tracePt t="25505" x="2170113" y="1943100"/>
          <p14:tracePt t="25625" x="2160588" y="1914525"/>
          <p14:tracePt t="25641" x="2133600" y="1914525"/>
          <p14:tracePt t="25650" x="2124075" y="1914525"/>
          <p14:tracePt t="25658" x="2087563" y="1914525"/>
          <p14:tracePt t="25665" x="2070100" y="1906588"/>
          <p14:tracePt t="25673" x="2051050" y="1906588"/>
          <p14:tracePt t="25681" x="2033588" y="1906588"/>
          <p14:tracePt t="25689" x="2005013" y="1906588"/>
          <p14:tracePt t="25697" x="1987550" y="1897063"/>
          <p14:tracePt t="25705" x="1978025" y="1897063"/>
          <p14:tracePt t="25713" x="1960563" y="1897063"/>
          <p14:tracePt t="25721" x="1951038" y="1887538"/>
          <p14:tracePt t="25737" x="1941513" y="1887538"/>
          <p14:tracePt t="25746" x="1924050" y="1870075"/>
          <p14:tracePt t="25762" x="1924050" y="1860550"/>
          <p14:tracePt t="25778" x="1914525" y="1851025"/>
          <p14:tracePt t="25797" x="1905000" y="1841500"/>
          <p14:tracePt t="25807" x="1895475" y="1841500"/>
          <p14:tracePt t="25820" x="1895475" y="1833563"/>
          <p14:tracePt t="25840" x="1895475" y="1824038"/>
          <p14:tracePt t="25870" x="1895475" y="1814513"/>
          <p14:tracePt t="25889" x="1895475" y="1797050"/>
          <p14:tracePt t="26398" x="1895475" y="1814513"/>
          <p14:tracePt t="26404" x="1895475" y="1824038"/>
          <p14:tracePt t="26434" x="1905000" y="1833563"/>
          <p14:tracePt t="26492" x="1914525" y="1833563"/>
          <p14:tracePt t="26505" x="1924050" y="1833563"/>
          <p14:tracePt t="26513" x="1931988" y="1860550"/>
          <p14:tracePt t="26522" x="1941513" y="1870075"/>
          <p14:tracePt t="26529" x="1951038" y="1878013"/>
          <p14:tracePt t="26537" x="1968500" y="1887538"/>
          <p14:tracePt t="26545" x="1987550" y="1887538"/>
          <p14:tracePt t="26554" x="2005013" y="1906588"/>
          <p14:tracePt t="26561" x="2024063" y="1914525"/>
          <p14:tracePt t="26570" x="2041525" y="1924050"/>
          <p14:tracePt t="26578" x="2051050" y="1933575"/>
          <p14:tracePt t="26586" x="2070100" y="1951038"/>
          <p14:tracePt t="26594" x="2078038" y="1951038"/>
          <p14:tracePt t="26603" x="2087563" y="1960563"/>
          <p14:tracePt t="26620" x="2114550" y="1970088"/>
          <p14:tracePt t="26636" x="2124075" y="1979613"/>
          <p14:tracePt t="26666" x="2133600" y="1987550"/>
          <p14:tracePt t="26691" x="2143125" y="1987550"/>
          <p14:tracePt t="26698" x="2151063" y="1987550"/>
          <p14:tracePt t="26705" x="2160588" y="1997075"/>
          <p14:tracePt t="26721" x="2170113" y="2006600"/>
          <p14:tracePt t="26737" x="2170113" y="2016125"/>
          <p14:tracePt t="26744" x="2187575" y="2033588"/>
          <p14:tracePt t="26753" x="2206625" y="2033588"/>
          <p14:tracePt t="26761" x="2214563" y="2043113"/>
          <p14:tracePt t="26769" x="2243138" y="2052638"/>
          <p14:tracePt t="26777" x="2270125" y="2060575"/>
          <p14:tracePt t="26786" x="2316163" y="2079625"/>
          <p14:tracePt t="26793" x="2333625" y="2089150"/>
          <p14:tracePt t="26803" x="2352675" y="2089150"/>
          <p14:tracePt t="26809" x="2360613" y="2097088"/>
          <p14:tracePt t="26820" x="2389188" y="2106613"/>
          <p14:tracePt t="26825" x="2406650" y="2125663"/>
          <p14:tracePt t="26835" x="2433638" y="2125663"/>
          <p14:tracePt t="26841" x="2443163" y="2133600"/>
          <p14:tracePt t="26850" x="2452688" y="2133600"/>
          <p14:tracePt t="26857" x="2470150" y="2133600"/>
          <p14:tracePt t="26873" x="2479675" y="2133600"/>
          <p14:tracePt t="26897" x="2506663" y="2133600"/>
          <p14:tracePt t="26905" x="2516188" y="2133600"/>
          <p14:tracePt t="26913" x="2533650" y="2133600"/>
          <p14:tracePt t="26920" x="2562225" y="2133600"/>
          <p14:tracePt t="26928" x="2579688" y="2133600"/>
          <p14:tracePt t="26937" x="2625725" y="2143125"/>
          <p14:tracePt t="26945" x="2652713" y="2143125"/>
          <p14:tracePt t="26953" x="2671763" y="2152650"/>
          <p14:tracePt t="26961" x="2698750" y="2179638"/>
          <p14:tracePt t="26969" x="2708275" y="2179638"/>
          <p14:tracePt t="26977" x="2725738" y="2179638"/>
          <p14:tracePt t="26986" x="2771775" y="2206625"/>
          <p14:tracePt t="26993" x="2781300" y="2216150"/>
          <p14:tracePt t="27007" x="2798763" y="2225675"/>
          <p14:tracePt t="27010" x="2817813" y="2243138"/>
          <p14:tracePt t="27018" x="2825750" y="2243138"/>
          <p14:tracePt t="27025" x="2844800" y="2252663"/>
          <p14:tracePt t="27033" x="2871788" y="2270125"/>
          <p14:tracePt t="27049" x="2889250" y="2279650"/>
          <p14:tracePt t="27058" x="2908300" y="2289175"/>
          <p14:tracePt t="27066" x="2917825" y="2298700"/>
          <p14:tracePt t="27089" x="2925763" y="2298700"/>
          <p14:tracePt t="27105" x="2935288" y="2298700"/>
          <p14:tracePt t="27114" x="2944813" y="2298700"/>
          <p14:tracePt t="27121" x="2954338" y="2306638"/>
          <p14:tracePt t="27131" x="2962275" y="2306638"/>
          <p14:tracePt t="27140" x="2971800" y="2316163"/>
          <p14:tracePt t="27153" x="2981325" y="2316163"/>
          <p14:tracePt t="27163" x="3008313" y="2325688"/>
          <p14:tracePt t="27169" x="3027363" y="2335213"/>
          <p14:tracePt t="27178" x="3044825" y="2352675"/>
          <p14:tracePt t="27186" x="3063875" y="2352675"/>
          <p14:tracePt t="27193" x="3081338" y="2371725"/>
          <p14:tracePt t="27203" x="3117850" y="2379663"/>
          <p14:tracePt t="27209" x="3154363" y="2389188"/>
          <p14:tracePt t="27219" x="3171825" y="2408238"/>
          <p14:tracePt t="27224" x="3217863" y="2416175"/>
          <p14:tracePt t="27234" x="3263900" y="2425700"/>
          <p14:tracePt t="27241" x="3281363" y="2435225"/>
          <p14:tracePt t="27249" x="3309938" y="2452688"/>
          <p14:tracePt t="27258" x="3336925" y="2471738"/>
          <p14:tracePt t="27265" x="3373438" y="2471738"/>
          <p14:tracePt t="27273" x="3390900" y="2481263"/>
          <p14:tracePt t="27281" x="3419475" y="2481263"/>
          <p14:tracePt t="27289" x="3427413" y="2481263"/>
          <p14:tracePt t="27297" x="3455988" y="2489200"/>
          <p14:tracePt t="27304" x="3482975" y="2508250"/>
          <p14:tracePt t="27314" x="3500438" y="2508250"/>
          <p14:tracePt t="27322" x="3527425" y="2517775"/>
          <p14:tracePt t="27329" x="3556000" y="2517775"/>
          <p14:tracePt t="27337" x="3600450" y="2517775"/>
          <p14:tracePt t="27345" x="3629025" y="2525713"/>
          <p14:tracePt t="27353" x="3656013" y="2525713"/>
          <p14:tracePt t="27361" x="3709988" y="2525713"/>
          <p14:tracePt t="27369" x="3756025" y="2535238"/>
          <p14:tracePt t="27377" x="3783013" y="2535238"/>
          <p14:tracePt t="27385" x="3829050" y="2535238"/>
          <p14:tracePt t="27393" x="3865563" y="2535238"/>
          <p14:tracePt t="27402" x="3911600" y="2535238"/>
          <p14:tracePt t="27409" x="3938588" y="2535238"/>
          <p14:tracePt t="27418" x="3965575" y="2535238"/>
          <p14:tracePt t="27426" x="3984625" y="2535238"/>
          <p14:tracePt t="27435" x="4011613" y="2535238"/>
          <p14:tracePt t="27442" x="4029075" y="2535238"/>
          <p14:tracePt t="27448" x="4048125" y="2535238"/>
          <p14:tracePt t="27457" x="4057650" y="2535238"/>
          <p14:tracePt t="27466" x="4065588" y="2535238"/>
          <p14:tracePt t="27474" x="4075113" y="2535238"/>
          <p14:tracePt t="27491" x="4094163" y="2517775"/>
          <p14:tracePt t="27497" x="4111625" y="2508250"/>
          <p14:tracePt t="27521" x="4129088" y="2508250"/>
          <p14:tracePt t="27531" x="4138613" y="2498725"/>
          <p14:tracePt t="27540" x="4157663" y="2498725"/>
          <p14:tracePt t="27546" x="4175125" y="2481263"/>
          <p14:tracePt t="27557" x="4202113" y="2481263"/>
          <p14:tracePt t="27560" x="4230688" y="2481263"/>
          <p14:tracePt t="27574" x="4248150" y="2481263"/>
          <p14:tracePt t="27579" x="4294188" y="2481263"/>
          <p14:tracePt t="27587" x="4330700" y="2481263"/>
          <p14:tracePt t="27594" x="4348163" y="2481263"/>
          <p14:tracePt t="27604" x="4376738" y="2481263"/>
          <p14:tracePt t="27609" x="4421188" y="2481263"/>
          <p14:tracePt t="27619" x="4440238" y="2481263"/>
          <p14:tracePt t="27625" x="4467225" y="2481263"/>
          <p14:tracePt t="27633" x="4476750" y="2481263"/>
          <p14:tracePt t="27641" x="4494213" y="2481263"/>
          <p14:tracePt t="27649" x="4513263" y="2481263"/>
          <p14:tracePt t="27665" x="4521200" y="2481263"/>
          <p14:tracePt t="27673" x="4530725" y="2481263"/>
          <p14:tracePt t="27681" x="4549775" y="2481263"/>
          <p14:tracePt t="27698" x="4557713" y="2481263"/>
          <p14:tracePt t="27705" x="4567238" y="2481263"/>
          <p14:tracePt t="27723" x="4576763" y="2481263"/>
          <p14:tracePt t="27730" x="4586288" y="2481263"/>
          <p14:tracePt t="27742" x="4603750" y="2481263"/>
          <p14:tracePt t="27744" x="4613275" y="2481263"/>
          <p14:tracePt t="27753" x="4640263" y="2481263"/>
          <p14:tracePt t="27761" x="4659313" y="2481263"/>
          <p14:tracePt t="27769" x="4695825" y="2481263"/>
          <p14:tracePt t="27777" x="4740275" y="2481263"/>
          <p14:tracePt t="27785" x="4759325" y="2481263"/>
          <p14:tracePt t="27793" x="4786313" y="2481263"/>
          <p14:tracePt t="27806" x="4803775" y="2481263"/>
          <p14:tracePt t="27808" x="4832350" y="2481263"/>
          <p14:tracePt t="27822" x="4849813" y="2481263"/>
          <p14:tracePt t="27827" x="4876800" y="2481263"/>
          <p14:tracePt t="27837" x="4895850" y="2462213"/>
          <p14:tracePt t="27840" x="4913313" y="2462213"/>
          <p14:tracePt t="27850" x="4932363" y="2462213"/>
          <p14:tracePt t="27865" x="4941888" y="2462213"/>
          <p14:tracePt t="28067" x="4932363" y="2462213"/>
          <p14:tracePt t="28074" x="4922838" y="2462213"/>
          <p14:tracePt t="28099" x="4905375" y="2462213"/>
          <p14:tracePt t="28105" x="4886325" y="2471738"/>
          <p14:tracePt t="28133" x="4876800" y="2471738"/>
          <p14:tracePt t="28261" x="4868863" y="2471738"/>
          <p14:tracePt t="28303" x="4868863" y="2462213"/>
          <p14:tracePt t="28323" x="4868863" y="2444750"/>
          <p14:tracePt t="28347" x="4868863" y="2435225"/>
          <p14:tracePt t="28433" x="4868863" y="2425700"/>
          <p14:tracePt t="30706" x="4859338" y="2416175"/>
          <p14:tracePt t="30777" x="4849813" y="2416175"/>
          <p14:tracePt t="30793" x="4840288" y="2416175"/>
          <p14:tracePt t="30809" x="4822825" y="2416175"/>
          <p14:tracePt t="30841" x="4813300" y="2416175"/>
          <p14:tracePt t="30969" x="4803775" y="2408238"/>
          <p14:tracePt t="30977" x="4803775" y="2398713"/>
          <p14:tracePt t="30986" x="4803775" y="2389188"/>
          <p14:tracePt t="31001" x="4813300" y="2379663"/>
          <p14:tracePt t="31017" x="4822825" y="2379663"/>
          <p14:tracePt t="31025" x="4832350" y="2379663"/>
          <p14:tracePt t="31034" x="4840288" y="2379663"/>
          <p14:tracePt t="31070" x="4849813" y="2379663"/>
          <p14:tracePt t="31075" x="4868863" y="2371725"/>
          <p14:tracePt t="31086" x="4876800" y="2362200"/>
          <p14:tracePt t="31089" x="4886325" y="2352675"/>
          <p14:tracePt t="31258" x="4876800" y="2362200"/>
          <p14:tracePt t="31854" x="4895850" y="2362200"/>
          <p14:tracePt t="31856" x="4913313" y="2362200"/>
          <p14:tracePt t="31866" x="4932363" y="2362200"/>
          <p14:tracePt t="31873" x="4959350" y="2352675"/>
          <p14:tracePt t="31881" x="4978400" y="2352675"/>
          <p14:tracePt t="31889" x="5014913" y="2343150"/>
          <p14:tracePt t="31897" x="5032375" y="2343150"/>
          <p14:tracePt t="31905" x="5078413" y="2325688"/>
          <p14:tracePt t="31913" x="5105400" y="2325688"/>
          <p14:tracePt t="31921" x="5132388" y="2325688"/>
          <p14:tracePt t="31928" x="5178425" y="2325688"/>
          <p14:tracePt t="31937" x="5205413" y="2325688"/>
          <p14:tracePt t="31945" x="5241925" y="2325688"/>
          <p14:tracePt t="31953" x="5287963" y="2325688"/>
          <p14:tracePt t="31961" x="5324475" y="2325688"/>
          <p14:tracePt t="31969" x="5341938" y="2325688"/>
          <p14:tracePt t="31977" x="5378450" y="2325688"/>
          <p14:tracePt t="31993" x="5387975" y="2325688"/>
          <p14:tracePt t="32001" x="5405438" y="2325688"/>
          <p14:tracePt t="32188" x="5424488" y="2325688"/>
          <p14:tracePt t="32197" x="5441950" y="2325688"/>
          <p14:tracePt t="32201" x="5470525" y="2325688"/>
          <p14:tracePt t="32209" x="5497513" y="2325688"/>
          <p14:tracePt t="32218" x="5514975" y="2325688"/>
          <p14:tracePt t="32225" x="5543550" y="2325688"/>
          <p14:tracePt t="32238" x="5580063" y="2325688"/>
          <p14:tracePt t="32244" x="5607050" y="2325688"/>
          <p14:tracePt t="32249" x="5616575" y="2325688"/>
          <p14:tracePt t="32257" x="5624513" y="2325688"/>
          <p14:tracePt t="32266" x="5634038" y="2325688"/>
          <p14:tracePt t="32274" x="5653088" y="2325688"/>
          <p14:tracePt t="32282" x="5661025" y="2325688"/>
          <p14:tracePt t="32291" x="5680075" y="2325688"/>
          <p14:tracePt t="32298" x="5688013" y="2325688"/>
          <p14:tracePt t="32308" x="5697538" y="2325688"/>
          <p14:tracePt t="32322" x="5743575" y="2306638"/>
          <p14:tracePt t="32338" x="5770563" y="2306638"/>
          <p14:tracePt t="32346" x="5789613" y="2306638"/>
          <p14:tracePt t="32354" x="5797550" y="2298700"/>
          <p14:tracePt t="32362" x="5826125" y="2298700"/>
          <p14:tracePt t="32369" x="5870575" y="2298700"/>
          <p14:tracePt t="32378" x="5916613" y="2289175"/>
          <p14:tracePt t="32385" x="5972175" y="2289175"/>
          <p14:tracePt t="32392" x="5999163" y="2279650"/>
          <p14:tracePt t="32402" x="6053138" y="2279650"/>
          <p14:tracePt t="32409" x="6099175" y="2279650"/>
          <p14:tracePt t="32419" x="6135688" y="2279650"/>
          <p14:tracePt t="32425" x="6153150" y="2279650"/>
          <p14:tracePt t="32434" x="6181725" y="2279650"/>
          <p14:tracePt t="32441" x="6189663" y="2279650"/>
          <p14:tracePt t="32451" x="6199188" y="2279650"/>
          <p14:tracePt t="32521" x="6218238" y="2279650"/>
          <p14:tracePt t="32529" x="6226175" y="2270125"/>
          <p14:tracePt t="32545" x="6226175" y="2262188"/>
          <p14:tracePt t="32573" x="6235700" y="2262188"/>
          <p14:tracePt t="32586" x="6254750" y="2262188"/>
          <p14:tracePt t="32596" x="6262688" y="2252663"/>
          <p14:tracePt t="32601" x="6272213" y="2252663"/>
          <p14:tracePt t="32609" x="6299200" y="2252663"/>
          <p14:tracePt t="32625" x="6318250" y="2252663"/>
          <p14:tracePt t="32634" x="6335713" y="2252663"/>
          <p14:tracePt t="32641" x="6354763" y="2252663"/>
          <p14:tracePt t="32649" x="6362700" y="2252663"/>
          <p14:tracePt t="32657" x="6391275" y="2252663"/>
          <p14:tracePt t="32665" x="6399213" y="2252663"/>
          <p14:tracePt t="32673" x="6408738" y="2252663"/>
          <p14:tracePt t="32681" x="6418263" y="2252663"/>
          <p14:tracePt t="32688" x="6427788" y="2252663"/>
          <p14:tracePt t="32696" x="6435725" y="2252663"/>
          <p14:tracePt t="32705" x="6454775" y="2243138"/>
          <p14:tracePt t="32713" x="6464300" y="2243138"/>
          <p14:tracePt t="32721" x="6481763" y="2243138"/>
          <p14:tracePt t="32729" x="6508750" y="2243138"/>
          <p14:tracePt t="32738" x="6527800" y="2243138"/>
          <p14:tracePt t="32744" x="6554788" y="2225675"/>
          <p14:tracePt t="32753" x="6573838" y="2225675"/>
          <p14:tracePt t="32761" x="6600825" y="2225675"/>
          <p14:tracePt t="32770" x="6618288" y="2225675"/>
          <p14:tracePt t="32780" x="6645275" y="2225675"/>
          <p14:tracePt t="32786" x="6664325" y="2225675"/>
          <p14:tracePt t="32794" x="6681788" y="2216150"/>
          <p14:tracePt t="32805" x="6691313" y="2216150"/>
          <p14:tracePt t="32808" x="6710363" y="2206625"/>
          <p14:tracePt t="32825" x="6718300" y="2206625"/>
          <p14:tracePt t="32835" x="6746875" y="2206625"/>
          <p14:tracePt t="32843" x="6754813" y="2197100"/>
          <p14:tracePt t="32858" x="6773863" y="2179638"/>
          <p14:tracePt t="32872" x="6783388" y="2179638"/>
          <p14:tracePt t="32881" x="6791325" y="2170113"/>
          <p14:tracePt t="32889" x="6800850" y="2160588"/>
          <p14:tracePt t="32896" x="6827838" y="2152650"/>
          <p14:tracePt t="32905" x="6846888" y="2133600"/>
          <p14:tracePt t="32912" x="6856413" y="2125663"/>
          <p14:tracePt t="32921" x="6864350" y="2125663"/>
          <p14:tracePt t="32929" x="6873875" y="2116138"/>
          <p14:tracePt t="32937" x="6900863" y="2089150"/>
          <p14:tracePt t="32945" x="6919913" y="2079625"/>
          <p14:tracePt t="32953" x="6937375" y="2070100"/>
          <p14:tracePt t="32961" x="6964363" y="2060575"/>
          <p14:tracePt t="32969" x="6983413" y="2043113"/>
          <p14:tracePt t="32985" x="7019925" y="2024063"/>
          <p14:tracePt t="32992" x="7019925" y="2016125"/>
          <p14:tracePt t="33000" x="7029450" y="2016125"/>
          <p14:tracePt t="33009" x="7056438" y="1997075"/>
          <p14:tracePt t="33017" x="7065963" y="1987550"/>
          <p14:tracePt t="33025" x="7073900" y="1979613"/>
          <p14:tracePt t="33034" x="7102475" y="1960563"/>
          <p14:tracePt t="33041" x="7119938" y="1943100"/>
          <p14:tracePt t="33051" x="7129463" y="1943100"/>
          <p14:tracePt t="33059" x="7146925" y="1933575"/>
          <p14:tracePt t="33064" x="7156450" y="1924050"/>
          <p14:tracePt t="33073" x="7175500" y="1906588"/>
          <p14:tracePt t="33081" x="7192963" y="1897063"/>
          <p14:tracePt t="33103" x="7212013" y="1887538"/>
          <p14:tracePt t="33105" x="7229475" y="1878013"/>
          <p14:tracePt t="33113" x="7248525" y="1851025"/>
          <p14:tracePt t="33122" x="7275513" y="1841500"/>
          <p14:tracePt t="33139" x="7292975" y="1833563"/>
          <p14:tracePt t="33146" x="7339013" y="1824038"/>
          <p14:tracePt t="33153" x="7375525" y="1814513"/>
          <p14:tracePt t="33162" x="7439025" y="1804988"/>
          <p14:tracePt t="33172" x="7494588" y="1804988"/>
          <p14:tracePt t="33180" x="7558088" y="1797050"/>
          <p14:tracePt t="33185" x="7612063" y="1797050"/>
          <p14:tracePt t="33193" x="7675563" y="1768475"/>
          <p14:tracePt t="33202" x="7721600" y="1741488"/>
          <p14:tracePt t="33209" x="7740650" y="1731963"/>
          <p14:tracePt t="33219" x="7794625" y="1724025"/>
          <p14:tracePt t="33224" x="7821613" y="1704975"/>
          <p14:tracePt t="33234" x="7831138" y="1697038"/>
          <p14:tracePt t="33242" x="7867650" y="1677988"/>
          <p14:tracePt t="33249" x="7877175" y="1677988"/>
          <p14:tracePt t="33257" x="7894638" y="1660525"/>
          <p14:tracePt t="33282" x="7904163" y="1651000"/>
          <p14:tracePt t="33333" x="7913688" y="1641475"/>
          <p14:tracePt t="33345" x="7921625" y="1631950"/>
          <p14:tracePt t="33369" x="7931150" y="1624013"/>
          <p14:tracePt t="33386" x="7940675" y="1614488"/>
          <p14:tracePt t="33409" x="7958138" y="1604963"/>
          <p14:tracePt t="33450" x="7967663" y="1595438"/>
          <p14:tracePt t="33481" x="7986713" y="1587500"/>
          <p14:tracePt t="33497" x="7994650" y="1577975"/>
          <p14:tracePt t="33505" x="8004175" y="1568450"/>
          <p14:tracePt t="33513" x="8013700" y="1558925"/>
          <p14:tracePt t="33521" x="8023225" y="1550988"/>
          <p14:tracePt t="33537" x="8050213" y="1531938"/>
          <p14:tracePt t="33545" x="8050213" y="1522413"/>
          <p14:tracePt t="33569" x="8059738" y="1522413"/>
          <p14:tracePt t="33577" x="8067675" y="1514475"/>
          <p14:tracePt t="33585" x="8067675" y="1504950"/>
          <p14:tracePt t="33602" x="8067675" y="1495425"/>
          <p14:tracePt t="33609" x="8067675" y="1485900"/>
          <p14:tracePt t="33617" x="8077200" y="1477963"/>
          <p14:tracePt t="33634" x="8086725" y="1477963"/>
          <p14:tracePt t="33779" x="8077200" y="1477963"/>
          <p14:tracePt t="33789" x="8067675" y="1477963"/>
          <p14:tracePt t="33794" x="8050213" y="1495425"/>
          <p14:tracePt t="33810" x="8040688" y="1504950"/>
          <p14:tracePt t="33820" x="8031163" y="1514475"/>
          <p14:tracePt t="33957" x="8023225" y="1514475"/>
          <p14:tracePt t="34777" x="8013700" y="1522413"/>
          <p14:tracePt t="35958" x="8013700" y="1514475"/>
          <p14:tracePt t="36137" x="8013700" y="1522413"/>
          <p14:tracePt t="36146" x="8013700" y="1531938"/>
          <p14:tracePt t="36153" x="8013700" y="1541463"/>
          <p14:tracePt t="36554" x="8013700" y="1550988"/>
          <p14:tracePt t="36569" x="7994650" y="1568450"/>
          <p14:tracePt t="36577" x="7967663" y="1587500"/>
          <p14:tracePt t="36585" x="7940675" y="1624013"/>
          <p14:tracePt t="36593" x="7894638" y="1668463"/>
          <p14:tracePt t="36601" x="7858125" y="1714500"/>
          <p14:tracePt t="36609" x="7794625" y="1778000"/>
          <p14:tracePt t="36617" x="7731125" y="1851025"/>
          <p14:tracePt t="36625" x="7621588" y="1933575"/>
          <p14:tracePt t="36634" x="7512050" y="1997075"/>
          <p14:tracePt t="36641" x="7412038" y="2079625"/>
          <p14:tracePt t="36649" x="7292975" y="2170113"/>
          <p14:tracePt t="36657" x="7175500" y="2243138"/>
          <p14:tracePt t="36666" x="7065963" y="2335213"/>
          <p14:tracePt t="36673" x="6964363" y="2408238"/>
          <p14:tracePt t="36681" x="6883400" y="2462213"/>
          <p14:tracePt t="36689" x="6783388" y="2525713"/>
          <p14:tracePt t="36697" x="6710363" y="2571750"/>
          <p14:tracePt t="36705" x="6627813" y="2608263"/>
          <p14:tracePt t="36713" x="6527800" y="2662238"/>
          <p14:tracePt t="36721" x="6435725" y="2681288"/>
          <p14:tracePt t="36729" x="6372225" y="2690813"/>
          <p14:tracePt t="36737" x="6308725" y="2708275"/>
          <p14:tracePt t="36745" x="6235700" y="2727325"/>
          <p14:tracePt t="36753" x="6145213" y="2744788"/>
          <p14:tracePt t="36760" x="6043613" y="2754313"/>
          <p14:tracePt t="36771" x="5953125" y="2754313"/>
          <p14:tracePt t="36776" x="5843588" y="2771775"/>
          <p14:tracePt t="36786" x="5743575" y="2800350"/>
          <p14:tracePt t="36792" x="5634038" y="2808288"/>
          <p14:tracePt t="36803" x="5561013" y="2808288"/>
          <p14:tracePt t="36809" x="5470525" y="2808288"/>
          <p14:tracePt t="36819" x="5397500" y="2808288"/>
          <p14:tracePt t="36824" x="5314950" y="2827338"/>
          <p14:tracePt t="36834" x="5260975" y="2827338"/>
          <p14:tracePt t="36841" x="5241925" y="2836863"/>
          <p14:tracePt t="36851" x="5214938" y="2836863"/>
          <p14:tracePt t="36857" x="5205413" y="2836863"/>
          <p14:tracePt t="36889" x="5195888" y="2836863"/>
          <p14:tracePt t="36897" x="5178425" y="2836863"/>
          <p14:tracePt t="36905" x="5168900" y="2836863"/>
          <p14:tracePt t="36913" x="5159375" y="2836863"/>
          <p14:tracePt t="36921" x="5114925" y="2836863"/>
          <p14:tracePt t="36928" x="5059363" y="2836863"/>
          <p14:tracePt t="36937" x="5005388" y="2836863"/>
          <p14:tracePt t="36945" x="4932363" y="2836863"/>
          <p14:tracePt t="36953" x="4840288" y="2836863"/>
          <p14:tracePt t="36961" x="4767263" y="2836863"/>
          <p14:tracePt t="36969" x="4676775" y="2836863"/>
          <p14:tracePt t="36977" x="4549775" y="2836863"/>
          <p14:tracePt t="36985" x="4430713" y="2863850"/>
          <p14:tracePt t="36992" x="4321175" y="2863850"/>
          <p14:tracePt t="37003" x="4230688" y="2863850"/>
          <p14:tracePt t="37011" x="4157663" y="2863850"/>
          <p14:tracePt t="37022" x="4084638" y="2863850"/>
          <p14:tracePt t="37025" x="4011613" y="2863850"/>
          <p14:tracePt t="37034" x="3948113" y="2873375"/>
          <p14:tracePt t="37040" x="3892550" y="2873375"/>
          <p14:tracePt t="37049" x="3802063" y="2890838"/>
          <p14:tracePt t="37057" x="3719513" y="2900363"/>
          <p14:tracePt t="37065" x="3629025" y="2927350"/>
          <p14:tracePt t="37073" x="3563938" y="2927350"/>
          <p14:tracePt t="37081" x="3473450" y="2946400"/>
          <p14:tracePt t="37102" x="3290888" y="2954338"/>
          <p14:tracePt t="37105" x="3171825" y="2973388"/>
          <p14:tracePt t="37112" x="3063875" y="3000375"/>
          <p14:tracePt t="37121" x="2990850" y="3009900"/>
          <p14:tracePt t="37129" x="2908300" y="3027363"/>
          <p14:tracePt t="37137" x="2871788" y="3036888"/>
          <p14:tracePt t="37146" x="2825750" y="3036888"/>
          <p14:tracePt t="37153" x="2798763" y="3063875"/>
          <p14:tracePt t="37161" x="2762250" y="3063875"/>
          <p14:tracePt t="37169" x="2762250" y="3073400"/>
          <p14:tracePt t="37177" x="2744788" y="3082925"/>
          <p14:tracePt t="37185" x="2708275" y="3090863"/>
          <p14:tracePt t="37193" x="2708275" y="3100388"/>
          <p14:tracePt t="37201" x="2689225" y="3100388"/>
          <p14:tracePt t="37209" x="2679700" y="3109913"/>
          <p14:tracePt t="37217" x="2671763" y="3109913"/>
          <p14:tracePt t="37224" x="2635250" y="3127375"/>
          <p14:tracePt t="37234" x="2625725" y="3127375"/>
          <p14:tracePt t="37242" x="2606675" y="3146425"/>
          <p14:tracePt t="37250" x="2598738" y="3146425"/>
          <p14:tracePt t="37257" x="2589213" y="3146425"/>
          <p14:tracePt t="37265" x="2589213" y="3155950"/>
          <p14:tracePt t="37273" x="2579688" y="3155950"/>
          <p14:tracePt t="37281" x="2562225" y="3163888"/>
          <p14:tracePt t="37290" x="2552700" y="3163888"/>
          <p14:tracePt t="37297" x="2543175" y="3163888"/>
          <p14:tracePt t="37305" x="2533650" y="3163888"/>
          <p14:tracePt t="37313" x="2516188" y="3163888"/>
          <p14:tracePt t="37321" x="2506663" y="3163888"/>
          <p14:tracePt t="37329" x="2498725" y="3163888"/>
          <p14:tracePt t="37337" x="2489200" y="3173413"/>
          <p14:tracePt t="37345" x="2479675" y="3182938"/>
          <p14:tracePt t="37354" x="2470150" y="3182938"/>
          <p14:tracePt t="37361" x="2452688" y="3182938"/>
          <p14:tracePt t="37369" x="2433638" y="3192463"/>
          <p14:tracePt t="37377" x="2416175" y="3200400"/>
          <p14:tracePt t="37385" x="2406650" y="3200400"/>
          <p14:tracePt t="37393" x="2397125" y="3200400"/>
          <p14:tracePt t="37401" x="2389188" y="3209925"/>
          <p14:tracePt t="37409" x="2379663" y="3209925"/>
          <p14:tracePt t="37417" x="2352675" y="3228975"/>
          <p14:tracePt t="37434" x="2333625" y="3236913"/>
          <p14:tracePt t="37457" x="2324100" y="3236913"/>
          <p14:tracePt t="37465" x="2306638" y="3236913"/>
          <p14:tracePt t="37473" x="2279650" y="3236913"/>
          <p14:tracePt t="37481" x="2251075" y="3236913"/>
          <p14:tracePt t="37495" x="2243138" y="3236913"/>
          <p14:tracePt t="37496" x="2206625" y="3236913"/>
          <p14:tracePt t="37506" x="2197100" y="3236913"/>
          <p14:tracePt t="37513" x="2187575" y="3236913"/>
          <p14:tracePt t="37521" x="2170113" y="3236913"/>
          <p14:tracePt t="37529" x="2160588" y="3228975"/>
          <p14:tracePt t="37578" x="2160588" y="3219450"/>
          <p14:tracePt t="37611" x="2151063" y="3219450"/>
          <p14:tracePt t="37622" x="2133600" y="3219450"/>
          <p14:tracePt t="37627" x="2114550" y="3219450"/>
          <p14:tracePt t="37639" x="2097088" y="3209925"/>
          <p14:tracePt t="37641" x="2087563" y="3209925"/>
          <p14:tracePt t="37649" x="2070100" y="3192463"/>
          <p14:tracePt t="37713" x="2078038" y="3182938"/>
          <p14:tracePt t="37729" x="2087563" y="3182938"/>
          <p14:tracePt t="37737" x="2106613" y="3182938"/>
          <p14:tracePt t="37745" x="2124075" y="3182938"/>
          <p14:tracePt t="37753" x="2151063" y="3192463"/>
          <p14:tracePt t="37760" x="2170113" y="3209925"/>
          <p14:tracePt t="37769" x="2214563" y="3236913"/>
          <p14:tracePt t="37777" x="2243138" y="3265488"/>
          <p14:tracePt t="37786" x="2306638" y="3302000"/>
          <p14:tracePt t="37793" x="2352675" y="3328988"/>
          <p14:tracePt t="37804" x="2397125" y="3338513"/>
          <p14:tracePt t="37809" x="2462213" y="3375025"/>
          <p14:tracePt t="37816" x="2516188" y="3382963"/>
          <p14:tracePt t="37825" x="2562225" y="3402013"/>
          <p14:tracePt t="37835" x="2616200" y="3402013"/>
          <p14:tracePt t="37841" x="2635250" y="3419475"/>
          <p14:tracePt t="37851" x="2671763" y="3419475"/>
          <p14:tracePt t="37857" x="2679700" y="3419475"/>
          <p14:tracePt t="37866" x="2698750" y="3419475"/>
          <p14:tracePt t="37873" x="2708275" y="3419475"/>
          <p14:tracePt t="37881" x="2725738" y="3429000"/>
          <p14:tracePt t="37897" x="2752725" y="3429000"/>
          <p14:tracePt t="37905" x="2762250" y="3429000"/>
          <p14:tracePt t="37913" x="2781300" y="3438525"/>
          <p14:tracePt t="37921" x="2789238" y="3438525"/>
          <p14:tracePt t="37938" x="2817813" y="3438525"/>
          <p14:tracePt t="37948" x="2852738" y="3465513"/>
          <p14:tracePt t="37953" x="2862263" y="3465513"/>
          <p14:tracePt t="37961" x="2898775" y="3465513"/>
          <p14:tracePt t="37969" x="2935288" y="3465513"/>
          <p14:tracePt t="37976" x="2981325" y="3475038"/>
          <p14:tracePt t="37985" x="3008313" y="3475038"/>
          <p14:tracePt t="37993" x="3044825" y="3475038"/>
          <p14:tracePt t="38001" x="3090863" y="3475038"/>
          <p14:tracePt t="38009" x="3108325" y="3475038"/>
          <p14:tracePt t="38017" x="3127375" y="3475038"/>
          <p14:tracePt t="38025" x="3144838" y="3475038"/>
          <p14:tracePt t="38041" x="3171825" y="3475038"/>
          <p14:tracePt t="38053" x="3190875" y="3475038"/>
          <p14:tracePt t="38056" x="3227388" y="3475038"/>
          <p14:tracePt t="38065" x="3236913" y="3475038"/>
          <p14:tracePt t="38073" x="3281363" y="3475038"/>
          <p14:tracePt t="38082" x="3327400" y="3492500"/>
          <p14:tracePt t="38102" x="3363913" y="3511550"/>
          <p14:tracePt t="38104" x="3382963" y="3519488"/>
          <p14:tracePt t="38114" x="3400425" y="3529013"/>
          <p14:tracePt t="38121" x="3419475" y="3529013"/>
          <p14:tracePt t="38129" x="3427413" y="3538538"/>
          <p14:tracePt t="38137" x="3436938" y="3538538"/>
          <p14:tracePt t="38146" x="3455988" y="3538538"/>
          <p14:tracePt t="38153" x="3500438" y="3565525"/>
          <p14:tracePt t="38161" x="3519488" y="3575050"/>
          <p14:tracePt t="38169" x="3563938" y="3575050"/>
          <p14:tracePt t="38178" x="3619500" y="3575050"/>
          <p14:tracePt t="38185" x="3692525" y="3584575"/>
          <p14:tracePt t="38193" x="3765550" y="3592513"/>
          <p14:tracePt t="38201" x="3829050" y="3592513"/>
          <p14:tracePt t="38209" x="3938588" y="3621088"/>
          <p14:tracePt t="38216" x="4029075" y="3638550"/>
          <p14:tracePt t="38227" x="4129088" y="3648075"/>
          <p14:tracePt t="38234" x="4202113" y="3648075"/>
          <p14:tracePt t="38242" x="4257675" y="3648075"/>
          <p14:tracePt t="38250" x="4311650" y="3648075"/>
          <p14:tracePt t="38257" x="4357688" y="3648075"/>
          <p14:tracePt t="38265" x="4376738" y="3648075"/>
          <p14:tracePt t="38273" x="4413250" y="3665538"/>
          <p14:tracePt t="38281" x="4421188" y="3665538"/>
          <p14:tracePt t="38289" x="4448175" y="3665538"/>
          <p14:tracePt t="38304" x="4457700" y="3665538"/>
          <p14:tracePt t="38313" x="4467225" y="3665538"/>
          <p14:tracePt t="38321" x="4476750" y="3665538"/>
          <p14:tracePt t="38329" x="4484688" y="3665538"/>
          <p14:tracePt t="38338" x="4503738" y="3665538"/>
          <p14:tracePt t="38353" x="4530725" y="3665538"/>
          <p14:tracePt t="38361" x="4540250" y="3665538"/>
          <p14:tracePt t="38369" x="4549775" y="3665538"/>
          <p14:tracePt t="38377" x="4576763" y="3665538"/>
          <p14:tracePt t="38385" x="4586288" y="3665538"/>
          <p14:tracePt t="38393" x="4603750" y="3665538"/>
          <p14:tracePt t="38401" x="4640263" y="3665538"/>
          <p14:tracePt t="38409" x="4667250" y="3665538"/>
          <p14:tracePt t="38418" x="4686300" y="3665538"/>
          <p14:tracePt t="38425" x="4740275" y="3665538"/>
          <p14:tracePt t="38436" x="4786313" y="3665538"/>
          <p14:tracePt t="38444" x="4840288" y="3665538"/>
          <p14:tracePt t="38451" x="4895850" y="3665538"/>
          <p14:tracePt t="38459" x="4968875" y="3665538"/>
          <p14:tracePt t="38467" x="5041900" y="3665538"/>
          <p14:tracePt t="38477" x="5095875" y="3665538"/>
          <p14:tracePt t="38480" x="5159375" y="3665538"/>
          <p14:tracePt t="38489" x="5232400" y="3665538"/>
          <p14:tracePt t="38497" x="5268913" y="3665538"/>
          <p14:tracePt t="38505" x="5314950" y="3665538"/>
          <p14:tracePt t="38513" x="5341938" y="3665538"/>
          <p14:tracePt t="38520" x="5360988" y="3665538"/>
          <p14:tracePt t="38529" x="5368925" y="3665538"/>
          <p14:tracePt t="38537" x="5397500" y="3665538"/>
          <p14:tracePt t="38545" x="5414963" y="3665538"/>
          <p14:tracePt t="38553" x="5441950" y="3665538"/>
          <p14:tracePt t="38561" x="5461000" y="3665538"/>
          <p14:tracePt t="38569" x="5497513" y="3665538"/>
          <p14:tracePt t="38577" x="5570538" y="3665538"/>
          <p14:tracePt t="38585" x="5624513" y="3665538"/>
          <p14:tracePt t="38593" x="5716588" y="3665538"/>
          <p14:tracePt t="38603" x="5807075" y="3665538"/>
          <p14:tracePt t="38609" x="5916613" y="3665538"/>
          <p14:tracePt t="38617" x="6007100" y="3665538"/>
          <p14:tracePt t="38625" x="6116638" y="3665538"/>
          <p14:tracePt t="38634" x="6208713" y="3665538"/>
          <p14:tracePt t="38641" x="6281738" y="3665538"/>
          <p14:tracePt t="38649" x="6381750" y="3657600"/>
          <p14:tracePt t="38659" x="6418263" y="3648075"/>
          <p14:tracePt t="38677" x="6445250" y="3621088"/>
          <p14:tracePt t="38680" x="6472238" y="3611563"/>
          <p14:tracePt t="38689" x="6491288" y="3602038"/>
          <p14:tracePt t="38700" x="6518275" y="3584575"/>
          <p14:tracePt t="38704" x="6545263" y="3575050"/>
          <p14:tracePt t="38713" x="6573838" y="3565525"/>
          <p14:tracePt t="38721" x="6610350" y="3529013"/>
          <p14:tracePt t="38729" x="6645275" y="3519488"/>
          <p14:tracePt t="38737" x="6664325" y="3511550"/>
          <p14:tracePt t="38745" x="6710363" y="3492500"/>
          <p14:tracePt t="38754" x="6737350" y="3482975"/>
          <p14:tracePt t="38761" x="6783388" y="3465513"/>
          <p14:tracePt t="38769" x="6827838" y="3446463"/>
          <p14:tracePt t="38777" x="6856413" y="3429000"/>
          <p14:tracePt t="38785" x="6900863" y="3411538"/>
          <p14:tracePt t="38792" x="6919913" y="3402013"/>
          <p14:tracePt t="38805" x="6964363" y="3382963"/>
          <p14:tracePt t="38808" x="7000875" y="3375025"/>
          <p14:tracePt t="38820" x="7037388" y="3365500"/>
          <p14:tracePt t="38825" x="7073900" y="3365500"/>
          <p14:tracePt t="38835" x="7156450" y="3365500"/>
          <p14:tracePt t="38841" x="7248525" y="3365500"/>
          <p14:tracePt t="38850" x="7329488" y="3365500"/>
          <p14:tracePt t="38857" x="7439025" y="3365500"/>
          <p14:tracePt t="38869" x="7512050" y="3346450"/>
          <p14:tracePt t="38888" x="7631113" y="3309938"/>
          <p14:tracePt t="38893" x="7675563" y="3302000"/>
          <p14:tracePt t="38897" x="7704138" y="3292475"/>
          <p14:tracePt t="38905" x="7748588" y="3282950"/>
          <p14:tracePt t="38914" x="7767638" y="3273425"/>
          <p14:tracePt t="38921" x="7785100" y="3265488"/>
          <p14:tracePt t="38928" x="7821613" y="3255963"/>
          <p14:tracePt t="38939" x="7831138" y="3246438"/>
          <p14:tracePt t="38947" x="7867650" y="3236913"/>
          <p14:tracePt t="38956" x="7877175" y="3228975"/>
          <p14:tracePt t="38963" x="7913688" y="3228975"/>
          <p14:tracePt t="38972" x="7931150" y="3228975"/>
          <p14:tracePt t="38978" x="7967663" y="3228975"/>
          <p14:tracePt t="38985" x="8013700" y="3228975"/>
          <p14:tracePt t="38993" x="8050213" y="3228975"/>
          <p14:tracePt t="39001" x="8086725" y="3228975"/>
          <p14:tracePt t="39009" x="8123238" y="3228975"/>
          <p14:tracePt t="39017" x="8169275" y="3228975"/>
          <p14:tracePt t="39025" x="8186738" y="3228975"/>
          <p14:tracePt t="39034" x="8196263" y="3228975"/>
          <p14:tracePt t="39041" x="8204200" y="3228975"/>
          <p14:tracePt t="39049" x="8213725" y="3228975"/>
          <p14:tracePt t="39209" x="8223250" y="3236913"/>
          <p14:tracePt t="39262" x="8223250" y="3246438"/>
          <p14:tracePt t="39305" x="8213725" y="3273425"/>
          <p14:tracePt t="39321" x="8204200" y="3273425"/>
          <p14:tracePt t="39337" x="8196263" y="3282950"/>
          <p14:tracePt t="39345" x="8186738" y="3292475"/>
          <p14:tracePt t="39353" x="8169275" y="3309938"/>
          <p14:tracePt t="39361" x="8169275" y="3319463"/>
          <p14:tracePt t="39369" x="8159750" y="3328988"/>
          <p14:tracePt t="39382" x="8150225" y="3346450"/>
          <p14:tracePt t="39386" x="8132763" y="3365500"/>
          <p14:tracePt t="39402" x="8132763" y="3392488"/>
          <p14:tracePt t="39411" x="8123238" y="3402013"/>
          <p14:tracePt t="39420" x="8123238" y="3411538"/>
          <p14:tracePt t="39429" x="8113713" y="3429000"/>
          <p14:tracePt t="39683" x="8096250" y="3446463"/>
          <p14:tracePt t="39691" x="8050213" y="3492500"/>
          <p14:tracePt t="39696" x="7950200" y="3519488"/>
          <p14:tracePt t="39704" x="7804150" y="3565525"/>
          <p14:tracePt t="39714" x="7548563" y="3584575"/>
          <p14:tracePt t="39727" x="7229475" y="3648075"/>
          <p14:tracePt t="39728" x="6873875" y="3684588"/>
          <p14:tracePt t="39737" x="6435725" y="3775075"/>
          <p14:tracePt t="39745" x="6116638" y="3821113"/>
          <p14:tracePt t="39753" x="5843588" y="3857625"/>
          <p14:tracePt t="39762" x="5597525" y="3894138"/>
          <p14:tracePt t="39775" x="5378450" y="3940175"/>
          <p14:tracePt t="39777" x="5278438" y="3967163"/>
          <p14:tracePt t="39787" x="5224463" y="3984625"/>
          <p14:tracePt t="39793" x="5159375" y="4003675"/>
          <p14:tracePt t="39803" x="5132388" y="4013200"/>
          <p14:tracePt t="39809" x="5114925" y="4021138"/>
          <p14:tracePt t="39820" x="5105400" y="4030663"/>
          <p14:tracePt t="39824" x="5095875" y="4030663"/>
          <p14:tracePt t="39835" x="5078413" y="4049713"/>
          <p14:tracePt t="39849" x="5049838" y="4049713"/>
          <p14:tracePt t="39857" x="4995863" y="4049713"/>
          <p14:tracePt t="39867" x="4922838" y="4049713"/>
          <p14:tracePt t="39872" x="4832350" y="4049713"/>
          <p14:tracePt t="39883" x="4703763" y="4049713"/>
          <p14:tracePt t="39892" x="4576763" y="4049713"/>
          <p14:tracePt t="39898" x="4476750" y="4049713"/>
          <p14:tracePt t="39907" x="4357688" y="4049713"/>
          <p14:tracePt t="39920" x="4238625" y="4049713"/>
          <p14:tracePt t="39922" x="4165600" y="4030663"/>
          <p14:tracePt t="39928" x="4102100" y="4021138"/>
          <p14:tracePt t="39937" x="4075113" y="4013200"/>
          <p14:tracePt t="39945" x="4057650" y="4003675"/>
          <p14:tracePt t="39953" x="4048125" y="4003675"/>
          <p14:tracePt t="39961" x="4038600" y="3994150"/>
          <p14:tracePt t="40002" x="4021138" y="3994150"/>
          <p14:tracePt t="40017" x="3984625" y="3994150"/>
          <p14:tracePt t="40025" x="3938588" y="3994150"/>
          <p14:tracePt t="40032" x="3902075" y="3994150"/>
          <p14:tracePt t="40042" x="3846513" y="3994150"/>
          <p14:tracePt t="40052" x="3756025" y="3994150"/>
          <p14:tracePt t="40057" x="3673475" y="3984625"/>
          <p14:tracePt t="40065" x="3619500" y="3967163"/>
          <p14:tracePt t="40073" x="3519488" y="3940175"/>
          <p14:tracePt t="40081" x="3463925" y="3930650"/>
          <p14:tracePt t="40089" x="3419475" y="3921125"/>
          <p14:tracePt t="40101" x="3363913" y="3903663"/>
          <p14:tracePt t="40105" x="3300413" y="3884613"/>
          <p14:tracePt t="40114" x="3254375" y="3884613"/>
          <p14:tracePt t="40121" x="3200400" y="3875088"/>
          <p14:tracePt t="40129" x="3163888" y="3875088"/>
          <p14:tracePt t="40137" x="3090863" y="3857625"/>
          <p14:tracePt t="40146" x="3035300" y="3857625"/>
          <p14:tracePt t="40153" x="2954338" y="3848100"/>
          <p14:tracePt t="40161" x="2862263" y="3821113"/>
          <p14:tracePt t="40169" x="2798763" y="3811588"/>
          <p14:tracePt t="40176" x="2744788" y="3811588"/>
          <p14:tracePt t="40185" x="2671763" y="3811588"/>
          <p14:tracePt t="40193" x="2606675" y="3794125"/>
          <p14:tracePt t="40201" x="2579688" y="3794125"/>
          <p14:tracePt t="40209" x="2525713" y="3784600"/>
          <p14:tracePt t="40218" x="2498725" y="3775075"/>
          <p14:tracePt t="40225" x="2489200" y="3767138"/>
          <p14:tracePt t="40313" x="2479675" y="3767138"/>
          <p14:tracePt t="40321" x="2452688" y="3767138"/>
          <p14:tracePt t="40329" x="2433638" y="3767138"/>
          <p14:tracePt t="40337" x="2416175" y="3767138"/>
          <p14:tracePt t="40347" x="2397125" y="3767138"/>
          <p14:tracePt t="40356" x="2389188" y="3767138"/>
          <p14:tracePt t="40362" x="2379663" y="3767138"/>
          <p14:tracePt t="40369" x="2370138" y="3767138"/>
          <p14:tracePt t="40385" x="2343150" y="3767138"/>
          <p14:tracePt t="40393" x="2324100" y="3767138"/>
          <p14:tracePt t="40401" x="2306638" y="3767138"/>
          <p14:tracePt t="40409" x="2260600" y="3784600"/>
          <p14:tracePt t="40418" x="2214563" y="3811588"/>
          <p14:tracePt t="40425" x="2197100" y="3821113"/>
          <p14:tracePt t="40434" x="2170113" y="3830638"/>
          <p14:tracePt t="40441" x="2160588" y="3840163"/>
          <p14:tracePt t="40450" x="2124075" y="3848100"/>
          <p14:tracePt t="40457" x="2114550" y="3857625"/>
          <p14:tracePt t="40474" x="2106613" y="3857625"/>
          <p14:tracePt t="40497" x="2097088" y="3857625"/>
          <p14:tracePt t="40521" x="2087563" y="3867150"/>
          <p14:tracePt t="40529" x="2078038" y="3867150"/>
          <p14:tracePt t="40545" x="2070100" y="3867150"/>
          <p14:tracePt t="40553" x="2041525" y="3875088"/>
          <p14:tracePt t="40593" x="2033588" y="3875088"/>
          <p14:tracePt t="40755" x="2024063" y="3875088"/>
          <p14:tracePt t="40787" x="2014538" y="3867150"/>
          <p14:tracePt t="40792" x="2005013" y="3857625"/>
          <p14:tracePt t="40809" x="1997075" y="3848100"/>
          <p14:tracePt t="40817" x="1968500" y="3840163"/>
          <p14:tracePt t="40825" x="1951038" y="3821113"/>
          <p14:tracePt t="40835" x="1941513" y="3811588"/>
          <p14:tracePt t="40851" x="1914525" y="3803650"/>
          <p14:tracePt t="40857" x="1905000" y="3803650"/>
          <p14:tracePt t="40864" x="1895475" y="3803650"/>
          <p14:tracePt t="40873" x="1895475" y="3794125"/>
          <p14:tracePt t="40889" x="1887538" y="3794125"/>
          <p14:tracePt t="41261" x="1878013" y="3794125"/>
          <p14:tracePt t="41285" x="1868488" y="3794125"/>
          <p14:tracePt t="41291" x="1851025" y="3794125"/>
          <p14:tracePt t="41297" x="1831975" y="3794125"/>
          <p14:tracePt t="41304" x="1814513" y="3794125"/>
          <p14:tracePt t="41313" x="1787525" y="3794125"/>
          <p14:tracePt t="41321" x="1768475" y="3794125"/>
          <p14:tracePt t="41329" x="1731963" y="3794125"/>
          <p14:tracePt t="41338" x="1695450" y="3794125"/>
          <p14:tracePt t="41345" x="1677988" y="3775075"/>
          <p14:tracePt t="41361" x="1668463" y="3767138"/>
          <p14:tracePt t="41401" x="1668463" y="3757613"/>
          <p14:tracePt t="41429" x="1668463" y="3748088"/>
          <p14:tracePt t="41441" x="1668463" y="3738563"/>
          <p14:tracePt t="41457" x="1668463" y="3730625"/>
          <p14:tracePt t="41474" x="1677988" y="3730625"/>
          <p14:tracePt t="41481" x="1685925" y="3730625"/>
          <p14:tracePt t="41490" x="1695450" y="3730625"/>
          <p14:tracePt t="41496" x="1714500" y="3730625"/>
          <p14:tracePt t="41505" x="1722438" y="3730625"/>
          <p14:tracePt t="41523" x="1731963" y="3730625"/>
          <p14:tracePt t="41537" x="1751013" y="3730625"/>
          <p14:tracePt t="41545" x="1758950" y="3738563"/>
          <p14:tracePt t="41561" x="1768475" y="3738563"/>
          <p14:tracePt t="41601" x="1778000" y="3748088"/>
          <p14:tracePt t="41625" x="1787525" y="3748088"/>
          <p14:tracePt t="41633" x="1814513" y="3767138"/>
          <p14:tracePt t="41657" x="1831975" y="3775075"/>
          <p14:tracePt t="41666" x="1841500" y="3775075"/>
          <p14:tracePt t="41673" x="1851025" y="3775075"/>
          <p14:tracePt t="41681" x="1860550" y="3775075"/>
          <p14:tracePt t="41688" x="1878013" y="3775075"/>
          <p14:tracePt t="41891" x="1887538" y="3775075"/>
          <p14:tracePt t="41915" x="1895475" y="3775075"/>
          <p14:tracePt t="41924" x="1914525" y="3775075"/>
          <p14:tracePt t="41929" x="1931988" y="3775075"/>
          <p14:tracePt t="41937" x="1941513" y="3775075"/>
          <p14:tracePt t="41945" x="1968500" y="3775075"/>
          <p14:tracePt t="41953" x="1978025" y="3784600"/>
          <p14:tracePt t="41969" x="1997075" y="3794125"/>
          <p14:tracePt t="42401" x="2005013" y="3811588"/>
          <p14:tracePt t="42417" x="2014538" y="3821113"/>
          <p14:tracePt t="42433" x="2024063" y="3830638"/>
          <p14:tracePt t="42441" x="2033588" y="3840163"/>
          <p14:tracePt t="42449" x="2041525" y="3840163"/>
          <p14:tracePt t="42457" x="2051050" y="3840163"/>
          <p14:tracePt t="42465" x="2060575" y="3857625"/>
          <p14:tracePt t="42481" x="2097088" y="3857625"/>
          <p14:tracePt t="42489" x="2133600" y="3867150"/>
          <p14:tracePt t="42497" x="2151063" y="3875088"/>
          <p14:tracePt t="42506" x="2206625" y="3875088"/>
          <p14:tracePt t="42513" x="2243138" y="3884613"/>
          <p14:tracePt t="42521" x="2270125" y="3903663"/>
          <p14:tracePt t="42529" x="2316163" y="3911600"/>
          <p14:tracePt t="42537" x="2343150" y="3911600"/>
          <p14:tracePt t="42545" x="2397125" y="3930650"/>
          <p14:tracePt t="42554" x="2443163" y="3940175"/>
          <p14:tracePt t="42561" x="2470150" y="3940175"/>
          <p14:tracePt t="42569" x="2506663" y="3940175"/>
          <p14:tracePt t="42576" x="2525713" y="3940175"/>
          <p14:tracePt t="42585" x="2579688" y="3940175"/>
          <p14:tracePt t="42594" x="2606675" y="3940175"/>
          <p14:tracePt t="42603" x="2662238" y="3940175"/>
          <p14:tracePt t="42610" x="2708275" y="3957638"/>
          <p14:tracePt t="42618" x="2762250" y="3957638"/>
          <p14:tracePt t="42626" x="2798763" y="3957638"/>
          <p14:tracePt t="42637" x="2852738" y="3957638"/>
          <p14:tracePt t="42642" x="2881313" y="3957638"/>
          <p14:tracePt t="42652" x="2917825" y="3957638"/>
          <p14:tracePt t="42660" x="2935288" y="3957638"/>
          <p14:tracePt t="42668" x="2962275" y="3957638"/>
          <p14:tracePt t="42674" x="2981325" y="3957638"/>
          <p14:tracePt t="42681" x="3017838" y="3957638"/>
          <p14:tracePt t="42689" x="3035300" y="3957638"/>
          <p14:tracePt t="42696" x="3044825" y="3957638"/>
          <p14:tracePt t="42705" x="3054350" y="3957638"/>
          <p14:tracePt t="42713" x="3090863" y="3957638"/>
          <p14:tracePt t="42721" x="3117850" y="3957638"/>
          <p14:tracePt t="42729" x="3136900" y="3957638"/>
          <p14:tracePt t="42737" x="3163888" y="3957638"/>
          <p14:tracePt t="42745" x="3200400" y="3957638"/>
          <p14:tracePt t="42753" x="3236913" y="3957638"/>
          <p14:tracePt t="42761" x="3273425" y="3957638"/>
          <p14:tracePt t="42769" x="3300413" y="3957638"/>
          <p14:tracePt t="42777" x="3327400" y="3957638"/>
          <p14:tracePt t="42786" x="3363913" y="3957638"/>
          <p14:tracePt t="42793" x="3382963" y="3957638"/>
          <p14:tracePt t="42803" x="3419475" y="3957638"/>
          <p14:tracePt t="42809" x="3446463" y="3957638"/>
          <p14:tracePt t="42818" x="3463925" y="3957638"/>
          <p14:tracePt t="42825" x="3500438" y="3967163"/>
          <p14:tracePt t="42834" x="3519488" y="3967163"/>
          <p14:tracePt t="42841" x="3556000" y="3976688"/>
          <p14:tracePt t="42849" x="3600450" y="3976688"/>
          <p14:tracePt t="42857" x="3629025" y="3976688"/>
          <p14:tracePt t="42869" x="3665538" y="3994150"/>
          <p14:tracePt t="42872" x="3709988" y="3994150"/>
          <p14:tracePt t="42881" x="3746500" y="3994150"/>
          <p14:tracePt t="42889" x="3783013" y="4013200"/>
          <p14:tracePt t="42897" x="3819525" y="4013200"/>
          <p14:tracePt t="42904" x="3875088" y="4021138"/>
          <p14:tracePt t="42913" x="3919538" y="4021138"/>
          <p14:tracePt t="42921" x="3956050" y="4030663"/>
          <p14:tracePt t="42928" x="3975100" y="4030663"/>
          <p14:tracePt t="42937" x="4021138" y="4030663"/>
          <p14:tracePt t="42945" x="4038600" y="4040188"/>
          <p14:tracePt t="42953" x="4065588" y="4040188"/>
          <p14:tracePt t="42961" x="4111625" y="4067175"/>
          <p14:tracePt t="42969" x="4129088" y="4067175"/>
          <p14:tracePt t="42976" x="4165600" y="4067175"/>
          <p14:tracePt t="42985" x="4184650" y="4067175"/>
          <p14:tracePt t="42993" x="4211638" y="4067175"/>
          <p14:tracePt t="43001" x="4257675" y="4067175"/>
          <p14:tracePt t="43009" x="4275138" y="4067175"/>
          <p14:tracePt t="43017" x="4284663" y="4067175"/>
          <p14:tracePt t="43025" x="4303713" y="4067175"/>
          <p14:tracePt t="43049" x="4311650" y="4067175"/>
          <p14:tracePt t="43065" x="4321175" y="4067175"/>
          <p14:tracePt t="43073" x="4340225" y="4067175"/>
          <p14:tracePt t="43103" x="4367213" y="4067175"/>
          <p14:tracePt t="43104" x="4394200" y="4076700"/>
          <p14:tracePt t="43115" x="4430713" y="4076700"/>
          <p14:tracePt t="43121" x="4467225" y="4086225"/>
          <p14:tracePt t="43129" x="4521200" y="4094163"/>
          <p14:tracePt t="43137" x="4557713" y="4094163"/>
          <p14:tracePt t="43145" x="4622800" y="4130675"/>
          <p14:tracePt t="43153" x="4676775" y="4140200"/>
          <p14:tracePt t="43161" x="4722813" y="4140200"/>
          <p14:tracePt t="43169" x="4759325" y="4149725"/>
          <p14:tracePt t="43177" x="4776788" y="4149725"/>
          <p14:tracePt t="43194" x="4786313" y="4149725"/>
          <p14:tracePt t="43495" x="4813300" y="4149725"/>
          <p14:tracePt t="43497" x="4822825" y="4149725"/>
          <p14:tracePt t="43505" x="4849813" y="4149725"/>
          <p14:tracePt t="43513" x="4859338" y="4149725"/>
          <p14:tracePt t="43522" x="4868863" y="4149725"/>
          <p14:tracePt t="43529" x="4905375" y="4149725"/>
          <p14:tracePt t="43545" x="4932363" y="4140200"/>
          <p14:tracePt t="43553" x="4949825" y="4140200"/>
          <p14:tracePt t="43561" x="4986338" y="4140200"/>
          <p14:tracePt t="43569" x="4995863" y="4140200"/>
          <p14:tracePt t="43577" x="5032375" y="4140200"/>
          <p14:tracePt t="43585" x="5041900" y="4140200"/>
          <p14:tracePt t="43593" x="5049838" y="4140200"/>
          <p14:tracePt t="43601" x="5068888" y="4130675"/>
          <p14:tracePt t="43609" x="5078413" y="4130675"/>
          <p14:tracePt t="43617" x="5095875" y="4122738"/>
          <p14:tracePt t="43625" x="5114925" y="4122738"/>
          <p14:tracePt t="43634" x="5141913" y="4113213"/>
          <p14:tracePt t="43642" x="5159375" y="4113213"/>
          <p14:tracePt t="43651" x="5205413" y="4113213"/>
          <p14:tracePt t="43658" x="5268913" y="4113213"/>
          <p14:tracePt t="43665" x="5341938" y="4113213"/>
          <p14:tracePt t="43673" x="5424488" y="4113213"/>
          <p14:tracePt t="43681" x="5497513" y="4113213"/>
          <p14:tracePt t="43689" x="5607050" y="4113213"/>
          <p14:tracePt t="43697" x="5680075" y="4113213"/>
          <p14:tracePt t="43705" x="5734050" y="4113213"/>
          <p14:tracePt t="43713" x="5780088" y="4113213"/>
          <p14:tracePt t="43721" x="5816600" y="4113213"/>
          <p14:tracePt t="43728" x="5834063" y="4113213"/>
          <p14:tracePt t="43739" x="5843588" y="4113213"/>
          <p14:tracePt t="43745" x="5862638" y="4113213"/>
          <p14:tracePt t="43785" x="5870575" y="4113213"/>
          <p14:tracePt t="43793" x="5880100" y="4113213"/>
          <p14:tracePt t="43802" x="5916613" y="4094163"/>
          <p14:tracePt t="43808" x="5935663" y="4086225"/>
          <p14:tracePt t="43817" x="5972175" y="4086225"/>
          <p14:tracePt t="43824" x="6016625" y="4086225"/>
          <p14:tracePt t="43833" x="6043613" y="4086225"/>
          <p14:tracePt t="43841" x="6072188" y="4086225"/>
          <p14:tracePt t="43853" x="6116638" y="4086225"/>
          <p14:tracePt t="43856" x="6126163" y="4086225"/>
          <p14:tracePt t="43865" x="6162675" y="4086225"/>
          <p14:tracePt t="43873" x="6181725" y="4086225"/>
          <p14:tracePt t="43881" x="6199188" y="4086225"/>
          <p14:tracePt t="43954" x="6208713" y="4086225"/>
          <p14:tracePt t="44184" x="6218238" y="4076700"/>
          <p14:tracePt t="44201" x="6235700" y="4076700"/>
          <p14:tracePt t="44225" x="6245225" y="4076700"/>
          <p14:tracePt t="44243" x="6254750" y="4076700"/>
          <p14:tracePt t="44268" x="6272213" y="4076700"/>
          <p14:tracePt t="44275" x="6291263" y="4076700"/>
          <p14:tracePt t="44281" x="6335713" y="4076700"/>
          <p14:tracePt t="44290" x="6354763" y="4076700"/>
          <p14:tracePt t="44297" x="6391275" y="4076700"/>
          <p14:tracePt t="44304" x="6435725" y="4076700"/>
          <p14:tracePt t="44313" x="6454775" y="4076700"/>
          <p14:tracePt t="44321" x="6481763" y="4076700"/>
          <p14:tracePt t="44332" x="6500813" y="4076700"/>
          <p14:tracePt t="44338" x="6518275" y="4086225"/>
          <p14:tracePt t="44345" x="6527800" y="4086225"/>
          <p14:tracePt t="44468" x="6537325" y="4086225"/>
          <p14:tracePt t="44479" x="6564313" y="4086225"/>
          <p14:tracePt t="44480" x="6581775" y="4086225"/>
          <p14:tracePt t="44490" x="6627813" y="4086225"/>
          <p14:tracePt t="44497" x="6654800" y="4086225"/>
          <p14:tracePt t="44505" x="6673850" y="4086225"/>
          <p14:tracePt t="44513" x="6710363" y="4086225"/>
          <p14:tracePt t="44521" x="6727825" y="4086225"/>
          <p14:tracePt t="44531" x="6754813" y="4086225"/>
          <p14:tracePt t="44538" x="6773863" y="4086225"/>
          <p14:tracePt t="44544" x="6791325" y="4086225"/>
          <p14:tracePt t="46561" x="6800850" y="4094163"/>
          <p14:tracePt t="47308" x="6791325" y="4113213"/>
          <p14:tracePt t="47316" x="6783388" y="4113213"/>
          <p14:tracePt t="47323" x="6764338" y="4122738"/>
          <p14:tracePt t="47330" x="6737350" y="4122738"/>
          <p14:tracePt t="47337" x="6710363" y="4122738"/>
          <p14:tracePt t="47345" x="6654800" y="4122738"/>
          <p14:tracePt t="47353" x="6545263" y="4122738"/>
          <p14:tracePt t="47361" x="6435725" y="4122738"/>
          <p14:tracePt t="47369" x="6291263" y="4122738"/>
          <p14:tracePt t="47377" x="6145213" y="4122738"/>
          <p14:tracePt t="47385" x="5999163" y="4122738"/>
          <p14:tracePt t="47393" x="5870575" y="4122738"/>
          <p14:tracePt t="47401" x="5780088" y="4122738"/>
          <p14:tracePt t="47408" x="5688013" y="4122738"/>
          <p14:tracePt t="47417" x="5634038" y="4122738"/>
          <p14:tracePt t="47425" x="5616575" y="4122738"/>
          <p14:tracePt t="47436" x="5597525" y="4122738"/>
          <p14:tracePt t="47716" x="5580063" y="4122738"/>
          <p14:tracePt t="47723" x="5551488" y="4130675"/>
          <p14:tracePt t="47730" x="5507038" y="4130675"/>
          <p14:tracePt t="47743" x="5470525" y="4130675"/>
          <p14:tracePt t="47744" x="5368925" y="4130675"/>
          <p14:tracePt t="47753" x="5297488" y="4130675"/>
          <p14:tracePt t="47761" x="5241925" y="4130675"/>
          <p14:tracePt t="47770" x="5159375" y="4130675"/>
          <p14:tracePt t="47777" x="5122863" y="4130675"/>
          <p14:tracePt t="47786" x="5078413" y="4130675"/>
          <p14:tracePt t="47793" x="5068888" y="4130675"/>
          <p14:tracePt t="47801" x="5049838" y="4130675"/>
          <p14:tracePt t="47818" x="5041900" y="4130675"/>
          <p14:tracePt t="47851" x="5032375" y="4140200"/>
          <p14:tracePt t="47868" x="5022850" y="4140200"/>
          <p14:tracePt t="47873" x="5014913" y="4149725"/>
          <p14:tracePt t="47897" x="5005388" y="4149725"/>
          <p14:tracePt t="47921" x="4995863" y="4149725"/>
          <p14:tracePt t="47929" x="4986338" y="4149725"/>
          <p14:tracePt t="48133" x="4978400" y="4149725"/>
          <p14:tracePt t="48150" x="4978400" y="4140200"/>
          <p14:tracePt t="48182" x="4978400" y="4130675"/>
          <p14:tracePt t="48363" x="4978400" y="4140200"/>
          <p14:tracePt t="48374" x="4968875" y="4140200"/>
          <p14:tracePt t="48377" x="4959350" y="4140200"/>
          <p14:tracePt t="48393" x="4941888" y="4140200"/>
          <p14:tracePt t="48401" x="4922838" y="4149725"/>
          <p14:tracePt t="48409" x="4905375" y="4149725"/>
          <p14:tracePt t="48425" x="4868863" y="4149725"/>
          <p14:tracePt t="48433" x="4832350" y="4149725"/>
          <p14:tracePt t="48441" x="4822825" y="4149725"/>
          <p14:tracePt t="48449" x="4776788" y="4149725"/>
          <p14:tracePt t="48457" x="4759325" y="4149725"/>
          <p14:tracePt t="48466" x="4740275" y="4149725"/>
          <p14:tracePt t="48475" x="4722813" y="4149725"/>
          <p14:tracePt t="48481" x="4713288" y="4149725"/>
          <p14:tracePt t="48490" x="4695825" y="4149725"/>
          <p14:tracePt t="48611" x="4722813" y="4149725"/>
          <p14:tracePt t="48619" x="4740275" y="4149725"/>
          <p14:tracePt t="48625" x="4767263" y="4149725"/>
          <p14:tracePt t="48636" x="4795838" y="4130675"/>
          <p14:tracePt t="48642" x="4803775" y="4130675"/>
          <p14:tracePt t="48650" x="4813300" y="4130675"/>
          <p14:tracePt t="48657" x="4822825" y="4122738"/>
          <p14:tracePt t="48668" x="4832350" y="4122738"/>
          <p14:tracePt t="48673" x="4849813" y="4122738"/>
          <p14:tracePt t="48680" x="4868863" y="4113213"/>
          <p14:tracePt t="48689" x="4895850" y="4113213"/>
          <p14:tracePt t="48697" x="4922838" y="4103688"/>
          <p14:tracePt t="48705" x="4968875" y="4103688"/>
          <p14:tracePt t="48713" x="5022850" y="4103688"/>
          <p14:tracePt t="48721" x="5095875" y="4103688"/>
          <p14:tracePt t="48728" x="5205413" y="4103688"/>
          <p14:tracePt t="48737" x="5278438" y="4103688"/>
          <p14:tracePt t="48745" x="5351463" y="4103688"/>
          <p14:tracePt t="48753" x="5414963" y="4113213"/>
          <p14:tracePt t="48761" x="5470525" y="4113213"/>
          <p14:tracePt t="48769" x="5497513" y="4113213"/>
          <p14:tracePt t="48777" x="5543550" y="4113213"/>
          <p14:tracePt t="48785" x="5561013" y="4113213"/>
          <p14:tracePt t="48793" x="5588000" y="4113213"/>
          <p14:tracePt t="48802" x="5597525" y="4113213"/>
          <p14:tracePt t="48809" x="5616575" y="4113213"/>
          <p14:tracePt t="48826" x="5643563" y="4113213"/>
          <p14:tracePt t="48841" x="5653088" y="4113213"/>
          <p14:tracePt t="48851" x="5661025" y="4113213"/>
          <p14:tracePt t="48857" x="5680075" y="4113213"/>
          <p14:tracePt t="48866" x="5688013" y="4113213"/>
          <p14:tracePt t="48873" x="5716588" y="4113213"/>
          <p14:tracePt t="48881" x="5724525" y="4113213"/>
          <p14:tracePt t="48889" x="5761038" y="4113213"/>
          <p14:tracePt t="48897" x="5770563" y="4113213"/>
          <p14:tracePt t="48907" x="5780088" y="4113213"/>
          <p14:tracePt t="48937" x="5807075" y="4113213"/>
          <p14:tracePt t="48961" x="5816600" y="4113213"/>
          <p14:tracePt t="48969" x="5826125" y="4113213"/>
          <p14:tracePt t="48977" x="5853113" y="4113213"/>
          <p14:tracePt t="48986" x="5862638" y="4113213"/>
          <p14:tracePt t="48993" x="5889625" y="4113213"/>
          <p14:tracePt t="49001" x="5907088" y="4113213"/>
          <p14:tracePt t="49009" x="5935663" y="4113213"/>
          <p14:tracePt t="49017" x="5953125" y="4113213"/>
          <p14:tracePt t="49025" x="5980113" y="4113213"/>
          <p14:tracePt t="49033" x="5989638" y="4113213"/>
          <p14:tracePt t="49041" x="5999163" y="4113213"/>
          <p14:tracePt t="49048" x="6016625" y="4122738"/>
          <p14:tracePt t="49067" x="6026150" y="4130675"/>
          <p14:tracePt t="49073" x="6035675" y="4130675"/>
          <p14:tracePt t="49082" x="6043613" y="4130675"/>
          <p14:tracePt t="49089" x="6062663" y="4130675"/>
          <p14:tracePt t="49102" x="6072188" y="4130675"/>
          <p14:tracePt t="49105" x="6080125" y="4130675"/>
          <p14:tracePt t="49115" x="6116638" y="4130675"/>
          <p14:tracePt t="49129" x="6135688" y="4130675"/>
          <p14:tracePt t="49137" x="6162675" y="4130675"/>
          <p14:tracePt t="49146" x="6172200" y="4130675"/>
          <p14:tracePt t="49153" x="6199188" y="4130675"/>
          <p14:tracePt t="49160" x="6218238" y="4130675"/>
          <p14:tracePt t="49170" x="6245225" y="4130675"/>
          <p14:tracePt t="49178" x="6262688" y="4130675"/>
          <p14:tracePt t="49185" x="6299200" y="4140200"/>
          <p14:tracePt t="49201" x="6326188" y="4140200"/>
          <p14:tracePt t="49210" x="6345238" y="4140200"/>
          <p14:tracePt t="49217" x="6391275" y="4149725"/>
          <p14:tracePt t="49224" x="6408738" y="4149725"/>
          <p14:tracePt t="49233" x="6454775" y="4176713"/>
          <p14:tracePt t="49241" x="6491288" y="4176713"/>
          <p14:tracePt t="49250" x="6537325" y="4186238"/>
          <p14:tracePt t="49258" x="6591300" y="4186238"/>
          <p14:tracePt t="49265" x="6645275" y="4195763"/>
          <p14:tracePt t="49274" x="6673850" y="4195763"/>
          <p14:tracePt t="49281" x="6718300" y="4195763"/>
          <p14:tracePt t="49289" x="6746875" y="4195763"/>
          <p14:tracePt t="49297" x="6754813" y="4195763"/>
          <p14:tracePt t="49305" x="6764338" y="4195763"/>
          <p14:tracePt t="49314" x="6773863" y="4195763"/>
          <p14:tracePt t="49321" x="6791325" y="4195763"/>
          <p14:tracePt t="49337" x="6810375" y="4195763"/>
          <p14:tracePt t="49345" x="6846888" y="4203700"/>
          <p14:tracePt t="49353" x="6873875" y="4203700"/>
          <p14:tracePt t="49361" x="6919913" y="4232275"/>
          <p14:tracePt t="49369" x="6992938" y="4232275"/>
          <p14:tracePt t="49377" x="7065963" y="4240213"/>
          <p14:tracePt t="49385" x="7156450" y="4240213"/>
          <p14:tracePt t="49393" x="7248525" y="4240213"/>
          <p14:tracePt t="49401" x="7339013" y="4240213"/>
          <p14:tracePt t="49408" x="7429500" y="4240213"/>
          <p14:tracePt t="49417" x="7521575" y="4240213"/>
          <p14:tracePt t="49425" x="7585075" y="4240213"/>
          <p14:tracePt t="49433" x="7612063" y="4240213"/>
          <p14:tracePt t="49441" x="7648575" y="4240213"/>
          <p14:tracePt t="49448" x="7685088" y="4240213"/>
          <p14:tracePt t="49457" x="7694613" y="4232275"/>
          <p14:tracePt t="49473" x="7704138" y="4222750"/>
          <p14:tracePt t="49585" x="7694613" y="4222750"/>
          <p14:tracePt t="49594" x="7639050" y="4222750"/>
          <p14:tracePt t="49601" x="7585075" y="4240213"/>
          <p14:tracePt t="49609" x="7502525" y="4259263"/>
          <p14:tracePt t="49619" x="7392988" y="4268788"/>
          <p14:tracePt t="49625" x="7283450" y="4286250"/>
          <p14:tracePt t="49634" x="7156450" y="4286250"/>
          <p14:tracePt t="49641" x="6992938" y="4313238"/>
          <p14:tracePt t="49648" x="6791325" y="4313238"/>
          <p14:tracePt t="49657" x="6610350" y="4313238"/>
          <p14:tracePt t="49666" x="6408738" y="4313238"/>
          <p14:tracePt t="49674" x="6226175" y="4313238"/>
          <p14:tracePt t="49682" x="6043613" y="4313238"/>
          <p14:tracePt t="49689" x="5907088" y="4313238"/>
          <p14:tracePt t="49699" x="5807075" y="4313238"/>
          <p14:tracePt t="49705" x="5734050" y="4313238"/>
          <p14:tracePt t="49713" x="5680075" y="4313238"/>
          <p14:tracePt t="49721" x="5653088" y="4313238"/>
          <p14:tracePt t="49730" x="5624513" y="4313238"/>
          <p14:tracePt t="49739" x="5607050" y="4313238"/>
          <p14:tracePt t="49744" x="5588000" y="4313238"/>
          <p14:tracePt t="49753" x="5561013" y="4313238"/>
          <p14:tracePt t="49761" x="5543550" y="4313238"/>
          <p14:tracePt t="49770" x="5524500" y="4313238"/>
          <p14:tracePt t="49777" x="5514975" y="4322763"/>
          <p14:tracePt t="49793" x="5507038" y="4332288"/>
          <p14:tracePt t="49802" x="5497513" y="4332288"/>
          <p14:tracePt t="49809" x="5478463" y="4349750"/>
          <p14:tracePt t="49818" x="5478463" y="4359275"/>
          <p14:tracePt t="49825" x="5470525" y="4359275"/>
          <p14:tracePt t="49834" x="5461000" y="4368800"/>
          <p14:tracePt t="49851" x="5451475" y="4376738"/>
          <p14:tracePt t="49857" x="5451475" y="4386263"/>
          <p14:tracePt t="49865" x="5441950" y="4395788"/>
          <p14:tracePt t="49873" x="5434013" y="4405313"/>
          <p14:tracePt t="49897" x="5424488" y="4405313"/>
          <p14:tracePt t="49971" x="5414963" y="4413250"/>
          <p14:tracePt t="49979" x="5405438" y="4413250"/>
          <p14:tracePt t="49996" x="5387975" y="4432300"/>
          <p14:tracePt t="50017" x="5378450" y="4441825"/>
          <p14:tracePt t="50025" x="5368925" y="4449763"/>
          <p14:tracePt t="50033" x="5351463" y="4459288"/>
          <p14:tracePt t="50041" x="5334000" y="4478338"/>
          <p14:tracePt t="50048" x="5314950" y="4478338"/>
          <p14:tracePt t="50057" x="5297488" y="4486275"/>
          <p14:tracePt t="50068" x="5287963" y="4486275"/>
          <p14:tracePt t="50073" x="5278438" y="4486275"/>
          <p14:tracePt t="50081" x="5260975" y="4495800"/>
          <p14:tracePt t="50089" x="5224463" y="4505325"/>
          <p14:tracePt t="50101" x="5205413" y="4505325"/>
          <p14:tracePt t="50105" x="5178425" y="4505325"/>
          <p14:tracePt t="50113" x="5151438" y="4505325"/>
          <p14:tracePt t="50121" x="5132388" y="4505325"/>
          <p14:tracePt t="50129" x="5114925" y="4514850"/>
          <p14:tracePt t="50137" x="5105400" y="4522788"/>
          <p14:tracePt t="50249" x="5122863" y="4514850"/>
          <p14:tracePt t="50257" x="5151438" y="4505325"/>
          <p14:tracePt t="50270" x="5178425" y="4505325"/>
          <p14:tracePt t="50273" x="5224463" y="4486275"/>
          <p14:tracePt t="50281" x="5268913" y="4486275"/>
          <p14:tracePt t="50289" x="5334000" y="4486275"/>
          <p14:tracePt t="50297" x="5414963" y="4468813"/>
          <p14:tracePt t="50305" x="5507038" y="4468813"/>
          <p14:tracePt t="50313" x="5597525" y="4468813"/>
          <p14:tracePt t="50321" x="5707063" y="4468813"/>
          <p14:tracePt t="50329" x="5797550" y="4468813"/>
          <p14:tracePt t="50337" x="5926138" y="4468813"/>
          <p14:tracePt t="50345" x="6016625" y="4468813"/>
          <p14:tracePt t="50353" x="6145213" y="4468813"/>
          <p14:tracePt t="50361" x="6218238" y="4468813"/>
          <p14:tracePt t="50368" x="6326188" y="4468813"/>
          <p14:tracePt t="50377" x="6381750" y="4468813"/>
          <p14:tracePt t="50389" x="6435725" y="4468813"/>
          <p14:tracePt t="50394" x="6481763" y="4468813"/>
          <p14:tracePt t="50403" x="6508750" y="4468813"/>
          <p14:tracePt t="50411" x="6537325" y="4468813"/>
          <p14:tracePt t="50417" x="6545263" y="4468813"/>
          <p14:tracePt t="50425" x="6554788" y="4468813"/>
          <p14:tracePt t="50433" x="6573838" y="4468813"/>
          <p14:tracePt t="50450" x="6581775" y="4468813"/>
          <p14:tracePt t="50466" x="6591300" y="4468813"/>
          <p14:tracePt t="50497" x="6610350" y="4468813"/>
          <p14:tracePt t="50513" x="6618288" y="4468813"/>
          <p14:tracePt t="50521" x="6627813" y="4468813"/>
          <p14:tracePt t="50802" x="6637338" y="4468813"/>
          <p14:tracePt t="50809" x="6654800" y="4468813"/>
          <p14:tracePt t="50817" x="6673850" y="4468813"/>
          <p14:tracePt t="50825" x="6681788" y="4459288"/>
          <p14:tracePt t="50833" x="6691313" y="4449763"/>
          <p14:tracePt t="50841" x="6718300" y="4432300"/>
          <p14:tracePt t="50851" x="6754813" y="4413250"/>
          <p14:tracePt t="50857" x="6800850" y="4413250"/>
          <p14:tracePt t="50865" x="6856413" y="4413250"/>
          <p14:tracePt t="50873" x="6883400" y="4413250"/>
          <p14:tracePt t="50881" x="6937375" y="4405313"/>
          <p14:tracePt t="50889" x="6992938" y="4405313"/>
          <p14:tracePt t="50896" x="7056438" y="4405313"/>
          <p14:tracePt t="50905" x="7092950" y="4405313"/>
          <p14:tracePt t="50914" x="7138988" y="4405313"/>
          <p14:tracePt t="50930" x="7146925" y="4405313"/>
          <p14:tracePt t="50937" x="7165975" y="4405313"/>
          <p14:tracePt t="50997" x="7175500" y="4413250"/>
          <p14:tracePt t="51009" x="7165975" y="4413250"/>
          <p14:tracePt t="51291" x="7183438" y="4413250"/>
          <p14:tracePt t="51296" x="7202488" y="4405313"/>
          <p14:tracePt t="51305" x="7239000" y="4405313"/>
          <p14:tracePt t="51313" x="7265988" y="4395788"/>
          <p14:tracePt t="51321" x="7283450" y="4376738"/>
          <p14:tracePt t="51329" x="7312025" y="4376738"/>
          <p14:tracePt t="51398" x="7319963" y="4368800"/>
          <p14:tracePt t="51425" x="7329488" y="4368800"/>
          <p14:tracePt t="51433" x="7366000" y="4359275"/>
          <p14:tracePt t="51443" x="7402513" y="4359275"/>
          <p14:tracePt t="51449" x="7458075" y="4359275"/>
          <p14:tracePt t="51457" x="7548563" y="4359275"/>
          <p14:tracePt t="51465" x="7675563" y="4359275"/>
          <p14:tracePt t="51474" x="7804150" y="4359275"/>
          <p14:tracePt t="51482" x="7967663" y="4359275"/>
          <p14:tracePt t="51489" x="8132763" y="4359275"/>
          <p14:tracePt t="51497" x="8296275" y="4359275"/>
          <p14:tracePt t="51505" x="8496300" y="4359275"/>
          <p14:tracePt t="51514" x="8661400" y="4359275"/>
          <p14:tracePt t="51522" x="8807450" y="4359275"/>
          <p14:tracePt t="51529" x="8951913" y="4359275"/>
          <p14:tracePt t="51537" x="9080500" y="4359275"/>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ja-JP" altLang="ja-JP"/>
          </a:p>
        </p:txBody>
      </p:sp>
      <p:sp>
        <p:nvSpPr>
          <p:cNvPr id="46083" name="Rectangle 3"/>
          <p:cNvSpPr>
            <a:spLocks noGrp="1" noChangeArrowheads="1"/>
          </p:cNvSpPr>
          <p:nvPr>
            <p:ph type="body" idx="1"/>
          </p:nvPr>
        </p:nvSpPr>
        <p:spPr/>
        <p:txBody>
          <a:bodyPr/>
          <a:lstStyle/>
          <a:p>
            <a:pPr eaLnBrk="1" hangingPunct="1"/>
            <a:endParaRPr lang="ja-JP" altLang="ja-JP"/>
          </a:p>
        </p:txBody>
      </p:sp>
      <p:pic>
        <p:nvPicPr>
          <p:cNvPr id="46084" name="Picture 4" descr="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0"/>
            <a:ext cx="914400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468313" y="3141663"/>
            <a:ext cx="19034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ブロックサイズと</a:t>
            </a:r>
          </a:p>
          <a:p>
            <a:pPr eaLnBrk="1" hangingPunct="1"/>
            <a:r>
              <a:rPr lang="ja-JP" altLang="en-US"/>
              <a:t>平均アクセス時間</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ECCEA06D-1935-4A50-A0B5-A3C1EF9282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30981689"/>
      </p:ext>
    </p:extLst>
  </p:cSld>
  <p:clrMapOvr>
    <a:masterClrMapping/>
  </p:clrMapOvr>
  <mc:AlternateContent xmlns:mc="http://schemas.openxmlformats.org/markup-compatibility/2006">
    <mc:Choice xmlns:p14="http://schemas.microsoft.com/office/powerpoint/2010/main" Requires="p14">
      <p:transition spd="slow" p14:dur="2000" advTm="64352"/>
    </mc:Choice>
    <mc:Fallback>
      <p:transition spd="slow" advTm="6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8" x="8924925" y="3967163"/>
          <p14:tracePt t="556" x="8761413" y="3967163"/>
          <p14:tracePt t="562" x="8605838" y="3967163"/>
          <p14:tracePt t="570" x="8488363" y="3967163"/>
          <p14:tracePt t="579" x="8396288" y="3967163"/>
          <p14:tracePt t="587" x="8323263" y="3967163"/>
          <p14:tracePt t="594" x="8250238" y="3967163"/>
          <p14:tracePt t="603" x="8177213" y="3967163"/>
          <p14:tracePt t="610" x="8104188" y="3967163"/>
          <p14:tracePt t="621" x="8050213" y="3967163"/>
          <p14:tracePt t="626" x="7958138" y="3967163"/>
          <p14:tracePt t="636" x="7850188" y="3967163"/>
          <p14:tracePt t="642" x="7767638" y="3967163"/>
          <p14:tracePt t="651" x="7658100" y="3967163"/>
          <p14:tracePt t="660" x="7548563" y="3967163"/>
          <p14:tracePt t="665" x="7458075" y="3967163"/>
          <p14:tracePt t="674" x="7366000" y="3967163"/>
          <p14:tracePt t="683" x="7292975" y="3967163"/>
          <p14:tracePt t="690" x="7239000" y="3967163"/>
          <p14:tracePt t="700" x="7192963" y="3967163"/>
          <p14:tracePt t="706" x="7175500" y="3967163"/>
          <p14:tracePt t="715" x="7156450" y="3967163"/>
          <p14:tracePt t="821" x="7146925" y="3957638"/>
          <p14:tracePt t="845" x="7138988" y="3948113"/>
          <p14:tracePt t="850" x="7138988" y="3940175"/>
          <p14:tracePt t="858" x="7129463" y="3921125"/>
          <p14:tracePt t="874" x="7119938" y="3911600"/>
          <p14:tracePt t="1075" x="7110413" y="3911600"/>
          <p14:tracePt t="1394" x="7102475" y="3911600"/>
          <p14:tracePt t="1434" x="7102475" y="3921125"/>
          <p14:tracePt t="1459" x="7092950" y="3930650"/>
          <p14:tracePt t="1482" x="7083425" y="3940175"/>
          <p14:tracePt t="1593" x="7073900" y="3940175"/>
          <p14:tracePt t="2347" x="7065963" y="3948113"/>
          <p14:tracePt t="2373" x="7065963" y="3957638"/>
          <p14:tracePt t="2378" x="7073900" y="3957638"/>
          <p14:tracePt t="2394" x="7083425" y="3957638"/>
          <p14:tracePt t="2412" x="7092950" y="3957638"/>
          <p14:tracePt t="2428" x="7102475" y="3957638"/>
          <p14:tracePt t="2441" x="7110413" y="3948113"/>
          <p14:tracePt t="2738" x="7110413" y="3957638"/>
          <p14:tracePt t="2779" x="7102475" y="3967163"/>
          <p14:tracePt t="2802" x="7092950" y="3967163"/>
          <p14:tracePt t="2812" x="7073900" y="3976688"/>
          <p14:tracePt t="2828" x="7065963" y="3984625"/>
          <p14:tracePt t="3476" x="7065963" y="3976688"/>
          <p14:tracePt t="4058" x="7065963" y="3967163"/>
          <p14:tracePt t="4656" x="7029450" y="3967163"/>
          <p14:tracePt t="4658" x="6992938" y="3967163"/>
          <p14:tracePt t="4671" x="6964363" y="3967163"/>
          <p14:tracePt t="4674" x="6919913" y="3967163"/>
          <p14:tracePt t="4685" x="6856413" y="3957638"/>
          <p14:tracePt t="4691" x="6754813" y="3940175"/>
          <p14:tracePt t="4698" x="6664325" y="3930650"/>
          <p14:tracePt t="4707" x="6618288" y="3930650"/>
          <p14:tracePt t="4716" x="6545263" y="3894138"/>
          <p14:tracePt t="4722" x="6491288" y="3875088"/>
          <p14:tracePt t="4732" x="6427788" y="3867150"/>
          <p14:tracePt t="4738" x="6391275" y="3867150"/>
          <p14:tracePt t="4747" x="6345238" y="3848100"/>
          <p14:tracePt t="4758" x="6326188" y="3848100"/>
          <p14:tracePt t="4763" x="6291263" y="3848100"/>
          <p14:tracePt t="4770" x="6272213" y="3840163"/>
          <p14:tracePt t="4781" x="6226175" y="3840163"/>
          <p14:tracePt t="4786" x="6189663" y="3840163"/>
          <p14:tracePt t="4794" x="6172200" y="3840163"/>
          <p14:tracePt t="4801" x="6126163" y="3840163"/>
          <p14:tracePt t="4810" x="6089650" y="3840163"/>
          <p14:tracePt t="4820" x="6035675" y="3840163"/>
          <p14:tracePt t="4826" x="5989638" y="3840163"/>
          <p14:tracePt t="4834" x="5935663" y="3840163"/>
          <p14:tracePt t="4842" x="5907088" y="3840163"/>
          <p14:tracePt t="4853" x="5870575" y="3840163"/>
          <p14:tracePt t="4860" x="5826125" y="3840163"/>
          <p14:tracePt t="4867" x="5789613" y="3830638"/>
          <p14:tracePt t="4875" x="5753100" y="3830638"/>
          <p14:tracePt t="4892" x="5697538" y="3830638"/>
          <p14:tracePt t="4899" x="5670550" y="3830638"/>
          <p14:tracePt t="4907" x="5634038" y="3830638"/>
          <p14:tracePt t="4914" x="5607050" y="3821113"/>
          <p14:tracePt t="4922" x="5570538" y="3821113"/>
          <p14:tracePt t="4930" x="5524500" y="3803650"/>
          <p14:tracePt t="4938" x="5514975" y="3803650"/>
          <p14:tracePt t="4948" x="5478463" y="3784600"/>
          <p14:tracePt t="4955" x="5461000" y="3784600"/>
          <p14:tracePt t="4963" x="5434013" y="3784600"/>
          <p14:tracePt t="4972" x="5424488" y="3784600"/>
          <p14:tracePt t="4980" x="5397500" y="3784600"/>
          <p14:tracePt t="4986" x="5387975" y="3784600"/>
          <p14:tracePt t="5002" x="5378450" y="3784600"/>
          <p14:tracePt t="5010" x="5360988" y="3784600"/>
          <p14:tracePt t="5019" x="5341938" y="3784600"/>
          <p14:tracePt t="5026" x="5334000" y="3775075"/>
          <p14:tracePt t="5035" x="5305425" y="3775075"/>
          <p14:tracePt t="5042" x="5287963" y="3775075"/>
          <p14:tracePt t="5050" x="5232400" y="3757613"/>
          <p14:tracePt t="5060" x="5205413" y="3748088"/>
          <p14:tracePt t="5069" x="5159375" y="3748088"/>
          <p14:tracePt t="5076" x="5095875" y="3738563"/>
          <p14:tracePt t="5084" x="5049838" y="3738563"/>
          <p14:tracePt t="5093" x="4986338" y="3738563"/>
          <p14:tracePt t="5098" x="4922838" y="3738563"/>
          <p14:tracePt t="5108" x="4849813" y="3738563"/>
          <p14:tracePt t="5117" x="4776788" y="3730625"/>
          <p14:tracePt t="5125" x="4722813" y="3730625"/>
          <p14:tracePt t="5130" x="4659313" y="3730625"/>
          <p14:tracePt t="5138" x="4586288" y="3711575"/>
          <p14:tracePt t="5146" x="4549775" y="3711575"/>
          <p14:tracePt t="5156" x="4503738" y="3711575"/>
          <p14:tracePt t="5162" x="4467225" y="3711575"/>
          <p14:tracePt t="5172" x="4421188" y="3711575"/>
          <p14:tracePt t="5178" x="4403725" y="3711575"/>
          <p14:tracePt t="5186" x="4376738" y="3711575"/>
          <p14:tracePt t="5194" x="4357688" y="3711575"/>
          <p14:tracePt t="5203" x="4330700" y="3711575"/>
          <p14:tracePt t="5210" x="4303713" y="3711575"/>
          <p14:tracePt t="5220" x="4267200" y="3711575"/>
          <p14:tracePt t="5226" x="4230688" y="3711575"/>
          <p14:tracePt t="5235" x="4211638" y="3711575"/>
          <p14:tracePt t="5242" x="4175125" y="3711575"/>
          <p14:tracePt t="5250" x="4129088" y="3711575"/>
          <p14:tracePt t="5258" x="4111625" y="3711575"/>
          <p14:tracePt t="5266" x="4084638" y="3694113"/>
          <p14:tracePt t="5275" x="4075113" y="3694113"/>
          <p14:tracePt t="5282" x="4057650" y="3694113"/>
          <p14:tracePt t="5299" x="4038600" y="3694113"/>
          <p14:tracePt t="5751" x="4029075" y="3684588"/>
          <p14:tracePt t="5764" x="4029075" y="3675063"/>
          <p14:tracePt t="5782" x="4038600" y="3665538"/>
          <p14:tracePt t="6130" x="4057650" y="3665538"/>
          <p14:tracePt t="6154" x="4065588" y="3665538"/>
          <p14:tracePt t="6203" x="4075113" y="3665538"/>
          <p14:tracePt t="6266" x="4094163" y="3665538"/>
          <p14:tracePt t="6282" x="4102100" y="3665538"/>
          <p14:tracePt t="6290" x="4111625" y="3657600"/>
          <p14:tracePt t="6341" x="4121150" y="3657600"/>
          <p14:tracePt t="6346" x="4138613" y="3657600"/>
          <p14:tracePt t="6362" x="4148138" y="3657600"/>
          <p14:tracePt t="6370" x="4157663" y="3657600"/>
          <p14:tracePt t="6378" x="4175125" y="3657600"/>
          <p14:tracePt t="6398" x="4184650" y="3657600"/>
          <p14:tracePt t="6406" x="4194175" y="3657600"/>
          <p14:tracePt t="6419" x="4202113" y="3657600"/>
          <p14:tracePt t="6435" x="4211638" y="3657600"/>
          <p14:tracePt t="6707" x="4230688" y="3657600"/>
          <p14:tracePt t="6722" x="4238625" y="3657600"/>
          <p14:tracePt t="6773" x="4257675" y="3657600"/>
          <p14:tracePt t="6789" x="4267200" y="3648075"/>
          <p14:tracePt t="8099" x="4284663" y="3638550"/>
          <p14:tracePt t="8131" x="4294188" y="3629025"/>
          <p14:tracePt t="8146" x="4294188" y="3621088"/>
          <p14:tracePt t="8154" x="4294188" y="3611563"/>
          <p14:tracePt t="8226" x="4303713" y="3611563"/>
          <p14:tracePt t="8235" x="4311650" y="3611563"/>
          <p14:tracePt t="8611" x="4321175" y="3602038"/>
          <p14:tracePt t="10236" x="4330700" y="3611563"/>
          <p14:tracePt t="10254" x="4340225" y="3621088"/>
          <p14:tracePt t="10268" x="4348163" y="3621088"/>
          <p14:tracePt t="10282" x="4367213" y="3638550"/>
          <p14:tracePt t="10290" x="4403725" y="3665538"/>
          <p14:tracePt t="10298" x="4430713" y="3665538"/>
          <p14:tracePt t="10306" x="4448175" y="3675063"/>
          <p14:tracePt t="10316" x="4467225" y="3694113"/>
          <p14:tracePt t="10325" x="4484688" y="3694113"/>
          <p14:tracePt t="10330" x="4494213" y="3702050"/>
          <p14:tracePt t="10500" x="4503738" y="3711575"/>
          <p14:tracePt t="10532" x="4503738" y="3730625"/>
          <p14:tracePt t="10546" x="4503738" y="3738563"/>
          <p14:tracePt t="10618" x="4503738" y="3748088"/>
          <p14:tracePt t="10635" x="4503738" y="3757613"/>
          <p14:tracePt t="10939" x="4494213" y="3757613"/>
          <p14:tracePt t="11048" x="4494213" y="3738563"/>
          <p14:tracePt t="11069" x="4503738" y="3730625"/>
          <p14:tracePt t="11138" x="4513263" y="3702050"/>
          <p14:tracePt t="11549" x="4530725" y="3694113"/>
          <p14:tracePt t="15445" x="4530725" y="3684588"/>
          <p14:tracePt t="16342" x="4540250" y="3684588"/>
          <p14:tracePt t="16381" x="4549775" y="3675063"/>
          <p14:tracePt t="16407" x="4549775" y="3665538"/>
          <p14:tracePt t="16524" x="4557713" y="3657600"/>
          <p14:tracePt t="17037" x="4567238" y="3638550"/>
          <p14:tracePt t="17049" x="4576763" y="3621088"/>
          <p14:tracePt t="17066" x="4586288" y="3611563"/>
          <p14:tracePt t="17162" x="4586288" y="3621088"/>
          <p14:tracePt t="17170" x="4586288" y="3638550"/>
          <p14:tracePt t="17298" x="4576763" y="3638550"/>
          <p14:tracePt t="17388" x="4567238" y="3638550"/>
          <p14:tracePt t="17418" x="4549775" y="3621088"/>
          <p14:tracePt t="17535" x="4540250" y="3621088"/>
          <p14:tracePt t="17540" x="4530725" y="3621088"/>
          <p14:tracePt t="17573" x="4521200" y="3629025"/>
          <p14:tracePt t="17579" x="4513263" y="3638550"/>
          <p14:tracePt t="17596" x="4503738" y="3648075"/>
          <p14:tracePt t="17604" x="4503738" y="3657600"/>
          <p14:tracePt t="17618" x="4494213" y="3665538"/>
          <p14:tracePt t="17752" x="4494213" y="3675063"/>
          <p14:tracePt t="17758" x="4484688" y="3675063"/>
          <p14:tracePt t="17764" x="4476750" y="3694113"/>
          <p14:tracePt t="17778" x="4467225" y="3702050"/>
          <p14:tracePt t="17794" x="4457700" y="3702050"/>
          <p14:tracePt t="17802" x="4448175" y="3711575"/>
          <p14:tracePt t="17821" x="4440238" y="3721100"/>
          <p14:tracePt t="17837" x="4440238" y="3730625"/>
          <p14:tracePt t="17858" x="4413250" y="3757613"/>
          <p14:tracePt t="17890" x="4394200" y="3757613"/>
          <p14:tracePt t="17898" x="4384675" y="3767138"/>
          <p14:tracePt t="17906" x="4376738" y="3767138"/>
          <p14:tracePt t="17921" x="4367213" y="3775075"/>
          <p14:tracePt t="17964" x="4348163" y="3775075"/>
          <p14:tracePt t="17970" x="4340225" y="3784600"/>
          <p14:tracePt t="17995" x="4330700" y="3794125"/>
          <p14:tracePt t="18011" x="4321175" y="3803650"/>
          <p14:tracePt t="18027" x="4321175" y="3811588"/>
          <p14:tracePt t="18050" x="4321175" y="3821113"/>
          <p14:tracePt t="18058" x="4311650" y="3830638"/>
          <p14:tracePt t="18067" x="4311650" y="3840163"/>
          <p14:tracePt t="18170" x="4311650" y="3848100"/>
          <p14:tracePt t="18403" x="4303713" y="3857625"/>
          <p14:tracePt t="18422" x="4294188" y="3857625"/>
          <p14:tracePt t="18426" x="4284663" y="3867150"/>
          <p14:tracePt t="18764" x="4294188" y="3867150"/>
          <p14:tracePt t="18957" x="4303713" y="3857625"/>
          <p14:tracePt t="18981" x="4311650" y="3848100"/>
          <p14:tracePt t="19064" x="4321175" y="3848100"/>
          <p14:tracePt t="19069" x="4330700" y="3848100"/>
          <p14:tracePt t="19091" x="4340225" y="3848100"/>
          <p14:tracePt t="19114" x="4348163" y="3857625"/>
          <p14:tracePt t="19130" x="4348163" y="3867150"/>
          <p14:tracePt t="19138" x="4348163" y="3875088"/>
          <p14:tracePt t="19146" x="4348163" y="3884613"/>
          <p14:tracePt t="19155" x="4348163" y="3894138"/>
          <p14:tracePt t="19162" x="4348163" y="3903663"/>
          <p14:tracePt t="19170" x="4348163" y="3921125"/>
          <p14:tracePt t="19178" x="4348163" y="3930650"/>
          <p14:tracePt t="19198" x="4348163" y="3940175"/>
          <p14:tracePt t="19212" x="4348163" y="3957638"/>
          <p14:tracePt t="19222" x="4348163" y="3967163"/>
          <p14:tracePt t="19227" x="4348163" y="3976688"/>
          <p14:tracePt t="19234" x="4348163" y="3984625"/>
          <p14:tracePt t="19242" x="4348163" y="3994150"/>
          <p14:tracePt t="19251" x="4348163" y="4003675"/>
          <p14:tracePt t="19267" x="4348163" y="4013200"/>
          <p14:tracePt t="19282" x="4348163" y="4021138"/>
          <p14:tracePt t="19292" x="4348163" y="4040188"/>
          <p14:tracePt t="19298" x="4348163" y="4049713"/>
          <p14:tracePt t="19338" x="4348163" y="4057650"/>
          <p14:tracePt t="19357" x="4340225" y="4057650"/>
          <p14:tracePt t="19362" x="4330700" y="4057650"/>
          <p14:tracePt t="19710" x="4321175" y="4067175"/>
          <p14:tracePt t="19722" x="4321175" y="4076700"/>
          <p14:tracePt t="19738" x="4321175" y="4086225"/>
          <p14:tracePt t="19746" x="4321175" y="4103688"/>
          <p14:tracePt t="19754" x="4340225" y="4113213"/>
          <p14:tracePt t="19762" x="4376738" y="4130675"/>
          <p14:tracePt t="19770" x="4376738" y="4140200"/>
          <p14:tracePt t="19778" x="4394200" y="4149725"/>
          <p14:tracePt t="19786" x="4403725" y="4159250"/>
          <p14:tracePt t="19794" x="4413250" y="4176713"/>
          <p14:tracePt t="19805" x="4421188" y="4186238"/>
          <p14:tracePt t="19820" x="4421188" y="4195763"/>
          <p14:tracePt t="19826" x="4421188" y="4232275"/>
          <p14:tracePt t="19842" x="4421188" y="4249738"/>
          <p14:tracePt t="19851" x="4421188" y="4259263"/>
          <p14:tracePt t="19858" x="4421188" y="4268788"/>
          <p14:tracePt t="19866" x="4421188" y="4295775"/>
          <p14:tracePt t="19874" x="4421188" y="4303713"/>
          <p14:tracePt t="19908" x="4421188" y="4313238"/>
          <p14:tracePt t="19955" x="4421188" y="4322763"/>
          <p14:tracePt t="19962" x="4421188" y="4332288"/>
          <p14:tracePt t="19978" x="4413250" y="4340225"/>
          <p14:tracePt t="19995" x="4403725" y="4349750"/>
          <p14:tracePt t="20003" x="4394200" y="4349750"/>
          <p14:tracePt t="20323" x="4394200" y="4359275"/>
          <p14:tracePt t="20330" x="4394200" y="4368800"/>
          <p14:tracePt t="20346" x="4394200" y="4376738"/>
          <p14:tracePt t="20362" x="4394200" y="4395788"/>
          <p14:tracePt t="20370" x="4394200" y="4405313"/>
          <p14:tracePt t="20378" x="4394200" y="4422775"/>
          <p14:tracePt t="20387" x="4384675" y="4432300"/>
          <p14:tracePt t="20403" x="4384675" y="4449763"/>
          <p14:tracePt t="20410" x="4384675" y="4459288"/>
          <p14:tracePt t="20420" x="4384675" y="4468813"/>
          <p14:tracePt t="20426" x="4376738" y="4478338"/>
          <p14:tracePt t="20435" x="4376738" y="4495800"/>
          <p14:tracePt t="20442" x="4376738" y="4505325"/>
          <p14:tracePt t="20458" x="4376738" y="4522788"/>
          <p14:tracePt t="20467" x="4376738" y="4541838"/>
          <p14:tracePt t="20474" x="4376738" y="4551363"/>
          <p14:tracePt t="20484" x="4367213" y="4559300"/>
          <p14:tracePt t="20490" x="4367213" y="4578350"/>
          <p14:tracePt t="20514" x="4367213" y="4587875"/>
          <p14:tracePt t="20522" x="4367213" y="4595813"/>
          <p14:tracePt t="20530" x="4357688" y="4605338"/>
          <p14:tracePt t="20538" x="4348163" y="4614863"/>
          <p14:tracePt t="20554" x="4348163" y="4624388"/>
          <p14:tracePt t="20564" x="4348163" y="4632325"/>
          <p14:tracePt t="20670" x="4357688" y="4632325"/>
          <p14:tracePt t="20674" x="4376738" y="4632325"/>
          <p14:tracePt t="20700" x="4384675" y="4632325"/>
          <p14:tracePt t="20762" x="4394200" y="4632325"/>
          <p14:tracePt t="20770" x="4394200" y="4641850"/>
          <p14:tracePt t="20786" x="4403725" y="4651375"/>
          <p14:tracePt t="20803" x="4403725" y="4660900"/>
          <p14:tracePt t="20810" x="4413250" y="4678363"/>
          <p14:tracePt t="20818" x="4421188" y="4687888"/>
          <p14:tracePt t="20826" x="4421188" y="4705350"/>
          <p14:tracePt t="20844" x="4421188" y="4714875"/>
          <p14:tracePt t="20861" x="4421188" y="4741863"/>
          <p14:tracePt t="20893" x="4421188" y="4778375"/>
          <p14:tracePt t="20899" x="4421188" y="4787900"/>
          <p14:tracePt t="20930" x="4421188" y="4797425"/>
          <p14:tracePt t="20940" x="4421188" y="4805363"/>
          <p14:tracePt t="21214" x="4430713" y="4805363"/>
          <p14:tracePt t="21242" x="4440238" y="4805363"/>
          <p14:tracePt t="21258" x="4457700" y="4805363"/>
          <p14:tracePt t="21378" x="4467225" y="4805363"/>
          <p14:tracePt t="21645" x="4467225" y="4797425"/>
          <p14:tracePt t="21657" x="4457700" y="4797425"/>
          <p14:tracePt t="21789" x="4457700" y="4787900"/>
          <p14:tracePt t="21804" x="4457700" y="4778375"/>
          <p14:tracePt t="21844" x="4457700" y="4760913"/>
          <p14:tracePt t="21860" x="4457700" y="4751388"/>
          <p14:tracePt t="21876" x="4467225" y="4732338"/>
          <p14:tracePt t="21930" x="4476750" y="4724400"/>
          <p14:tracePt t="22707" x="4476750" y="4714875"/>
          <p14:tracePt t="22714" x="4476750" y="4705350"/>
          <p14:tracePt t="22786" x="4476750" y="4697413"/>
          <p14:tracePt t="22928" x="4467225" y="4687888"/>
          <p14:tracePt t="22947" x="4448175" y="4668838"/>
          <p14:tracePt t="22970" x="4440238" y="4668838"/>
          <p14:tracePt t="22980" x="4430713" y="4668838"/>
          <p14:tracePt t="22986" x="4421188" y="4660900"/>
          <p14:tracePt t="23019" x="4413250" y="4660900"/>
          <p14:tracePt t="23034" x="4403725" y="4660900"/>
          <p14:tracePt t="23060" x="4394200" y="4660900"/>
          <p14:tracePt t="23206" x="4384675" y="4651375"/>
          <p14:tracePt t="23602" x="4384675" y="4641850"/>
          <p14:tracePt t="23867" x="4384675" y="4632325"/>
          <p14:tracePt t="24370" x="4384675" y="4624388"/>
          <p14:tracePt t="24378" x="4384675" y="4595813"/>
          <p14:tracePt t="24661" x="4384675" y="4587875"/>
          <p14:tracePt t="24699" x="4384675" y="4578350"/>
          <p14:tracePt t="24820" x="4384675" y="4568825"/>
          <p14:tracePt t="24846" x="4384675" y="4559300"/>
          <p14:tracePt t="24851" x="4394200" y="4551363"/>
          <p14:tracePt t="25335" x="4403725" y="4541838"/>
          <p14:tracePt t="25620" x="4413250" y="4541838"/>
          <p14:tracePt t="25669" x="4421188" y="4541838"/>
          <p14:tracePt t="25698" x="4430713" y="4541838"/>
          <p14:tracePt t="25706" x="4440238" y="4532313"/>
          <p14:tracePt t="25738" x="4467225" y="4522788"/>
          <p14:tracePt t="25770" x="4467225" y="4514850"/>
          <p14:tracePt t="26196" x="4476750" y="4514850"/>
          <p14:tracePt t="26220" x="4484688" y="4514850"/>
          <p14:tracePt t="26316" x="4484688" y="4505325"/>
          <p14:tracePt t="26336" x="4484688" y="4486275"/>
          <p14:tracePt t="26343" x="4494213" y="4468813"/>
          <p14:tracePt t="26354" x="4494213" y="4449763"/>
          <p14:tracePt t="26364" x="4494213" y="4432300"/>
          <p14:tracePt t="26373" x="4494213" y="4413250"/>
          <p14:tracePt t="26379" x="4494213" y="4386263"/>
          <p14:tracePt t="26389" x="4494213" y="4368800"/>
          <p14:tracePt t="26394" x="4494213" y="4322763"/>
          <p14:tracePt t="26402" x="4494213" y="4313238"/>
          <p14:tracePt t="26410" x="4494213" y="4268788"/>
          <p14:tracePt t="26419" x="4513263" y="4249738"/>
          <p14:tracePt t="26426" x="4513263" y="4232275"/>
          <p14:tracePt t="26434" x="4513263" y="4213225"/>
          <p14:tracePt t="26444" x="4521200" y="4195763"/>
          <p14:tracePt t="26457" x="4521200" y="4186238"/>
          <p14:tracePt t="26461" x="4521200" y="4167188"/>
          <p14:tracePt t="26469" x="4521200" y="4140200"/>
          <p14:tracePt t="26476" x="4521200" y="4122738"/>
          <p14:tracePt t="26486" x="4521200" y="4103688"/>
          <p14:tracePt t="26490" x="4521200" y="4086225"/>
          <p14:tracePt t="26498" x="4521200" y="4057650"/>
          <p14:tracePt t="26506" x="4521200" y="4049713"/>
          <p14:tracePt t="26514" x="4521200" y="4040188"/>
          <p14:tracePt t="26522" x="4521200" y="4021138"/>
          <p14:tracePt t="26530" x="4521200" y="4013200"/>
          <p14:tracePt t="26538" x="4521200" y="3994150"/>
          <p14:tracePt t="26546" x="4521200" y="3976688"/>
          <p14:tracePt t="26554" x="4521200" y="3967163"/>
          <p14:tracePt t="26566" x="4521200" y="3957638"/>
          <p14:tracePt t="26570" x="4521200" y="3948113"/>
          <p14:tracePt t="26592" x="4521200" y="3940175"/>
          <p14:tracePt t="27573" x="4521200" y="3948113"/>
          <p14:tracePt t="27765" x="4521200" y="3957638"/>
          <p14:tracePt t="27772" x="4521200" y="3967163"/>
          <p14:tracePt t="27997" x="4521200" y="3994150"/>
          <p14:tracePt t="28018" x="4521200" y="4003675"/>
          <p14:tracePt t="28036" x="4521200" y="4013200"/>
          <p14:tracePt t="28051" x="4521200" y="4030663"/>
          <p14:tracePt t="28058" x="4521200" y="4049713"/>
          <p14:tracePt t="28067" x="4521200" y="4057650"/>
          <p14:tracePt t="28074" x="4521200" y="4076700"/>
          <p14:tracePt t="28083" x="4521200" y="4086225"/>
          <p14:tracePt t="28090" x="4521200" y="4094163"/>
          <p14:tracePt t="28107" x="4521200" y="4113213"/>
          <p14:tracePt t="28116" x="4521200" y="4130675"/>
          <p14:tracePt t="28125" x="4521200" y="4149725"/>
          <p14:tracePt t="28133" x="4521200" y="4167188"/>
          <p14:tracePt t="28142" x="4521200" y="4186238"/>
          <p14:tracePt t="28148" x="4521200" y="4213225"/>
          <p14:tracePt t="28154" x="4521200" y="4232275"/>
          <p14:tracePt t="28164" x="4521200" y="4249738"/>
          <p14:tracePt t="28180" x="4521200" y="4295775"/>
          <p14:tracePt t="28186" x="4521200" y="4303713"/>
          <p14:tracePt t="28194" x="4521200" y="4322763"/>
          <p14:tracePt t="28202" x="4521200" y="4340225"/>
          <p14:tracePt t="28211" x="4521200" y="4349750"/>
          <p14:tracePt t="28218" x="4513263" y="4349750"/>
          <p14:tracePt t="28226" x="4513263" y="4376738"/>
          <p14:tracePt t="28243" x="4513263" y="4386263"/>
          <p14:tracePt t="28301" x="4513263" y="4395788"/>
          <p14:tracePt t="28314" x="4503738" y="4405313"/>
          <p14:tracePt t="28323" x="4503738" y="4422775"/>
          <p14:tracePt t="28330" x="4503738" y="4432300"/>
          <p14:tracePt t="28339" x="4494213" y="4432300"/>
          <p14:tracePt t="28346" x="4484688" y="4449763"/>
          <p14:tracePt t="28356" x="4476750" y="4459288"/>
          <p14:tracePt t="28362" x="4467225" y="4478338"/>
          <p14:tracePt t="28370" x="4467225" y="4486275"/>
          <p14:tracePt t="28378" x="4467225" y="4505325"/>
          <p14:tracePt t="28386" x="4467225" y="4514850"/>
          <p14:tracePt t="28410" x="4467225" y="4522788"/>
          <p14:tracePt t="28427" x="4457700" y="4541838"/>
          <p14:tracePt t="28443" x="4457700" y="4551363"/>
          <p14:tracePt t="28476" x="4457700" y="4559300"/>
          <p14:tracePt t="28490" x="4457700" y="4568825"/>
          <p14:tracePt t="28498" x="4457700" y="4587875"/>
          <p14:tracePt t="28514" x="4457700" y="4595813"/>
          <p14:tracePt t="28522" x="4457700" y="4605338"/>
          <p14:tracePt t="28533" x="4457700" y="4624388"/>
          <p14:tracePt t="28538" x="4457700" y="4632325"/>
          <p14:tracePt t="28546" x="4457700" y="4641850"/>
          <p14:tracePt t="28572" x="4457700" y="4668838"/>
          <p14:tracePt t="28594" x="4457700" y="4678363"/>
          <p14:tracePt t="28603" x="4467225" y="4687888"/>
          <p14:tracePt t="28610" x="4476750" y="4687888"/>
          <p14:tracePt t="28618" x="4484688" y="4687888"/>
          <p14:tracePt t="28626" x="4494213" y="4697413"/>
          <p14:tracePt t="28636" x="4513263" y="4697413"/>
          <p14:tracePt t="28658" x="4521200" y="4697413"/>
          <p14:tracePt t="28762" x="4540250" y="4697413"/>
          <p14:tracePt t="28804" x="4549775" y="4697413"/>
          <p14:tracePt t="28826" x="4557713" y="4697413"/>
          <p14:tracePt t="28842" x="4567238" y="4697413"/>
          <p14:tracePt t="28858" x="4586288" y="4697413"/>
          <p14:tracePt t="28882" x="4594225" y="4687888"/>
          <p14:tracePt t="28890" x="4603750" y="4678363"/>
          <p14:tracePt t="28980" x="4613275" y="4678363"/>
          <p14:tracePt t="28986" x="4622800" y="4678363"/>
          <p14:tracePt t="28994" x="4630738" y="4668838"/>
          <p14:tracePt t="29002" x="4640263" y="4660900"/>
          <p14:tracePt t="29018" x="4649788" y="4641850"/>
          <p14:tracePt t="29034" x="4659313" y="4632325"/>
          <p14:tracePt t="29043" x="4667250" y="4624388"/>
          <p14:tracePt t="29058" x="4667250" y="4605338"/>
          <p14:tracePt t="29069" x="4676775" y="4605338"/>
          <p14:tracePt t="29171" x="4676775" y="4595813"/>
          <p14:tracePt t="29244" x="4676775" y="4587875"/>
          <p14:tracePt t="29316" x="4676775" y="4568825"/>
          <p14:tracePt t="29342" x="4686300" y="4551363"/>
          <p14:tracePt t="29378" x="4686300" y="4541838"/>
          <p14:tracePt t="30918" x="4686300" y="4522788"/>
          <p14:tracePt t="30926" x="4686300" y="4505325"/>
          <p14:tracePt t="30939" x="4686300" y="4478338"/>
          <p14:tracePt t="30946" x="4695825" y="4459288"/>
          <p14:tracePt t="30954" x="4713288" y="4432300"/>
          <p14:tracePt t="30964" x="4730750" y="4405313"/>
          <p14:tracePt t="30970" x="4749800" y="4376738"/>
          <p14:tracePt t="30978" x="4767263" y="4332288"/>
          <p14:tracePt t="30986" x="4776788" y="4313238"/>
          <p14:tracePt t="30995" x="4786313" y="4268788"/>
          <p14:tracePt t="31002" x="4813300" y="4213225"/>
          <p14:tracePt t="31011" x="4832350" y="4167188"/>
          <p14:tracePt t="31018" x="4840288" y="4130675"/>
          <p14:tracePt t="31027" x="4859338" y="4076700"/>
          <p14:tracePt t="31034" x="4868863" y="4021138"/>
          <p14:tracePt t="31043" x="4886325" y="3984625"/>
          <p14:tracePt t="31051" x="4895850" y="3930650"/>
          <p14:tracePt t="31059" x="4895850" y="3911600"/>
          <p14:tracePt t="31068" x="4913313" y="3884613"/>
          <p14:tracePt t="31074" x="4913313" y="3867150"/>
          <p14:tracePt t="31083" x="4932363" y="3821113"/>
          <p14:tracePt t="31090" x="4941888" y="3811588"/>
          <p14:tracePt t="31100" x="4941888" y="3803650"/>
          <p14:tracePt t="31107" x="4949825" y="3794125"/>
          <p14:tracePt t="31123" x="4949825" y="3784600"/>
          <p14:tracePt t="31130" x="4949825" y="3775075"/>
          <p14:tracePt t="31146" x="4959350" y="3767138"/>
          <p14:tracePt t="31154" x="4978400" y="3748088"/>
          <p14:tracePt t="31162" x="4986338" y="3738563"/>
          <p14:tracePt t="31186" x="4995863" y="3738563"/>
          <p14:tracePt t="31194" x="5005388" y="3730625"/>
          <p14:tracePt t="31202" x="5014913" y="3721100"/>
          <p14:tracePt t="31210" x="5022850" y="3702050"/>
          <p14:tracePt t="31242" x="5022850" y="3694113"/>
          <p14:tracePt t="31259" x="5049838" y="3694113"/>
          <p14:tracePt t="31266" x="5059363" y="3684588"/>
          <p14:tracePt t="31275" x="5068888" y="3684588"/>
          <p14:tracePt t="31285" x="5086350" y="3684588"/>
          <p14:tracePt t="31291" x="5105400" y="3684588"/>
          <p14:tracePt t="31301" x="5122863" y="3665538"/>
          <p14:tracePt t="31306" x="5141913" y="3665538"/>
          <p14:tracePt t="31314" x="5168900" y="3665538"/>
          <p14:tracePt t="31322" x="5241925" y="3665538"/>
          <p14:tracePt t="31330" x="5314950" y="3665538"/>
          <p14:tracePt t="31342" x="5387975" y="3665538"/>
          <p14:tracePt t="31346" x="5461000" y="3665538"/>
          <p14:tracePt t="31359" x="5514975" y="3665538"/>
          <p14:tracePt t="31362" x="5570538" y="3665538"/>
          <p14:tracePt t="31371" x="5661025" y="3665538"/>
          <p14:tracePt t="31378" x="5707063" y="3665538"/>
          <p14:tracePt t="31387" x="5743575" y="3665538"/>
          <p14:tracePt t="31394" x="5789613" y="3665538"/>
          <p14:tracePt t="31402" x="5816600" y="3665538"/>
          <p14:tracePt t="31412" x="5834063" y="3665538"/>
          <p14:tracePt t="31424" x="5843588" y="3665538"/>
          <p14:tracePt t="31507" x="5853113" y="3675063"/>
          <p14:tracePt t="31515" x="5853113" y="3694113"/>
          <p14:tracePt t="31531" x="5853113" y="3702050"/>
          <p14:tracePt t="31538" x="5853113" y="3721100"/>
          <p14:tracePt t="31554" x="5843588" y="3721100"/>
          <p14:tracePt t="31562" x="5826125" y="3730625"/>
          <p14:tracePt t="31570" x="5816600" y="3738563"/>
          <p14:tracePt t="31586" x="5807075" y="3748088"/>
          <p14:tracePt t="31610" x="5797550" y="3748088"/>
          <p14:tracePt t="31626" x="5789613" y="3748088"/>
          <p14:tracePt t="31635" x="5780088" y="3757613"/>
          <p14:tracePt t="31642" x="5761038" y="3757613"/>
          <p14:tracePt t="31650" x="5743575" y="3757613"/>
          <p14:tracePt t="31658" x="5716588" y="3767138"/>
          <p14:tracePt t="31667" x="5697538" y="3767138"/>
          <p14:tracePt t="31675" x="5661025" y="3767138"/>
          <p14:tracePt t="31687" x="5616575" y="3767138"/>
          <p14:tracePt t="31691" x="5588000" y="3767138"/>
          <p14:tracePt t="31701" x="5543550" y="3767138"/>
          <p14:tracePt t="31708" x="5507038" y="3767138"/>
          <p14:tracePt t="31721" x="5497513" y="3767138"/>
          <p14:tracePt t="31723" x="5487988" y="3767138"/>
          <p14:tracePt t="31730" x="5461000" y="3767138"/>
          <p14:tracePt t="31763" x="5461000" y="3757613"/>
          <p14:tracePt t="31770" x="5461000" y="3748088"/>
          <p14:tracePt t="31795" x="5461000" y="3738563"/>
          <p14:tracePt t="31802" x="5461000" y="3721100"/>
          <p14:tracePt t="31810" x="5461000" y="3711575"/>
          <p14:tracePt t="31818" x="5451475" y="3694113"/>
          <p14:tracePt t="31834" x="5451475" y="3675063"/>
          <p14:tracePt t="31855" x="5441950" y="3657600"/>
          <p14:tracePt t="32034" x="5405438" y="3657600"/>
          <p14:tracePt t="32043" x="5378450" y="3657600"/>
          <p14:tracePt t="32050" x="5360988" y="3657600"/>
          <p14:tracePt t="32058" x="5334000" y="3657600"/>
          <p14:tracePt t="32068" x="5314950" y="3657600"/>
          <p14:tracePt t="32074" x="5278438" y="3657600"/>
          <p14:tracePt t="32083" x="5251450" y="3657600"/>
          <p14:tracePt t="32091" x="5214938" y="3657600"/>
          <p14:tracePt t="32098" x="5168900" y="3657600"/>
          <p14:tracePt t="32107" x="5151438" y="3657600"/>
          <p14:tracePt t="32114" x="5122863" y="3657600"/>
          <p14:tracePt t="32122" x="5105400" y="3657600"/>
          <p14:tracePt t="32130" x="5086350" y="3657600"/>
          <p14:tracePt t="32138" x="5078413" y="3657600"/>
          <p14:tracePt t="32186" x="5068888" y="3657600"/>
          <p14:tracePt t="32194" x="5059363" y="3657600"/>
          <p14:tracePt t="32203" x="5041900" y="3629025"/>
          <p14:tracePt t="32218" x="5041900" y="3611563"/>
          <p14:tracePt t="32228" x="5041900" y="3584575"/>
          <p14:tracePt t="32234" x="5032375" y="3565525"/>
          <p14:tracePt t="32242" x="5032375" y="3529013"/>
          <p14:tracePt t="32251" x="5032375" y="3492500"/>
          <p14:tracePt t="32258" x="5032375" y="3482975"/>
          <p14:tracePt t="32267" x="5032375" y="3465513"/>
          <p14:tracePt t="32274" x="5032375" y="3438525"/>
          <p14:tracePt t="32283" x="5032375" y="3429000"/>
          <p14:tracePt t="32290" x="5032375" y="3419475"/>
          <p14:tracePt t="32299" x="5032375" y="3402013"/>
          <p14:tracePt t="32322" x="5032375" y="3382963"/>
          <p14:tracePt t="32330" x="5041900" y="3382963"/>
          <p14:tracePt t="32338" x="5078413" y="3375025"/>
          <p14:tracePt t="32346" x="5114925" y="3375025"/>
          <p14:tracePt t="32355" x="5132388" y="3375025"/>
          <p14:tracePt t="32364" x="5178425" y="3375025"/>
          <p14:tracePt t="32373" x="5187950" y="3375025"/>
          <p14:tracePt t="32379" x="5224463" y="3375025"/>
          <p14:tracePt t="32390" x="5241925" y="3375025"/>
          <p14:tracePt t="32394" x="5251450" y="3375025"/>
          <p14:tracePt t="32402" x="5260975" y="3375025"/>
          <p14:tracePt t="32410" x="5268913" y="3375025"/>
          <p14:tracePt t="32420" x="5278438" y="3375025"/>
          <p14:tracePt t="32426" x="5297488" y="3375025"/>
          <p14:tracePt t="32466" x="5305425" y="3375025"/>
          <p14:tracePt t="32482" x="5314950" y="3375025"/>
          <p14:tracePt t="32498" x="5314950" y="3392488"/>
          <p14:tracePt t="32506" x="5314950" y="3402013"/>
          <p14:tracePt t="32514" x="5314950" y="3429000"/>
          <p14:tracePt t="32522" x="5314950" y="3446463"/>
          <p14:tracePt t="32530" x="5324475" y="3465513"/>
          <p14:tracePt t="32538" x="5324475" y="3475038"/>
          <p14:tracePt t="32546" x="5324475" y="3492500"/>
          <p14:tracePt t="32554" x="5324475" y="3502025"/>
          <p14:tracePt t="32562" x="5324475" y="3511550"/>
          <p14:tracePt t="32578" x="5324475" y="3519488"/>
          <p14:tracePt t="32586" x="5324475" y="3529013"/>
          <p14:tracePt t="32596" x="5324475" y="3538538"/>
          <p14:tracePt t="32604" x="5324475" y="3548063"/>
          <p14:tracePt t="32620" x="5324475" y="3556000"/>
          <p14:tracePt t="32651" x="5324475" y="3565525"/>
          <p14:tracePt t="32658" x="5324475" y="3575050"/>
          <p14:tracePt t="32674" x="5324475" y="3592513"/>
          <p14:tracePt t="32685" x="5314950" y="3602038"/>
          <p14:tracePt t="32690" x="5305425" y="3611563"/>
          <p14:tracePt t="32706" x="5297488" y="3621088"/>
          <p14:tracePt t="32714" x="5278438" y="3621088"/>
          <p14:tracePt t="32722" x="5268913" y="3621088"/>
          <p14:tracePt t="32730" x="5251450" y="3638550"/>
          <p14:tracePt t="33020" x="5251450" y="3629025"/>
          <p14:tracePt t="33098" x="5260975" y="3621088"/>
          <p14:tracePt t="33372" x="5268913" y="3621088"/>
          <p14:tracePt t="33413" x="5278438" y="3611563"/>
          <p14:tracePt t="33421" x="5287963" y="3602038"/>
          <p14:tracePt t="33492" x="5287963" y="3592513"/>
          <p14:tracePt t="33509" x="5297488" y="3592513"/>
          <p14:tracePt t="33521" x="5297488" y="3584575"/>
          <p14:tracePt t="33530" x="5297488" y="3575050"/>
          <p14:tracePt t="33538" x="5297488" y="3565525"/>
          <p14:tracePt t="33866" x="5297488" y="3575050"/>
          <p14:tracePt t="33874" x="5297488" y="3584575"/>
          <p14:tracePt t="33891" x="5297488" y="3592513"/>
          <p14:tracePt t="33900" x="5287963" y="3602038"/>
          <p14:tracePt t="33916" x="5278438" y="3611563"/>
          <p14:tracePt t="33930" x="5268913" y="3621088"/>
          <p14:tracePt t="33948" x="5260975" y="3621088"/>
          <p14:tracePt t="33955" x="5241925" y="3638550"/>
          <p14:tracePt t="33971" x="5232400" y="3648075"/>
          <p14:tracePt t="33986" x="5224463" y="3648075"/>
          <p14:tracePt t="33994" x="5214938" y="3648075"/>
          <p14:tracePt t="34003" x="5187950" y="3657600"/>
          <p14:tracePt t="34010" x="5159375" y="3675063"/>
          <p14:tracePt t="34018" x="5141913" y="3684588"/>
          <p14:tracePt t="34026" x="5122863" y="3694113"/>
          <p14:tracePt t="34034" x="5105400" y="3702050"/>
          <p14:tracePt t="34042" x="5068888" y="3721100"/>
          <p14:tracePt t="34053" x="5059363" y="3730625"/>
          <p14:tracePt t="34060" x="5049838" y="3738563"/>
          <p14:tracePt t="34065" x="5041900" y="3738563"/>
          <p14:tracePt t="34074" x="5032375" y="3738563"/>
          <p14:tracePt t="34093" x="4995863" y="3757613"/>
          <p14:tracePt t="34108" x="4978400" y="3775075"/>
          <p14:tracePt t="34114" x="4968875" y="3775075"/>
          <p14:tracePt t="34122" x="4959350" y="3775075"/>
          <p14:tracePt t="34131" x="4941888" y="3784600"/>
          <p14:tracePt t="34138" x="4922838" y="3784600"/>
          <p14:tracePt t="34146" x="4913313" y="3784600"/>
          <p14:tracePt t="34154" x="4905375" y="3784600"/>
          <p14:tracePt t="34179" x="4905375" y="3794125"/>
          <p14:tracePt t="34196" x="4886325" y="3794125"/>
          <p14:tracePt t="34203" x="4868863" y="3811588"/>
          <p14:tracePt t="34220" x="4832350" y="3830638"/>
          <p14:tracePt t="34237" x="4822825" y="3830638"/>
          <p14:tracePt t="34243" x="4813300" y="3830638"/>
          <p14:tracePt t="34254" x="4795838" y="3830638"/>
          <p14:tracePt t="34259" x="4776788" y="3830638"/>
          <p14:tracePt t="34267" x="4767263" y="3830638"/>
          <p14:tracePt t="34274" x="4740275" y="3830638"/>
          <p14:tracePt t="34283" x="4703763" y="3840163"/>
          <p14:tracePt t="34290" x="4686300" y="3840163"/>
          <p14:tracePt t="34299" x="4659313" y="3848100"/>
          <p14:tracePt t="34306" x="4649788" y="3848100"/>
          <p14:tracePt t="34314" x="4622800" y="3848100"/>
          <p14:tracePt t="34323" x="4586288" y="3867150"/>
          <p14:tracePt t="34339" x="4557713" y="3867150"/>
          <p14:tracePt t="34346" x="4540250" y="3867150"/>
          <p14:tracePt t="34355" x="4503738" y="3875088"/>
          <p14:tracePt t="34362" x="4494213" y="3875088"/>
          <p14:tracePt t="34370" x="4448175" y="3875088"/>
          <p14:tracePt t="34378" x="4421188" y="3884613"/>
          <p14:tracePt t="34387" x="4394200" y="3884613"/>
          <p14:tracePt t="34396" x="4348163" y="3884613"/>
          <p14:tracePt t="34407" x="4303713" y="3894138"/>
          <p14:tracePt t="34410" x="4248150" y="3894138"/>
          <p14:tracePt t="34418" x="4221163" y="3921125"/>
          <p14:tracePt t="34430" x="4194175" y="3921125"/>
          <p14:tracePt t="34434" x="4157663" y="3930650"/>
          <p14:tracePt t="34443" x="4129088" y="3940175"/>
          <p14:tracePt t="34454" x="4111625" y="3940175"/>
          <p14:tracePt t="34458" x="4094163" y="3948113"/>
          <p14:tracePt t="34466" x="4084638" y="3948113"/>
          <p14:tracePt t="34474" x="4048125" y="3967163"/>
          <p14:tracePt t="34490" x="4038600" y="3967163"/>
          <p14:tracePt t="34499" x="4021138" y="3967163"/>
          <p14:tracePt t="34522" x="4011613" y="3967163"/>
          <p14:tracePt t="34530" x="4002088" y="3967163"/>
          <p14:tracePt t="34538" x="3984625" y="3976688"/>
          <p14:tracePt t="34546" x="3975100" y="3976688"/>
          <p14:tracePt t="34554" x="3956050" y="3976688"/>
          <p14:tracePt t="34562" x="3938588" y="3976688"/>
          <p14:tracePt t="34570" x="3938588" y="3984625"/>
          <p14:tracePt t="34578" x="3919538" y="3984625"/>
          <p14:tracePt t="34586" x="3902075" y="3984625"/>
          <p14:tracePt t="34594" x="3883025" y="3984625"/>
          <p14:tracePt t="34602" x="3856038" y="3984625"/>
          <p14:tracePt t="34610" x="3846513" y="3984625"/>
          <p14:tracePt t="34618" x="3838575" y="3994150"/>
          <p14:tracePt t="34626" x="3810000" y="3994150"/>
          <p14:tracePt t="34634" x="3802063" y="3994150"/>
          <p14:tracePt t="34642" x="3792538" y="3994150"/>
          <p14:tracePt t="34658" x="3783013" y="4003675"/>
          <p14:tracePt t="34666" x="3775075" y="4003675"/>
          <p14:tracePt t="34674" x="3765550" y="4003675"/>
          <p14:tracePt t="34690" x="3746500" y="4013200"/>
          <p14:tracePt t="34706" x="3719513" y="4030663"/>
          <p14:tracePt t="34714" x="3709988" y="4030663"/>
          <p14:tracePt t="34723" x="3683000" y="4049713"/>
          <p14:tracePt t="34737" x="3665538" y="4057650"/>
          <p14:tracePt t="34738" x="3646488" y="4067175"/>
          <p14:tracePt t="34746" x="3609975" y="4076700"/>
          <p14:tracePt t="34762" x="3582988" y="4076700"/>
          <p14:tracePt t="34770" x="3573463" y="4076700"/>
          <p14:tracePt t="34786" x="3563938" y="4076700"/>
          <p14:tracePt t="34795" x="3556000" y="4086225"/>
          <p14:tracePt t="34802" x="3546475" y="4094163"/>
          <p14:tracePt t="34826" x="3536950" y="4094163"/>
          <p14:tracePt t="34850" x="3527425" y="4094163"/>
          <p14:tracePt t="34867" x="3519488" y="4103688"/>
          <p14:tracePt t="34906" x="3509963" y="4113213"/>
          <p14:tracePt t="34914" x="3500438" y="4113213"/>
          <p14:tracePt t="34935" x="3490913" y="4113213"/>
          <p14:tracePt t="34940" x="3482975" y="4122738"/>
          <p14:tracePt t="34957" x="3463925" y="4122738"/>
          <p14:tracePt t="34964" x="3455988" y="4122738"/>
          <p14:tracePt t="34970" x="3436938" y="4130675"/>
          <p14:tracePt t="34986" x="3436938" y="4140200"/>
          <p14:tracePt t="35011" x="3427413" y="4140200"/>
          <p14:tracePt t="35018" x="3419475" y="4140200"/>
          <p14:tracePt t="35158" x="3409950" y="4140200"/>
          <p14:tracePt t="35170" x="3400425" y="4140200"/>
          <p14:tracePt t="35178" x="3382963" y="4140200"/>
          <p14:tracePt t="35197" x="3373438" y="4140200"/>
          <p14:tracePt t="35228" x="3363913" y="4140200"/>
          <p14:tracePt t="35373" x="3346450" y="4140200"/>
          <p14:tracePt t="35396" x="3336925" y="4140200"/>
          <p14:tracePt t="35426" x="3317875" y="4149725"/>
          <p14:tracePt t="35434" x="3309938" y="4149725"/>
          <p14:tracePt t="35506" x="3336925" y="4149725"/>
          <p14:tracePt t="35514" x="3390900" y="4149725"/>
          <p14:tracePt t="35523" x="3463925" y="4149725"/>
          <p14:tracePt t="35530" x="3573463" y="4149725"/>
          <p14:tracePt t="35538" x="3673475" y="4149725"/>
          <p14:tracePt t="35546" x="3783013" y="4149725"/>
          <p14:tracePt t="35554" x="3911600" y="4149725"/>
          <p14:tracePt t="35562" x="4002088" y="4149725"/>
          <p14:tracePt t="35570" x="4111625" y="4130675"/>
          <p14:tracePt t="35578" x="4194175" y="4122738"/>
          <p14:tracePt t="35586" x="4267200" y="4113213"/>
          <p14:tracePt t="35594" x="4340225" y="4094163"/>
          <p14:tracePt t="35602" x="4430713" y="4094163"/>
          <p14:tracePt t="35610" x="4513263" y="4067175"/>
          <p14:tracePt t="35618" x="4603750" y="4067175"/>
          <p14:tracePt t="35626" x="4713288" y="4067175"/>
          <p14:tracePt t="35634" x="4786313" y="4067175"/>
          <p14:tracePt t="35642" x="4859338" y="4067175"/>
          <p14:tracePt t="35651" x="4922838" y="4067175"/>
          <p14:tracePt t="35658" x="4978400" y="4067175"/>
          <p14:tracePt t="35667" x="5014913" y="4067175"/>
          <p14:tracePt t="35674" x="5059363" y="4067175"/>
          <p14:tracePt t="35684" x="5095875" y="4067175"/>
          <p14:tracePt t="35690" x="5105400" y="4067175"/>
          <p14:tracePt t="35700" x="5114925" y="4067175"/>
          <p14:tracePt t="35877" x="5105400" y="4067175"/>
          <p14:tracePt t="35899" x="5095875" y="4067175"/>
          <p14:tracePt t="36436" x="5105400" y="4086225"/>
          <p14:tracePt t="36460" x="5114925" y="4086225"/>
          <p14:tracePt t="36466" x="5122863" y="4086225"/>
          <p14:tracePt t="36476" x="5141913" y="4086225"/>
          <p14:tracePt t="36490" x="5151438" y="4086225"/>
          <p14:tracePt t="36506" x="5159375" y="4086225"/>
          <p14:tracePt t="36603" x="5178425" y="4086225"/>
          <p14:tracePt t="36618" x="5187950" y="4086225"/>
          <p14:tracePt t="36634" x="5195888" y="4086225"/>
          <p14:tracePt t="36642" x="5205413" y="4086225"/>
          <p14:tracePt t="36651" x="5224463" y="4086225"/>
          <p14:tracePt t="36658" x="5241925" y="4086225"/>
          <p14:tracePt t="36674" x="5260975" y="4086225"/>
          <p14:tracePt t="36684" x="5268913" y="4086225"/>
          <p14:tracePt t="36690" x="5278438" y="4086225"/>
          <p14:tracePt t="36706" x="5287963" y="4086225"/>
          <p14:tracePt t="36839" x="5297488" y="4094163"/>
          <p14:tracePt t="36842" x="5297488" y="4103688"/>
          <p14:tracePt t="36850" x="5297488" y="4113213"/>
          <p14:tracePt t="36859" x="5278438" y="4122738"/>
          <p14:tracePt t="36867" x="5232400" y="4122738"/>
          <p14:tracePt t="36874" x="5205413" y="4122738"/>
          <p14:tracePt t="36887" x="5178425" y="4122738"/>
          <p14:tracePt t="36889" x="5141913" y="4122738"/>
          <p14:tracePt t="36899" x="5122863" y="4122738"/>
          <p14:tracePt t="36906" x="5114925" y="4122738"/>
          <p14:tracePt t="36914" x="5095875" y="4122738"/>
          <p14:tracePt t="36922" x="5086350" y="4122738"/>
          <p14:tracePt t="36934" x="5078413" y="4122738"/>
          <p14:tracePt t="37109" x="5095875" y="4122738"/>
          <p14:tracePt t="37114" x="5151438" y="4122738"/>
          <p14:tracePt t="37122" x="5205413" y="4122738"/>
          <p14:tracePt t="37130" x="5260975" y="4122738"/>
          <p14:tracePt t="37138" x="5360988" y="4122738"/>
          <p14:tracePt t="37146" x="5434013" y="4122738"/>
          <p14:tracePt t="37154" x="5514975" y="4159250"/>
          <p14:tracePt t="37162" x="5570538" y="4167188"/>
          <p14:tracePt t="37170" x="5634038" y="4186238"/>
          <p14:tracePt t="37178" x="5688013" y="4203700"/>
          <p14:tracePt t="37186" x="5697538" y="4213225"/>
          <p14:tracePt t="37194" x="5716588" y="4222750"/>
          <p14:tracePt t="37307" x="5670550" y="4222750"/>
          <p14:tracePt t="37314" x="5616575" y="4222750"/>
          <p14:tracePt t="37322" x="5524500" y="4222750"/>
          <p14:tracePt t="37330" x="5470525" y="4222750"/>
          <p14:tracePt t="37339" x="5387975" y="4222750"/>
          <p14:tracePt t="37346" x="5368925" y="4222750"/>
          <p14:tracePt t="37355" x="5334000" y="4203700"/>
          <p14:tracePt t="37362" x="5297488" y="4203700"/>
          <p14:tracePt t="37370" x="5278438" y="4203700"/>
          <p14:tracePt t="37387" x="5260975" y="4203700"/>
          <p14:tracePt t="37396" x="5241925" y="4195763"/>
          <p14:tracePt t="37407" x="5232400" y="4195763"/>
          <p14:tracePt t="37412" x="5214938" y="4195763"/>
          <p14:tracePt t="37423" x="5205413" y="4195763"/>
          <p14:tracePt t="37425" x="5187950" y="4195763"/>
          <p14:tracePt t="37434" x="5178425" y="4195763"/>
          <p14:tracePt t="37442" x="5168900" y="4195763"/>
          <p14:tracePt t="37523" x="5159375" y="4176713"/>
          <p14:tracePt t="37530" x="5159375" y="4167188"/>
          <p14:tracePt t="37546" x="5159375" y="4149725"/>
          <p14:tracePt t="37554" x="5178425" y="4140200"/>
          <p14:tracePt t="37562" x="5187950" y="4130675"/>
          <p14:tracePt t="37570" x="5195888" y="4122738"/>
          <p14:tracePt t="38629" x="5205413" y="4122738"/>
          <p14:tracePt t="39149" x="5214938" y="4130675"/>
          <p14:tracePt t="39444" x="5241925" y="4130675"/>
          <p14:tracePt t="39453" x="5251450" y="4130675"/>
          <p14:tracePt t="39461" x="5260975" y="4130675"/>
          <p14:tracePt t="39469" x="5287963" y="4130675"/>
          <p14:tracePt t="39485" x="5305425" y="4122738"/>
          <p14:tracePt t="39490" x="5314950" y="4122738"/>
          <p14:tracePt t="39499" x="5334000" y="4122738"/>
          <p14:tracePt t="39506" x="5341938" y="4122738"/>
          <p14:tracePt t="39522" x="5368925" y="4122738"/>
          <p14:tracePt t="39880" x="5360988" y="4122738"/>
          <p14:tracePt t="39885" x="5341938" y="4122738"/>
          <p14:tracePt t="39890" x="5334000" y="4122738"/>
          <p14:tracePt t="39908" x="5324475" y="4122738"/>
          <p14:tracePt t="39920" x="5305425" y="4122738"/>
          <p14:tracePt t="39921" x="5297488" y="4122738"/>
          <p14:tracePt t="39938" x="5278438" y="4113213"/>
          <p14:tracePt t="40020" x="5260975" y="4113213"/>
          <p14:tracePt t="40070" x="5251450" y="4113213"/>
          <p14:tracePt t="40924" x="5278438" y="4113213"/>
          <p14:tracePt t="40930" x="5287963" y="4113213"/>
          <p14:tracePt t="40938" x="5297488" y="4113213"/>
          <p14:tracePt t="40946" x="5305425" y="4103688"/>
          <p14:tracePt t="40962" x="5314950" y="4103688"/>
          <p14:tracePt t="40970" x="5334000" y="4103688"/>
          <p14:tracePt t="40983" x="5341938" y="4103688"/>
          <p14:tracePt t="40986" x="5351463" y="4094163"/>
          <p14:tracePt t="40997" x="5360988" y="4094163"/>
          <p14:tracePt t="41004" x="5368925" y="4094163"/>
          <p14:tracePt t="41036" x="5378450" y="4094163"/>
          <p14:tracePt t="41125" x="5387975" y="4086225"/>
          <p14:tracePt t="42004" x="5368925" y="4086225"/>
          <p14:tracePt t="42020" x="5360988" y="4094163"/>
          <p14:tracePt t="42050" x="5341938" y="4094163"/>
          <p14:tracePt t="42067" x="5334000" y="4094163"/>
          <p14:tracePt t="42083" x="5314950" y="4103688"/>
          <p14:tracePt t="42098" x="5287963" y="4122738"/>
          <p14:tracePt t="42115" x="5278438" y="4122738"/>
          <p14:tracePt t="42455" x="5268913" y="4122738"/>
          <p14:tracePt t="42741" x="5297488" y="4122738"/>
          <p14:tracePt t="42749" x="5324475" y="4122738"/>
          <p14:tracePt t="42757" x="5341938" y="4122738"/>
          <p14:tracePt t="42771" x="5434013" y="4130675"/>
          <p14:tracePt t="42778" x="5507038" y="4140200"/>
          <p14:tracePt t="42786" x="5597525" y="4167188"/>
          <p14:tracePt t="42794" x="5697538" y="4167188"/>
          <p14:tracePt t="42802" x="5753100" y="4195763"/>
          <p14:tracePt t="42810" x="5816600" y="4195763"/>
          <p14:tracePt t="42818" x="5843588" y="4203700"/>
          <p14:tracePt t="42826" x="5862638" y="4203700"/>
          <p14:tracePt t="42834" x="5870575" y="4203700"/>
          <p14:tracePt t="43015" x="5880100" y="4203700"/>
          <p14:tracePt t="43018" x="5880100" y="4195763"/>
          <p14:tracePt t="43027" x="5880100" y="4186238"/>
          <p14:tracePt t="43038" x="5880100" y="4176713"/>
          <p14:tracePt t="43045" x="5880100" y="4159250"/>
          <p14:tracePt t="43050" x="5880100" y="4140200"/>
          <p14:tracePt t="43058" x="5880100" y="4122738"/>
          <p14:tracePt t="43067" x="5889625" y="4094163"/>
          <p14:tracePt t="43074" x="5899150" y="4067175"/>
          <p14:tracePt t="43082" x="5899150" y="4057650"/>
          <p14:tracePt t="43091" x="5916613" y="4021138"/>
          <p14:tracePt t="43100" x="5916613" y="4003675"/>
          <p14:tracePt t="43109" x="5926138" y="3976688"/>
          <p14:tracePt t="43114" x="5935663" y="3957638"/>
          <p14:tracePt t="43123" x="5935663" y="3940175"/>
          <p14:tracePt t="43130" x="5935663" y="3930650"/>
          <p14:tracePt t="43138" x="5943600" y="3911600"/>
          <p14:tracePt t="43146" x="5953125" y="3894138"/>
          <p14:tracePt t="43154" x="5953125" y="3875088"/>
          <p14:tracePt t="43170" x="5953125" y="3857625"/>
          <p14:tracePt t="43178" x="5953125" y="3840163"/>
          <p14:tracePt t="43186" x="5953125" y="3830638"/>
          <p14:tracePt t="43194" x="5962650" y="3803650"/>
          <p14:tracePt t="43202" x="5972175" y="3784600"/>
          <p14:tracePt t="43210" x="5972175" y="3767138"/>
          <p14:tracePt t="43218" x="5972175" y="3748088"/>
          <p14:tracePt t="43227" x="5999163" y="3721100"/>
          <p14:tracePt t="43239" x="5999163" y="3711575"/>
          <p14:tracePt t="43242" x="5999163" y="3702050"/>
          <p14:tracePt t="43251" x="6007100" y="3694113"/>
          <p14:tracePt t="43683" x="6035675" y="3702050"/>
          <p14:tracePt t="43690" x="6080125" y="3702050"/>
          <p14:tracePt t="43699" x="6181725" y="3702050"/>
          <p14:tracePt t="43706" x="6308725" y="3721100"/>
          <p14:tracePt t="43715" x="6454775" y="3730625"/>
          <p14:tracePt t="43722" x="6600825" y="3775075"/>
          <p14:tracePt t="43730" x="6727825" y="3794125"/>
          <p14:tracePt t="43738" x="6846888" y="3803650"/>
          <p14:tracePt t="43746" x="6919913" y="3821113"/>
          <p14:tracePt t="43754" x="6964363" y="3821113"/>
          <p14:tracePt t="43762" x="7000875" y="3840163"/>
          <p14:tracePt t="44034" x="6992938" y="3840163"/>
          <p14:tracePt t="44058" x="6973888" y="3840163"/>
          <p14:tracePt t="44066" x="6956425" y="3840163"/>
          <p14:tracePt t="44074" x="6946900" y="3840163"/>
          <p14:tracePt t="44082" x="6929438" y="3840163"/>
          <p14:tracePt t="44090" x="6910388" y="3830638"/>
          <p14:tracePt t="44099" x="6900863" y="3821113"/>
          <p14:tracePt t="44110" x="6883400" y="3803650"/>
          <p14:tracePt t="44115" x="6864350" y="3794125"/>
          <p14:tracePt t="44123" x="6856413" y="3794125"/>
          <p14:tracePt t="44139" x="6856413" y="3784600"/>
          <p14:tracePt t="44156" x="6856413" y="3775075"/>
          <p14:tracePt t="44170" x="6856413" y="3767138"/>
          <p14:tracePt t="44186" x="6856413" y="3757613"/>
          <p14:tracePt t="44274" x="6856413" y="3748088"/>
          <p14:tracePt t="44290" x="6846888" y="3738563"/>
          <p14:tracePt t="44551" x="6837363" y="3738563"/>
          <p14:tracePt t="44562" x="6837363" y="3748088"/>
          <p14:tracePt t="44579" x="6837363" y="3757613"/>
          <p14:tracePt t="44586" x="6846888" y="3767138"/>
          <p14:tracePt t="44594" x="6856413" y="3767138"/>
          <p14:tracePt t="44602" x="6873875" y="3767138"/>
          <p14:tracePt t="44610" x="6910388" y="3767138"/>
          <p14:tracePt t="44618" x="6937375" y="3767138"/>
          <p14:tracePt t="44626" x="6964363" y="3767138"/>
          <p14:tracePt t="44635" x="7000875" y="3767138"/>
          <p14:tracePt t="44642" x="7065963" y="3775075"/>
          <p14:tracePt t="44652" x="7119938" y="3775075"/>
          <p14:tracePt t="44658" x="7175500" y="3784600"/>
          <p14:tracePt t="44670" x="7229475" y="3784600"/>
          <p14:tracePt t="44673" x="7292975" y="3784600"/>
          <p14:tracePt t="44682" x="7319963" y="3784600"/>
          <p14:tracePt t="44690" x="7339013" y="3784600"/>
          <p14:tracePt t="44699" x="7356475" y="3784600"/>
          <p14:tracePt t="44706" x="7366000" y="3784600"/>
          <p14:tracePt t="44754" x="7375525" y="3784600"/>
          <p14:tracePt t="44774" x="7385050" y="3784600"/>
          <p14:tracePt t="44952" x="7392988" y="3775075"/>
          <p14:tracePt t="44957" x="7402513" y="3767138"/>
          <p14:tracePt t="44974" x="7421563" y="3757613"/>
          <p14:tracePt t="44978" x="7429500" y="3757613"/>
          <p14:tracePt t="44986" x="7448550" y="3757613"/>
          <p14:tracePt t="44994" x="7475538" y="3757613"/>
          <p14:tracePt t="45002" x="7485063" y="3757613"/>
          <p14:tracePt t="45018" x="7502525" y="3757613"/>
          <p14:tracePt t="45026" x="7521575" y="3757613"/>
          <p14:tracePt t="45034" x="7531100" y="3757613"/>
          <p14:tracePt t="45042" x="7548563" y="3757613"/>
          <p14:tracePt t="45050" x="7558088" y="3757613"/>
          <p14:tracePt t="45379" x="7567613" y="3748088"/>
          <p14:tracePt t="45386" x="7567613" y="3738563"/>
          <p14:tracePt t="45396" x="7567613" y="3730625"/>
          <p14:tracePt t="45405" x="7567613" y="3721100"/>
          <p14:tracePt t="45421" x="7567613" y="3694113"/>
          <p14:tracePt t="45426" x="7567613" y="3684588"/>
          <p14:tracePt t="45434" x="7594600" y="3665538"/>
          <p14:tracePt t="45442" x="7602538" y="3657600"/>
          <p14:tracePt t="45451" x="7612063" y="3648075"/>
          <p14:tracePt t="45458" x="7621588" y="3629025"/>
          <p14:tracePt t="45474" x="7631113" y="3629025"/>
          <p14:tracePt t="45483" x="7648575" y="3621088"/>
          <p14:tracePt t="45604" x="7648575" y="3648075"/>
          <p14:tracePt t="45611" x="7631113" y="3657600"/>
          <p14:tracePt t="45618" x="7594600" y="3675063"/>
          <p14:tracePt t="45626" x="7575550" y="3675063"/>
          <p14:tracePt t="45636" x="7531100" y="3711575"/>
          <p14:tracePt t="45642" x="7502525" y="3721100"/>
          <p14:tracePt t="45651" x="7448550" y="3730625"/>
          <p14:tracePt t="45660" x="7412038" y="3757613"/>
          <p14:tracePt t="45667" x="7356475" y="3775075"/>
          <p14:tracePt t="45674" x="7275513" y="3811588"/>
          <p14:tracePt t="45685" x="7229475" y="3821113"/>
          <p14:tracePt t="45690" x="7138988" y="3848100"/>
          <p14:tracePt t="45699" x="7065963" y="3848100"/>
          <p14:tracePt t="45706" x="6964363" y="3875088"/>
          <p14:tracePt t="45714" x="6910388" y="3875088"/>
          <p14:tracePt t="45722" x="6819900" y="3894138"/>
          <p14:tracePt t="45735" x="6754813" y="3903663"/>
          <p14:tracePt t="45738" x="6681788" y="3903663"/>
          <p14:tracePt t="45749" x="6654800" y="3911600"/>
          <p14:tracePt t="45756" x="6618288" y="3930650"/>
          <p14:tracePt t="45763" x="6581775" y="3948113"/>
          <p14:tracePt t="45770" x="6554788" y="3957638"/>
          <p14:tracePt t="45778" x="6518275" y="3967163"/>
          <p14:tracePt t="45786" x="6491288" y="3967163"/>
          <p14:tracePt t="45795" x="6464300" y="3984625"/>
          <p14:tracePt t="45802" x="6427788" y="3994150"/>
          <p14:tracePt t="45810" x="6399213" y="4003675"/>
          <p14:tracePt t="45819" x="6381750" y="4003675"/>
          <p14:tracePt t="45826" x="6335713" y="4040188"/>
          <p14:tracePt t="45834" x="6308725" y="4049713"/>
          <p14:tracePt t="45842" x="6262688" y="4049713"/>
          <p14:tracePt t="45850" x="6226175" y="4057650"/>
          <p14:tracePt t="45858" x="6162675" y="4067175"/>
          <p14:tracePt t="45867" x="6116638" y="4094163"/>
          <p14:tracePt t="45874" x="6062663" y="4094163"/>
          <p14:tracePt t="45884" x="6035675" y="4094163"/>
          <p14:tracePt t="45890" x="5980113" y="4103688"/>
          <p14:tracePt t="45901" x="5916613" y="4113213"/>
          <p14:tracePt t="45906" x="5880100" y="4113213"/>
          <p14:tracePt t="45916" x="5826125" y="4113213"/>
          <p14:tracePt t="45922" x="5761038" y="4130675"/>
          <p14:tracePt t="45930" x="5724525" y="4130675"/>
          <p14:tracePt t="45938" x="5653088" y="4149725"/>
          <p14:tracePt t="45946" x="5588000" y="4167188"/>
          <p14:tracePt t="45954" x="5514975" y="4167188"/>
          <p14:tracePt t="45964" x="5441950" y="4176713"/>
          <p14:tracePt t="45970" x="5351463" y="4195763"/>
          <p14:tracePt t="45978" x="5268913" y="4213225"/>
          <p14:tracePt t="45986" x="5214938" y="4213225"/>
          <p14:tracePt t="45994" x="5114925" y="4232275"/>
          <p14:tracePt t="46002" x="5041900" y="4232275"/>
          <p14:tracePt t="46010" x="4968875" y="4232275"/>
          <p14:tracePt t="46018" x="4895850" y="4232275"/>
          <p14:tracePt t="46026" x="4840288" y="4232275"/>
          <p14:tracePt t="46034" x="4786313" y="4232275"/>
          <p14:tracePt t="46044" x="4722813" y="4232275"/>
          <p14:tracePt t="46050" x="4667250" y="4232275"/>
          <p14:tracePt t="46058" x="4613275" y="4232275"/>
          <p14:tracePt t="46066" x="4540250" y="4240213"/>
          <p14:tracePt t="46074" x="4494213" y="4240213"/>
          <p14:tracePt t="46089" x="4421188" y="4259263"/>
          <p14:tracePt t="46096" x="4367213" y="4259263"/>
          <p14:tracePt t="46101" x="4311650" y="4259263"/>
          <p14:tracePt t="46111" x="4275138" y="4259263"/>
          <p14:tracePt t="46115" x="4211638" y="4276725"/>
          <p14:tracePt t="46123" x="4175125" y="4286250"/>
          <p14:tracePt t="46133" x="4138613" y="4286250"/>
          <p14:tracePt t="46138" x="4102100" y="4295775"/>
          <p14:tracePt t="46146" x="4075113" y="4295775"/>
          <p14:tracePt t="46154" x="4038600" y="4313238"/>
          <p14:tracePt t="46162" x="4002088" y="4332288"/>
          <p14:tracePt t="46178" x="3965575" y="4340225"/>
          <p14:tracePt t="46186" x="3948113" y="4340225"/>
          <p14:tracePt t="46194" x="3929063" y="4349750"/>
          <p14:tracePt t="46202" x="3911600" y="4349750"/>
          <p14:tracePt t="46210" x="3883025" y="4359275"/>
          <p14:tracePt t="46218" x="3838575" y="4386263"/>
          <p14:tracePt t="46226" x="3819525" y="4386263"/>
          <p14:tracePt t="46234" x="3802063" y="4395788"/>
          <p14:tracePt t="46243" x="3765550" y="4395788"/>
          <p14:tracePt t="46252" x="3738563" y="4405313"/>
          <p14:tracePt t="46259" x="3719513" y="4405313"/>
          <p14:tracePt t="46266" x="3673475" y="4405313"/>
          <p14:tracePt t="46276" x="3656013" y="4405313"/>
          <p14:tracePt t="46283" x="3636963" y="4405313"/>
          <p14:tracePt t="46290" x="3629025" y="4405313"/>
          <p14:tracePt t="46306" x="3619500" y="4405313"/>
          <p14:tracePt t="46434" x="3600450" y="4405313"/>
          <p14:tracePt t="46454" x="3592513" y="4405313"/>
          <p14:tracePt t="46460" x="3582988" y="4405313"/>
          <p14:tracePt t="46467" x="3573463" y="4405313"/>
          <p14:tracePt t="46477" x="3536950" y="4395788"/>
          <p14:tracePt t="46487" x="3527425" y="4386263"/>
          <p14:tracePt t="46490" x="3490913" y="4386263"/>
          <p14:tracePt t="46498" x="3463925" y="4376738"/>
          <p14:tracePt t="46506" x="3436938" y="4376738"/>
          <p14:tracePt t="46518" x="3409950" y="4376738"/>
          <p14:tracePt t="46523" x="3390900" y="4368800"/>
          <p14:tracePt t="46532" x="3373438" y="4368800"/>
          <p14:tracePt t="46541" x="3363913" y="4368800"/>
          <p14:tracePt t="46547" x="3354388" y="4368800"/>
          <p14:tracePt t="46674" x="3346450" y="4368800"/>
          <p14:tracePt t="46723" x="3327400" y="4368800"/>
          <p14:tracePt t="46754" x="3317875" y="4368800"/>
          <p14:tracePt t="46778" x="3300413" y="4376738"/>
          <p14:tracePt t="46786" x="3290888" y="4376738"/>
          <p14:tracePt t="46802" x="3281363" y="4386263"/>
          <p14:tracePt t="46818" x="3273425" y="4386263"/>
          <p14:tracePt t="46827" x="3263900" y="4395788"/>
          <p14:tracePt t="46850" x="3244850" y="4395788"/>
          <p14:tracePt t="46882" x="3236913" y="4395788"/>
          <p14:tracePt t="46898" x="3227388" y="4395788"/>
          <p14:tracePt t="46922" x="3208338" y="4395788"/>
          <p14:tracePt t="46946" x="3200400" y="4395788"/>
          <p14:tracePt t="47069" x="3190875" y="4395788"/>
          <p14:tracePt t="47101" x="3190875" y="4386263"/>
          <p14:tracePt t="47140" x="3200400" y="4368800"/>
          <p14:tracePt t="47149" x="3227388" y="4368800"/>
          <p14:tracePt t="47157" x="3263900" y="4359275"/>
          <p14:tracePt t="47163" x="3290888" y="4340225"/>
          <p14:tracePt t="47170" x="3336925" y="4340225"/>
          <p14:tracePt t="47189" x="3400425" y="4332288"/>
          <p14:tracePt t="47194" x="3446463" y="4332288"/>
          <p14:tracePt t="47204" x="3482975" y="4332288"/>
          <p14:tracePt t="47211" x="3536950" y="4332288"/>
          <p14:tracePt t="47219" x="3600450" y="4332288"/>
          <p14:tracePt t="47226" x="3656013" y="4332288"/>
          <p14:tracePt t="47234" x="3709988" y="4332288"/>
          <p14:tracePt t="47242" x="3729038" y="4332288"/>
          <p14:tracePt t="47250" x="3756025" y="4332288"/>
          <p14:tracePt t="47259" x="3783013" y="4332288"/>
          <p14:tracePt t="47266" x="3810000" y="4332288"/>
          <p14:tracePt t="47274" x="3819525" y="4332288"/>
          <p14:tracePt t="47282" x="3829050" y="4332288"/>
          <p14:tracePt t="47290" x="3856038" y="4332288"/>
          <p14:tracePt t="47302" x="3875088" y="4332288"/>
          <p14:tracePt t="47311" x="3902075" y="4332288"/>
          <p14:tracePt t="47320" x="3919538" y="4332288"/>
          <p14:tracePt t="47325" x="3948113" y="4340225"/>
          <p14:tracePt t="47330" x="3965575" y="4340225"/>
          <p14:tracePt t="47338" x="4029075" y="4349750"/>
          <p14:tracePt t="47346" x="4057650" y="4349750"/>
          <p14:tracePt t="47355" x="4094163" y="4359275"/>
          <p14:tracePt t="47362" x="4129088" y="4359275"/>
          <p14:tracePt t="47370" x="4157663" y="4359275"/>
          <p14:tracePt t="47378" x="4194175" y="4359275"/>
          <p14:tracePt t="47386" x="4248150" y="4359275"/>
          <p14:tracePt t="47394" x="4275138" y="4359275"/>
          <p14:tracePt t="47403" x="4330700" y="4359275"/>
          <p14:tracePt t="47410" x="4421188" y="4359275"/>
          <p14:tracePt t="47419" x="4503738" y="4359275"/>
          <p14:tracePt t="47426" x="4613275" y="4395788"/>
          <p14:tracePt t="47434" x="4722813" y="4395788"/>
          <p14:tracePt t="47442" x="4832350" y="4395788"/>
          <p14:tracePt t="47450" x="4941888" y="4405313"/>
          <p14:tracePt t="47458" x="5059363" y="4422775"/>
          <p14:tracePt t="47466" x="5151438" y="4432300"/>
          <p14:tracePt t="47474" x="5260975" y="4459288"/>
          <p14:tracePt t="47482" x="5341938" y="4459288"/>
          <p14:tracePt t="47492" x="5397500" y="4459288"/>
          <p14:tracePt t="47501" x="5470525" y="4459288"/>
          <p14:tracePt t="47507" x="5507038" y="4459288"/>
          <p14:tracePt t="47515" x="5543550" y="4459288"/>
          <p14:tracePt t="47524" x="5570538" y="4459288"/>
          <p14:tracePt t="47535" x="5588000" y="4459288"/>
          <p14:tracePt t="47540" x="5597525" y="4459288"/>
          <p14:tracePt t="47644" x="5607050" y="4459288"/>
          <p14:tracePt t="47655" x="5624513" y="4459288"/>
          <p14:tracePt t="47658" x="5634038" y="4459288"/>
          <p14:tracePt t="47669" x="5643563" y="4459288"/>
          <p14:tracePt t="47674" x="5653088" y="4459288"/>
          <p14:tracePt t="47690" x="5661025" y="4468813"/>
          <p14:tracePt t="47746" x="5670550" y="4468813"/>
          <p14:tracePt t="47762" x="5680075" y="4468813"/>
          <p14:tracePt t="47770" x="5688013" y="4468813"/>
          <p14:tracePt t="47788" x="5716588" y="4459288"/>
          <p14:tracePt t="47802" x="5734050" y="4449763"/>
          <p14:tracePt t="47810" x="5761038" y="4449763"/>
          <p14:tracePt t="47818" x="5770563" y="4441825"/>
          <p14:tracePt t="47828" x="5797550" y="4422775"/>
          <p14:tracePt t="47834" x="5816600" y="4413250"/>
          <p14:tracePt t="47842" x="5826125" y="4413250"/>
          <p14:tracePt t="47850" x="5853113" y="4405313"/>
          <p14:tracePt t="47858" x="5870575" y="4376738"/>
          <p14:tracePt t="47866" x="5880100" y="4376738"/>
          <p14:tracePt t="47874" x="5880100" y="4368800"/>
          <p14:tracePt t="47884" x="5899150" y="4359275"/>
          <p14:tracePt t="47890" x="5916613" y="4340225"/>
          <p14:tracePt t="48114" x="5916613" y="4349750"/>
          <p14:tracePt t="48189" x="5926138" y="4349750"/>
          <p14:tracePt t="48196" x="5953125" y="4368800"/>
          <p14:tracePt t="48205" x="6035675" y="4386263"/>
          <p14:tracePt t="48211" x="6126163" y="4386263"/>
          <p14:tracePt t="48219" x="6218238" y="4395788"/>
          <p14:tracePt t="48227" x="6354763" y="4413250"/>
          <p14:tracePt t="48234" x="6481763" y="4441825"/>
          <p14:tracePt t="48243" x="6573838" y="4449763"/>
          <p14:tracePt t="48256" x="6673850" y="4468813"/>
          <p14:tracePt t="48258" x="6746875" y="4468813"/>
          <p14:tracePt t="48266" x="6783388" y="4478338"/>
          <p14:tracePt t="48274" x="6800850" y="4478338"/>
          <p14:tracePt t="48283" x="6810375" y="4478338"/>
          <p14:tracePt t="48306" x="6827838" y="4478338"/>
          <p14:tracePt t="48626" x="6837363" y="4478338"/>
          <p14:tracePt t="48635" x="6837363" y="4468813"/>
          <p14:tracePt t="48651" x="6846888" y="4459288"/>
          <p14:tracePt t="48666" x="6856413" y="4449763"/>
          <p14:tracePt t="48674" x="6864350" y="4441825"/>
          <p14:tracePt t="48683" x="6873875" y="4441825"/>
          <p14:tracePt t="48690" x="6892925" y="4422775"/>
          <p14:tracePt t="48714" x="6929438" y="4413250"/>
          <p14:tracePt t="48892" x="6937375" y="4413250"/>
          <p14:tracePt t="48924" x="6937375" y="4422775"/>
          <p14:tracePt t="48935" x="6937375" y="4441825"/>
          <p14:tracePt t="48964" x="6956425" y="4449763"/>
          <p14:tracePt t="48972" x="6964363" y="4459288"/>
          <p14:tracePt t="48987" x="7046913" y="4459288"/>
          <p14:tracePt t="48996" x="7083425" y="4468813"/>
          <p14:tracePt t="49003" x="7138988" y="4468813"/>
          <p14:tracePt t="49013" x="7183438" y="4468813"/>
          <p14:tracePt t="49018" x="7239000" y="4478338"/>
          <p14:tracePt t="49037" x="7356475" y="4478338"/>
          <p14:tracePt t="49045" x="7412038" y="4505325"/>
          <p14:tracePt t="49050" x="7466013" y="4505325"/>
          <p14:tracePt t="49061" x="7512050" y="4505325"/>
          <p14:tracePt t="49066" x="7531100" y="4505325"/>
          <p14:tracePt t="49074" x="7548563" y="4505325"/>
          <p14:tracePt t="49178" x="7558088" y="4505325"/>
          <p14:tracePt t="49194" x="7567613" y="4505325"/>
          <p14:tracePt t="49210" x="7585075" y="4505325"/>
          <p14:tracePt t="49235" x="7602538" y="4505325"/>
          <p14:tracePt t="49251" x="7612063" y="4495800"/>
          <p14:tracePt t="49258" x="7621588" y="4486275"/>
          <p14:tracePt t="49267" x="7621588" y="4478338"/>
          <p14:tracePt t="49274" x="7639050" y="4459288"/>
          <p14:tracePt t="49300" x="7639050" y="4441825"/>
          <p14:tracePt t="49309" x="7639050" y="4432300"/>
          <p14:tracePt t="49315" x="7639050" y="4422775"/>
          <p14:tracePt t="49323" x="7639050" y="4413250"/>
          <p14:tracePt t="49343" x="7648575" y="4395788"/>
          <p14:tracePt t="49346" x="7648575" y="4376738"/>
          <p14:tracePt t="49370" x="7648575" y="4359275"/>
          <p14:tracePt t="49378" x="7658100" y="4349750"/>
          <p14:tracePt t="49394" x="7658100" y="4340225"/>
          <p14:tracePt t="49402" x="7658100" y="4332288"/>
          <p14:tracePt t="49410" x="7667625" y="4322763"/>
          <p14:tracePt t="49428" x="7675563" y="4313238"/>
          <p14:tracePt t="49570" x="7667625" y="4322763"/>
          <p14:tracePt t="49579" x="7621588" y="4349750"/>
          <p14:tracePt t="49586" x="7612063" y="4349750"/>
          <p14:tracePt t="49594" x="7585075" y="4359275"/>
          <p14:tracePt t="49602" x="7567613" y="4368800"/>
          <p14:tracePt t="49610" x="7539038" y="4368800"/>
          <p14:tracePt t="49618" x="7502525" y="4368800"/>
          <p14:tracePt t="49626" x="7458075" y="4405313"/>
          <p14:tracePt t="49635" x="7385050" y="4405313"/>
          <p14:tracePt t="49642" x="7302500" y="4422775"/>
          <p14:tracePt t="49651" x="7229475" y="4432300"/>
          <p14:tracePt t="49658" x="7156450" y="4432300"/>
          <p14:tracePt t="49669" x="7065963" y="4432300"/>
          <p14:tracePt t="49674" x="6973888" y="4432300"/>
          <p14:tracePt t="49684" x="6910388" y="4432300"/>
          <p14:tracePt t="49690" x="6837363" y="4432300"/>
          <p14:tracePt t="49700" x="6746875" y="4432300"/>
          <p14:tracePt t="49706" x="6691313" y="4432300"/>
          <p14:tracePt t="49716" x="6664325" y="4432300"/>
          <p14:tracePt t="49722" x="6645275" y="4432300"/>
          <p14:tracePt t="49771" x="6637338" y="4432300"/>
          <p14:tracePt t="49778" x="6637338" y="4422775"/>
          <p14:tracePt t="49786" x="6637338" y="4413250"/>
          <p14:tracePt t="49810" x="6637338" y="4395788"/>
          <p14:tracePt t="49818" x="6637338" y="4386263"/>
          <p14:tracePt t="49826" x="6645275" y="4376738"/>
          <p14:tracePt t="49842" x="6654800" y="4368800"/>
          <p14:tracePt t="50068" x="6627813" y="4386263"/>
          <p14:tracePt t="50077" x="6618288" y="4386263"/>
          <p14:tracePt t="50083" x="6581775" y="4413250"/>
          <p14:tracePt t="50092" x="6564313" y="4413250"/>
          <p14:tracePt t="50098" x="6518275" y="4422775"/>
          <p14:tracePt t="50107" x="6464300" y="4422775"/>
          <p14:tracePt t="50115" x="6372225" y="4441825"/>
          <p14:tracePt t="50123" x="6291263" y="4441825"/>
          <p14:tracePt t="50130" x="6199188" y="4441825"/>
          <p14:tracePt t="50141" x="6126163" y="4441825"/>
          <p14:tracePt t="50148" x="6053138" y="4441825"/>
          <p14:tracePt t="50155" x="6026150" y="4441825"/>
          <p14:tracePt t="50163" x="5999163" y="4441825"/>
          <p14:tracePt t="50170" x="5980113" y="4441825"/>
          <p14:tracePt t="50186" x="5972175" y="4441825"/>
          <p14:tracePt t="50210" x="5972175" y="4432300"/>
          <p14:tracePt t="50219" x="5972175" y="4422775"/>
          <p14:tracePt t="50226" x="5972175" y="4413250"/>
          <p14:tracePt t="50242" x="5972175" y="4395788"/>
          <p14:tracePt t="50258" x="5972175" y="4386263"/>
          <p14:tracePt t="50266" x="5972175" y="4376738"/>
          <p14:tracePt t="50274" x="5972175" y="4368800"/>
          <p14:tracePt t="50295" x="5972175" y="4359275"/>
          <p14:tracePt t="50306" x="5980113" y="4349750"/>
          <p14:tracePt t="50523" x="5999163" y="4349750"/>
          <p14:tracePt t="50532" x="6016625" y="4349750"/>
          <p14:tracePt t="50538" x="6043613" y="4349750"/>
          <p14:tracePt t="50546" x="6089650" y="4349750"/>
          <p14:tracePt t="50554" x="6145213" y="4349750"/>
          <p14:tracePt t="50562" x="6226175" y="4368800"/>
          <p14:tracePt t="50570" x="6335713" y="4376738"/>
          <p14:tracePt t="50578" x="6427788" y="4395788"/>
          <p14:tracePt t="50586" x="6527800" y="4422775"/>
          <p14:tracePt t="50594" x="6618288" y="4422775"/>
          <p14:tracePt t="50602" x="6673850" y="4422775"/>
          <p14:tracePt t="50613" x="6727825" y="4422775"/>
          <p14:tracePt t="50622" x="6773863" y="4422775"/>
          <p14:tracePt t="50629" x="6783388" y="4422775"/>
          <p14:tracePt t="50788" x="6791325" y="4422775"/>
          <p14:tracePt t="50810" x="6791325" y="4413250"/>
          <p14:tracePt t="50832" x="6791325" y="4405313"/>
          <p14:tracePt t="50846" x="6791325" y="4376738"/>
          <p14:tracePt t="50853" x="6791325" y="4368800"/>
          <p14:tracePt t="50858" x="6810375" y="4340225"/>
          <p14:tracePt t="50884" x="6810375" y="4332288"/>
          <p14:tracePt t="50946" x="6819900" y="4322763"/>
          <p14:tracePt t="50970" x="6819900" y="4332288"/>
          <p14:tracePt t="50978" x="6819900" y="4349750"/>
          <p14:tracePt t="50986" x="6819900" y="4368800"/>
          <p14:tracePt t="50994" x="6819900" y="4386263"/>
          <p14:tracePt t="51002" x="6810375" y="4405313"/>
          <p14:tracePt t="51011" x="6800850" y="4432300"/>
          <p14:tracePt t="51018" x="6791325" y="4449763"/>
          <p14:tracePt t="51026" x="6791325" y="4459288"/>
          <p14:tracePt t="51034" x="6783388" y="4468813"/>
          <p14:tracePt t="51043" x="6773863" y="4478338"/>
          <p14:tracePt t="51090" x="6764338" y="4478338"/>
          <p14:tracePt t="51106" x="6746875" y="4478338"/>
          <p14:tracePt t="51243" x="6737350" y="4486275"/>
          <p14:tracePt t="51251" x="6718300" y="4514850"/>
          <p14:tracePt t="51274" x="6710363" y="4532313"/>
          <p14:tracePt t="51282" x="6700838" y="4551363"/>
          <p14:tracePt t="51290" x="6691313" y="4559300"/>
          <p14:tracePt t="51297" x="6681788" y="4568825"/>
          <p14:tracePt t="51469" x="6681788" y="4578350"/>
          <p14:tracePt t="51477" x="6691313" y="4587875"/>
          <p14:tracePt t="51538" x="6700838" y="4595813"/>
          <p14:tracePt t="51587" x="6718300" y="4595813"/>
          <p14:tracePt t="51602" x="6727825" y="4587875"/>
          <p14:tracePt t="51618" x="6737350" y="4578350"/>
          <p14:tracePt t="51628" x="6746875" y="4568825"/>
          <p14:tracePt t="51638" x="6754813" y="4551363"/>
          <p14:tracePt t="51642" x="6764338" y="4541838"/>
          <p14:tracePt t="51650" x="6773863" y="4532313"/>
          <p14:tracePt t="51658" x="6791325" y="4522788"/>
          <p14:tracePt t="51667" x="6819900" y="4486275"/>
          <p14:tracePt t="51674" x="6827838" y="4468813"/>
          <p14:tracePt t="51685" x="6856413" y="4449763"/>
          <p14:tracePt t="51690" x="6864350" y="4441825"/>
          <p14:tracePt t="51701" x="6873875" y="4422775"/>
          <p14:tracePt t="51706" x="6883400" y="4413250"/>
          <p14:tracePt t="51715" x="6892925" y="4405313"/>
          <p14:tracePt t="51722" x="6900863" y="4405313"/>
          <p14:tracePt t="51999" x="6892925" y="4405313"/>
          <p14:tracePt t="52011" x="6873875" y="4405313"/>
          <p14:tracePt t="52052" x="6864350" y="4395788"/>
          <p14:tracePt t="52159" x="6864350" y="4386263"/>
          <p14:tracePt t="52252" x="6864350" y="4376738"/>
          <p14:tracePt t="52324" x="6837363" y="4376738"/>
          <p14:tracePt t="52332" x="6827838" y="4376738"/>
          <p14:tracePt t="52341" x="6810375" y="4376738"/>
          <p14:tracePt t="52346" x="6791325" y="4376738"/>
          <p14:tracePt t="52355" x="6783388" y="4376738"/>
          <p14:tracePt t="52363" x="6764338" y="4368800"/>
          <p14:tracePt t="52370" x="6746875" y="4368800"/>
          <p14:tracePt t="52386" x="6727825" y="4368800"/>
          <p14:tracePt t="52394" x="6710363" y="4359275"/>
          <p14:tracePt t="52402" x="6691313" y="4359275"/>
          <p14:tracePt t="52418" x="6681788" y="4359275"/>
          <p14:tracePt t="52426" x="6654800" y="4349750"/>
          <p14:tracePt t="52434" x="6645275" y="4340225"/>
          <p14:tracePt t="52442" x="6637338" y="4332288"/>
          <p14:tracePt t="52458" x="6618288" y="4332288"/>
          <p14:tracePt t="52476" x="6600825" y="4332288"/>
          <p14:tracePt t="52485" x="6573838" y="4332288"/>
          <p14:tracePt t="52490" x="6554788" y="4332288"/>
          <p14:tracePt t="52498" x="6518275" y="4332288"/>
          <p14:tracePt t="52508" x="6491288" y="4332288"/>
          <p14:tracePt t="52517" x="6464300" y="4332288"/>
          <p14:tracePt t="52524" x="6435725" y="4332288"/>
          <p14:tracePt t="52531" x="6408738" y="4332288"/>
          <p14:tracePt t="52538" x="6372225" y="4332288"/>
          <p14:tracePt t="52546" x="6318250" y="4332288"/>
          <p14:tracePt t="52556" x="6281738" y="4332288"/>
          <p14:tracePt t="52568" x="6218238" y="4349750"/>
          <p14:tracePt t="52571" x="6145213" y="4349750"/>
          <p14:tracePt t="52579" x="6072188" y="4349750"/>
          <p14:tracePt t="52586" x="5999163" y="4349750"/>
          <p14:tracePt t="52595" x="5907088" y="4349750"/>
          <p14:tracePt t="52603" x="5816600" y="4349750"/>
          <p14:tracePt t="52610" x="5743575" y="4349750"/>
          <p14:tracePt t="52618" x="5634038" y="4349750"/>
          <p14:tracePt t="52626" x="5551488" y="4349750"/>
          <p14:tracePt t="52635" x="5497513" y="4349750"/>
          <p14:tracePt t="52642" x="5424488" y="4349750"/>
          <p14:tracePt t="52651" x="5387975" y="4349750"/>
          <p14:tracePt t="52658" x="5334000" y="4349750"/>
          <p14:tracePt t="52670" x="5268913" y="4349750"/>
          <p14:tracePt t="52679" x="5241925" y="4349750"/>
          <p14:tracePt t="52688" x="5214938" y="4349750"/>
          <p14:tracePt t="52691" x="5178425" y="4349750"/>
          <p14:tracePt t="52699" x="5141913" y="4349750"/>
          <p14:tracePt t="52706" x="5122863" y="4349750"/>
          <p14:tracePt t="52714" x="5095875" y="4349750"/>
          <p14:tracePt t="52722" x="5086350" y="4349750"/>
          <p14:tracePt t="52732" x="5049838" y="4359275"/>
          <p14:tracePt t="52738" x="5032375" y="4359275"/>
          <p14:tracePt t="52747" x="5005388" y="4368800"/>
          <p14:tracePt t="52754" x="4978400" y="4368800"/>
          <p14:tracePt t="52762" x="4949825" y="4368800"/>
          <p14:tracePt t="52770" x="4932363" y="4368800"/>
          <p14:tracePt t="52778" x="4913313" y="4368800"/>
          <p14:tracePt t="52786" x="4895850" y="4368800"/>
          <p14:tracePt t="52795" x="4886325" y="4368800"/>
          <p14:tracePt t="52802" x="4868863" y="4368800"/>
          <p14:tracePt t="52810" x="4859338" y="4368800"/>
          <p14:tracePt t="52826" x="4849813" y="4368800"/>
          <p14:tracePt t="52834" x="4832350" y="4368800"/>
          <p14:tracePt t="52842" x="4813300" y="4368800"/>
          <p14:tracePt t="52851" x="4786313" y="4368800"/>
          <p14:tracePt t="52859" x="4776788" y="4368800"/>
          <p14:tracePt t="52866" x="4767263" y="4368800"/>
          <p14:tracePt t="52874" x="4740275" y="4368800"/>
          <p14:tracePt t="52883" x="4722813" y="4368800"/>
          <p14:tracePt t="52890" x="4703763" y="4368800"/>
          <p14:tracePt t="52898" x="4686300" y="4368800"/>
          <p14:tracePt t="52906" x="4676775" y="4368800"/>
          <p14:tracePt t="52915" x="4659313" y="4368800"/>
          <p14:tracePt t="52922" x="4640263" y="4368800"/>
          <p14:tracePt t="52931" x="4630738" y="4368800"/>
          <p14:tracePt t="52938" x="4613275" y="4368800"/>
          <p14:tracePt t="52946" x="4594225" y="4368800"/>
          <p14:tracePt t="52954" x="4567238" y="4368800"/>
          <p14:tracePt t="52962" x="4540250" y="4368800"/>
          <p14:tracePt t="52970" x="4513263" y="4368800"/>
          <p14:tracePt t="52978" x="4457700" y="4368800"/>
          <p14:tracePt t="52986" x="4413250" y="4368800"/>
          <p14:tracePt t="52995" x="4340225" y="4368800"/>
          <p14:tracePt t="53002" x="4284663" y="4368800"/>
          <p14:tracePt t="53010" x="4211638" y="4368800"/>
          <p14:tracePt t="53019" x="4138613" y="4368800"/>
          <p14:tracePt t="53027" x="4048125" y="4368800"/>
          <p14:tracePt t="53034" x="3975100" y="4368800"/>
          <p14:tracePt t="53042" x="3919538" y="4368800"/>
          <p14:tracePt t="53050" x="3856038" y="4368800"/>
          <p14:tracePt t="53059" x="3819525" y="4368800"/>
          <p14:tracePt t="53066" x="3810000" y="4368800"/>
          <p14:tracePt t="53076" x="3802063" y="4368800"/>
          <p14:tracePt t="53082" x="3792538" y="4368800"/>
          <p14:tracePt t="53240" x="3802063" y="4368800"/>
          <p14:tracePt t="53244" x="3819525" y="4368800"/>
          <p14:tracePt t="53251" x="3865563" y="4368800"/>
          <p14:tracePt t="53263" x="3902075" y="4368800"/>
          <p14:tracePt t="53266" x="3956050" y="4368800"/>
          <p14:tracePt t="53274" x="4011613" y="4368800"/>
          <p14:tracePt t="53283" x="4084638" y="4368800"/>
          <p14:tracePt t="53290" x="4148138" y="4368800"/>
          <p14:tracePt t="53299" x="4221163" y="4368800"/>
          <p14:tracePt t="53307" x="4275138" y="4368800"/>
          <p14:tracePt t="53315" x="4311650" y="4368800"/>
          <p14:tracePt t="53323" x="4348163" y="4368800"/>
          <p14:tracePt t="53386" x="4321175" y="4368800"/>
          <p14:tracePt t="53394" x="4275138" y="4368800"/>
          <p14:tracePt t="53402" x="4194175" y="4368800"/>
          <p14:tracePt t="53410" x="4102100" y="4368800"/>
          <p14:tracePt t="53418" x="4029075" y="4368800"/>
          <p14:tracePt t="53426" x="3938588" y="4368800"/>
          <p14:tracePt t="53434" x="3883025" y="4368800"/>
          <p14:tracePt t="53442" x="3810000" y="4368800"/>
          <p14:tracePt t="53451" x="3765550" y="4368800"/>
          <p14:tracePt t="53459" x="3729038" y="4368800"/>
          <p14:tracePt t="53467" x="3702050" y="4368800"/>
          <p14:tracePt t="53475" x="3683000" y="4368800"/>
          <p14:tracePt t="53486" x="3673475" y="4368800"/>
          <p14:tracePt t="53515" x="3665538" y="4368800"/>
          <p14:tracePt t="53533" x="3656013" y="4368800"/>
          <p14:tracePt t="53539" x="3619500" y="4368800"/>
          <p14:tracePt t="53549" x="3592513" y="4368800"/>
          <p14:tracePt t="53556" x="3563938" y="4368800"/>
          <p14:tracePt t="53562" x="3527425" y="4368800"/>
          <p14:tracePt t="53570" x="3519488" y="4368800"/>
          <p14:tracePt t="53578" x="3482975" y="4368800"/>
          <p14:tracePt t="53586" x="3463925" y="4368800"/>
          <p14:tracePt t="53594" x="3446463" y="4368800"/>
          <p14:tracePt t="53618" x="3436938" y="4368800"/>
          <p14:tracePt t="53676" x="3409950" y="4386263"/>
          <p14:tracePt t="53685" x="3400425" y="4395788"/>
          <p14:tracePt t="53690" x="3373438" y="4405313"/>
          <p14:tracePt t="53701" x="3346450" y="4413250"/>
          <p14:tracePt t="53706" x="3327400" y="4432300"/>
          <p14:tracePt t="53714" x="3309938" y="4441825"/>
          <p14:tracePt t="53722" x="3281363" y="4449763"/>
          <p14:tracePt t="53733" x="3273425" y="4449763"/>
          <p14:tracePt t="53738" x="3254375" y="4459288"/>
          <p14:tracePt t="53747" x="3244850" y="4459288"/>
          <p14:tracePt t="53754" x="3217863" y="4459288"/>
          <p14:tracePt t="53762" x="3171825" y="4459288"/>
          <p14:tracePt t="53770" x="3154363" y="4459288"/>
          <p14:tracePt t="53778" x="3127375" y="4459288"/>
          <p14:tracePt t="53786" x="3108325" y="4459288"/>
          <p14:tracePt t="53794" x="3081338" y="4459288"/>
          <p14:tracePt t="53803" x="3063875" y="4459288"/>
          <p14:tracePt t="53814" x="3035300" y="4459288"/>
          <p14:tracePt t="53820" x="3008313" y="4459288"/>
          <p14:tracePt t="53827" x="2962275" y="4459288"/>
          <p14:tracePt t="53837" x="2925763" y="4459288"/>
          <p14:tracePt t="53843" x="2871788" y="4459288"/>
          <p14:tracePt t="53852" x="2825750" y="4459288"/>
          <p14:tracePt t="53859" x="2798763" y="4459288"/>
          <p14:tracePt t="53868" x="2771775" y="4459288"/>
          <p14:tracePt t="53875" x="2752725" y="4459288"/>
          <p14:tracePt t="53882" x="2725738" y="4459288"/>
          <p14:tracePt t="53890" x="2708275" y="4459288"/>
          <p14:tracePt t="53898" x="2689225" y="4459288"/>
          <p14:tracePt t="53922" x="2679700" y="4459288"/>
          <p14:tracePt t="53934" x="2679700" y="4449763"/>
          <p14:tracePt t="53940" x="2679700" y="4441825"/>
          <p14:tracePt t="53952" x="2679700" y="4405313"/>
          <p14:tracePt t="53955" x="2679700" y="4386263"/>
          <p14:tracePt t="53968" x="2679700" y="4359275"/>
          <p14:tracePt t="53970" x="2679700" y="4340225"/>
          <p14:tracePt t="53978" x="2679700" y="4313238"/>
          <p14:tracePt t="53986" x="2679700" y="4295775"/>
          <p14:tracePt t="53995" x="2679700" y="4268788"/>
          <p14:tracePt t="54003" x="2679700" y="4249738"/>
          <p14:tracePt t="54010" x="2679700" y="4222750"/>
          <p14:tracePt t="54018" x="2689225" y="4186238"/>
          <p14:tracePt t="54026" x="2689225" y="4159250"/>
          <p14:tracePt t="54034" x="2698750" y="4140200"/>
          <p14:tracePt t="54042" x="2725738" y="4086225"/>
          <p14:tracePt t="54050" x="2735263" y="4057650"/>
          <p14:tracePt t="54058" x="2752725" y="3994150"/>
          <p14:tracePt t="54067" x="2781300" y="3948113"/>
          <p14:tracePt t="54074" x="2808288" y="3884613"/>
          <p14:tracePt t="54082" x="2825750" y="3857625"/>
          <p14:tracePt t="54090" x="2871788" y="3811588"/>
          <p14:tracePt t="54099" x="2908300" y="3767138"/>
          <p14:tracePt t="54107" x="2925763" y="3748088"/>
          <p14:tracePt t="54114" x="2971800" y="3702050"/>
          <p14:tracePt t="54122" x="2990850" y="3694113"/>
          <p14:tracePt t="54131" x="3017838" y="3657600"/>
          <p14:tracePt t="54138" x="3035300" y="3657600"/>
          <p14:tracePt t="54147" x="3054350" y="3648075"/>
          <p14:tracePt t="54154" x="3063875" y="3648075"/>
          <p14:tracePt t="54164" x="3081338" y="3638550"/>
          <p14:tracePt t="54171" x="3090863" y="3638550"/>
          <p14:tracePt t="54178" x="3100388" y="3638550"/>
          <p14:tracePt t="54194" x="3127375" y="3638550"/>
          <p14:tracePt t="54218" x="3136900" y="3638550"/>
          <p14:tracePt t="54226" x="3144838" y="3648075"/>
          <p14:tracePt t="54234" x="3154363" y="3694113"/>
          <p14:tracePt t="54242" x="3154363" y="3721100"/>
          <p14:tracePt t="54250" x="3154363" y="3757613"/>
          <p14:tracePt t="54258" x="3154363" y="3803650"/>
          <p14:tracePt t="54267" x="3163888" y="3857625"/>
          <p14:tracePt t="54274" x="3190875" y="3921125"/>
          <p14:tracePt t="54283" x="3208338" y="3984625"/>
          <p14:tracePt t="54291" x="3254375" y="4049713"/>
          <p14:tracePt t="54299" x="3273425" y="4103688"/>
          <p14:tracePt t="54306" x="3317875" y="4186238"/>
          <p14:tracePt t="54313" x="3327400" y="4232275"/>
          <p14:tracePt t="54323" x="3354388" y="4295775"/>
          <p14:tracePt t="54332" x="3354388" y="4332288"/>
          <p14:tracePt t="54338" x="3373438" y="4376738"/>
          <p14:tracePt t="54347" x="3373438" y="4413250"/>
          <p14:tracePt t="54354" x="3373438" y="4459288"/>
          <p14:tracePt t="54362" x="3373438" y="4486275"/>
          <p14:tracePt t="54370" x="3373438" y="4505325"/>
          <p14:tracePt t="54378" x="3373438" y="4532313"/>
          <p14:tracePt t="54387" x="3373438" y="4551363"/>
          <p14:tracePt t="54394" x="3373438" y="4559300"/>
          <p14:tracePt t="54403" x="3373438" y="4587875"/>
          <p14:tracePt t="54410" x="3363913" y="4595813"/>
          <p14:tracePt t="54418" x="3354388" y="4624388"/>
          <p14:tracePt t="54426" x="3336925" y="4641850"/>
          <p14:tracePt t="54435" x="3327400" y="4651375"/>
          <p14:tracePt t="54454" x="3317875" y="4668838"/>
          <p14:tracePt t="54459" x="3309938" y="4668838"/>
          <p14:tracePt t="54466" x="3290888" y="4687888"/>
          <p14:tracePt t="54486" x="3273425" y="4697413"/>
          <p14:tracePt t="54491" x="3244850" y="4697413"/>
          <p14:tracePt t="54504" x="3227388" y="4724400"/>
          <p14:tracePt t="54508" x="3200400" y="4724400"/>
          <p14:tracePt t="54515" x="3154363" y="4724400"/>
          <p14:tracePt t="54523" x="3136900" y="4724400"/>
          <p14:tracePt t="54535" x="3100388" y="4724400"/>
          <p14:tracePt t="54539" x="3054350" y="4724400"/>
          <p14:tracePt t="54548" x="3044825" y="4724400"/>
          <p14:tracePt t="54555" x="3008313" y="4724400"/>
          <p14:tracePt t="54564" x="2998788" y="4724400"/>
          <p14:tracePt t="54571" x="2990850" y="4724400"/>
          <p14:tracePt t="54579" x="2954338" y="4714875"/>
          <p14:tracePt t="54594" x="2944813" y="4697413"/>
          <p14:tracePt t="54602" x="2944813" y="4678363"/>
          <p14:tracePt t="54611" x="2925763" y="4632325"/>
          <p14:tracePt t="54619" x="2908300" y="4587875"/>
          <p14:tracePt t="54626" x="2908300" y="4559300"/>
          <p14:tracePt t="54636" x="2908300" y="4505325"/>
          <p14:tracePt t="54643" x="2908300" y="4468813"/>
          <p14:tracePt t="54652" x="2908300" y="4413250"/>
          <p14:tracePt t="54658" x="2908300" y="4349750"/>
          <p14:tracePt t="54666" x="2908300" y="4322763"/>
          <p14:tracePt t="54674" x="2908300" y="4295775"/>
          <p14:tracePt t="54684" x="2908300" y="4268788"/>
          <p14:tracePt t="54690" x="2908300" y="4249738"/>
          <p14:tracePt t="54698" x="2908300" y="4222750"/>
          <p14:tracePt t="54706" x="2908300" y="4203700"/>
          <p14:tracePt t="54714" x="2908300" y="4176713"/>
          <p14:tracePt t="54722" x="2908300" y="4130675"/>
          <p14:tracePt t="54732" x="2908300" y="4103688"/>
          <p14:tracePt t="54738" x="2908300" y="4076700"/>
          <p14:tracePt t="54750" x="2908300" y="4040188"/>
          <p14:tracePt t="54754" x="2908300" y="4013200"/>
          <p14:tracePt t="54765" x="2908300" y="3984625"/>
          <p14:tracePt t="54770" x="2908300" y="3967163"/>
          <p14:tracePt t="54779" x="2908300" y="3948113"/>
          <p14:tracePt t="54786" x="2917825" y="3921125"/>
          <p14:tracePt t="54803" x="2917825" y="3911600"/>
          <p14:tracePt t="54810" x="2925763" y="3903663"/>
          <p14:tracePt t="54818" x="2944813" y="3884613"/>
          <p14:tracePt t="54826" x="2954338" y="3875088"/>
          <p14:tracePt t="54834" x="2962275" y="3875088"/>
          <p14:tracePt t="54842" x="2990850" y="3867150"/>
          <p14:tracePt t="54858" x="3017838" y="3867150"/>
          <p14:tracePt t="54866" x="3027363" y="3867150"/>
          <p14:tracePt t="54882" x="3035300" y="3867150"/>
          <p14:tracePt t="54890" x="3044825" y="3867150"/>
          <p14:tracePt t="54906" x="3054350" y="3867150"/>
          <p14:tracePt t="54915" x="3063875" y="3867150"/>
          <p14:tracePt t="54962" x="3081338" y="3875088"/>
          <p14:tracePt t="54987" x="3081338" y="3884613"/>
          <p14:tracePt t="54996" x="3081338" y="3894138"/>
          <p14:tracePt t="55018" x="3081338" y="3911600"/>
          <p14:tracePt t="55043" x="3090863" y="3921125"/>
          <p14:tracePt t="55146" x="3100388" y="3921125"/>
          <p14:tracePt t="55178" x="3108325" y="3921125"/>
          <p14:tracePt t="55187" x="3108325" y="3948113"/>
          <p14:tracePt t="55194" x="3108325" y="3984625"/>
          <p14:tracePt t="55202" x="3108325" y="4021138"/>
          <p14:tracePt t="55212" x="3108325" y="4049713"/>
          <p14:tracePt t="55223" x="3108325" y="4076700"/>
          <p14:tracePt t="55227" x="3108325" y="4122738"/>
          <p14:tracePt t="55235" x="3108325" y="4176713"/>
          <p14:tracePt t="55242" x="3108325" y="4203700"/>
          <p14:tracePt t="55251" x="3108325" y="4222750"/>
          <p14:tracePt t="55263" x="3108325" y="4232275"/>
          <p14:tracePt t="55266" x="3108325" y="4259263"/>
          <p14:tracePt t="55274" x="3108325" y="4268788"/>
          <p14:tracePt t="55343" x="3108325" y="4276725"/>
          <p14:tracePt t="55360" x="3100388" y="4276725"/>
          <p14:tracePt t="55490" x="3081338" y="4276725"/>
          <p14:tracePt t="55732" x="3063875" y="4295775"/>
          <p14:tracePt t="55738" x="3063875" y="4303713"/>
          <p14:tracePt t="55746" x="3054350" y="4313238"/>
          <p14:tracePt t="55754" x="3054350" y="4332288"/>
          <p14:tracePt t="55762" x="3044825" y="4340225"/>
          <p14:tracePt t="55781" x="3044825" y="4349750"/>
          <p14:tracePt t="55788" x="3044825" y="4359275"/>
          <p14:tracePt t="55797" x="3044825" y="4368800"/>
          <p14:tracePt t="55805" x="3027363" y="4386263"/>
          <p14:tracePt t="55972" x="3027363" y="4376738"/>
          <p14:tracePt t="55988" x="3027363" y="4359275"/>
          <p14:tracePt t="55994" x="3027363" y="4349750"/>
          <p14:tracePt t="56005" x="3027363" y="4332288"/>
          <p14:tracePt t="56043" x="3035300" y="4332288"/>
          <p14:tracePt t="56066" x="3044825" y="4332288"/>
          <p14:tracePt t="56074" x="3054350" y="4332288"/>
          <p14:tracePt t="56082" x="3063875" y="4332288"/>
          <p14:tracePt t="56090" x="3071813" y="4332288"/>
          <p14:tracePt t="56098" x="3090863" y="4332288"/>
          <p14:tracePt t="56106" x="3100388" y="4332288"/>
          <p14:tracePt t="56116" x="3127375" y="4340225"/>
          <p14:tracePt t="56122" x="3136900" y="4340225"/>
          <p14:tracePt t="56293" x="3144838" y="4349750"/>
          <p14:tracePt t="56313" x="3144838" y="4359275"/>
          <p14:tracePt t="56315" x="3144838" y="4376738"/>
          <p14:tracePt t="56323" x="3144838" y="4386263"/>
          <p14:tracePt t="56331" x="3144838" y="4395788"/>
          <p14:tracePt t="56357" x="3144838" y="4413250"/>
          <p14:tracePt t="56371" x="3144838" y="4422775"/>
          <p14:tracePt t="56842" x="3144838" y="4432300"/>
          <p14:tracePt t="56850" x="3136900" y="4441825"/>
          <p14:tracePt t="56866" x="3127375" y="4449763"/>
          <p14:tracePt t="56875" x="3117850" y="4468813"/>
          <p14:tracePt t="56890" x="3100388" y="4478338"/>
          <p14:tracePt t="56898" x="3090863" y="4486275"/>
          <p14:tracePt t="56906" x="3071813" y="4486275"/>
          <p14:tracePt t="56915" x="3063875" y="4495800"/>
          <p14:tracePt t="56922" x="3054350" y="4505325"/>
          <p14:tracePt t="56939" x="3044825" y="4514850"/>
          <p14:tracePt t="57139" x="3044825" y="4505325"/>
          <p14:tracePt t="57147" x="3044825" y="4478338"/>
          <p14:tracePt t="57155" x="3044825" y="4449763"/>
          <p14:tracePt t="57164" x="3044825" y="4422775"/>
          <p14:tracePt t="57172" x="3044825" y="4405313"/>
          <p14:tracePt t="57181" x="3044825" y="4376738"/>
          <p14:tracePt t="57189" x="3044825" y="4359275"/>
          <p14:tracePt t="57194" x="3044825" y="4322763"/>
          <p14:tracePt t="57202" x="3044825" y="4313238"/>
          <p14:tracePt t="57210" x="3044825" y="4276725"/>
          <p14:tracePt t="57218" x="3054350" y="4259263"/>
          <p14:tracePt t="57226" x="3054350" y="4222750"/>
          <p14:tracePt t="57234" x="3063875" y="4176713"/>
          <p14:tracePt t="57242" x="3071813" y="4159250"/>
          <p14:tracePt t="57250" x="3081338" y="4130675"/>
          <p14:tracePt t="57258" x="3090863" y="4113213"/>
          <p14:tracePt t="57266" x="3100388" y="4086225"/>
          <p14:tracePt t="57274" x="3100388" y="4076700"/>
          <p14:tracePt t="57282" x="3117850" y="4049713"/>
          <p14:tracePt t="57292" x="3117850" y="4040188"/>
          <p14:tracePt t="57301" x="3127375" y="4030663"/>
          <p14:tracePt t="57308" x="3127375" y="4021138"/>
          <p14:tracePt t="57315" x="3136900" y="3994150"/>
          <p14:tracePt t="57322" x="3136900" y="3984625"/>
          <p14:tracePt t="57338" x="3144838" y="3967163"/>
          <p14:tracePt t="57347" x="3144838" y="3957638"/>
          <p14:tracePt t="57355" x="3154363" y="3948113"/>
          <p14:tracePt t="57362" x="3154363" y="3940175"/>
          <p14:tracePt t="57370" x="3163888" y="3930650"/>
          <p14:tracePt t="57379" x="3171825" y="3921125"/>
          <p14:tracePt t="57388" x="3181350" y="3921125"/>
          <p14:tracePt t="57398" x="3200400" y="3911600"/>
          <p14:tracePt t="57418" x="3217863" y="3903663"/>
          <p14:tracePt t="57434" x="3236913" y="3903663"/>
          <p14:tracePt t="57443" x="3254375" y="3903663"/>
          <p14:tracePt t="57452" x="3263900" y="3894138"/>
          <p14:tracePt t="57469" x="3273425" y="3894138"/>
          <p14:tracePt t="57476" x="3281363" y="3894138"/>
          <p14:tracePt t="57492" x="3290888" y="3894138"/>
          <p14:tracePt t="57530" x="3300413" y="3894138"/>
          <p14:tracePt t="57538" x="3309938" y="3903663"/>
          <p14:tracePt t="57547" x="3327400" y="3930650"/>
          <p14:tracePt t="57562" x="3336925" y="3948113"/>
          <p14:tracePt t="57570" x="3346450" y="3967163"/>
          <p14:tracePt t="57578" x="3346450" y="3976688"/>
          <p14:tracePt t="57586" x="3354388" y="4003675"/>
          <p14:tracePt t="57594" x="3354388" y="4013200"/>
          <p14:tracePt t="57602" x="3354388" y="4040188"/>
          <p14:tracePt t="57618" x="3354388" y="4057650"/>
          <p14:tracePt t="57626" x="3354388" y="4086225"/>
          <p14:tracePt t="57634" x="3354388" y="4094163"/>
          <p14:tracePt t="57643" x="3354388" y="4122738"/>
          <p14:tracePt t="57654" x="3354388" y="4130675"/>
          <p14:tracePt t="57659" x="3354388" y="4149725"/>
          <p14:tracePt t="57667" x="3354388" y="4186238"/>
          <p14:tracePt t="57675" x="3354388" y="4195763"/>
          <p14:tracePt t="57685" x="3354388" y="4222750"/>
          <p14:tracePt t="57690" x="3354388" y="4240213"/>
          <p14:tracePt t="57698" x="3354388" y="4268788"/>
          <p14:tracePt t="57706" x="3354388" y="4276725"/>
          <p14:tracePt t="57716" x="3354388" y="4303713"/>
          <p14:tracePt t="57722" x="3354388" y="4322763"/>
          <p14:tracePt t="57734" x="3354388" y="4332288"/>
          <p14:tracePt t="57738" x="3354388" y="4359275"/>
          <p14:tracePt t="57755" x="3354388" y="4368800"/>
          <p14:tracePt t="57762" x="3354388" y="4386263"/>
          <p14:tracePt t="57770" x="3354388" y="4395788"/>
          <p14:tracePt t="57786" x="3354388" y="4405313"/>
          <p14:tracePt t="57802" x="3354388" y="4413250"/>
          <p14:tracePt t="57829" x="3354388" y="4422775"/>
          <p14:tracePt t="57859" x="3354388" y="4432300"/>
          <p14:tracePt t="57868" x="3354388" y="4441825"/>
          <p14:tracePt t="57890" x="3354388" y="4449763"/>
          <p14:tracePt t="57906" x="3354388" y="4468813"/>
          <p14:tracePt t="57930" x="3354388" y="4478338"/>
          <p14:tracePt t="58096" x="3354388" y="4486275"/>
          <p14:tracePt t="58118" x="3346450" y="4495800"/>
          <p14:tracePt t="58130" x="3346450" y="4505325"/>
          <p14:tracePt t="58266" x="3346450" y="4514850"/>
          <p14:tracePt t="58474" x="3346450" y="4522788"/>
          <p14:tracePt t="58498" x="3346450" y="4532313"/>
          <p14:tracePt t="58540" x="3346450" y="4551363"/>
          <p14:tracePt t="58556" x="3354388" y="4559300"/>
          <p14:tracePt t="58570" x="3363913" y="4568825"/>
          <p14:tracePt t="58579" x="3373438" y="4578350"/>
          <p14:tracePt t="58586" x="3382963" y="4587875"/>
          <p14:tracePt t="58605" x="3382963" y="4595813"/>
          <p14:tracePt t="59487" x="3363913" y="4595813"/>
          <p14:tracePt t="59490" x="3336925" y="4595813"/>
          <p14:tracePt t="59502" x="3309938" y="4595813"/>
          <p14:tracePt t="59506" x="3273425" y="4595813"/>
          <p14:tracePt t="59514" x="3244850" y="4595813"/>
          <p14:tracePt t="59522" x="3227388" y="4595813"/>
          <p14:tracePt t="59531" x="3217863" y="4595813"/>
          <p14:tracePt t="59538" x="3208338" y="4595813"/>
          <p14:tracePt t="59548" x="3200400" y="4595813"/>
          <p14:tracePt t="60179" x="3190875" y="4587875"/>
          <p14:tracePt t="60677" x="3190875" y="4568825"/>
          <p14:tracePt t="60688" x="3190875" y="4559300"/>
          <p14:tracePt t="60690" x="3200400" y="4551363"/>
          <p14:tracePt t="60699" x="3200400" y="4541838"/>
          <p14:tracePt t="60706" x="3208338" y="4532313"/>
          <p14:tracePt t="60722" x="3227388" y="4514850"/>
          <p14:tracePt t="60738" x="3236913" y="4505325"/>
          <p14:tracePt t="60795" x="3227388" y="4505325"/>
          <p14:tracePt t="60802" x="3163888" y="4505325"/>
          <p14:tracePt t="60810" x="3108325" y="4505325"/>
          <p14:tracePt t="60818" x="3071813" y="4505325"/>
          <p14:tracePt t="60826" x="3035300" y="4505325"/>
          <p14:tracePt t="60834" x="3008313" y="4505325"/>
          <p14:tracePt t="60843" x="2962275" y="4505325"/>
          <p14:tracePt t="60852" x="2925763" y="4505325"/>
          <p14:tracePt t="60859" x="2917825" y="4505325"/>
          <p14:tracePt t="60868" x="2908300" y="4505325"/>
          <p14:tracePt t="60875" x="2881313" y="4495800"/>
          <p14:tracePt t="60882" x="2881313" y="4486275"/>
          <p14:tracePt t="60899" x="2881313" y="4441825"/>
          <p14:tracePt t="60906" x="2881313" y="4422775"/>
          <p14:tracePt t="60915" x="2881313" y="4395788"/>
          <p14:tracePt t="60922" x="2881313" y="4376738"/>
          <p14:tracePt t="60931" x="2881313" y="4332288"/>
          <p14:tracePt t="60938" x="2881313" y="4322763"/>
          <p14:tracePt t="60947" x="2881313" y="4276725"/>
          <p14:tracePt t="60954" x="2889250" y="4259263"/>
          <p14:tracePt t="60962" x="2889250" y="4232275"/>
          <p14:tracePt t="60970" x="2898775" y="4195763"/>
          <p14:tracePt t="60978" x="2925763" y="4159250"/>
          <p14:tracePt t="60986" x="2935288" y="4122738"/>
          <p14:tracePt t="60996" x="2935288" y="4094163"/>
          <p14:tracePt t="61002" x="2935288" y="4040188"/>
          <p14:tracePt t="61011" x="2944813" y="3984625"/>
          <p14:tracePt t="61018" x="2944813" y="3948113"/>
          <p14:tracePt t="61027" x="2954338" y="3894138"/>
          <p14:tracePt t="61034" x="2954338" y="3857625"/>
          <p14:tracePt t="61042" x="2954338" y="3811588"/>
          <p14:tracePt t="61050" x="2954338" y="3757613"/>
          <p14:tracePt t="61059" x="2954338" y="3721100"/>
          <p14:tracePt t="61066" x="2981325" y="3657600"/>
          <p14:tracePt t="61077" x="2990850" y="3638550"/>
          <p14:tracePt t="61085" x="2990850" y="3611563"/>
          <p14:tracePt t="61091" x="2990850" y="3584575"/>
          <p14:tracePt t="61100" x="2998788" y="3556000"/>
          <p14:tracePt t="61107" x="2998788" y="3548063"/>
          <p14:tracePt t="61115" x="3008313" y="3538538"/>
          <p14:tracePt t="61122" x="3008313" y="3519488"/>
          <p14:tracePt t="61130" x="3017838" y="3511550"/>
          <p14:tracePt t="61138" x="3027363" y="3511550"/>
          <p14:tracePt t="61154" x="3027363" y="3502025"/>
          <p14:tracePt t="61203" x="3035300" y="3502025"/>
          <p14:tracePt t="61210" x="3063875" y="3502025"/>
          <p14:tracePt t="61218" x="3071813" y="3502025"/>
          <p14:tracePt t="61226" x="3100388" y="3502025"/>
          <p14:tracePt t="61234" x="3127375" y="3511550"/>
          <p14:tracePt t="61243" x="3136900" y="3519488"/>
          <p14:tracePt t="61252" x="3163888" y="3548063"/>
          <p14:tracePt t="61258" x="3181350" y="3565525"/>
          <p14:tracePt t="61266" x="3190875" y="3584575"/>
          <p14:tracePt t="61274" x="3200400" y="3611563"/>
          <p14:tracePt t="61283" x="3208338" y="3657600"/>
          <p14:tracePt t="61290" x="3208338" y="3684588"/>
          <p14:tracePt t="61299" x="3208338" y="3711575"/>
          <p14:tracePt t="61306" x="3208338" y="3738563"/>
          <p14:tracePt t="61314" x="3208338" y="3757613"/>
          <p14:tracePt t="61322" x="3208338" y="3794125"/>
          <p14:tracePt t="61333" x="3208338" y="3811588"/>
          <p14:tracePt t="61342" x="3208338" y="3840163"/>
          <p14:tracePt t="61347" x="3208338" y="3848100"/>
          <p14:tracePt t="61354" x="3208338" y="3857625"/>
          <p14:tracePt t="61363" x="3208338" y="3875088"/>
          <p14:tracePt t="61370" x="3200400" y="3894138"/>
          <p14:tracePt t="61378" x="3190875" y="3921125"/>
          <p14:tracePt t="61387" x="3190875" y="3930650"/>
          <p14:tracePt t="61394" x="3181350" y="3948113"/>
          <p14:tracePt t="61403" x="3181350" y="3967163"/>
          <p14:tracePt t="61411" x="3163888" y="4003675"/>
          <p14:tracePt t="61422" x="3163888" y="4021138"/>
          <p14:tracePt t="61425" x="3154363" y="4040188"/>
          <p14:tracePt t="61434" x="3144838" y="4067175"/>
          <p14:tracePt t="61443" x="3144838" y="4094163"/>
          <p14:tracePt t="61452" x="3144838" y="4122738"/>
          <p14:tracePt t="61460" x="3136900" y="4149725"/>
          <p14:tracePt t="61467" x="3127375" y="4176713"/>
          <p14:tracePt t="61475" x="3108325" y="4195763"/>
          <p14:tracePt t="61487" x="3108325" y="4213225"/>
          <p14:tracePt t="61489" x="3108325" y="4222750"/>
          <p14:tracePt t="61498" x="3100388" y="4232275"/>
          <p14:tracePt t="61507" x="3100388" y="4249738"/>
          <p14:tracePt t="61514" x="3090863" y="4259263"/>
          <p14:tracePt t="61522" x="3090863" y="4268788"/>
          <p14:tracePt t="61531" x="3090863" y="4276725"/>
          <p14:tracePt t="61538" x="3081338" y="4286250"/>
          <p14:tracePt t="61547" x="3071813" y="4295775"/>
          <p14:tracePt t="61594" x="3063875" y="4303713"/>
          <p14:tracePt t="61651" x="3044825" y="4313238"/>
          <p14:tracePt t="61658" x="3035300" y="4322763"/>
          <p14:tracePt t="61669" x="3027363" y="4332288"/>
          <p14:tracePt t="61675" x="3027363" y="4340225"/>
          <p14:tracePt t="61686" x="3017838" y="4349750"/>
          <p14:tracePt t="61700" x="3008313" y="4368800"/>
          <p14:tracePt t="61717" x="3008313" y="4376738"/>
          <p14:tracePt t="61723" x="2998788" y="4376738"/>
          <p14:tracePt t="61735" x="2998788" y="4386263"/>
          <p14:tracePt t="61746" x="2990850" y="4395788"/>
          <p14:tracePt t="61810" x="2981325" y="4395788"/>
          <p14:tracePt t="61826" x="2971800" y="4405313"/>
          <p14:tracePt t="61834" x="2962275" y="4405313"/>
          <p14:tracePt t="61908" x="2954338" y="4405313"/>
          <p14:tracePt t="61924" x="2935288" y="4405313"/>
          <p14:tracePt t="61930" x="2935288" y="4395788"/>
          <p14:tracePt t="61938" x="2935288" y="4386263"/>
          <p14:tracePt t="61951" x="2925763" y="4359275"/>
          <p14:tracePt t="61957" x="2925763" y="4332288"/>
          <p14:tracePt t="61967" x="2925763" y="4303713"/>
          <p14:tracePt t="61971" x="2925763" y="4286250"/>
          <p14:tracePt t="61984" x="2925763" y="4249738"/>
          <p14:tracePt t="61986" x="2925763" y="4232275"/>
          <p14:tracePt t="61995" x="2925763" y="4186238"/>
          <p14:tracePt t="62002" x="2925763" y="4159250"/>
          <p14:tracePt t="62010" x="2925763" y="4149725"/>
          <p14:tracePt t="62018" x="2925763" y="4140200"/>
          <p14:tracePt t="62026" x="2925763" y="4130675"/>
          <p14:tracePt t="62162" x="2935288" y="4130675"/>
          <p14:tracePt t="62442" x="2954338" y="4130675"/>
          <p14:tracePt t="62450" x="2981325" y="4130675"/>
          <p14:tracePt t="62458" x="3008313" y="4130675"/>
          <p14:tracePt t="62466" x="3063875" y="4130675"/>
          <p14:tracePt t="62474" x="3108325" y="4103688"/>
          <p14:tracePt t="62482" x="3190875" y="4076700"/>
          <p14:tracePt t="62490" x="3281363" y="4067175"/>
          <p14:tracePt t="62499" x="3373438" y="4040188"/>
          <p14:tracePt t="62508" x="3536950" y="4021138"/>
          <p14:tracePt t="62517" x="3738563" y="4021138"/>
          <p14:tracePt t="62524" x="3919538" y="4021138"/>
          <p14:tracePt t="62535" x="4138613" y="4021138"/>
          <p14:tracePt t="62539" x="4321175" y="4003675"/>
          <p14:tracePt t="62547" x="4503738" y="4003675"/>
          <p14:tracePt t="62555" x="4686300" y="4003675"/>
          <p14:tracePt t="62563" x="4868863" y="4003675"/>
          <p14:tracePt t="62570" x="5032375" y="4003675"/>
          <p14:tracePt t="62578" x="5159375" y="4003675"/>
          <p14:tracePt t="62586" x="5268913" y="4003675"/>
          <p14:tracePt t="62594" x="5397500" y="4003675"/>
          <p14:tracePt t="62602" x="5470525" y="4003675"/>
          <p14:tracePt t="62610" x="5524500" y="4003675"/>
          <p14:tracePt t="62620" x="5561013" y="4003675"/>
          <p14:tracePt t="62626" x="5624513" y="4021138"/>
          <p14:tracePt t="62634" x="5688013" y="4049713"/>
          <p14:tracePt t="62644" x="5724525" y="4057650"/>
          <p14:tracePt t="62654" x="5807075" y="4086225"/>
          <p14:tracePt t="62658" x="5889625" y="4113213"/>
          <p14:tracePt t="62668" x="5999163" y="4113213"/>
          <p14:tracePt t="62674" x="6126163" y="4122738"/>
          <p14:tracePt t="62684" x="6235700" y="4122738"/>
          <p14:tracePt t="62690" x="6362700" y="4122738"/>
          <p14:tracePt t="62698" x="6472238" y="4122738"/>
          <p14:tracePt t="62707" x="6545263" y="4122738"/>
          <p14:tracePt t="62715" x="6618288" y="4122738"/>
          <p14:tracePt t="62722" x="6673850" y="4122738"/>
          <p14:tracePt t="62732" x="6718300" y="4122738"/>
          <p14:tracePt t="62738" x="6754813" y="4122738"/>
          <p14:tracePt t="62747" x="6783388" y="4122738"/>
          <p14:tracePt t="62754" x="6819900" y="4122738"/>
          <p14:tracePt t="62762" x="6837363" y="4122738"/>
          <p14:tracePt t="62770" x="6864350" y="4122738"/>
          <p14:tracePt t="62778" x="6873875" y="4122738"/>
          <p14:tracePt t="62786" x="6892925" y="4122738"/>
          <p14:tracePt t="62794" x="6929438" y="4122738"/>
          <p14:tracePt t="62802" x="6964363" y="4122738"/>
          <p14:tracePt t="62810" x="7010400" y="4122738"/>
          <p14:tracePt t="62818" x="7065963" y="4122738"/>
          <p14:tracePt t="62826" x="7138988" y="4122738"/>
          <p14:tracePt t="62834" x="7212013" y="4122738"/>
          <p14:tracePt t="62844" x="7319963" y="4122738"/>
          <p14:tracePt t="62852" x="7412038" y="4122738"/>
          <p14:tracePt t="62860" x="7521575" y="4122738"/>
          <p14:tracePt t="62868" x="7594600" y="4122738"/>
          <p14:tracePt t="62874" x="7685088" y="4122738"/>
          <p14:tracePt t="62882" x="7758113" y="4122738"/>
          <p14:tracePt t="62897" x="7840663" y="4122738"/>
          <p14:tracePt t="62899" x="7877175" y="4122738"/>
          <p14:tracePt t="62906" x="7931150" y="4122738"/>
          <p14:tracePt t="62915" x="7958138" y="4122738"/>
          <p14:tracePt t="62923" x="8013700" y="4122738"/>
          <p14:tracePt t="62930" x="8067675" y="4122738"/>
          <p14:tracePt t="62938" x="8132763" y="4122738"/>
          <p14:tracePt t="62947" x="8240713" y="4122738"/>
          <p14:tracePt t="62954" x="8332788" y="4149725"/>
          <p14:tracePt t="62965" x="8459788" y="4149725"/>
          <p14:tracePt t="62970" x="8605838" y="4167188"/>
          <p14:tracePt t="62981" x="8770938" y="4167188"/>
          <p14:tracePt t="62986" x="8915400" y="4167188"/>
          <p14:tracePt t="62994" x="9043988" y="416718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391817" y="980728"/>
            <a:ext cx="8717396" cy="4525963"/>
          </a:xfrm>
        </p:spPr>
        <p:txBody>
          <a:bodyPr/>
          <a:lstStyle/>
          <a:p>
            <a:r>
              <a:rPr lang="ja-JP" altLang="en-US" sz="2400" dirty="0"/>
              <a:t>記憶の階層は、高速小容量のメモリを</a:t>
            </a:r>
            <a:r>
              <a:rPr lang="en-US" altLang="ja-JP" sz="2400" dirty="0"/>
              <a:t>CPU</a:t>
            </a:r>
            <a:r>
              <a:rPr lang="ja-JP" altLang="en-US" sz="2400" dirty="0"/>
              <a:t>の近くに、遅いが大容量のメモリを遠くに置く</a:t>
            </a:r>
            <a:endParaRPr lang="en-US" altLang="ja-JP" sz="2400" dirty="0"/>
          </a:p>
          <a:p>
            <a:pPr lvl="1"/>
            <a:r>
              <a:rPr lang="ja-JP" altLang="en-US" sz="2000" dirty="0"/>
              <a:t>局所性の原則により、高速かつ大容量のメモリに見せかけることが可能</a:t>
            </a:r>
            <a:endParaRPr lang="en-US" altLang="ja-JP" sz="2000" dirty="0"/>
          </a:p>
          <a:p>
            <a:pPr lvl="1"/>
            <a:r>
              <a:rPr lang="ja-JP" altLang="en-US" sz="2000" dirty="0"/>
              <a:t>キャッシュ</a:t>
            </a:r>
            <a:endParaRPr lang="en-US" altLang="ja-JP" sz="2000" dirty="0"/>
          </a:p>
          <a:p>
            <a:pPr lvl="2"/>
            <a:r>
              <a:rPr lang="ja-JP" altLang="en-US" sz="1600" dirty="0"/>
              <a:t>良く使うデータを入れておく高速小容量のメモリ</a:t>
            </a:r>
            <a:endParaRPr lang="en-US" altLang="ja-JP" sz="1600" dirty="0"/>
          </a:p>
          <a:p>
            <a:pPr lvl="1"/>
            <a:r>
              <a:rPr lang="en-US" altLang="ja-JP" sz="2000" dirty="0"/>
              <a:t>CPU</a:t>
            </a:r>
            <a:r>
              <a:rPr lang="ja-JP" altLang="en-US" sz="2000" dirty="0"/>
              <a:t>から順に</a:t>
            </a:r>
            <a:r>
              <a:rPr lang="en-US" altLang="ja-JP" sz="2000" dirty="0"/>
              <a:t>L1,L2</a:t>
            </a:r>
            <a:r>
              <a:rPr lang="ja-JP" altLang="en-US" sz="2000" dirty="0"/>
              <a:t>はオンチップ</a:t>
            </a:r>
            <a:r>
              <a:rPr lang="en-US" altLang="ja-JP" sz="2000" dirty="0"/>
              <a:t>SRAM,L3</a:t>
            </a:r>
            <a:r>
              <a:rPr lang="ja-JP" altLang="en-US" sz="2000" dirty="0"/>
              <a:t>はオンボード</a:t>
            </a:r>
            <a:r>
              <a:rPr lang="en-US" altLang="ja-JP" sz="2000" dirty="0"/>
              <a:t>SRAM</a:t>
            </a:r>
          </a:p>
          <a:p>
            <a:pPr lvl="1"/>
            <a:r>
              <a:rPr lang="ja-JP" altLang="en-US" sz="2000" dirty="0"/>
              <a:t>主記憶は</a:t>
            </a:r>
            <a:r>
              <a:rPr lang="en-US" altLang="ja-JP" sz="2000" dirty="0"/>
              <a:t>DRAM</a:t>
            </a:r>
            <a:r>
              <a:rPr lang="ja-JP" altLang="en-US" sz="2000" dirty="0" err="1"/>
              <a:t>、</a:t>
            </a:r>
            <a:r>
              <a:rPr lang="ja-JP" altLang="en-US" sz="2000" dirty="0"/>
              <a:t>補助記憶はディスクかフラッシュメモリで作る</a:t>
            </a:r>
            <a:endParaRPr lang="en-US" altLang="ja-JP" sz="2000" dirty="0"/>
          </a:p>
          <a:p>
            <a:r>
              <a:rPr lang="ja-JP" altLang="en-US" sz="2400" dirty="0"/>
              <a:t>キャッシュのマッピング</a:t>
            </a:r>
            <a:endParaRPr lang="en-US" altLang="ja-JP" sz="2400" dirty="0"/>
          </a:p>
          <a:p>
            <a:pPr lvl="1"/>
            <a:r>
              <a:rPr lang="ja-JP" altLang="en-US" sz="2000" dirty="0"/>
              <a:t>ダイレクトマップは</a:t>
            </a:r>
            <a:r>
              <a:rPr lang="en-US" altLang="ja-JP" sz="2000" dirty="0"/>
              <a:t>index</a:t>
            </a:r>
            <a:r>
              <a:rPr lang="ja-JP" altLang="en-US" sz="2000" dirty="0"/>
              <a:t>によって入る場所が一箇所に決まる</a:t>
            </a:r>
            <a:endParaRPr lang="en-US" altLang="ja-JP" sz="2000" dirty="0"/>
          </a:p>
          <a:p>
            <a:pPr lvl="1"/>
            <a:r>
              <a:rPr lang="en-US" altLang="ja-JP" sz="2400" dirty="0"/>
              <a:t>n-way</a:t>
            </a:r>
            <a:r>
              <a:rPr lang="ja-JP" altLang="en-US" sz="2400" dirty="0"/>
              <a:t>は</a:t>
            </a:r>
            <a:r>
              <a:rPr lang="en-US" altLang="ja-JP" sz="2400" dirty="0"/>
              <a:t>N</a:t>
            </a:r>
            <a:r>
              <a:rPr lang="ja-JP" altLang="en-US" sz="2400" dirty="0"/>
              <a:t>箇所の中から選ぶことができる</a:t>
            </a:r>
            <a:endParaRPr lang="en-US" altLang="ja-JP" sz="2400" dirty="0"/>
          </a:p>
          <a:p>
            <a:pPr lvl="1"/>
            <a:r>
              <a:rPr lang="ja-JP" altLang="en-US" sz="2400" dirty="0"/>
              <a:t>フルマップはどこに置いても良い</a:t>
            </a:r>
            <a:endParaRPr lang="en-US" altLang="ja-JP" sz="2400" dirty="0"/>
          </a:p>
          <a:p>
            <a:pPr lvl="1"/>
            <a:r>
              <a:rPr lang="ja-JP" altLang="en-US" sz="2400" dirty="0"/>
              <a:t>キャッシュ構成の設計は</a:t>
            </a:r>
            <a:r>
              <a:rPr lang="en-US" altLang="ja-JP" sz="2400" dirty="0"/>
              <a:t>28</a:t>
            </a:r>
            <a:r>
              <a:rPr lang="ja-JP" altLang="en-US" sz="2400" dirty="0"/>
              <a:t>ページを参照</a:t>
            </a:r>
            <a:endParaRPr lang="en-US" altLang="ja-JP" sz="2400" dirty="0"/>
          </a:p>
          <a:p>
            <a:r>
              <a:rPr lang="ja-JP" altLang="en-US" sz="2800" dirty="0"/>
              <a:t>キャッシュのミスの原因は</a:t>
            </a:r>
            <a:r>
              <a:rPr lang="en-US" altLang="ja-JP" sz="2800" dirty="0"/>
              <a:t>3</a:t>
            </a:r>
            <a:r>
              <a:rPr lang="ja-JP" altLang="en-US" sz="2800" dirty="0" err="1"/>
              <a:t>つの</a:t>
            </a:r>
            <a:r>
              <a:rPr lang="en-US" altLang="ja-JP" sz="2800" dirty="0"/>
              <a:t>C</a:t>
            </a:r>
          </a:p>
          <a:p>
            <a:pPr lvl="1"/>
            <a:r>
              <a:rPr lang="ja-JP" altLang="en-US" sz="2400" dirty="0"/>
              <a:t>キャッシュ容量、ブロックサイズ、</a:t>
            </a:r>
            <a:r>
              <a:rPr lang="en-US" altLang="ja-JP" sz="2400" dirty="0"/>
              <a:t>way</a:t>
            </a:r>
            <a:r>
              <a:rPr lang="ja-JP" altLang="en-US" sz="2400" dirty="0"/>
              <a:t>数に依存</a:t>
            </a:r>
            <a:endParaRPr lang="en-US" altLang="ja-JP" sz="2400" dirty="0"/>
          </a:p>
          <a:p>
            <a:pPr lvl="1"/>
            <a:endParaRPr lang="en-US" altLang="ja-JP" sz="2000" dirty="0"/>
          </a:p>
          <a:p>
            <a:endParaRPr lang="en-US" altLang="ja-JP" sz="2000" dirty="0"/>
          </a:p>
          <a:p>
            <a:pPr marL="0" indent="0" eaLnBrk="1" hangingPunct="1">
              <a:buFontTx/>
              <a:buNone/>
            </a:pPr>
            <a:r>
              <a:rPr lang="ja-JP" altLang="en-US" sz="2400" dirty="0"/>
              <a:t>　</a:t>
            </a:r>
            <a:endParaRPr lang="en-US" altLang="ja-JP" sz="2400" dirty="0"/>
          </a:p>
          <a:p>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03CA5C53-E8DA-468C-BD20-D24CE84FB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00974088"/>
      </p:ext>
    </p:extLst>
  </p:cSld>
  <p:clrMapOvr>
    <a:masterClrMapping/>
  </p:clrMapOvr>
  <mc:AlternateContent xmlns:mc="http://schemas.openxmlformats.org/markup-compatibility/2006">
    <mc:Choice xmlns:p14="http://schemas.microsoft.com/office/powerpoint/2010/main" Requires="p14">
      <p:transition spd="slow" p14:dur="2000" advTm="123517"/>
    </mc:Choice>
    <mc:Fallback>
      <p:transition spd="slow" advTm="12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590" x="9080500" y="3894138"/>
          <p14:tracePt t="2598" x="9024938" y="3894138"/>
          <p14:tracePt t="2606" x="8970963" y="3894138"/>
          <p14:tracePt t="2614" x="8924925" y="3894138"/>
          <p14:tracePt t="2626" x="8870950" y="3894138"/>
          <p14:tracePt t="2630" x="8834438" y="3894138"/>
          <p14:tracePt t="2641" x="8778875" y="3894138"/>
          <p14:tracePt t="2646" x="8724900" y="3894138"/>
          <p14:tracePt t="2655" x="8661400" y="3894138"/>
          <p14:tracePt t="2662" x="8605838" y="3894138"/>
          <p14:tracePt t="2671" x="8551863" y="3894138"/>
          <p14:tracePt t="2678" x="8478838" y="3894138"/>
          <p14:tracePt t="2686" x="8423275" y="3894138"/>
          <p14:tracePt t="2694" x="8350250" y="3894138"/>
          <p14:tracePt t="2702" x="8269288" y="3894138"/>
          <p14:tracePt t="2710" x="8196263" y="3894138"/>
          <p14:tracePt t="2718" x="8123238" y="3894138"/>
          <p14:tracePt t="2726" x="8067675" y="3894138"/>
          <p14:tracePt t="2734" x="8023225" y="3894138"/>
          <p14:tracePt t="2742" x="7967663" y="3894138"/>
          <p14:tracePt t="2750" x="7940675" y="3894138"/>
          <p14:tracePt t="2758" x="7885113" y="3894138"/>
          <p14:tracePt t="2766" x="7858125" y="3894138"/>
          <p14:tracePt t="2774" x="7813675" y="3911600"/>
          <p14:tracePt t="2782" x="7804150" y="3911600"/>
          <p14:tracePt t="2792" x="7767638" y="3921125"/>
          <p14:tracePt t="2797" x="7758113" y="3921125"/>
          <p14:tracePt t="3078" x="7740650" y="3940175"/>
          <p14:tracePt t="3502" x="7740650" y="3948113"/>
          <p14:tracePt t="3510" x="7740650" y="3967163"/>
          <p14:tracePt t="3648" x="7740650" y="3976688"/>
          <p14:tracePt t="3660" x="7740650" y="3984625"/>
          <p14:tracePt t="3663" x="7740650" y="3994150"/>
          <p14:tracePt t="3704" x="7740650" y="4013200"/>
          <p14:tracePt t="4350" x="7731125" y="4030663"/>
          <p14:tracePt t="4562" x="7731125" y="4040188"/>
          <p14:tracePt t="4568" x="7731125" y="4049713"/>
          <p14:tracePt t="4587" x="7731125" y="4057650"/>
          <p14:tracePt t="4606" x="7731125" y="4067175"/>
          <p14:tracePt t="4662" x="7731125" y="4076700"/>
          <p14:tracePt t="4840" x="7731125" y="4086225"/>
          <p14:tracePt t="5234" x="7731125" y="4094163"/>
          <p14:tracePt t="5840" x="7731125" y="4086225"/>
          <p14:tracePt t="6192" x="7748588" y="4076700"/>
          <p14:tracePt t="6278" x="7748588" y="4067175"/>
          <p14:tracePt t="6286" x="7748588" y="4057650"/>
          <p14:tracePt t="6294" x="7748588" y="4049713"/>
          <p14:tracePt t="6302" x="7748588" y="4030663"/>
          <p14:tracePt t="6318" x="7748588" y="4021138"/>
          <p14:tracePt t="6326" x="7748588" y="4013200"/>
          <p14:tracePt t="6430" x="7748588" y="3994150"/>
          <p14:tracePt t="6446" x="7748588" y="3984625"/>
          <p14:tracePt t="6471" x="7748588" y="3976688"/>
          <p14:tracePt t="6487" x="7748588" y="3967163"/>
          <p14:tracePt t="7910" x="7748588" y="3940175"/>
          <p14:tracePt t="7918" x="7740650" y="3921125"/>
          <p14:tracePt t="7926" x="7731125" y="3911600"/>
          <p14:tracePt t="7934" x="7712075" y="3903663"/>
          <p14:tracePt t="7942" x="7694613" y="3884613"/>
          <p14:tracePt t="7950" x="7667625" y="3840163"/>
          <p14:tracePt t="7958" x="7658100" y="3840163"/>
          <p14:tracePt t="7966" x="7639050" y="3794125"/>
          <p14:tracePt t="7975" x="7621588" y="3775075"/>
          <p14:tracePt t="7982" x="7594600" y="3748088"/>
          <p14:tracePt t="7991" x="7548563" y="3702050"/>
          <p14:tracePt t="7999" x="7502525" y="3648075"/>
          <p14:tracePt t="8006" x="7448550" y="3602038"/>
          <p14:tracePt t="8018" x="7402513" y="3548063"/>
          <p14:tracePt t="8023" x="7339013" y="3482975"/>
          <p14:tracePt t="8031" x="7283450" y="3419475"/>
          <p14:tracePt t="8040" x="7229475" y="3338513"/>
          <p14:tracePt t="8050" x="7175500" y="3273425"/>
          <p14:tracePt t="8054" x="7138988" y="3209925"/>
          <p14:tracePt t="8062" x="7083425" y="3136900"/>
          <p14:tracePt t="8070" x="7029450" y="3054350"/>
          <p14:tracePt t="8078" x="6973888" y="2990850"/>
          <p14:tracePt t="8086" x="6937375" y="2909888"/>
          <p14:tracePt t="8094" x="6864350" y="2827338"/>
          <p14:tracePt t="8102" x="6819900" y="2781300"/>
          <p14:tracePt t="8111" x="6764338" y="2717800"/>
          <p14:tracePt t="8118" x="6718300" y="2662238"/>
          <p14:tracePt t="8126" x="6645275" y="2581275"/>
          <p14:tracePt t="8135" x="6564313" y="2498725"/>
          <p14:tracePt t="8143" x="6491288" y="2408238"/>
          <p14:tracePt t="8150" x="6408738" y="2325688"/>
          <p14:tracePt t="8158" x="6335713" y="2243138"/>
          <p14:tracePt t="8166" x="6235700" y="2170113"/>
          <p14:tracePt t="8174" x="6153150" y="2097088"/>
          <p14:tracePt t="8182" x="6053138" y="2016125"/>
          <p14:tracePt t="8191" x="5962650" y="1914525"/>
          <p14:tracePt t="8198" x="5880100" y="1860550"/>
          <p14:tracePt t="8207" x="5797550" y="1814513"/>
          <p14:tracePt t="8214" x="5716588" y="1760538"/>
          <p14:tracePt t="8223" x="5653088" y="1704975"/>
          <p14:tracePt t="8230" x="5570538" y="1651000"/>
          <p14:tracePt t="8239" x="5524500" y="1631950"/>
          <p14:tracePt t="8246" x="5478463" y="1624013"/>
          <p14:tracePt t="8256" x="5434013" y="1595438"/>
          <p14:tracePt t="8262" x="5397500" y="1587500"/>
          <p14:tracePt t="8270" x="5351463" y="1577975"/>
          <p14:tracePt t="8278" x="5297488" y="1568450"/>
          <p14:tracePt t="8286" x="5195888" y="1541463"/>
          <p14:tracePt t="8297" x="5114925" y="1514475"/>
          <p14:tracePt t="8302" x="5022850" y="1485900"/>
          <p14:tracePt t="8311" x="4905375" y="1422400"/>
          <p14:tracePt t="8319" x="4803775" y="1385888"/>
          <p14:tracePt t="8327" x="4676775" y="1322388"/>
          <p14:tracePt t="8335" x="4594225" y="1295400"/>
          <p14:tracePt t="8342" x="4494213" y="1239838"/>
          <p14:tracePt t="8350" x="4376738" y="1166813"/>
          <p14:tracePt t="8360" x="4284663" y="1139825"/>
          <p14:tracePt t="8366" x="4202113" y="1103313"/>
          <p14:tracePt t="8376" x="4157663" y="1093788"/>
          <p14:tracePt t="8382" x="4084638" y="1093788"/>
          <p14:tracePt t="8391" x="3992563" y="1076325"/>
          <p14:tracePt t="8398" x="3938588" y="1076325"/>
          <p14:tracePt t="8406" x="3883025" y="1076325"/>
          <p14:tracePt t="8414" x="3838575" y="1076325"/>
          <p14:tracePt t="8423" x="3802063" y="1076325"/>
          <p14:tracePt t="8430" x="3756025" y="1076325"/>
          <p14:tracePt t="8439" x="3729038" y="1076325"/>
          <p14:tracePt t="8446" x="3683000" y="1076325"/>
          <p14:tracePt t="8456" x="3646488" y="1076325"/>
          <p14:tracePt t="8462" x="3592513" y="1076325"/>
          <p14:tracePt t="8470" x="3546475" y="1076325"/>
          <p14:tracePt t="8478" x="3519488" y="1076325"/>
          <p14:tracePt t="8486" x="3482975" y="1076325"/>
          <p14:tracePt t="8494" x="3409950" y="1039813"/>
          <p14:tracePt t="8502" x="3373438" y="1039813"/>
          <p14:tracePt t="8510" x="3309938" y="1030288"/>
          <p14:tracePt t="8519" x="3263900" y="1030288"/>
          <p14:tracePt t="8526" x="3227388" y="1020763"/>
          <p14:tracePt t="8534" x="3190875" y="1020763"/>
          <p14:tracePt t="8542" x="3163888" y="1020763"/>
          <p14:tracePt t="8551" x="3154363" y="1020763"/>
          <p14:tracePt t="8559" x="3108325" y="1012825"/>
          <p14:tracePt t="8566" x="3100388" y="1003300"/>
          <p14:tracePt t="8574" x="3071813" y="1003300"/>
          <p14:tracePt t="8582" x="3054350" y="1003300"/>
          <p14:tracePt t="8590" x="3027363" y="1003300"/>
          <p14:tracePt t="8599" x="2990850" y="1003300"/>
          <p14:tracePt t="8611" x="2971800" y="1003300"/>
          <p14:tracePt t="8613" x="2917825" y="1003300"/>
          <p14:tracePt t="8625" x="2852738" y="984250"/>
          <p14:tracePt t="8629" x="2798763" y="984250"/>
          <p14:tracePt t="8641" x="2744788" y="976313"/>
          <p14:tracePt t="8646" x="2662238" y="939800"/>
          <p14:tracePt t="8656" x="2616200" y="930275"/>
          <p14:tracePt t="8662" x="2533650" y="903288"/>
          <p14:tracePt t="8672" x="2489200" y="874713"/>
          <p14:tracePt t="8678" x="2462213" y="866775"/>
          <p14:tracePt t="8687" x="2443163" y="857250"/>
          <p14:tracePt t="8694" x="2433638" y="857250"/>
          <p14:tracePt t="8703" x="2416175" y="857250"/>
          <p14:tracePt t="8758" x="2397125" y="857250"/>
          <p14:tracePt t="8766" x="2370138" y="857250"/>
          <p14:tracePt t="8774" x="2352675" y="857250"/>
          <p14:tracePt t="8782" x="2316163" y="857250"/>
          <p14:tracePt t="8790" x="2279650" y="857250"/>
          <p14:tracePt t="8797" x="2251075" y="857250"/>
          <p14:tracePt t="8807" x="2197100" y="857250"/>
          <p14:tracePt t="8814" x="2106613" y="857250"/>
          <p14:tracePt t="8823" x="2051050" y="857250"/>
          <p14:tracePt t="8830" x="1968500" y="857250"/>
          <p14:tracePt t="8838" x="1895475" y="857250"/>
          <p14:tracePt t="8846" x="1824038" y="857250"/>
          <p14:tracePt t="8854" x="1768475" y="857250"/>
          <p14:tracePt t="8862" x="1677988" y="857250"/>
          <p14:tracePt t="8870" x="1604963" y="857250"/>
          <p14:tracePt t="8878" x="1531938" y="857250"/>
          <p14:tracePt t="8893" x="1449388" y="847725"/>
          <p14:tracePt t="8893" x="1395413" y="847725"/>
          <p14:tracePt t="8902" x="1349375" y="820738"/>
          <p14:tracePt t="8910" x="1285875" y="811213"/>
          <p14:tracePt t="8926" x="1258888" y="811213"/>
          <p14:tracePt t="8934" x="1239838" y="811213"/>
          <p14:tracePt t="8942" x="1212850" y="811213"/>
          <p14:tracePt t="8955" x="1193800" y="811213"/>
          <p14:tracePt t="8960" x="1166813" y="811213"/>
          <p14:tracePt t="8970" x="1157288" y="811213"/>
          <p14:tracePt t="8975" x="1149350" y="811213"/>
          <p14:tracePt t="8982" x="1130300" y="811213"/>
          <p14:tracePt t="8991" x="1120775" y="811213"/>
          <p14:tracePt t="8999" x="1112838" y="811213"/>
          <p14:tracePt t="9006" x="1103313" y="811213"/>
          <p14:tracePt t="9230" x="1084263" y="830263"/>
          <p14:tracePt t="9246" x="1084263" y="847725"/>
          <p14:tracePt t="9254" x="1084263" y="866775"/>
          <p14:tracePt t="9262" x="1084263" y="893763"/>
          <p14:tracePt t="9270" x="1076325" y="903288"/>
          <p14:tracePt t="9288" x="1076325" y="911225"/>
          <p14:tracePt t="9297" x="1076325" y="920750"/>
          <p14:tracePt t="9301" x="1076325" y="930275"/>
          <p14:tracePt t="9311" x="1066800" y="947738"/>
          <p14:tracePt t="9318" x="1057275" y="957263"/>
          <p14:tracePt t="9334" x="1057275" y="976313"/>
          <p14:tracePt t="9350" x="1047750" y="993775"/>
          <p14:tracePt t="9359" x="1030288" y="1003300"/>
          <p14:tracePt t="9366" x="1030288" y="1020763"/>
          <p14:tracePt t="9374" x="1020763" y="1039813"/>
          <p14:tracePt t="9383" x="1011238" y="1076325"/>
          <p14:tracePt t="9392" x="993775" y="1112838"/>
          <p14:tracePt t="9398" x="974725" y="1130300"/>
          <p14:tracePt t="9407" x="966788" y="1166813"/>
          <p14:tracePt t="9414" x="957263" y="1195388"/>
          <p14:tracePt t="9422" x="939800" y="1222375"/>
          <p14:tracePt t="9430" x="930275" y="1239838"/>
          <p14:tracePt t="9440" x="930275" y="1285875"/>
          <p14:tracePt t="9446" x="920750" y="1331913"/>
          <p14:tracePt t="9454" x="920750" y="1339850"/>
          <p14:tracePt t="9462" x="920750" y="1385888"/>
          <p14:tracePt t="9470" x="911225" y="1412875"/>
          <p14:tracePt t="9481" x="903288" y="1449388"/>
          <p14:tracePt t="9485" x="893763" y="1477963"/>
          <p14:tracePt t="9494" x="874713" y="1514475"/>
          <p14:tracePt t="9502" x="866775" y="1550988"/>
          <p14:tracePt t="9510" x="857250" y="1577975"/>
          <p14:tracePt t="9518" x="847725" y="1631950"/>
          <p14:tracePt t="9528" x="838200" y="1651000"/>
          <p14:tracePt t="9535" x="830263" y="1687513"/>
          <p14:tracePt t="9543" x="820738" y="1724025"/>
          <p14:tracePt t="9550" x="811213" y="1741488"/>
          <p14:tracePt t="9558" x="811213" y="1787525"/>
          <p14:tracePt t="9566" x="793750" y="1804988"/>
          <p14:tracePt t="9575" x="774700" y="1841500"/>
          <p14:tracePt t="9582" x="774700" y="1878013"/>
          <p14:tracePt t="9590" x="765175" y="1897063"/>
          <p14:tracePt t="9598" x="757238" y="1933575"/>
          <p14:tracePt t="9607" x="757238" y="1951038"/>
          <p14:tracePt t="9614" x="738188" y="1997075"/>
          <p14:tracePt t="9625" x="738188" y="2024063"/>
          <p14:tracePt t="9631" x="728663" y="2052638"/>
          <p14:tracePt t="9644" x="728663" y="2097088"/>
          <p14:tracePt t="9645" x="728663" y="2133600"/>
          <p14:tracePt t="9655" x="720725" y="2160588"/>
          <p14:tracePt t="9663" x="720725" y="2206625"/>
          <p14:tracePt t="9673" x="720725" y="2252663"/>
          <p14:tracePt t="9678" x="720725" y="2289175"/>
          <p14:tracePt t="9685" x="720725" y="2343150"/>
          <p14:tracePt t="9693" x="720725" y="2408238"/>
          <p14:tracePt t="9702" x="720725" y="2462213"/>
          <p14:tracePt t="9710" x="720725" y="2517775"/>
          <p14:tracePt t="9719" x="720725" y="2571750"/>
          <p14:tracePt t="9726" x="720725" y="2644775"/>
          <p14:tracePt t="9734" x="720725" y="2708275"/>
          <p14:tracePt t="9742" x="720725" y="2744788"/>
          <p14:tracePt t="9751" x="720725" y="2771775"/>
          <p14:tracePt t="9758" x="720725" y="2800350"/>
          <p14:tracePt t="9772" x="720725" y="2844800"/>
          <p14:tracePt t="9774" x="720725" y="2863850"/>
          <p14:tracePt t="9782" x="720725" y="2890838"/>
          <p14:tracePt t="9790" x="720725" y="2936875"/>
          <p14:tracePt t="9798" x="720725" y="2946400"/>
          <p14:tracePt t="9806" x="720725" y="2982913"/>
          <p14:tracePt t="9814" x="720725" y="3009900"/>
          <p14:tracePt t="9822" x="728663" y="3054350"/>
          <p14:tracePt t="9830" x="728663" y="3082925"/>
          <p14:tracePt t="9839" x="747713" y="3109913"/>
          <p14:tracePt t="9846" x="757238" y="3136900"/>
          <p14:tracePt t="9854" x="784225" y="3173413"/>
          <p14:tracePt t="9862" x="801688" y="3200400"/>
          <p14:tracePt t="9870" x="811213" y="3209925"/>
          <p14:tracePt t="9878" x="838200" y="3236913"/>
          <p14:tracePt t="9887" x="857250" y="3265488"/>
          <p14:tracePt t="9894" x="874713" y="3302000"/>
          <p14:tracePt t="9902" x="903288" y="3328988"/>
          <p14:tracePt t="9910" x="911225" y="3355975"/>
          <p14:tracePt t="9918" x="920750" y="3392488"/>
          <p14:tracePt t="9926" x="939800" y="3411538"/>
          <p14:tracePt t="9934" x="947738" y="3419475"/>
          <p14:tracePt t="9942" x="947738" y="3429000"/>
          <p14:tracePt t="9954" x="957263" y="3429000"/>
          <p14:tracePt t="9963" x="966788" y="3446463"/>
          <p14:tracePt t="10009" x="984250" y="3455988"/>
          <p14:tracePt t="10032" x="984250" y="3465513"/>
          <p14:tracePt t="10042" x="993775" y="3475038"/>
          <p14:tracePt t="10051" x="1003300" y="3492500"/>
          <p14:tracePt t="10062" x="1011238" y="3502025"/>
          <p14:tracePt t="10070" x="1020763" y="3511550"/>
          <p14:tracePt t="10078" x="1030288" y="3519488"/>
          <p14:tracePt t="10102" x="1039813" y="3529013"/>
          <p14:tracePt t="10353" x="1039813" y="3511550"/>
          <p14:tracePt t="10366" x="1011238" y="3465513"/>
          <p14:tracePt t="10369" x="993775" y="3438525"/>
          <p14:tracePt t="10375" x="984250" y="3402013"/>
          <p14:tracePt t="10382" x="947738" y="3346450"/>
          <p14:tracePt t="10390" x="930275" y="3302000"/>
          <p14:tracePt t="10398" x="874713" y="3219450"/>
          <p14:tracePt t="10407" x="830263" y="3155950"/>
          <p14:tracePt t="10415" x="793750" y="3090863"/>
          <p14:tracePt t="10422" x="738188" y="2973388"/>
          <p14:tracePt t="10430" x="684213" y="2909888"/>
          <p14:tracePt t="10439" x="655638" y="2827338"/>
          <p14:tracePt t="10446" x="601663" y="2744788"/>
          <p14:tracePt t="10455" x="565150" y="2654300"/>
          <p14:tracePt t="10462" x="538163" y="2589213"/>
          <p14:tracePt t="10470" x="511175" y="2508250"/>
          <p14:tracePt t="10478" x="482600" y="2425700"/>
          <p14:tracePt t="10487" x="474663" y="2371725"/>
          <p14:tracePt t="10494" x="474663" y="2279650"/>
          <p14:tracePt t="10502" x="455613" y="2189163"/>
          <p14:tracePt t="10510" x="455613" y="2125663"/>
          <p14:tracePt t="10519" x="455613" y="2070100"/>
          <p14:tracePt t="10526" x="455613" y="1979613"/>
          <p14:tracePt t="10534" x="455613" y="1887538"/>
          <p14:tracePt t="10542" x="455613" y="1797050"/>
          <p14:tracePt t="10550" x="455613" y="1704975"/>
          <p14:tracePt t="10558" x="455613" y="1614488"/>
          <p14:tracePt t="10566" x="455613" y="1541463"/>
          <p14:tracePt t="10574" x="455613" y="1477963"/>
          <p14:tracePt t="10582" x="455613" y="1404938"/>
          <p14:tracePt t="10591" x="455613" y="1312863"/>
          <p14:tracePt t="10598" x="455613" y="1276350"/>
          <p14:tracePt t="10608" x="465138" y="1222375"/>
          <p14:tracePt t="10614" x="482600" y="1139825"/>
          <p14:tracePt t="10621" x="511175" y="1112838"/>
          <p14:tracePt t="10630" x="547688" y="1039813"/>
          <p14:tracePt t="10641" x="565150" y="1003300"/>
          <p14:tracePt t="10645" x="592138" y="976313"/>
          <p14:tracePt t="10655" x="620713" y="957263"/>
          <p14:tracePt t="10662" x="638175" y="930275"/>
          <p14:tracePt t="10672" x="665163" y="911225"/>
          <p14:tracePt t="10678" x="692150" y="903288"/>
          <p14:tracePt t="10688" x="757238" y="884238"/>
          <p14:tracePt t="10694" x="801688" y="857250"/>
          <p14:tracePt t="10702" x="830263" y="847725"/>
          <p14:tracePt t="10710" x="884238" y="839788"/>
          <p14:tracePt t="10717" x="930275" y="839788"/>
          <p14:tracePt t="10726" x="984250" y="830263"/>
          <p14:tracePt t="10734" x="1030288" y="803275"/>
          <p14:tracePt t="10742" x="1066800" y="803275"/>
          <p14:tracePt t="10750" x="1093788" y="803275"/>
          <p14:tracePt t="10758" x="1139825" y="803275"/>
          <p14:tracePt t="10766" x="1176338" y="803275"/>
          <p14:tracePt t="10774" x="1222375" y="803275"/>
          <p14:tracePt t="10782" x="1276350" y="803275"/>
          <p14:tracePt t="10791" x="1330325" y="803275"/>
          <p14:tracePt t="10797" x="1376363" y="803275"/>
          <p14:tracePt t="10807" x="1395413" y="811213"/>
          <p14:tracePt t="10814" x="1422400" y="847725"/>
          <p14:tracePt t="10830" x="1439863" y="866775"/>
          <p14:tracePt t="10841" x="1449388" y="884238"/>
          <p14:tracePt t="10847" x="1449388" y="893763"/>
          <p14:tracePt t="10861" x="1449388" y="920750"/>
          <p14:tracePt t="10870" x="1449388" y="939800"/>
          <p14:tracePt t="10893" x="1449388" y="947738"/>
          <p14:tracePt t="10894" x="1449388" y="966788"/>
          <p14:tracePt t="10902" x="1449388" y="976313"/>
          <p14:tracePt t="10910" x="1449388" y="984250"/>
          <p14:tracePt t="10926" x="1449388" y="993775"/>
          <p14:tracePt t="10934" x="1449388" y="1003300"/>
          <p14:tracePt t="10950" x="1449388" y="1012825"/>
          <p14:tracePt t="10958" x="1449388" y="1020763"/>
          <p14:tracePt t="10966" x="1449388" y="1030288"/>
          <p14:tracePt t="10974" x="1449388" y="1049338"/>
          <p14:tracePt t="10990" x="1439863" y="1057275"/>
          <p14:tracePt t="11154" x="1439863" y="1066800"/>
          <p14:tracePt t="11174" x="1449388" y="1066800"/>
          <p14:tracePt t="11214" x="1458913" y="1066800"/>
          <p14:tracePt t="11283" x="1468438" y="1066800"/>
          <p14:tracePt t="12332" x="1468438" y="1057275"/>
          <p14:tracePt t="12338" x="1468438" y="1049338"/>
          <p14:tracePt t="12366" x="1468438" y="1030288"/>
          <p14:tracePt t="12742" x="1468438" y="1020763"/>
          <p14:tracePt t="12750" x="1468438" y="1012825"/>
          <p14:tracePt t="12766" x="1458913" y="1012825"/>
          <p14:tracePt t="12775" x="1449388" y="1003300"/>
          <p14:tracePt t="12814" x="1439863" y="1003300"/>
          <p14:tracePt t="12830" x="1412875" y="1003300"/>
          <p14:tracePt t="12838" x="1403350" y="1003300"/>
          <p14:tracePt t="12859" x="1395413" y="1003300"/>
          <p14:tracePt t="12878" x="1376363" y="1003300"/>
          <p14:tracePt t="12910" x="1366838" y="1003300"/>
          <p14:tracePt t="12934" x="1358900" y="1003300"/>
          <p14:tracePt t="12942" x="1349375" y="1003300"/>
          <p14:tracePt t="12950" x="1339850" y="1003300"/>
          <p14:tracePt t="12958" x="1330325" y="1003300"/>
          <p14:tracePt t="12966" x="1322388" y="1003300"/>
          <p14:tracePt t="12974" x="1312863" y="1003300"/>
          <p14:tracePt t="12982" x="1303338" y="1003300"/>
          <p14:tracePt t="12990" x="1293813" y="1003300"/>
          <p14:tracePt t="13003" x="1285875" y="1003300"/>
          <p14:tracePt t="13014" x="1276350" y="1003300"/>
          <p14:tracePt t="13023" x="1258888" y="1003300"/>
          <p14:tracePt t="13030" x="1249363" y="1003300"/>
          <p14:tracePt t="13054" x="1239838" y="993775"/>
          <p14:tracePt t="13070" x="1230313" y="984250"/>
          <p14:tracePt t="14535" x="1230313" y="976313"/>
          <p14:tracePt t="14552" x="1230313" y="966788"/>
          <p14:tracePt t="14567" x="1230313" y="957263"/>
          <p14:tracePt t="14594" x="1230313" y="947738"/>
          <p14:tracePt t="14758" x="1230313" y="966788"/>
          <p14:tracePt t="14784" x="1230313" y="976313"/>
          <p14:tracePt t="15531" x="1249363" y="957263"/>
          <p14:tracePt t="17830" x="1276350" y="957263"/>
          <p14:tracePt t="17838" x="1285875" y="957263"/>
          <p14:tracePt t="17870" x="1293813" y="957263"/>
          <p14:tracePt t="18944" x="1303338" y="957263"/>
          <p14:tracePt t="18952" x="1322388" y="957263"/>
          <p14:tracePt t="18987" x="1330325" y="957263"/>
          <p14:tracePt t="18999" x="1339850" y="957263"/>
          <p14:tracePt t="19790" x="1349375" y="957263"/>
          <p14:tracePt t="20522" x="1349375" y="966788"/>
          <p14:tracePt t="20526" x="1349375" y="976313"/>
          <p14:tracePt t="20630" x="1349375" y="984250"/>
          <p14:tracePt t="21566" x="1349375" y="993775"/>
          <p14:tracePt t="21582" x="1349375" y="1003300"/>
          <p14:tracePt t="21592" x="1366838" y="1039813"/>
          <p14:tracePt t="21599" x="1376363" y="1049338"/>
          <p14:tracePt t="21606" x="1385888" y="1049338"/>
          <p14:tracePt t="21615" x="1395413" y="1057275"/>
          <p14:tracePt t="21624" x="1412875" y="1066800"/>
          <p14:tracePt t="21630" x="1412875" y="1076325"/>
          <p14:tracePt t="21641" x="1422400" y="1085850"/>
          <p14:tracePt t="21646" x="1439863" y="1103313"/>
          <p14:tracePt t="21654" x="1458913" y="1122363"/>
          <p14:tracePt t="21662" x="1468438" y="1130300"/>
          <p14:tracePt t="21672" x="1468438" y="1149350"/>
          <p14:tracePt t="21678" x="1476375" y="1166813"/>
          <p14:tracePt t="21686" x="1504950" y="1195388"/>
          <p14:tracePt t="21694" x="1522413" y="1222375"/>
          <p14:tracePt t="21702" x="1531938" y="1258888"/>
          <p14:tracePt t="21710" x="1558925" y="1285875"/>
          <p14:tracePt t="21719" x="1595438" y="1322388"/>
          <p14:tracePt t="21726" x="1658938" y="1385888"/>
          <p14:tracePt t="21734" x="1741488" y="1441450"/>
          <p14:tracePt t="21742" x="1778000" y="1458913"/>
          <p14:tracePt t="21753" x="1831975" y="1514475"/>
          <p14:tracePt t="21761" x="1878013" y="1531938"/>
          <p14:tracePt t="21767" x="1905000" y="1550988"/>
          <p14:tracePt t="21777" x="1931988" y="1568450"/>
          <p14:tracePt t="21783" x="1968500" y="1595438"/>
          <p14:tracePt t="21791" x="1978025" y="1604963"/>
          <p14:tracePt t="21798" x="1987550" y="1631950"/>
          <p14:tracePt t="21807" x="1997075" y="1651000"/>
          <p14:tracePt t="21816" x="2005013" y="1651000"/>
          <p14:tracePt t="21822" x="2005013" y="1668463"/>
          <p14:tracePt t="21832" x="2014538" y="1677988"/>
          <p14:tracePt t="21838" x="2014538" y="1697038"/>
          <p14:tracePt t="21846" x="2014538" y="1714500"/>
          <p14:tracePt t="21855" x="2024063" y="1731963"/>
          <p14:tracePt t="21862" x="2024063" y="1751013"/>
          <p14:tracePt t="21871" x="2033588" y="1768475"/>
          <p14:tracePt t="21879" x="2051050" y="1787525"/>
          <p14:tracePt t="21890" x="2060575" y="1804988"/>
          <p14:tracePt t="21894" x="2070100" y="1814513"/>
          <p14:tracePt t="21914" x="2078038" y="1824038"/>
          <p14:tracePt t="21979" x="2078038" y="1841500"/>
          <p14:tracePt t="21982" x="2087563" y="1851025"/>
          <p14:tracePt t="21990" x="2097088" y="1860550"/>
          <p14:tracePt t="22006" x="2097088" y="1870075"/>
          <p14:tracePt t="22022" x="2106613" y="1887538"/>
          <p14:tracePt t="22047" x="2114550" y="1897063"/>
          <p14:tracePt t="22054" x="2114550" y="1906588"/>
          <p14:tracePt t="22063" x="2124075" y="1906588"/>
          <p14:tracePt t="22071" x="2133600" y="1914525"/>
          <p14:tracePt t="22086" x="2133600" y="1924050"/>
          <p14:tracePt t="22102" x="2143125" y="1933575"/>
          <p14:tracePt t="22118" x="2143125" y="1943100"/>
          <p14:tracePt t="22134" x="2151063" y="1951038"/>
          <p14:tracePt t="22142" x="2151063" y="1970088"/>
          <p14:tracePt t="22166" x="2151063" y="1987550"/>
          <p14:tracePt t="22174" x="2160588" y="1997075"/>
          <p14:tracePt t="22182" x="2170113" y="2006600"/>
          <p14:tracePt t="22190" x="2170113" y="2016125"/>
          <p14:tracePt t="22206" x="2170113" y="2024063"/>
          <p14:tracePt t="22239" x="2179638" y="2033588"/>
          <p14:tracePt t="22246" x="2179638" y="2043113"/>
          <p14:tracePt t="22263" x="2179638" y="2052638"/>
          <p14:tracePt t="22286" x="2179638" y="2060575"/>
          <p14:tracePt t="22475" x="2187575" y="2070100"/>
          <p14:tracePt t="22478" x="2206625" y="2070100"/>
          <p14:tracePt t="22487" x="2233613" y="2070100"/>
          <p14:tracePt t="22494" x="2260600" y="2070100"/>
          <p14:tracePt t="22502" x="2306638" y="2070100"/>
          <p14:tracePt t="22510" x="2360613" y="2070100"/>
          <p14:tracePt t="22518" x="2433638" y="2079625"/>
          <p14:tracePt t="22526" x="2516188" y="2125663"/>
          <p14:tracePt t="22534" x="2606675" y="2133600"/>
          <p14:tracePt t="22542" x="2679700" y="2133600"/>
          <p14:tracePt t="22550" x="2762250" y="2143125"/>
          <p14:tracePt t="22558" x="2835275" y="2170113"/>
          <p14:tracePt t="22567" x="2908300" y="2170113"/>
          <p14:tracePt t="22574" x="2971800" y="2189163"/>
          <p14:tracePt t="22582" x="3008313" y="2189163"/>
          <p14:tracePt t="22590" x="3071813" y="2197100"/>
          <p14:tracePt t="22606" x="3108325" y="2197100"/>
          <p14:tracePt t="22614" x="3117850" y="2206625"/>
          <p14:tracePt t="24230" x="3144838" y="2206625"/>
          <p14:tracePt t="24238" x="3200400" y="2206625"/>
          <p14:tracePt t="24246" x="3273425" y="2206625"/>
          <p14:tracePt t="24254" x="3382963" y="2206625"/>
          <p14:tracePt t="24262" x="3490913" y="2206625"/>
          <p14:tracePt t="24272" x="3609975" y="2243138"/>
          <p14:tracePt t="24278" x="3738563" y="2243138"/>
          <p14:tracePt t="24286" x="3829050" y="2262188"/>
          <p14:tracePt t="24295" x="3948113" y="2270125"/>
          <p14:tracePt t="24303" x="4002088" y="2298700"/>
          <p14:tracePt t="24310" x="4075113" y="2298700"/>
          <p14:tracePt t="24318" x="4094163" y="2298700"/>
          <p14:tracePt t="24327" x="4129088" y="2298700"/>
          <p14:tracePt t="24346" x="4138613" y="2298700"/>
          <p14:tracePt t="24358" x="4157663" y="2298700"/>
          <p14:tracePt t="24366" x="4165600" y="2289175"/>
          <p14:tracePt t="24382" x="4175125" y="2289175"/>
          <p14:tracePt t="24406" x="4175125" y="2279650"/>
          <p14:tracePt t="25006" x="4175125" y="2270125"/>
          <p14:tracePt t="25062" x="4175125" y="2262188"/>
          <p14:tracePt t="25422" x="4165600" y="2252663"/>
          <p14:tracePt t="25656" x="4165600" y="2243138"/>
          <p14:tracePt t="25832" x="4175125" y="2225675"/>
          <p14:tracePt t="26019" x="4175125" y="2216150"/>
          <p14:tracePt t="26924" x="4184650" y="2206625"/>
          <p14:tracePt t="27262" x="4194175" y="2197100"/>
          <p14:tracePt t="27270" x="4202113" y="2189163"/>
          <p14:tracePt t="28870" x="4202113" y="2197100"/>
          <p14:tracePt t="29477" x="4184650" y="2197100"/>
          <p14:tracePt t="29624" x="4175125" y="2197100"/>
          <p14:tracePt t="29639" x="4175125" y="2189163"/>
          <p14:tracePt t="29708" x="4175125" y="2179638"/>
          <p14:tracePt t="29712" x="4175125" y="2170113"/>
          <p14:tracePt t="29734" x="4175125" y="2160588"/>
          <p14:tracePt t="29750" x="4175125" y="2152650"/>
          <p14:tracePt t="29760" x="4184650" y="2143125"/>
          <p14:tracePt t="29815" x="4194175" y="2133600"/>
          <p14:tracePt t="30598" x="4194175" y="2143125"/>
          <p14:tracePt t="30614" x="4175125" y="2160588"/>
          <p14:tracePt t="31182" x="4165600" y="2170113"/>
          <p14:tracePt t="31222" x="4157663" y="2179638"/>
          <p14:tracePt t="31862" x="4148138" y="2189163"/>
          <p14:tracePt t="32257" x="4148138" y="2197100"/>
          <p14:tracePt t="32265" x="4138613" y="2206625"/>
          <p14:tracePt t="32273" x="4129088" y="2216150"/>
          <p14:tracePt t="32278" x="4129088" y="2225675"/>
          <p14:tracePt t="33723" x="4129088" y="2233613"/>
          <p14:tracePt t="33745" x="4121150" y="2233613"/>
          <p14:tracePt t="33758" x="4111625" y="2252663"/>
          <p14:tracePt t="33781" x="4111625" y="2262188"/>
          <p14:tracePt t="33902" x="4111625" y="2270125"/>
          <p14:tracePt t="33910" x="4102100" y="2279650"/>
          <p14:tracePt t="33918" x="4094163" y="2289175"/>
          <p14:tracePt t="33926" x="4075113" y="2306638"/>
          <p14:tracePt t="33966" x="4065588" y="2316163"/>
          <p14:tracePt t="34070" x="4057650" y="2325688"/>
          <p14:tracePt t="34158" x="4048125" y="2325688"/>
          <p14:tracePt t="34166" x="4011613" y="2325688"/>
          <p14:tracePt t="34174" x="4002088" y="2325688"/>
          <p14:tracePt t="34182" x="3965575" y="2325688"/>
          <p14:tracePt t="34191" x="3948113" y="2325688"/>
          <p14:tracePt t="34198" x="3919538" y="2325688"/>
          <p14:tracePt t="34207" x="3902075" y="2325688"/>
          <p14:tracePt t="34214" x="3875088" y="2325688"/>
          <p14:tracePt t="34222" x="3865563" y="2325688"/>
          <p14:tracePt t="34230" x="3856038" y="2325688"/>
          <p14:tracePt t="34238" x="3846513" y="2325688"/>
          <p14:tracePt t="34246" x="3838575" y="2325688"/>
          <p14:tracePt t="34254" x="3829050" y="2325688"/>
          <p14:tracePt t="34262" x="3810000" y="2325688"/>
          <p14:tracePt t="34270" x="3783013" y="2325688"/>
          <p14:tracePt t="34278" x="3765550" y="2325688"/>
          <p14:tracePt t="34288" x="3738563" y="2325688"/>
          <p14:tracePt t="34294" x="3692525" y="2325688"/>
          <p14:tracePt t="34302" x="3665538" y="2325688"/>
          <p14:tracePt t="34311" x="3609975" y="2325688"/>
          <p14:tracePt t="34318" x="3556000" y="2325688"/>
          <p14:tracePt t="34326" x="3500438" y="2325688"/>
          <p14:tracePt t="34334" x="3409950" y="2325688"/>
          <p14:tracePt t="34344" x="3363913" y="2325688"/>
          <p14:tracePt t="34350" x="3327400" y="2325688"/>
          <p14:tracePt t="34358" x="3263900" y="2325688"/>
          <p14:tracePt t="34366" x="3227388" y="2325688"/>
          <p14:tracePt t="34374" x="3200400" y="2325688"/>
          <p14:tracePt t="34383" x="3181350" y="2325688"/>
          <p14:tracePt t="34390" x="3154363" y="2325688"/>
          <p14:tracePt t="34399" x="3144838" y="2325688"/>
          <p14:tracePt t="34407" x="3127375" y="2325688"/>
          <p14:tracePt t="34414" x="3108325" y="2325688"/>
          <p14:tracePt t="34423" x="3090863" y="2325688"/>
          <p14:tracePt t="34430" x="3063875" y="2325688"/>
          <p14:tracePt t="34438" x="3035300" y="2325688"/>
          <p14:tracePt t="34446" x="2981325" y="2325688"/>
          <p14:tracePt t="34455" x="2925763" y="2325688"/>
          <p14:tracePt t="34462" x="2825750" y="2325688"/>
          <p14:tracePt t="34470" x="2752725" y="2325688"/>
          <p14:tracePt t="34478" x="2662238" y="2298700"/>
          <p14:tracePt t="34487" x="2562225" y="2289175"/>
          <p14:tracePt t="34494" x="2506663" y="2270125"/>
          <p14:tracePt t="34502" x="2433638" y="2262188"/>
          <p14:tracePt t="34510" x="2416175" y="2262188"/>
          <p14:tracePt t="34518" x="2370138" y="2262188"/>
          <p14:tracePt t="34526" x="2343150" y="2243138"/>
          <p14:tracePt t="34534" x="2333625" y="2243138"/>
          <p14:tracePt t="34614" x="2324100" y="2243138"/>
          <p14:tracePt t="34630" x="2316163" y="2243138"/>
          <p14:tracePt t="34648" x="2297113" y="2243138"/>
          <p14:tracePt t="34654" x="2287588" y="2243138"/>
          <p14:tracePt t="34678" x="2287588" y="2262188"/>
          <p14:tracePt t="34686" x="2287588" y="2270125"/>
          <p14:tracePt t="34703" x="2287588" y="2279650"/>
          <p14:tracePt t="34742" x="2287588" y="2289175"/>
          <p14:tracePt t="34750" x="2287588" y="2306638"/>
          <p14:tracePt t="34832" x="2279650" y="2316163"/>
          <p14:tracePt t="34852" x="2260600" y="2316163"/>
          <p14:tracePt t="34858" x="2251075" y="2325688"/>
          <p14:tracePt t="34862" x="2243138" y="2325688"/>
          <p14:tracePt t="34871" x="2233613" y="2325688"/>
          <p14:tracePt t="34878" x="2224088" y="2325688"/>
          <p14:tracePt t="34888" x="2206625" y="2325688"/>
          <p14:tracePt t="34895" x="2197100" y="2335213"/>
          <p14:tracePt t="34903" x="2170113" y="2335213"/>
          <p14:tracePt t="34910" x="2151063" y="2335213"/>
          <p14:tracePt t="34919" x="2124075" y="2335213"/>
          <p14:tracePt t="34926" x="2106613" y="2335213"/>
          <p14:tracePt t="34934" x="2087563" y="2335213"/>
          <p14:tracePt t="34941" x="2070100" y="2335213"/>
          <p14:tracePt t="34950" x="2041525" y="2335213"/>
          <p14:tracePt t="34958" x="2033588" y="2335213"/>
          <p14:tracePt t="34968" x="2024063" y="2335213"/>
          <p14:tracePt t="34974" x="1997075" y="2335213"/>
          <p14:tracePt t="34982" x="1987550" y="2335213"/>
          <p14:tracePt t="35006" x="1978025" y="2335213"/>
          <p14:tracePt t="35176" x="1997075" y="2335213"/>
          <p14:tracePt t="35184" x="2033588" y="2335213"/>
          <p14:tracePt t="35194" x="2060575" y="2352675"/>
          <p14:tracePt t="35201" x="2087563" y="2371725"/>
          <p14:tracePt t="35209" x="2124075" y="2408238"/>
          <p14:tracePt t="35214" x="2143125" y="2416175"/>
          <p14:tracePt t="35222" x="2160588" y="2435225"/>
          <p14:tracePt t="35230" x="2179638" y="2444750"/>
          <p14:tracePt t="35239" x="2187575" y="2452688"/>
          <p14:tracePt t="35561" x="2197100" y="2462213"/>
          <p14:tracePt t="35793" x="2214563" y="2462213"/>
          <p14:tracePt t="35830" x="2233613" y="2471738"/>
          <p14:tracePt t="35838" x="2251075" y="2481263"/>
          <p14:tracePt t="35846" x="2270125" y="2498725"/>
          <p14:tracePt t="35855" x="2279650" y="2508250"/>
          <p14:tracePt t="35863" x="2297113" y="2508250"/>
          <p14:tracePt t="35877" x="2316163" y="2517775"/>
          <p14:tracePt t="35878" x="2324100" y="2517775"/>
          <p14:tracePt t="35888" x="2352675" y="2525713"/>
          <p14:tracePt t="35894" x="2352675" y="2535238"/>
          <p14:tracePt t="35902" x="2360613" y="2544763"/>
          <p14:tracePt t="35910" x="2379663" y="2554288"/>
          <p14:tracePt t="35919" x="2389188" y="2562225"/>
          <p14:tracePt t="35926" x="2397125" y="2571750"/>
          <p14:tracePt t="35935" x="2406650" y="2581275"/>
          <p14:tracePt t="35942" x="2416175" y="2581275"/>
          <p14:tracePt t="35958" x="2425700" y="2589213"/>
          <p14:tracePt t="35982" x="2425700" y="2608263"/>
          <p14:tracePt t="35999" x="2425700" y="2625725"/>
          <p14:tracePt t="36015" x="2425700" y="2635250"/>
          <p14:tracePt t="36030" x="2425700" y="2654300"/>
          <p14:tracePt t="36050" x="2425700" y="2662238"/>
          <p14:tracePt t="36088" x="2425700" y="2671763"/>
          <p14:tracePt t="36112" x="2425700" y="2690813"/>
          <p14:tracePt t="36127" x="2425700" y="2698750"/>
          <p14:tracePt t="36142" x="2425700" y="2708275"/>
          <p14:tracePt t="36166" x="2425700" y="2717800"/>
          <p14:tracePt t="36182" x="2425700" y="2727325"/>
          <p14:tracePt t="36190" x="2425700" y="2735263"/>
          <p14:tracePt t="36214" x="2425700" y="2744788"/>
          <p14:tracePt t="36462" x="2416175" y="2763838"/>
          <p14:tracePt t="36486" x="2416175" y="2771775"/>
          <p14:tracePt t="36506" x="2416175" y="2781300"/>
          <p14:tracePt t="36521" x="2416175" y="2790825"/>
          <p14:tracePt t="36571" x="2416175" y="2800350"/>
          <p14:tracePt t="36777" x="2397125" y="2800350"/>
          <p14:tracePt t="36788" x="2379663" y="2827338"/>
          <p14:tracePt t="36798" x="2360613" y="2827338"/>
          <p14:tracePt t="36806" x="2352675" y="2827338"/>
          <p14:tracePt t="36822" x="2333625" y="2827338"/>
          <p14:tracePt t="36830" x="2324100" y="2836863"/>
          <p14:tracePt t="36839" x="2316163" y="2836863"/>
          <p14:tracePt t="36846" x="2306638" y="2836863"/>
          <p14:tracePt t="36854" x="2306638" y="2844800"/>
          <p14:tracePt t="36869" x="2297113" y="2844800"/>
          <p14:tracePt t="36887" x="2279650" y="2844800"/>
          <p14:tracePt t="36910" x="2270125" y="2844800"/>
          <p14:tracePt t="36926" x="2260600" y="2844800"/>
          <p14:tracePt t="37146" x="2270125" y="2844800"/>
          <p14:tracePt t="37152" x="2279650" y="2844800"/>
          <p14:tracePt t="37160" x="2306638" y="2844800"/>
          <p14:tracePt t="37174" x="2316163" y="2844800"/>
          <p14:tracePt t="37182" x="2333625" y="2844800"/>
          <p14:tracePt t="37190" x="2352675" y="2844800"/>
          <p14:tracePt t="37198" x="2360613" y="2844800"/>
          <p14:tracePt t="37206" x="2379663" y="2844800"/>
          <p14:tracePt t="37214" x="2389188" y="2844800"/>
          <p14:tracePt t="37222" x="2397125" y="2844800"/>
          <p14:tracePt t="37230" x="2416175" y="2844800"/>
          <p14:tracePt t="37238" x="2433638" y="2844800"/>
          <p14:tracePt t="37246" x="2443163" y="2844800"/>
          <p14:tracePt t="37255" x="2462213" y="2844800"/>
          <p14:tracePt t="37263" x="2479675" y="2844800"/>
          <p14:tracePt t="37278" x="2489200" y="2844800"/>
          <p14:tracePt t="37286" x="2506663" y="2844800"/>
          <p14:tracePt t="37310" x="2516188" y="2844800"/>
          <p14:tracePt t="37343" x="2525713" y="2844800"/>
          <p14:tracePt t="37480" x="2533650" y="2844800"/>
          <p14:tracePt t="37547" x="2543175" y="2844800"/>
          <p14:tracePt t="37727" x="2562225" y="2844800"/>
          <p14:tracePt t="37735" x="2589213" y="2844800"/>
          <p14:tracePt t="37742" x="2598738" y="2844800"/>
          <p14:tracePt t="37750" x="2606675" y="2844800"/>
          <p14:tracePt t="37758" x="2635250" y="2844800"/>
          <p14:tracePt t="37766" x="2643188" y="2844800"/>
          <p14:tracePt t="37774" x="2652713" y="2844800"/>
          <p14:tracePt t="37782" x="2662238" y="2844800"/>
          <p14:tracePt t="37790" x="2671763" y="2844800"/>
          <p14:tracePt t="37806" x="2679700" y="2844800"/>
          <p14:tracePt t="37814" x="2689225" y="2844800"/>
          <p14:tracePt t="37838" x="2708275" y="2844800"/>
          <p14:tracePt t="37854" x="2725738" y="2863850"/>
          <p14:tracePt t="37870" x="2735263" y="2873375"/>
          <p14:tracePt t="37907" x="2744788" y="2881313"/>
          <p14:tracePt t="37909" x="2752725" y="2881313"/>
          <p14:tracePt t="37950" x="2762250" y="2881313"/>
          <p14:tracePt t="37958" x="2771775" y="2881313"/>
          <p14:tracePt t="37966" x="2789238" y="2881313"/>
          <p14:tracePt t="37975" x="2808288" y="2881313"/>
          <p14:tracePt t="37985" x="2835275" y="2881313"/>
          <p14:tracePt t="37989" x="2852738" y="2881313"/>
          <p14:tracePt t="37999" x="2889250" y="2881313"/>
          <p14:tracePt t="38006" x="2908300" y="2881313"/>
          <p14:tracePt t="38014" x="2944813" y="2881313"/>
          <p14:tracePt t="38031" x="2981325" y="2881313"/>
          <p14:tracePt t="38038" x="2990850" y="2890838"/>
          <p14:tracePt t="38046" x="2998788" y="2890838"/>
          <p14:tracePt t="38054" x="3017838" y="2890838"/>
          <p14:tracePt t="38062" x="3027363" y="2890838"/>
          <p14:tracePt t="38074" x="3044825" y="2890838"/>
          <p14:tracePt t="38089" x="3071813" y="2900363"/>
          <p14:tracePt t="38095" x="3081338" y="2909888"/>
          <p14:tracePt t="38118" x="3090863" y="2917825"/>
          <p14:tracePt t="38158" x="3100388" y="2917825"/>
          <p14:tracePt t="38166" x="3108325" y="2917825"/>
          <p14:tracePt t="38174" x="3117850" y="2917825"/>
          <p14:tracePt t="38200" x="3127375" y="2917825"/>
          <p14:tracePt t="38327" x="3144838" y="2917825"/>
          <p14:tracePt t="38336" x="3154363" y="2917825"/>
          <p14:tracePt t="38350" x="3181350" y="2917825"/>
          <p14:tracePt t="38358" x="3190875" y="2917825"/>
          <p14:tracePt t="38366" x="3200400" y="2917825"/>
          <p14:tracePt t="38375" x="3227388" y="2917825"/>
          <p14:tracePt t="38382" x="3236913" y="2917825"/>
          <p14:tracePt t="38390" x="3244850" y="2917825"/>
          <p14:tracePt t="38408" x="3263900" y="2917825"/>
          <p14:tracePt t="38422" x="3273425" y="2917825"/>
          <p14:tracePt t="38431" x="3281363" y="2917825"/>
          <p14:tracePt t="38438" x="3290888" y="2917825"/>
          <p14:tracePt t="38446" x="3309938" y="2917825"/>
          <p14:tracePt t="38462" x="3317875" y="2917825"/>
          <p14:tracePt t="38470" x="3327400" y="2917825"/>
          <p14:tracePt t="38478" x="3354388" y="2917825"/>
          <p14:tracePt t="38486" x="3373438" y="2917825"/>
          <p14:tracePt t="38494" x="3390900" y="2917825"/>
          <p14:tracePt t="38503" x="3409950" y="2917825"/>
          <p14:tracePt t="38510" x="3419475" y="2917825"/>
          <p14:tracePt t="38519" x="3455988" y="2917825"/>
          <p14:tracePt t="38526" x="3482975" y="2917825"/>
          <p14:tracePt t="38534" x="3500438" y="2917825"/>
          <p14:tracePt t="38544" x="3527425" y="2917825"/>
          <p14:tracePt t="38550" x="3556000" y="2917825"/>
          <p14:tracePt t="38558" x="3573463" y="2917825"/>
          <p14:tracePt t="38567" x="3600450" y="2917825"/>
          <p14:tracePt t="38574" x="3619500" y="2917825"/>
          <p14:tracePt t="38582" x="3636963" y="2917825"/>
          <p14:tracePt t="38590" x="3646488" y="2909888"/>
          <p14:tracePt t="38599" x="3665538" y="2900363"/>
          <p14:tracePt t="38616" x="3673475" y="2890838"/>
          <p14:tracePt t="38632" x="3692525" y="2873375"/>
          <p14:tracePt t="38841" x="3709988" y="2873375"/>
          <p14:tracePt t="38866" x="3719513" y="2873375"/>
          <p14:tracePt t="38881" x="3746500" y="2873375"/>
          <p14:tracePt t="38887" x="3765550" y="2873375"/>
          <p14:tracePt t="38894" x="3792538" y="2873375"/>
          <p14:tracePt t="38906" x="3829050" y="2881313"/>
          <p14:tracePt t="38910" x="3883025" y="2890838"/>
          <p14:tracePt t="38919" x="3919538" y="2890838"/>
          <p14:tracePt t="38926" x="3975100" y="2890838"/>
          <p14:tracePt t="38934" x="4057650" y="2917825"/>
          <p14:tracePt t="38942" x="4094163" y="2917825"/>
          <p14:tracePt t="38950" x="4157663" y="2927350"/>
          <p14:tracePt t="38958" x="4194175" y="2927350"/>
          <p14:tracePt t="38966" x="4248150" y="2927350"/>
          <p14:tracePt t="38974" x="4284663" y="2927350"/>
          <p14:tracePt t="38983" x="4321175" y="2927350"/>
          <p14:tracePt t="38990" x="4348163" y="2927350"/>
          <p14:tracePt t="38999" x="4367213" y="2927350"/>
          <p14:tracePt t="39006" x="4394200" y="2927350"/>
          <p14:tracePt t="39014" x="4403725" y="2927350"/>
          <p14:tracePt t="39023" x="4413250" y="2927350"/>
          <p14:tracePt t="39030" x="4421188" y="2927350"/>
          <p14:tracePt t="39047" x="4421188" y="2917825"/>
          <p14:tracePt t="39062" x="4430713" y="2909888"/>
          <p14:tracePt t="39510" x="4440238" y="2900363"/>
          <p14:tracePt t="39518" x="4448175" y="2890838"/>
          <p14:tracePt t="39542" x="4467225" y="2890838"/>
          <p14:tracePt t="39550" x="4476750" y="2890838"/>
          <p14:tracePt t="39586" x="4484688" y="2890838"/>
          <p14:tracePt t="39594" x="4503738" y="2890838"/>
          <p14:tracePt t="39597" x="4513263" y="2890838"/>
          <p14:tracePt t="39606" x="4530725" y="2890838"/>
          <p14:tracePt t="39614" x="4549775" y="2890838"/>
          <p14:tracePt t="39625" x="4557713" y="2890838"/>
          <p14:tracePt t="39630" x="4567238" y="2890838"/>
          <p14:tracePt t="39638" x="4603750" y="2890838"/>
          <p14:tracePt t="39656" x="4630738" y="2890838"/>
          <p14:tracePt t="39662" x="4649788" y="2881313"/>
          <p14:tracePt t="39671" x="4686300" y="2873375"/>
          <p14:tracePt t="39678" x="4703763" y="2863850"/>
          <p14:tracePt t="39689" x="4730750" y="2863850"/>
          <p14:tracePt t="39694" x="4759325" y="2844800"/>
          <p14:tracePt t="39703" x="4803775" y="2827338"/>
          <p14:tracePt t="39710" x="4849813" y="2800350"/>
          <p14:tracePt t="39718" x="4868863" y="2781300"/>
          <p14:tracePt t="39726" x="4905375" y="2763838"/>
          <p14:tracePt t="39734" x="4913313" y="2763838"/>
          <p14:tracePt t="39742" x="4949825" y="2727325"/>
          <p14:tracePt t="39750" x="4959350" y="2717800"/>
          <p14:tracePt t="39925" x="4949825" y="2717800"/>
          <p14:tracePt t="39929" x="4941888" y="2717800"/>
          <p14:tracePt t="39943" x="4922838" y="2717800"/>
          <p14:tracePt t="39958" x="4913313" y="2717800"/>
          <p14:tracePt t="39974" x="4895850" y="2727325"/>
          <p14:tracePt t="39999" x="4886325" y="2727325"/>
          <p14:tracePt t="40014" x="4876800" y="2727325"/>
          <p14:tracePt t="40022" x="4868863" y="2735263"/>
          <p14:tracePt t="40614" x="4868863" y="2727325"/>
          <p14:tracePt t="40759" x="4868863" y="2708275"/>
          <p14:tracePt t="40774" x="4868863" y="2698750"/>
          <p14:tracePt t="40791" x="4868863" y="2690813"/>
          <p14:tracePt t="40878" x="4868863" y="2681288"/>
          <p14:tracePt t="40887" x="4849813" y="2681288"/>
          <p14:tracePt t="40894" x="4832350" y="2698750"/>
          <p14:tracePt t="40902" x="4822825" y="2698750"/>
          <p14:tracePt t="40910" x="4786313" y="2717800"/>
          <p14:tracePt t="40923" x="4759325" y="2744788"/>
          <p14:tracePt t="40926" x="4722813" y="2754313"/>
          <p14:tracePt t="40934" x="4703763" y="2763838"/>
          <p14:tracePt t="40942" x="4676775" y="2763838"/>
          <p14:tracePt t="40950" x="4622800" y="2771775"/>
          <p14:tracePt t="40958" x="4576763" y="2790825"/>
          <p14:tracePt t="40966" x="4503738" y="2790825"/>
          <p14:tracePt t="40974" x="4440238" y="2808288"/>
          <p14:tracePt t="40982" x="4367213" y="2808288"/>
          <p14:tracePt t="40991" x="4275138" y="2808288"/>
          <p14:tracePt t="40998" x="4184650" y="2808288"/>
          <p14:tracePt t="41006" x="4057650" y="2808288"/>
          <p14:tracePt t="41016" x="3929063" y="2808288"/>
          <p14:tracePt t="41022" x="3819525" y="2808288"/>
          <p14:tracePt t="41030" x="3692525" y="2808288"/>
          <p14:tracePt t="41039" x="3546475" y="2808288"/>
          <p14:tracePt t="41046" x="3455988" y="2808288"/>
          <p14:tracePt t="41054" x="3363913" y="2808288"/>
          <p14:tracePt t="41063" x="3309938" y="2808288"/>
          <p14:tracePt t="41070" x="3263900" y="2808288"/>
          <p14:tracePt t="41079" x="3236913" y="2808288"/>
          <p14:tracePt t="41086" x="3200400" y="2808288"/>
          <p14:tracePt t="41094" x="3163888" y="2808288"/>
          <p14:tracePt t="41107" x="3154363" y="2808288"/>
          <p14:tracePt t="41112" x="3117850" y="2808288"/>
          <p14:tracePt t="41130" x="3100388" y="2817813"/>
          <p14:tracePt t="41136" x="3090863" y="2817813"/>
          <p14:tracePt t="41143" x="3071813" y="2817813"/>
          <p14:tracePt t="41153" x="3063875" y="2817813"/>
          <p14:tracePt t="41157" x="3054350" y="2817813"/>
          <p14:tracePt t="41166" x="3027363" y="2817813"/>
          <p14:tracePt t="41174" x="2990850" y="2817813"/>
          <p14:tracePt t="41184" x="2971800" y="2817813"/>
          <p14:tracePt t="41194" x="2944813" y="2817813"/>
          <p14:tracePt t="41198" x="2917825" y="2817813"/>
          <p14:tracePt t="41206" x="2881313" y="2817813"/>
          <p14:tracePt t="41214" x="2862263" y="2817813"/>
          <p14:tracePt t="41222" x="2835275" y="2817813"/>
          <p14:tracePt t="41230" x="2817813" y="2817813"/>
          <p14:tracePt t="41238" x="2789238" y="2817813"/>
          <p14:tracePt t="41246" x="2771775" y="2817813"/>
          <p14:tracePt t="41254" x="2744788" y="2817813"/>
          <p14:tracePt t="41262" x="2735263" y="2817813"/>
          <p14:tracePt t="41270" x="2725738" y="2817813"/>
          <p14:tracePt t="41278" x="2698750" y="2817813"/>
          <p14:tracePt t="41294" x="2679700" y="2827338"/>
          <p14:tracePt t="41303" x="2662238" y="2836863"/>
          <p14:tracePt t="41312" x="2652713" y="2836863"/>
          <p14:tracePt t="41318" x="2635250" y="2844800"/>
          <p14:tracePt t="41326" x="2625725" y="2844800"/>
          <p14:tracePt t="41334" x="2616200" y="2854325"/>
          <p14:tracePt t="41344" x="2598738" y="2863850"/>
          <p14:tracePt t="41366" x="2579688" y="2881313"/>
          <p14:tracePt t="41382" x="2570163" y="2890838"/>
          <p14:tracePt t="41406" x="2562225" y="2900363"/>
          <p14:tracePt t="41475" x="2562225" y="2909888"/>
          <p14:tracePt t="41478" x="2562225" y="2917825"/>
          <p14:tracePt t="41486" x="2552700" y="2927350"/>
          <p14:tracePt t="41510" x="2543175" y="2946400"/>
          <p14:tracePt t="41518" x="2533650" y="2954338"/>
          <p14:tracePt t="41526" x="2533650" y="2963863"/>
          <p14:tracePt t="41534" x="2525713" y="2973388"/>
          <p14:tracePt t="41542" x="2525713" y="2982913"/>
          <p14:tracePt t="41550" x="2525713" y="3009900"/>
          <p14:tracePt t="41558" x="2516188" y="3027363"/>
          <p14:tracePt t="41574" x="2516188" y="3054350"/>
          <p14:tracePt t="41583" x="2516188" y="3063875"/>
          <p14:tracePt t="41590" x="2516188" y="3073400"/>
          <p14:tracePt t="41598" x="2516188" y="3082925"/>
          <p14:tracePt t="41608" x="2516188" y="3090863"/>
          <p14:tracePt t="41616" x="2516188" y="3100388"/>
          <p14:tracePt t="41630" x="2516188" y="3109913"/>
          <p14:tracePt t="41638" x="2516188" y="3127375"/>
          <p14:tracePt t="41662" x="2516188" y="3136900"/>
          <p14:tracePt t="41703" x="2516188" y="3146425"/>
          <p14:tracePt t="41710" x="2516188" y="3163888"/>
          <p14:tracePt t="41720" x="2516188" y="3173413"/>
          <p14:tracePt t="41728" x="2516188" y="3182938"/>
          <p14:tracePt t="41741" x="2516188" y="3192463"/>
          <p14:tracePt t="41744" x="2516188" y="3200400"/>
          <p14:tracePt t="41751" x="2516188" y="3219450"/>
          <p14:tracePt t="41758" x="2516188" y="3228975"/>
          <p14:tracePt t="41766" x="2525713" y="3246438"/>
          <p14:tracePt t="41774" x="2525713" y="3255963"/>
          <p14:tracePt t="41888" x="2533650" y="3265488"/>
          <p14:tracePt t="42026" x="2543175" y="3265488"/>
          <p14:tracePt t="42068" x="2562225" y="3265488"/>
          <p14:tracePt t="42087" x="2570163" y="3255963"/>
          <p14:tracePt t="42105" x="2579688" y="3246438"/>
          <p14:tracePt t="42114" x="2589213" y="3236913"/>
          <p14:tracePt t="42137" x="2606675" y="3219450"/>
          <p14:tracePt t="42153" x="2616200" y="3209925"/>
          <p14:tracePt t="42164" x="2625725" y="3200400"/>
          <p14:tracePt t="42182" x="2625725" y="3192463"/>
          <p14:tracePt t="42201" x="2625725" y="3182938"/>
          <p14:tracePt t="42244" x="2625725" y="3173413"/>
          <p14:tracePt t="42255" x="2643188" y="3163888"/>
          <p14:tracePt t="42272" x="2652713" y="3155950"/>
          <p14:tracePt t="42545" x="2662238" y="3146425"/>
          <p14:tracePt t="42560" x="2679700" y="3146425"/>
          <p14:tracePt t="42568" x="2689225" y="3146425"/>
          <p14:tracePt t="42574" x="2708275" y="3146425"/>
          <p14:tracePt t="42588" x="2716213" y="3146425"/>
          <p14:tracePt t="42594" x="2725738" y="3146425"/>
          <p14:tracePt t="42598" x="2744788" y="3146425"/>
          <p14:tracePt t="42606" x="2771775" y="3146425"/>
          <p14:tracePt t="42614" x="2817813" y="3155950"/>
          <p14:tracePt t="42622" x="2844800" y="3155950"/>
          <p14:tracePt t="42630" x="2871788" y="3163888"/>
          <p14:tracePt t="42638" x="2925763" y="3163888"/>
          <p14:tracePt t="42646" x="2962275" y="3163888"/>
          <p14:tracePt t="42657" x="2998788" y="3163888"/>
          <p14:tracePt t="42662" x="3044825" y="3163888"/>
          <p14:tracePt t="42672" x="3071813" y="3163888"/>
          <p14:tracePt t="42678" x="3081338" y="3163888"/>
          <p14:tracePt t="42692" x="3100388" y="3163888"/>
          <p14:tracePt t="42694" x="3108325" y="3163888"/>
          <p14:tracePt t="42712" x="3127375" y="3163888"/>
          <p14:tracePt t="42976" x="3136900" y="3163888"/>
          <p14:tracePt t="42985" x="3154363" y="3163888"/>
          <p14:tracePt t="43006" x="3163888" y="3163888"/>
          <p14:tracePt t="43022" x="3171825" y="3163888"/>
          <p14:tracePt t="43573" x="3181350" y="3163888"/>
          <p14:tracePt t="43578" x="3208338" y="3163888"/>
          <p14:tracePt t="43767" x="3236913" y="3163888"/>
          <p14:tracePt t="43776" x="3244850" y="3163888"/>
          <p14:tracePt t="43787" x="3281363" y="3163888"/>
          <p14:tracePt t="43790" x="3300413" y="3163888"/>
          <p14:tracePt t="43798" x="3346450" y="3182938"/>
          <p14:tracePt t="43807" x="3382963" y="3182938"/>
          <p14:tracePt t="43814" x="3419475" y="3192463"/>
          <p14:tracePt t="43823" x="3455988" y="3192463"/>
          <p14:tracePt t="43830" x="3500438" y="3192463"/>
          <p14:tracePt t="43838" x="3519488" y="3192463"/>
          <p14:tracePt t="43846" x="3556000" y="3192463"/>
          <p14:tracePt t="43854" x="3582988" y="3192463"/>
          <p14:tracePt t="43862" x="3609975" y="3192463"/>
          <p14:tracePt t="43870" x="3656013" y="3192463"/>
          <p14:tracePt t="43887" x="3702050" y="3192463"/>
          <p14:tracePt t="43894" x="3729038" y="3192463"/>
          <p14:tracePt t="43903" x="3738563" y="3192463"/>
          <p14:tracePt t="43919" x="3746500" y="3192463"/>
          <p14:tracePt t="43929" x="3756025" y="3192463"/>
          <p14:tracePt t="43942" x="3775075" y="3192463"/>
          <p14:tracePt t="44016" x="3783013" y="3192463"/>
          <p14:tracePt t="44038" x="3792538" y="3192463"/>
          <p14:tracePt t="44049" x="3802063" y="3200400"/>
          <p14:tracePt t="44054" x="3810000" y="3200400"/>
          <p14:tracePt t="44070" x="3819525" y="3200400"/>
          <p14:tracePt t="44111" x="3829050" y="3200400"/>
          <p14:tracePt t="44120" x="3829050" y="3209925"/>
          <p14:tracePt t="44136" x="3856038" y="3228975"/>
          <p14:tracePt t="44143" x="3865563" y="3236913"/>
          <p14:tracePt t="44150" x="3875088" y="3236913"/>
          <p14:tracePt t="44158" x="3892550" y="3236913"/>
          <p14:tracePt t="44166" x="3919538" y="3246438"/>
          <p14:tracePt t="44174" x="3938588" y="3246438"/>
          <p14:tracePt t="44182" x="3956050" y="3246438"/>
          <p14:tracePt t="44191" x="4002088" y="3246438"/>
          <p14:tracePt t="44198" x="4038600" y="3246438"/>
          <p14:tracePt t="44206" x="4065588" y="3246438"/>
          <p14:tracePt t="44214" x="4102100" y="3255963"/>
          <p14:tracePt t="44222" x="4111625" y="3255963"/>
          <p14:tracePt t="44229" x="4148138" y="3255963"/>
          <p14:tracePt t="44239" x="4165600" y="3255963"/>
          <p14:tracePt t="44247" x="4194175" y="3255963"/>
          <p14:tracePt t="44254" x="4211638" y="3255963"/>
          <p14:tracePt t="44262" x="4248150" y="3282950"/>
          <p14:tracePt t="44270" x="4294188" y="3282950"/>
          <p14:tracePt t="44278" x="4321175" y="3292475"/>
          <p14:tracePt t="44286" x="4348163" y="3292475"/>
          <p14:tracePt t="44295" x="4394200" y="3292475"/>
          <p14:tracePt t="44303" x="4440238" y="3302000"/>
          <p14:tracePt t="44310" x="4467225" y="3302000"/>
          <p14:tracePt t="44319" x="4494213" y="3302000"/>
          <p14:tracePt t="44326" x="4513263" y="3302000"/>
          <p14:tracePt t="44334" x="4549775" y="3302000"/>
          <p14:tracePt t="44343" x="4586288" y="3302000"/>
          <p14:tracePt t="44350" x="4613275" y="3302000"/>
          <p14:tracePt t="44358" x="4649788" y="3302000"/>
          <p14:tracePt t="44365" x="4676775" y="3302000"/>
          <p14:tracePt t="44374" x="4713288" y="3302000"/>
          <p14:tracePt t="44382" x="4749800" y="3302000"/>
          <p14:tracePt t="44390" x="4776788" y="3302000"/>
          <p14:tracePt t="44398" x="4813300" y="3302000"/>
          <p14:tracePt t="44407" x="4840288" y="3292475"/>
          <p14:tracePt t="44415" x="4868863" y="3282950"/>
          <p14:tracePt t="44423" x="4895850" y="3282950"/>
          <p14:tracePt t="44432" x="4932363" y="3282950"/>
          <p14:tracePt t="44443" x="4949825" y="3282950"/>
          <p14:tracePt t="44445" x="4978400" y="3265488"/>
          <p14:tracePt t="44454" x="4986338" y="3265488"/>
          <p14:tracePt t="44462" x="5005388" y="3265488"/>
          <p14:tracePt t="44470" x="5032375" y="3265488"/>
          <p14:tracePt t="44478" x="5041900" y="3265488"/>
          <p14:tracePt t="44494" x="5059363" y="3265488"/>
          <p14:tracePt t="44502" x="5068888" y="3265488"/>
          <p14:tracePt t="44510" x="5078413" y="3265488"/>
          <p14:tracePt t="44521" x="5105400" y="3265488"/>
          <p14:tracePt t="44526" x="5114925" y="3265488"/>
          <p14:tracePt t="44534" x="5122863" y="3265488"/>
          <p14:tracePt t="44542" x="5159375" y="3255963"/>
          <p14:tracePt t="44550" x="5178425" y="3255963"/>
          <p14:tracePt t="44558" x="5195888" y="3236913"/>
          <p14:tracePt t="44566" x="5214938" y="3236913"/>
          <p14:tracePt t="44574" x="5224463" y="3236913"/>
          <p14:tracePt t="44582" x="5241925" y="3236913"/>
          <p14:tracePt t="44590" x="5260975" y="3236913"/>
          <p14:tracePt t="44598" x="5278438" y="3236913"/>
          <p14:tracePt t="44606" x="5287963" y="3236913"/>
          <p14:tracePt t="44614" x="5297488" y="3236913"/>
          <p14:tracePt t="44623" x="5314950" y="3236913"/>
          <p14:tracePt t="44633" x="5324475" y="3236913"/>
          <p14:tracePt t="44642" x="5341938" y="3236913"/>
          <p14:tracePt t="44657" x="5360988" y="3236913"/>
          <p14:tracePt t="44662" x="5368925" y="3236913"/>
          <p14:tracePt t="44672" x="5387975" y="3236913"/>
          <p14:tracePt t="44680" x="5414963" y="3236913"/>
          <p14:tracePt t="44692" x="5434013" y="3236913"/>
          <p14:tracePt t="44693" x="5461000" y="3236913"/>
          <p14:tracePt t="44703" x="5470525" y="3236913"/>
          <p14:tracePt t="44710" x="5497513" y="3236913"/>
          <p14:tracePt t="44720" x="5507038" y="3236913"/>
          <p14:tracePt t="44726" x="5514975" y="3236913"/>
          <p14:tracePt t="45273" x="5524500" y="3236913"/>
          <p14:tracePt t="45285" x="5534025" y="3236913"/>
          <p14:tracePt t="45294" x="5551488" y="3236913"/>
          <p14:tracePt t="45319" x="5561013" y="3228975"/>
          <p14:tracePt t="45343" x="5580063" y="3228975"/>
          <p14:tracePt t="45366" x="5588000" y="3228975"/>
          <p14:tracePt t="45374" x="5597525" y="3219450"/>
          <p14:tracePt t="45390" x="5616575" y="3219450"/>
          <p14:tracePt t="45398" x="5624513" y="3209925"/>
          <p14:tracePt t="45414" x="5643563" y="3209925"/>
          <p14:tracePt t="45422" x="5653088" y="3200400"/>
          <p14:tracePt t="45446" x="5670550" y="3192463"/>
          <p14:tracePt t="45664" x="5670550" y="3182938"/>
          <p14:tracePt t="45696" x="5661025" y="3182938"/>
          <p14:tracePt t="45706" x="5653088" y="3182938"/>
          <p14:tracePt t="46209" x="5653088" y="3163888"/>
          <p14:tracePt t="46216" x="5653088" y="3155950"/>
          <p14:tracePt t="46226" x="5653088" y="3146425"/>
          <p14:tracePt t="46238" x="5653088" y="3136900"/>
          <p14:tracePt t="46254" x="5653088" y="3127375"/>
          <p14:tracePt t="46262" x="5661025" y="3119438"/>
          <p14:tracePt t="47135" x="5653088" y="3119438"/>
          <p14:tracePt t="47142" x="5643563" y="3119438"/>
          <p14:tracePt t="47158" x="5643563" y="3127375"/>
          <p14:tracePt t="47166" x="5634038" y="3127375"/>
          <p14:tracePt t="47182" x="5616575" y="3136900"/>
          <p14:tracePt t="47190" x="5597525" y="3163888"/>
          <p14:tracePt t="47200" x="5588000" y="3163888"/>
          <p14:tracePt t="47208" x="5580063" y="3163888"/>
          <p14:tracePt t="47215" x="5561013" y="3163888"/>
          <p14:tracePt t="47224" x="5551488" y="3163888"/>
          <p14:tracePt t="47231" x="5543550" y="3163888"/>
          <p14:tracePt t="47240" x="5543550" y="3173413"/>
          <p14:tracePt t="47247" x="5524500" y="3173413"/>
          <p14:tracePt t="47256" x="5514975" y="3173413"/>
          <p14:tracePt t="47263" x="5507038" y="3173413"/>
          <p14:tracePt t="47270" x="5487988" y="3192463"/>
          <p14:tracePt t="47278" x="5478463" y="3192463"/>
          <p14:tracePt t="47302" x="5470525" y="3192463"/>
          <p14:tracePt t="47334" x="5461000" y="3192463"/>
          <p14:tracePt t="47344" x="5434013" y="3192463"/>
          <p14:tracePt t="47350" x="5424488" y="3192463"/>
          <p14:tracePt t="47358" x="5387975" y="3200400"/>
          <p14:tracePt t="47366" x="5378450" y="3200400"/>
          <p14:tracePt t="47375" x="5334000" y="3200400"/>
          <p14:tracePt t="47383" x="5287963" y="3200400"/>
          <p14:tracePt t="47393" x="5251450" y="3200400"/>
          <p14:tracePt t="47398" x="5224463" y="3200400"/>
          <p14:tracePt t="47408" x="5178425" y="3200400"/>
          <p14:tracePt t="47414" x="5141913" y="3200400"/>
          <p14:tracePt t="47423" x="5122863" y="3200400"/>
          <p14:tracePt t="47430" x="5095875" y="3200400"/>
          <p14:tracePt t="47438" x="5086350" y="3200400"/>
          <p14:tracePt t="47446" x="5078413" y="3200400"/>
          <p14:tracePt t="47457" x="5059363" y="3200400"/>
          <p14:tracePt t="47560" x="5078413" y="3200400"/>
          <p14:tracePt t="47568" x="5086350" y="3209925"/>
          <p14:tracePt t="47574" x="5105400" y="3209925"/>
          <p14:tracePt t="47582" x="5122863" y="3209925"/>
          <p14:tracePt t="47590" x="5132388" y="3209925"/>
          <p14:tracePt t="47760" x="5122863" y="3209925"/>
          <p14:tracePt t="47770" x="5095875" y="3209925"/>
          <p14:tracePt t="47777" x="5041900" y="3209925"/>
          <p14:tracePt t="47786" x="4995863" y="3209925"/>
          <p14:tracePt t="47790" x="4978400" y="3209925"/>
          <p14:tracePt t="47798" x="4941888" y="3209925"/>
          <p14:tracePt t="47806" x="4895850" y="3209925"/>
          <p14:tracePt t="47816" x="4876800" y="3209925"/>
          <p14:tracePt t="47825" x="4840288" y="3209925"/>
          <p14:tracePt t="47832" x="4822825" y="3209925"/>
          <p14:tracePt t="47840" x="4795838" y="3209925"/>
          <p14:tracePt t="47848" x="4776788" y="3209925"/>
          <p14:tracePt t="47854" x="4730750" y="3209925"/>
          <p14:tracePt t="47862" x="4703763" y="3209925"/>
          <p14:tracePt t="47870" x="4686300" y="3209925"/>
          <p14:tracePt t="47878" x="4659313" y="3209925"/>
          <p14:tracePt t="47888" x="4630738" y="3209925"/>
          <p14:tracePt t="47894" x="4603750" y="3209925"/>
          <p14:tracePt t="47902" x="4586288" y="3209925"/>
          <p14:tracePt t="47910" x="4557713" y="3209925"/>
          <p14:tracePt t="47921" x="4540250" y="3209925"/>
          <p14:tracePt t="47926" x="4503738" y="3209925"/>
          <p14:tracePt t="47942" x="4476750" y="3209925"/>
          <p14:tracePt t="47950" x="4467225" y="3209925"/>
          <p14:tracePt t="47958" x="4457700" y="3209925"/>
          <p14:tracePt t="47966" x="4448175" y="3209925"/>
          <p14:tracePt t="47974" x="4421188" y="3209925"/>
          <p14:tracePt t="47983" x="4413250" y="3209925"/>
          <p14:tracePt t="48006" x="4394200" y="3209925"/>
          <p14:tracePt t="48014" x="4384675" y="3219450"/>
          <p14:tracePt t="48022" x="4376738" y="3219450"/>
          <p14:tracePt t="48030" x="4367213" y="3219450"/>
          <p14:tracePt t="48038" x="4348163" y="3219450"/>
          <p14:tracePt t="48046" x="4330700" y="3219450"/>
          <p14:tracePt t="48054" x="4311650" y="3228975"/>
          <p14:tracePt t="48062" x="4294188" y="3236913"/>
          <p14:tracePt t="48071" x="4284663" y="3236913"/>
          <p14:tracePt t="48086" x="4267200" y="3236913"/>
          <p14:tracePt t="48094" x="4257675" y="3236913"/>
          <p14:tracePt t="48101" x="4238625" y="3236913"/>
          <p14:tracePt t="48110" x="4221163" y="3236913"/>
          <p14:tracePt t="48119" x="4202113" y="3236913"/>
          <p14:tracePt t="48126" x="4194175" y="3236913"/>
          <p14:tracePt t="48136" x="4184650" y="3236913"/>
          <p14:tracePt t="48144" x="4175125" y="3236913"/>
          <p14:tracePt t="48151" x="4157663" y="3236913"/>
          <p14:tracePt t="48158" x="4138613" y="3236913"/>
          <p14:tracePt t="48166" x="4129088" y="3236913"/>
          <p14:tracePt t="48174" x="4111625" y="3236913"/>
          <p14:tracePt t="48182" x="4084638" y="3236913"/>
          <p14:tracePt t="48190" x="4065588" y="3236913"/>
          <p14:tracePt t="48198" x="4038600" y="3236913"/>
          <p14:tracePt t="48206" x="4002088" y="3236913"/>
          <p14:tracePt t="48214" x="3965575" y="3236913"/>
          <p14:tracePt t="48223" x="3911600" y="3236913"/>
          <p14:tracePt t="48232" x="3875088" y="3236913"/>
          <p14:tracePt t="48240" x="3819525" y="3236913"/>
          <p14:tracePt t="48247" x="3765550" y="3236913"/>
          <p14:tracePt t="48256" x="3719513" y="3236913"/>
          <p14:tracePt t="48263" x="3683000" y="3236913"/>
          <p14:tracePt t="48271" x="3665538" y="3236913"/>
          <p14:tracePt t="48279" x="3636963" y="3236913"/>
          <p14:tracePt t="48287" x="3619500" y="3236913"/>
          <p14:tracePt t="48294" x="3609975" y="3236913"/>
          <p14:tracePt t="48302" x="3592513" y="3236913"/>
          <p14:tracePt t="48552" x="3582988" y="3228975"/>
          <p14:tracePt t="48596" x="3582988" y="3209925"/>
          <p14:tracePt t="48616" x="3582988" y="3200400"/>
          <p14:tracePt t="48638" x="3592513" y="3192463"/>
          <p14:tracePt t="48671" x="3609975" y="3192463"/>
          <p14:tracePt t="48687" x="3609975" y="3182938"/>
          <p14:tracePt t="48720" x="3619500" y="3173413"/>
          <p14:tracePt t="48726" x="3629025" y="3163888"/>
          <p14:tracePt t="48776" x="3656013" y="3155950"/>
          <p14:tracePt t="48798" x="3665538" y="3155950"/>
          <p14:tracePt t="48806" x="3683000" y="3146425"/>
          <p14:tracePt t="48814" x="3702050" y="3146425"/>
          <p14:tracePt t="48822" x="3709988" y="3146425"/>
          <p14:tracePt t="48838" x="3738563" y="3146425"/>
          <p14:tracePt t="48846" x="3746500" y="3146425"/>
          <p14:tracePt t="48854" x="3756025" y="3146425"/>
          <p14:tracePt t="48985" x="3738563" y="3146425"/>
          <p14:tracePt t="48994" x="3709988" y="3146425"/>
          <p14:tracePt t="49008" x="3656013" y="3146425"/>
          <p14:tracePt t="49014" x="3636963" y="3146425"/>
          <p14:tracePt t="49022" x="3592513" y="3146425"/>
          <p14:tracePt t="49029" x="3556000" y="3146425"/>
          <p14:tracePt t="49038" x="3509963" y="3146425"/>
          <p14:tracePt t="49046" x="3482975" y="3136900"/>
          <p14:tracePt t="49054" x="3463925" y="3136900"/>
          <p14:tracePt t="49062" x="3436938" y="3136900"/>
          <p14:tracePt t="49070" x="3390900" y="3136900"/>
          <p14:tracePt t="49078" x="3354388" y="3119438"/>
          <p14:tracePt t="49087" x="3309938" y="3119438"/>
          <p14:tracePt t="49094" x="3254375" y="3109913"/>
          <p14:tracePt t="49101" x="3227388" y="3109913"/>
          <p14:tracePt t="49110" x="3171825" y="3109913"/>
          <p14:tracePt t="49120" x="3127375" y="3109913"/>
          <p14:tracePt t="49126" x="3090863" y="3090863"/>
          <p14:tracePt t="49135" x="3063875" y="3090863"/>
          <p14:tracePt t="49141" x="3027363" y="3082925"/>
          <p14:tracePt t="49150" x="3017838" y="3082925"/>
          <p14:tracePt t="49158" x="2990850" y="3063875"/>
          <p14:tracePt t="49174" x="2981325" y="3063875"/>
          <p14:tracePt t="49182" x="2971800" y="3054350"/>
          <p14:tracePt t="49190" x="2962275" y="3054350"/>
          <p14:tracePt t="49206" x="2954338" y="3046413"/>
          <p14:tracePt t="49230" x="2954338" y="3036888"/>
          <p14:tracePt t="49254" x="2954338" y="3027363"/>
          <p14:tracePt t="49281" x="2954338" y="3017838"/>
          <p14:tracePt t="49286" x="2954338" y="3009900"/>
          <p14:tracePt t="49298" x="2954338" y="3000375"/>
          <p14:tracePt t="49305" x="2944813" y="2990850"/>
          <p14:tracePt t="49312" x="2935288" y="2982913"/>
          <p14:tracePt t="49322" x="2935288" y="2973388"/>
          <p14:tracePt t="49337" x="2925763" y="2963863"/>
          <p14:tracePt t="49346" x="2908300" y="2946400"/>
          <p14:tracePt t="49349" x="2889250" y="2927350"/>
          <p14:tracePt t="49358" x="2881313" y="2917825"/>
          <p14:tracePt t="49366" x="2862263" y="2900363"/>
          <p14:tracePt t="49374" x="2852738" y="2890838"/>
          <p14:tracePt t="49382" x="2835275" y="2890838"/>
          <p14:tracePt t="49391" x="2825750" y="2881313"/>
          <p14:tracePt t="49398" x="2808288" y="2863850"/>
          <p14:tracePt t="49414" x="2808288" y="2854325"/>
          <p14:tracePt t="49422" x="2808288" y="2844800"/>
          <p14:tracePt t="49430" x="2808288" y="2827338"/>
          <p14:tracePt t="49438" x="2808288" y="2817813"/>
          <p14:tracePt t="49464" x="2808288" y="2808288"/>
          <p14:tracePt t="49474" x="2808288" y="2790825"/>
          <p14:tracePt t="49479" x="2808288" y="2781300"/>
          <p14:tracePt t="49490" x="2808288" y="2771775"/>
          <p14:tracePt t="49495" x="2808288" y="2763838"/>
          <p14:tracePt t="49512" x="2808288" y="2744788"/>
          <p14:tracePt t="49519" x="2808288" y="2727325"/>
          <p14:tracePt t="49539" x="2835275" y="2708275"/>
          <p14:tracePt t="49543" x="2898775" y="2690813"/>
          <p14:tracePt t="49553" x="2925763" y="2681288"/>
          <p14:tracePt t="49558" x="2998788" y="2681288"/>
          <p14:tracePt t="49566" x="3071813" y="2662238"/>
          <p14:tracePt t="49574" x="3163888" y="2654300"/>
          <p14:tracePt t="49582" x="3254375" y="2654300"/>
          <p14:tracePt t="49590" x="3363913" y="2654300"/>
          <p14:tracePt t="49598" x="3463925" y="2654300"/>
          <p14:tracePt t="49606" x="3592513" y="2654300"/>
          <p14:tracePt t="49614" x="3719513" y="2654300"/>
          <p14:tracePt t="49622" x="3829050" y="2654300"/>
          <p14:tracePt t="49630" x="3975100" y="2654300"/>
          <p14:tracePt t="49638" x="4111625" y="2654300"/>
          <p14:tracePt t="49646" x="4221163" y="2654300"/>
          <p14:tracePt t="49654" x="4321175" y="2654300"/>
          <p14:tracePt t="49662" x="4430713" y="2654300"/>
          <p14:tracePt t="49671" x="4503738" y="2654300"/>
          <p14:tracePt t="49678" x="4567238" y="2681288"/>
          <p14:tracePt t="49687" x="4622800" y="2681288"/>
          <p14:tracePt t="49694" x="4659313" y="2681288"/>
          <p14:tracePt t="49702" x="4722813" y="2690813"/>
          <p14:tracePt t="49710" x="4740275" y="2690813"/>
          <p14:tracePt t="49722" x="4767263" y="2708275"/>
          <p14:tracePt t="49726" x="4786313" y="2708275"/>
          <p14:tracePt t="49734" x="4813300" y="2717800"/>
          <p14:tracePt t="49750" x="4822825" y="2717800"/>
          <p14:tracePt t="49758" x="4840288" y="2735263"/>
          <p14:tracePt t="49775" x="4849813" y="2735263"/>
          <p14:tracePt t="49782" x="4859338" y="2735263"/>
          <p14:tracePt t="49791" x="4859338" y="2744788"/>
          <p14:tracePt t="49806" x="4876800" y="2754313"/>
          <p14:tracePt t="49814" x="4886325" y="2771775"/>
          <p14:tracePt t="49831" x="4895850" y="2781300"/>
          <p14:tracePt t="49854" x="4905375" y="2790825"/>
          <p14:tracePt t="50126" x="4913313" y="2800350"/>
          <p14:tracePt t="50135" x="4932363" y="2817813"/>
          <p14:tracePt t="50142" x="4949825" y="2836863"/>
          <p14:tracePt t="50153" x="4986338" y="2836863"/>
          <p14:tracePt t="50161" x="5014913" y="2854325"/>
          <p14:tracePt t="50166" x="5032375" y="2873375"/>
          <p14:tracePt t="50174" x="5049838" y="2881313"/>
          <p14:tracePt t="50182" x="5068888" y="2917825"/>
          <p14:tracePt t="50190" x="5086350" y="2936875"/>
          <p14:tracePt t="50198" x="5095875" y="2946400"/>
          <p14:tracePt t="50206" x="5105400" y="2954338"/>
          <p14:tracePt t="50222" x="5105400" y="2963863"/>
          <p14:tracePt t="50230" x="5105400" y="2982913"/>
          <p14:tracePt t="50238" x="5105400" y="2990850"/>
          <p14:tracePt t="50246" x="5105400" y="3009900"/>
          <p14:tracePt t="50254" x="5105400" y="3017838"/>
          <p14:tracePt t="50262" x="5105400" y="3027363"/>
          <p14:tracePt t="50270" x="5105400" y="3036888"/>
          <p14:tracePt t="50279" x="5105400" y="3054350"/>
          <p14:tracePt t="50286" x="5105400" y="3082925"/>
          <p14:tracePt t="50294" x="5086350" y="3100388"/>
          <p14:tracePt t="50302" x="5078413" y="3109913"/>
          <p14:tracePt t="50310" x="5068888" y="3136900"/>
          <p14:tracePt t="50319" x="5059363" y="3146425"/>
          <p14:tracePt t="50326" x="5049838" y="3155950"/>
          <p14:tracePt t="50335" x="5032375" y="3173413"/>
          <p14:tracePt t="50344" x="5022850" y="3182938"/>
          <p14:tracePt t="50350" x="5014913" y="3182938"/>
          <p14:tracePt t="50358" x="5014913" y="3192463"/>
          <p14:tracePt t="50366" x="5005388" y="3192463"/>
          <p14:tracePt t="50375" x="4995863" y="3192463"/>
          <p14:tracePt t="50382" x="4978400" y="3209925"/>
          <p14:tracePt t="50390" x="4968875" y="3209925"/>
          <p14:tracePt t="50398" x="4959350" y="3219450"/>
          <p14:tracePt t="51136" x="4949825" y="3228975"/>
          <p14:tracePt t="51691" x="4949825" y="3236913"/>
          <p14:tracePt t="51694" x="4949825" y="3246438"/>
          <p14:tracePt t="51718" x="4949825" y="3255963"/>
          <p14:tracePt t="51726" x="4941888" y="3255963"/>
          <p14:tracePt t="51735" x="4922838" y="3265488"/>
          <p14:tracePt t="51742" x="4913313" y="3265488"/>
          <p14:tracePt t="51750" x="4886325" y="3265488"/>
          <p14:tracePt t="51758" x="4868863" y="3265488"/>
          <p14:tracePt t="51766" x="4840288" y="3265488"/>
          <p14:tracePt t="51774" x="4822825" y="3265488"/>
          <p14:tracePt t="51782" x="4786313" y="3265488"/>
          <p14:tracePt t="51790" x="4740275" y="3265488"/>
          <p14:tracePt t="51798" x="4703763" y="3265488"/>
          <p14:tracePt t="51806" x="4667250" y="3265488"/>
          <p14:tracePt t="51814" x="4613275" y="3265488"/>
          <p14:tracePt t="51822" x="4576763" y="3265488"/>
          <p14:tracePt t="51830" x="4521200" y="3265488"/>
          <p14:tracePt t="51839" x="4476750" y="3265488"/>
          <p14:tracePt t="51846" x="4440238" y="3265488"/>
          <p14:tracePt t="51856" x="4394200" y="3265488"/>
          <p14:tracePt t="51864" x="4357688" y="3265488"/>
          <p14:tracePt t="51870" x="4321175" y="3265488"/>
          <p14:tracePt t="51878" x="4284663" y="3265488"/>
          <p14:tracePt t="51888" x="4257675" y="3265488"/>
          <p14:tracePt t="51894" x="4221163" y="3265488"/>
          <p14:tracePt t="51903" x="4184650" y="3265488"/>
          <p14:tracePt t="51909" x="4157663" y="3265488"/>
          <p14:tracePt t="51919" x="4129088" y="3265488"/>
          <p14:tracePt t="51929" x="4094163" y="3265488"/>
          <p14:tracePt t="51941" x="4075113" y="3265488"/>
          <p14:tracePt t="51944" x="4038600" y="3265488"/>
          <p14:tracePt t="51953" x="4021138" y="3265488"/>
          <p14:tracePt t="51959" x="3992563" y="3265488"/>
          <p14:tracePt t="51973" x="3984625" y="3265488"/>
          <p14:tracePt t="51973" x="3975100" y="3265488"/>
          <p14:tracePt t="51982" x="3938588" y="3265488"/>
          <p14:tracePt t="51991" x="3919538" y="3265488"/>
          <p14:tracePt t="51998" x="3911600" y="3265488"/>
          <p14:tracePt t="52006" x="3902075" y="3265488"/>
          <p14:tracePt t="52015" x="3892550" y="3265488"/>
          <p14:tracePt t="52022" x="3883025" y="3265488"/>
          <p14:tracePt t="52032" x="3856038" y="3265488"/>
          <p14:tracePt t="52038" x="3838575" y="3265488"/>
          <p14:tracePt t="52047" x="3810000" y="3265488"/>
          <p14:tracePt t="52054" x="3792538" y="3265488"/>
          <p14:tracePt t="52062" x="3756025" y="3265488"/>
          <p14:tracePt t="52070" x="3709988" y="3265488"/>
          <p14:tracePt t="52078" x="3673475" y="3265488"/>
          <p14:tracePt t="52087" x="3636963" y="3265488"/>
          <p14:tracePt t="52094" x="3609975" y="3265488"/>
          <p14:tracePt t="52102" x="3573463" y="3265488"/>
          <p14:tracePt t="52110" x="3556000" y="3265488"/>
          <p14:tracePt t="52118" x="3509963" y="3265488"/>
          <p14:tracePt t="52126" x="3490913" y="3265488"/>
          <p14:tracePt t="52138" x="3463925" y="3265488"/>
          <p14:tracePt t="52145" x="3446463" y="3265488"/>
          <p14:tracePt t="52152" x="3419475" y="3265488"/>
          <p14:tracePt t="52157" x="3390900" y="3265488"/>
          <p14:tracePt t="52166" x="3363913" y="3265488"/>
          <p14:tracePt t="52174" x="3317875" y="3265488"/>
          <p14:tracePt t="52182" x="3281363" y="3265488"/>
          <p14:tracePt t="52190" x="3263900" y="3265488"/>
          <p14:tracePt t="52198" x="3236913" y="3265488"/>
          <p14:tracePt t="52206" x="3217863" y="3265488"/>
          <p14:tracePt t="52214" x="3181350" y="3265488"/>
          <p14:tracePt t="52222" x="3171825" y="3265488"/>
          <p14:tracePt t="52230" x="3136900" y="3265488"/>
          <p14:tracePt t="52238" x="3117850" y="3265488"/>
          <p14:tracePt t="52246" x="3100388" y="3265488"/>
          <p14:tracePt t="52254" x="3090863" y="3265488"/>
          <p14:tracePt t="52262" x="3071813" y="3265488"/>
          <p14:tracePt t="52271" x="3035300" y="3265488"/>
          <p14:tracePt t="52278" x="3027363" y="3265488"/>
          <p14:tracePt t="52286" x="3008313" y="3265488"/>
          <p14:tracePt t="52299" x="2990850" y="3265488"/>
          <p14:tracePt t="52304" x="2944813" y="3265488"/>
          <p14:tracePt t="52312" x="2908300" y="3265488"/>
          <p14:tracePt t="52320" x="2871788" y="3265488"/>
          <p14:tracePt t="52328" x="2825750" y="3265488"/>
          <p14:tracePt t="52334" x="2744788" y="3255963"/>
          <p14:tracePt t="52343" x="2698750" y="3246438"/>
          <p14:tracePt t="52349" x="2643188" y="3246438"/>
          <p14:tracePt t="52358" x="2606675" y="3236913"/>
          <p14:tracePt t="52366" x="2543175" y="3228975"/>
          <p14:tracePt t="52374" x="2533650" y="3228975"/>
          <p14:tracePt t="52382" x="2498725" y="3219450"/>
          <p14:tracePt t="52390" x="2470150" y="3200400"/>
          <p14:tracePt t="52398" x="2462213" y="3200400"/>
          <p14:tracePt t="52502" x="2443163" y="3192463"/>
          <p14:tracePt t="52550" x="2443163" y="3173413"/>
          <p14:tracePt t="52558" x="2443163" y="3163888"/>
          <p14:tracePt t="52574" x="2443163" y="3155950"/>
          <p14:tracePt t="52582" x="2443163" y="3146425"/>
          <p14:tracePt t="52598" x="2443163" y="3127375"/>
          <p14:tracePt t="52614" x="2443163" y="3109913"/>
          <p14:tracePt t="52622" x="2443163" y="3090863"/>
          <p14:tracePt t="52630" x="2443163" y="3082925"/>
          <p14:tracePt t="52638" x="2443163" y="3063875"/>
          <p14:tracePt t="52646" x="2452688" y="3046413"/>
          <p14:tracePt t="52654" x="2479675" y="3027363"/>
          <p14:tracePt t="52662" x="2498725" y="3017838"/>
          <p14:tracePt t="52671" x="2516188" y="3009900"/>
          <p14:tracePt t="52678" x="2533650" y="2990850"/>
          <p14:tracePt t="52691" x="2562225" y="2982913"/>
          <p14:tracePt t="52694" x="2570163" y="2982913"/>
          <p14:tracePt t="52702" x="2606675" y="2982913"/>
          <p14:tracePt t="52711" x="2643188" y="2963863"/>
          <p14:tracePt t="52720" x="2689225" y="2963863"/>
          <p14:tracePt t="52728" x="2744788" y="2963863"/>
          <p14:tracePt t="52739" x="2817813" y="2963863"/>
          <p14:tracePt t="52743" x="2908300" y="2963863"/>
          <p14:tracePt t="52752" x="3017838" y="2963863"/>
          <p14:tracePt t="52758" x="3090863" y="2963863"/>
          <p14:tracePt t="52766" x="3217863" y="2963863"/>
          <p14:tracePt t="52774" x="3309938" y="2963863"/>
          <p14:tracePt t="52782" x="3419475" y="2963863"/>
          <p14:tracePt t="52790" x="3509963" y="2963863"/>
          <p14:tracePt t="52798" x="3629025" y="2963863"/>
          <p14:tracePt t="52806" x="3702050" y="2963863"/>
          <p14:tracePt t="52814" x="3810000" y="2963863"/>
          <p14:tracePt t="52822" x="3883025" y="2963863"/>
          <p14:tracePt t="52830" x="3975100" y="2963863"/>
          <p14:tracePt t="52839" x="4065588" y="2963863"/>
          <p14:tracePt t="52845" x="4121150" y="2963863"/>
          <p14:tracePt t="52854" x="4175125" y="2963863"/>
          <p14:tracePt t="52862" x="4257675" y="2982913"/>
          <p14:tracePt t="52870" x="4321175" y="3000375"/>
          <p14:tracePt t="52878" x="4376738" y="3017838"/>
          <p14:tracePt t="52886" x="4440238" y="3036888"/>
          <p14:tracePt t="52912" x="4576763" y="3119438"/>
          <p14:tracePt t="52920" x="4622800" y="3127375"/>
          <p14:tracePt t="52939" x="4640263" y="3136900"/>
          <p14:tracePt t="52942" x="4649788" y="3136900"/>
          <p14:tracePt t="53175" x="4640263" y="3146425"/>
          <p14:tracePt t="53432" x="4640263" y="3155950"/>
          <p14:tracePt t="53547" x="4640263" y="3163888"/>
          <p14:tracePt t="53553" x="4667250" y="3155950"/>
          <p14:tracePt t="53559" x="4667250" y="3146425"/>
          <p14:tracePt t="53570" x="4676775" y="3136900"/>
          <p14:tracePt t="53574" x="4695825" y="3136900"/>
          <p14:tracePt t="53582" x="4730750" y="3109913"/>
          <p14:tracePt t="53590" x="4749800" y="3100388"/>
          <p14:tracePt t="53598" x="4749800" y="3090863"/>
          <p14:tracePt t="53606" x="4776788" y="3063875"/>
          <p14:tracePt t="53614" x="4813300" y="3046413"/>
          <p14:tracePt t="53622" x="4832350" y="3009900"/>
          <p14:tracePt t="53630" x="4840288" y="3009900"/>
          <p14:tracePt t="53638" x="4859338" y="2990850"/>
          <p14:tracePt t="53646" x="4868863" y="2982913"/>
          <p14:tracePt t="53655" x="4886325" y="2963863"/>
          <p14:tracePt t="53672" x="4886325" y="2954338"/>
          <p14:tracePt t="53841" x="4895850" y="2954338"/>
          <p14:tracePt t="53852" x="4922838" y="2954338"/>
          <p14:tracePt t="53854" x="4968875" y="2963863"/>
          <p14:tracePt t="53862" x="5022850" y="2982913"/>
          <p14:tracePt t="53870" x="5105400" y="3009900"/>
          <p14:tracePt t="53890" x="5251450" y="3054350"/>
          <p14:tracePt t="53894" x="5305425" y="3063875"/>
          <p14:tracePt t="53903" x="5387975" y="3090863"/>
          <p14:tracePt t="53910" x="5424488" y="3109913"/>
          <p14:tracePt t="53918" x="5470525" y="3119438"/>
          <p14:tracePt t="53926" x="5487988" y="3119438"/>
          <p14:tracePt t="53937" x="5507038" y="3127375"/>
          <p14:tracePt t="53942" x="5514975" y="3127375"/>
          <p14:tracePt t="53958" x="5524500" y="3127375"/>
          <p14:tracePt t="53990" x="5543550" y="3146425"/>
          <p14:tracePt t="54006" x="5551488" y="3146425"/>
          <p14:tracePt t="54016" x="5570538" y="3155950"/>
          <p14:tracePt t="54022" x="5597525" y="3163888"/>
          <p14:tracePt t="54031" x="5616575" y="3163888"/>
          <p14:tracePt t="54038" x="5661025" y="3173413"/>
          <p14:tracePt t="54047" x="5724525" y="3200400"/>
          <p14:tracePt t="54054" x="5734050" y="3200400"/>
          <p14:tracePt t="54061" x="5753100" y="3200400"/>
          <p14:tracePt t="54070" x="5770563" y="3200400"/>
          <p14:tracePt t="54080" x="5807075" y="3200400"/>
          <p14:tracePt t="54087" x="5826125" y="3200400"/>
          <p14:tracePt t="54094" x="5853113" y="3200400"/>
          <p14:tracePt t="54103" x="5862638" y="3200400"/>
          <p14:tracePt t="54347" x="5853113" y="3192463"/>
          <p14:tracePt t="54663" x="5834063" y="3182938"/>
          <p14:tracePt t="54674" x="5816600" y="3163888"/>
          <p14:tracePt t="54680" x="5807075" y="3155950"/>
          <p14:tracePt t="54688" x="5797550" y="3146425"/>
          <p14:tracePt t="54703" x="5789613" y="3136900"/>
          <p14:tracePt t="54710" x="5789613" y="3127375"/>
          <p14:tracePt t="54721" x="5780088" y="3109913"/>
          <p14:tracePt t="54726" x="5770563" y="3100388"/>
          <p14:tracePt t="54736" x="5770563" y="3090863"/>
          <p14:tracePt t="54742" x="5770563" y="3082925"/>
          <p14:tracePt t="54758" x="5761038" y="3063875"/>
          <p14:tracePt t="54774" x="5761038" y="3046413"/>
          <p14:tracePt t="54782" x="5761038" y="3036888"/>
          <p14:tracePt t="54790" x="5761038" y="3027363"/>
          <p14:tracePt t="54798" x="5761038" y="3017838"/>
          <p14:tracePt t="54814" x="5761038" y="3009900"/>
          <p14:tracePt t="54822" x="5761038" y="3000375"/>
          <p14:tracePt t="54838" x="5761038" y="2990850"/>
          <p14:tracePt t="54846" x="5761038" y="2982913"/>
          <p14:tracePt t="54855" x="5761038" y="2963863"/>
          <p14:tracePt t="54870" x="5761038" y="2954338"/>
          <p14:tracePt t="54902" x="5761038" y="2946400"/>
          <p14:tracePt t="54918" x="5761038" y="2936875"/>
          <p14:tracePt t="54926" x="5753100" y="2917825"/>
          <p14:tracePt t="54940" x="5734050" y="2917825"/>
          <p14:tracePt t="54943" x="5716588" y="2909888"/>
          <p14:tracePt t="54953" x="5680075" y="2900363"/>
          <p14:tracePt t="54959" x="5661025" y="2900363"/>
          <p14:tracePt t="54973" x="5616575" y="2890838"/>
          <p14:tracePt t="54973" x="5551488" y="2863850"/>
          <p14:tracePt t="54982" x="5514975" y="2854325"/>
          <p14:tracePt t="54991" x="5451475" y="2836863"/>
          <p14:tracePt t="54999" x="5378450" y="2836863"/>
          <p14:tracePt t="55006" x="5341938" y="2827338"/>
          <p14:tracePt t="55015" x="5241925" y="2800350"/>
          <p14:tracePt t="55022" x="5214938" y="2800350"/>
          <p14:tracePt t="55031" x="5159375" y="2800350"/>
          <p14:tracePt t="55038" x="5114925" y="2800350"/>
          <p14:tracePt t="55046" x="5086350" y="2800350"/>
          <p14:tracePt t="55054" x="5049838" y="2800350"/>
          <p14:tracePt t="55062" x="5014913" y="2800350"/>
          <p14:tracePt t="55070" x="5005388" y="2800350"/>
          <p14:tracePt t="55079" x="4995863" y="2800350"/>
          <p14:tracePt t="55086" x="4968875" y="2800350"/>
          <p14:tracePt t="55093" x="4932363" y="2800350"/>
          <p14:tracePt t="55110" x="4922838" y="2800350"/>
          <p14:tracePt t="55118" x="4913313" y="2808288"/>
          <p14:tracePt t="55127" x="4905375" y="2808288"/>
          <p14:tracePt t="55138" x="4886325" y="2817813"/>
          <p14:tracePt t="55144" x="4876800" y="2817813"/>
          <p14:tracePt t="55153" x="4868863" y="2827338"/>
          <p14:tracePt t="55158" x="4868863" y="2836863"/>
          <p14:tracePt t="55193" x="4859338" y="2844800"/>
          <p14:tracePt t="55198" x="4849813" y="2844800"/>
          <p14:tracePt t="55302" x="4840288" y="2854325"/>
          <p14:tracePt t="55329" x="4832350" y="2854325"/>
          <p14:tracePt t="55350" x="4822825" y="2873375"/>
          <p14:tracePt t="55358" x="4813300" y="2873375"/>
          <p14:tracePt t="55366" x="4803775" y="2881313"/>
          <p14:tracePt t="55575" x="4795838" y="2890838"/>
          <p14:tracePt t="55759" x="4795838" y="2909888"/>
          <p14:tracePt t="56146" x="4795838" y="2917825"/>
          <p14:tracePt t="56241" x="4803775" y="2917825"/>
          <p14:tracePt t="56298" x="4813300" y="2917825"/>
          <p14:tracePt t="56326" x="4813300" y="2927350"/>
          <p14:tracePt t="56350" x="4813300" y="2946400"/>
          <p14:tracePt t="56366" x="4813300" y="2954338"/>
          <p14:tracePt t="56382" x="4813300" y="2963863"/>
          <p14:tracePt t="56398" x="4813300" y="2973388"/>
          <p14:tracePt t="56406" x="4813300" y="2982913"/>
          <p14:tracePt t="56414" x="4795838" y="2990850"/>
          <p14:tracePt t="56438" x="4786313" y="3000375"/>
          <p14:tracePt t="56512" x="4776788" y="3000375"/>
          <p14:tracePt t="56576" x="4776788" y="2990850"/>
          <p14:tracePt t="56586" x="4776788" y="2982913"/>
          <p14:tracePt t="56598" x="4786313" y="2982913"/>
          <p14:tracePt t="56614" x="4795838" y="2973388"/>
          <p14:tracePt t="56622" x="4803775" y="2963863"/>
          <p14:tracePt t="56646" x="4822825" y="2963863"/>
          <p14:tracePt t="56654" x="4832350" y="2963863"/>
          <p14:tracePt t="56662" x="4849813" y="2946400"/>
          <p14:tracePt t="56678" x="4859338" y="2936875"/>
          <p14:tracePt t="56694" x="4859338" y="2927350"/>
          <p14:tracePt t="57074" x="4876800" y="2917825"/>
          <p14:tracePt t="57078" x="4886325" y="2917825"/>
          <p14:tracePt t="57087" x="4895850" y="2917825"/>
          <p14:tracePt t="57094" x="4913313" y="2917825"/>
          <p14:tracePt t="57104" x="4932363" y="2917825"/>
          <p14:tracePt t="57111" x="4959350" y="2909888"/>
          <p14:tracePt t="57121" x="4978400" y="2909888"/>
          <p14:tracePt t="57127" x="5022850" y="2909888"/>
          <p14:tracePt t="57138" x="5059363" y="2900363"/>
          <p14:tracePt t="57142" x="5105400" y="2900363"/>
          <p14:tracePt t="57150" x="5159375" y="2900363"/>
          <p14:tracePt t="57158" x="5214938" y="2900363"/>
          <p14:tracePt t="57167" x="5241925" y="2900363"/>
          <p14:tracePt t="57174" x="5334000" y="2900363"/>
          <p14:tracePt t="57182" x="5360988" y="2900363"/>
          <p14:tracePt t="57190" x="5414963" y="2900363"/>
          <p14:tracePt t="57198" x="5470525" y="2900363"/>
          <p14:tracePt t="57206" x="5507038" y="2900363"/>
          <p14:tracePt t="57214" x="5551488" y="2900363"/>
          <p14:tracePt t="57222" x="5588000" y="2900363"/>
          <p14:tracePt t="57230" x="5607050" y="2900363"/>
          <p14:tracePt t="57239" x="5616575" y="2890838"/>
          <p14:tracePt t="57270" x="5634038" y="2890838"/>
          <p14:tracePt t="57286" x="5643563" y="2890838"/>
          <p14:tracePt t="57294" x="5653088" y="2890838"/>
          <p14:tracePt t="57302" x="5661025" y="2890838"/>
          <p14:tracePt t="57310" x="5680075" y="2881313"/>
          <p14:tracePt t="57318" x="5688013" y="2881313"/>
          <p14:tracePt t="57330" x="5697538" y="2881313"/>
          <p14:tracePt t="57335" x="5724525" y="2881313"/>
          <p14:tracePt t="57346" x="5734050" y="2881313"/>
          <p14:tracePt t="57351" x="5761038" y="2881313"/>
          <p14:tracePt t="57358" x="5780088" y="2881313"/>
          <p14:tracePt t="57368" x="5807075" y="2881313"/>
          <p14:tracePt t="57376" x="5826125" y="2881313"/>
          <p14:tracePt t="57384" x="5843588" y="2881313"/>
          <p14:tracePt t="57392" x="5862638" y="2881313"/>
          <p14:tracePt t="57398" x="5889625" y="2881313"/>
          <p14:tracePt t="57406" x="5907088" y="2881313"/>
          <p14:tracePt t="57414" x="5926138" y="2881313"/>
          <p14:tracePt t="57422" x="5943600" y="2881313"/>
          <p14:tracePt t="57430" x="5962650" y="2881313"/>
          <p14:tracePt t="57455" x="5980113" y="2881313"/>
          <p14:tracePt t="57696" x="6016625" y="2854325"/>
          <p14:tracePt t="57702" x="6016625" y="2844800"/>
          <p14:tracePt t="57710" x="6043613" y="2836863"/>
          <p14:tracePt t="57719" x="6062663" y="2817813"/>
          <p14:tracePt t="57726" x="6089650" y="2808288"/>
          <p14:tracePt t="57742" x="6089650" y="2800350"/>
          <p14:tracePt t="57751" x="6108700" y="2790825"/>
          <p14:tracePt t="57758" x="6126163" y="2781300"/>
          <p14:tracePt t="57774" x="6135688" y="2771775"/>
          <p14:tracePt t="57798" x="6145213" y="2763838"/>
          <p14:tracePt t="57973" x="6145213" y="2771775"/>
          <p14:tracePt t="57999" x="6145213" y="2781300"/>
          <p14:tracePt t="58022" x="6145213" y="2790825"/>
          <p14:tracePt t="58038" x="6145213" y="2808288"/>
          <p14:tracePt t="58047" x="6145213" y="2817813"/>
          <p14:tracePt t="58054" x="6145213" y="2827338"/>
          <p14:tracePt t="58062" x="6145213" y="2836863"/>
          <p14:tracePt t="58070" x="6145213" y="2844800"/>
          <p14:tracePt t="58078" x="6145213" y="2854325"/>
          <p14:tracePt t="58086" x="6145213" y="2863850"/>
          <p14:tracePt t="58094" x="6145213" y="2873375"/>
          <p14:tracePt t="58102" x="6145213" y="2890838"/>
          <p14:tracePt t="58110" x="6145213" y="2900363"/>
          <p14:tracePt t="58134" x="6145213" y="2909888"/>
          <p14:tracePt t="58151" x="6145213" y="2927350"/>
          <p14:tracePt t="58158" x="6145213" y="2936875"/>
          <p14:tracePt t="58182" x="6145213" y="2946400"/>
          <p14:tracePt t="58191" x="6145213" y="2954338"/>
          <p14:tracePt t="58222" x="6145213" y="2973388"/>
          <p14:tracePt t="58240" x="6145213" y="2982913"/>
          <p14:tracePt t="58246" x="6153150" y="2990850"/>
          <p14:tracePt t="58254" x="6153150" y="3009900"/>
          <p14:tracePt t="58262" x="6153150" y="3017838"/>
          <p14:tracePt t="58270" x="6162675" y="3027363"/>
          <p14:tracePt t="58278" x="6172200" y="3027363"/>
          <p14:tracePt t="58294" x="6172200" y="3046413"/>
          <p14:tracePt t="58319" x="6172200" y="3054350"/>
          <p14:tracePt t="58680" x="6181725" y="3063875"/>
          <p14:tracePt t="58694" x="6299200" y="3063875"/>
          <p14:tracePt t="58702" x="6372225" y="3063875"/>
          <p14:tracePt t="58710" x="6445250" y="3063875"/>
          <p14:tracePt t="58720" x="6537325" y="3063875"/>
          <p14:tracePt t="58726" x="6645275" y="3063875"/>
          <p14:tracePt t="58738" x="6737350" y="3063875"/>
          <p14:tracePt t="58742" x="6827838" y="3063875"/>
          <p14:tracePt t="58751" x="6937375" y="3063875"/>
          <p14:tracePt t="58758" x="6992938" y="3063875"/>
          <p14:tracePt t="58766" x="7083425" y="3063875"/>
          <p14:tracePt t="58774" x="7165975" y="3063875"/>
          <p14:tracePt t="58784" x="7192963" y="3063875"/>
          <p14:tracePt t="58790" x="7219950" y="3063875"/>
          <p14:tracePt t="58799" x="7239000" y="3063875"/>
          <p14:tracePt t="58806" x="7256463" y="3063875"/>
          <p14:tracePt t="58822" x="7265988" y="3054350"/>
          <p14:tracePt t="58950" x="7256463" y="3063875"/>
          <p14:tracePt t="58958" x="7239000" y="3063875"/>
          <p14:tracePt t="58968" x="7229475" y="3073400"/>
          <p14:tracePt t="58984" x="7219950" y="3073400"/>
          <p14:tracePt t="59064" x="7212013" y="3082925"/>
          <p14:tracePt t="59446" x="7219950" y="3082925"/>
          <p14:tracePt t="59454" x="7229475" y="3082925"/>
          <p14:tracePt t="59851" x="7239000" y="3082925"/>
          <p14:tracePt t="60075" x="7256463" y="3090863"/>
          <p14:tracePt t="60078" x="7275513" y="3090863"/>
          <p14:tracePt t="60087" x="7319963" y="3090863"/>
          <p14:tracePt t="60102" x="7329488" y="3090863"/>
          <p14:tracePt t="60111" x="7348538" y="3090863"/>
          <p14:tracePt t="60118" x="7356475" y="3100388"/>
          <p14:tracePt t="60142" x="7366000" y="3100388"/>
          <p14:tracePt t="60166" x="7392988" y="3100388"/>
          <p14:tracePt t="60174" x="7402513" y="3100388"/>
          <p14:tracePt t="60278" x="7385050" y="3100388"/>
          <p14:tracePt t="60286" x="7302500" y="3100388"/>
          <p14:tracePt t="60294" x="7229475" y="3100388"/>
          <p14:tracePt t="60302" x="7175500" y="3100388"/>
          <p14:tracePt t="60311" x="7102475" y="3100388"/>
          <p14:tracePt t="60319" x="7029450" y="3100388"/>
          <p14:tracePt t="60326" x="6964363" y="3100388"/>
          <p14:tracePt t="60334" x="6910388" y="3100388"/>
          <p14:tracePt t="60343" x="6856413" y="3100388"/>
          <p14:tracePt t="60351" x="6800850" y="3100388"/>
          <p14:tracePt t="60358" x="6710363" y="3100388"/>
          <p14:tracePt t="60366" x="6610350" y="3127375"/>
          <p14:tracePt t="60374" x="6481763" y="3155950"/>
          <p14:tracePt t="60382" x="6335713" y="3173413"/>
          <p14:tracePt t="60391" x="6172200" y="3200400"/>
          <p14:tracePt t="60398" x="5989638" y="3236913"/>
          <p14:tracePt t="60407" x="5789613" y="3246438"/>
          <p14:tracePt t="60414" x="5551488" y="3282950"/>
          <p14:tracePt t="60422" x="5241925" y="3319463"/>
          <p14:tracePt t="60432" x="4978400" y="3319463"/>
          <p14:tracePt t="60440" x="4713288" y="3319463"/>
          <p14:tracePt t="60446" x="4448175" y="3319463"/>
          <p14:tracePt t="60455" x="4221163" y="3319463"/>
          <p14:tracePt t="60462" x="4065588" y="3319463"/>
          <p14:tracePt t="60470" x="3919538" y="3319463"/>
          <p14:tracePt t="60478" x="3838575" y="3319463"/>
          <p14:tracePt t="60487" x="3746500" y="3319463"/>
          <p14:tracePt t="60494" x="3719513" y="3319463"/>
          <p14:tracePt t="60502" x="3702050" y="3319463"/>
          <p14:tracePt t="60519" x="3683000" y="3319463"/>
          <p14:tracePt t="60558" x="3665538" y="3319463"/>
          <p14:tracePt t="60568" x="3636963" y="3319463"/>
          <p14:tracePt t="60574" x="3592513" y="3309938"/>
          <p14:tracePt t="60582" x="3556000" y="3309938"/>
          <p14:tracePt t="60590" x="3500438" y="3302000"/>
          <p14:tracePt t="60598" x="3473450" y="3302000"/>
          <p14:tracePt t="60606" x="3419475" y="3302000"/>
          <p14:tracePt t="60614" x="3373438" y="3273425"/>
          <p14:tracePt t="60624" x="3327400" y="3273425"/>
          <p14:tracePt t="60630" x="3309938" y="3265488"/>
          <p14:tracePt t="60638" x="3281363" y="3265488"/>
          <p14:tracePt t="60646" x="3254375" y="3265488"/>
          <p14:tracePt t="60654" x="3236913" y="3265488"/>
          <p14:tracePt t="60662" x="3227388" y="3265488"/>
          <p14:tracePt t="60671" x="3217863" y="3265488"/>
          <p14:tracePt t="60686" x="3200400" y="3265488"/>
          <p14:tracePt t="60694" x="3190875" y="3265488"/>
          <p14:tracePt t="60710" x="3163888" y="3265488"/>
          <p14:tracePt t="60719" x="3144838" y="3265488"/>
          <p14:tracePt t="60727" x="3100388" y="3265488"/>
          <p14:tracePt t="60737" x="3071813" y="3265488"/>
          <p14:tracePt t="60743" x="3035300" y="3265488"/>
          <p14:tracePt t="60753" x="2981325" y="3265488"/>
          <p14:tracePt t="60760" x="2935288" y="3265488"/>
          <p14:tracePt t="60769" x="2881313" y="3265488"/>
          <p14:tracePt t="60775" x="2825750" y="3265488"/>
          <p14:tracePt t="60784" x="2771775" y="3265488"/>
          <p14:tracePt t="60790" x="2725738" y="3265488"/>
          <p14:tracePt t="60798" x="2689225" y="3265488"/>
          <p14:tracePt t="60808" x="2635250" y="3265488"/>
          <p14:tracePt t="60815" x="2606675" y="3265488"/>
          <p14:tracePt t="60823" x="2562225" y="3273425"/>
          <p14:tracePt t="60832" x="2516188" y="3282950"/>
          <p14:tracePt t="60839" x="2479675" y="3282950"/>
          <p14:tracePt t="60846" x="2433638" y="3282950"/>
          <p14:tracePt t="60854" x="2397125" y="3282950"/>
          <p14:tracePt t="60861" x="2352675" y="3292475"/>
          <p14:tracePt t="60870" x="2316163" y="3302000"/>
          <p14:tracePt t="60878" x="2270125" y="3302000"/>
          <p14:tracePt t="60887" x="2243138" y="3319463"/>
          <p14:tracePt t="60894" x="2197100" y="3319463"/>
          <p14:tracePt t="60903" x="2160588" y="3328988"/>
          <p14:tracePt t="60910" x="2143125" y="3328988"/>
          <p14:tracePt t="60918" x="2097088" y="3346450"/>
          <p14:tracePt t="60926" x="2070100" y="3346450"/>
          <p14:tracePt t="60938" x="2051050" y="3355975"/>
          <p14:tracePt t="60942" x="2041525" y="3355975"/>
          <p14:tracePt t="60953" x="2014538" y="3355975"/>
          <p14:tracePt t="60959" x="2005013" y="3355975"/>
          <p14:tracePt t="61038" x="1997075" y="3365500"/>
          <p14:tracePt t="61048" x="1978025" y="3365500"/>
          <p14:tracePt t="61062" x="1968500" y="3375025"/>
          <p14:tracePt t="61070" x="1960563" y="3382963"/>
          <p14:tracePt t="61087" x="1931988" y="3392488"/>
          <p14:tracePt t="61093" x="1931988" y="3402013"/>
          <p14:tracePt t="61103" x="1924050" y="3411538"/>
          <p14:tracePt t="61128" x="1924050" y="3419475"/>
          <p14:tracePt t="61202" x="1924050" y="3429000"/>
          <p14:tracePt t="61206" x="1941513" y="3429000"/>
          <p14:tracePt t="61218" x="1968500" y="3429000"/>
          <p14:tracePt t="61223" x="1987550" y="3429000"/>
          <p14:tracePt t="61230" x="2014538" y="3429000"/>
          <p14:tracePt t="61238" x="2024063" y="3429000"/>
          <p14:tracePt t="61246" x="2051050" y="3446463"/>
          <p14:tracePt t="61254" x="2060575" y="3446463"/>
          <p14:tracePt t="61262" x="2078038" y="3446463"/>
          <p14:tracePt t="61270" x="2097088" y="3446463"/>
          <p14:tracePt t="61278" x="2106613" y="3455988"/>
          <p14:tracePt t="61295" x="2114550" y="3455988"/>
          <p14:tracePt t="61310" x="2143125" y="3455988"/>
          <p14:tracePt t="61318" x="2160588" y="3455988"/>
          <p14:tracePt t="61326" x="2179638" y="3455988"/>
          <p14:tracePt t="61333" x="2206625" y="3455988"/>
          <p14:tracePt t="61347" x="2243138" y="3455988"/>
          <p14:tracePt t="61351" x="2251075" y="3455988"/>
          <p14:tracePt t="61358" x="2287588" y="3455988"/>
          <p14:tracePt t="61367" x="2306638" y="3455988"/>
          <p14:tracePt t="61374" x="2333625" y="3455988"/>
          <p14:tracePt t="61386" x="2343150" y="3455988"/>
          <p14:tracePt t="61834" x="2352675" y="3465513"/>
          <p14:tracePt t="61845" x="2370138" y="3475038"/>
          <p14:tracePt t="61863" x="2379663" y="3482975"/>
          <p14:tracePt t="61871" x="2389188" y="3492500"/>
          <p14:tracePt t="61887" x="2406650" y="3492500"/>
          <p14:tracePt t="61894" x="2425700" y="3502025"/>
          <p14:tracePt t="61902" x="2479675" y="3511550"/>
          <p14:tracePt t="61910" x="2516188" y="3511550"/>
          <p14:tracePt t="61917" x="2570163" y="3511550"/>
          <p14:tracePt t="61926" x="2652713" y="3511550"/>
          <p14:tracePt t="61935" x="2725738" y="3519488"/>
          <p14:tracePt t="61942" x="2852738" y="3548063"/>
          <p14:tracePt t="61952" x="2944813" y="3548063"/>
          <p14:tracePt t="61958" x="3071813" y="3548063"/>
          <p14:tracePt t="61969" x="3208338" y="3584575"/>
          <p14:tracePt t="61974" x="3317875" y="3592513"/>
          <p14:tracePt t="61982" x="3427413" y="3611563"/>
          <p14:tracePt t="61990" x="3527425" y="3621088"/>
          <p14:tracePt t="61998" x="3600450" y="3638550"/>
          <p14:tracePt t="62006" x="3656013" y="3648075"/>
          <p14:tracePt t="62014" x="3702050" y="3648075"/>
          <p14:tracePt t="62022" x="3729038" y="3648075"/>
          <p14:tracePt t="62030" x="3746500" y="3648075"/>
          <p14:tracePt t="62166" x="3756025" y="3657600"/>
          <p14:tracePt t="62391" x="3765550" y="3657600"/>
          <p14:tracePt t="62439" x="3775075" y="3657600"/>
          <p14:tracePt t="62462" x="3792538" y="3648075"/>
          <p14:tracePt t="62470" x="3792538" y="3638550"/>
          <p14:tracePt t="62480" x="3802063" y="3629025"/>
          <p14:tracePt t="62486" x="3810000" y="3621088"/>
          <p14:tracePt t="62502" x="3819525" y="3621088"/>
          <p14:tracePt t="62510" x="3829050" y="3602038"/>
          <p14:tracePt t="62521" x="3838575" y="3592513"/>
          <p14:tracePt t="62527" x="3846513" y="3584575"/>
          <p14:tracePt t="62545" x="3846513" y="3575050"/>
          <p14:tracePt t="62555" x="3856038" y="3565525"/>
          <p14:tracePt t="62559" x="3865563" y="3556000"/>
          <p14:tracePt t="62570" x="3875088" y="3556000"/>
          <p14:tracePt t="62584" x="3883025" y="3556000"/>
          <p14:tracePt t="62591" x="3892550" y="3556000"/>
          <p14:tracePt t="62598" x="3902075" y="3556000"/>
          <p14:tracePt t="62614" x="3911600" y="3556000"/>
          <p14:tracePt t="62630" x="3919538" y="3556000"/>
          <p14:tracePt t="62646" x="3929063" y="3556000"/>
          <p14:tracePt t="62662" x="3948113" y="3556000"/>
          <p14:tracePt t="62671" x="3956050" y="3556000"/>
          <p14:tracePt t="62678" x="3975100" y="3556000"/>
          <p14:tracePt t="62687" x="3984625" y="3556000"/>
          <p14:tracePt t="62702" x="3992563" y="3556000"/>
          <p14:tracePt t="62710" x="4002088" y="3556000"/>
          <p14:tracePt t="62720" x="4011613" y="3556000"/>
          <p14:tracePt t="62734" x="4038600" y="3556000"/>
          <p14:tracePt t="62743" x="4048125" y="3556000"/>
          <p14:tracePt t="62754" x="4065588" y="3556000"/>
          <p14:tracePt t="62758" x="4094163" y="3556000"/>
          <p14:tracePt t="62767" x="4102100" y="3556000"/>
          <p14:tracePt t="62775" x="4129088" y="3556000"/>
          <p14:tracePt t="62782" x="4138613" y="3556000"/>
          <p14:tracePt t="62790" x="4184650" y="3556000"/>
          <p14:tracePt t="62798" x="4230688" y="3565525"/>
          <p14:tracePt t="62806" x="4284663" y="3584575"/>
          <p14:tracePt t="62814" x="4330700" y="3584575"/>
          <p14:tracePt t="62822" x="4403725" y="3621088"/>
          <p14:tracePt t="62830" x="4457700" y="3621088"/>
          <p14:tracePt t="62838" x="4513263" y="3638550"/>
          <p14:tracePt t="62846" x="4576763" y="3638550"/>
          <p14:tracePt t="62854" x="4630738" y="3638550"/>
          <p14:tracePt t="62862" x="4686300" y="3638550"/>
          <p14:tracePt t="62870" x="4730750" y="3638550"/>
          <p14:tracePt t="62886" x="4786313" y="3638550"/>
          <p14:tracePt t="62894" x="4803775" y="3638550"/>
          <p14:tracePt t="62903" x="4822825" y="3638550"/>
          <p14:tracePt t="62910" x="4832350" y="3638550"/>
          <p14:tracePt t="63143" x="4832350" y="3648075"/>
          <p14:tracePt t="63166" x="4832350" y="3657600"/>
          <p14:tracePt t="63199" x="4832350" y="3665538"/>
          <p14:tracePt t="63366" x="4840288" y="3675063"/>
          <p14:tracePt t="63374" x="4868863" y="3675063"/>
          <p14:tracePt t="63382" x="4922838" y="3675063"/>
          <p14:tracePt t="63390" x="4978400" y="3675063"/>
          <p14:tracePt t="63398" x="5041900" y="3675063"/>
          <p14:tracePt t="63407" x="5095875" y="3675063"/>
          <p14:tracePt t="63414" x="5168900" y="3675063"/>
          <p14:tracePt t="63422" x="5260975" y="3675063"/>
          <p14:tracePt t="63430" x="5351463" y="3675063"/>
          <p14:tracePt t="63438" x="5424488" y="3675063"/>
          <p14:tracePt t="63446" x="5514975" y="3675063"/>
          <p14:tracePt t="63454" x="5607050" y="3675063"/>
          <p14:tracePt t="63462" x="5688013" y="3675063"/>
          <p14:tracePt t="63470" x="5724525" y="3675063"/>
          <p14:tracePt t="63478" x="5780088" y="3675063"/>
          <p14:tracePt t="63486" x="5797550" y="3675063"/>
          <p14:tracePt t="63494" x="5826125" y="3675063"/>
          <p14:tracePt t="63510" x="5834063" y="3675063"/>
          <p14:tracePt t="63927" x="5843588" y="3675063"/>
          <p14:tracePt t="63934" x="5880100" y="3665538"/>
          <p14:tracePt t="63942" x="5943600" y="3648075"/>
          <p14:tracePt t="63950" x="5999163" y="3638550"/>
          <p14:tracePt t="63958" x="6053138" y="3638550"/>
          <p14:tracePt t="63971" x="6099175" y="3629025"/>
          <p14:tracePt t="63973" x="6172200" y="3602038"/>
          <p14:tracePt t="63982" x="6218238" y="3592513"/>
          <p14:tracePt t="63990" x="6281738" y="3584575"/>
          <p14:tracePt t="63999" x="6335713" y="3565525"/>
          <p14:tracePt t="64006" x="6381750" y="3548063"/>
          <p14:tracePt t="64015" x="6399213" y="3538538"/>
          <p14:tracePt t="64030" x="6408738" y="3538538"/>
          <p14:tracePt t="64642" x="6418263" y="3538538"/>
          <p14:tracePt t="64645" x="6418263" y="3548063"/>
          <p14:tracePt t="64662" x="6399213" y="3548063"/>
          <p14:tracePt t="64896" x="6399213" y="3538538"/>
          <p14:tracePt t="65320" x="6408738" y="3529013"/>
          <p14:tracePt t="66264" x="6427788" y="3529013"/>
          <p14:tracePt t="66275" x="6435725" y="3529013"/>
          <p14:tracePt t="66302" x="6445250" y="3529013"/>
          <p14:tracePt t="66350" x="6464300" y="3529013"/>
          <p14:tracePt t="66359" x="6472238" y="3529013"/>
          <p14:tracePt t="66367" x="6491288" y="3529013"/>
          <p14:tracePt t="66375" x="6508750" y="3529013"/>
          <p14:tracePt t="66383" x="6537325" y="3529013"/>
          <p14:tracePt t="66390" x="6564313" y="3529013"/>
          <p14:tracePt t="66398" x="6581775" y="3519488"/>
          <p14:tracePt t="66407" x="6627813" y="3502025"/>
          <p14:tracePt t="66414" x="6637338" y="3502025"/>
          <p14:tracePt t="66422" x="6654800" y="3492500"/>
          <p14:tracePt t="66431" x="6654800" y="3482975"/>
          <p14:tracePt t="66528" x="6664325" y="3492500"/>
          <p14:tracePt t="66537" x="6654800" y="3511550"/>
          <p14:tracePt t="66545" x="6645275" y="3519488"/>
          <p14:tracePt t="66553" x="6627813" y="3538538"/>
          <p14:tracePt t="66558" x="6600825" y="3548063"/>
          <p14:tracePt t="66568" x="6573838" y="3556000"/>
          <p14:tracePt t="66574" x="6554788" y="3565525"/>
          <p14:tracePt t="66582" x="6508750" y="3584575"/>
          <p14:tracePt t="66590" x="6500813" y="3584575"/>
          <p14:tracePt t="66598" x="6464300" y="3592513"/>
          <p14:tracePt t="66606" x="6427788" y="3592513"/>
          <p14:tracePt t="66614" x="6381750" y="3592513"/>
          <p14:tracePt t="66624" x="6362700" y="3602038"/>
          <p14:tracePt t="66630" x="6326188" y="3602038"/>
          <p14:tracePt t="66638" x="6308725" y="3602038"/>
          <p14:tracePt t="66646" x="6291263" y="3602038"/>
          <p14:tracePt t="66655" x="6272213" y="3611563"/>
          <p14:tracePt t="66662" x="6245225" y="3611563"/>
          <p14:tracePt t="66671" x="6235700" y="3621088"/>
          <p14:tracePt t="66678" x="6226175" y="3629025"/>
          <p14:tracePt t="66698" x="6208713" y="3638550"/>
          <p14:tracePt t="66706" x="6199188" y="3638550"/>
          <p14:tracePt t="66712" x="6189663" y="3638550"/>
          <p14:tracePt t="66726" x="6172200" y="3648075"/>
          <p14:tracePt t="66737" x="6153150" y="3648075"/>
          <p14:tracePt t="66878" x="6145213" y="3648075"/>
          <p14:tracePt t="66887" x="6135688" y="3648075"/>
          <p14:tracePt t="66894" x="6099175" y="3648075"/>
          <p14:tracePt t="66902" x="6053138" y="3648075"/>
          <p14:tracePt t="66911" x="5989638" y="3648075"/>
          <p14:tracePt t="66918" x="5916613" y="3648075"/>
          <p14:tracePt t="66926" x="5826125" y="3648075"/>
          <p14:tracePt t="66934" x="5697538" y="3648075"/>
          <p14:tracePt t="66942" x="5570538" y="3648075"/>
          <p14:tracePt t="66950" x="5424488" y="3657600"/>
          <p14:tracePt t="66958" x="5251450" y="3694113"/>
          <p14:tracePt t="66970" x="5086350" y="3702050"/>
          <p14:tracePt t="66974" x="4941888" y="3721100"/>
          <p14:tracePt t="66982" x="4795838" y="3738563"/>
          <p14:tracePt t="66990" x="4686300" y="3738563"/>
          <p14:tracePt t="66999" x="4557713" y="3738563"/>
          <p14:tracePt t="67006" x="4448175" y="3738563"/>
          <p14:tracePt t="67016" x="4357688" y="3738563"/>
          <p14:tracePt t="67022" x="4303713" y="3738563"/>
          <p14:tracePt t="67031" x="4230688" y="3738563"/>
          <p14:tracePt t="67038" x="4165600" y="3730625"/>
          <p14:tracePt t="67047" x="4102100" y="3711575"/>
          <p14:tracePt t="67054" x="4048125" y="3694113"/>
          <p14:tracePt t="67061" x="3965575" y="3665538"/>
          <p14:tracePt t="67070" x="3929063" y="3665538"/>
          <p14:tracePt t="67078" x="3865563" y="3648075"/>
          <p14:tracePt t="67086" x="3810000" y="3621088"/>
          <p14:tracePt t="67094" x="3729038" y="3621088"/>
          <p14:tracePt t="67102" x="3656013" y="3621088"/>
          <p14:tracePt t="67110" x="3619500" y="3621088"/>
          <p14:tracePt t="67118" x="3573463" y="3621088"/>
          <p14:tracePt t="67126" x="3519488" y="3621088"/>
          <p14:tracePt t="67133" x="3490913" y="3621088"/>
          <p14:tracePt t="67142" x="3473450" y="3621088"/>
          <p14:tracePt t="67150" x="3446463" y="3621088"/>
          <p14:tracePt t="67158" x="3436938" y="3621088"/>
          <p14:tracePt t="67167" x="3419475" y="3621088"/>
          <p14:tracePt t="67174" x="3400425" y="3638550"/>
          <p14:tracePt t="67183" x="3390900" y="3638550"/>
          <p14:tracePt t="67190" x="3363913" y="3648075"/>
          <p14:tracePt t="67198" x="3346450" y="3657600"/>
          <p14:tracePt t="67206" x="3290888" y="3684588"/>
          <p14:tracePt t="67214" x="3273425" y="3694113"/>
          <p14:tracePt t="67221" x="3227388" y="3694113"/>
          <p14:tracePt t="67231" x="3190875" y="3702050"/>
          <p14:tracePt t="67240" x="3163888" y="3711575"/>
          <p14:tracePt t="67246" x="3127375" y="3711575"/>
          <p14:tracePt t="67254" x="3100388" y="3711575"/>
          <p14:tracePt t="67262" x="3071813" y="3730625"/>
          <p14:tracePt t="67272" x="3054350" y="3730625"/>
          <p14:tracePt t="67287" x="3044825" y="3730625"/>
          <p14:tracePt t="67399" x="3035300" y="3738563"/>
          <p14:tracePt t="67430" x="3035300" y="3748088"/>
          <p14:tracePt t="67446" x="3035300" y="3767138"/>
          <p14:tracePt t="67454" x="3044825" y="3784600"/>
          <p14:tracePt t="67463" x="3054350" y="3794125"/>
          <p14:tracePt t="67480" x="3081338" y="3803650"/>
          <p14:tracePt t="67490" x="3100388" y="3821113"/>
          <p14:tracePt t="67496" x="3108325" y="3830638"/>
          <p14:tracePt t="67505" x="3127375" y="3830638"/>
          <p14:tracePt t="67510" x="3144838" y="3830638"/>
          <p14:tracePt t="67518" x="3154363" y="3830638"/>
          <p14:tracePt t="67526" x="3181350" y="3830638"/>
          <p14:tracePt t="67542" x="3208338" y="3830638"/>
          <p14:tracePt t="67551" x="3227388" y="3830638"/>
          <p14:tracePt t="67558" x="3254375" y="3830638"/>
          <p14:tracePt t="67567" x="3263900" y="3830638"/>
          <p14:tracePt t="67574" x="3273425" y="3830638"/>
          <p14:tracePt t="67583" x="3281363" y="3830638"/>
          <p14:tracePt t="68294" x="3290888" y="3840163"/>
          <p14:tracePt t="68302" x="3290888" y="3848100"/>
          <p14:tracePt t="68326" x="3281363" y="3857625"/>
          <p14:tracePt t="68343" x="3273425" y="3867150"/>
          <p14:tracePt t="68470" x="3263900" y="3875088"/>
          <p14:tracePt t="68520" x="3263900" y="3894138"/>
          <p14:tracePt t="68536" x="3263900" y="3903663"/>
          <p14:tracePt t="68616" x="3263900" y="3911600"/>
          <p14:tracePt t="68630" x="3273425" y="3921125"/>
          <p14:tracePt t="68638" x="3281363" y="3930650"/>
          <p14:tracePt t="68646" x="3290888" y="3940175"/>
          <p14:tracePt t="68654" x="3309938" y="3957638"/>
          <p14:tracePt t="68671" x="3317875" y="3967163"/>
          <p14:tracePt t="68678" x="3317875" y="3976688"/>
          <p14:tracePt t="68702" x="3327400" y="3984625"/>
          <p14:tracePt t="68918" x="3327400" y="3994150"/>
          <p14:tracePt t="68926" x="3327400" y="4013200"/>
          <p14:tracePt t="68942" x="3327400" y="4021138"/>
          <p14:tracePt t="68958" x="3327400" y="4030663"/>
          <p14:tracePt t="68992" x="3327400" y="4049713"/>
          <p14:tracePt t="69018" x="3327400" y="4057650"/>
          <p14:tracePt t="69031" x="3327400" y="4067175"/>
          <p14:tracePt t="69142" x="3327400" y="4076700"/>
          <p14:tracePt t="69254" x="3327400" y="4094163"/>
          <p14:tracePt t="69273" x="3327400" y="4103688"/>
          <p14:tracePt t="69280" x="3327400" y="4113213"/>
          <p14:tracePt t="69289" x="3327400" y="4130675"/>
          <p14:tracePt t="69303" x="3336925" y="4149725"/>
          <p14:tracePt t="69318" x="3346450" y="4159250"/>
          <p14:tracePt t="69393" x="3354388" y="4159250"/>
          <p14:tracePt t="69522" x="3363913" y="4167188"/>
          <p14:tracePt t="69542" x="3363913" y="4176713"/>
          <p14:tracePt t="69713" x="3373438" y="4186238"/>
          <p14:tracePt t="69740" x="3382963" y="4186238"/>
          <p14:tracePt t="69897" x="3382963" y="4195763"/>
          <p14:tracePt t="69917" x="3382963" y="4213225"/>
          <p14:tracePt t="69966" x="3382963" y="4222750"/>
          <p14:tracePt t="69985" x="3382963" y="4232275"/>
          <p14:tracePt t="69992" x="3382963" y="4240213"/>
          <p14:tracePt t="69999" x="3382963" y="4249738"/>
          <p14:tracePt t="70014" x="3382963" y="4259263"/>
          <p14:tracePt t="70022" x="3382963" y="4268788"/>
          <p14:tracePt t="70322" x="3382963" y="4276725"/>
          <p14:tracePt t="70343" x="3363913" y="4276725"/>
          <p14:tracePt t="70350" x="3354388" y="4276725"/>
          <p14:tracePt t="70359" x="3346450" y="4276725"/>
          <p14:tracePt t="70366" x="3309938" y="4276725"/>
          <p14:tracePt t="70374" x="3290888" y="4276725"/>
          <p14:tracePt t="70384" x="3263900" y="4276725"/>
          <p14:tracePt t="70390" x="3208338" y="4276725"/>
          <p14:tracePt t="70398" x="3190875" y="4276725"/>
          <p14:tracePt t="70406" x="3154363" y="4276725"/>
          <p14:tracePt t="70415" x="3127375" y="4276725"/>
          <p14:tracePt t="70423" x="3090863" y="4276725"/>
          <p14:tracePt t="70431" x="3035300" y="4276725"/>
          <p14:tracePt t="70439" x="2998788" y="4276725"/>
          <p14:tracePt t="70446" x="2944813" y="4276725"/>
          <p14:tracePt t="70454" x="2898775" y="4276725"/>
          <p14:tracePt t="70462" x="2862263" y="4276725"/>
          <p14:tracePt t="70470" x="2835275" y="4276725"/>
          <p14:tracePt t="70478" x="2789238" y="4276725"/>
          <p14:tracePt t="70487" x="2762250" y="4276725"/>
          <p14:tracePt t="70494" x="2744788" y="4276725"/>
          <p14:tracePt t="70502" x="2725738" y="4276725"/>
          <p14:tracePt t="70510" x="2698750" y="4276725"/>
          <p14:tracePt t="70518" x="2689225" y="4276725"/>
          <p14:tracePt t="70526" x="2671763" y="4276725"/>
          <p14:tracePt t="70534" x="2662238" y="4286250"/>
          <p14:tracePt t="70616" x="2652713" y="4286250"/>
          <p14:tracePt t="70628" x="2625725" y="4286250"/>
          <p14:tracePt t="70630" x="2606675" y="4286250"/>
          <p14:tracePt t="70638" x="2562225" y="4286250"/>
          <p14:tracePt t="70646" x="2525713" y="4286250"/>
          <p14:tracePt t="70654" x="2489200" y="4286250"/>
          <p14:tracePt t="70662" x="2452688" y="4286250"/>
          <p14:tracePt t="70671" x="2425700" y="4286250"/>
          <p14:tracePt t="70678" x="2406650" y="4286250"/>
          <p14:tracePt t="70686" x="2389188" y="4286250"/>
          <p14:tracePt t="70694" x="2379663" y="4286250"/>
          <p14:tracePt t="70798" x="2360613" y="4303713"/>
          <p14:tracePt t="70806" x="2352675" y="4303713"/>
          <p14:tracePt t="70830" x="2333625" y="4313238"/>
          <p14:tracePt t="70910" x="2343150" y="4313238"/>
          <p14:tracePt t="70918" x="2379663" y="4313238"/>
          <p14:tracePt t="70926" x="2470150" y="4313238"/>
          <p14:tracePt t="70934" x="2562225" y="4313238"/>
          <p14:tracePt t="70942" x="2652713" y="4313238"/>
          <p14:tracePt t="70950" x="2762250" y="4313238"/>
          <p14:tracePt t="70958" x="2852738" y="4322763"/>
          <p14:tracePt t="70969" x="2944813" y="4340225"/>
          <p14:tracePt t="70974" x="3027363" y="4340225"/>
          <p14:tracePt t="70983" x="3100388" y="4359275"/>
          <p14:tracePt t="70990" x="3144838" y="4359275"/>
          <p14:tracePt t="70999" x="3163888" y="4368800"/>
          <p14:tracePt t="71006" x="3190875" y="4368800"/>
          <p14:tracePt t="71017" x="3200400" y="4368800"/>
          <p14:tracePt t="71175" x="3208338" y="4376738"/>
          <p14:tracePt t="71286" x="3208338" y="4395788"/>
          <p14:tracePt t="71299" x="3208338" y="4405313"/>
          <p14:tracePt t="71312" x="3208338" y="4413250"/>
          <p14:tracePt t="71319" x="3208338" y="4422775"/>
          <p14:tracePt t="71335" x="3208338" y="4441825"/>
          <p14:tracePt t="71358" x="3208338" y="4449763"/>
          <p14:tracePt t="71382" x="3208338" y="4459288"/>
          <p14:tracePt t="71392" x="3208338" y="4468813"/>
          <p14:tracePt t="71414" x="3254375" y="4478338"/>
          <p14:tracePt t="71422" x="3254375" y="4486275"/>
          <p14:tracePt t="71438" x="3281363" y="4495800"/>
          <p14:tracePt t="71458" x="3290888" y="4495800"/>
          <p14:tracePt t="71464" x="3300413" y="4495800"/>
          <p14:tracePt t="71476" x="3309938" y="4505325"/>
          <p14:tracePt t="71518" x="3317875" y="4505325"/>
          <p14:tracePt t="71664" x="3327400" y="4505325"/>
          <p14:tracePt t="71674" x="3346450" y="4505325"/>
          <p14:tracePt t="71678" x="3373438" y="4486275"/>
          <p14:tracePt t="71694" x="3400425" y="4486275"/>
          <p14:tracePt t="71702" x="3419475" y="4468813"/>
          <p14:tracePt t="71710" x="3427413" y="4468813"/>
          <p14:tracePt t="71719" x="3446463" y="4468813"/>
          <p14:tracePt t="71726" x="3463925" y="4459288"/>
          <p14:tracePt t="71735" x="3473450" y="4449763"/>
          <p14:tracePt t="71750" x="3500438" y="4441825"/>
          <p14:tracePt t="71774" x="3509963" y="4432300"/>
          <p14:tracePt t="71798" x="3519488" y="4432300"/>
          <p14:tracePt t="71806" x="3519488" y="4422775"/>
          <p14:tracePt t="72054" x="3527425" y="4422775"/>
          <p14:tracePt t="72062" x="3556000" y="4422775"/>
          <p14:tracePt t="72070" x="3636963" y="4422775"/>
          <p14:tracePt t="72078" x="3702050" y="4422775"/>
          <p14:tracePt t="72087" x="3792538" y="4449763"/>
          <p14:tracePt t="72094" x="3856038" y="4449763"/>
          <p14:tracePt t="72102" x="3911600" y="4468813"/>
          <p14:tracePt t="72110" x="3975100" y="4478338"/>
          <p14:tracePt t="72119" x="4011613" y="4478338"/>
          <p14:tracePt t="72126" x="4057650" y="4478338"/>
          <p14:tracePt t="72143" x="4065588" y="4478338"/>
          <p14:tracePt t="72305" x="4075113" y="4495800"/>
          <p14:tracePt t="72320" x="4075113" y="4505325"/>
          <p14:tracePt t="72361" x="4065588" y="4514850"/>
          <p14:tracePt t="72462" x="4065588" y="4495800"/>
          <p14:tracePt t="72470" x="4094163" y="4495800"/>
          <p14:tracePt t="72478" x="4121150" y="4486275"/>
          <p14:tracePt t="72486" x="4165600" y="4486275"/>
          <p14:tracePt t="72494" x="4194175" y="4459288"/>
          <p14:tracePt t="72502" x="4221163" y="4459288"/>
          <p14:tracePt t="72510" x="4267200" y="4459288"/>
          <p14:tracePt t="72519" x="4284663" y="4449763"/>
          <p14:tracePt t="72526" x="4321175" y="4449763"/>
          <p14:tracePt t="72534" x="4340225" y="4449763"/>
          <p14:tracePt t="72542" x="4367213" y="4441825"/>
          <p14:tracePt t="72558" x="4376738" y="4441825"/>
          <p14:tracePt t="72582" x="4394200" y="4441825"/>
          <p14:tracePt t="72638" x="4403725" y="4441825"/>
          <p14:tracePt t="72646" x="4413250" y="4441825"/>
          <p14:tracePt t="72654" x="4421188" y="4441825"/>
          <p14:tracePt t="72662" x="4430713" y="4441825"/>
          <p14:tracePt t="72670" x="4457700" y="4413250"/>
          <p14:tracePt t="72918" x="4476750" y="4395788"/>
          <p14:tracePt t="72926" x="4494213" y="4395788"/>
          <p14:tracePt t="72937" x="4530725" y="4395788"/>
          <p14:tracePt t="72942" x="4557713" y="4395788"/>
          <p14:tracePt t="72950" x="4603750" y="4395788"/>
          <p14:tracePt t="72958" x="4659313" y="4395788"/>
          <p14:tracePt t="72968" x="4695825" y="4395788"/>
          <p14:tracePt t="72974" x="4749800" y="4395788"/>
          <p14:tracePt t="72984" x="4813300" y="4395788"/>
          <p14:tracePt t="72990" x="4868863" y="4395788"/>
          <p14:tracePt t="72999" x="4905375" y="4395788"/>
          <p14:tracePt t="73006" x="4932363" y="4395788"/>
          <p14:tracePt t="73016" x="4968875" y="4395788"/>
          <p14:tracePt t="73022" x="4986338" y="4395788"/>
          <p14:tracePt t="73032" x="4995863" y="4395788"/>
          <p14:tracePt t="73038" x="5005388" y="4395788"/>
          <p14:tracePt t="73086" x="5014913" y="4395788"/>
          <p14:tracePt t="73102" x="5022850" y="4395788"/>
          <p14:tracePt t="73400" x="5041900" y="4395788"/>
          <p14:tracePt t="73408" x="5068888" y="4395788"/>
          <p14:tracePt t="73414" x="5114925" y="4386263"/>
          <p14:tracePt t="73422" x="5187950" y="4386263"/>
          <p14:tracePt t="73430" x="5278438" y="4386263"/>
          <p14:tracePt t="73438" x="5368925" y="4386263"/>
          <p14:tracePt t="73446" x="5478463" y="4386263"/>
          <p14:tracePt t="73454" x="5588000" y="4386263"/>
          <p14:tracePt t="73462" x="5716588" y="4386263"/>
          <p14:tracePt t="73470" x="5807075" y="4386263"/>
          <p14:tracePt t="73478" x="5899150" y="4386263"/>
          <p14:tracePt t="73486" x="5972175" y="4386263"/>
          <p14:tracePt t="73494" x="6035675" y="4359275"/>
          <p14:tracePt t="73502" x="6080125" y="4359275"/>
          <p14:tracePt t="73510" x="6099175" y="4349750"/>
          <p14:tracePt t="73526" x="6116638" y="4349750"/>
          <p14:tracePt t="73776" x="6099175" y="4349750"/>
          <p14:tracePt t="73918" x="6116638" y="4349750"/>
          <p14:tracePt t="73926" x="6172200" y="4349750"/>
          <p14:tracePt t="73934" x="6218238" y="4349750"/>
          <p14:tracePt t="73942" x="6281738" y="4349750"/>
          <p14:tracePt t="73950" x="6335713" y="4349750"/>
          <p14:tracePt t="73958" x="6391275" y="4349750"/>
          <p14:tracePt t="73968" x="6472238" y="4349750"/>
          <p14:tracePt t="73974" x="6545263" y="4349750"/>
          <p14:tracePt t="73983" x="6618288" y="4349750"/>
          <p14:tracePt t="73990" x="6673850" y="4349750"/>
          <p14:tracePt t="74000" x="6727825" y="4349750"/>
          <p14:tracePt t="74006" x="6773863" y="4349750"/>
          <p14:tracePt t="74016" x="6810375" y="4349750"/>
          <p14:tracePt t="74022" x="6864350" y="4349750"/>
          <p14:tracePt t="74030" x="6883400" y="4349750"/>
          <p14:tracePt t="74038" x="6910388" y="4349750"/>
          <p14:tracePt t="74046" x="6929438" y="4349750"/>
          <p14:tracePt t="74054" x="6946900" y="4349750"/>
          <p14:tracePt t="74061" x="6956425" y="4349750"/>
          <p14:tracePt t="74070" x="6964363" y="4349750"/>
          <p14:tracePt t="74270" x="6973888" y="4349750"/>
          <p14:tracePt t="74298" x="6973888" y="4359275"/>
          <p14:tracePt t="74319" x="6964363" y="4376738"/>
          <p14:tracePt t="74336" x="6956425" y="4376738"/>
          <p14:tracePt t="74348" x="6946900" y="4376738"/>
          <p14:tracePt t="74350" x="6929438" y="4376738"/>
          <p14:tracePt t="74358" x="6910388" y="4376738"/>
          <p14:tracePt t="74374" x="6892925" y="4376738"/>
          <p14:tracePt t="74383" x="6883400" y="4376738"/>
          <p14:tracePt t="74391" x="6873875" y="4376738"/>
          <p14:tracePt t="74398" x="6864350" y="4376738"/>
          <p14:tracePt t="74406" x="6837363" y="4376738"/>
          <p14:tracePt t="74414" x="6819900" y="4376738"/>
          <p14:tracePt t="74422" x="6791325" y="4376738"/>
          <p14:tracePt t="74431" x="6773863" y="4376738"/>
          <p14:tracePt t="74438" x="6746875" y="4376738"/>
          <p14:tracePt t="74446" x="6727825" y="4376738"/>
          <p14:tracePt t="74454" x="6691313" y="4376738"/>
          <p14:tracePt t="74462" x="6654800" y="4376738"/>
          <p14:tracePt t="74470" x="6627813" y="4376738"/>
          <p14:tracePt t="74478" x="6591300" y="4376738"/>
          <p14:tracePt t="74486" x="6545263" y="4376738"/>
          <p14:tracePt t="74494" x="6508750" y="4376738"/>
          <p14:tracePt t="74503" x="6481763" y="4376738"/>
          <p14:tracePt t="74510" x="6435725" y="4395788"/>
          <p14:tracePt t="74518" x="6381750" y="4395788"/>
          <p14:tracePt t="74526" x="6335713" y="4413250"/>
          <p14:tracePt t="74535" x="6281738" y="4413250"/>
          <p14:tracePt t="74542" x="6235700" y="4413250"/>
          <p14:tracePt t="74550" x="6208713" y="4422775"/>
          <p14:tracePt t="74558" x="6162675" y="4422775"/>
          <p14:tracePt t="74568" x="6116638" y="4422775"/>
          <p14:tracePt t="74574" x="6053138" y="4422775"/>
          <p14:tracePt t="74583" x="5999163" y="4422775"/>
          <p14:tracePt t="74590" x="5926138" y="4422775"/>
          <p14:tracePt t="74601" x="5870575" y="4422775"/>
          <p14:tracePt t="74608" x="5780088" y="4422775"/>
          <p14:tracePt t="74617" x="5688013" y="4422775"/>
          <p14:tracePt t="74626" x="5580063" y="4422775"/>
          <p14:tracePt t="74629" x="5470525" y="4422775"/>
          <p14:tracePt t="74639" x="5287963" y="4422775"/>
          <p14:tracePt t="74648" x="5141913" y="4422775"/>
          <p14:tracePt t="74656" x="4959350" y="4422775"/>
          <p14:tracePt t="74661" x="4759325" y="4422775"/>
          <p14:tracePt t="74671" x="4576763" y="4422775"/>
          <p14:tracePt t="74678" x="4394200" y="4422775"/>
          <p14:tracePt t="74687" x="4221163" y="4422775"/>
          <p14:tracePt t="74696" x="4057650" y="4422775"/>
          <p14:tracePt t="74704" x="3911600" y="4422775"/>
          <p14:tracePt t="74713" x="3765550" y="4422775"/>
          <p14:tracePt t="74726" x="3509963" y="4432300"/>
          <p14:tracePt t="74735" x="3419475" y="4432300"/>
          <p14:tracePt t="74742" x="3346450" y="4432300"/>
          <p14:tracePt t="74751" x="3244850" y="4432300"/>
          <p14:tracePt t="74759" x="3171825" y="4432300"/>
          <p14:tracePt t="74768" x="3100388" y="4432300"/>
          <p14:tracePt t="74775" x="2971800" y="4432300"/>
          <p14:tracePt t="74784" x="2881313" y="4432300"/>
          <p14:tracePt t="74790" x="2752725" y="4432300"/>
          <p14:tracePt t="74798" x="2625725" y="4432300"/>
          <p14:tracePt t="74806" x="2498725" y="4432300"/>
          <p14:tracePt t="74816" x="2389188" y="4432300"/>
          <p14:tracePt t="74823" x="2279650" y="4432300"/>
          <p14:tracePt t="74834" x="2187575" y="4432300"/>
          <p14:tracePt t="74839" x="2078038" y="4432300"/>
          <p14:tracePt t="74849" x="2024063" y="4432300"/>
          <p14:tracePt t="74855" x="1968500" y="4432300"/>
          <p14:tracePt t="74863" x="1924050" y="4432300"/>
          <p14:tracePt t="74871" x="1895475" y="4432300"/>
          <p14:tracePt t="74887" x="1814513" y="4432300"/>
          <p14:tracePt t="74894" x="1778000" y="4432300"/>
          <p14:tracePt t="74902" x="1741488" y="4432300"/>
          <p14:tracePt t="74910" x="1685925" y="4432300"/>
          <p14:tracePt t="74918" x="1595438" y="4432300"/>
          <p14:tracePt t="74926" x="1522413" y="4432300"/>
          <p14:tracePt t="74934" x="1449388" y="4432300"/>
          <p14:tracePt t="74942" x="1376363" y="4432300"/>
          <p14:tracePt t="74950" x="1276350" y="4432300"/>
          <p14:tracePt t="74958" x="1203325" y="4432300"/>
          <p14:tracePt t="74969" x="1166813" y="4432300"/>
          <p14:tracePt t="74974" x="1139825" y="4432300"/>
          <p14:tracePt t="74983" x="1093788" y="4432300"/>
          <p14:tracePt t="74990" x="1066800" y="4432300"/>
          <p14:tracePt t="75000" x="1057275" y="4432300"/>
          <p14:tracePt t="75016" x="1047750" y="4432300"/>
          <p14:tracePt t="75022" x="1039813" y="4441825"/>
          <p14:tracePt t="75046" x="1039813" y="4449763"/>
          <p14:tracePt t="75062" x="1039813" y="4459288"/>
          <p14:tracePt t="75070" x="1039813" y="4468813"/>
          <p14:tracePt t="75078" x="1039813" y="4478338"/>
          <p14:tracePt t="75086" x="1039813" y="4486275"/>
          <p14:tracePt t="75102" x="1039813" y="4495800"/>
          <p14:tracePt t="75110" x="1047750" y="4514850"/>
          <p14:tracePt t="75126" x="1066800" y="4522788"/>
          <p14:tracePt t="75135" x="1084263" y="4532313"/>
          <p14:tracePt t="75142" x="1093788" y="4532313"/>
          <p14:tracePt t="75152" x="1112838" y="4532313"/>
          <p14:tracePt t="75157" x="1139825" y="4541838"/>
          <p14:tracePt t="75167" x="1157288" y="4541838"/>
          <p14:tracePt t="75174" x="1185863" y="4541838"/>
          <p14:tracePt t="75183" x="1222375" y="4551363"/>
          <p14:tracePt t="75190" x="1239838" y="4551363"/>
          <p14:tracePt t="75198" x="1276350" y="4551363"/>
          <p14:tracePt t="75206" x="1285875" y="4551363"/>
          <p14:tracePt t="75214" x="1293813" y="4559300"/>
          <p14:tracePt t="75222" x="1322388" y="4559300"/>
          <p14:tracePt t="75230" x="1330325" y="4559300"/>
          <p14:tracePt t="75246" x="1339850" y="4559300"/>
          <p14:tracePt t="75262" x="1358900" y="4559300"/>
          <p14:tracePt t="75321" x="1366838" y="4559300"/>
          <p14:tracePt t="75328" x="1385888" y="4568825"/>
          <p14:tracePt t="75349" x="1395413" y="4578350"/>
          <p14:tracePt t="75351" x="1403350" y="4578350"/>
          <p14:tracePt t="75358" x="1412875" y="4578350"/>
          <p14:tracePt t="75366" x="1422400" y="4587875"/>
          <p14:tracePt t="75375" x="1439863" y="4587875"/>
          <p14:tracePt t="75383" x="1449388" y="4595813"/>
          <p14:tracePt t="75391" x="1458913" y="4595813"/>
          <p14:tracePt t="75399" x="1468438" y="4595813"/>
          <p14:tracePt t="75406" x="1476375" y="4595813"/>
          <p14:tracePt t="75414" x="1485900" y="4605338"/>
          <p14:tracePt t="75422" x="1495425" y="4605338"/>
          <p14:tracePt t="75432" x="1504950" y="4605338"/>
          <p14:tracePt t="75439" x="1541463" y="4624388"/>
          <p14:tracePt t="75447" x="1549400" y="4624388"/>
          <p14:tracePt t="75454" x="1576388" y="4632325"/>
          <p14:tracePt t="75462" x="1595438" y="4632325"/>
          <p14:tracePt t="75470" x="1631950" y="4632325"/>
          <p14:tracePt t="75479" x="1641475" y="4632325"/>
          <p14:tracePt t="75489" x="1677988" y="4641850"/>
          <p14:tracePt t="75494" x="1685925" y="4641850"/>
          <p14:tracePt t="75502" x="1714500" y="4641850"/>
          <p14:tracePt t="75512" x="1722438" y="4641850"/>
          <p14:tracePt t="75520" x="1751013" y="4651375"/>
          <p14:tracePt t="75528" x="1758950" y="4651375"/>
          <p14:tracePt t="75543" x="1768475" y="4651375"/>
          <p14:tracePt t="75551" x="1787525" y="4651375"/>
          <p14:tracePt t="75558" x="1795463" y="4651375"/>
          <p14:tracePt t="75568" x="1804988" y="4651375"/>
          <p14:tracePt t="75584" x="1814513" y="4660900"/>
          <p14:tracePt t="75865" x="1814513" y="4668838"/>
          <p14:tracePt t="75882" x="1814513" y="4678363"/>
          <p14:tracePt t="75902" x="1814513" y="4697413"/>
          <p14:tracePt t="75934" x="1814513" y="4705350"/>
          <p14:tracePt t="75968" x="1814513" y="4714875"/>
          <p14:tracePt t="76176" x="1824038" y="4714875"/>
          <p14:tracePt t="76208" x="1824038" y="4732338"/>
          <p14:tracePt t="76217" x="1824038" y="4741863"/>
          <p14:tracePt t="76223" x="1831975" y="4751388"/>
          <p14:tracePt t="76246" x="1841500" y="4760913"/>
          <p14:tracePt t="76302" x="1841500" y="4778375"/>
          <p14:tracePt t="76942" x="1851025" y="4760913"/>
          <p14:tracePt t="76976" x="1851025" y="4751388"/>
          <p14:tracePt t="76989" x="1860550" y="4741863"/>
          <p14:tracePt t="77153" x="1868488" y="4741863"/>
          <p14:tracePt t="77177" x="1878013" y="4741863"/>
          <p14:tracePt t="77198" x="1887538" y="4741863"/>
          <p14:tracePt t="77206" x="1905000" y="4741863"/>
          <p14:tracePt t="77214" x="1914525" y="4741863"/>
          <p14:tracePt t="77222" x="1931988" y="4741863"/>
          <p14:tracePt t="77230" x="1960563" y="4741863"/>
          <p14:tracePt t="77238" x="1978025" y="4741863"/>
          <p14:tracePt t="77246" x="2005013" y="4741863"/>
          <p14:tracePt t="77255" x="2024063" y="4741863"/>
          <p14:tracePt t="77273" x="2070100" y="4741863"/>
          <p14:tracePt t="77279" x="2106613" y="4732338"/>
          <p14:tracePt t="77286" x="2114550" y="4732338"/>
          <p14:tracePt t="77295" x="2151063" y="4732338"/>
          <p14:tracePt t="77304" x="2179638" y="4724400"/>
          <p14:tracePt t="77311" x="2206625" y="4724400"/>
          <p14:tracePt t="77318" x="2214563" y="4724400"/>
          <p14:tracePt t="77326" x="2243138" y="4705350"/>
          <p14:tracePt t="77334" x="2251075" y="4705350"/>
          <p14:tracePt t="77346" x="2279650" y="4705350"/>
          <p14:tracePt t="77350" x="2297113" y="4697413"/>
          <p14:tracePt t="77358" x="2306638" y="4697413"/>
          <p14:tracePt t="77366" x="2316163" y="4687888"/>
          <p14:tracePt t="77374" x="2324100" y="4687888"/>
          <p14:tracePt t="77398" x="2333625" y="4687888"/>
          <p14:tracePt t="77407" x="2343150" y="4678363"/>
          <p14:tracePt t="77547" x="2333625" y="4678363"/>
          <p14:tracePt t="77571" x="2324100" y="4678363"/>
          <p14:tracePt t="77630" x="2324100" y="4687888"/>
          <p14:tracePt t="77702" x="2324100" y="4697413"/>
          <p14:tracePt t="77726" x="2324100" y="4705350"/>
          <p14:tracePt t="77743" x="2324100" y="4714875"/>
          <p14:tracePt t="77751" x="2333625" y="4732338"/>
          <p14:tracePt t="77759" x="2343150" y="4741863"/>
          <p14:tracePt t="77775" x="2370138" y="4751388"/>
          <p14:tracePt t="77785" x="2389188" y="4760913"/>
          <p14:tracePt t="77790" x="2425700" y="4768850"/>
          <p14:tracePt t="77799" x="2425700" y="4778375"/>
          <p14:tracePt t="77806" x="2462213" y="4778375"/>
          <p14:tracePt t="77817" x="2479675" y="4787900"/>
          <p14:tracePt t="77822" x="2516188" y="4787900"/>
          <p14:tracePt t="77838" x="2543175" y="4787900"/>
          <p14:tracePt t="77846" x="2562225" y="4787900"/>
          <p14:tracePt t="77856" x="2570163" y="4787900"/>
          <p14:tracePt t="77864" x="2589213" y="4787900"/>
          <p14:tracePt t="77872" x="2598738" y="4787900"/>
          <p14:tracePt t="77880" x="2616200" y="4787900"/>
          <p14:tracePt t="77903" x="2643188" y="4787900"/>
          <p14:tracePt t="77919" x="2652713" y="4787900"/>
          <p14:tracePt t="78046" x="2671763" y="4787900"/>
          <p14:tracePt t="78063" x="2679700" y="4787900"/>
          <p14:tracePt t="78069" x="2689225" y="4787900"/>
          <p14:tracePt t="78081" x="2708275" y="4787900"/>
          <p14:tracePt t="78086" x="2735263" y="4787900"/>
          <p14:tracePt t="78102" x="2762250" y="4797425"/>
          <p14:tracePt t="78110" x="2781300" y="4797425"/>
          <p14:tracePt t="78118" x="2825750" y="4805363"/>
          <p14:tracePt t="78126" x="2852738" y="4805363"/>
          <p14:tracePt t="78134" x="2871788" y="4805363"/>
          <p14:tracePt t="78142" x="2898775" y="4805363"/>
          <p14:tracePt t="78150" x="2908300" y="4805363"/>
          <p14:tracePt t="78157" x="2925763" y="4824413"/>
          <p14:tracePt t="78190" x="2944813" y="4824413"/>
          <p14:tracePt t="78214" x="2954338" y="4824413"/>
          <p14:tracePt t="78223" x="2962275" y="4824413"/>
          <p14:tracePt t="78247" x="2981325" y="4824413"/>
          <p14:tracePt t="78254" x="2990850" y="4824413"/>
          <p14:tracePt t="78270" x="2998788" y="4824413"/>
          <p14:tracePt t="78286" x="3008313" y="4824413"/>
          <p14:tracePt t="78294" x="3027363" y="4824413"/>
          <p14:tracePt t="78382" x="3035300" y="4824413"/>
          <p14:tracePt t="78391" x="3044825" y="4824413"/>
          <p14:tracePt t="78399" x="3071813" y="4824413"/>
          <p14:tracePt t="78406" x="3081338" y="4824413"/>
          <p14:tracePt t="78417" x="3090863" y="4824413"/>
          <p14:tracePt t="78423" x="3108325" y="4824413"/>
          <p14:tracePt t="78448" x="3127375" y="4824413"/>
          <p14:tracePt t="78454" x="3144838" y="4824413"/>
          <p14:tracePt t="78465" x="3171825" y="4824413"/>
          <p14:tracePt t="78478" x="3227388" y="4824413"/>
          <p14:tracePt t="78486" x="3263900" y="4824413"/>
          <p14:tracePt t="78494" x="3317875" y="4824413"/>
          <p14:tracePt t="78502" x="3354388" y="4824413"/>
          <p14:tracePt t="78512" x="3409950" y="4824413"/>
          <p14:tracePt t="78518" x="3473450" y="4824413"/>
          <p14:tracePt t="78528" x="3527425" y="4824413"/>
          <p14:tracePt t="78535" x="3563938" y="4824413"/>
          <p14:tracePt t="78542" x="3600450" y="4824413"/>
          <p14:tracePt t="78551" x="3636963" y="4824413"/>
          <p14:tracePt t="78558" x="3656013" y="4824413"/>
          <p14:tracePt t="78569" x="3683000" y="4814888"/>
          <p14:tracePt t="78821" x="3683000" y="4824413"/>
          <p14:tracePt t="79014" x="3692525" y="4824413"/>
          <p14:tracePt t="79022" x="3738563" y="4824413"/>
          <p14:tracePt t="79035" x="3775075" y="4824413"/>
          <p14:tracePt t="79038" x="3792538" y="4824413"/>
          <p14:tracePt t="79046" x="3838575" y="4824413"/>
          <p14:tracePt t="79054" x="3865563" y="4824413"/>
          <p14:tracePt t="79062" x="3892550" y="4805363"/>
          <p14:tracePt t="79086" x="3911600" y="4797425"/>
          <p14:tracePt t="79094" x="3919538" y="4797425"/>
          <p14:tracePt t="79102" x="3929063" y="4797425"/>
          <p14:tracePt t="79110" x="3938588" y="4787900"/>
          <p14:tracePt t="79240" x="3938588" y="4797425"/>
          <p14:tracePt t="79247" x="3929063" y="4797425"/>
          <p14:tracePt t="79255" x="3911600" y="4814888"/>
          <p14:tracePt t="79263" x="3902075" y="4824413"/>
          <p14:tracePt t="79278" x="3892550" y="4833938"/>
          <p14:tracePt t="79286" x="3883025" y="4841875"/>
          <p14:tracePt t="79440" x="3892550" y="4841875"/>
          <p14:tracePt t="79446" x="3919538" y="4841875"/>
          <p14:tracePt t="79454" x="3938588" y="4841875"/>
          <p14:tracePt t="79462" x="3984625" y="4841875"/>
          <p14:tracePt t="79470" x="4011613" y="4824413"/>
          <p14:tracePt t="79478" x="4029075" y="4824413"/>
          <p14:tracePt t="79486" x="4065588" y="4805363"/>
          <p14:tracePt t="79494" x="4084638" y="4805363"/>
          <p14:tracePt t="79502" x="4121150" y="4797425"/>
          <p14:tracePt t="79510" x="4129088" y="4797425"/>
          <p14:tracePt t="79519" x="4138613" y="4797425"/>
          <p14:tracePt t="79526" x="4157663" y="4797425"/>
          <p14:tracePt t="79534" x="4175125" y="4797425"/>
          <p14:tracePt t="79542" x="4194175" y="4797425"/>
          <p14:tracePt t="79550" x="4211638" y="4797425"/>
          <p14:tracePt t="79558" x="4238625" y="4797425"/>
          <p14:tracePt t="79567" x="4257675" y="4797425"/>
          <p14:tracePt t="79574" x="4267200" y="4797425"/>
          <p14:tracePt t="79585" x="4284663" y="4797425"/>
          <p14:tracePt t="79599" x="4303713" y="4797425"/>
          <p14:tracePt t="79729" x="4303713" y="4805363"/>
          <p14:tracePt t="79756" x="4303713" y="4814888"/>
          <p14:tracePt t="79864" x="4311650" y="4805363"/>
          <p14:tracePt t="79881" x="4321175" y="4805363"/>
          <p14:tracePt t="79894" x="4330700" y="4805363"/>
          <p14:tracePt t="79903" x="4348163" y="4805363"/>
          <p14:tracePt t="79910" x="4367213" y="4805363"/>
          <p14:tracePt t="79918" x="4376738" y="4805363"/>
          <p14:tracePt t="79938" x="4384675" y="4805363"/>
          <p14:tracePt t="79942" x="4413250" y="4805363"/>
          <p14:tracePt t="79958" x="4421188" y="4805363"/>
          <p14:tracePt t="79968" x="4448175" y="4805363"/>
          <p14:tracePt t="79983" x="4467225" y="4814888"/>
          <p14:tracePt t="80001" x="4476750" y="4824413"/>
          <p14:tracePt t="80006" x="4494213" y="4833938"/>
          <p14:tracePt t="80017" x="4513263" y="4841875"/>
          <p14:tracePt t="80022" x="4521200" y="4851400"/>
          <p14:tracePt t="80038" x="4530725" y="4860925"/>
          <p14:tracePt t="80102" x="4540250" y="4860925"/>
          <p14:tracePt t="80110" x="4549775" y="4860925"/>
          <p14:tracePt t="80126" x="4557713" y="4860925"/>
          <p14:tracePt t="80134" x="4576763" y="4860925"/>
          <p14:tracePt t="80142" x="4586288" y="4860925"/>
          <p14:tracePt t="80167" x="4594225" y="4860925"/>
          <p14:tracePt t="80200" x="4613275" y="4860925"/>
          <p14:tracePt t="80865" x="4622800" y="4870450"/>
          <p14:tracePt t="80895" x="4586288" y="4870450"/>
          <p14:tracePt t="80903" x="4530725" y="4870450"/>
          <p14:tracePt t="80910" x="4494213" y="4870450"/>
          <p14:tracePt t="80919" x="4421188" y="4870450"/>
          <p14:tracePt t="80926" x="4367213" y="4870450"/>
          <p14:tracePt t="80935" x="4294188" y="4870450"/>
          <p14:tracePt t="80942" x="4202113" y="4870450"/>
          <p14:tracePt t="80950" x="4111625" y="4870450"/>
          <p14:tracePt t="80958" x="4029075" y="4870450"/>
          <p14:tracePt t="80969" x="3956050" y="4870450"/>
          <p14:tracePt t="80974" x="3883025" y="4870450"/>
          <p14:tracePt t="80983" x="3846513" y="4870450"/>
          <p14:tracePt t="80990" x="3792538" y="4870450"/>
          <p14:tracePt t="81001" x="3765550" y="4870450"/>
          <p14:tracePt t="81006" x="3746500" y="4870450"/>
          <p14:tracePt t="81017" x="3709988" y="4870450"/>
          <p14:tracePt t="81022" x="3673475" y="4870450"/>
          <p14:tracePt t="81030" x="3665538" y="4870450"/>
          <p14:tracePt t="81038" x="3636963" y="4887913"/>
          <p14:tracePt t="81047" x="3619500" y="4897438"/>
          <p14:tracePt t="81054" x="3563938" y="4906963"/>
          <p14:tracePt t="81062" x="3546475" y="4914900"/>
          <p14:tracePt t="81070" x="3500438" y="4943475"/>
          <p14:tracePt t="81078" x="3473450" y="4951413"/>
          <p14:tracePt t="81086" x="3455988" y="4951413"/>
          <p14:tracePt t="81094" x="3400425" y="4960938"/>
          <p14:tracePt t="81102" x="3363913" y="4970463"/>
          <p14:tracePt t="81110" x="3327400" y="4997450"/>
          <p14:tracePt t="81118" x="3290888" y="5006975"/>
          <p14:tracePt t="81126" x="3236913" y="5006975"/>
          <p14:tracePt t="81134" x="3200400" y="5006975"/>
          <p14:tracePt t="81142" x="3154363" y="5006975"/>
          <p14:tracePt t="81150" x="3127375" y="5006975"/>
          <p14:tracePt t="81158" x="3100388" y="5006975"/>
          <p14:tracePt t="81166" x="3081338" y="5006975"/>
          <p14:tracePt t="81174" x="3054350" y="5006975"/>
          <p14:tracePt t="81183" x="3044825" y="5006975"/>
          <p14:tracePt t="81190" x="3035300" y="5006975"/>
          <p14:tracePt t="81202" x="3017838" y="5006975"/>
          <p14:tracePt t="81222" x="2998788" y="5006975"/>
          <p14:tracePt t="81246" x="2981325" y="5006975"/>
          <p14:tracePt t="81254" x="2971800" y="5006975"/>
          <p14:tracePt t="81262" x="2962275" y="5006975"/>
          <p14:tracePt t="81272" x="2935288" y="5006975"/>
          <p14:tracePt t="81280" x="2917825" y="5006975"/>
          <p14:tracePt t="81288" x="2889250" y="4997450"/>
          <p14:tracePt t="81293" x="2862263" y="4997450"/>
          <p14:tracePt t="81302" x="2844800" y="4997450"/>
          <p14:tracePt t="81310" x="2825750" y="4997450"/>
          <p14:tracePt t="81318" x="2789238" y="4987925"/>
          <p14:tracePt t="81326" x="2781300" y="4987925"/>
          <p14:tracePt t="81334" x="2771775" y="4987925"/>
          <p14:tracePt t="81342" x="2752725" y="4987925"/>
          <p14:tracePt t="81350" x="2744788" y="4987925"/>
          <p14:tracePt t="81366" x="2735263" y="4987925"/>
          <p14:tracePt t="81375" x="2708275" y="4987925"/>
          <p14:tracePt t="81383" x="2698750" y="4987925"/>
          <p14:tracePt t="81391" x="2689225" y="4987925"/>
          <p14:tracePt t="81399" x="2671763" y="4987925"/>
          <p14:tracePt t="81407" x="2652713" y="4987925"/>
          <p14:tracePt t="81414" x="2625725" y="4987925"/>
          <p14:tracePt t="81422" x="2606675" y="4987925"/>
          <p14:tracePt t="81430" x="2562225" y="4987925"/>
          <p14:tracePt t="81438" x="2543175" y="4987925"/>
          <p14:tracePt t="81446" x="2516188" y="4987925"/>
          <p14:tracePt t="81454" x="2498725" y="4987925"/>
          <p14:tracePt t="81462" x="2462213" y="4987925"/>
          <p14:tracePt t="81470" x="2452688" y="4987925"/>
          <p14:tracePt t="81478" x="2433638" y="4987925"/>
          <p14:tracePt t="81486" x="2416175" y="4987925"/>
          <p14:tracePt t="81502" x="2406650" y="4987925"/>
          <p14:tracePt t="81518" x="2389188" y="4987925"/>
          <p14:tracePt t="81600" x="2370138" y="4987925"/>
          <p14:tracePt t="81607" x="2352675" y="4987925"/>
          <p14:tracePt t="81617" x="2343150" y="4987925"/>
          <p14:tracePt t="81626" x="2333625" y="4987925"/>
          <p14:tracePt t="81630" x="2324100" y="4987925"/>
          <p14:tracePt t="81639" x="2306638" y="4987925"/>
          <p14:tracePt t="81672" x="2297113" y="4987925"/>
          <p14:tracePt t="81678" x="2287588" y="4987925"/>
          <p14:tracePt t="81702" x="2270125" y="4987925"/>
          <p14:tracePt t="81721" x="2260600" y="4987925"/>
          <p14:tracePt t="81727" x="2251075" y="4987925"/>
          <p14:tracePt t="81753" x="2233613" y="4987925"/>
          <p14:tracePt t="81766" x="2224088" y="4987925"/>
          <p14:tracePt t="82008" x="2233613" y="4987925"/>
          <p14:tracePt t="82020" x="2243138" y="4987925"/>
          <p14:tracePt t="82038" x="2260600" y="4987925"/>
          <p14:tracePt t="82046" x="2270125" y="4987925"/>
          <p14:tracePt t="82054" x="2287588" y="4987925"/>
          <p14:tracePt t="82062" x="2306638" y="4997450"/>
          <p14:tracePt t="82070" x="2316163" y="4997450"/>
          <p14:tracePt t="82078" x="2343150" y="4997450"/>
          <p14:tracePt t="82094" x="2370138" y="4997450"/>
          <p14:tracePt t="82102" x="2389188" y="4997450"/>
          <p14:tracePt t="82110" x="2416175" y="4997450"/>
          <p14:tracePt t="82118" x="2452688" y="5006975"/>
          <p14:tracePt t="82126" x="2470150" y="5016500"/>
          <p14:tracePt t="82134" x="2498725" y="5016500"/>
          <p14:tracePt t="82141" x="2525713" y="5024438"/>
          <p14:tracePt t="82150" x="2562225" y="5043488"/>
          <p14:tracePt t="82158" x="2579688" y="5043488"/>
          <p14:tracePt t="82174" x="2589213" y="5053013"/>
          <p14:tracePt t="82181" x="2606675" y="5053013"/>
          <p14:tracePt t="82214" x="2616200" y="5053013"/>
          <p14:tracePt t="82432" x="2625725" y="5060950"/>
          <p14:tracePt t="82454" x="2625725" y="5080000"/>
          <p14:tracePt t="82497" x="2635250" y="5089525"/>
          <p14:tracePt t="82507" x="2643188" y="5089525"/>
          <p14:tracePt t="82526" x="2652713" y="5089525"/>
          <p14:tracePt t="82534" x="2662238" y="5089525"/>
          <p14:tracePt t="82550" x="2671763" y="5089525"/>
          <p14:tracePt t="82566" x="2689225" y="5089525"/>
          <p14:tracePt t="82622" x="2698750" y="5089525"/>
          <p14:tracePt t="82736" x="2698750" y="5097463"/>
          <p14:tracePt t="82756" x="2716213" y="5106988"/>
          <p14:tracePt t="82758" x="2735263" y="5126038"/>
          <p14:tracePt t="82783" x="2744788" y="5126038"/>
          <p14:tracePt t="82806" x="2752725" y="5126038"/>
          <p14:tracePt t="82814" x="2762250" y="5126038"/>
          <p14:tracePt t="82822" x="2771775" y="5126038"/>
          <p14:tracePt t="82878" x="2781300" y="5126038"/>
          <p14:tracePt t="82895" x="2789238" y="5126038"/>
          <p14:tracePt t="82910" x="2808288" y="5126038"/>
          <p14:tracePt t="82926" x="2817813" y="5126038"/>
          <p14:tracePt t="83192" x="2835275" y="5126038"/>
          <p14:tracePt t="83198" x="2852738" y="5133975"/>
          <p14:tracePt t="83214" x="2862263" y="5133975"/>
          <p14:tracePt t="83274" x="2871788" y="5133975"/>
          <p14:tracePt t="83287" x="2881313" y="5133975"/>
          <p14:tracePt t="83398" x="2889250" y="5133975"/>
          <p14:tracePt t="83430" x="2898775" y="5143500"/>
          <p14:tracePt t="84019" x="2898775" y="5153025"/>
          <p14:tracePt t="84044" x="2889250" y="5170488"/>
          <p14:tracePt t="84352" x="2871788" y="5170488"/>
          <p14:tracePt t="84366" x="2862263" y="5170488"/>
          <p14:tracePt t="84407" x="2844800" y="5170488"/>
          <p14:tracePt t="84414" x="2835275" y="5170488"/>
          <p14:tracePt t="84422" x="2825750" y="5160963"/>
          <p14:tracePt t="84446" x="2817813" y="5160963"/>
          <p14:tracePt t="84454" x="2798763" y="5153025"/>
          <p14:tracePt t="84462" x="2789238" y="5153025"/>
          <p14:tracePt t="84470" x="2781300" y="5153025"/>
          <p14:tracePt t="84489" x="2771775" y="5153025"/>
          <p14:tracePt t="84496" x="2752725" y="5153025"/>
          <p14:tracePt t="84520" x="2744788" y="5153025"/>
          <p14:tracePt t="84536" x="2735263" y="5153025"/>
          <p14:tracePt t="84566" x="2716213" y="5153025"/>
          <p14:tracePt t="84582" x="2708275" y="5153025"/>
          <p14:tracePt t="84798" x="2698750" y="5143500"/>
          <p14:tracePt t="84807" x="2698750" y="5133975"/>
          <p14:tracePt t="84822" x="2689225" y="5133975"/>
          <p14:tracePt t="84838" x="2671763" y="5126038"/>
          <p14:tracePt t="84846" x="2652713" y="5126038"/>
          <p14:tracePt t="84854" x="2606675" y="5126038"/>
          <p14:tracePt t="84862" x="2570163" y="5106988"/>
          <p14:tracePt t="84870" x="2516188" y="5106988"/>
          <p14:tracePt t="84878" x="2452688" y="5089525"/>
          <p14:tracePt t="84886" x="2370138" y="5070475"/>
          <p14:tracePt t="84900" x="2297113" y="5070475"/>
          <p14:tracePt t="84902" x="2206625" y="5060950"/>
          <p14:tracePt t="84910" x="2133600" y="5060950"/>
          <p14:tracePt t="84919" x="2051050" y="5043488"/>
          <p14:tracePt t="84926" x="1978025" y="5024438"/>
          <p14:tracePt t="84934" x="1914525" y="5006975"/>
          <p14:tracePt t="84942" x="1878013" y="5006975"/>
          <p14:tracePt t="84950" x="1831975" y="4997450"/>
          <p14:tracePt t="84958" x="1795463" y="4997450"/>
          <p14:tracePt t="84966" x="1758950" y="4987925"/>
          <p14:tracePt t="84982" x="1741488" y="4987925"/>
          <p14:tracePt t="84990" x="1731963" y="4987925"/>
          <p14:tracePt t="85216" x="1722438" y="4987925"/>
          <p14:tracePt t="85225" x="1695450" y="4987925"/>
          <p14:tracePt t="85238" x="1685925" y="4987925"/>
          <p14:tracePt t="85254" x="1677988" y="4987925"/>
          <p14:tracePt t="85262" x="1668463" y="4987925"/>
          <p14:tracePt t="85278" x="1658938" y="4987925"/>
          <p14:tracePt t="85294" x="1649413" y="4987925"/>
          <p14:tracePt t="85302" x="1641475" y="4987925"/>
          <p14:tracePt t="85318" x="1604963" y="4987925"/>
          <p14:tracePt t="85327" x="1595438" y="4987925"/>
          <p14:tracePt t="85336" x="1568450" y="4987925"/>
          <p14:tracePt t="85343" x="1558925" y="4987925"/>
          <p14:tracePt t="85350" x="1541463" y="4987925"/>
          <p14:tracePt t="85358" x="1531938" y="4987925"/>
          <p14:tracePt t="85366" x="1522413" y="4987925"/>
          <p14:tracePt t="85374" x="1512888" y="4987925"/>
          <p14:tracePt t="85382" x="1495425" y="4987925"/>
          <p14:tracePt t="85552" x="1485900" y="4979988"/>
          <p14:tracePt t="85671" x="1485900" y="4970463"/>
          <p14:tracePt t="85711" x="1485900" y="4960938"/>
          <p14:tracePt t="85790" x="1485900" y="4943475"/>
          <p14:tracePt t="85815" x="1485900" y="4933950"/>
          <p14:tracePt t="85830" x="1485900" y="4914900"/>
          <p14:tracePt t="85838" x="1495425" y="4906963"/>
          <p14:tracePt t="85846" x="1504950" y="4897438"/>
          <p14:tracePt t="85854" x="1522413" y="4878388"/>
          <p14:tracePt t="85870" x="1531938" y="4878388"/>
          <p14:tracePt t="85878" x="1541463" y="4860925"/>
          <p14:tracePt t="85900" x="1549400" y="4851400"/>
          <p14:tracePt t="85903" x="1549400" y="4841875"/>
          <p14:tracePt t="85910" x="1558925" y="4824413"/>
          <p14:tracePt t="85926" x="1576388" y="4805363"/>
          <p14:tracePt t="85972" x="1585913" y="4787900"/>
          <p14:tracePt t="85990" x="1595438" y="4768850"/>
          <p14:tracePt t="86006" x="1595438" y="4760913"/>
          <p14:tracePt t="86015" x="1595438" y="4751388"/>
          <p14:tracePt t="86023" x="1604963" y="4741863"/>
          <p14:tracePt t="86430" x="1595438" y="4751388"/>
          <p14:tracePt t="86446" x="1585913" y="4760913"/>
          <p14:tracePt t="86462" x="1568450" y="4768850"/>
          <p14:tracePt t="86534" x="1558925" y="4768850"/>
          <p14:tracePt t="86542" x="1541463" y="4768850"/>
          <p14:tracePt t="86552" x="1541463" y="4778375"/>
          <p14:tracePt t="86568" x="1531938" y="4778375"/>
          <p14:tracePt t="86574" x="1522413" y="4778375"/>
          <p14:tracePt t="86583" x="1504950" y="4778375"/>
          <p14:tracePt t="86599" x="1495425" y="4778375"/>
          <p14:tracePt t="86606" x="1485900" y="4778375"/>
          <p14:tracePt t="86622" x="1468438" y="4778375"/>
          <p14:tracePt t="86638" x="1458913" y="4778375"/>
          <p14:tracePt t="86646" x="1449388" y="4787900"/>
          <p14:tracePt t="86655" x="1439863" y="4787900"/>
          <p14:tracePt t="86870" x="1431925" y="4787900"/>
          <p14:tracePt t="86878" x="1422400" y="4787900"/>
          <p14:tracePt t="86902" x="1412875" y="4787900"/>
          <p14:tracePt t="86918" x="1403350" y="4787900"/>
          <p14:tracePt t="86936" x="1385888" y="4787900"/>
          <p14:tracePt t="86943" x="1376363" y="4787900"/>
          <p14:tracePt t="86960" x="1366838" y="4787900"/>
          <p14:tracePt t="86983" x="1349375" y="4787900"/>
          <p14:tracePt t="87000" x="1339850" y="4787900"/>
          <p14:tracePt t="87015" x="1330325" y="4787900"/>
          <p14:tracePt t="87047" x="1322388" y="4787900"/>
          <p14:tracePt t="87078" x="1303338" y="4787900"/>
          <p14:tracePt t="87558" x="1293813" y="4787900"/>
          <p14:tracePt t="88268" x="1293813" y="4768850"/>
          <p14:tracePt t="90197" x="1293813" y="4760913"/>
          <p14:tracePt t="90696" x="1293813" y="4768850"/>
          <p14:tracePt t="90734" x="1285875" y="4778375"/>
          <p14:tracePt t="90774" x="1276350" y="4787900"/>
          <p14:tracePt t="90806" x="1266825" y="4787900"/>
          <p14:tracePt t="90815" x="1258888" y="4797425"/>
          <p14:tracePt t="90830" x="1239838" y="4797425"/>
          <p14:tracePt t="90838" x="1239838" y="4805363"/>
          <p14:tracePt t="90845" x="1230313" y="4805363"/>
          <p14:tracePt t="90854" x="1222375" y="4814888"/>
          <p14:tracePt t="90870" x="1222375" y="4824413"/>
          <p14:tracePt t="90878" x="1212850" y="4833938"/>
          <p14:tracePt t="90910" x="1203325" y="4841875"/>
          <p14:tracePt t="90934" x="1203325" y="4860925"/>
          <p14:tracePt t="90950" x="1203325" y="4870450"/>
          <p14:tracePt t="90982" x="1203325" y="4878388"/>
          <p14:tracePt t="90998" x="1203325" y="4887913"/>
          <p14:tracePt t="91006" x="1203325" y="4897438"/>
          <p14:tracePt t="91016" x="1203325" y="4906963"/>
          <p14:tracePt t="91022" x="1203325" y="4914900"/>
          <p14:tracePt t="91038" x="1203325" y="4943475"/>
          <p14:tracePt t="91046" x="1203325" y="4951413"/>
          <p14:tracePt t="91054" x="1203325" y="4960938"/>
          <p14:tracePt t="91070" x="1203325" y="4970463"/>
          <p14:tracePt t="91083" x="1203325" y="4979988"/>
          <p14:tracePt t="91087" x="1212850" y="5016500"/>
          <p14:tracePt t="91098" x="1222375" y="5024438"/>
          <p14:tracePt t="91110" x="1239838" y="5043488"/>
          <p14:tracePt t="91118" x="1258888" y="5053013"/>
          <p14:tracePt t="91127" x="1266825" y="5053013"/>
          <p14:tracePt t="91134" x="1276350" y="5053013"/>
          <p14:tracePt t="91142" x="1293813" y="5053013"/>
          <p14:tracePt t="91150" x="1312863" y="5053013"/>
          <p14:tracePt t="91166" x="1339850" y="5053013"/>
          <p14:tracePt t="91174" x="1358900" y="5053013"/>
          <p14:tracePt t="91182" x="1376363" y="5053013"/>
          <p14:tracePt t="91191" x="1385888" y="5053013"/>
          <p14:tracePt t="91198" x="1395413" y="5053013"/>
          <p14:tracePt t="91206" x="1403350" y="5053013"/>
          <p14:tracePt t="91214" x="1422400" y="5053013"/>
          <p14:tracePt t="91486" x="1431925" y="5060950"/>
          <p14:tracePt t="91502" x="1431925" y="5070475"/>
          <p14:tracePt t="91526" x="1431925" y="5080000"/>
          <p14:tracePt t="91534" x="1431925" y="5089525"/>
          <p14:tracePt t="91558" x="1431925" y="5097463"/>
          <p14:tracePt t="91566" x="1431925" y="5106988"/>
          <p14:tracePt t="91840" x="1431925" y="5097463"/>
          <p14:tracePt t="91864" x="1431925" y="5089525"/>
          <p14:tracePt t="92025" x="1439863" y="5080000"/>
          <p14:tracePt t="92182" x="1439863" y="5089525"/>
          <p14:tracePt t="92206" x="1439863" y="5097463"/>
          <p14:tracePt t="92241" x="1431925" y="5097463"/>
          <p14:tracePt t="92296" x="1422400" y="5097463"/>
          <p14:tracePt t="92310" x="1422400" y="5089525"/>
          <p14:tracePt t="92326" x="1412875" y="5070475"/>
          <p14:tracePt t="92415" x="1395413" y="5053013"/>
          <p14:tracePt t="92422" x="1385888" y="5043488"/>
          <p14:tracePt t="92430" x="1376363" y="5033963"/>
          <p14:tracePt t="92439" x="1366838" y="5006975"/>
          <p14:tracePt t="92446" x="1358900" y="4987925"/>
          <p14:tracePt t="92454" x="1349375" y="4979988"/>
          <p14:tracePt t="92462" x="1339850" y="4960938"/>
          <p14:tracePt t="92470" x="1339850" y="4951413"/>
          <p14:tracePt t="92478" x="1330325" y="4933950"/>
          <p14:tracePt t="92486" x="1330325" y="4897438"/>
          <p14:tracePt t="92494" x="1322388" y="4878388"/>
          <p14:tracePt t="92502" x="1322388" y="4860925"/>
          <p14:tracePt t="92511" x="1322388" y="4851400"/>
          <p14:tracePt t="92518" x="1303338" y="4833938"/>
          <p14:tracePt t="92526" x="1303338" y="4814888"/>
          <p14:tracePt t="92534" x="1293813" y="4797425"/>
          <p14:tracePt t="92542" x="1293813" y="4778375"/>
          <p14:tracePt t="92550" x="1293813" y="4768850"/>
          <p14:tracePt t="92558" x="1293813" y="4741863"/>
          <p14:tracePt t="92566" x="1285875" y="4724400"/>
          <p14:tracePt t="92664" x="1285875" y="4714875"/>
          <p14:tracePt t="92673" x="1285875" y="4697413"/>
          <p14:tracePt t="92678" x="1285875" y="4687888"/>
          <p14:tracePt t="92850" x="1293813" y="4668838"/>
          <p14:tracePt t="92865" x="1303338" y="4668838"/>
          <p14:tracePt t="92880" x="1330325" y="4660900"/>
          <p14:tracePt t="92887" x="1339850" y="4660900"/>
          <p14:tracePt t="92902" x="1358900" y="4660900"/>
          <p14:tracePt t="92910" x="1376363" y="4632325"/>
          <p14:tracePt t="92934" x="1385888" y="4632325"/>
          <p14:tracePt t="92971" x="1395413" y="4614863"/>
          <p14:tracePt t="93214" x="1385888" y="4614863"/>
          <p14:tracePt t="93222" x="1376363" y="4614863"/>
          <p14:tracePt t="93238" x="1358900" y="4614863"/>
          <p14:tracePt t="93361" x="1349375" y="4614863"/>
          <p14:tracePt t="93366" x="1330325" y="4624388"/>
          <p14:tracePt t="93377" x="1330325" y="4632325"/>
          <p14:tracePt t="93383" x="1322388" y="4641850"/>
          <p14:tracePt t="93415" x="1322388" y="4651375"/>
          <p14:tracePt t="93423" x="1312863" y="4660900"/>
          <p14:tracePt t="93552" x="1312863" y="4668838"/>
          <p14:tracePt t="93599" x="1312863" y="4678363"/>
          <p14:tracePt t="93702" x="1303338" y="4687888"/>
          <p14:tracePt t="94486" x="1293813" y="4697413"/>
          <p14:tracePt t="94494" x="1266825" y="4697413"/>
          <p14:tracePt t="94502" x="1249363" y="4697413"/>
          <p14:tracePt t="94510" x="1230313" y="4697413"/>
          <p14:tracePt t="94518" x="1222375" y="4697413"/>
          <p14:tracePt t="94528" x="1212850" y="4697413"/>
          <p14:tracePt t="94536" x="1193800" y="4697413"/>
          <p14:tracePt t="94542" x="1166813" y="4678363"/>
          <p14:tracePt t="94550" x="1166813" y="4668838"/>
          <p14:tracePt t="94558" x="1149350" y="4668838"/>
          <p14:tracePt t="94566" x="1139825" y="4660900"/>
          <p14:tracePt t="94574" x="1120775" y="4651375"/>
          <p14:tracePt t="94583" x="1103313" y="4651375"/>
          <p14:tracePt t="94590" x="1084263" y="4641850"/>
          <p14:tracePt t="94599" x="1076325" y="4632325"/>
          <p14:tracePt t="94606" x="1057275" y="4632325"/>
          <p14:tracePt t="94623" x="1039813" y="4624388"/>
          <p14:tracePt t="94638" x="1030288" y="4614863"/>
          <p14:tracePt t="94654" x="1020763" y="4595813"/>
          <p14:tracePt t="94662" x="1011238" y="4587875"/>
          <p14:tracePt t="94671" x="1003300" y="4578350"/>
          <p14:tracePt t="94678" x="993775" y="4559300"/>
          <p14:tracePt t="94687" x="993775" y="4551363"/>
          <p14:tracePt t="94694" x="984250" y="4541838"/>
          <p14:tracePt t="94702" x="974725" y="4532313"/>
          <p14:tracePt t="94710" x="966788" y="4522788"/>
          <p14:tracePt t="94720" x="966788" y="4514850"/>
          <p14:tracePt t="94735" x="966788" y="4505325"/>
          <p14:tracePt t="94742" x="966788" y="4495800"/>
          <p14:tracePt t="94750" x="966788" y="4478338"/>
          <p14:tracePt t="94758" x="966788" y="4459288"/>
          <p14:tracePt t="94774" x="966788" y="4441825"/>
          <p14:tracePt t="94784" x="966788" y="4422775"/>
          <p14:tracePt t="94790" x="966788" y="4395788"/>
          <p14:tracePt t="94798" x="966788" y="4376738"/>
          <p14:tracePt t="94806" x="966788" y="4349750"/>
          <p14:tracePt t="94815" x="966788" y="4332288"/>
          <p14:tracePt t="94822" x="966788" y="4295775"/>
          <p14:tracePt t="94838" x="966788" y="4286250"/>
          <p14:tracePt t="94848" x="966788" y="4276725"/>
          <p14:tracePt t="94856" x="966788" y="4249738"/>
          <p14:tracePt t="94871" x="966788" y="4240213"/>
          <p14:tracePt t="94879" x="974725" y="4232275"/>
          <p14:tracePt t="94904" x="984250" y="4213225"/>
          <p14:tracePt t="94911" x="993775" y="4203700"/>
          <p14:tracePt t="94919" x="1003300" y="4195763"/>
          <p14:tracePt t="94926" x="1011238" y="4186238"/>
          <p14:tracePt t="94934" x="1039813" y="4167188"/>
          <p14:tracePt t="94942" x="1039813" y="4159250"/>
          <p14:tracePt t="94951" x="1047750" y="4159250"/>
          <p14:tracePt t="94958" x="1066800" y="4149725"/>
          <p14:tracePt t="94966" x="1084263" y="4149725"/>
          <p14:tracePt t="94974" x="1093788" y="4149725"/>
          <p14:tracePt t="94982" x="1103313" y="4140200"/>
          <p14:tracePt t="94990" x="1120775" y="4140200"/>
          <p14:tracePt t="95016" x="1130300" y="4140200"/>
          <p14:tracePt t="95034" x="1139825" y="4140200"/>
          <p14:tracePt t="95048" x="1157288" y="4140200"/>
          <p14:tracePt t="95068" x="1176338" y="4140200"/>
          <p14:tracePt t="95078" x="1185863" y="4149725"/>
          <p14:tracePt t="95094" x="1193800" y="4167188"/>
          <p14:tracePt t="95300" x="1193800" y="4176713"/>
          <p14:tracePt t="95352" x="1193800" y="4195763"/>
          <p14:tracePt t="95561" x="1193800" y="4203700"/>
          <p14:tracePt t="95617" x="1193800" y="4213225"/>
          <p14:tracePt t="95878" x="1193800" y="4240213"/>
          <p14:tracePt t="95887" x="1176338" y="4259263"/>
          <p14:tracePt t="95902" x="1166813" y="4268788"/>
          <p14:tracePt t="95934" x="1157288" y="4276725"/>
          <p14:tracePt t="96006" x="1157288" y="4259263"/>
          <p14:tracePt t="96231" x="1139825" y="4249738"/>
          <p14:tracePt t="96239" x="1130300" y="4240213"/>
          <p14:tracePt t="96263" x="1120775" y="4240213"/>
          <p14:tracePt t="96286" x="1112838" y="4240213"/>
          <p14:tracePt t="96327" x="1103313" y="4240213"/>
          <p14:tracePt t="96352" x="1093788" y="4240213"/>
          <p14:tracePt t="96359" x="1084263" y="4240213"/>
          <p14:tracePt t="96406" x="1076325" y="4240213"/>
          <p14:tracePt t="96521" x="1057275" y="4240213"/>
          <p14:tracePt t="96528" x="1039813" y="4249738"/>
          <p14:tracePt t="96542" x="1020763" y="4259263"/>
          <p14:tracePt t="96550" x="1011238" y="4259263"/>
          <p14:tracePt t="96558" x="1003300" y="4259263"/>
          <p14:tracePt t="96566" x="993775" y="4268788"/>
          <p14:tracePt t="96606" x="974725" y="4268788"/>
          <p14:tracePt t="96614" x="966788" y="4276725"/>
          <p14:tracePt t="96622" x="957263" y="4286250"/>
          <p14:tracePt t="96638" x="947738" y="4295775"/>
          <p14:tracePt t="97038" x="957263" y="4295775"/>
          <p14:tracePt t="97046" x="966788" y="4295775"/>
          <p14:tracePt t="97062" x="974725" y="4295775"/>
          <p14:tracePt t="97070" x="1003300" y="4286250"/>
          <p14:tracePt t="97094" x="1030288" y="4286250"/>
          <p14:tracePt t="97103" x="1039813" y="4276725"/>
          <p14:tracePt t="97110" x="1057275" y="4276725"/>
          <p14:tracePt t="97118" x="1076325" y="4268788"/>
          <p14:tracePt t="97125" x="1084263" y="4268788"/>
          <p14:tracePt t="97135" x="1093788" y="4268788"/>
          <p14:tracePt t="97143" x="1103313" y="4268788"/>
          <p14:tracePt t="97152" x="1112838" y="4268788"/>
          <p14:tracePt t="97168" x="1130300" y="4259263"/>
          <p14:tracePt t="97176" x="1139825" y="4249738"/>
          <p14:tracePt t="97208" x="1157288" y="4249738"/>
          <p14:tracePt t="98042" x="1157288" y="4259263"/>
          <p14:tracePt t="98051" x="1157288" y="4276725"/>
          <p14:tracePt t="98063" x="1157288" y="4286250"/>
          <p14:tracePt t="98158" x="1166813" y="4286250"/>
          <p14:tracePt t="98590" x="1166813" y="4295775"/>
          <p14:tracePt t="98598" x="1166813" y="4313238"/>
          <p14:tracePt t="98606" x="1166813" y="4322763"/>
          <p14:tracePt t="98614" x="1166813" y="4332288"/>
          <p14:tracePt t="98631" x="1166813" y="4340225"/>
          <p14:tracePt t="98790" x="1166813" y="4332288"/>
          <p14:tracePt t="98806" x="1166813" y="4322763"/>
          <p14:tracePt t="98815" x="1176338" y="4313238"/>
          <p14:tracePt t="99127" x="1176338" y="4295775"/>
          <p14:tracePt t="99273" x="1176338" y="4313238"/>
          <p14:tracePt t="99281" x="1176338" y="4322763"/>
          <p14:tracePt t="99475" x="1166813" y="4340225"/>
          <p14:tracePt t="99518" x="1157288" y="4359275"/>
          <p14:tracePt t="99526" x="1149350" y="4376738"/>
          <p14:tracePt t="99551" x="1149350" y="4386263"/>
          <p14:tracePt t="99561" x="1139825" y="4395788"/>
          <p14:tracePt t="99574" x="1130300" y="4395788"/>
          <p14:tracePt t="99583" x="1120775" y="4405313"/>
          <p14:tracePt t="99598" x="1112838" y="4422775"/>
          <p14:tracePt t="99614" x="1112838" y="4441825"/>
          <p14:tracePt t="99622" x="1112838" y="4449763"/>
          <p14:tracePt t="99631" x="1112838" y="4459288"/>
          <p14:tracePt t="99639" x="1103313" y="4478338"/>
          <p14:tracePt t="99647" x="1093788" y="4486275"/>
          <p14:tracePt t="99655" x="1093788" y="4495800"/>
          <p14:tracePt t="99662" x="1093788" y="4505325"/>
          <p14:tracePt t="99670" x="1093788" y="4532313"/>
          <p14:tracePt t="99678" x="1093788" y="4551363"/>
          <p14:tracePt t="99687" x="1093788" y="4578350"/>
          <p14:tracePt t="99694" x="1093788" y="4595813"/>
          <p14:tracePt t="99702" x="1093788" y="4624388"/>
          <p14:tracePt t="99710" x="1103313" y="4668838"/>
          <p14:tracePt t="99720" x="1112838" y="4687888"/>
          <p14:tracePt t="99726" x="1149350" y="4724400"/>
          <p14:tracePt t="99734" x="1166813" y="4751388"/>
          <p14:tracePt t="99742" x="1193800" y="4778375"/>
          <p14:tracePt t="99750" x="1222375" y="4814888"/>
          <p14:tracePt t="99758" x="1249363" y="4841875"/>
          <p14:tracePt t="99766" x="1258888" y="4851400"/>
          <p14:tracePt t="99775" x="1285875" y="4887913"/>
          <p14:tracePt t="99782" x="1293813" y="4897438"/>
          <p14:tracePt t="99790" x="1303338" y="4906963"/>
          <p14:tracePt t="99798" x="1322388" y="4924425"/>
          <p14:tracePt t="99806" x="1330325" y="4924425"/>
          <p14:tracePt t="99815" x="1349375" y="4933950"/>
          <p14:tracePt t="99822" x="1349375" y="4943475"/>
          <p14:tracePt t="99838" x="1366838" y="4960938"/>
          <p14:tracePt t="99862" x="1376363" y="4979988"/>
          <p14:tracePt t="99878" x="1376363" y="4987925"/>
          <p14:tracePt t="99899" x="1376363" y="5006975"/>
          <p14:tracePt t="99902" x="1385888" y="5016500"/>
          <p14:tracePt t="99910" x="1385888" y="5024438"/>
          <p14:tracePt t="99918" x="1385888" y="5043488"/>
          <p14:tracePt t="99926" x="1395413" y="5053013"/>
          <p14:tracePt t="99934" x="1422400" y="5080000"/>
          <p14:tracePt t="99942" x="1422400" y="5089525"/>
          <p14:tracePt t="99950" x="1439863" y="5097463"/>
          <p14:tracePt t="99958" x="1449388" y="5126038"/>
          <p14:tracePt t="99966" x="1476375" y="5143500"/>
          <p14:tracePt t="99974" x="1495425" y="5160963"/>
          <p14:tracePt t="99982" x="1504950" y="5170488"/>
          <p14:tracePt t="99990" x="1531938" y="5189538"/>
          <p14:tracePt t="100000" x="1568450" y="5197475"/>
          <p14:tracePt t="100006" x="1595438" y="5207000"/>
          <p14:tracePt t="100016" x="1612900" y="5216525"/>
          <p14:tracePt t="100022" x="1641475" y="5233988"/>
          <p14:tracePt t="100032" x="1658938" y="5243513"/>
          <p14:tracePt t="100038" x="1695450" y="5243513"/>
          <p14:tracePt t="100047" x="1695450" y="5253038"/>
          <p14:tracePt t="100054" x="1704975" y="5253038"/>
          <p14:tracePt t="100062" x="1714500" y="5262563"/>
          <p14:tracePt t="100082" x="1731963" y="5280025"/>
          <p14:tracePt t="100095" x="1741488" y="5289550"/>
          <p14:tracePt t="100112" x="1751013" y="5299075"/>
          <p14:tracePt t="100127" x="1768475" y="5307013"/>
          <p14:tracePt t="100145" x="1778000" y="5307013"/>
          <p14:tracePt t="100158" x="1787525" y="5316538"/>
          <p14:tracePt t="100174" x="1787525" y="5326063"/>
          <p14:tracePt t="100183" x="1787525" y="5335588"/>
          <p14:tracePt t="100190" x="1795463" y="5343525"/>
          <p14:tracePt t="100198" x="1795463" y="5353050"/>
          <p14:tracePt t="100284" x="1787525" y="5353050"/>
          <p14:tracePt t="100286" x="1778000" y="5353050"/>
          <p14:tracePt t="100294" x="1741488" y="5343525"/>
          <p14:tracePt t="100302" x="1722438" y="5335588"/>
          <p14:tracePt t="100311" x="1695450" y="5326063"/>
          <p14:tracePt t="100318" x="1685925" y="5316538"/>
          <p14:tracePt t="100326" x="1677988" y="5316538"/>
          <p14:tracePt t="100342" x="1668463" y="5307013"/>
          <p14:tracePt t="100452" x="1668463" y="5326063"/>
          <p14:tracePt t="100454" x="1685925" y="5335588"/>
          <p14:tracePt t="100462" x="1722438" y="5362575"/>
          <p14:tracePt t="100470" x="1751013" y="5372100"/>
          <p14:tracePt t="100478" x="1778000" y="5380038"/>
          <p14:tracePt t="100486" x="1795463" y="5389563"/>
          <p14:tracePt t="100494" x="1841500" y="5399088"/>
          <p14:tracePt t="100502" x="1851025" y="5408613"/>
          <p14:tracePt t="100518" x="1878013" y="5416550"/>
          <p14:tracePt t="100526" x="1895475" y="5426075"/>
          <p14:tracePt t="100534" x="1905000" y="5435600"/>
          <p14:tracePt t="100543" x="1914525" y="5435600"/>
          <p14:tracePt t="100550" x="1931988" y="5435600"/>
          <p14:tracePt t="100558" x="1968500" y="5435600"/>
          <p14:tracePt t="100566" x="1997075" y="5435600"/>
          <p14:tracePt t="100574" x="2033588" y="5435600"/>
          <p14:tracePt t="100582" x="2078038" y="5435600"/>
          <p14:tracePt t="100590" x="2114550" y="5435600"/>
          <p14:tracePt t="100598" x="2160588" y="5435600"/>
          <p14:tracePt t="100606" x="2187575" y="5435600"/>
          <p14:tracePt t="100614" x="2243138" y="5435600"/>
          <p14:tracePt t="100624" x="2270125" y="5435600"/>
          <p14:tracePt t="100631" x="2287588" y="5435600"/>
          <p14:tracePt t="100638" x="2333625" y="5445125"/>
          <p14:tracePt t="100646" x="2352675" y="5453063"/>
          <p14:tracePt t="100656" x="2379663" y="5462588"/>
          <p14:tracePt t="100662" x="2425700" y="5472113"/>
          <p14:tracePt t="100671" x="2443163" y="5472113"/>
          <p14:tracePt t="100677" x="2479675" y="5508625"/>
          <p14:tracePt t="100686" x="2498725" y="5508625"/>
          <p14:tracePt t="100694" x="2533650" y="5518150"/>
          <p14:tracePt t="100704" x="2589213" y="5518150"/>
          <p14:tracePt t="100713" x="2616200" y="5526088"/>
          <p14:tracePt t="100722" x="2689225" y="5535613"/>
          <p14:tracePt t="100726" x="2716213" y="5535613"/>
          <p14:tracePt t="100734" x="2771775" y="5535613"/>
          <p14:tracePt t="100742" x="2862263" y="5562600"/>
          <p14:tracePt t="100750" x="2908300" y="5572125"/>
          <p14:tracePt t="100758" x="2935288" y="5572125"/>
          <p14:tracePt t="100767" x="2981325" y="5572125"/>
          <p14:tracePt t="100775" x="3017838" y="5589588"/>
          <p14:tracePt t="100785" x="3054350" y="5589588"/>
          <p14:tracePt t="100792" x="3090863" y="5599113"/>
          <p14:tracePt t="100799" x="3117850" y="5599113"/>
          <p14:tracePt t="100806" x="3136900" y="5599113"/>
          <p14:tracePt t="100816" x="3171825" y="5618163"/>
          <p14:tracePt t="100825" x="3190875" y="5618163"/>
          <p14:tracePt t="100840" x="3208338" y="5618163"/>
          <p14:tracePt t="100847" x="3217863" y="5618163"/>
          <p14:tracePt t="100855" x="3227388" y="5618163"/>
          <p14:tracePt t="100866" x="3236913" y="5618163"/>
          <p14:tracePt t="100872" x="3263900" y="5626100"/>
          <p14:tracePt t="100881" x="3281363" y="5626100"/>
          <p14:tracePt t="100902" x="3363913" y="5635625"/>
          <p14:tracePt t="100912" x="3409950" y="5635625"/>
          <p14:tracePt t="100918" x="3463925" y="5635625"/>
          <p14:tracePt t="100926" x="3500438" y="5635625"/>
          <p14:tracePt t="100934" x="3519488" y="5635625"/>
          <p14:tracePt t="100942" x="3563938" y="5635625"/>
          <p14:tracePt t="100950" x="3582988" y="5635625"/>
          <p14:tracePt t="100958" x="3600450" y="5635625"/>
          <p14:tracePt t="100974" x="3609975" y="5635625"/>
          <p14:tracePt t="100982" x="3619500" y="5635625"/>
          <p14:tracePt t="100999" x="3636963" y="5635625"/>
          <p14:tracePt t="101182" x="3656013" y="5635625"/>
          <p14:tracePt t="101190" x="3673475" y="5645150"/>
          <p14:tracePt t="101198" x="3692525" y="5645150"/>
          <p14:tracePt t="101206" x="3709988" y="5645150"/>
          <p14:tracePt t="101214" x="3738563" y="5645150"/>
          <p14:tracePt t="101222" x="3756025" y="5645150"/>
          <p14:tracePt t="101231" x="3792538" y="5645150"/>
          <p14:tracePt t="101238" x="3829050" y="5645150"/>
          <p14:tracePt t="101247" x="3856038" y="5645150"/>
          <p14:tracePt t="101254" x="3892550" y="5645150"/>
          <p14:tracePt t="101262" x="3919538" y="5645150"/>
          <p14:tracePt t="101273" x="3956050" y="5645150"/>
          <p14:tracePt t="101279" x="3984625" y="5645150"/>
          <p14:tracePt t="101286" x="3992563" y="5645150"/>
          <p14:tracePt t="101294" x="4021138" y="5645150"/>
          <p14:tracePt t="101303" x="4038600" y="5645150"/>
          <p14:tracePt t="101320" x="4057650" y="5645150"/>
          <p14:tracePt t="101335" x="4065588" y="5645150"/>
          <p14:tracePt t="101347" x="4075113" y="5645150"/>
          <p14:tracePt t="101350" x="4084638" y="5645150"/>
          <p14:tracePt t="101359" x="4102100" y="5626100"/>
          <p14:tracePt t="101535" x="4065588" y="5626100"/>
          <p14:tracePt t="101542" x="4057650" y="5626100"/>
          <p14:tracePt t="101550" x="4029075" y="5626100"/>
          <p14:tracePt t="101558" x="4021138" y="5626100"/>
          <p14:tracePt t="101566" x="4011613" y="5626100"/>
          <p14:tracePt t="101574" x="3992563" y="5626100"/>
          <p14:tracePt t="101712" x="4029075" y="5626100"/>
          <p14:tracePt t="101724" x="4102100" y="5626100"/>
          <p14:tracePt t="101726" x="4157663" y="5626100"/>
          <p14:tracePt t="101734" x="4230688" y="5626100"/>
          <p14:tracePt t="101742" x="4284663" y="5626100"/>
          <p14:tracePt t="101750" x="4330700" y="5626100"/>
          <p14:tracePt t="101758" x="4376738" y="5626100"/>
          <p14:tracePt t="101767" x="4413250" y="5626100"/>
          <p14:tracePt t="101774" x="4430713" y="5626100"/>
          <p14:tracePt t="101782" x="4467225" y="5626100"/>
          <p14:tracePt t="101790" x="4484688" y="5626100"/>
          <p14:tracePt t="101798" x="4513263" y="5626100"/>
          <p14:tracePt t="101806" x="4530725" y="5626100"/>
          <p14:tracePt t="101814" x="4586288" y="5635625"/>
          <p14:tracePt t="101822" x="4630738" y="5635625"/>
          <p14:tracePt t="101831" x="4686300" y="5654675"/>
          <p14:tracePt t="101840" x="4740275" y="5654675"/>
          <p14:tracePt t="101855" x="4859338" y="5672138"/>
          <p14:tracePt t="101863" x="4905375" y="5672138"/>
          <p14:tracePt t="101870" x="4959350" y="5672138"/>
          <p14:tracePt t="101879" x="4978400" y="5672138"/>
          <p14:tracePt t="101903" x="5022850" y="5672138"/>
          <p14:tracePt t="102019" x="4995863" y="5672138"/>
          <p14:tracePt t="102024" x="4941888" y="5672138"/>
          <p14:tracePt t="102038" x="4776788" y="5672138"/>
          <p14:tracePt t="102046" x="4686300" y="5672138"/>
          <p14:tracePt t="102054" x="4594225" y="5672138"/>
          <p14:tracePt t="102062" x="4494213" y="5672138"/>
          <p14:tracePt t="102070" x="4440238" y="5672138"/>
          <p14:tracePt t="102078" x="4367213" y="5672138"/>
          <p14:tracePt t="102086" x="4311650" y="5672138"/>
          <p14:tracePt t="102093" x="4257675" y="5672138"/>
          <p14:tracePt t="102102" x="4230688" y="5672138"/>
          <p14:tracePt t="102110" x="4211638" y="5672138"/>
          <p14:tracePt t="102118" x="4175125" y="5672138"/>
          <p14:tracePt t="102230" x="4211638" y="5672138"/>
          <p14:tracePt t="102238" x="4267200" y="5672138"/>
          <p14:tracePt t="102247" x="4340225" y="5672138"/>
          <p14:tracePt t="102254" x="4430713" y="5672138"/>
          <p14:tracePt t="102262" x="4503738" y="5672138"/>
          <p14:tracePt t="102270" x="4594225" y="5672138"/>
          <p14:tracePt t="102278" x="4676775" y="5672138"/>
          <p14:tracePt t="102286" x="4749800" y="5672138"/>
          <p14:tracePt t="102298" x="4803775" y="5672138"/>
          <p14:tracePt t="102302" x="4859338" y="5672138"/>
          <p14:tracePt t="102310" x="4913313" y="5672138"/>
          <p14:tracePt t="102319" x="4968875" y="5672138"/>
          <p14:tracePt t="102327" x="5005388" y="5672138"/>
          <p14:tracePt t="102334" x="5022850" y="5672138"/>
          <p14:tracePt t="102343" x="5049838" y="5672138"/>
          <p14:tracePt t="102350" x="5059363" y="5672138"/>
          <p14:tracePt t="102445" x="5059363" y="5681663"/>
          <p14:tracePt t="102478" x="5041900" y="5681663"/>
          <p14:tracePt t="102486" x="5014913" y="5681663"/>
          <p14:tracePt t="102494" x="5005388" y="5681663"/>
          <p14:tracePt t="102502" x="4978400" y="5681663"/>
          <p14:tracePt t="102510" x="4968875" y="5681663"/>
          <p14:tracePt t="102518" x="4959350" y="5681663"/>
          <p14:tracePt t="102879" x="4941888" y="5691188"/>
          <p14:tracePt t="102979" x="4922838" y="5699125"/>
          <p14:tracePt t="102993" x="4922838" y="5708650"/>
          <p14:tracePt t="103063" x="4922838" y="5718175"/>
          <p14:tracePt t="103948" x="4922838" y="5727700"/>
          <p14:tracePt t="103958" x="4932363" y="5727700"/>
          <p14:tracePt t="104016" x="4941888" y="5718175"/>
          <p14:tracePt t="104022" x="4949825" y="5718175"/>
          <p14:tracePt t="104032" x="4968875" y="5699125"/>
          <p14:tracePt t="104046" x="4986338" y="5681663"/>
          <p14:tracePt t="104054" x="4995863" y="5672138"/>
          <p14:tracePt t="104065" x="5005388" y="5672138"/>
          <p14:tracePt t="104070" x="5014913" y="5662613"/>
          <p14:tracePt t="104251" x="5014913" y="5672138"/>
          <p14:tracePt t="104270" x="5014913" y="5681663"/>
          <p14:tracePt t="104407" x="5014913" y="5699125"/>
          <p14:tracePt t="104422" x="5014913" y="5708650"/>
          <p14:tracePt t="104583" x="5014913" y="5718175"/>
          <p14:tracePt t="104599" x="5032375" y="5735638"/>
          <p14:tracePt t="104606" x="5049838" y="5754688"/>
          <p14:tracePt t="104614" x="5059363" y="5754688"/>
          <p14:tracePt t="104622" x="5068888" y="5764213"/>
          <p14:tracePt t="104629" x="5078413" y="5772150"/>
          <p14:tracePt t="104647" x="5095875" y="5791200"/>
          <p14:tracePt t="104690" x="5095875" y="5800725"/>
          <p14:tracePt t="104784" x="5095875" y="5791200"/>
          <p14:tracePt t="104790" x="5095875" y="5772150"/>
          <p14:tracePt t="104799" x="5086350" y="5745163"/>
          <p14:tracePt t="104815" x="5086350" y="5735638"/>
          <p14:tracePt t="105266" x="5086350" y="5745163"/>
          <p14:tracePt t="105270" x="5086350" y="5754688"/>
          <p14:tracePt t="105289" x="5086350" y="5764213"/>
          <p14:tracePt t="105304" x="5086350" y="5772150"/>
          <p14:tracePt t="105336" x="5086350" y="5800725"/>
          <p14:tracePt t="105663" x="5095875" y="5800725"/>
          <p14:tracePt t="105678" x="5114925" y="5800725"/>
          <p14:tracePt t="105686" x="5122863" y="5800725"/>
          <p14:tracePt t="106088" x="5132388" y="5800725"/>
          <p14:tracePt t="106113" x="5141913" y="5800725"/>
          <p14:tracePt t="106190" x="5132388" y="5800725"/>
          <p14:tracePt t="106198" x="5114925" y="5800725"/>
          <p14:tracePt t="106206" x="5095875" y="5800725"/>
          <p14:tracePt t="106214" x="5078413" y="5800725"/>
          <p14:tracePt t="106222" x="5049838" y="5808663"/>
          <p14:tracePt t="106230" x="5032375" y="5818188"/>
          <p14:tracePt t="106239" x="5014913" y="5827713"/>
          <p14:tracePt t="106247" x="5005388" y="5837238"/>
          <p14:tracePt t="106254" x="4986338" y="5837238"/>
          <p14:tracePt t="106263" x="4978400" y="5837238"/>
          <p14:tracePt t="106270" x="4949825" y="5837238"/>
          <p14:tracePt t="106279" x="4932363" y="5837238"/>
          <p14:tracePt t="106286" x="4895850" y="5837238"/>
          <p14:tracePt t="106295" x="4849813" y="5837238"/>
          <p14:tracePt t="106302" x="4813300" y="5837238"/>
          <p14:tracePt t="106310" x="4759325" y="5837238"/>
          <p14:tracePt t="106318" x="4703763" y="5837238"/>
          <p14:tracePt t="106326" x="4622800" y="5837238"/>
          <p14:tracePt t="106334" x="4567238" y="5837238"/>
          <p14:tracePt t="106344" x="4494213" y="5845175"/>
          <p14:tracePt t="106350" x="4384675" y="5864225"/>
          <p14:tracePt t="106358" x="4303713" y="5864225"/>
          <p14:tracePt t="106366" x="4248150" y="5873750"/>
          <p14:tracePt t="106374" x="4129088" y="5900738"/>
          <p14:tracePt t="106382" x="4038600" y="5900738"/>
          <p14:tracePt t="106390" x="3965575" y="5910263"/>
          <p14:tracePt t="106399" x="3892550" y="5910263"/>
          <p14:tracePt t="106407" x="3802063" y="5910263"/>
          <p14:tracePt t="106414" x="3729038" y="5910263"/>
          <p14:tracePt t="106422" x="3646488" y="5910263"/>
          <p14:tracePt t="106431" x="3573463" y="5910263"/>
          <p14:tracePt t="106439" x="3482975" y="5910263"/>
          <p14:tracePt t="106447" x="3409950" y="5910263"/>
          <p14:tracePt t="106454" x="3354388" y="5910263"/>
          <p14:tracePt t="106462" x="3300413" y="5910263"/>
          <p14:tracePt t="106470" x="3236913" y="5927725"/>
          <p14:tracePt t="106478" x="3181350" y="5927725"/>
          <p14:tracePt t="106486" x="3136900" y="5937250"/>
          <p14:tracePt t="106494" x="3081338" y="5937250"/>
          <p14:tracePt t="106502" x="3054350" y="5954713"/>
          <p14:tracePt t="106510" x="3008313" y="5954713"/>
          <p14:tracePt t="106518" x="2971800" y="5964238"/>
          <p14:tracePt t="106526" x="2954338" y="5964238"/>
          <p14:tracePt t="106534" x="2925763" y="5964238"/>
          <p14:tracePt t="106542" x="2908300" y="5964238"/>
          <p14:tracePt t="106550" x="2862263" y="5964238"/>
          <p14:tracePt t="106558" x="2835275" y="5964238"/>
          <p14:tracePt t="106566" x="2817813" y="5964238"/>
          <p14:tracePt t="106574" x="2789238" y="5964238"/>
          <p14:tracePt t="106582" x="2771775" y="5964238"/>
          <p14:tracePt t="106590" x="2744788" y="5964238"/>
          <p14:tracePt t="106598" x="2725738" y="5964238"/>
          <p14:tracePt t="106606" x="2698750" y="5964238"/>
          <p14:tracePt t="106614" x="2679700" y="5964238"/>
          <p14:tracePt t="106622" x="2652713" y="5964238"/>
          <p14:tracePt t="106631" x="2616200" y="5964238"/>
          <p14:tracePt t="106639" x="2579688" y="5964238"/>
          <p14:tracePt t="106647" x="2525713" y="5964238"/>
          <p14:tracePt t="106654" x="2479675" y="5964238"/>
          <p14:tracePt t="106663" x="2443163" y="5964238"/>
          <p14:tracePt t="106670" x="2416175" y="5964238"/>
          <p14:tracePt t="106678" x="2370138" y="5964238"/>
          <p14:tracePt t="106686" x="2333625" y="5964238"/>
          <p14:tracePt t="106699" x="2279650" y="5964238"/>
          <p14:tracePt t="106703" x="2233613" y="5964238"/>
          <p14:tracePt t="106712" x="2206625" y="5964238"/>
          <p14:tracePt t="106722" x="2179638" y="5964238"/>
          <p14:tracePt t="106725" x="2160588" y="5964238"/>
          <p14:tracePt t="106734" x="2143125" y="5964238"/>
          <p14:tracePt t="106742" x="2133600" y="5964238"/>
          <p14:tracePt t="106750" x="2124075" y="5964238"/>
          <p14:tracePt t="106816" x="2106613" y="5973763"/>
          <p14:tracePt t="106822" x="2087563" y="5983288"/>
          <p14:tracePt t="106838" x="2070100" y="6000750"/>
          <p14:tracePt t="106854" x="2041525" y="6027738"/>
          <p14:tracePt t="106945" x="2033588" y="6027738"/>
          <p14:tracePt t="106952" x="2005013" y="6027738"/>
          <p14:tracePt t="106959" x="1987550" y="6027738"/>
          <p14:tracePt t="106968" x="1978025" y="6027738"/>
          <p14:tracePt t="106974" x="1968500" y="6027738"/>
          <p14:tracePt t="106982" x="1951038" y="6037263"/>
          <p14:tracePt t="106990" x="1941513" y="6037263"/>
          <p14:tracePt t="107000" x="1924050" y="6046788"/>
          <p14:tracePt t="107006" x="1914525" y="6046788"/>
          <p14:tracePt t="107016" x="1905000" y="6054725"/>
          <p14:tracePt t="107038" x="1895475" y="6054725"/>
          <p14:tracePt t="107382" x="1887538" y="6064250"/>
          <p14:tracePt t="107538" x="1878013" y="6073775"/>
          <p14:tracePt t="107567" x="1860550" y="6083300"/>
          <p14:tracePt t="107630" x="1851025" y="6091238"/>
          <p14:tracePt t="107656" x="1841500" y="6100763"/>
          <p14:tracePt t="107676" x="1831975" y="6100763"/>
          <p14:tracePt t="107727" x="1831975" y="6110288"/>
          <p14:tracePt t="107974" x="1841500" y="6110288"/>
          <p14:tracePt t="107982" x="1878013" y="6110288"/>
          <p14:tracePt t="107990" x="1924050" y="6119813"/>
          <p14:tracePt t="107998" x="1941513" y="6127750"/>
          <p14:tracePt t="108006" x="1997075" y="6146800"/>
          <p14:tracePt t="108015" x="2033588" y="6146800"/>
          <p14:tracePt t="108022" x="2087563" y="6146800"/>
          <p14:tracePt t="108032" x="2151063" y="6156325"/>
          <p14:tracePt t="108038" x="2187575" y="6156325"/>
          <p14:tracePt t="108047" x="2243138" y="6164263"/>
          <p14:tracePt t="108054" x="2306638" y="6164263"/>
          <p14:tracePt t="108064" x="2360613" y="6192838"/>
          <p14:tracePt t="108070" x="2379663" y="6192838"/>
          <p14:tracePt t="108080" x="2433638" y="6192838"/>
          <p14:tracePt t="108086" x="2479675" y="6192838"/>
          <p14:tracePt t="108094" x="2506663" y="6192838"/>
          <p14:tracePt t="108102" x="2533650" y="6192838"/>
          <p14:tracePt t="108110" x="2579688" y="6192838"/>
          <p14:tracePt t="108118" x="2606675" y="6192838"/>
          <p14:tracePt t="108126" x="2625725" y="6192838"/>
          <p14:tracePt t="108136" x="2652713" y="6192838"/>
          <p14:tracePt t="108142" x="2671763" y="6192838"/>
          <p14:tracePt t="108150" x="2698750" y="6192838"/>
          <p14:tracePt t="108158" x="2708275" y="6192838"/>
          <p14:tracePt t="108166" x="2725738" y="6192838"/>
          <p14:tracePt t="108287" x="2735263" y="6200775"/>
          <p14:tracePt t="108303" x="2735263" y="6210300"/>
          <p14:tracePt t="108314" x="2735263" y="6219825"/>
          <p14:tracePt t="108326" x="2735263" y="6229350"/>
          <p14:tracePt t="108350" x="2735263" y="6237288"/>
          <p14:tracePt t="108490" x="2752725" y="6246813"/>
          <p14:tracePt t="108504" x="2781300" y="6256338"/>
          <p14:tracePt t="108519" x="2789238" y="6256338"/>
          <p14:tracePt t="108527" x="2808288" y="6265863"/>
          <p14:tracePt t="108534" x="2808288" y="6273800"/>
          <p14:tracePt t="108574" x="2825750" y="6273800"/>
          <p14:tracePt t="108582" x="2835275" y="6273800"/>
          <p14:tracePt t="108590" x="2844800" y="6273800"/>
          <p14:tracePt t="108598" x="2852738" y="6273800"/>
          <p14:tracePt t="108606" x="2881313" y="6273800"/>
          <p14:tracePt t="108614" x="2889250" y="6273800"/>
          <p14:tracePt t="108623" x="2908300" y="6273800"/>
          <p14:tracePt t="108631" x="2917825" y="6273800"/>
          <p14:tracePt t="108638" x="2925763" y="6273800"/>
          <p14:tracePt t="108654" x="2935288" y="6273800"/>
          <p14:tracePt t="108671" x="2954338" y="6273800"/>
          <p14:tracePt t="108678" x="2962275" y="6283325"/>
          <p14:tracePt t="108686" x="2971800" y="6292850"/>
          <p14:tracePt t="108694" x="2990850" y="6302375"/>
          <p14:tracePt t="108710" x="2998788" y="6302375"/>
          <p14:tracePt t="108718" x="3027363" y="6319838"/>
          <p14:tracePt t="108726" x="3035300" y="6319838"/>
          <p14:tracePt t="108742" x="3054350" y="6319838"/>
          <p14:tracePt t="108750" x="3063875" y="6319838"/>
          <p14:tracePt t="108759" x="3081338" y="6319838"/>
          <p14:tracePt t="108774" x="3100388" y="6319838"/>
          <p14:tracePt t="108782" x="3117850" y="6319838"/>
          <p14:tracePt t="108790" x="3127375" y="6319838"/>
          <p14:tracePt t="108798" x="3136900" y="6319838"/>
          <p14:tracePt t="108806" x="3154363" y="6319838"/>
          <p14:tracePt t="108814" x="3171825" y="6319838"/>
          <p14:tracePt t="108824" x="3190875" y="6319838"/>
          <p14:tracePt t="108835" x="3200400" y="6319838"/>
          <p14:tracePt t="108840" x="3227388" y="6319838"/>
          <p14:tracePt t="108854" x="3254375" y="6319838"/>
          <p14:tracePt t="108863" x="3263900" y="6319838"/>
          <p14:tracePt t="108870" x="3273425" y="6319838"/>
          <p14:tracePt t="108881" x="3290888" y="6319838"/>
          <p14:tracePt t="108897" x="3300413" y="6319838"/>
          <p14:tracePt t="109036" x="3309938" y="6319838"/>
          <p14:tracePt t="109049" x="3336925" y="6329363"/>
          <p14:tracePt t="109054" x="3346450" y="6329363"/>
          <p14:tracePt t="109070" x="3354388" y="6346825"/>
          <p14:tracePt t="109080" x="3363913" y="6356350"/>
          <p14:tracePt t="109086" x="3373438" y="6365875"/>
          <p14:tracePt t="109094" x="3390900" y="6383338"/>
          <p14:tracePt t="109118" x="3400425" y="6383338"/>
          <p14:tracePt t="109134" x="3409950" y="6383338"/>
          <p14:tracePt t="109142" x="3427413" y="6383338"/>
          <p14:tracePt t="109150" x="3455988" y="6383338"/>
          <p14:tracePt t="109158" x="3473450" y="6383338"/>
          <p14:tracePt t="109166" x="3509963" y="6383338"/>
          <p14:tracePt t="109174" x="3536950" y="6383338"/>
          <p14:tracePt t="109182" x="3573463" y="6383338"/>
          <p14:tracePt t="109190" x="3619500" y="6383338"/>
          <p14:tracePt t="109198" x="3636963" y="6365875"/>
          <p14:tracePt t="109206" x="3692525" y="6365875"/>
          <p14:tracePt t="109214" x="3738563" y="6356350"/>
          <p14:tracePt t="109222" x="3765550" y="6356350"/>
          <p14:tracePt t="109231" x="3792538" y="6356350"/>
          <p14:tracePt t="109238" x="3819525" y="6356350"/>
          <p14:tracePt t="109247" x="3865563" y="6356350"/>
          <p14:tracePt t="109254" x="3892550" y="6356350"/>
          <p14:tracePt t="109263" x="3919538" y="6356350"/>
          <p14:tracePt t="109270" x="3965575" y="6356350"/>
          <p14:tracePt t="109280" x="3992563" y="6338888"/>
          <p14:tracePt t="109286" x="4021138" y="6338888"/>
          <p14:tracePt t="109294" x="4065588" y="6338888"/>
          <p14:tracePt t="109310" x="4102100" y="6338888"/>
          <p14:tracePt t="109318" x="4138613" y="6310313"/>
          <p14:tracePt t="109326" x="4157663" y="6310313"/>
          <p14:tracePt t="109334" x="4175125" y="6310313"/>
          <p14:tracePt t="109343" x="4202113" y="6310313"/>
          <p14:tracePt t="109350" x="4211638" y="6310313"/>
          <p14:tracePt t="109358" x="4221163" y="6310313"/>
          <p14:tracePt t="109366" x="4230688" y="6310313"/>
          <p14:tracePt t="109374" x="4248150" y="6310313"/>
          <p14:tracePt t="109382" x="4267200" y="6310313"/>
          <p14:tracePt t="109391" x="4284663" y="6310313"/>
          <p14:tracePt t="109398" x="4303713" y="6310313"/>
          <p14:tracePt t="109407" x="4311650" y="6310313"/>
          <p14:tracePt t="109414" x="4330700" y="6310313"/>
          <p14:tracePt t="109422" x="4348163" y="6302375"/>
          <p14:tracePt t="109431" x="4357688" y="6292850"/>
          <p14:tracePt t="109438" x="4367213" y="6292850"/>
          <p14:tracePt t="109447" x="4384675" y="6283325"/>
          <p14:tracePt t="109462" x="4394200" y="6283325"/>
          <p14:tracePt t="109478" x="4413250" y="6273800"/>
          <p14:tracePt t="109502" x="4421188" y="6265863"/>
          <p14:tracePt t="109656" x="4430713" y="6256338"/>
          <p14:tracePt t="109678" x="4430713" y="6237288"/>
          <p14:tracePt t="109703" x="4430713" y="6229350"/>
          <p14:tracePt t="109712" x="4430713" y="6219825"/>
          <p14:tracePt t="109726" x="4440238" y="6210300"/>
          <p14:tracePt t="109742" x="4448175" y="6210300"/>
          <p14:tracePt t="109758" x="4457700" y="6192838"/>
          <p14:tracePt t="109767" x="4476750" y="6192838"/>
          <p14:tracePt t="109782" x="4513263" y="6192838"/>
          <p14:tracePt t="109790" x="4549775" y="6192838"/>
          <p14:tracePt t="109797" x="4557713" y="6192838"/>
          <p14:tracePt t="109806" x="4603750" y="6192838"/>
          <p14:tracePt t="109814" x="4640263" y="6192838"/>
          <p14:tracePt t="109822" x="4659313" y="6192838"/>
          <p14:tracePt t="109830" x="4703763" y="6192838"/>
          <p14:tracePt t="109840" x="4740275" y="6192838"/>
          <p14:tracePt t="109848" x="4759325" y="6192838"/>
          <p14:tracePt t="109855" x="4795838" y="6200775"/>
          <p14:tracePt t="109866" x="4813300" y="6200775"/>
          <p14:tracePt t="109878" x="4840288" y="6210300"/>
          <p14:tracePt t="109886" x="4849813" y="6210300"/>
          <p14:tracePt t="109902" x="4859338" y="6210300"/>
          <p14:tracePt t="109959" x="4868863" y="6219825"/>
          <p14:tracePt t="109970" x="4876800" y="6237288"/>
          <p14:tracePt t="109990" x="4886325" y="6237288"/>
          <p14:tracePt t="110239" x="4886325" y="6256338"/>
          <p14:tracePt t="110246" x="4886325" y="6265863"/>
          <p14:tracePt t="110263" x="4886325" y="6273800"/>
          <p14:tracePt t="110270" x="4886325" y="6283325"/>
          <p14:tracePt t="110282" x="4886325" y="6302375"/>
          <p14:tracePt t="110294" x="4895850" y="6319838"/>
          <p14:tracePt t="110310" x="4905375" y="6329363"/>
          <p14:tracePt t="110326" x="4905375" y="6338888"/>
          <p14:tracePt t="110334" x="4913313" y="6346825"/>
          <p14:tracePt t="110343" x="4922838" y="6346825"/>
          <p14:tracePt t="110350" x="4932363" y="6346825"/>
          <p14:tracePt t="110360" x="4941888" y="6346825"/>
          <p14:tracePt t="110368" x="4959350" y="6346825"/>
          <p14:tracePt t="110383" x="4968875" y="6346825"/>
          <p14:tracePt t="110390" x="4978400" y="6346825"/>
          <p14:tracePt t="110400" x="4995863" y="6346825"/>
          <p14:tracePt t="110408" x="5014913" y="6346825"/>
          <p14:tracePt t="110430" x="5022850" y="6338888"/>
          <p14:tracePt t="111200" x="5032375" y="6329363"/>
          <p14:tracePt t="111208" x="5049838" y="6329363"/>
          <p14:tracePt t="111222" x="5078413" y="6329363"/>
          <p14:tracePt t="111238" x="5086350" y="6329363"/>
          <p14:tracePt t="111246" x="5105400" y="6310313"/>
          <p14:tracePt t="111286" x="5114925" y="6302375"/>
          <p14:tracePt t="111304" x="5122863" y="6302375"/>
          <p14:tracePt t="111384" x="5132388" y="6302375"/>
          <p14:tracePt t="111432" x="5141913" y="6319838"/>
          <p14:tracePt t="111583" x="5141913" y="6346825"/>
          <p14:tracePt t="111606" x="5141913" y="6356350"/>
          <p14:tracePt t="111614" x="5132388" y="6365875"/>
          <p14:tracePt t="111623" x="5122863" y="6365875"/>
          <p14:tracePt t="111630" x="5105400" y="6365875"/>
          <p14:tracePt t="111642" x="5078413" y="6365875"/>
          <p14:tracePt t="111646" x="5049838" y="6365875"/>
          <p14:tracePt t="111655" x="5032375" y="6365875"/>
          <p14:tracePt t="111667" x="4986338" y="6365875"/>
          <p14:tracePt t="111674" x="4932363" y="6365875"/>
          <p14:tracePt t="111682" x="4859338" y="6365875"/>
          <p14:tracePt t="111689" x="4803775" y="6375400"/>
          <p14:tracePt t="111694" x="4713288" y="6375400"/>
          <p14:tracePt t="111702" x="4622800" y="6375400"/>
          <p14:tracePt t="111710" x="4494213" y="6375400"/>
          <p14:tracePt t="111718" x="4348163" y="6375400"/>
          <p14:tracePt t="111726" x="4202113" y="6375400"/>
          <p14:tracePt t="111734" x="4021138" y="6375400"/>
          <p14:tracePt t="111742" x="3819525" y="6375400"/>
          <p14:tracePt t="111750" x="3619500" y="6375400"/>
          <p14:tracePt t="111758" x="3446463" y="6375400"/>
          <p14:tracePt t="111766" x="3244850" y="6375400"/>
          <p14:tracePt t="111774" x="3063875" y="6375400"/>
          <p14:tracePt t="111782" x="2898775" y="6375400"/>
          <p14:tracePt t="111790" x="2716213" y="6375400"/>
          <p14:tracePt t="111799" x="2606675" y="6365875"/>
          <p14:tracePt t="111806" x="2498725" y="6338888"/>
          <p14:tracePt t="111814" x="2397125" y="6329363"/>
          <p14:tracePt t="111822" x="2343150" y="6329363"/>
          <p14:tracePt t="111831" x="2297113" y="6319838"/>
          <p14:tracePt t="111845" x="2287588" y="6319838"/>
          <p14:tracePt t="111878" x="2270125" y="6319838"/>
          <p14:tracePt t="111886" x="2260600" y="6319838"/>
          <p14:tracePt t="111893" x="2251075" y="6319838"/>
          <p14:tracePt t="111902" x="2233613" y="6329363"/>
          <p14:tracePt t="111910" x="2214563" y="6338888"/>
          <p14:tracePt t="111926" x="2206625" y="6338888"/>
          <p14:tracePt t="111934" x="2197100" y="6346825"/>
          <p14:tracePt t="111950" x="2170113" y="6375400"/>
          <p14:tracePt t="111966" x="2151063" y="6383338"/>
          <p14:tracePt t="112137" x="2151063" y="6392863"/>
          <p14:tracePt t="112167" x="2151063" y="6402388"/>
          <p14:tracePt t="112182" x="2151063" y="6411913"/>
          <p14:tracePt t="112206" x="2151063" y="6419850"/>
          <p14:tracePt t="112295" x="2151063" y="6429375"/>
          <p14:tracePt t="112310" x="2143125" y="6438900"/>
          <p14:tracePt t="112318" x="2143125" y="6446838"/>
          <p14:tracePt t="112326" x="2143125" y="6456363"/>
          <p14:tracePt t="112334" x="2143125" y="6465888"/>
          <p14:tracePt t="112344" x="2133600" y="6475413"/>
          <p14:tracePt t="112382" x="2133600" y="6483350"/>
          <p14:tracePt t="112407" x="2133600" y="6492875"/>
          <p14:tracePt t="112446" x="2133600" y="6502400"/>
          <p14:tracePt t="112617" x="2133600" y="6511925"/>
          <p14:tracePt t="112630" x="2170113" y="6529388"/>
          <p14:tracePt t="112638" x="2179638" y="6529388"/>
          <p14:tracePt t="112646" x="2214563" y="6529388"/>
          <p14:tracePt t="112662" x="2260600" y="6529388"/>
          <p14:tracePt t="112670" x="2297113" y="6529388"/>
          <p14:tracePt t="112679" x="2316163" y="6529388"/>
          <p14:tracePt t="112686" x="2343150" y="6529388"/>
          <p14:tracePt t="112694" x="2389188" y="6529388"/>
          <p14:tracePt t="112702" x="2406650" y="6519863"/>
          <p14:tracePt t="112710" x="2470150" y="6483350"/>
          <p14:tracePt t="112718" x="2470150" y="6475413"/>
          <p14:tracePt t="112726" x="2506663" y="6465888"/>
          <p14:tracePt t="112734" x="2516188" y="6465888"/>
          <p14:tracePt t="112744" x="2533650" y="6456363"/>
          <p14:tracePt t="112756" x="2543175" y="6456363"/>
          <p14:tracePt t="112926" x="2552700" y="6456363"/>
          <p14:tracePt t="112934" x="2552700" y="6465888"/>
          <p14:tracePt t="112942" x="2543175" y="6475413"/>
          <p14:tracePt t="112950" x="2533650" y="6492875"/>
          <p14:tracePt t="112969" x="2525713" y="6502400"/>
          <p14:tracePt t="112974" x="2506663" y="6511925"/>
          <p14:tracePt t="112990" x="2506663" y="6519863"/>
          <p14:tracePt t="113006" x="2498725" y="6529388"/>
          <p14:tracePt t="113168" x="2506663" y="6529388"/>
          <p14:tracePt t="113187" x="2516188" y="6529388"/>
          <p14:tracePt t="113189" x="2543175" y="6519863"/>
          <p14:tracePt t="113198" x="2552700" y="6519863"/>
          <p14:tracePt t="113207" x="2570163" y="6519863"/>
          <p14:tracePt t="113214" x="2589213" y="6511925"/>
          <p14:tracePt t="113230" x="2598738" y="6511925"/>
          <p14:tracePt t="113239" x="2606675" y="6502400"/>
          <p14:tracePt t="113254" x="2616200" y="6492875"/>
          <p14:tracePt t="113271" x="2635250" y="6475413"/>
          <p14:tracePt t="113287" x="2635250" y="6465888"/>
          <p14:tracePt t="113318" x="2643188" y="6465888"/>
          <p14:tracePt t="113358" x="2652713" y="6456363"/>
          <p14:tracePt t="113383" x="2662238" y="6446838"/>
          <p14:tracePt t="113394" x="2671763" y="6438900"/>
          <p14:tracePt t="113398" x="2679700" y="6438900"/>
          <p14:tracePt t="113415" x="2679700" y="6429375"/>
          <p14:tracePt t="113422" x="2689225" y="6429375"/>
          <p14:tracePt t="113447" x="2708275" y="6429375"/>
          <p14:tracePt t="113455" x="2716213" y="6429375"/>
          <p14:tracePt t="113473" x="2735263" y="6419850"/>
          <p14:tracePt t="113494" x="2752725" y="6419850"/>
          <p14:tracePt t="113518" x="2762250" y="6419850"/>
          <p14:tracePt t="113542" x="2771775" y="6419850"/>
          <p14:tracePt t="113595" x="2789238" y="6419850"/>
          <p14:tracePt t="113597" x="2798763" y="6411913"/>
          <p14:tracePt t="113622" x="2808288" y="6411913"/>
          <p14:tracePt t="113639" x="2817813" y="6411913"/>
          <p14:tracePt t="113646" x="2835275" y="6411913"/>
          <p14:tracePt t="113672" x="2844800" y="6411913"/>
          <p14:tracePt t="113678" x="2852738" y="6411913"/>
          <p14:tracePt t="113686" x="2871788" y="6411913"/>
          <p14:tracePt t="113694" x="2889250" y="6411913"/>
          <p14:tracePt t="113702" x="2898775" y="6411913"/>
          <p14:tracePt t="113710" x="2917825" y="6411913"/>
          <p14:tracePt t="113726" x="2925763" y="6411913"/>
          <p14:tracePt t="113734" x="2935288" y="6411913"/>
          <p14:tracePt t="113742" x="2954338" y="6411913"/>
          <p14:tracePt t="113902" x="2962275" y="6411913"/>
          <p14:tracePt t="113918" x="2962275" y="6419850"/>
          <p14:tracePt t="113950" x="2962275" y="6429375"/>
          <p14:tracePt t="114006" x="2962275" y="6438900"/>
          <p14:tracePt t="114051" x="2962275" y="6446838"/>
          <p14:tracePt t="114104" x="2962275" y="6456363"/>
          <p14:tracePt t="114112" x="2954338" y="6465888"/>
          <p14:tracePt t="114550" x="2935288" y="6465888"/>
          <p14:tracePt t="114574" x="2917825" y="6465888"/>
          <p14:tracePt t="114606" x="2908300" y="6465888"/>
          <p14:tracePt t="114694" x="2889250" y="6465888"/>
          <p14:tracePt t="115254" x="2889250" y="6456363"/>
          <p14:tracePt t="115366" x="2889250" y="6446838"/>
          <p14:tracePt t="115391" x="2898775" y="6438900"/>
          <p14:tracePt t="115680" x="2917825" y="6438900"/>
          <p14:tracePt t="115689" x="2925763" y="6438900"/>
          <p14:tracePt t="115694" x="2935288" y="6438900"/>
          <p14:tracePt t="115703" x="2954338" y="6438900"/>
          <p14:tracePt t="115726" x="2971800" y="6438900"/>
          <p14:tracePt t="115742" x="2990850" y="6438900"/>
          <p14:tracePt t="115750" x="2998788" y="6429375"/>
          <p14:tracePt t="115838" x="3008313" y="6429375"/>
          <p14:tracePt t="115846" x="3027363" y="6419850"/>
          <p14:tracePt t="115870" x="3035300" y="6419850"/>
          <p14:tracePt t="115982" x="3044825" y="6419850"/>
          <p14:tracePt t="117067" x="3054350" y="6419850"/>
          <p14:tracePt t="118513" x="3054350" y="6429375"/>
          <p14:tracePt t="119094" x="3054350" y="6438900"/>
          <p14:tracePt t="119102" x="3054350" y="6446838"/>
          <p14:tracePt t="120104" x="3063875" y="6438900"/>
          <p14:tracePt t="120865" x="3071813" y="6438900"/>
          <p14:tracePt t="120880" x="3081338" y="6438900"/>
          <p14:tracePt t="120890" x="3090863" y="6438900"/>
          <p14:tracePt t="121224" x="3117850" y="6429375"/>
          <p14:tracePt t="121232" x="3117850" y="6419850"/>
          <p14:tracePt t="121243" x="3136900" y="6411913"/>
          <p14:tracePt t="121255" x="3171825" y="6402388"/>
          <p14:tracePt t="121267" x="3171825" y="6392863"/>
          <p14:tracePt t="121269" x="3181350" y="6383338"/>
          <p14:tracePt t="121282" x="3200400" y="6375400"/>
          <p14:tracePt t="121285" x="3217863" y="6365875"/>
          <p14:tracePt t="121296" x="3227388" y="6365875"/>
          <p14:tracePt t="121302" x="3244850" y="6346825"/>
          <p14:tracePt t="121310" x="3263900" y="6338888"/>
          <p14:tracePt t="121326" x="3273425" y="6338888"/>
          <p14:tracePt t="121334" x="3290888" y="6329363"/>
          <p14:tracePt t="121343" x="3300413" y="6329363"/>
          <p14:tracePt t="121358" x="3309938" y="6319838"/>
          <p14:tracePt t="121366" x="3317875" y="6319838"/>
          <p14:tracePt t="121374" x="3346450" y="6302375"/>
          <p14:tracePt t="121398" x="3354388" y="6302375"/>
          <p14:tracePt t="121519" x="3363913" y="6292850"/>
          <p14:tracePt t="121528" x="3382963" y="6283325"/>
          <p14:tracePt t="121542" x="3382963" y="6273800"/>
          <p14:tracePt t="121550" x="3390900" y="6265863"/>
          <p14:tracePt t="121558" x="3390900" y="6256338"/>
          <p14:tracePt t="121566" x="3400425" y="6246813"/>
          <p14:tracePt t="121582" x="3409950" y="6237288"/>
          <p14:tracePt t="121590" x="3419475" y="6237288"/>
          <p14:tracePt t="121598" x="3427413" y="6229350"/>
          <p14:tracePt t="121606" x="3436938" y="6219825"/>
          <p14:tracePt t="121614" x="3446463" y="6210300"/>
          <p14:tracePt t="121622" x="3446463" y="6192838"/>
          <p14:tracePt t="121630" x="3463925" y="6164263"/>
          <p14:tracePt t="121638" x="3473450" y="6156325"/>
          <p14:tracePt t="121646" x="3473450" y="6146800"/>
          <p14:tracePt t="121654" x="3482975" y="6127750"/>
          <p14:tracePt t="121663" x="3490913" y="6100763"/>
          <p14:tracePt t="121671" x="3519488" y="6073775"/>
          <p14:tracePt t="121679" x="3527425" y="6064250"/>
          <p14:tracePt t="121686" x="3536950" y="6046788"/>
          <p14:tracePt t="121695" x="3556000" y="6027738"/>
          <p14:tracePt t="121702" x="3573463" y="6010275"/>
          <p14:tracePt t="121710" x="3592513" y="5983288"/>
          <p14:tracePt t="121718" x="3629025" y="5973763"/>
          <p14:tracePt t="121726" x="3683000" y="5954713"/>
          <p14:tracePt t="121734" x="3709988" y="5937250"/>
          <p14:tracePt t="121742" x="3775075" y="5910263"/>
          <p14:tracePt t="121750" x="3838575" y="5873750"/>
          <p14:tracePt t="121758" x="3892550" y="5845175"/>
          <p14:tracePt t="121766" x="3992563" y="5808663"/>
          <p14:tracePt t="121774" x="4075113" y="5745163"/>
          <p14:tracePt t="121782" x="4175125" y="5708650"/>
          <p14:tracePt t="121790" x="4294188" y="5635625"/>
          <p14:tracePt t="121798" x="4413250" y="5562600"/>
          <p14:tracePt t="121806" x="4513263" y="5508625"/>
          <p14:tracePt t="121814" x="4649788" y="5399088"/>
          <p14:tracePt t="121822" x="4795838" y="5326063"/>
          <p14:tracePt t="121830" x="4949825" y="5216525"/>
          <p14:tracePt t="121838" x="5105400" y="5133975"/>
          <p14:tracePt t="121846" x="5278438" y="5043488"/>
          <p14:tracePt t="121856" x="5414963" y="4970463"/>
          <p14:tracePt t="121868" x="5534025" y="4860925"/>
          <p14:tracePt t="121872" x="5616575" y="4797425"/>
          <p14:tracePt t="121879" x="5697538" y="4705350"/>
          <p14:tracePt t="121901" x="5816600" y="4578350"/>
          <p14:tracePt t="121906" x="5889625" y="4505325"/>
          <p14:tracePt t="121912" x="5972175" y="4441825"/>
          <p14:tracePt t="121918" x="6035675" y="4413250"/>
          <p14:tracePt t="121927" x="6162675" y="4368800"/>
          <p14:tracePt t="121935" x="6308725" y="4368800"/>
          <p14:tracePt t="121946" x="6527800" y="4368800"/>
          <p14:tracePt t="121955" x="6754813" y="4368800"/>
          <p14:tracePt t="121960" x="7019925" y="4368800"/>
          <p14:tracePt t="121970" x="7219950" y="4368800"/>
          <p14:tracePt t="121974" x="7439025" y="4368800"/>
          <p14:tracePt t="121982" x="7639050" y="4368800"/>
          <p14:tracePt t="121990" x="7813675" y="4368800"/>
          <p14:tracePt t="121998" x="7977188" y="4368800"/>
          <p14:tracePt t="122006" x="8140700" y="4368800"/>
          <p14:tracePt t="122015" x="8269288" y="4368800"/>
          <p14:tracePt t="122022" x="8415338" y="4359275"/>
          <p14:tracePt t="122032" x="8559800" y="4340225"/>
          <p14:tracePt t="122038" x="8734425" y="4313238"/>
          <p14:tracePt t="122048" x="8878888" y="4276725"/>
          <p14:tracePt t="122054" x="9007475" y="42687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ja-JP" altLang="en-US"/>
              <a:t>半導体メモリの分類</a:t>
            </a:r>
          </a:p>
        </p:txBody>
      </p:sp>
      <p:sp>
        <p:nvSpPr>
          <p:cNvPr id="125955" name="Rectangle 3"/>
          <p:cNvSpPr>
            <a:spLocks noGrp="1" noChangeArrowheads="1"/>
          </p:cNvSpPr>
          <p:nvPr>
            <p:ph type="body" idx="1"/>
          </p:nvPr>
        </p:nvSpPr>
        <p:spPr>
          <a:xfrm>
            <a:off x="457200" y="1417638"/>
            <a:ext cx="8229600" cy="4530725"/>
          </a:xfrm>
        </p:spPr>
        <p:txBody>
          <a:bodyPr/>
          <a:lstStyle/>
          <a:p>
            <a:pPr>
              <a:lnSpc>
                <a:spcPct val="90000"/>
              </a:lnSpc>
            </a:pPr>
            <a:r>
              <a:rPr lang="en-US" altLang="ja-JP" sz="2800" dirty="0"/>
              <a:t>RAM</a:t>
            </a:r>
            <a:r>
              <a:rPr lang="ja-JP" altLang="en-US" sz="2800" dirty="0"/>
              <a:t>　</a:t>
            </a:r>
            <a:r>
              <a:rPr lang="en-US" altLang="ja-JP" sz="2800" dirty="0"/>
              <a:t>(Random Access Memory)</a:t>
            </a:r>
            <a:r>
              <a:rPr lang="ja-JP" altLang="en-US" sz="2800" dirty="0"/>
              <a:t>：　揮発性メモリ</a:t>
            </a:r>
          </a:p>
          <a:p>
            <a:pPr lvl="1">
              <a:lnSpc>
                <a:spcPct val="90000"/>
              </a:lnSpc>
            </a:pPr>
            <a:r>
              <a:rPr lang="ja-JP" altLang="en-US" sz="2500" dirty="0"/>
              <a:t>電源を切ると内容が消滅</a:t>
            </a:r>
          </a:p>
          <a:p>
            <a:pPr lvl="1">
              <a:lnSpc>
                <a:spcPct val="90000"/>
              </a:lnSpc>
            </a:pPr>
            <a:r>
              <a:rPr lang="en-US" altLang="ja-JP" sz="2500" dirty="0"/>
              <a:t>SRAM(Static</a:t>
            </a:r>
            <a:r>
              <a:rPr lang="ja-JP" altLang="en-US" sz="2500" dirty="0"/>
              <a:t>　</a:t>
            </a:r>
            <a:r>
              <a:rPr lang="en-US" altLang="ja-JP" sz="2500" dirty="0"/>
              <a:t>RAM)</a:t>
            </a:r>
          </a:p>
          <a:p>
            <a:pPr lvl="1">
              <a:lnSpc>
                <a:spcPct val="90000"/>
              </a:lnSpc>
            </a:pPr>
            <a:r>
              <a:rPr lang="en-US" altLang="ja-JP" sz="2500" dirty="0"/>
              <a:t>DRAM(Dynamic</a:t>
            </a:r>
            <a:r>
              <a:rPr lang="ja-JP" altLang="en-US" sz="2500" dirty="0"/>
              <a:t>　</a:t>
            </a:r>
            <a:r>
              <a:rPr lang="en-US" altLang="ja-JP" sz="2500" dirty="0"/>
              <a:t>RAM)</a:t>
            </a:r>
          </a:p>
          <a:p>
            <a:pPr>
              <a:lnSpc>
                <a:spcPct val="90000"/>
              </a:lnSpc>
            </a:pPr>
            <a:r>
              <a:rPr lang="en-US" altLang="ja-JP" sz="2800" dirty="0"/>
              <a:t>ROM(Read Only Memory)</a:t>
            </a:r>
            <a:r>
              <a:rPr lang="ja-JP" altLang="en-US" sz="2800" dirty="0"/>
              <a:t>：不揮発性メモリ</a:t>
            </a:r>
          </a:p>
          <a:p>
            <a:pPr lvl="1">
              <a:lnSpc>
                <a:spcPct val="90000"/>
              </a:lnSpc>
            </a:pPr>
            <a:r>
              <a:rPr lang="ja-JP" altLang="en-US" sz="2500" dirty="0"/>
              <a:t>電源を切っても内容が保持</a:t>
            </a:r>
          </a:p>
          <a:p>
            <a:pPr lvl="1">
              <a:lnSpc>
                <a:spcPct val="90000"/>
              </a:lnSpc>
            </a:pPr>
            <a:r>
              <a:rPr lang="en-US" altLang="ja-JP" sz="2500" dirty="0"/>
              <a:t>Mask ROM </a:t>
            </a:r>
            <a:r>
              <a:rPr lang="ja-JP" altLang="en-US" sz="2500" dirty="0"/>
              <a:t>書き換え不能</a:t>
            </a:r>
          </a:p>
          <a:p>
            <a:pPr lvl="1">
              <a:lnSpc>
                <a:spcPct val="90000"/>
              </a:lnSpc>
            </a:pPr>
            <a:r>
              <a:rPr lang="en-US" altLang="ja-JP" sz="2500" dirty="0"/>
              <a:t>PROM(Programmable ROM)</a:t>
            </a:r>
            <a:r>
              <a:rPr lang="ja-JP" altLang="en-US" sz="2500" dirty="0"/>
              <a:t>　プログラム可</a:t>
            </a:r>
          </a:p>
          <a:p>
            <a:pPr lvl="2">
              <a:lnSpc>
                <a:spcPct val="90000"/>
              </a:lnSpc>
            </a:pPr>
            <a:r>
              <a:rPr lang="en-US" altLang="ja-JP" sz="2200" dirty="0"/>
              <a:t>One Time PROM</a:t>
            </a:r>
            <a:r>
              <a:rPr lang="ja-JP" altLang="en-US" sz="2200" dirty="0"/>
              <a:t>　一回のみ書き込める</a:t>
            </a:r>
          </a:p>
          <a:p>
            <a:pPr lvl="2">
              <a:lnSpc>
                <a:spcPct val="90000"/>
              </a:lnSpc>
            </a:pPr>
            <a:r>
              <a:rPr lang="en-US" altLang="ja-JP" sz="2200" dirty="0"/>
              <a:t>Erasable PROM</a:t>
            </a:r>
            <a:r>
              <a:rPr lang="ja-JP" altLang="en-US" sz="2200" dirty="0"/>
              <a:t>　消去、再書き込み可能</a:t>
            </a:r>
          </a:p>
          <a:p>
            <a:pPr lvl="3">
              <a:lnSpc>
                <a:spcPct val="90000"/>
              </a:lnSpc>
            </a:pPr>
            <a:r>
              <a:rPr lang="en-US" altLang="ja-JP" sz="1800" dirty="0"/>
              <a:t>UV EPROM</a:t>
            </a:r>
            <a:r>
              <a:rPr lang="ja-JP" altLang="en-US" sz="1800" dirty="0"/>
              <a:t>　（紫外線消去型）</a:t>
            </a:r>
          </a:p>
          <a:p>
            <a:pPr lvl="3">
              <a:lnSpc>
                <a:spcPct val="90000"/>
              </a:lnSpc>
            </a:pPr>
            <a:r>
              <a:rPr lang="en-US" altLang="ja-JP" sz="1800" dirty="0"/>
              <a:t>EEPROM </a:t>
            </a:r>
            <a:r>
              <a:rPr lang="ja-JP" altLang="en-US" sz="1800" dirty="0"/>
              <a:t>（電気的消去可能型）　</a:t>
            </a:r>
            <a:r>
              <a:rPr lang="en-US" altLang="ja-JP" sz="1800" dirty="0">
                <a:solidFill>
                  <a:srgbClr val="FF0000"/>
                </a:solidFill>
              </a:rPr>
              <a:t>FLASH</a:t>
            </a:r>
            <a:r>
              <a:rPr lang="ja-JP" altLang="en-US" sz="1800" dirty="0">
                <a:solidFill>
                  <a:srgbClr val="FF0000"/>
                </a:solidFill>
              </a:rPr>
              <a:t>　</a:t>
            </a:r>
            <a:r>
              <a:rPr lang="en-US" altLang="ja-JP" sz="1800" dirty="0">
                <a:solidFill>
                  <a:srgbClr val="FF0000"/>
                </a:solidFill>
              </a:rPr>
              <a:t>Memory</a:t>
            </a:r>
          </a:p>
          <a:p>
            <a:pPr>
              <a:lnSpc>
                <a:spcPct val="90000"/>
              </a:lnSpc>
            </a:pPr>
            <a:endParaRPr lang="en-US" altLang="ja-JP" sz="2800" dirty="0"/>
          </a:p>
        </p:txBody>
      </p:sp>
      <p:pic>
        <p:nvPicPr>
          <p:cNvPr id="2" name="オーディオ 1">
            <a:hlinkClick r:id="" action="ppaction://media"/>
            <a:extLst>
              <a:ext uri="{FF2B5EF4-FFF2-40B4-BE49-F238E27FC236}">
                <a16:creationId xmlns:a16="http://schemas.microsoft.com/office/drawing/2014/main" id="{C7E91594-C082-47D2-82D1-C4B16E40D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50835469"/>
      </p:ext>
    </p:extLst>
  </p:cSld>
  <p:clrMapOvr>
    <a:masterClrMapping/>
  </p:clrMapOvr>
  <mc:AlternateContent xmlns:mc="http://schemas.openxmlformats.org/markup-compatibility/2006">
    <mc:Choice xmlns:p14="http://schemas.microsoft.com/office/powerpoint/2010/main" Requires="p14">
      <p:transition spd="slow" p14:dur="2000" advTm="164430"/>
    </mc:Choice>
    <mc:Fallback>
      <p:transition spd="slow" advTm="16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7" x="8824913" y="3392488"/>
          <p14:tracePt t="401" x="8532813" y="3392488"/>
          <p14:tracePt t="410" x="8269288" y="3392488"/>
          <p14:tracePt t="417" x="8040688" y="3392488"/>
          <p14:tracePt t="428" x="7840663" y="3392488"/>
          <p14:tracePt t="435" x="7648575" y="3392488"/>
          <p14:tracePt t="442" x="7485063" y="3392488"/>
          <p14:tracePt t="451" x="7356475" y="3392488"/>
          <p14:tracePt t="460" x="7229475" y="3392488"/>
          <p14:tracePt t="467" x="7110413" y="3402013"/>
          <p14:tracePt t="476" x="7037388" y="3402013"/>
          <p14:tracePt t="483" x="6964363" y="3402013"/>
          <p14:tracePt t="496" x="6892925" y="3402013"/>
          <p14:tracePt t="497" x="6864350" y="3402013"/>
          <p14:tracePt t="506" x="6819900" y="3402013"/>
          <p14:tracePt t="514" x="6791325" y="3402013"/>
          <p14:tracePt t="521" x="6764338" y="3402013"/>
          <p14:tracePt t="529" x="6746875" y="3402013"/>
          <p14:tracePt t="539" x="6737350" y="3402013"/>
          <p14:tracePt t="547" x="6718300" y="3402013"/>
          <p14:tracePt t="580" x="6700838" y="3402013"/>
          <p14:tracePt t="1093" x="6681788" y="3411538"/>
          <p14:tracePt t="1100" x="6673850" y="3419475"/>
          <p14:tracePt t="1114" x="6654800" y="3446463"/>
          <p14:tracePt t="1130" x="6645275" y="3465513"/>
          <p14:tracePt t="1147" x="6645275" y="3475038"/>
          <p14:tracePt t="1266" x="6637338" y="3475038"/>
          <p14:tracePt t="1282" x="6627813" y="3465513"/>
          <p14:tracePt t="1290" x="6618288" y="3455988"/>
          <p14:tracePt t="1299" x="6610350" y="3446463"/>
          <p14:tracePt t="1311" x="6600825" y="3429000"/>
          <p14:tracePt t="1317" x="6600825" y="3419475"/>
          <p14:tracePt t="1321" x="6600825" y="3411538"/>
          <p14:tracePt t="1330" x="6591300" y="3382963"/>
          <p14:tracePt t="1346" x="6591300" y="3355975"/>
          <p14:tracePt t="1354" x="6591300" y="3338513"/>
          <p14:tracePt t="1362" x="6591300" y="3328988"/>
          <p14:tracePt t="1378" x="6591300" y="3309938"/>
          <p14:tracePt t="1490" x="6591300" y="3302000"/>
          <p14:tracePt t="1498" x="6591300" y="3292475"/>
          <p14:tracePt t="1514" x="6591300" y="3273425"/>
          <p14:tracePt t="1530" x="6591300" y="3265488"/>
          <p14:tracePt t="1538" x="6591300" y="3255963"/>
          <p14:tracePt t="1555" x="6591300" y="3246438"/>
          <p14:tracePt t="1562" x="6591300" y="3236913"/>
          <p14:tracePt t="1570" x="6591300" y="3228975"/>
          <p14:tracePt t="1586" x="6591300" y="3219450"/>
          <p14:tracePt t="1674" x="6591300" y="3209925"/>
          <p14:tracePt t="1707" x="6591300" y="3192463"/>
          <p14:tracePt t="1725" x="6591300" y="3182938"/>
          <p14:tracePt t="1755" x="6591300" y="3173413"/>
          <p14:tracePt t="1819" x="6591300" y="3163888"/>
          <p14:tracePt t="1903" x="6591300" y="3155950"/>
          <p14:tracePt t="1915" x="6591300" y="3146425"/>
          <p14:tracePt t="1930" x="6591300" y="3136900"/>
          <p14:tracePt t="1947" x="6591300" y="3127375"/>
          <p14:tracePt t="1954" x="6591300" y="3109913"/>
          <p14:tracePt t="1962" x="6591300" y="3100388"/>
          <p14:tracePt t="1986" x="6591300" y="3090863"/>
          <p14:tracePt t="2172" x="6581775" y="3090863"/>
          <p14:tracePt t="2178" x="6573838" y="3090863"/>
          <p14:tracePt t="2314" x="6554788" y="3090863"/>
          <p14:tracePt t="2323" x="6527800" y="3100388"/>
          <p14:tracePt t="2330" x="6518275" y="3109913"/>
          <p14:tracePt t="2339" x="6491288" y="3119438"/>
          <p14:tracePt t="2346" x="6481763" y="3127375"/>
          <p14:tracePt t="2675" x="6472238" y="3127375"/>
          <p14:tracePt t="2706" x="6464300" y="3127375"/>
          <p14:tracePt t="2714" x="6454775" y="3146425"/>
          <p14:tracePt t="2722" x="6435725" y="3155950"/>
          <p14:tracePt t="2730" x="6435725" y="3163888"/>
          <p14:tracePt t="2738" x="6418263" y="3182938"/>
          <p14:tracePt t="2746" x="6399213" y="3192463"/>
          <p14:tracePt t="2755" x="6391275" y="3200400"/>
          <p14:tracePt t="2764" x="6381750" y="3209925"/>
          <p14:tracePt t="2796" x="6362700" y="3209925"/>
          <p14:tracePt t="2874" x="6354763" y="3219450"/>
          <p14:tracePt t="2892" x="6354763" y="3228975"/>
          <p14:tracePt t="2916" x="6345238" y="3228975"/>
          <p14:tracePt t="3298" x="6345238" y="3236913"/>
          <p14:tracePt t="3371" x="6326188" y="3236913"/>
          <p14:tracePt t="3516" x="6308725" y="3246438"/>
          <p14:tracePt t="3529" x="6299200" y="3255963"/>
          <p14:tracePt t="3530" x="6291263" y="3265488"/>
          <p14:tracePt t="3562" x="6272213" y="3273425"/>
          <p14:tracePt t="4083" x="6262688" y="3273425"/>
          <p14:tracePt t="4114" x="6254750" y="3273425"/>
          <p14:tracePt t="4178" x="6245225" y="3273425"/>
          <p14:tracePt t="4924" x="6235700" y="3273425"/>
          <p14:tracePt t="4940" x="6218238" y="3282950"/>
          <p14:tracePt t="4972" x="6208713" y="3292475"/>
          <p14:tracePt t="4988" x="6199188" y="3292475"/>
          <p14:tracePt t="5116" x="6181725" y="3302000"/>
          <p14:tracePt t="5125" x="6181725" y="3309938"/>
          <p14:tracePt t="5132" x="6172200" y="3309938"/>
          <p14:tracePt t="5138" x="6162675" y="3319463"/>
          <p14:tracePt t="5162" x="6153150" y="3319463"/>
          <p14:tracePt t="5178" x="6153150" y="3328988"/>
          <p14:tracePt t="5636" x="6145213" y="3328988"/>
          <p14:tracePt t="6409" x="6135688" y="3328988"/>
          <p14:tracePt t="6418" x="6126163" y="3328988"/>
          <p14:tracePt t="6428" x="6126163" y="3319463"/>
          <p14:tracePt t="6443" x="6116638" y="3319463"/>
          <p14:tracePt t="6459" x="6108700" y="3309938"/>
          <p14:tracePt t="7692" x="6099175" y="3309938"/>
          <p14:tracePt t="7703" x="6080125" y="3309938"/>
          <p14:tracePt t="7705" x="6072188" y="3319463"/>
          <p14:tracePt t="7908" x="6062663" y="3319463"/>
          <p14:tracePt t="7916" x="6053138" y="3319463"/>
          <p14:tracePt t="7922" x="6043613" y="3328988"/>
          <p14:tracePt t="7970" x="6035675" y="3338513"/>
          <p14:tracePt t="8146" x="6026150" y="3346450"/>
          <p14:tracePt t="8162" x="6016625" y="3355975"/>
          <p14:tracePt t="8218" x="6007100" y="3365500"/>
          <p14:tracePt t="8524" x="5989638" y="3365500"/>
          <p14:tracePt t="8572" x="5989638" y="3355975"/>
          <p14:tracePt t="8756" x="5989638" y="3346450"/>
          <p14:tracePt t="8772" x="5989638" y="3338513"/>
          <p14:tracePt t="8782" x="5989638" y="3319463"/>
          <p14:tracePt t="8785" x="5989638" y="3309938"/>
          <p14:tracePt t="8802" x="5980113" y="3302000"/>
          <p14:tracePt t="8884" x="5980113" y="3282950"/>
          <p14:tracePt t="8906" x="5980113" y="3273425"/>
          <p14:tracePt t="8930" x="5980113" y="3265488"/>
          <p14:tracePt t="8947" x="5980113" y="3255963"/>
          <p14:tracePt t="8970" x="5980113" y="3246438"/>
          <p14:tracePt t="8978" x="5980113" y="3236913"/>
          <p14:tracePt t="9229" x="5980113" y="3228975"/>
          <p14:tracePt t="9393" x="5980113" y="3219450"/>
          <p14:tracePt t="9394" x="5980113" y="3200400"/>
          <p14:tracePt t="9401" x="5980113" y="3192463"/>
          <p14:tracePt t="9410" x="5980113" y="3182938"/>
          <p14:tracePt t="9418" x="5972175" y="3163888"/>
          <p14:tracePt t="9426" x="5972175" y="3155950"/>
          <p14:tracePt t="9433" x="5972175" y="3146425"/>
          <p14:tracePt t="9442" x="5972175" y="3136900"/>
          <p14:tracePt t="9450" x="5962650" y="3109913"/>
          <p14:tracePt t="9458" x="5962650" y="3100388"/>
          <p14:tracePt t="9466" x="5962650" y="3090863"/>
          <p14:tracePt t="9480" x="5962650" y="3082925"/>
          <p14:tracePt t="9481" x="5943600" y="3063875"/>
          <p14:tracePt t="9499" x="5935663" y="3063875"/>
          <p14:tracePt t="9788" x="5916613" y="3054350"/>
          <p14:tracePt t="9797" x="5899150" y="3054350"/>
          <p14:tracePt t="9804" x="5889625" y="3054350"/>
          <p14:tracePt t="9811" x="5870575" y="3054350"/>
          <p14:tracePt t="9819" x="5862638" y="3054350"/>
          <p14:tracePt t="9842" x="5853113" y="3054350"/>
          <p14:tracePt t="9850" x="5834063" y="3054350"/>
          <p14:tracePt t="9858" x="5826125" y="3054350"/>
          <p14:tracePt t="9866" x="5816600" y="3054350"/>
          <p14:tracePt t="9874" x="5807075" y="3054350"/>
          <p14:tracePt t="9882" x="5797550" y="3054350"/>
          <p14:tracePt t="9891" x="5789613" y="3054350"/>
          <p14:tracePt t="9906" x="5770563" y="3054350"/>
          <p14:tracePt t="9930" x="5761038" y="3054350"/>
          <p14:tracePt t="9964" x="5753100" y="3054350"/>
          <p14:tracePt t="10178" x="5743575" y="3054350"/>
          <p14:tracePt t="10212" x="5743575" y="3036888"/>
          <p14:tracePt t="10231" x="5743575" y="3027363"/>
          <p14:tracePt t="10281" x="5743575" y="3017838"/>
          <p14:tracePt t="10327" x="5743575" y="3009900"/>
          <p14:tracePt t="10329" x="5743575" y="3000375"/>
          <p14:tracePt t="10342" x="5743575" y="2990850"/>
          <p14:tracePt t="10364" x="5743575" y="2982913"/>
          <p14:tracePt t="10373" x="5743575" y="2973388"/>
          <p14:tracePt t="10594" x="5743575" y="2963863"/>
          <p14:tracePt t="10700" x="5707063" y="2963863"/>
          <p14:tracePt t="10706" x="5688013" y="2963863"/>
          <p14:tracePt t="10714" x="5661025" y="2963863"/>
          <p14:tracePt t="10722" x="5653088" y="2963863"/>
          <p14:tracePt t="10730" x="5643563" y="2963863"/>
          <p14:tracePt t="10754" x="5643563" y="2973388"/>
          <p14:tracePt t="10795" x="5643563" y="2982913"/>
          <p14:tracePt t="10803" x="5653088" y="2990850"/>
          <p14:tracePt t="10811" x="5661025" y="2990850"/>
          <p14:tracePt t="10819" x="5688013" y="3000375"/>
          <p14:tracePt t="10829" x="5707063" y="3000375"/>
          <p14:tracePt t="10834" x="5724525" y="3009900"/>
          <p14:tracePt t="10843" x="5734050" y="3009900"/>
          <p14:tracePt t="10850" x="5753100" y="3009900"/>
          <p14:tracePt t="10858" x="5789613" y="3009900"/>
          <p14:tracePt t="10866" x="5816600" y="3009900"/>
          <p14:tracePt t="10874" x="5834063" y="3009900"/>
          <p14:tracePt t="10885" x="5880100" y="3009900"/>
          <p14:tracePt t="10890" x="5899150" y="3009900"/>
          <p14:tracePt t="10897" x="5916613" y="3009900"/>
          <p14:tracePt t="10907" x="5926138" y="3009900"/>
          <p14:tracePt t="162187" x="5880100" y="3009900"/>
          <p14:tracePt t="162195" x="5862638" y="3009900"/>
          <p14:tracePt t="162202" x="5843588" y="3000375"/>
          <p14:tracePt t="162730" x="5826125" y="3000375"/>
          <p14:tracePt t="162738" x="5816600" y="3000375"/>
          <p14:tracePt t="162778" x="5807075" y="3000375"/>
          <p14:tracePt t="162786" x="5797550" y="3000375"/>
          <p14:tracePt t="162794" x="5789613" y="3000375"/>
          <p14:tracePt t="162802" x="5761038" y="3000375"/>
          <p14:tracePt t="162810" x="5753100" y="3000375"/>
          <p14:tracePt t="162818" x="5743575" y="3000375"/>
          <p14:tracePt t="162827" x="5734050" y="3000375"/>
          <p14:tracePt t="162844" x="5724525" y="3000375"/>
          <p14:tracePt t="162914" x="5743575" y="3009900"/>
          <p14:tracePt t="162922" x="5753100" y="3017838"/>
          <p14:tracePt t="162938" x="5780088" y="3017838"/>
          <p14:tracePt t="162947" x="5789613" y="3017838"/>
          <p14:tracePt t="162954" x="5797550" y="3027363"/>
          <p14:tracePt t="162962" x="5826125" y="3027363"/>
          <p14:tracePt t="162970" x="5843588" y="3027363"/>
          <p14:tracePt t="162978" x="5899150" y="3027363"/>
          <p14:tracePt t="162986" x="5972175" y="3027363"/>
          <p14:tracePt t="162994" x="6099175" y="3027363"/>
          <p14:tracePt t="163002" x="6262688" y="3027363"/>
          <p14:tracePt t="163010" x="6481763" y="3027363"/>
          <p14:tracePt t="163018" x="6746875" y="3027363"/>
          <p14:tracePt t="163026" x="7046913" y="3027363"/>
          <p14:tracePt t="163034" x="7375525" y="3027363"/>
          <p14:tracePt t="163043" x="7712075" y="3027363"/>
          <p14:tracePt t="163050" x="8050213" y="3027363"/>
          <p14:tracePt t="163060" x="8396288" y="3046413"/>
          <p14:tracePt t="163066" x="8661400" y="3046413"/>
          <p14:tracePt t="163076" x="8888413" y="3063875"/>
          <p14:tracePt t="163082" x="9090025" y="3063875"/>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ja-JP" altLang="en-US"/>
              <a:t>演習</a:t>
            </a:r>
            <a:r>
              <a:rPr lang="en-US" altLang="ja-JP"/>
              <a:t>1</a:t>
            </a:r>
          </a:p>
        </p:txBody>
      </p:sp>
      <p:sp>
        <p:nvSpPr>
          <p:cNvPr id="60419" name="Rectangle 3"/>
          <p:cNvSpPr>
            <a:spLocks noGrp="1" noChangeArrowheads="1"/>
          </p:cNvSpPr>
          <p:nvPr>
            <p:ph type="body" idx="1"/>
          </p:nvPr>
        </p:nvSpPr>
        <p:spPr>
          <a:xfrm>
            <a:off x="457200" y="1052736"/>
            <a:ext cx="8229600" cy="5078189"/>
          </a:xfrm>
        </p:spPr>
        <p:txBody>
          <a:bodyPr/>
          <a:lstStyle/>
          <a:p>
            <a:pPr eaLnBrk="1" hangingPunct="1">
              <a:lnSpc>
                <a:spcPct val="80000"/>
              </a:lnSpc>
            </a:pPr>
            <a:r>
              <a:rPr lang="en-US" altLang="ja-JP" sz="2600" dirty="0"/>
              <a:t>0x00</a:t>
            </a:r>
            <a:r>
              <a:rPr lang="ja-JP" altLang="en-US" sz="2600" dirty="0"/>
              <a:t>番地からサイズ</a:t>
            </a:r>
            <a:r>
              <a:rPr lang="en-US" altLang="ja-JP" sz="2600" dirty="0"/>
              <a:t>8</a:t>
            </a:r>
            <a:r>
              <a:rPr lang="ja-JP" altLang="en-US" sz="2600" dirty="0"/>
              <a:t>の配列</a:t>
            </a:r>
            <a:r>
              <a:rPr lang="en-US" altLang="ja-JP" sz="2600" dirty="0"/>
              <a:t>A[</a:t>
            </a:r>
            <a:r>
              <a:rPr lang="en-US" altLang="ja-JP" sz="2600" dirty="0" err="1"/>
              <a:t>i</a:t>
            </a:r>
            <a:r>
              <a:rPr lang="en-US" altLang="ja-JP" sz="2600" dirty="0"/>
              <a:t>]</a:t>
            </a:r>
            <a:r>
              <a:rPr lang="ja-JP" altLang="en-US" sz="2600" dirty="0"/>
              <a:t>が、</a:t>
            </a:r>
            <a:r>
              <a:rPr lang="en-US" altLang="ja-JP" sz="2600" dirty="0" err="1"/>
              <a:t>0x100</a:t>
            </a:r>
            <a:r>
              <a:rPr lang="ja-JP" altLang="en-US" sz="2600" dirty="0"/>
              <a:t>番地から同じくサイズ</a:t>
            </a:r>
            <a:r>
              <a:rPr lang="en-US" altLang="ja-JP" sz="2600" dirty="0"/>
              <a:t>8</a:t>
            </a:r>
            <a:r>
              <a:rPr lang="ja-JP" altLang="en-US" sz="2600" dirty="0"/>
              <a:t>の配列</a:t>
            </a:r>
            <a:r>
              <a:rPr lang="en-US" altLang="ja-JP" sz="2600" dirty="0"/>
              <a:t>B[</a:t>
            </a:r>
            <a:r>
              <a:rPr lang="en-US" altLang="ja-JP" sz="2600" dirty="0" err="1"/>
              <a:t>i</a:t>
            </a:r>
            <a:r>
              <a:rPr lang="en-US" altLang="ja-JP" sz="2600" dirty="0"/>
              <a:t>]</a:t>
            </a:r>
            <a:r>
              <a:rPr lang="ja-JP" altLang="en-US" sz="2600" dirty="0"/>
              <a:t>が割り付けられている。</a:t>
            </a:r>
          </a:p>
          <a:p>
            <a:pPr eaLnBrk="1" hangingPunct="1">
              <a:lnSpc>
                <a:spcPct val="80000"/>
              </a:lnSpc>
            </a:pPr>
            <a:r>
              <a:rPr lang="en-US" altLang="ja-JP" sz="2600" dirty="0"/>
              <a:t>enshu.asm</a:t>
            </a:r>
            <a:r>
              <a:rPr lang="ja-JP" altLang="en-US" sz="2600" dirty="0"/>
              <a:t>は以下を計算するプログラムである</a:t>
            </a:r>
          </a:p>
          <a:p>
            <a:pPr eaLnBrk="1" hangingPunct="1">
              <a:lnSpc>
                <a:spcPct val="80000"/>
              </a:lnSpc>
              <a:buFont typeface="Wingdings" panose="05000000000000000000" pitchFamily="2" charset="2"/>
              <a:buNone/>
            </a:pPr>
            <a:r>
              <a:rPr lang="en-US" altLang="ja-JP" sz="2600" dirty="0" err="1"/>
              <a:t>int</a:t>
            </a:r>
            <a:r>
              <a:rPr lang="en-US" altLang="ja-JP" sz="2600" dirty="0"/>
              <a:t> </a:t>
            </a:r>
            <a:r>
              <a:rPr lang="en-US" altLang="ja-JP" sz="2600" dirty="0" err="1"/>
              <a:t>i,dsum</a:t>
            </a:r>
            <a:r>
              <a:rPr lang="en-US" altLang="ja-JP" sz="2600" dirty="0"/>
              <a:t>;</a:t>
            </a:r>
          </a:p>
          <a:p>
            <a:pPr eaLnBrk="1" hangingPunct="1">
              <a:lnSpc>
                <a:spcPct val="80000"/>
              </a:lnSpc>
              <a:buFont typeface="Wingdings" panose="05000000000000000000" pitchFamily="2" charset="2"/>
              <a:buNone/>
            </a:pPr>
            <a:r>
              <a:rPr lang="en-US" altLang="ja-JP" sz="2600" dirty="0" err="1"/>
              <a:t>dsum</a:t>
            </a:r>
            <a:r>
              <a:rPr lang="en-US" altLang="ja-JP" sz="2600" dirty="0"/>
              <a:t> =0;</a:t>
            </a:r>
          </a:p>
          <a:p>
            <a:pPr eaLnBrk="1" hangingPunct="1">
              <a:lnSpc>
                <a:spcPct val="80000"/>
              </a:lnSpc>
              <a:buFont typeface="Wingdings" panose="05000000000000000000" pitchFamily="2" charset="2"/>
              <a:buNone/>
            </a:pPr>
            <a:r>
              <a:rPr lang="en-US" altLang="ja-JP" sz="2600" dirty="0"/>
              <a:t>for(</a:t>
            </a:r>
            <a:r>
              <a:rPr lang="en-US" altLang="ja-JP" sz="2600" dirty="0" err="1"/>
              <a:t>i</a:t>
            </a:r>
            <a:r>
              <a:rPr lang="en-US" altLang="ja-JP" sz="2600" dirty="0"/>
              <a:t>=0; </a:t>
            </a:r>
            <a:r>
              <a:rPr lang="en-US" altLang="ja-JP" sz="2600" dirty="0" err="1"/>
              <a:t>i</a:t>
            </a:r>
            <a:r>
              <a:rPr lang="en-US" altLang="ja-JP" sz="2600" dirty="0"/>
              <a:t>&lt;8;i++) </a:t>
            </a:r>
          </a:p>
          <a:p>
            <a:pPr eaLnBrk="1" hangingPunct="1">
              <a:lnSpc>
                <a:spcPct val="80000"/>
              </a:lnSpc>
              <a:buFont typeface="Wingdings" panose="05000000000000000000" pitchFamily="2" charset="2"/>
              <a:buNone/>
            </a:pPr>
            <a:r>
              <a:rPr lang="en-US" altLang="ja-JP" sz="2600" dirty="0"/>
              <a:t>  </a:t>
            </a:r>
            <a:r>
              <a:rPr lang="en-US" altLang="ja-JP" sz="2600" dirty="0" err="1"/>
              <a:t>dsum</a:t>
            </a:r>
            <a:r>
              <a:rPr lang="en-US" altLang="ja-JP" sz="2600" dirty="0"/>
              <a:t> += B[</a:t>
            </a:r>
            <a:r>
              <a:rPr lang="en-US" altLang="ja-JP" sz="2600" dirty="0" err="1"/>
              <a:t>i</a:t>
            </a:r>
            <a:r>
              <a:rPr lang="en-US" altLang="ja-JP" sz="2600" dirty="0"/>
              <a:t>]-A[</a:t>
            </a:r>
            <a:r>
              <a:rPr lang="en-US" altLang="ja-JP" sz="2600" dirty="0" err="1"/>
              <a:t>i</a:t>
            </a:r>
            <a:r>
              <a:rPr lang="en-US" altLang="ja-JP" sz="2600" dirty="0"/>
              <a:t>];</a:t>
            </a:r>
          </a:p>
          <a:p>
            <a:pPr eaLnBrk="1" hangingPunct="1">
              <a:lnSpc>
                <a:spcPct val="80000"/>
              </a:lnSpc>
            </a:pPr>
            <a:r>
              <a:rPr lang="ja-JP" altLang="en-US" sz="2600" dirty="0"/>
              <a:t>これをダイレクトマップのキャッシュ（</a:t>
            </a:r>
            <a:r>
              <a:rPr lang="en-US" altLang="ja-JP" sz="2600" dirty="0"/>
              <a:t>direct)</a:t>
            </a:r>
            <a:r>
              <a:rPr lang="ja-JP" altLang="en-US" sz="2600" dirty="0"/>
              <a:t>で実行したときと２ウェイセットアソシアティブ（</a:t>
            </a:r>
            <a:r>
              <a:rPr lang="en-US" altLang="ja-JP" sz="2600" dirty="0"/>
              <a:t>2way)</a:t>
            </a:r>
            <a:r>
              <a:rPr lang="ja-JP" altLang="en-US" sz="2600" dirty="0"/>
              <a:t>で実行したときで、両者のミスの回数と、演算結果が出るまでのクロック数をシミュレーションして求めよ。（動かして出た数字を記録する）</a:t>
            </a:r>
            <a:endParaRPr lang="en-US" altLang="ja-JP" sz="2600" dirty="0"/>
          </a:p>
          <a:p>
            <a:pPr eaLnBrk="1" hangingPunct="1">
              <a:lnSpc>
                <a:spcPct val="80000"/>
              </a:lnSpc>
            </a:pPr>
            <a:r>
              <a:rPr lang="ja-JP" altLang="en-US" sz="2600" dirty="0"/>
              <a:t>計算の順番を変えることにより、</a:t>
            </a:r>
            <a:r>
              <a:rPr lang="en-US" altLang="ja-JP" sz="2600" dirty="0"/>
              <a:t>direct</a:t>
            </a:r>
            <a:r>
              <a:rPr lang="ja-JP" altLang="en-US" sz="2600" dirty="0"/>
              <a:t>で実行した場合のミス率を減らせ（</a:t>
            </a:r>
            <a:r>
              <a:rPr lang="en-US" altLang="ja-JP" sz="2600" dirty="0"/>
              <a:t>direct</a:t>
            </a:r>
            <a:r>
              <a:rPr lang="ja-JP" altLang="en-US" sz="2600" dirty="0"/>
              <a:t>は変更前、変更後の数値、</a:t>
            </a:r>
            <a:r>
              <a:rPr lang="en-US" altLang="ja-JP" sz="2600" dirty="0" err="1"/>
              <a:t>2way</a:t>
            </a:r>
            <a:r>
              <a:rPr lang="ja-JP" altLang="en-US" sz="2600" dirty="0"/>
              <a:t>は変更前の数値を示し、変更した</a:t>
            </a:r>
            <a:r>
              <a:rPr lang="en-US" altLang="ja-JP" sz="2600" dirty="0" err="1"/>
              <a:t>enshu.asm</a:t>
            </a:r>
            <a:r>
              <a:rPr lang="ja-JP" altLang="en-US" sz="2600" dirty="0"/>
              <a:t>と共に提出せよ。</a:t>
            </a:r>
            <a:endParaRPr lang="en-US" altLang="ja-JP" sz="2600" dirty="0"/>
          </a:p>
          <a:p>
            <a:pPr eaLnBrk="1" hangingPunct="1">
              <a:lnSpc>
                <a:spcPct val="80000"/>
              </a:lnSpc>
            </a:pPr>
            <a:endParaRPr lang="en-US" altLang="ja-JP" sz="2600" dirty="0"/>
          </a:p>
          <a:p>
            <a:pPr eaLnBrk="1" hangingPunct="1">
              <a:lnSpc>
                <a:spcPct val="80000"/>
              </a:lnSpc>
              <a:buFont typeface="Wingdings" panose="05000000000000000000" pitchFamily="2" charset="2"/>
              <a:buNone/>
            </a:pPr>
            <a:endParaRPr lang="ja-JP" altLang="en-US" sz="2600" dirty="0"/>
          </a:p>
          <a:p>
            <a:pPr eaLnBrk="1" hangingPunct="1">
              <a:lnSpc>
                <a:spcPct val="80000"/>
              </a:lnSpc>
              <a:buFont typeface="Wingdings" panose="05000000000000000000" pitchFamily="2" charset="2"/>
              <a:buNone/>
            </a:pPr>
            <a:endParaRPr lang="en-US" altLang="ja-JP" sz="2600" dirty="0"/>
          </a:p>
        </p:txBody>
      </p:sp>
      <p:pic>
        <p:nvPicPr>
          <p:cNvPr id="2" name="オーディオ 1">
            <a:hlinkClick r:id="" action="ppaction://media"/>
            <a:extLst>
              <a:ext uri="{FF2B5EF4-FFF2-40B4-BE49-F238E27FC236}">
                <a16:creationId xmlns:a16="http://schemas.microsoft.com/office/drawing/2014/main" id="{0149BE87-D0F7-492E-877D-D6874C8A3C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19"/>
    </mc:Choice>
    <mc:Fallback>
      <p:transition spd="slow" advTm="2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91" x="9061450" y="3584575"/>
          <p14:tracePt t="1100" x="8988425" y="3584575"/>
          <p14:tracePt t="1108" x="8888413" y="3565525"/>
          <p14:tracePt t="1117" x="8815388" y="3556000"/>
          <p14:tracePt t="1124" x="8724900" y="3529013"/>
          <p14:tracePt t="1133" x="8661400" y="3529013"/>
          <p14:tracePt t="1140" x="8569325" y="3519488"/>
          <p14:tracePt t="1148" x="8515350" y="3519488"/>
          <p14:tracePt t="1155" x="8432800" y="3502025"/>
          <p14:tracePt t="1163" x="8378825" y="3502025"/>
          <p14:tracePt t="1173" x="8323263" y="3502025"/>
          <p14:tracePt t="1179" x="8286750" y="3502025"/>
          <p14:tracePt t="1188" x="8240713" y="3502025"/>
          <p14:tracePt t="1197" x="8213725" y="3502025"/>
          <p14:tracePt t="1203" x="8204200" y="3502025"/>
          <p14:tracePt t="1211" x="8177213" y="3502025"/>
          <p14:tracePt t="1219" x="8169275" y="3502025"/>
          <p14:tracePt t="1235" x="8159750" y="3502025"/>
          <p14:tracePt t="1477" x="8159750" y="3511550"/>
          <p14:tracePt t="1494" x="8159750" y="3519488"/>
          <p14:tracePt t="1814" x="8150225" y="3529013"/>
          <p14:tracePt t="1826" x="8132763" y="3538538"/>
          <p14:tracePt t="2907" x="8104188" y="3538538"/>
          <p14:tracePt t="2915" x="8096250" y="3538538"/>
          <p14:tracePt t="2924" x="8077200" y="3538538"/>
          <p14:tracePt t="2932" x="8050213" y="3529013"/>
          <p14:tracePt t="2940" x="8040688" y="3519488"/>
          <p14:tracePt t="2947" x="8031163" y="3511550"/>
          <p14:tracePt t="2955" x="8013700" y="3511550"/>
          <p14:tracePt t="2963" x="8004175" y="3511550"/>
          <p14:tracePt t="2974" x="7994650" y="3511550"/>
          <p14:tracePt t="2979" x="7994650" y="3502025"/>
          <p14:tracePt t="2988" x="7977188" y="3502025"/>
          <p14:tracePt t="2996" x="7967663" y="3502025"/>
          <p14:tracePt t="3004" x="7958138" y="3502025"/>
          <p14:tracePt t="3019" x="7950200" y="3502025"/>
          <p14:tracePt t="3027" x="7931150" y="3502025"/>
          <p14:tracePt t="3035" x="7921625" y="3502025"/>
          <p14:tracePt t="3053" x="7894638" y="3502025"/>
          <p14:tracePt t="3061" x="7885113" y="3502025"/>
          <p14:tracePt t="3069" x="7877175" y="3502025"/>
          <p14:tracePt t="3080" x="7858125" y="3502025"/>
          <p14:tracePt t="3083" x="7840663" y="3502025"/>
          <p14:tracePt t="3092" x="7821613" y="3502025"/>
          <p14:tracePt t="3099" x="7804150" y="3502025"/>
          <p14:tracePt t="3107" x="7794625" y="3502025"/>
          <p14:tracePt t="3115" x="7748588" y="3502025"/>
          <p14:tracePt t="3123" x="7740650" y="3502025"/>
          <p14:tracePt t="3133" x="7694613" y="3492500"/>
          <p14:tracePt t="3139" x="7667625" y="3492500"/>
          <p14:tracePt t="3147" x="7639050" y="3475038"/>
          <p14:tracePt t="3155" x="7602538" y="3475038"/>
          <p14:tracePt t="3164" x="7585075" y="3465513"/>
          <p14:tracePt t="3173" x="7558088" y="3455988"/>
          <p14:tracePt t="3179" x="7512050" y="3438525"/>
          <p14:tracePt t="3188" x="7466013" y="3429000"/>
          <p14:tracePt t="3197" x="7439025" y="3411538"/>
          <p14:tracePt t="3204" x="7392988" y="3402013"/>
          <p14:tracePt t="3211" x="7366000" y="3382963"/>
          <p14:tracePt t="3220" x="7339013" y="3355975"/>
          <p14:tracePt t="3227" x="7292975" y="3346450"/>
          <p14:tracePt t="3235" x="7275513" y="3338513"/>
          <p14:tracePt t="3244" x="7229475" y="3319463"/>
          <p14:tracePt t="3251" x="7202488" y="3309938"/>
          <p14:tracePt t="3259" x="7175500" y="3302000"/>
          <p14:tracePt t="3267" x="7129463" y="3292475"/>
          <p14:tracePt t="3275" x="7083425" y="3255963"/>
          <p14:tracePt t="3284" x="7019925" y="3236913"/>
          <p14:tracePt t="3291" x="6964363" y="3219450"/>
          <p14:tracePt t="3302" x="6919913" y="3192463"/>
          <p14:tracePt t="3309" x="6883400" y="3173413"/>
          <p14:tracePt t="3317" x="6846888" y="3146425"/>
          <p14:tracePt t="3324" x="6810375" y="3136900"/>
          <p14:tracePt t="3332" x="6783388" y="3119438"/>
          <p14:tracePt t="3341" x="6764338" y="3100388"/>
          <p14:tracePt t="3349" x="6727825" y="3090863"/>
          <p14:tracePt t="3356" x="6710363" y="3082925"/>
          <p14:tracePt t="3363" x="6691313" y="3073400"/>
          <p14:tracePt t="3372" x="6664325" y="3054350"/>
          <p14:tracePt t="3379" x="6645275" y="3046413"/>
          <p14:tracePt t="3391" x="6627813" y="3036888"/>
          <p14:tracePt t="3398" x="6610350" y="3027363"/>
          <p14:tracePt t="3403" x="6564313" y="3000375"/>
          <p14:tracePt t="3411" x="6545263" y="2982913"/>
          <p14:tracePt t="3420" x="6518275" y="2973388"/>
          <p14:tracePt t="3427" x="6472238" y="2936875"/>
          <p14:tracePt t="3435" x="6427788" y="2917825"/>
          <p14:tracePt t="3445" x="6408738" y="2900363"/>
          <p14:tracePt t="3451" x="6362700" y="2873375"/>
          <p14:tracePt t="3460" x="6345238" y="2863850"/>
          <p14:tracePt t="3468" x="6308725" y="2836863"/>
          <p14:tracePt t="3477" x="6291263" y="2827338"/>
          <p14:tracePt t="3483" x="6245225" y="2790825"/>
          <p14:tracePt t="3492" x="6235700" y="2781300"/>
          <p14:tracePt t="3499" x="6235700" y="2771775"/>
          <p14:tracePt t="3507" x="6208713" y="2744788"/>
          <p14:tracePt t="3515" x="6189663" y="2735263"/>
          <p14:tracePt t="3523" x="6181725" y="2727325"/>
          <p14:tracePt t="3534" x="6172200" y="2727325"/>
          <p14:tracePt t="3545" x="6162675" y="2727325"/>
          <p14:tracePt t="3549" x="6145213" y="2708275"/>
          <p14:tracePt t="3566" x="6116638" y="2708275"/>
          <p14:tracePt t="3579" x="6080125" y="2690813"/>
          <p14:tracePt t="3588" x="6062663" y="2690813"/>
          <p14:tracePt t="3595" x="6026150" y="2690813"/>
          <p14:tracePt t="3603" x="5980113" y="2681288"/>
          <p14:tracePt t="3611" x="5916613" y="2654300"/>
          <p14:tracePt t="3619" x="5843588" y="2654300"/>
          <p14:tracePt t="3627" x="5770563" y="2644775"/>
          <p14:tracePt t="3635" x="5697538" y="2644775"/>
          <p14:tracePt t="3643" x="5580063" y="2608263"/>
          <p14:tracePt t="3651" x="5487988" y="2608263"/>
          <p14:tracePt t="3659" x="5405438" y="2589213"/>
          <p14:tracePt t="3669" x="5334000" y="2589213"/>
          <p14:tracePt t="3675" x="5241925" y="2571750"/>
          <p14:tracePt t="3684" x="5168900" y="2571750"/>
          <p14:tracePt t="3691" x="5078413" y="2571750"/>
          <p14:tracePt t="3699" x="4986338" y="2571750"/>
          <p14:tracePt t="3707" x="4922838" y="2571750"/>
          <p14:tracePt t="3715" x="4832350" y="2571750"/>
          <p14:tracePt t="3723" x="4776788" y="2571750"/>
          <p14:tracePt t="3731" x="4722813" y="2571750"/>
          <p14:tracePt t="3739" x="4613275" y="2571750"/>
          <p14:tracePt t="3747" x="4557713" y="2571750"/>
          <p14:tracePt t="3759" x="4467225" y="2571750"/>
          <p14:tracePt t="3763" x="4376738" y="2571750"/>
          <p14:tracePt t="3774" x="4294188" y="2571750"/>
          <p14:tracePt t="3779" x="4221163" y="2571750"/>
          <p14:tracePt t="3789" x="4129088" y="2562225"/>
          <p14:tracePt t="3797" x="4057650" y="2544763"/>
          <p14:tracePt t="3806" x="3992563" y="2517775"/>
          <p14:tracePt t="3812" x="3911600" y="2508250"/>
          <p14:tracePt t="3825" x="3875088" y="2508250"/>
          <p14:tracePt t="3827" x="3846513" y="2508250"/>
          <p14:tracePt t="3835" x="3802063" y="2498725"/>
          <p14:tracePt t="3843" x="3719513" y="2462213"/>
          <p14:tracePt t="3851" x="3692525" y="2462213"/>
          <p14:tracePt t="3860" x="3673475" y="2444750"/>
          <p14:tracePt t="3874" x="3629025" y="2435225"/>
          <p14:tracePt t="3875" x="3629025" y="2425700"/>
          <p14:tracePt t="3884" x="3582988" y="2408238"/>
          <p14:tracePt t="3900" x="3573463" y="2398713"/>
          <p14:tracePt t="3907" x="3563938" y="2389188"/>
          <p14:tracePt t="3915" x="3546475" y="2371725"/>
          <p14:tracePt t="3924" x="3536950" y="2362200"/>
          <p14:tracePt t="3932" x="3527425" y="2352675"/>
          <p14:tracePt t="3947" x="3500438" y="2325688"/>
          <p14:tracePt t="3955" x="3500438" y="2316163"/>
          <p14:tracePt t="3964" x="3490913" y="2306638"/>
          <p14:tracePt t="3973" x="3482975" y="2270125"/>
          <p14:tracePt t="3979" x="3482975" y="2243138"/>
          <p14:tracePt t="3987" x="3463925" y="2225675"/>
          <p14:tracePt t="3995" x="3455988" y="2197100"/>
          <p14:tracePt t="4004" x="3455988" y="2189163"/>
          <p14:tracePt t="4011" x="3455988" y="2152650"/>
          <p14:tracePt t="4020" x="3455988" y="2143125"/>
          <p14:tracePt t="4027" x="3455988" y="2125663"/>
          <p14:tracePt t="4035" x="3455988" y="2097088"/>
          <p14:tracePt t="4043" x="3455988" y="2079625"/>
          <p14:tracePt t="4052" x="3455988" y="2052638"/>
          <p14:tracePt t="4060" x="3455988" y="2043113"/>
          <p14:tracePt t="4067" x="3455988" y="2016125"/>
          <p14:tracePt t="4075" x="3463925" y="1987550"/>
          <p14:tracePt t="4084" x="3463925" y="1979613"/>
          <p14:tracePt t="4091" x="3490913" y="1951038"/>
          <p14:tracePt t="4105" x="3509963" y="1933575"/>
          <p14:tracePt t="4110" x="3536950" y="1914525"/>
          <p14:tracePt t="4118" x="3563938" y="1878013"/>
          <p14:tracePt t="4123" x="3582988" y="1860550"/>
          <p14:tracePt t="4131" x="3619500" y="1841500"/>
          <p14:tracePt t="4141" x="3636963" y="1833563"/>
          <p14:tracePt t="4147" x="3665538" y="1824038"/>
          <p14:tracePt t="4156" x="3692525" y="1804988"/>
          <p14:tracePt t="4163" x="3729038" y="1787525"/>
          <p14:tracePt t="4172" x="3738563" y="1787525"/>
          <p14:tracePt t="4179" x="3783013" y="1760538"/>
          <p14:tracePt t="4188" x="3802063" y="1760538"/>
          <p14:tracePt t="4197" x="3819525" y="1751013"/>
          <p14:tracePt t="4204" x="3856038" y="1751013"/>
          <p14:tracePt t="4212" x="3875088" y="1741488"/>
          <p14:tracePt t="4219" x="3902075" y="1741488"/>
          <p14:tracePt t="4228" x="3919538" y="1741488"/>
          <p14:tracePt t="4235" x="3948113" y="1741488"/>
          <p14:tracePt t="4243" x="3965575" y="1741488"/>
          <p14:tracePt t="4251" x="3992563" y="1741488"/>
          <p14:tracePt t="4260" x="4038600" y="1741488"/>
          <p14:tracePt t="4267" x="4065588" y="1741488"/>
          <p14:tracePt t="4275" x="4102100" y="1741488"/>
          <p14:tracePt t="4283" x="4157663" y="1741488"/>
          <p14:tracePt t="4291" x="4238625" y="1768475"/>
          <p14:tracePt t="4299" x="4303713" y="1797050"/>
          <p14:tracePt t="4308" x="4367213" y="1833563"/>
          <p14:tracePt t="4315" x="4430713" y="1860550"/>
          <p14:tracePt t="4323" x="4476750" y="1897063"/>
          <p14:tracePt t="4331" x="4503738" y="1906588"/>
          <p14:tracePt t="4340" x="4540250" y="1933575"/>
          <p14:tracePt t="4355" x="4540250" y="1943100"/>
          <p14:tracePt t="4412" x="4540250" y="1951038"/>
          <p14:tracePt t="4419" x="4557713" y="1970088"/>
          <p14:tracePt t="4427" x="4557713" y="1979613"/>
          <p14:tracePt t="4435" x="4557713" y="1997075"/>
          <p14:tracePt t="4445" x="4557713" y="2024063"/>
          <p14:tracePt t="4453" x="4557713" y="2043113"/>
          <p14:tracePt t="4461" x="4576763" y="2070100"/>
          <p14:tracePt t="4468" x="4576763" y="2089150"/>
          <p14:tracePt t="4479" x="4586288" y="2116138"/>
          <p14:tracePt t="4483" x="4586288" y="2143125"/>
          <p14:tracePt t="4493" x="4586288" y="2179638"/>
          <p14:tracePt t="4499" x="4586288" y="2206625"/>
          <p14:tracePt t="4507" x="4586288" y="2225675"/>
          <p14:tracePt t="4518" x="4586288" y="2233613"/>
          <p14:tracePt t="4525" x="4586288" y="2270125"/>
          <p14:tracePt t="4545" x="4586288" y="2289175"/>
          <p14:tracePt t="4559" x="4586288" y="2298700"/>
          <p14:tracePt t="4579" x="4586288" y="2306638"/>
          <p14:tracePt t="5298" x="4586288" y="2316163"/>
          <p14:tracePt t="5299" x="4586288" y="2325688"/>
          <p14:tracePt t="5308" x="4576763" y="2325688"/>
          <p14:tracePt t="5317" x="4557713" y="2335213"/>
          <p14:tracePt t="5323" x="4549775" y="2335213"/>
          <p14:tracePt t="5333" x="4540250" y="2343150"/>
          <p14:tracePt t="5340" x="4530725" y="2343150"/>
          <p14:tracePt t="5361" x="4521200" y="2352675"/>
          <p14:tracePt t="5375" x="4513263" y="2362200"/>
          <p14:tracePt t="5388" x="4513263" y="2371725"/>
          <p14:tracePt t="5395" x="4503738" y="2379663"/>
          <p14:tracePt t="5421" x="4484688" y="2389188"/>
          <p14:tracePt t="5443" x="4476750" y="2389188"/>
          <p14:tracePt t="5459" x="4467225" y="2398713"/>
          <p14:tracePt t="5481" x="4457700" y="2416175"/>
          <p14:tracePt t="5494" x="4448175" y="2425700"/>
          <p14:tracePt t="5504" x="4440238" y="2435225"/>
          <p14:tracePt t="5510" x="4430713" y="2444750"/>
          <p14:tracePt t="5515" x="4413250" y="2452688"/>
          <p14:tracePt t="5531" x="4403725" y="2462213"/>
          <p14:tracePt t="5541" x="4394200" y="2462213"/>
          <p14:tracePt t="5547" x="4394200" y="2471738"/>
          <p14:tracePt t="5555" x="4384675" y="2481263"/>
          <p14:tracePt t="5572" x="4376738" y="2481263"/>
          <p14:tracePt t="5582" x="4367213" y="2498725"/>
          <p14:tracePt t="5591" x="4357688" y="2508250"/>
          <p14:tracePt t="5597" x="4348163" y="2517775"/>
          <p14:tracePt t="5605" x="4330700" y="2535238"/>
          <p14:tracePt t="5613" x="4321175" y="2554288"/>
          <p14:tracePt t="5619" x="4311650" y="2562225"/>
          <p14:tracePt t="5635" x="4311650" y="2581275"/>
          <p14:tracePt t="5643" x="4311650" y="2589213"/>
          <p14:tracePt t="5661" x="4311650" y="2617788"/>
          <p14:tracePt t="5668" x="4303713" y="2625725"/>
          <p14:tracePt t="5684" x="4294188" y="2635250"/>
          <p14:tracePt t="5699" x="4284663" y="2644775"/>
          <p14:tracePt t="5708" x="4275138" y="2654300"/>
          <p14:tracePt t="5724" x="4267200" y="2654300"/>
          <p14:tracePt t="5731" x="4248150" y="2671763"/>
          <p14:tracePt t="5747" x="4248150" y="2681288"/>
          <p14:tracePt t="5764" x="4238625" y="2698750"/>
          <p14:tracePt t="5781" x="4230688" y="2717800"/>
          <p14:tracePt t="5797" x="4221163" y="2727325"/>
          <p14:tracePt t="5813" x="4211638" y="2735263"/>
          <p14:tracePt t="5829" x="4211638" y="2744788"/>
          <p14:tracePt t="5845" x="4202113" y="2754313"/>
          <p14:tracePt t="5860" x="4194175" y="2763838"/>
          <p14:tracePt t="5868" x="4194175" y="2781300"/>
          <p14:tracePt t="5875" x="4184650" y="2800350"/>
          <p14:tracePt t="5891" x="4165600" y="2827338"/>
          <p14:tracePt t="5899" x="4165600" y="2836863"/>
          <p14:tracePt t="5908" x="4157663" y="2854325"/>
          <p14:tracePt t="5925" x="4157663" y="2873375"/>
          <p14:tracePt t="5931" x="4148138" y="2873375"/>
          <p14:tracePt t="6500" x="4121150" y="2890838"/>
          <p14:tracePt t="6509" x="4121150" y="2900363"/>
          <p14:tracePt t="6515" x="4121150" y="2909888"/>
          <p14:tracePt t="6523" x="4111625" y="2917825"/>
          <p14:tracePt t="6533" x="4102100" y="2936875"/>
          <p14:tracePt t="6543" x="4084638" y="2954338"/>
          <p14:tracePt t="6549" x="4075113" y="2973388"/>
          <p14:tracePt t="6567" x="4065588" y="2982913"/>
          <p14:tracePt t="6579" x="4057650" y="2990850"/>
          <p14:tracePt t="6589" x="4057650" y="3000375"/>
          <p14:tracePt t="6603" x="4038600" y="3017838"/>
          <p14:tracePt t="6619" x="4029075" y="3027363"/>
          <p14:tracePt t="6628" x="4029075" y="3036888"/>
          <p14:tracePt t="6643" x="4021138" y="3063875"/>
          <p14:tracePt t="6660" x="4011613" y="3082925"/>
          <p14:tracePt t="6668" x="3992563" y="3109913"/>
          <p14:tracePt t="6675" x="3984625" y="3119438"/>
          <p14:tracePt t="6683" x="3975100" y="3127375"/>
          <p14:tracePt t="6691" x="3965575" y="3146425"/>
          <p14:tracePt t="6699" x="3956050" y="3155950"/>
          <p14:tracePt t="6712" x="3956050" y="3163888"/>
          <p14:tracePt t="6715" x="3948113" y="3173413"/>
          <p14:tracePt t="6723" x="3938588" y="3182938"/>
          <p14:tracePt t="6750" x="3919538" y="3192463"/>
          <p14:tracePt t="6765" x="3911600" y="3200400"/>
          <p14:tracePt t="6779" x="3902075" y="3209925"/>
          <p14:tracePt t="6795" x="3902075" y="3219450"/>
          <p14:tracePt t="6804" x="3892550" y="3228975"/>
          <p14:tracePt t="6812" x="3883025" y="3236913"/>
          <p14:tracePt t="6830" x="3865563" y="3255963"/>
          <p14:tracePt t="6836" x="3856038" y="3265488"/>
          <p14:tracePt t="6845" x="3838575" y="3282950"/>
          <p14:tracePt t="6854" x="3819525" y="3302000"/>
          <p14:tracePt t="6860" x="3810000" y="3309938"/>
          <p14:tracePt t="6868" x="3802063" y="3319463"/>
          <p14:tracePt t="6875" x="3783013" y="3328988"/>
          <p14:tracePt t="6890" x="3775075" y="3338513"/>
          <p14:tracePt t="6899" x="3765550" y="3346450"/>
          <p14:tracePt t="6910" x="3756025" y="3355975"/>
          <p14:tracePt t="6933" x="3746500" y="3365500"/>
          <p14:tracePt t="6940" x="3729038" y="3365500"/>
          <p14:tracePt t="6950" x="3702050" y="3375025"/>
          <p14:tracePt t="6956" x="3692525" y="3382963"/>
          <p14:tracePt t="6963" x="3683000" y="3392488"/>
          <p14:tracePt t="6972" x="3665538" y="3392488"/>
          <p14:tracePt t="6983" x="3646488" y="3392488"/>
          <p14:tracePt t="6989" x="3636963" y="3392488"/>
          <p14:tracePt t="6995" x="3619500" y="3402013"/>
          <p14:tracePt t="7012" x="3609975" y="3402013"/>
          <p14:tracePt t="7020" x="3600450" y="3402013"/>
          <p14:tracePt t="7027" x="3573463" y="3402013"/>
          <p14:tracePt t="7035" x="3563938" y="3402013"/>
          <p14:tracePt t="7043" x="3556000" y="3402013"/>
          <p14:tracePt t="7051" x="3527425" y="3411538"/>
          <p14:tracePt t="7059" x="3519488" y="3411538"/>
          <p14:tracePt t="7067" x="3509963" y="3411538"/>
          <p14:tracePt t="7075" x="3490913" y="3411538"/>
          <p14:tracePt t="7083" x="3455988" y="3429000"/>
          <p14:tracePt t="7091" x="3436938" y="3429000"/>
          <p14:tracePt t="7100" x="3419475" y="3429000"/>
          <p14:tracePt t="7107" x="3390900" y="3429000"/>
          <p14:tracePt t="7115" x="3373438" y="3438525"/>
          <p14:tracePt t="7123" x="3346450" y="3438525"/>
          <p14:tracePt t="7131" x="3327400" y="3446463"/>
          <p14:tracePt t="7140" x="3300413" y="3446463"/>
          <p14:tracePt t="7148" x="3290888" y="3446463"/>
          <p14:tracePt t="7156" x="3236913" y="3482975"/>
          <p14:tracePt t="7163" x="3227388" y="3482975"/>
          <p14:tracePt t="7172" x="3200400" y="3492500"/>
          <p14:tracePt t="7180" x="3181350" y="3492500"/>
          <p14:tracePt t="7189" x="3154363" y="3502025"/>
          <p14:tracePt t="7195" x="3136900" y="3502025"/>
          <p14:tracePt t="7204" x="3108325" y="3502025"/>
          <p14:tracePt t="7211" x="3071813" y="3502025"/>
          <p14:tracePt t="7219" x="3054350" y="3511550"/>
          <p14:tracePt t="7227" x="3017838" y="3511550"/>
          <p14:tracePt t="7235" x="2990850" y="3511550"/>
          <p14:tracePt t="7244" x="2962275" y="3511550"/>
          <p14:tracePt t="7252" x="2935288" y="3519488"/>
          <p14:tracePt t="7259" x="2898775" y="3529013"/>
          <p14:tracePt t="7268" x="2862263" y="3529013"/>
          <p14:tracePt t="7275" x="2817813" y="3529013"/>
          <p14:tracePt t="7284" x="2789238" y="3529013"/>
          <p14:tracePt t="7291" x="2752725" y="3529013"/>
          <p14:tracePt t="7301" x="2698750" y="3529013"/>
          <p14:tracePt t="7309" x="2652713" y="3529013"/>
          <p14:tracePt t="7316" x="2616200" y="3529013"/>
          <p14:tracePt t="7327" x="2589213" y="3529013"/>
          <p14:tracePt t="7331" x="2533650" y="3529013"/>
          <p14:tracePt t="7340" x="2498725" y="3529013"/>
          <p14:tracePt t="7352" x="2462213" y="3529013"/>
          <p14:tracePt t="7355" x="2443163" y="3529013"/>
          <p14:tracePt t="7363" x="2406650" y="3519488"/>
          <p14:tracePt t="7372" x="2379663" y="3511550"/>
          <p14:tracePt t="7380" x="2333625" y="3475038"/>
          <p14:tracePt t="7388" x="2324100" y="3465513"/>
          <p14:tracePt t="7395" x="2316163" y="3455988"/>
          <p14:tracePt t="7406" x="2287588" y="3438525"/>
          <p14:tracePt t="7413" x="2287588" y="3429000"/>
          <p14:tracePt t="7419" x="2279650" y="3402013"/>
          <p14:tracePt t="7427" x="2279650" y="3382963"/>
          <p14:tracePt t="7436" x="2251075" y="3355975"/>
          <p14:tracePt t="7443" x="2243138" y="3346450"/>
          <p14:tracePt t="7451" x="2243138" y="3338513"/>
          <p14:tracePt t="7459" x="2233613" y="3309938"/>
          <p14:tracePt t="7467" x="2224088" y="3292475"/>
          <p14:tracePt t="7477" x="2224088" y="3265488"/>
          <p14:tracePt t="7483" x="2206625" y="3246438"/>
          <p14:tracePt t="7492" x="2197100" y="3200400"/>
          <p14:tracePt t="7499" x="2197100" y="3192463"/>
          <p14:tracePt t="7509" x="2187575" y="3155950"/>
          <p14:tracePt t="7515" x="2187575" y="3136900"/>
          <p14:tracePt t="7524" x="2179638" y="3109913"/>
          <p14:tracePt t="7532" x="2160588" y="3063875"/>
          <p14:tracePt t="7540" x="2160588" y="3046413"/>
          <p14:tracePt t="7547" x="2160588" y="3017838"/>
          <p14:tracePt t="7556" x="2151063" y="3000375"/>
          <p14:tracePt t="7564" x="2151063" y="2990850"/>
          <p14:tracePt t="7571" x="2151063" y="2973388"/>
          <p14:tracePt t="7588" x="2151063" y="2963863"/>
          <p14:tracePt t="7595" x="2151063" y="2954338"/>
          <p14:tracePt t="7603" x="2151063" y="2936875"/>
          <p14:tracePt t="7619" x="2151063" y="2927350"/>
          <p14:tracePt t="7635" x="2151063" y="2917825"/>
          <p14:tracePt t="7644" x="2151063" y="2909888"/>
          <p14:tracePt t="7660" x="2151063" y="2890838"/>
          <p14:tracePt t="7668" x="2160588" y="2881313"/>
          <p14:tracePt t="7675" x="2170113" y="2873375"/>
          <p14:tracePt t="7683" x="2187575" y="2873375"/>
          <p14:tracePt t="7691" x="2206625" y="2873375"/>
          <p14:tracePt t="7700" x="2233613" y="2863850"/>
          <p14:tracePt t="7707" x="2251075" y="2863850"/>
          <p14:tracePt t="7715" x="2279650" y="2863850"/>
          <p14:tracePt t="7724" x="2324100" y="2863850"/>
          <p14:tracePt t="7731" x="2352675" y="2863850"/>
          <p14:tracePt t="7740" x="2406650" y="2863850"/>
          <p14:tracePt t="7747" x="2443163" y="2863850"/>
          <p14:tracePt t="7758" x="2489200" y="2863850"/>
          <p14:tracePt t="7763" x="2525713" y="2863850"/>
          <p14:tracePt t="7774" x="2543175" y="2863850"/>
          <p14:tracePt t="7779" x="2579688" y="2863850"/>
          <p14:tracePt t="7791" x="2589213" y="2863850"/>
          <p14:tracePt t="7795" x="2598738" y="2863850"/>
          <p14:tracePt t="7804" x="2625725" y="2863850"/>
          <p14:tracePt t="7811" x="2635250" y="2863850"/>
          <p14:tracePt t="7819" x="2662238" y="2890838"/>
          <p14:tracePt t="7827" x="2679700" y="2909888"/>
          <p14:tracePt t="7836" x="2716213" y="2936875"/>
          <p14:tracePt t="7843" x="2735263" y="2954338"/>
          <p14:tracePt t="7852" x="2752725" y="2982913"/>
          <p14:tracePt t="7861" x="2789238" y="3017838"/>
          <p14:tracePt t="7877" x="2825750" y="3082925"/>
          <p14:tracePt t="7891" x="2862263" y="3146425"/>
          <p14:tracePt t="7899" x="2871788" y="3192463"/>
          <p14:tracePt t="7909" x="2881313" y="3200400"/>
          <p14:tracePt t="7917" x="2881313" y="3228975"/>
          <p14:tracePt t="7923" x="2889250" y="3246438"/>
          <p14:tracePt t="7940" x="2889250" y="3265488"/>
          <p14:tracePt t="7949" x="2889250" y="3273425"/>
          <p14:tracePt t="7956" x="2889250" y="3282950"/>
          <p14:tracePt t="7965" x="2889250" y="3292475"/>
          <p14:tracePt t="7972" x="2889250" y="3309938"/>
          <p14:tracePt t="7979" x="2889250" y="3319463"/>
          <p14:tracePt t="7989" x="2889250" y="3328988"/>
          <p14:tracePt t="7995" x="2889250" y="3365500"/>
          <p14:tracePt t="8003" x="2889250" y="3402013"/>
          <p14:tracePt t="8011" x="2889250" y="3419475"/>
          <p14:tracePt t="8026" x="2889250" y="3455988"/>
          <p14:tracePt t="8027" x="2889250" y="3475038"/>
          <p14:tracePt t="8037" x="2889250" y="3519488"/>
          <p14:tracePt t="8045" x="2889250" y="3556000"/>
          <p14:tracePt t="8053" x="2889250" y="3575050"/>
          <p14:tracePt t="8061" x="2889250" y="3611563"/>
          <p14:tracePt t="8069" x="2889250" y="3621088"/>
          <p14:tracePt t="8075" x="2889250" y="3657600"/>
          <p14:tracePt t="8083" x="2889250" y="3675063"/>
          <p14:tracePt t="8092" x="2889250" y="3702050"/>
          <p14:tracePt t="8100" x="2889250" y="3711575"/>
          <p14:tracePt t="8108" x="2889250" y="3738563"/>
          <p14:tracePt t="8124" x="2889250" y="3748088"/>
          <p14:tracePt t="8133" x="2889250" y="3775075"/>
          <p14:tracePt t="8140" x="2889250" y="3784600"/>
          <p14:tracePt t="8148" x="2889250" y="3794125"/>
          <p14:tracePt t="8159" x="2889250" y="3821113"/>
          <p14:tracePt t="8165" x="2889250" y="3830638"/>
          <p14:tracePt t="8184" x="2889250" y="3840163"/>
          <p14:tracePt t="8191" x="2889250" y="3867150"/>
          <p14:tracePt t="8198" x="2889250" y="3875088"/>
          <p14:tracePt t="8204" x="2889250" y="3903663"/>
          <p14:tracePt t="8211" x="2889250" y="3911600"/>
          <p14:tracePt t="8223" x="2889250" y="3921125"/>
          <p14:tracePt t="8235" x="2889250" y="3948113"/>
          <p14:tracePt t="8243" x="2889250" y="3957638"/>
          <p14:tracePt t="8261" x="2889250" y="3967163"/>
          <p14:tracePt t="8267" x="2889250" y="3984625"/>
          <p14:tracePt t="8275" x="2889250" y="3994150"/>
          <p14:tracePt t="8283" x="2889250" y="4003675"/>
          <p14:tracePt t="8299" x="2889250" y="4021138"/>
          <p14:tracePt t="8308" x="2908300" y="4040188"/>
          <p14:tracePt t="8315" x="2917825" y="4049713"/>
          <p14:tracePt t="8324" x="2925763" y="4067175"/>
          <p14:tracePt t="8332" x="2935288" y="4076700"/>
          <p14:tracePt t="8340" x="2944813" y="4086225"/>
          <p14:tracePt t="8348" x="2962275" y="4103688"/>
          <p14:tracePt t="8355" x="2981325" y="4122738"/>
          <p14:tracePt t="8364" x="2990850" y="4130675"/>
          <p14:tracePt t="8372" x="3008313" y="4149725"/>
          <p14:tracePt t="8379" x="3027363" y="4167188"/>
          <p14:tracePt t="8390" x="3044825" y="4186238"/>
          <p14:tracePt t="8399" x="3054350" y="4195763"/>
          <p14:tracePt t="8403" x="3081338" y="4213225"/>
          <p14:tracePt t="8411" x="3108325" y="4232275"/>
          <p14:tracePt t="8419" x="3144838" y="4259263"/>
          <p14:tracePt t="8427" x="3163888" y="4286250"/>
          <p14:tracePt t="8435" x="3208338" y="4303713"/>
          <p14:tracePt t="8443" x="3227388" y="4322763"/>
          <p14:tracePt t="8452" x="3254375" y="4332288"/>
          <p14:tracePt t="8459" x="3300413" y="4340225"/>
          <p14:tracePt t="8467" x="3363913" y="4386263"/>
          <p14:tracePt t="8477" x="3390900" y="4395788"/>
          <p14:tracePt t="8483" x="3446463" y="4395788"/>
          <p14:tracePt t="8491" x="3482975" y="4395788"/>
          <p14:tracePt t="8499" x="3527425" y="4395788"/>
          <p14:tracePt t="8508" x="3563938" y="4395788"/>
          <p14:tracePt t="8515" x="3582988" y="4395788"/>
          <p14:tracePt t="8524" x="3609975" y="4395788"/>
          <p14:tracePt t="8532" x="3629025" y="4395788"/>
          <p14:tracePt t="8540" x="3636963" y="4395788"/>
          <p14:tracePt t="8547" x="3656013" y="4395788"/>
          <p14:tracePt t="8556" x="3665538" y="4395788"/>
          <p14:tracePt t="8564" x="3673475" y="4386263"/>
          <p14:tracePt t="8686" x="3683000" y="4386263"/>
          <p14:tracePt t="8693" x="3692525" y="4386263"/>
          <p14:tracePt t="8717" x="3702050" y="4386263"/>
          <p14:tracePt t="8771" x="3709988" y="4386263"/>
          <p14:tracePt t="8797" x="3719513" y="4386263"/>
          <p14:tracePt t="8807" x="3738563" y="4386263"/>
          <p14:tracePt t="8811" x="3756025" y="4386263"/>
          <p14:tracePt t="8819" x="3783013" y="4386263"/>
          <p14:tracePt t="8827" x="3792538" y="4386263"/>
          <p14:tracePt t="8835" x="3829050" y="4386263"/>
          <p14:tracePt t="8843" x="3856038" y="4386263"/>
          <p14:tracePt t="8851" x="3883025" y="4386263"/>
          <p14:tracePt t="8859" x="3929063" y="4376738"/>
          <p14:tracePt t="8867" x="3956050" y="4368800"/>
          <p14:tracePt t="8875" x="4011613" y="4368800"/>
          <p14:tracePt t="8890" x="4048125" y="4368800"/>
          <p14:tracePt t="8891" x="4094163" y="4368800"/>
          <p14:tracePt t="8900" x="4129088" y="4368800"/>
          <p14:tracePt t="8911" x="4165600" y="4368800"/>
          <p14:tracePt t="8917" x="4202113" y="4368800"/>
          <p14:tracePt t="8924" x="4221163" y="4359275"/>
          <p14:tracePt t="8934" x="4230688" y="4359275"/>
          <p14:tracePt t="8940" x="4238625" y="4359275"/>
          <p14:tracePt t="8950" x="4257675" y="4349750"/>
          <p14:tracePt t="8956" x="4267200" y="4340225"/>
          <p14:tracePt t="8971" x="4275138" y="4332288"/>
          <p14:tracePt t="9046" x="4284663" y="4322763"/>
          <p14:tracePt t="9068" x="4294188" y="4313238"/>
          <p14:tracePt t="11107" x="4275138" y="4313238"/>
          <p14:tracePt t="11116" x="4248150" y="4332288"/>
          <p14:tracePt t="11126" x="4221163" y="4349750"/>
          <p14:tracePt t="11138" x="4184650" y="4349750"/>
          <p14:tracePt t="11139" x="4175125" y="4349750"/>
          <p14:tracePt t="11148" x="4129088" y="4349750"/>
          <p14:tracePt t="11155" x="4102100" y="4349750"/>
          <p14:tracePt t="11167" x="4094163" y="4349750"/>
          <p14:tracePt t="11177" x="4075113" y="4349750"/>
          <p14:tracePt t="11182" x="4048125" y="4349750"/>
          <p14:tracePt t="11192" x="4011613" y="4349750"/>
          <p14:tracePt t="11199" x="3956050" y="4349750"/>
          <p14:tracePt t="11204" x="3919538" y="4349750"/>
          <p14:tracePt t="11211" x="3865563" y="4349750"/>
          <p14:tracePt t="11220" x="3829050" y="4349750"/>
          <p14:tracePt t="11227" x="3783013" y="4349750"/>
          <p14:tracePt t="11236" x="3746500" y="4349750"/>
          <p14:tracePt t="11243" x="3719513" y="4349750"/>
          <p14:tracePt t="11252" x="3683000" y="4349750"/>
          <p14:tracePt t="11260" x="3646488" y="4349750"/>
          <p14:tracePt t="11267" x="3629025" y="4349750"/>
          <p14:tracePt t="11275" x="3600450" y="4349750"/>
          <p14:tracePt t="11283" x="3582988" y="4349750"/>
          <p14:tracePt t="11291" x="3556000" y="4349750"/>
          <p14:tracePt t="11302" x="3527425" y="4349750"/>
          <p14:tracePt t="11310" x="3482975" y="4349750"/>
          <p14:tracePt t="11317" x="3446463" y="4349750"/>
          <p14:tracePt t="11327" x="3400425" y="4349750"/>
          <p14:tracePt t="11331" x="3373438" y="4349750"/>
          <p14:tracePt t="11340" x="3317875" y="4349750"/>
          <p14:tracePt t="11347" x="3273425" y="4349750"/>
          <p14:tracePt t="11356" x="3236913" y="4349750"/>
          <p14:tracePt t="11363" x="3217863" y="4349750"/>
          <p14:tracePt t="11372" x="3190875" y="4349750"/>
          <p14:tracePt t="11379" x="3144838" y="4349750"/>
          <p14:tracePt t="11388" x="3136900" y="4349750"/>
          <p14:tracePt t="11404" x="3108325" y="4349750"/>
          <p14:tracePt t="11411" x="3090863" y="4349750"/>
          <p14:tracePt t="11420" x="3081338" y="4349750"/>
          <p14:tracePt t="11427" x="3054350" y="4349750"/>
          <p14:tracePt t="11437" x="3035300" y="4359275"/>
          <p14:tracePt t="11449" x="3008313" y="4386263"/>
          <p14:tracePt t="11451" x="2971800" y="4395788"/>
          <p14:tracePt t="11459" x="2944813" y="4395788"/>
          <p14:tracePt t="11468" x="2917825" y="4395788"/>
          <p14:tracePt t="11476" x="2898775" y="4395788"/>
          <p14:tracePt t="11485" x="2871788" y="4395788"/>
          <p14:tracePt t="11495" x="2862263" y="4395788"/>
          <p14:tracePt t="11499" x="2852738" y="4395788"/>
          <p14:tracePt t="11507" x="2844800" y="4395788"/>
          <p14:tracePt t="11517" x="2825750" y="4395788"/>
          <p14:tracePt t="11543" x="2817813" y="4395788"/>
          <p14:tracePt t="11555" x="2808288" y="4395788"/>
          <p14:tracePt t="11563" x="2789238" y="4395788"/>
          <p14:tracePt t="11579" x="2771775" y="4395788"/>
          <p14:tracePt t="11588" x="2762250" y="4395788"/>
          <p14:tracePt t="11595" x="2735263" y="4395788"/>
          <p14:tracePt t="11604" x="2725738" y="4395788"/>
          <p14:tracePt t="11612" x="2689225" y="4395788"/>
          <p14:tracePt t="11619" x="2679700" y="4395788"/>
          <p14:tracePt t="11635" x="2662238" y="4395788"/>
          <p14:tracePt t="11643" x="2652713" y="4395788"/>
          <p14:tracePt t="11878" x="2643188" y="4395788"/>
          <p14:tracePt t="11894" x="2643188" y="4386263"/>
          <p14:tracePt t="11916" x="2652713" y="4368800"/>
          <p14:tracePt t="11940" x="2662238" y="4368800"/>
          <p14:tracePt t="11947" x="2679700" y="4368800"/>
          <p14:tracePt t="11963" x="2689225" y="4368800"/>
          <p14:tracePt t="11988" x="2698750" y="4368800"/>
          <p14:tracePt t="11997" x="2716213" y="4368800"/>
          <p14:tracePt t="12007" x="2725738" y="4368800"/>
          <p14:tracePt t="12014" x="2744788" y="4368800"/>
          <p14:tracePt t="12020" x="2762250" y="4368800"/>
          <p14:tracePt t="12035" x="2781300" y="4368800"/>
          <p14:tracePt t="12043" x="2798763" y="4368800"/>
          <p14:tracePt t="12051" x="2817813" y="4368800"/>
          <p14:tracePt t="12059" x="2844800" y="4368800"/>
          <p14:tracePt t="12067" x="2881313" y="4368800"/>
          <p14:tracePt t="12075" x="2917825" y="4368800"/>
          <p14:tracePt t="12083" x="2971800" y="4368800"/>
          <p14:tracePt t="12091" x="3027363" y="4368800"/>
          <p14:tracePt t="12099" x="3081338" y="4368800"/>
          <p14:tracePt t="12107" x="3163888" y="4368800"/>
          <p14:tracePt t="12116" x="3254375" y="4368800"/>
          <p14:tracePt t="12124" x="3327400" y="4368800"/>
          <p14:tracePt t="12131" x="3400425" y="4368800"/>
          <p14:tracePt t="12139" x="3473450" y="4368800"/>
          <p14:tracePt t="12147" x="3527425" y="4368800"/>
          <p14:tracePt t="12156" x="3600450" y="4368800"/>
          <p14:tracePt t="12163" x="3646488" y="4368800"/>
          <p14:tracePt t="12172" x="3683000" y="4368800"/>
          <p14:tracePt t="12179" x="3729038" y="4368800"/>
          <p14:tracePt t="12188" x="3765550" y="4368800"/>
          <p14:tracePt t="12195" x="3783013" y="4368800"/>
          <p14:tracePt t="12205" x="3810000" y="4368800"/>
          <p14:tracePt t="12211" x="3846513" y="4368800"/>
          <p14:tracePt t="12220" x="3865563" y="4368800"/>
          <p14:tracePt t="12235" x="3875088" y="4368800"/>
          <p14:tracePt t="12243" x="3883025" y="4368800"/>
          <p14:tracePt t="12269" x="3902075" y="4368800"/>
          <p14:tracePt t="12550" x="3929063" y="4368800"/>
          <p14:tracePt t="12555" x="3975100" y="4368800"/>
          <p14:tracePt t="12564" x="4011613" y="4368800"/>
          <p14:tracePt t="12573" x="4057650" y="4368800"/>
          <p14:tracePt t="12579" x="4075113" y="4368800"/>
          <p14:tracePt t="12589" x="4111625" y="4368800"/>
          <p14:tracePt t="12595" x="4138613" y="4368800"/>
          <p14:tracePt t="12604" x="4157663" y="4368800"/>
          <p14:tracePt t="12611" x="4175125" y="4368800"/>
          <p14:tracePt t="12620" x="4194175" y="4368800"/>
          <p14:tracePt t="12692" x="4202113" y="4368800"/>
          <p14:tracePt t="12700" x="4221163" y="4386263"/>
          <p14:tracePt t="12716" x="4238625" y="4395788"/>
          <p14:tracePt t="12724" x="4248150" y="4405313"/>
          <p14:tracePt t="12731" x="4257675" y="4405313"/>
          <p14:tracePt t="12907" x="4257675" y="4413250"/>
          <p14:tracePt t="12924" x="4275138" y="4413250"/>
          <p14:tracePt t="12940" x="4294188" y="4422775"/>
          <p14:tracePt t="12966" x="4303713" y="4441825"/>
          <p14:tracePt t="12994" x="4321175" y="4441825"/>
          <p14:tracePt t="13004" x="4330700" y="4441825"/>
          <p14:tracePt t="13012" x="4340225" y="4441825"/>
          <p14:tracePt t="13020" x="4367213" y="4441825"/>
          <p14:tracePt t="13027" x="4384675" y="4441825"/>
          <p14:tracePt t="13035" x="4421188" y="4441825"/>
          <p14:tracePt t="13044" x="4467225" y="4449763"/>
          <p14:tracePt t="13051" x="4503738" y="4459288"/>
          <p14:tracePt t="13059" x="4540250" y="4459288"/>
          <p14:tracePt t="13068" x="4576763" y="4459288"/>
          <p14:tracePt t="13075" x="4613275" y="4478338"/>
          <p14:tracePt t="13083" x="4640263" y="4478338"/>
          <p14:tracePt t="13091" x="4676775" y="4495800"/>
          <p14:tracePt t="13100" x="4695825" y="4495800"/>
          <p14:tracePt t="13108" x="4713288" y="4495800"/>
          <p14:tracePt t="13116" x="4722813" y="4495800"/>
          <p14:tracePt t="13124" x="4730750" y="4495800"/>
          <p14:tracePt t="13140" x="4740275" y="4495800"/>
          <p14:tracePt t="13161" x="4749800" y="4495800"/>
          <p14:tracePt t="13200" x="4759325" y="4495800"/>
          <p14:tracePt t="14268" x="4767263" y="4495800"/>
          <p14:tracePt t="14275" x="4767263" y="4505325"/>
          <p14:tracePt t="14292" x="4749800" y="4522788"/>
          <p14:tracePt t="14307" x="4730750" y="4532313"/>
          <p14:tracePt t="14316" x="4722813" y="4541838"/>
          <p14:tracePt t="14324" x="4703763" y="4551363"/>
          <p14:tracePt t="14331" x="4686300" y="4551363"/>
          <p14:tracePt t="14339" x="4649788" y="4559300"/>
          <p14:tracePt t="14347" x="4613275" y="4568825"/>
          <p14:tracePt t="14355" x="4549775" y="4587875"/>
          <p14:tracePt t="14363" x="4457700" y="4587875"/>
          <p14:tracePt t="14373" x="4367213" y="4587875"/>
          <p14:tracePt t="14379" x="4238625" y="4587875"/>
          <p14:tracePt t="14388" x="4111625" y="4587875"/>
          <p14:tracePt t="14395" x="4021138" y="4587875"/>
          <p14:tracePt t="14404" x="3911600" y="4587875"/>
          <p14:tracePt t="14412" x="3819525" y="4587875"/>
          <p14:tracePt t="14422" x="3765550" y="4587875"/>
          <p14:tracePt t="14428" x="3692525" y="4587875"/>
          <p14:tracePt t="14436" x="3646488" y="4587875"/>
          <p14:tracePt t="14443" x="3600450" y="4595813"/>
          <p14:tracePt t="14452" x="3582988" y="4605338"/>
          <p14:tracePt t="14460" x="3556000" y="4605338"/>
          <p14:tracePt t="14467" x="3536950" y="4614863"/>
          <p14:tracePt t="14477" x="3519488" y="4624388"/>
          <p14:tracePt t="14484" x="3509963" y="4632325"/>
          <p14:tracePt t="14492" x="3490913" y="4641850"/>
          <p14:tracePt t="14500" x="3482975" y="4641850"/>
          <p14:tracePt t="14508" x="3473450" y="4651375"/>
          <p14:tracePt t="14515" x="3455988" y="4651375"/>
          <p14:tracePt t="14523" x="3419475" y="4668838"/>
          <p14:tracePt t="14531" x="3409950" y="4668838"/>
          <p14:tracePt t="14539" x="3390900" y="4668838"/>
          <p14:tracePt t="14547" x="3354388" y="4668838"/>
          <p14:tracePt t="14556" x="3327400" y="4668838"/>
          <p14:tracePt t="14563" x="3309938" y="4668838"/>
          <p14:tracePt t="14572" x="3273425" y="4668838"/>
          <p14:tracePt t="14579" x="3263900" y="4668838"/>
          <p14:tracePt t="14588" x="3236913" y="4668838"/>
          <p14:tracePt t="14595" x="3217863" y="4668838"/>
          <p14:tracePt t="14604" x="3190875" y="4668838"/>
          <p14:tracePt t="14612" x="3181350" y="4668838"/>
          <p14:tracePt t="14620" x="3171825" y="4668838"/>
          <p14:tracePt t="14628" x="3154363" y="4668838"/>
          <p14:tracePt t="14643" x="3144838" y="4668838"/>
          <p14:tracePt t="14662" x="3136900" y="4668838"/>
          <p14:tracePt t="14667" x="3117850" y="4668838"/>
          <p14:tracePt t="14684" x="3100388" y="4668838"/>
          <p14:tracePt t="14711" x="3090863" y="4668838"/>
          <p14:tracePt t="14715" x="3063875" y="4678363"/>
          <p14:tracePt t="14739" x="3044825" y="4687888"/>
          <p14:tracePt t="15055" x="3044825" y="4678363"/>
          <p14:tracePt t="15172" x="3054350" y="4678363"/>
          <p14:tracePt t="15182" x="3063875" y="4678363"/>
          <p14:tracePt t="15192" x="3071813" y="4678363"/>
          <p14:tracePt t="15265" x="3081338" y="4687888"/>
          <p14:tracePt t="15292" x="3090863" y="4705350"/>
          <p14:tracePt t="15390" x="3100388" y="4714875"/>
          <p14:tracePt t="15407" x="3108325" y="4714875"/>
          <p14:tracePt t="15590" x="3127375" y="4714875"/>
          <p14:tracePt t="15598" x="3136900" y="4714875"/>
          <p14:tracePt t="15619" x="3144838" y="4714875"/>
          <p14:tracePt t="15691" x="3154363" y="4714875"/>
          <p14:tracePt t="15715" x="3163888" y="4714875"/>
          <p14:tracePt t="15740" x="3171825" y="4714875"/>
          <p14:tracePt t="15772" x="3181350" y="4714875"/>
          <p14:tracePt t="15787" x="3190875" y="4714875"/>
          <p14:tracePt t="15795" x="3200400" y="4714875"/>
          <p14:tracePt t="15805" x="3208338" y="4714875"/>
          <p14:tracePt t="15821" x="3217863" y="4714875"/>
          <p14:tracePt t="16020" x="3227388" y="4714875"/>
          <p14:tracePt t="16038" x="3244850" y="4714875"/>
          <p14:tracePt t="16045" x="3254375" y="4714875"/>
          <p14:tracePt t="16053" x="3263900" y="4714875"/>
          <p14:tracePt t="16077" x="3281363" y="4714875"/>
          <p14:tracePt t="16084" x="3290888" y="4714875"/>
          <p14:tracePt t="16101" x="3300413" y="4714875"/>
          <p14:tracePt t="16123" x="3309938" y="4714875"/>
          <p14:tracePt t="16131" x="3336925" y="4714875"/>
          <p14:tracePt t="16140" x="3354388" y="4714875"/>
          <p14:tracePt t="16149" x="3373438" y="4705350"/>
          <p14:tracePt t="16155" x="3400425" y="4705350"/>
          <p14:tracePt t="16164" x="3446463" y="4697413"/>
          <p14:tracePt t="16172" x="3500438" y="4687888"/>
          <p14:tracePt t="16180" x="3546475" y="4687888"/>
          <p14:tracePt t="16188" x="3600450" y="4687888"/>
          <p14:tracePt t="16195" x="3656013" y="4687888"/>
          <p14:tracePt t="16205" x="3692525" y="4687888"/>
          <p14:tracePt t="16212" x="3746500" y="4687888"/>
          <p14:tracePt t="16223" x="3775075" y="4687888"/>
          <p14:tracePt t="16229" x="3829050" y="4687888"/>
          <p14:tracePt t="16235" x="3892550" y="4687888"/>
          <p14:tracePt t="16243" x="3929063" y="4687888"/>
          <p14:tracePt t="16253" x="3984625" y="4687888"/>
          <p14:tracePt t="16261" x="4029075" y="4687888"/>
          <p14:tracePt t="16267" x="4065588" y="4687888"/>
          <p14:tracePt t="16275" x="4121150" y="4687888"/>
          <p14:tracePt t="16283" x="4138613" y="4687888"/>
          <p14:tracePt t="16291" x="4165600" y="4687888"/>
          <p14:tracePt t="16299" x="4184650" y="4687888"/>
          <p14:tracePt t="16307" x="4194175" y="4687888"/>
          <p14:tracePt t="16315" x="4202113" y="4687888"/>
          <p14:tracePt t="16323" x="4211638" y="4687888"/>
          <p14:tracePt t="16401" x="4221163" y="4687888"/>
          <p14:tracePt t="16404" x="4230688" y="4687888"/>
          <p14:tracePt t="16411" x="4248150" y="4687888"/>
          <p14:tracePt t="16421" x="4257675" y="4687888"/>
          <p14:tracePt t="16427" x="4267200" y="4687888"/>
          <p14:tracePt t="16435" x="4275138" y="4687888"/>
          <p14:tracePt t="16445" x="4294188" y="4687888"/>
          <p14:tracePt t="16460" x="4303713" y="4687888"/>
          <p14:tracePt t="16467" x="4311650" y="4687888"/>
          <p14:tracePt t="16483" x="4330700" y="4687888"/>
          <p14:tracePt t="16549" x="4348163" y="4697413"/>
          <p14:tracePt t="16557" x="4357688" y="4705350"/>
          <p14:tracePt t="16566" x="4367213" y="4714875"/>
          <p14:tracePt t="16582" x="4384675" y="4714875"/>
          <p14:tracePt t="16587" x="4394200" y="4724400"/>
          <p14:tracePt t="16595" x="4421188" y="4732338"/>
          <p14:tracePt t="16611" x="4457700" y="4751388"/>
          <p14:tracePt t="16628" x="4484688" y="4768850"/>
          <p14:tracePt t="16643" x="4494213" y="4778375"/>
          <p14:tracePt t="16729" x="4503738" y="4787900"/>
          <p14:tracePt t="16731" x="4503738" y="4797425"/>
          <p14:tracePt t="16756" x="4503738" y="4805363"/>
          <p14:tracePt t="16807" x="4503738" y="4824413"/>
          <p14:tracePt t="17263" x="4513263" y="4833938"/>
          <p14:tracePt t="17284" x="4521200" y="4833938"/>
          <p14:tracePt t="17292" x="4530725" y="4841875"/>
          <p14:tracePt t="17324" x="4530725" y="4851400"/>
          <p14:tracePt t="17333" x="4540250" y="4860925"/>
          <p14:tracePt t="18607" x="4549775" y="4870450"/>
          <p14:tracePt t="18718" x="4557713" y="4878388"/>
          <p14:tracePt t="18739" x="4557713" y="4887913"/>
          <p14:tracePt t="18763" x="4557713" y="4906963"/>
          <p14:tracePt t="18796" x="4557713" y="4914900"/>
          <p14:tracePt t="18998" x="4557713" y="4924425"/>
          <p14:tracePt t="19068" x="4557713" y="4933950"/>
          <p14:tracePt t="19092" x="4557713" y="4943475"/>
          <p14:tracePt t="19295" x="4557713" y="4951413"/>
          <p14:tracePt t="19299" x="4557713" y="4960938"/>
          <p14:tracePt t="19316" x="4557713" y="4970463"/>
          <p14:tracePt t="19331" x="4557713" y="4979988"/>
          <p14:tracePt t="19341" x="4557713" y="4987925"/>
          <p14:tracePt t="19379" x="4557713" y="4997450"/>
          <p14:tracePt t="19493" x="4557713" y="5006975"/>
          <p14:tracePt t="19508" x="4557713" y="5024438"/>
          <p14:tracePt t="19524" x="4557713" y="5033963"/>
          <p14:tracePt t="19571" x="4557713" y="5043488"/>
          <p14:tracePt t="19611" x="4557713" y="5060950"/>
          <p14:tracePt t="19620" x="4557713" y="5070475"/>
          <p14:tracePt t="19628" x="4567238" y="5089525"/>
          <p14:tracePt t="19644" x="4576763" y="5097463"/>
          <p14:tracePt t="19651" x="4613275" y="5116513"/>
          <p14:tracePt t="19668" x="4622800" y="5116513"/>
          <p14:tracePt t="19675" x="4649788" y="5126038"/>
          <p14:tracePt t="19683" x="4659313" y="5126038"/>
          <p14:tracePt t="19691" x="4676775" y="5126038"/>
          <p14:tracePt t="19701" x="4695825" y="5126038"/>
          <p14:tracePt t="19710" x="4730750" y="5133975"/>
          <p14:tracePt t="19716" x="4740275" y="5133975"/>
          <p14:tracePt t="19725" x="4749800" y="5133975"/>
          <p14:tracePt t="19733" x="4776788" y="5143500"/>
          <p14:tracePt t="19740" x="4786313" y="5143500"/>
          <p14:tracePt t="19748" x="4813300" y="5143500"/>
          <p14:tracePt t="19758" x="4832350" y="5153025"/>
          <p14:tracePt t="19763" x="4840288" y="5160963"/>
          <p14:tracePt t="19774" x="4849813" y="5170488"/>
          <p14:tracePt t="19781" x="4859338" y="5170488"/>
          <p14:tracePt t="19797" x="4868863" y="5170488"/>
          <p14:tracePt t="19807" x="4876800" y="5170488"/>
          <p14:tracePt t="19827" x="4895850" y="5170488"/>
          <p14:tracePt t="20214" x="4905375" y="5180013"/>
          <p14:tracePt t="20231" x="4905375" y="5189538"/>
          <p14:tracePt t="20407" x="4905375" y="5207000"/>
          <p14:tracePt t="20497" x="4895850" y="5216525"/>
          <p14:tracePt t="20605" x="4886325" y="5226050"/>
          <p14:tracePt t="20636" x="4886325" y="5233988"/>
          <p14:tracePt t="20709" x="4886325" y="5243513"/>
          <p14:tracePt t="20717" x="4876800" y="5253038"/>
          <p14:tracePt t="20827" x="4868863" y="5262563"/>
          <p14:tracePt t="20844" x="4868863" y="5270500"/>
          <p14:tracePt t="20876" x="4868863" y="5280025"/>
          <p14:tracePt t="20942" x="4868863" y="5289550"/>
          <p14:tracePt t="21062" x="4868863" y="5307013"/>
          <p14:tracePt t="21076" x="4868863" y="5326063"/>
          <p14:tracePt t="21091" x="4868863" y="5335588"/>
          <p14:tracePt t="21099" x="4868863" y="5353050"/>
          <p14:tracePt t="21123" x="4868863" y="5362575"/>
          <p14:tracePt t="21133" x="4868863" y="5372100"/>
          <p14:tracePt t="21139" x="4876800" y="5380038"/>
          <p14:tracePt t="21157" x="4886325" y="5399088"/>
          <p14:tracePt t="21174" x="4895850" y="5408613"/>
          <p14:tracePt t="21182" x="4905375" y="5416550"/>
          <p14:tracePt t="21198" x="4913313" y="5435600"/>
          <p14:tracePt t="21212" x="4922838" y="5453063"/>
          <p14:tracePt t="21221" x="4922838" y="5472113"/>
          <p14:tracePt t="21228" x="4932363" y="5481638"/>
          <p14:tracePt t="21235" x="4932363" y="5489575"/>
          <p14:tracePt t="21243" x="4932363" y="5518150"/>
          <p14:tracePt t="21253" x="4941888" y="5545138"/>
          <p14:tracePt t="21263" x="4949825" y="5562600"/>
          <p14:tracePt t="21267" x="4959350" y="5581650"/>
          <p14:tracePt t="21275" x="4968875" y="5608638"/>
          <p14:tracePt t="21283" x="4968875" y="5618163"/>
          <p14:tracePt t="21291" x="4978400" y="5635625"/>
          <p14:tracePt t="21299" x="4978400" y="5662613"/>
          <p14:tracePt t="21307" x="4986338" y="5681663"/>
          <p14:tracePt t="21316" x="5005388" y="5718175"/>
          <p14:tracePt t="21324" x="5014913" y="5735638"/>
          <p14:tracePt t="21340" x="5014913" y="5764213"/>
          <p14:tracePt t="21348" x="5022850" y="5781675"/>
          <p14:tracePt t="21356" x="5041900" y="5800725"/>
          <p14:tracePt t="21364" x="5049838" y="5818188"/>
          <p14:tracePt t="21395" x="5059363" y="5827713"/>
          <p14:tracePt t="21682" x="5059363" y="5845175"/>
          <p14:tracePt t="21684" x="5059363" y="5854700"/>
          <p14:tracePt t="21701" x="5059363" y="5864225"/>
          <p14:tracePt t="21732" x="5059363" y="5881688"/>
          <p14:tracePt t="21934" x="5059363" y="5891213"/>
          <p14:tracePt t="21982" x="5059363" y="5900738"/>
          <p14:tracePt t="22956" x="5049838" y="5918200"/>
          <p14:tracePt t="22972" x="5041900" y="5927725"/>
          <p14:tracePt t="22979" x="5032375" y="5937250"/>
          <p14:tracePt t="23297" x="5032375" y="5927725"/>
          <p14:tracePt t="23460" x="5032375" y="5918200"/>
          <p14:tracePt t="23468" x="5032375" y="5900738"/>
          <p14:tracePt t="23476" x="5032375" y="5891213"/>
          <p14:tracePt t="23494" x="5014913" y="5873750"/>
          <p14:tracePt t="23499" x="5014913" y="5854700"/>
          <p14:tracePt t="23508" x="5014913" y="5845175"/>
          <p14:tracePt t="23515" x="5014913" y="5827713"/>
          <p14:tracePt t="23523" x="5014913" y="5808663"/>
          <p14:tracePt t="23531" x="5014913" y="5781675"/>
          <p14:tracePt t="23540" x="5014913" y="5764213"/>
          <p14:tracePt t="23547" x="5014913" y="5735638"/>
          <p14:tracePt t="23556" x="5014913" y="5718175"/>
          <p14:tracePt t="23563" x="5014913" y="5672138"/>
          <p14:tracePt t="23573" x="5014913" y="5635625"/>
          <p14:tracePt t="23581" x="5014913" y="5618163"/>
          <p14:tracePt t="23591" x="5014913" y="5581650"/>
          <p14:tracePt t="23597" x="5014913" y="5535613"/>
          <p14:tracePt t="23605" x="5014913" y="5508625"/>
          <p14:tracePt t="23611" x="5014913" y="5481638"/>
          <p14:tracePt t="23620" x="5014913" y="5435600"/>
          <p14:tracePt t="23627" x="5022850" y="5408613"/>
          <p14:tracePt t="23637" x="5041900" y="5343525"/>
          <p14:tracePt t="23643" x="5068888" y="5316538"/>
          <p14:tracePt t="23651" x="5086350" y="5289550"/>
          <p14:tracePt t="23659" x="5105400" y="5243513"/>
          <p14:tracePt t="23667" x="5132388" y="5197475"/>
          <p14:tracePt t="23675" x="5178425" y="5153025"/>
          <p14:tracePt t="23684" x="5214938" y="5080000"/>
          <p14:tracePt t="23691" x="5251450" y="5053013"/>
          <p14:tracePt t="23699" x="5314950" y="5016500"/>
          <p14:tracePt t="23707" x="5378450" y="4960938"/>
          <p14:tracePt t="23715" x="5441950" y="4906963"/>
          <p14:tracePt t="23723" x="5514975" y="4860925"/>
          <p14:tracePt t="23731" x="5561013" y="4805363"/>
          <p14:tracePt t="23739" x="5643563" y="4751388"/>
          <p14:tracePt t="23747" x="5707063" y="4697413"/>
          <p14:tracePt t="23756" x="5743575" y="4668838"/>
          <p14:tracePt t="23763" x="5826125" y="4614863"/>
          <p14:tracePt t="23776" x="5907088" y="4559300"/>
          <p14:tracePt t="23779" x="6007100" y="4505325"/>
          <p14:tracePt t="23790" x="6080125" y="4478338"/>
          <p14:tracePt t="23795" x="6181725" y="4413250"/>
          <p14:tracePt t="23803" x="6299200" y="4386263"/>
          <p14:tracePt t="23812" x="6391275" y="4349750"/>
          <p14:tracePt t="23820" x="6454775" y="4332288"/>
          <p14:tracePt t="23827" x="6573838" y="4276725"/>
          <p14:tracePt t="23836" x="6645275" y="4249738"/>
          <p14:tracePt t="23843" x="6710363" y="4232275"/>
          <p14:tracePt t="23851" x="6791325" y="4203700"/>
          <p14:tracePt t="23861" x="6864350" y="4186238"/>
          <p14:tracePt t="23872" x="6946900" y="4149725"/>
          <p14:tracePt t="23877" x="7029450" y="4122738"/>
          <p14:tracePt t="23885" x="7102475" y="4094163"/>
          <p14:tracePt t="23905" x="7219950" y="4067175"/>
          <p14:tracePt t="23907" x="7302500" y="4049713"/>
          <p14:tracePt t="23916" x="7366000" y="4021138"/>
          <p14:tracePt t="23924" x="7494588" y="3994150"/>
          <p14:tracePt t="23932" x="7575550" y="3967163"/>
          <p14:tracePt t="23940" x="7685088" y="3940175"/>
          <p14:tracePt t="23947" x="7821613" y="3894138"/>
          <p14:tracePt t="23956" x="7913688" y="3875088"/>
          <p14:tracePt t="23964" x="8023225" y="3867150"/>
          <p14:tracePt t="23972" x="8104188" y="3848100"/>
          <p14:tracePt t="23982" x="8196263" y="3821113"/>
          <p14:tracePt t="23988" x="8286750" y="3811588"/>
          <p14:tracePt t="23997" x="8369300" y="3803650"/>
          <p14:tracePt t="24007" x="8442325" y="3784600"/>
          <p14:tracePt t="24011" x="8505825" y="3757613"/>
          <p14:tracePt t="24020" x="8578850" y="3748088"/>
          <p14:tracePt t="24029" x="8642350" y="3738563"/>
          <p14:tracePt t="24036" x="8715375" y="3721100"/>
          <p14:tracePt t="24043" x="8778875" y="3721100"/>
          <p14:tracePt t="24052" x="8851900" y="3694113"/>
          <p14:tracePt t="24060" x="8951913" y="3684588"/>
          <p14:tracePt t="24067" x="9024938" y="3684588"/>
          <p14:tracePt t="24075" x="9117013" y="3675063"/>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ja-JP" altLang="en-US"/>
              <a:t>演習</a:t>
            </a:r>
            <a:r>
              <a:rPr lang="en-US" altLang="ja-JP"/>
              <a:t>2</a:t>
            </a:r>
          </a:p>
        </p:txBody>
      </p:sp>
      <p:sp>
        <p:nvSpPr>
          <p:cNvPr id="61443" name="Rectangle 3"/>
          <p:cNvSpPr>
            <a:spLocks noGrp="1" noChangeArrowheads="1"/>
          </p:cNvSpPr>
          <p:nvPr>
            <p:ph type="body" idx="1"/>
          </p:nvPr>
        </p:nvSpPr>
        <p:spPr/>
        <p:txBody>
          <a:bodyPr/>
          <a:lstStyle/>
          <a:p>
            <a:pPr eaLnBrk="1" hangingPunct="1"/>
            <a:r>
              <a:rPr lang="en-US" altLang="ja-JP" dirty="0" err="1"/>
              <a:t>64Kbyte</a:t>
            </a:r>
            <a:r>
              <a:rPr lang="ja-JP" altLang="en-US" dirty="0"/>
              <a:t>の主記憶に対して</a:t>
            </a:r>
            <a:r>
              <a:rPr lang="en-US" altLang="ja-JP" dirty="0" err="1"/>
              <a:t>4Kbyte</a:t>
            </a:r>
            <a:r>
              <a:rPr lang="ja-JP" altLang="en-US" dirty="0"/>
              <a:t>のキャッシュを設ける</a:t>
            </a:r>
          </a:p>
          <a:p>
            <a:pPr eaLnBrk="1" hangingPunct="1"/>
            <a:r>
              <a:rPr lang="ja-JP" altLang="en-US" dirty="0"/>
              <a:t>ブロックサイズは</a:t>
            </a:r>
            <a:r>
              <a:rPr lang="en-US" altLang="ja-JP" dirty="0" err="1"/>
              <a:t>16byte</a:t>
            </a:r>
            <a:r>
              <a:rPr lang="ja-JP" altLang="en-US" dirty="0"/>
              <a:t>とする</a:t>
            </a:r>
          </a:p>
          <a:p>
            <a:pPr eaLnBrk="1" hangingPunct="1"/>
            <a:r>
              <a:rPr lang="ja-JP" altLang="en-US" dirty="0"/>
              <a:t>ダイレクトマップ、</a:t>
            </a:r>
            <a:r>
              <a:rPr lang="en-US" altLang="ja-JP" dirty="0" err="1"/>
              <a:t>2way</a:t>
            </a:r>
            <a:r>
              <a:rPr lang="en-US" altLang="ja-JP" dirty="0"/>
              <a:t> set associative</a:t>
            </a:r>
            <a:r>
              <a:rPr lang="ja-JP" altLang="en-US" dirty="0" err="1"/>
              <a:t>、</a:t>
            </a:r>
            <a:r>
              <a:rPr lang="en-US" altLang="ja-JP" dirty="0" err="1"/>
              <a:t>4way</a:t>
            </a:r>
            <a:r>
              <a:rPr lang="en-US" altLang="ja-JP" dirty="0"/>
              <a:t> set associative</a:t>
            </a:r>
            <a:r>
              <a:rPr lang="ja-JP" altLang="en-US" dirty="0"/>
              <a:t>キャッシュのタグメモリ構成をそれぞれ示せ</a:t>
            </a:r>
            <a:endParaRPr lang="en-US" altLang="ja-JP" dirty="0"/>
          </a:p>
          <a:p>
            <a:pPr eaLnBrk="1" hangingPunct="1"/>
            <a:r>
              <a:rPr lang="ja-JP" altLang="en-US" dirty="0"/>
              <a:t>ヒント：タグメモリの設計法のページを参照！</a:t>
            </a:r>
          </a:p>
        </p:txBody>
      </p:sp>
      <p:pic>
        <p:nvPicPr>
          <p:cNvPr id="2" name="オーディオ 1">
            <a:hlinkClick r:id="" action="ppaction://media"/>
            <a:extLst>
              <a:ext uri="{FF2B5EF4-FFF2-40B4-BE49-F238E27FC236}">
                <a16:creationId xmlns:a16="http://schemas.microsoft.com/office/drawing/2014/main" id="{6D5AB38D-8761-4438-8930-2DA42C3AF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337"/>
    </mc:Choice>
    <mc:Fallback>
      <p:transition spd="slow" advTm="4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1" x="8915400" y="3455988"/>
          <p14:tracePt t="389" x="8770938" y="3455988"/>
          <p14:tracePt t="397" x="8624888" y="3455988"/>
          <p14:tracePt t="405" x="8496300" y="3455988"/>
          <p14:tracePt t="413" x="8350250" y="3455988"/>
          <p14:tracePt t="421" x="8269288" y="3429000"/>
          <p14:tracePt t="429" x="8177213" y="3411538"/>
          <p14:tracePt t="437" x="8086725" y="3402013"/>
          <p14:tracePt t="445" x="8031163" y="3402013"/>
          <p14:tracePt t="453" x="7967663" y="3392488"/>
          <p14:tracePt t="461" x="7931150" y="3392488"/>
          <p14:tracePt t="471" x="7894638" y="3375025"/>
          <p14:tracePt t="477" x="7877175" y="3365500"/>
          <p14:tracePt t="485" x="7867650" y="3365500"/>
          <p14:tracePt t="494" x="7840663" y="3365500"/>
          <p14:tracePt t="509" x="7821613" y="3365500"/>
          <p14:tracePt t="520" x="7804150" y="3365500"/>
          <p14:tracePt t="525" x="7785100" y="3365500"/>
          <p14:tracePt t="535" x="7758113" y="3365500"/>
          <p14:tracePt t="541" x="7740650" y="3365500"/>
          <p14:tracePt t="551" x="7731125" y="3365500"/>
          <p14:tracePt t="557" x="7712075" y="3365500"/>
          <p14:tracePt t="565" x="7694613" y="3365500"/>
          <p14:tracePt t="575" x="7685088" y="3365500"/>
          <p14:tracePt t="587" x="7675563" y="3365500"/>
          <p14:tracePt t="589" x="7667625" y="3365500"/>
          <p14:tracePt t="597" x="7658100" y="3365500"/>
          <p14:tracePt t="697" x="7648575" y="3365500"/>
          <p14:tracePt t="702" x="7631113" y="3365500"/>
          <p14:tracePt t="709" x="7612063" y="3365500"/>
          <p14:tracePt t="718" x="7602538" y="3365500"/>
          <p14:tracePt t="725" x="7594600" y="3365500"/>
          <p14:tracePt t="749" x="7585075" y="3365500"/>
          <p14:tracePt t="757" x="7575550" y="3365500"/>
          <p14:tracePt t="831" x="7567613" y="3365500"/>
          <p14:tracePt t="917" x="7558088" y="3365500"/>
          <p14:tracePt t="925" x="7548563" y="3365500"/>
          <p14:tracePt t="942" x="7539038" y="3365500"/>
          <p14:tracePt t="1231" x="7531100" y="3365500"/>
          <p14:tracePt t="1239" x="7512050" y="3365500"/>
          <p14:tracePt t="1247" x="7502525" y="3365500"/>
          <p14:tracePt t="1621" x="7494588" y="3365500"/>
          <p14:tracePt t="1952" x="7485063" y="3375025"/>
          <p14:tracePt t="1967" x="7485063" y="3392488"/>
          <p14:tracePt t="2000" x="7485063" y="3402013"/>
          <p14:tracePt t="2222" x="7466013" y="3411538"/>
          <p14:tracePt t="2230" x="7458075" y="3411538"/>
          <p14:tracePt t="3061" x="7448550" y="3411538"/>
          <p14:tracePt t="3885" x="7421563" y="3419475"/>
          <p14:tracePt t="4454" x="7412038" y="3429000"/>
          <p14:tracePt t="4478" x="7402513" y="3429000"/>
          <p14:tracePt t="4493" x="7392988" y="3429000"/>
          <p14:tracePt t="4502" x="7385050" y="3438525"/>
          <p14:tracePt t="4521" x="7375525" y="3446463"/>
          <p14:tracePt t="7005" x="7366000" y="3455988"/>
          <p14:tracePt t="7021" x="7356475" y="3465513"/>
          <p14:tracePt t="7573" x="7356475" y="3455988"/>
          <p14:tracePt t="7912" x="7348538" y="3446463"/>
          <p14:tracePt t="7920" x="7339013" y="3446463"/>
          <p14:tracePt t="7930" x="7319963" y="3446463"/>
          <p14:tracePt t="7935" x="7292975" y="3446463"/>
          <p14:tracePt t="7942" x="7248525" y="3438525"/>
          <p14:tracePt t="7951" x="7229475" y="3429000"/>
          <p14:tracePt t="7957" x="7156450" y="3382963"/>
          <p14:tracePt t="7966" x="7102475" y="3365500"/>
          <p14:tracePt t="7973" x="7019925" y="3309938"/>
          <p14:tracePt t="7981" x="6919913" y="3302000"/>
          <p14:tracePt t="7989" x="6846888" y="3255963"/>
          <p14:tracePt t="7997" x="6800850" y="3246438"/>
          <p14:tracePt t="8005" x="6754813" y="3228975"/>
          <p14:tracePt t="8013" x="6691313" y="3200400"/>
          <p14:tracePt t="8021" x="6664325" y="3182938"/>
          <p14:tracePt t="8031" x="6618288" y="3173413"/>
          <p14:tracePt t="8040" x="6554788" y="3136900"/>
          <p14:tracePt t="8048" x="6518275" y="3119438"/>
          <p14:tracePt t="8055" x="6454775" y="3109913"/>
          <p14:tracePt t="8061" x="6408738" y="3073400"/>
          <p14:tracePt t="8069" x="6381750" y="3063875"/>
          <p14:tracePt t="8079" x="6308725" y="3027363"/>
          <p14:tracePt t="8090" x="6281738" y="3017838"/>
          <p14:tracePt t="8094" x="6254750" y="3000375"/>
          <p14:tracePt t="8104" x="6208713" y="2973388"/>
          <p14:tracePt t="8110" x="6189663" y="2963863"/>
          <p14:tracePt t="8119" x="6181725" y="2963863"/>
          <p14:tracePt t="8128" x="6172200" y="2954338"/>
          <p14:tracePt t="8136" x="6135688" y="2927350"/>
          <p14:tracePt t="8144" x="6126163" y="2917825"/>
          <p14:tracePt t="8149" x="6099175" y="2917825"/>
          <p14:tracePt t="8158" x="6062663" y="2890838"/>
          <p14:tracePt t="8171" x="6035675" y="2873375"/>
          <p14:tracePt t="8176" x="6007100" y="2854325"/>
          <p14:tracePt t="8184" x="5962650" y="2817813"/>
          <p14:tracePt t="8192" x="5935663" y="2800350"/>
          <p14:tracePt t="8197" x="5899150" y="2781300"/>
          <p14:tracePt t="8206" x="5862638" y="2744788"/>
          <p14:tracePt t="8213" x="5816600" y="2717800"/>
          <p14:tracePt t="8222" x="5789613" y="2698750"/>
          <p14:tracePt t="8229" x="5770563" y="2690813"/>
          <p14:tracePt t="8237" x="5743575" y="2671763"/>
          <p14:tracePt t="8253" x="5734050" y="2662238"/>
          <p14:tracePt t="8335" x="5724525" y="2662238"/>
          <p14:tracePt t="8351" x="5716588" y="2662238"/>
          <p14:tracePt t="8439" x="5707063" y="2662238"/>
          <p14:tracePt t="8448" x="5697538" y="2662238"/>
          <p14:tracePt t="8462" x="5670550" y="2681288"/>
          <p14:tracePt t="8469" x="5653088" y="2681288"/>
          <p14:tracePt t="8477" x="5624513" y="2698750"/>
          <p14:tracePt t="8485" x="5607050" y="2717800"/>
          <p14:tracePt t="8493" x="5588000" y="2727325"/>
          <p14:tracePt t="8504" x="5551488" y="2763838"/>
          <p14:tracePt t="8509" x="5534025" y="2771775"/>
          <p14:tracePt t="8520" x="5507038" y="2781300"/>
          <p14:tracePt t="8525" x="5497513" y="2790825"/>
          <p14:tracePt t="8534" x="5470525" y="2808288"/>
          <p14:tracePt t="8541" x="5451475" y="2817813"/>
          <p14:tracePt t="8551" x="5434013" y="2827338"/>
          <p14:tracePt t="8559" x="5397500" y="2836863"/>
          <p14:tracePt t="8567" x="5351463" y="2854325"/>
          <p14:tracePt t="8573" x="5324475" y="2873375"/>
          <p14:tracePt t="8589" x="5297488" y="2881313"/>
          <p14:tracePt t="8592" x="5278438" y="2909888"/>
          <p14:tracePt t="8597" x="5260975" y="2927350"/>
          <p14:tracePt t="8605" x="5241925" y="2946400"/>
          <p14:tracePt t="8613" x="5224463" y="2963863"/>
          <p14:tracePt t="8621" x="5214938" y="2973388"/>
          <p14:tracePt t="8629" x="5205413" y="2982913"/>
          <p14:tracePt t="8637" x="5187950" y="3000375"/>
          <p14:tracePt t="8655" x="5178425" y="3009900"/>
          <p14:tracePt t="8679" x="5168900" y="3009900"/>
          <p14:tracePt t="8688" x="5159375" y="3027363"/>
          <p14:tracePt t="8694" x="5151438" y="3036888"/>
          <p14:tracePt t="8711" x="5151438" y="3046413"/>
          <p14:tracePt t="8722" x="5141913" y="3054350"/>
          <p14:tracePt t="8726" x="5132388" y="3054350"/>
          <p14:tracePt t="8735" x="5114925" y="3073400"/>
          <p14:tracePt t="8742" x="5105400" y="3082925"/>
          <p14:tracePt t="8751" x="5095875" y="3082925"/>
          <p14:tracePt t="8758" x="5086350" y="3090863"/>
          <p14:tracePt t="8770" x="5078413" y="3100388"/>
          <p14:tracePt t="8773" x="5068888" y="3109913"/>
          <p14:tracePt t="8781" x="5059363" y="3119438"/>
          <p14:tracePt t="8799" x="5049838" y="3136900"/>
          <p14:tracePt t="8805" x="5041900" y="3136900"/>
          <p14:tracePt t="8813" x="5032375" y="3155950"/>
          <p14:tracePt t="8821" x="5022850" y="3173413"/>
          <p14:tracePt t="8829" x="5014913" y="3182938"/>
          <p14:tracePt t="8838" x="4995863" y="3219450"/>
          <p14:tracePt t="8845" x="4986338" y="3246438"/>
          <p14:tracePt t="8853" x="4968875" y="3273425"/>
          <p14:tracePt t="8861" x="4941888" y="3319463"/>
          <p14:tracePt t="8870" x="4932363" y="3355975"/>
          <p14:tracePt t="8877" x="4922838" y="3392488"/>
          <p14:tracePt t="8885" x="4913313" y="3438525"/>
          <p14:tracePt t="8903" x="4895850" y="3519488"/>
          <p14:tracePt t="8909" x="4876800" y="3565525"/>
          <p14:tracePt t="8918" x="4876800" y="3592513"/>
          <p14:tracePt t="8925" x="4876800" y="3629025"/>
          <p14:tracePt t="8935" x="4868863" y="3665538"/>
          <p14:tracePt t="8941" x="4868863" y="3694113"/>
          <p14:tracePt t="8951" x="4859338" y="3721100"/>
          <p14:tracePt t="8957" x="4859338" y="3730625"/>
          <p14:tracePt t="8966" x="4859338" y="3738563"/>
          <p14:tracePt t="8973" x="4859338" y="3757613"/>
          <p14:tracePt t="8981" x="4859338" y="3767138"/>
          <p14:tracePt t="8997" x="4859338" y="3775075"/>
          <p14:tracePt t="9005" x="4859338" y="3794125"/>
          <p14:tracePt t="9013" x="4859338" y="3803650"/>
          <p14:tracePt t="9021" x="4859338" y="3821113"/>
          <p14:tracePt t="9031" x="4859338" y="3840163"/>
          <p14:tracePt t="9039" x="4859338" y="3857625"/>
          <p14:tracePt t="9056" x="4859338" y="3884613"/>
          <p14:tracePt t="9063" x="4859338" y="3911600"/>
          <p14:tracePt t="9069" x="4859338" y="3948113"/>
          <p14:tracePt t="9079" x="4859338" y="3976688"/>
          <p14:tracePt t="9085" x="4859338" y="4003675"/>
          <p14:tracePt t="9093" x="4859338" y="4049713"/>
          <p14:tracePt t="9101" x="4859338" y="4086225"/>
          <p14:tracePt t="9109" x="4859338" y="4103688"/>
          <p14:tracePt t="9119" x="4859338" y="4140200"/>
          <p14:tracePt t="9125" x="4859338" y="4176713"/>
          <p14:tracePt t="9134" x="4859338" y="4213225"/>
          <p14:tracePt t="9141" x="4859338" y="4232275"/>
          <p14:tracePt t="9151" x="4859338" y="4249738"/>
          <p14:tracePt t="9157" x="4886325" y="4303713"/>
          <p14:tracePt t="9174" x="4895850" y="4340225"/>
          <p14:tracePt t="9181" x="4905375" y="4349750"/>
          <p14:tracePt t="9189" x="4913313" y="4349750"/>
          <p14:tracePt t="9197" x="4922838" y="4376738"/>
          <p14:tracePt t="9205" x="4941888" y="4386263"/>
          <p14:tracePt t="9213" x="4949825" y="4395788"/>
          <p14:tracePt t="9221" x="4959350" y="4395788"/>
          <p14:tracePt t="9231" x="4968875" y="4405313"/>
          <p14:tracePt t="9241" x="4986338" y="4422775"/>
          <p14:tracePt t="9245" x="4995863" y="4432300"/>
          <p14:tracePt t="9253" x="5005388" y="4441825"/>
          <p14:tracePt t="9261" x="5014913" y="4449763"/>
          <p14:tracePt t="9269" x="5032375" y="4459288"/>
          <p14:tracePt t="9277" x="5041900" y="4468813"/>
          <p14:tracePt t="9286" x="5049838" y="4486275"/>
          <p14:tracePt t="9293" x="5059363" y="4505325"/>
          <p14:tracePt t="9301" x="5068888" y="4514850"/>
          <p14:tracePt t="9309" x="5078413" y="4522788"/>
          <p14:tracePt t="9317" x="5095875" y="4532313"/>
          <p14:tracePt t="9325" x="5105400" y="4559300"/>
          <p14:tracePt t="9334" x="5114925" y="4568825"/>
          <p14:tracePt t="9341" x="5122863" y="4578350"/>
          <p14:tracePt t="9350" x="5132388" y="4595813"/>
          <p14:tracePt t="9357" x="5151438" y="4605338"/>
          <p14:tracePt t="9365" x="5159375" y="4614863"/>
          <p14:tracePt t="9373" x="5187950" y="4624388"/>
          <p14:tracePt t="9381" x="5187950" y="4632325"/>
          <p14:tracePt t="9389" x="5195888" y="4632325"/>
          <p14:tracePt t="9413" x="5214938" y="4632325"/>
          <p14:tracePt t="9823" x="5187950" y="4660900"/>
          <p14:tracePt t="9833" x="5122863" y="4714875"/>
          <p14:tracePt t="9837" x="5095875" y="4732338"/>
          <p14:tracePt t="9845" x="5059363" y="4768850"/>
          <p14:tracePt t="9853" x="5032375" y="4797425"/>
          <p14:tracePt t="9861" x="5014913" y="4814888"/>
          <p14:tracePt t="9869" x="5005388" y="4824413"/>
          <p14:tracePt t="9909" x="4986338" y="4824413"/>
          <p14:tracePt t="9927" x="4978400" y="4814888"/>
          <p14:tracePt t="9935" x="4968875" y="4797425"/>
          <p14:tracePt t="9943" x="4968875" y="4760913"/>
          <p14:tracePt t="9952" x="4968875" y="4741863"/>
          <p14:tracePt t="9958" x="4968875" y="4697413"/>
          <p14:tracePt t="9965" x="4968875" y="4668838"/>
          <p14:tracePt t="9974" x="4978400" y="4660900"/>
          <p14:tracePt t="10015" x="4986338" y="4651375"/>
          <p14:tracePt t="10039" x="4986338" y="4668838"/>
          <p14:tracePt t="10047" x="4995863" y="4687888"/>
          <p14:tracePt t="10055" x="4995863" y="4705350"/>
          <p14:tracePt t="10062" x="5014913" y="4724400"/>
          <p14:tracePt t="10069" x="5014913" y="4732338"/>
          <p14:tracePt t="10077" x="5022850" y="4741863"/>
          <p14:tracePt t="10093" x="5032375" y="4751388"/>
          <p14:tracePt t="10109" x="5032375" y="4760913"/>
          <p14:tracePt t="10125" x="5041900" y="4778375"/>
          <p14:tracePt t="10133" x="5041900" y="4787900"/>
          <p14:tracePt t="10141" x="5041900" y="4797425"/>
          <p14:tracePt t="10150" x="5049838" y="4833938"/>
          <p14:tracePt t="10166" x="5049838" y="4841875"/>
          <p14:tracePt t="10175" x="5059363" y="4851400"/>
          <p14:tracePt t="10231" x="5068888" y="4851400"/>
          <p14:tracePt t="10247" x="5086350" y="4851400"/>
          <p14:tracePt t="10279" x="5095875" y="4860925"/>
          <p14:tracePt t="10287" x="5095875" y="4870450"/>
          <p14:tracePt t="10295" x="5095875" y="4878388"/>
          <p14:tracePt t="10305" x="5105400" y="4914900"/>
          <p14:tracePt t="10309" x="5105400" y="4924425"/>
          <p14:tracePt t="10333" x="5114925" y="4933950"/>
          <p14:tracePt t="10442" x="5114925" y="4943475"/>
          <p14:tracePt t="10448" x="5114925" y="4951413"/>
          <p14:tracePt t="10460" x="5122863" y="4987925"/>
          <p14:tracePt t="10469" x="5141913" y="5006975"/>
          <p14:tracePt t="10485" x="5151438" y="5024438"/>
          <p14:tracePt t="10493" x="5159375" y="5043488"/>
          <p14:tracePt t="10501" x="5168900" y="5053013"/>
          <p14:tracePt t="10509" x="5178425" y="5060950"/>
          <p14:tracePt t="10535" x="5187950" y="5060950"/>
          <p14:tracePt t="10550" x="5195888" y="5060950"/>
          <p14:tracePt t="10557" x="5214938" y="5060950"/>
          <p14:tracePt t="10565" x="5224463" y="5060950"/>
          <p14:tracePt t="10586" x="5232400" y="5060950"/>
          <p14:tracePt t="11084" x="5241925" y="5060950"/>
          <p14:tracePt t="11085" x="5251450" y="5053013"/>
          <p14:tracePt t="11093" x="5260975" y="5043488"/>
          <p14:tracePt t="11104" x="5268913" y="5033963"/>
          <p14:tracePt t="11125" x="5278438" y="5016500"/>
          <p14:tracePt t="11141" x="5278438" y="5006975"/>
          <p14:tracePt t="11205" x="5278438" y="4997450"/>
          <p14:tracePt t="11221" x="5278438" y="4987925"/>
          <p14:tracePt t="11229" x="5278438" y="4979988"/>
          <p14:tracePt t="11237" x="5278438" y="4960938"/>
          <p14:tracePt t="11247" x="5278438" y="4933950"/>
          <p14:tracePt t="11255" x="5278438" y="4914900"/>
          <p14:tracePt t="11262" x="5268913" y="4887913"/>
          <p14:tracePt t="11273" x="5268913" y="4870450"/>
          <p14:tracePt t="11277" x="5260975" y="4824413"/>
          <p14:tracePt t="11287" x="5260975" y="4805363"/>
          <p14:tracePt t="11297" x="5260975" y="4751388"/>
          <p14:tracePt t="11301" x="5251450" y="4705350"/>
          <p14:tracePt t="11309" x="5251450" y="4668838"/>
          <p14:tracePt t="11317" x="5232400" y="4624388"/>
          <p14:tracePt t="11325" x="5232400" y="4568825"/>
          <p14:tracePt t="11335" x="5224463" y="4532313"/>
          <p14:tracePt t="11341" x="5214938" y="4486275"/>
          <p14:tracePt t="11350" x="5205413" y="4422775"/>
          <p14:tracePt t="11357" x="5187950" y="4332288"/>
          <p14:tracePt t="11365" x="5178425" y="4240213"/>
          <p14:tracePt t="11373" x="5151438" y="4176713"/>
          <p14:tracePt t="11382" x="5141913" y="4103688"/>
          <p14:tracePt t="11389" x="5114925" y="4003675"/>
          <p14:tracePt t="11397" x="5114925" y="3976688"/>
          <p14:tracePt t="11405" x="5078413" y="3884613"/>
          <p14:tracePt t="11413" x="5059363" y="3848100"/>
          <p14:tracePt t="11421" x="5049838" y="3784600"/>
          <p14:tracePt t="11429" x="5014913" y="3702050"/>
          <p14:tracePt t="11437" x="4995863" y="3675063"/>
          <p14:tracePt t="11446" x="4959350" y="3629025"/>
          <p14:tracePt t="11455" x="4922838" y="3584575"/>
          <p14:tracePt t="11461" x="4905375" y="3565525"/>
          <p14:tracePt t="11469" x="4868863" y="3556000"/>
          <p14:tracePt t="11477" x="4849813" y="3529013"/>
          <p14:tracePt t="11485" x="4832350" y="3511550"/>
          <p14:tracePt t="11493" x="4803775" y="3492500"/>
          <p14:tracePt t="11502" x="4795838" y="3482975"/>
          <p14:tracePt t="11509" x="4767263" y="3455988"/>
          <p14:tracePt t="11520" x="4749800" y="3438525"/>
          <p14:tracePt t="11525" x="4740275" y="3419475"/>
          <p14:tracePt t="11534" x="4703763" y="3382963"/>
          <p14:tracePt t="11541" x="4695825" y="3365500"/>
          <p14:tracePt t="11551" x="4676775" y="3328988"/>
          <p14:tracePt t="11557" x="4659313" y="3309938"/>
          <p14:tracePt t="11567" x="4649788" y="3273425"/>
          <p14:tracePt t="11573" x="4640263" y="3255963"/>
          <p14:tracePt t="11581" x="4630738" y="3228975"/>
          <p14:tracePt t="11589" x="4622800" y="3219450"/>
          <p14:tracePt t="11597" x="4613275" y="3192463"/>
          <p14:tracePt t="11606" x="4603750" y="3173413"/>
          <p14:tracePt t="11615" x="4603750" y="3155950"/>
          <p14:tracePt t="11621" x="4594225" y="3136900"/>
          <p14:tracePt t="11630" x="4594225" y="3127375"/>
          <p14:tracePt t="11637" x="4576763" y="3109913"/>
          <p14:tracePt t="11645" x="4567238" y="3090863"/>
          <p14:tracePt t="11653" x="4557713" y="3082925"/>
          <p14:tracePt t="11662" x="4530725" y="3063875"/>
          <p14:tracePt t="11669" x="4513263" y="3046413"/>
          <p14:tracePt t="11677" x="4484688" y="3036888"/>
          <p14:tracePt t="11685" x="4440238" y="3009900"/>
          <p14:tracePt t="11693" x="4394200" y="2982913"/>
          <p14:tracePt t="11701" x="4348163" y="2963863"/>
          <p14:tracePt t="11709" x="4303713" y="2936875"/>
          <p14:tracePt t="11719" x="4257675" y="2917825"/>
          <p14:tracePt t="11726" x="4194175" y="2863850"/>
          <p14:tracePt t="11736" x="4129088" y="2854325"/>
          <p14:tracePt t="11742" x="4048125" y="2808288"/>
          <p14:tracePt t="11750" x="3956050" y="2781300"/>
          <p14:tracePt t="11757" x="3838575" y="2754313"/>
          <p14:tracePt t="11766" x="3765550" y="2744788"/>
          <p14:tracePt t="11773" x="3629025" y="2708275"/>
          <p14:tracePt t="11781" x="3463925" y="2654300"/>
          <p14:tracePt t="11789" x="3300413" y="2589213"/>
          <p14:tracePt t="11797" x="3127375" y="2562225"/>
          <p14:tracePt t="11805" x="2962275" y="2498725"/>
          <p14:tracePt t="11813" x="2798763" y="2435225"/>
          <p14:tracePt t="11821" x="2643188" y="2408238"/>
          <p14:tracePt t="11829" x="2516188" y="2352675"/>
          <p14:tracePt t="11837" x="2416175" y="2289175"/>
          <p14:tracePt t="11845" x="2316163" y="2233613"/>
          <p14:tracePt t="11853" x="2233613" y="2197100"/>
          <p14:tracePt t="11861" x="2206625" y="2170113"/>
          <p14:tracePt t="11870" x="2187575" y="2152650"/>
          <p14:tracePt t="11877" x="2170113" y="2143125"/>
          <p14:tracePt t="11885" x="2160588" y="2133600"/>
          <p14:tracePt t="11893" x="2151063" y="2133600"/>
          <p14:tracePt t="11909" x="2143125" y="2125663"/>
          <p14:tracePt t="11965" x="2133600" y="2116138"/>
          <p14:tracePt t="12133" x="2124075" y="2116138"/>
          <p14:tracePt t="12144" x="2114550" y="2116138"/>
          <p14:tracePt t="12150" x="2106613" y="2116138"/>
          <p14:tracePt t="12157" x="2097088" y="2125663"/>
          <p14:tracePt t="12166" x="2087563" y="2143125"/>
          <p14:tracePt t="12174" x="2078038" y="2160588"/>
          <p14:tracePt t="12182" x="2060575" y="2179638"/>
          <p14:tracePt t="12190" x="2051050" y="2189163"/>
          <p14:tracePt t="12198" x="2033588" y="2197100"/>
          <p14:tracePt t="12208" x="2014538" y="2225675"/>
          <p14:tracePt t="12216" x="1997075" y="2233613"/>
          <p14:tracePt t="12223" x="1960563" y="2243138"/>
          <p14:tracePt t="12231" x="1960563" y="2252663"/>
          <p14:tracePt t="12241" x="1951038" y="2252663"/>
          <p14:tracePt t="12245" x="1951038" y="2262188"/>
          <p14:tracePt t="13047" x="1951038" y="2270125"/>
          <p14:tracePt t="13058" x="1951038" y="2279650"/>
          <p14:tracePt t="13070" x="1968500" y="2279650"/>
          <p14:tracePt t="13086" x="1997075" y="2298700"/>
          <p14:tracePt t="13095" x="2005013" y="2298700"/>
          <p14:tracePt t="13103" x="2033588" y="2298700"/>
          <p14:tracePt t="13111" x="2041525" y="2306638"/>
          <p14:tracePt t="13119" x="2070100" y="2306638"/>
          <p14:tracePt t="13125" x="2087563" y="2306638"/>
          <p14:tracePt t="13134" x="2106613" y="2306638"/>
          <p14:tracePt t="13142" x="2124075" y="2306638"/>
          <p14:tracePt t="13152" x="2133600" y="2306638"/>
          <p14:tracePt t="13183" x="2143125" y="2306638"/>
          <p14:tracePt t="13343" x="2160588" y="2306638"/>
          <p14:tracePt t="13351" x="2170113" y="2298700"/>
          <p14:tracePt t="13376" x="2170113" y="2289175"/>
          <p14:tracePt t="13392" x="2170113" y="2279650"/>
          <p14:tracePt t="13414" x="2170113" y="2270125"/>
          <p14:tracePt t="13422" x="2170113" y="2262188"/>
          <p14:tracePt t="13431" x="2170113" y="2252663"/>
          <p14:tracePt t="13443" x="2170113" y="2243138"/>
          <p14:tracePt t="13446" x="2170113" y="2233613"/>
          <p14:tracePt t="13455" x="2179638" y="2216150"/>
          <p14:tracePt t="13477" x="2179638" y="2197100"/>
          <p14:tracePt t="13486" x="2179638" y="2189163"/>
          <p14:tracePt t="13503" x="2187575" y="2179638"/>
          <p14:tracePt t="13531" x="2197100" y="2160588"/>
          <p14:tracePt t="13541" x="2197100" y="2152650"/>
          <p14:tracePt t="13551" x="2206625" y="2143125"/>
          <p14:tracePt t="13557" x="2214563" y="2143125"/>
          <p14:tracePt t="13566" x="2224088" y="2133600"/>
          <p14:tracePt t="13574" x="2251075" y="2125663"/>
          <p14:tracePt t="13584" x="2260600" y="2125663"/>
          <p14:tracePt t="13589" x="2287588" y="2106613"/>
          <p14:tracePt t="13597" x="2316163" y="2106613"/>
          <p14:tracePt t="13605" x="2343150" y="2106613"/>
          <p14:tracePt t="13613" x="2360613" y="2106613"/>
          <p14:tracePt t="13621" x="2406650" y="2106613"/>
          <p14:tracePt t="13629" x="2443163" y="2106613"/>
          <p14:tracePt t="13638" x="2462213" y="2106613"/>
          <p14:tracePt t="13645" x="2489200" y="2106613"/>
          <p14:tracePt t="13653" x="2498725" y="2106613"/>
          <p14:tracePt t="13661" x="2525713" y="2106613"/>
          <p14:tracePt t="13670" x="2552700" y="2106613"/>
          <p14:tracePt t="13677" x="2570163" y="2106613"/>
          <p14:tracePt t="13685" x="2589213" y="2106613"/>
          <p14:tracePt t="13693" x="2606675" y="2097088"/>
          <p14:tracePt t="13701" x="2625725" y="2097088"/>
          <p14:tracePt t="13709" x="2635250" y="2097088"/>
          <p14:tracePt t="13718" x="2643188" y="2089150"/>
          <p14:tracePt t="13725" x="2662238" y="2079625"/>
          <p14:tracePt t="13735" x="2679700" y="2060575"/>
          <p14:tracePt t="13741" x="2689225" y="2052638"/>
          <p14:tracePt t="13750" x="2689225" y="2043113"/>
          <p14:tracePt t="13773" x="2698750" y="2043113"/>
          <p14:tracePt t="13781" x="2708275" y="2033588"/>
          <p14:tracePt t="13789" x="2708275" y="2024063"/>
          <p14:tracePt t="13861" x="2716213" y="2016125"/>
          <p14:tracePt t="13878" x="2716213" y="2006600"/>
          <p14:tracePt t="13886" x="2716213" y="1987550"/>
          <p14:tracePt t="13894" x="2716213" y="1979613"/>
          <p14:tracePt t="13902" x="2725738" y="1979613"/>
          <p14:tracePt t="13909" x="2735263" y="1960563"/>
          <p14:tracePt t="13918" x="2752725" y="1924050"/>
          <p14:tracePt t="13925" x="2762250" y="1924050"/>
          <p14:tracePt t="13933" x="2781300" y="1906588"/>
          <p14:tracePt t="13941" x="2808288" y="1870075"/>
          <p14:tracePt t="13961" x="2871788" y="1833563"/>
          <p14:tracePt t="13966" x="2935288" y="1804988"/>
          <p14:tracePt t="13974" x="3044825" y="1760538"/>
          <p14:tracePt t="13982" x="3127375" y="1751013"/>
          <p14:tracePt t="13989" x="3217863" y="1724025"/>
          <p14:tracePt t="13997" x="3317875" y="1697038"/>
          <p14:tracePt t="14006" x="3409950" y="1668463"/>
          <p14:tracePt t="14015" x="3482975" y="1668463"/>
          <p14:tracePt t="14028" x="3563938" y="1641475"/>
          <p14:tracePt t="14032" x="3636963" y="1641475"/>
          <p14:tracePt t="14038" x="3709988" y="1641475"/>
          <p14:tracePt t="14046" x="3765550" y="1641475"/>
          <p14:tracePt t="14054" x="3829050" y="1641475"/>
          <p14:tracePt t="14061" x="3902075" y="1641475"/>
          <p14:tracePt t="14069" x="3956050" y="1641475"/>
          <p14:tracePt t="14077" x="4057650" y="1660525"/>
          <p14:tracePt t="14085" x="4148138" y="1668463"/>
          <p14:tracePt t="14093" x="4257675" y="1714500"/>
          <p14:tracePt t="14101" x="4376738" y="1741488"/>
          <p14:tracePt t="14109" x="4521200" y="1787525"/>
          <p14:tracePt t="14119" x="4676775" y="1814513"/>
          <p14:tracePt t="14125" x="4822825" y="1878013"/>
          <p14:tracePt t="14133" x="4968875" y="1924050"/>
          <p14:tracePt t="14141" x="5122863" y="1951038"/>
          <p14:tracePt t="14152" x="5268913" y="2016125"/>
          <p14:tracePt t="14157" x="5405438" y="2043113"/>
          <p14:tracePt t="14166" x="5534025" y="2089150"/>
          <p14:tracePt t="14174" x="5653088" y="2116138"/>
          <p14:tracePt t="14181" x="5743575" y="2143125"/>
          <p14:tracePt t="14189" x="5789613" y="2152650"/>
          <p14:tracePt t="14197" x="5807075" y="2160588"/>
          <p14:tracePt t="14207" x="5834063" y="2170113"/>
          <p14:tracePt t="14213" x="5853113" y="2189163"/>
          <p14:tracePt t="14277" x="5853113" y="2206625"/>
          <p14:tracePt t="14285" x="5853113" y="2225675"/>
          <p14:tracePt t="14293" x="5853113" y="2233613"/>
          <p14:tracePt t="14309" x="5853113" y="2243138"/>
          <p14:tracePt t="14325" x="5853113" y="2252663"/>
          <p14:tracePt t="14341" x="5853113" y="2262188"/>
          <p14:tracePt t="14350" x="5853113" y="2270125"/>
          <p14:tracePt t="14461" x="5853113" y="2252663"/>
          <p14:tracePt t="14471" x="5853113" y="2233613"/>
          <p14:tracePt t="14477" x="5843588" y="2216150"/>
          <p14:tracePt t="14486" x="5834063" y="2197100"/>
          <p14:tracePt t="14493" x="5834063" y="2179638"/>
          <p14:tracePt t="14502" x="5826125" y="2152650"/>
          <p14:tracePt t="14509" x="5807075" y="2133600"/>
          <p14:tracePt t="14520" x="5797550" y="2116138"/>
          <p14:tracePt t="14526" x="5797550" y="2106613"/>
          <p14:tracePt t="14543" x="5797550" y="2097088"/>
          <p14:tracePt t="14709" x="5797550" y="2116138"/>
          <p14:tracePt t="14717" x="5807075" y="2143125"/>
          <p14:tracePt t="14725" x="5807075" y="2152650"/>
          <p14:tracePt t="14733" x="5816600" y="2179638"/>
          <p14:tracePt t="14742" x="5816600" y="2197100"/>
          <p14:tracePt t="14750" x="5826125" y="2197100"/>
          <p14:tracePt t="14773" x="5826125" y="2216150"/>
          <p14:tracePt t="14962" x="5843588" y="2197100"/>
          <p14:tracePt t="14989" x="5843588" y="2189163"/>
          <p14:tracePt t="15005" x="5843588" y="2179638"/>
          <p14:tracePt t="15103" x="5853113" y="2170113"/>
          <p14:tracePt t="15114" x="5862638" y="2170113"/>
          <p14:tracePt t="15117" x="5880100" y="2170113"/>
          <p14:tracePt t="15125" x="5926138" y="2170113"/>
          <p14:tracePt t="15134" x="5980113" y="2170113"/>
          <p14:tracePt t="15141" x="6007100" y="2170113"/>
          <p14:tracePt t="15150" x="6062663" y="2170113"/>
          <p14:tracePt t="15159" x="6153150" y="2179638"/>
          <p14:tracePt t="15172" x="6218238" y="2197100"/>
          <p14:tracePt t="15176" x="6281738" y="2225675"/>
          <p14:tracePt t="15181" x="6299200" y="2225675"/>
          <p14:tracePt t="15190" x="6335713" y="2233613"/>
          <p14:tracePt t="15197" x="6345238" y="2233613"/>
          <p14:tracePt t="15207" x="6354763" y="2233613"/>
          <p14:tracePt t="15374" x="6345238" y="2233613"/>
          <p14:tracePt t="15399" x="6335713" y="2233613"/>
          <p14:tracePt t="15473" x="6318250" y="2233613"/>
          <p14:tracePt t="15489" x="6308725" y="2233613"/>
          <p14:tracePt t="15493" x="6299200" y="2233613"/>
          <p14:tracePt t="15509" x="6291263" y="2233613"/>
          <p14:tracePt t="15520" x="6281738" y="2233613"/>
          <p14:tracePt t="15525" x="6272213" y="2233613"/>
          <p14:tracePt t="15541" x="6254750" y="2233613"/>
          <p14:tracePt t="15550" x="6226175" y="2233613"/>
          <p14:tracePt t="15557" x="6208713" y="2233613"/>
          <p14:tracePt t="15566" x="6189663" y="2233613"/>
          <p14:tracePt t="15573" x="6162675" y="2233613"/>
          <p14:tracePt t="15585" x="6126163" y="2233613"/>
          <p14:tracePt t="15589" x="6089650" y="2262188"/>
          <p14:tracePt t="15597" x="6072188" y="2270125"/>
          <p14:tracePt t="15605" x="6026150" y="2279650"/>
          <p14:tracePt t="15613" x="6007100" y="2279650"/>
          <p14:tracePt t="15621" x="5972175" y="2289175"/>
          <p14:tracePt t="15629" x="5907088" y="2289175"/>
          <p14:tracePt t="15637" x="5870575" y="2289175"/>
          <p14:tracePt t="15645" x="5816600" y="2289175"/>
          <p14:tracePt t="15653" x="5761038" y="2289175"/>
          <p14:tracePt t="15661" x="5688013" y="2289175"/>
          <p14:tracePt t="15669" x="5624513" y="2289175"/>
          <p14:tracePt t="15677" x="5570538" y="2289175"/>
          <p14:tracePt t="15685" x="5497513" y="2279650"/>
          <p14:tracePt t="15694" x="5405438" y="2279650"/>
          <p14:tracePt t="15702" x="5341938" y="2262188"/>
          <p14:tracePt t="15709" x="5260975" y="2243138"/>
          <p14:tracePt t="15717" x="5205413" y="2243138"/>
          <p14:tracePt t="15725" x="5151438" y="2233613"/>
          <p14:tracePt t="15739" x="5078413" y="2233613"/>
          <p14:tracePt t="15741" x="5032375" y="2233613"/>
          <p14:tracePt t="15751" x="4968875" y="2233613"/>
          <p14:tracePt t="15757" x="4886325" y="2233613"/>
          <p14:tracePt t="15766" x="4776788" y="2233613"/>
          <p14:tracePt t="15773" x="4686300" y="2233613"/>
          <p14:tracePt t="15784" x="4557713" y="2233613"/>
          <p14:tracePt t="15791" x="4448175" y="2233613"/>
          <p14:tracePt t="15804" x="4340225" y="2233613"/>
          <p14:tracePt t="15806" x="4230688" y="2233613"/>
          <p14:tracePt t="15813" x="4138613" y="2233613"/>
          <p14:tracePt t="15821" x="4084638" y="2233613"/>
          <p14:tracePt t="15829" x="4021138" y="2225675"/>
          <p14:tracePt t="15837" x="3948113" y="2225675"/>
          <p14:tracePt t="15845" x="3892550" y="2197100"/>
          <p14:tracePt t="15855" x="3856038" y="2197100"/>
          <p14:tracePt t="15865" x="3846513" y="2189163"/>
          <p14:tracePt t="15874" x="3829050" y="2189163"/>
          <p14:tracePt t="15879" x="3810000" y="2189163"/>
          <p14:tracePt t="15888" x="3775075" y="2189163"/>
          <p14:tracePt t="15897" x="3765550" y="2189163"/>
          <p14:tracePt t="15901" x="3709988" y="2189163"/>
          <p14:tracePt t="15910" x="3665538" y="2189163"/>
          <p14:tracePt t="15918" x="3609975" y="2189163"/>
          <p14:tracePt t="15926" x="3556000" y="2189163"/>
          <p14:tracePt t="15935" x="3500438" y="2189163"/>
          <p14:tracePt t="15941" x="3446463" y="2189163"/>
          <p14:tracePt t="15950" x="3382963" y="2189163"/>
          <p14:tracePt t="15957" x="3327400" y="2189163"/>
          <p14:tracePt t="15966" x="3290888" y="2189163"/>
          <p14:tracePt t="15973" x="3273425" y="2189163"/>
          <p14:tracePt t="15981" x="3227388" y="2189163"/>
          <p14:tracePt t="15990" x="3217863" y="2197100"/>
          <p14:tracePt t="15997" x="3181350" y="2206625"/>
          <p14:tracePt t="16005" x="3171825" y="2216150"/>
          <p14:tracePt t="16021" x="3154363" y="2243138"/>
          <p14:tracePt t="16037" x="3144838" y="2252663"/>
          <p14:tracePt t="16264" x="3136900" y="2252663"/>
          <p14:tracePt t="16278" x="3136900" y="2270125"/>
          <p14:tracePt t="16286" x="3136900" y="2279650"/>
          <p14:tracePt t="16293" x="3136900" y="2289175"/>
          <p14:tracePt t="16301" x="3136900" y="2306638"/>
          <p14:tracePt t="16309" x="3136900" y="2316163"/>
          <p14:tracePt t="16333" x="3144838" y="2325688"/>
          <p14:tracePt t="16341" x="3154363" y="2335213"/>
          <p14:tracePt t="16367" x="3163888" y="2335213"/>
          <p14:tracePt t="16373" x="3171825" y="2335213"/>
          <p14:tracePt t="16381" x="3181350" y="2335213"/>
          <p14:tracePt t="16389" x="3190875" y="2335213"/>
          <p14:tracePt t="16397" x="3200400" y="2335213"/>
          <p14:tracePt t="16406" x="3217863" y="2335213"/>
          <p14:tracePt t="16421" x="3227388" y="2335213"/>
          <p14:tracePt t="16447" x="3236913" y="2335213"/>
          <p14:tracePt t="16460" x="3254375" y="2335213"/>
          <p14:tracePt t="16461" x="3273425" y="2335213"/>
          <p14:tracePt t="16470" x="3281363" y="2335213"/>
          <p14:tracePt t="16477" x="3317875" y="2335213"/>
          <p14:tracePt t="16485" x="3354388" y="2335213"/>
          <p14:tracePt t="16493" x="3390900" y="2371725"/>
          <p14:tracePt t="16501" x="3436938" y="2389188"/>
          <p14:tracePt t="16509" x="3463925" y="2408238"/>
          <p14:tracePt t="16521" x="3482975" y="2435225"/>
          <p14:tracePt t="16525" x="3527425" y="2462213"/>
          <p14:tracePt t="16535" x="3556000" y="2481263"/>
          <p14:tracePt t="16541" x="3592513" y="2508250"/>
          <p14:tracePt t="16550" x="3609975" y="2525713"/>
          <p14:tracePt t="16557" x="3629025" y="2535238"/>
          <p14:tracePt t="16567" x="3636963" y="2544763"/>
          <p14:tracePt t="16573" x="3673475" y="2562225"/>
          <p14:tracePt t="16583" x="3683000" y="2571750"/>
          <p14:tracePt t="16589" x="3709988" y="2581275"/>
          <p14:tracePt t="16597" x="3729038" y="2589213"/>
          <p14:tracePt t="16605" x="3746500" y="2608263"/>
          <p14:tracePt t="16613" x="3765550" y="2625725"/>
          <p14:tracePt t="16621" x="3792538" y="2635250"/>
          <p14:tracePt t="16629" x="3819525" y="2654300"/>
          <p14:tracePt t="16637" x="3838575" y="2671763"/>
          <p14:tracePt t="16645" x="3883025" y="2708275"/>
          <p14:tracePt t="16653" x="3902075" y="2717800"/>
          <p14:tracePt t="16662" x="3911600" y="2727325"/>
          <p14:tracePt t="16669" x="3938588" y="2754313"/>
          <p14:tracePt t="16677" x="3956050" y="2763838"/>
          <p14:tracePt t="16685" x="3965575" y="2771775"/>
          <p14:tracePt t="16694" x="3965575" y="2781300"/>
          <p14:tracePt t="16701" x="3984625" y="2800350"/>
          <p14:tracePt t="16709" x="3992563" y="2800350"/>
          <p14:tracePt t="16717" x="4002088" y="2808288"/>
          <p14:tracePt t="16734" x="4021138" y="2817813"/>
          <p14:tracePt t="16981" x="4021138" y="2827338"/>
          <p14:tracePt t="17006" x="4021138" y="2836863"/>
          <p14:tracePt t="17029" x="4021138" y="2844800"/>
          <p14:tracePt t="17037" x="4021138" y="2854325"/>
          <p14:tracePt t="17097" x="4011613" y="2854325"/>
          <p14:tracePt t="17118" x="4002088" y="2863850"/>
          <p14:tracePt t="17128" x="3992563" y="2873375"/>
          <p14:tracePt t="17151" x="3992563" y="2881313"/>
          <p14:tracePt t="17160" x="3992563" y="2890838"/>
          <p14:tracePt t="17179" x="3992563" y="2909888"/>
          <p14:tracePt t="17184" x="3984625" y="2917825"/>
          <p14:tracePt t="17214" x="3984625" y="2927350"/>
          <p14:tracePt t="17229" x="3984625" y="2946400"/>
          <p14:tracePt t="17245" x="3984625" y="2954338"/>
          <p14:tracePt t="17265" x="3984625" y="2963863"/>
          <p14:tracePt t="17288" x="3984625" y="2973388"/>
          <p14:tracePt t="17350" x="3984625" y="2982913"/>
          <p14:tracePt t="17440" x="3984625" y="2990850"/>
          <p14:tracePt t="17472" x="4002088" y="2973388"/>
          <p14:tracePt t="17483" x="4002088" y="2963863"/>
          <p14:tracePt t="17487" x="4002088" y="2954338"/>
          <p14:tracePt t="17493" x="4002088" y="2946400"/>
          <p14:tracePt t="17503" x="4002088" y="2917825"/>
          <p14:tracePt t="17518" x="4002088" y="2909888"/>
          <p14:tracePt t="17544" x="4002088" y="2890838"/>
          <p14:tracePt t="17693" x="4002088" y="2900363"/>
          <p14:tracePt t="17702" x="4002088" y="2909888"/>
          <p14:tracePt t="17709" x="4002088" y="2917825"/>
          <p14:tracePt t="17718" x="4002088" y="2927350"/>
          <p14:tracePt t="17725" x="4002088" y="2936875"/>
          <p14:tracePt t="17733" x="4002088" y="2946400"/>
          <p14:tracePt t="17806" x="4002088" y="2954338"/>
          <p14:tracePt t="17815" x="4002088" y="2963863"/>
          <p14:tracePt t="17830" x="4002088" y="2982913"/>
          <p14:tracePt t="17837" x="4002088" y="2990850"/>
          <p14:tracePt t="17846" x="4011613" y="3000375"/>
          <p14:tracePt t="17861" x="4029075" y="3009900"/>
          <p14:tracePt t="17869" x="4038600" y="3009900"/>
          <p14:tracePt t="17877" x="4048125" y="3009900"/>
          <p14:tracePt t="17902" x="4065588" y="3009900"/>
          <p14:tracePt t="17909" x="4075113" y="3009900"/>
          <p14:tracePt t="17925" x="4084638" y="3009900"/>
          <p14:tracePt t="17935" x="4094163" y="3009900"/>
          <p14:tracePt t="17957" x="4111625" y="3009900"/>
          <p14:tracePt t="18007" x="4129088" y="3000375"/>
          <p14:tracePt t="18037" x="4129088" y="2990850"/>
          <p14:tracePt t="18045" x="4129088" y="2982913"/>
          <p14:tracePt t="18061" x="4129088" y="2954338"/>
          <p14:tracePt t="18077" x="4129088" y="2936875"/>
          <p14:tracePt t="18093" x="4129088" y="2909888"/>
          <p14:tracePt t="18101" x="4121150" y="2900363"/>
          <p14:tracePt t="18109" x="4111625" y="2900363"/>
          <p14:tracePt t="18117" x="4094163" y="2890838"/>
          <p14:tracePt t="18125" x="4084638" y="2890838"/>
          <p14:tracePt t="18143" x="4075113" y="2890838"/>
          <p14:tracePt t="18157" x="4057650" y="2890838"/>
          <p14:tracePt t="18240" x="4048125" y="2890838"/>
          <p14:tracePt t="18256" x="4048125" y="2900363"/>
          <p14:tracePt t="18279" x="4048125" y="2909888"/>
          <p14:tracePt t="18287" x="4048125" y="2927350"/>
          <p14:tracePt t="18304" x="4048125" y="2946400"/>
          <p14:tracePt t="18325" x="4057650" y="2954338"/>
          <p14:tracePt t="18947" x="4048125" y="2973388"/>
          <p14:tracePt t="18953" x="4029075" y="2990850"/>
          <p14:tracePt t="18961" x="4011613" y="3000375"/>
          <p14:tracePt t="18967" x="3984625" y="3009900"/>
          <p14:tracePt t="18973" x="3919538" y="3046413"/>
          <p14:tracePt t="18981" x="3865563" y="3054350"/>
          <p14:tracePt t="18989" x="3802063" y="3073400"/>
          <p14:tracePt t="18998" x="3738563" y="3090863"/>
          <p14:tracePt t="19009" x="3646488" y="3090863"/>
          <p14:tracePt t="19013" x="3556000" y="3109913"/>
          <p14:tracePt t="19021" x="3473450" y="3119438"/>
          <p14:tracePt t="19029" x="3382963" y="3136900"/>
          <p14:tracePt t="19037" x="3309938" y="3136900"/>
          <p14:tracePt t="19045" x="3208338" y="3173413"/>
          <p14:tracePt t="19053" x="3117850" y="3192463"/>
          <p14:tracePt t="19061" x="3035300" y="3228975"/>
          <p14:tracePt t="19069" x="2954338" y="3255963"/>
          <p14:tracePt t="19077" x="2898775" y="3265488"/>
          <p14:tracePt t="19085" x="2852738" y="3302000"/>
          <p14:tracePt t="19093" x="2835275" y="3309938"/>
          <p14:tracePt t="19102" x="2798763" y="3319463"/>
          <p14:tracePt t="19110" x="2771775" y="3355975"/>
          <p14:tracePt t="19117" x="2762250" y="3355975"/>
          <p14:tracePt t="19125" x="2752725" y="3365500"/>
          <p14:tracePt t="19132" x="2744788" y="3365500"/>
          <p14:tracePt t="19141" x="2744788" y="3375025"/>
          <p14:tracePt t="19158" x="2735263" y="3375025"/>
          <p14:tracePt t="19166" x="2725738" y="3382963"/>
          <p14:tracePt t="19173" x="2716213" y="3392488"/>
          <p14:tracePt t="19182" x="2708275" y="3402013"/>
          <p14:tracePt t="19198" x="2698750" y="3402013"/>
          <p14:tracePt t="19205" x="2679700" y="3411538"/>
          <p14:tracePt t="19213" x="2662238" y="3429000"/>
          <p14:tracePt t="19229" x="2652713" y="3429000"/>
          <p14:tracePt t="19237" x="2652713" y="3438525"/>
          <p14:tracePt t="19245" x="2643188" y="3446463"/>
          <p14:tracePt t="19253" x="2625725" y="3455988"/>
          <p14:tracePt t="19261" x="2616200" y="3475038"/>
          <p14:tracePt t="19278" x="2606675" y="3482975"/>
          <p14:tracePt t="19288" x="2606675" y="3492500"/>
          <p14:tracePt t="19295" x="2606675" y="3502025"/>
          <p14:tracePt t="19306" x="2598738" y="3511550"/>
          <p14:tracePt t="19310" x="2589213" y="3519488"/>
          <p14:tracePt t="19325" x="2579688" y="3538538"/>
          <p14:tracePt t="19334" x="2579688" y="3548063"/>
          <p14:tracePt t="19349" x="2579688" y="3556000"/>
          <p14:tracePt t="19373" x="2579688" y="3565525"/>
          <p14:tracePt t="19383" x="2579688" y="3575050"/>
          <p14:tracePt t="19414" x="2579688" y="3584575"/>
          <p14:tracePt t="19750" x="2589213" y="3584575"/>
          <p14:tracePt t="19887" x="2598738" y="3575050"/>
          <p14:tracePt t="19935" x="2616200" y="3575050"/>
          <p14:tracePt t="19965" x="2625725" y="3575050"/>
          <p14:tracePt t="19984" x="2652713" y="3575050"/>
          <p14:tracePt t="19993" x="2671763" y="3575050"/>
          <p14:tracePt t="19999" x="2698750" y="3575050"/>
          <p14:tracePt t="20008" x="2744788" y="3575050"/>
          <p14:tracePt t="20013" x="2781300" y="3575050"/>
          <p14:tracePt t="20021" x="2852738" y="3575050"/>
          <p14:tracePt t="20029" x="2944813" y="3575050"/>
          <p14:tracePt t="20037" x="3017838" y="3575050"/>
          <p14:tracePt t="20045" x="3127375" y="3575050"/>
          <p14:tracePt t="20053" x="3217863" y="3575050"/>
          <p14:tracePt t="20062" x="3327400" y="3575050"/>
          <p14:tracePt t="20069" x="3400425" y="3575050"/>
          <p14:tracePt t="20077" x="3482975" y="3575050"/>
          <p14:tracePt t="20085" x="3556000" y="3575050"/>
          <p14:tracePt t="20097" x="3646488" y="3575050"/>
          <p14:tracePt t="20101" x="3702050" y="3575050"/>
          <p14:tracePt t="20109" x="3756025" y="3575050"/>
          <p14:tracePt t="20117" x="3802063" y="3556000"/>
          <p14:tracePt t="20125" x="3819525" y="3556000"/>
          <p14:tracePt t="20133" x="3838575" y="3548063"/>
          <p14:tracePt t="20141" x="3865563" y="3548063"/>
          <p14:tracePt t="20152" x="3875088" y="3548063"/>
          <p14:tracePt t="20157" x="3902075" y="3548063"/>
          <p14:tracePt t="20168" x="3919538" y="3548063"/>
          <p14:tracePt t="20176" x="3929063" y="3548063"/>
          <p14:tracePt t="20182" x="3956050" y="3548063"/>
          <p14:tracePt t="20190" x="3965575" y="3548063"/>
          <p14:tracePt t="20207" x="3984625" y="3548063"/>
          <p14:tracePt t="20213" x="3992563" y="3548063"/>
          <p14:tracePt t="20222" x="4011613" y="3548063"/>
          <p14:tracePt t="20231" x="4021138" y="3548063"/>
          <p14:tracePt t="20239" x="4038600" y="3556000"/>
          <p14:tracePt t="20309" x="4048125" y="3565525"/>
          <p14:tracePt t="20318" x="4048125" y="3575050"/>
          <p14:tracePt t="20886" x="4048125" y="3584575"/>
          <p14:tracePt t="20909" x="4048125" y="3592513"/>
          <p14:tracePt t="21016" x="4048125" y="3602038"/>
          <p14:tracePt t="21031" x="4038600" y="3621088"/>
          <p14:tracePt t="21041" x="4029075" y="3621088"/>
          <p14:tracePt t="21046" x="4029075" y="3629025"/>
          <p14:tracePt t="21053" x="4021138" y="3638550"/>
          <p14:tracePt t="21061" x="4011613" y="3648075"/>
          <p14:tracePt t="21069" x="3992563" y="3665538"/>
          <p14:tracePt t="21093" x="3984625" y="3675063"/>
          <p14:tracePt t="21101" x="3984625" y="3684588"/>
          <p14:tracePt t="21109" x="3975100" y="3684588"/>
          <p14:tracePt t="21118" x="3965575" y="3694113"/>
          <p14:tracePt t="21125" x="3948113" y="3694113"/>
          <p14:tracePt t="21134" x="3902075" y="3721100"/>
          <p14:tracePt t="21146" x="3875088" y="3721100"/>
          <p14:tracePt t="21150" x="3846513" y="3730625"/>
          <p14:tracePt t="21157" x="3783013" y="3748088"/>
          <p14:tracePt t="21166" x="3729038" y="3748088"/>
          <p14:tracePt t="21173" x="3665538" y="3767138"/>
          <p14:tracePt t="21182" x="3592513" y="3767138"/>
          <p14:tracePt t="21190" x="3519488" y="3784600"/>
          <p14:tracePt t="21197" x="3436938" y="3794125"/>
          <p14:tracePt t="21206" x="3382963" y="3794125"/>
          <p14:tracePt t="21213" x="3327400" y="3803650"/>
          <p14:tracePt t="21221" x="3281363" y="3803650"/>
          <p14:tracePt t="21230" x="3254375" y="3830638"/>
          <p14:tracePt t="21237" x="3227388" y="3840163"/>
          <p14:tracePt t="21245" x="3217863" y="3840163"/>
          <p14:tracePt t="21253" x="3200400" y="3848100"/>
          <p14:tracePt t="21261" x="3190875" y="3848100"/>
          <p14:tracePt t="21278" x="3171825" y="3857625"/>
          <p14:tracePt t="21293" x="3163888" y="3857625"/>
          <p14:tracePt t="21301" x="3144838" y="3857625"/>
          <p14:tracePt t="21318" x="3136900" y="3857625"/>
          <p14:tracePt t="21325" x="3127375" y="3857625"/>
          <p14:tracePt t="21336" x="3108325" y="3857625"/>
          <p14:tracePt t="21805" x="3100388" y="3857625"/>
          <p14:tracePt t="21814" x="3100388" y="3867150"/>
          <p14:tracePt t="21821" x="3100388" y="3875088"/>
          <p14:tracePt t="21846" x="3100388" y="3884613"/>
          <p14:tracePt t="21853" x="3100388" y="3894138"/>
          <p14:tracePt t="21862" x="3100388" y="3903663"/>
          <p14:tracePt t="21888" x="3100388" y="3911600"/>
          <p14:tracePt t="21917" x="3108325" y="3911600"/>
          <p14:tracePt t="21957" x="3127375" y="3911600"/>
          <p14:tracePt t="21973" x="3136900" y="3911600"/>
          <p14:tracePt t="22005" x="3144838" y="3921125"/>
          <p14:tracePt t="22030" x="3171825" y="3930650"/>
          <p14:tracePt t="22047" x="3181350" y="3930650"/>
          <p14:tracePt t="22053" x="3190875" y="3930650"/>
          <p14:tracePt t="22061" x="3208338" y="3930650"/>
          <p14:tracePt t="22070" x="3217863" y="3930650"/>
          <p14:tracePt t="22077" x="3227388" y="3930650"/>
          <p14:tracePt t="22085" x="3263900" y="3930650"/>
          <p14:tracePt t="22093" x="3281363" y="3948113"/>
          <p14:tracePt t="22102" x="3309938" y="3948113"/>
          <p14:tracePt t="22109" x="3327400" y="3948113"/>
          <p14:tracePt t="22117" x="3354388" y="3957638"/>
          <p14:tracePt t="22125" x="3382963" y="3957638"/>
          <p14:tracePt t="22133" x="3419475" y="3976688"/>
          <p14:tracePt t="22141" x="3446463" y="3976688"/>
          <p14:tracePt t="22149" x="3473450" y="3976688"/>
          <p14:tracePt t="22157" x="3500438" y="3984625"/>
          <p14:tracePt t="22166" x="3536950" y="3994150"/>
          <p14:tracePt t="22173" x="3556000" y="4003675"/>
          <p14:tracePt t="22182" x="3573463" y="4013200"/>
          <p14:tracePt t="22197" x="3592513" y="4013200"/>
          <p14:tracePt t="22214" x="3600450" y="4021138"/>
          <p14:tracePt t="22251" x="3609975" y="4021138"/>
          <p14:tracePt t="22256" x="3629025" y="4021138"/>
          <p14:tracePt t="22274" x="3636963" y="4021138"/>
          <p14:tracePt t="22277" x="3646488" y="4030663"/>
          <p14:tracePt t="22309" x="3665538" y="4040188"/>
          <p14:tracePt t="22317" x="3673475" y="4040188"/>
          <p14:tracePt t="22341" x="3683000" y="4049713"/>
          <p14:tracePt t="22357" x="3692525" y="4049713"/>
          <p14:tracePt t="22455" x="3702050" y="4057650"/>
          <p14:tracePt t="22461" x="3709988" y="4057650"/>
          <p14:tracePt t="22469" x="3719513" y="4057650"/>
          <p14:tracePt t="22477" x="3729038" y="4067175"/>
          <p14:tracePt t="22493" x="3729038" y="4076700"/>
          <p14:tracePt t="22503" x="3738563" y="4086225"/>
          <p14:tracePt t="22519" x="3746500" y="4094163"/>
          <p14:tracePt t="22525" x="3756025" y="4094163"/>
          <p14:tracePt t="22535" x="3775075" y="4103688"/>
          <p14:tracePt t="22550" x="3792538" y="4103688"/>
          <p14:tracePt t="22566" x="3802063" y="4103688"/>
          <p14:tracePt t="22582" x="3819525" y="4103688"/>
          <p14:tracePt t="22589" x="3838575" y="4103688"/>
          <p14:tracePt t="22597" x="3846513" y="4103688"/>
          <p14:tracePt t="22605" x="3856038" y="4103688"/>
          <p14:tracePt t="22613" x="3883025" y="4103688"/>
          <p14:tracePt t="22621" x="3902075" y="4103688"/>
          <p14:tracePt t="22629" x="3938588" y="4122738"/>
          <p14:tracePt t="22637" x="3956050" y="4140200"/>
          <p14:tracePt t="22645" x="3992563" y="4140200"/>
          <p14:tracePt t="22653" x="4029075" y="4149725"/>
          <p14:tracePt t="22663" x="4075113" y="4159250"/>
          <p14:tracePt t="22669" x="4138613" y="4186238"/>
          <p14:tracePt t="22677" x="4165600" y="4195763"/>
          <p14:tracePt t="22686" x="4221163" y="4203700"/>
          <p14:tracePt t="22693" x="4238625" y="4203700"/>
          <p14:tracePt t="22701" x="4267200" y="4203700"/>
          <p14:tracePt t="22709" x="4294188" y="4203700"/>
          <p14:tracePt t="22718" x="4311650" y="4203700"/>
          <p14:tracePt t="22727" x="4348163" y="4203700"/>
          <p14:tracePt t="22734" x="4367213" y="4203700"/>
          <p14:tracePt t="22741" x="4376738" y="4203700"/>
          <p14:tracePt t="22758" x="4384675" y="4203700"/>
          <p14:tracePt t="22773" x="4394200" y="4203700"/>
          <p14:tracePt t="22782" x="4403725" y="4195763"/>
          <p14:tracePt t="22931" x="4394200" y="4203700"/>
          <p14:tracePt t="22960" x="4384675" y="4213225"/>
          <p14:tracePt t="22965" x="4384675" y="4222750"/>
          <p14:tracePt t="22989" x="4376738" y="4232275"/>
          <p14:tracePt t="23195" x="4384675" y="4240213"/>
          <p14:tracePt t="23218" x="4421188" y="4240213"/>
          <p14:tracePt t="23221" x="4448175" y="4240213"/>
          <p14:tracePt t="23229" x="4494213" y="4240213"/>
          <p14:tracePt t="23237" x="4530725" y="4240213"/>
          <p14:tracePt t="23245" x="4586288" y="4240213"/>
          <p14:tracePt t="23253" x="4613275" y="4240213"/>
          <p14:tracePt t="23261" x="4659313" y="4240213"/>
          <p14:tracePt t="23269" x="4695825" y="4240213"/>
          <p14:tracePt t="23277" x="4730750" y="4240213"/>
          <p14:tracePt t="23285" x="4759325" y="4240213"/>
          <p14:tracePt t="23293" x="4786313" y="4240213"/>
          <p14:tracePt t="23301" x="4803775" y="4240213"/>
          <p14:tracePt t="23309" x="4832350" y="4240213"/>
          <p14:tracePt t="23318" x="4840288" y="4240213"/>
          <p14:tracePt t="23325" x="4868863" y="4232275"/>
          <p14:tracePt t="23335" x="4876800" y="4232275"/>
          <p14:tracePt t="23341" x="4886325" y="4232275"/>
          <p14:tracePt t="23350" x="4913313" y="4232275"/>
          <p14:tracePt t="23368" x="4922838" y="4232275"/>
          <p14:tracePt t="23373" x="4949825" y="4232275"/>
          <p14:tracePt t="23383" x="4959350" y="4232275"/>
          <p14:tracePt t="23389" x="4968875" y="4232275"/>
          <p14:tracePt t="23655" x="4995863" y="4232275"/>
          <p14:tracePt t="23663" x="5005388" y="4232275"/>
          <p14:tracePt t="23679" x="5032375" y="4232275"/>
          <p14:tracePt t="23685" x="5049838" y="4232275"/>
          <p14:tracePt t="23693" x="5078413" y="4232275"/>
          <p14:tracePt t="23702" x="5095875" y="4232275"/>
          <p14:tracePt t="23709" x="5141913" y="4232275"/>
          <p14:tracePt t="23718" x="5168900" y="4232275"/>
          <p14:tracePt t="23725" x="5214938" y="4232275"/>
          <p14:tracePt t="23733" x="5251450" y="4232275"/>
          <p14:tracePt t="23741" x="5287963" y="4232275"/>
          <p14:tracePt t="23749" x="5351463" y="4232275"/>
          <p14:tracePt t="23757" x="5405438" y="4232275"/>
          <p14:tracePt t="23765" x="5478463" y="4240213"/>
          <p14:tracePt t="23773" x="5561013" y="4259263"/>
          <p14:tracePt t="23783" x="5616575" y="4259263"/>
          <p14:tracePt t="23789" x="5707063" y="4268788"/>
          <p14:tracePt t="23800" x="5807075" y="4295775"/>
          <p14:tracePt t="23805" x="5862638" y="4295775"/>
          <p14:tracePt t="23813" x="5916613" y="4313238"/>
          <p14:tracePt t="23821" x="5980113" y="4322763"/>
          <p14:tracePt t="23833" x="6007100" y="4322763"/>
          <p14:tracePt t="23837" x="6026150" y="4322763"/>
          <p14:tracePt t="23845" x="6053138" y="4322763"/>
          <p14:tracePt t="23853" x="6062663" y="4332288"/>
          <p14:tracePt t="23981" x="6035675" y="4332288"/>
          <p14:tracePt t="23989" x="5980113" y="4332288"/>
          <p14:tracePt t="23997" x="5953125" y="4332288"/>
          <p14:tracePt t="24005" x="5899150" y="4332288"/>
          <p14:tracePt t="24013" x="5843588" y="4332288"/>
          <p14:tracePt t="24021" x="5789613" y="4332288"/>
          <p14:tracePt t="24029" x="5743575" y="4332288"/>
          <p14:tracePt t="24037" x="5688013" y="4332288"/>
          <p14:tracePt t="24045" x="5653088" y="4332288"/>
          <p14:tracePt t="24053" x="5607050" y="4332288"/>
          <p14:tracePt t="24061" x="5580063" y="4332288"/>
          <p14:tracePt t="24069" x="5543550" y="4332288"/>
          <p14:tracePt t="24077" x="5497513" y="4332288"/>
          <p14:tracePt t="24085" x="5478463" y="4332288"/>
          <p14:tracePt t="24098" x="5424488" y="4332288"/>
          <p14:tracePt t="24101" x="5387975" y="4332288"/>
          <p14:tracePt t="24109" x="5334000" y="4332288"/>
          <p14:tracePt t="24118" x="5278438" y="4332288"/>
          <p14:tracePt t="24127" x="5232400" y="4332288"/>
          <p14:tracePt t="24136" x="5178425" y="4332288"/>
          <p14:tracePt t="24145" x="5122863" y="4332288"/>
          <p14:tracePt t="24149" x="5049838" y="4332288"/>
          <p14:tracePt t="24160" x="4978400" y="4332288"/>
          <p14:tracePt t="24168" x="4886325" y="4332288"/>
          <p14:tracePt t="24176" x="4813300" y="4332288"/>
          <p14:tracePt t="24182" x="4713288" y="4332288"/>
          <p14:tracePt t="24190" x="4659313" y="4332288"/>
          <p14:tracePt t="24198" x="4567238" y="4332288"/>
          <p14:tracePt t="24205" x="4494213" y="4332288"/>
          <p14:tracePt t="24213" x="4440238" y="4332288"/>
          <p14:tracePt t="24221" x="4384675" y="4332288"/>
          <p14:tracePt t="24229" x="4340225" y="4332288"/>
          <p14:tracePt t="24237" x="4311650" y="4332288"/>
          <p14:tracePt t="24245" x="4284663" y="4332288"/>
          <p14:tracePt t="24253" x="4238625" y="4349750"/>
          <p14:tracePt t="24261" x="4211638" y="4349750"/>
          <p14:tracePt t="24269" x="4184650" y="4349750"/>
          <p14:tracePt t="24277" x="4165600" y="4359275"/>
          <p14:tracePt t="24285" x="4121150" y="4359275"/>
          <p14:tracePt t="24293" x="4094163" y="4359275"/>
          <p14:tracePt t="24301" x="4065588" y="4359275"/>
          <p14:tracePt t="24309" x="4021138" y="4359275"/>
          <p14:tracePt t="24318" x="3992563" y="4359275"/>
          <p14:tracePt t="24325" x="3948113" y="4359275"/>
          <p14:tracePt t="24337" x="3911600" y="4359275"/>
          <p14:tracePt t="24342" x="3865563" y="4359275"/>
          <p14:tracePt t="24351" x="3829050" y="4359275"/>
          <p14:tracePt t="24358" x="3810000" y="4359275"/>
          <p14:tracePt t="24366" x="3775075" y="4359275"/>
          <p14:tracePt t="24373" x="3738563" y="4359275"/>
          <p14:tracePt t="24382" x="3709988" y="4359275"/>
          <p14:tracePt t="24389" x="3683000" y="4359275"/>
          <p14:tracePt t="24397" x="3665538" y="4359275"/>
          <p14:tracePt t="24405" x="3636963" y="4359275"/>
          <p14:tracePt t="24414" x="3619500" y="4359275"/>
          <p14:tracePt t="24421" x="3592513" y="4359275"/>
          <p14:tracePt t="24429" x="3546475" y="4359275"/>
          <p14:tracePt t="24437" x="3527425" y="4359275"/>
          <p14:tracePt t="24445" x="3490913" y="4359275"/>
          <p14:tracePt t="24453" x="3482975" y="4359275"/>
          <p14:tracePt t="24461" x="3446463" y="4359275"/>
          <p14:tracePt t="24469" x="3427413" y="4359275"/>
          <p14:tracePt t="24477" x="3400425" y="4359275"/>
          <p14:tracePt t="24485" x="3382963" y="4368800"/>
          <p14:tracePt t="24493" x="3354388" y="4368800"/>
          <p14:tracePt t="24501" x="3336925" y="4368800"/>
          <p14:tracePt t="24509" x="3309938" y="4368800"/>
          <p14:tracePt t="24525" x="3290888" y="4368800"/>
          <p14:tracePt t="24534" x="3273425" y="4368800"/>
          <p14:tracePt t="24553" x="3263900" y="4368800"/>
          <p14:tracePt t="24568" x="3244850" y="4376738"/>
          <p14:tracePt t="24605" x="3227388" y="4376738"/>
          <p14:tracePt t="24688" x="3217863" y="4376738"/>
          <p14:tracePt t="25199" x="3217863" y="4386263"/>
          <p14:tracePt t="25211" x="3217863" y="4395788"/>
          <p14:tracePt t="25222" x="3217863" y="4405313"/>
          <p14:tracePt t="25237" x="3217863" y="4413250"/>
          <p14:tracePt t="25245" x="3217863" y="4422775"/>
          <p14:tracePt t="25269" x="3217863" y="4432300"/>
          <p14:tracePt t="25285" x="3217863" y="4441825"/>
          <p14:tracePt t="25301" x="3217863" y="4449763"/>
          <p14:tracePt t="25325" x="3217863" y="4468813"/>
          <p14:tracePt t="25357" x="3217863" y="4478338"/>
          <p14:tracePt t="25422" x="3227388" y="4478338"/>
          <p14:tracePt t="25430" x="3244850" y="4486275"/>
          <p14:tracePt t="25445" x="3254375" y="4486275"/>
          <p14:tracePt t="25469" x="3263900" y="4495800"/>
          <p14:tracePt t="25710" x="3273425" y="4495800"/>
          <p14:tracePt t="25742" x="3281363" y="4495800"/>
          <p14:tracePt t="25759" x="3290888" y="4495800"/>
          <p14:tracePt t="25782" x="3300413" y="4478338"/>
          <p14:tracePt t="26117" x="3309938" y="4468813"/>
          <p14:tracePt t="26125" x="3317875" y="4468813"/>
          <p14:tracePt t="26151" x="3336925" y="4486275"/>
          <p14:tracePt t="26321" x="3346450" y="4486275"/>
          <p14:tracePt t="26360" x="3354388" y="4495800"/>
          <p14:tracePt t="26371" x="3354388" y="4505325"/>
          <p14:tracePt t="26374" x="3354388" y="4514850"/>
          <p14:tracePt t="26382" x="3354388" y="4522788"/>
          <p14:tracePt t="26389" x="3363913" y="4532313"/>
          <p14:tracePt t="26398" x="3373438" y="4532313"/>
          <p14:tracePt t="26407" x="3382963" y="4541838"/>
          <p14:tracePt t="26426" x="3390900" y="4541838"/>
          <p14:tracePt t="26429" x="3409950" y="4541838"/>
          <p14:tracePt t="26445" x="3419475" y="4541838"/>
          <p14:tracePt t="26454" x="3446463" y="4541838"/>
          <p14:tracePt t="26461" x="3455988" y="4541838"/>
          <p14:tracePt t="26470" x="3473450" y="4522788"/>
          <p14:tracePt t="26477" x="3482975" y="4514850"/>
          <p14:tracePt t="26485" x="3500438" y="4495800"/>
          <p14:tracePt t="26493" x="3509963" y="4486275"/>
          <p14:tracePt t="26501" x="3509963" y="4478338"/>
          <p14:tracePt t="26519" x="3519488" y="4468813"/>
          <p14:tracePt t="26590" x="3527425" y="4468813"/>
          <p14:tracePt t="26704" x="3536950" y="4468813"/>
          <p14:tracePt t="26750" x="3546475" y="4468813"/>
          <p14:tracePt t="26757" x="3563938" y="4459288"/>
          <p14:tracePt t="26765" x="3592513" y="4432300"/>
          <p14:tracePt t="26773" x="3600450" y="4413250"/>
          <p14:tracePt t="26786" x="3600450" y="4395788"/>
          <p14:tracePt t="26792" x="3609975" y="4386263"/>
          <p14:tracePt t="26870" x="3609975" y="4413250"/>
          <p14:tracePt t="26889" x="3609975" y="4432300"/>
          <p14:tracePt t="26902" x="3592513" y="4449763"/>
          <p14:tracePt t="26910" x="3592513" y="4459288"/>
          <p14:tracePt t="26925" x="3582988" y="4478338"/>
          <p14:tracePt t="26975" x="3573463" y="4495800"/>
          <p14:tracePt t="27023" x="3582988" y="4505325"/>
          <p14:tracePt t="27029" x="3592513" y="4505325"/>
          <p14:tracePt t="27037" x="3600450" y="4505325"/>
          <p14:tracePt t="27045" x="3619500" y="4505325"/>
          <p14:tracePt t="27053" x="3629025" y="4505325"/>
          <p14:tracePt t="27077" x="3636963" y="4505325"/>
          <p14:tracePt t="27148" x="3665538" y="4505325"/>
          <p14:tracePt t="27165" x="3673475" y="4522788"/>
          <p14:tracePt t="27359" x="3673475" y="4541838"/>
          <p14:tracePt t="27598" x="3665538" y="4578350"/>
          <p14:tracePt t="27607" x="3656013" y="4578350"/>
          <p14:tracePt t="27621" x="3636963" y="4605338"/>
          <p14:tracePt t="27631" x="3619500" y="4624388"/>
          <p14:tracePt t="27641" x="3600450" y="4660900"/>
          <p14:tracePt t="27645" x="3582988" y="4678363"/>
          <p14:tracePt t="27653" x="3563938" y="4697413"/>
          <p14:tracePt t="27662" x="3527425" y="4724400"/>
          <p14:tracePt t="27669" x="3519488" y="4741863"/>
          <p14:tracePt t="27678" x="3509963" y="4760913"/>
          <p14:tracePt t="27688" x="3500438" y="4797425"/>
          <p14:tracePt t="27694" x="3463925" y="4841875"/>
          <p14:tracePt t="27703" x="3455988" y="4860925"/>
          <p14:tracePt t="27709" x="3390900" y="4933950"/>
          <p14:tracePt t="27717" x="3354388" y="4979988"/>
          <p14:tracePt t="27725" x="3309938" y="5033963"/>
          <p14:tracePt t="27733" x="3281363" y="5060950"/>
          <p14:tracePt t="27741" x="3236913" y="5089525"/>
          <p14:tracePt t="27749" x="3190875" y="5106988"/>
          <p14:tracePt t="27757" x="3171825" y="5116513"/>
          <p14:tracePt t="27771" x="3108325" y="5143500"/>
          <p14:tracePt t="27773" x="3090863" y="5153025"/>
          <p14:tracePt t="27782" x="3063875" y="5153025"/>
          <p14:tracePt t="27789" x="3017838" y="5160963"/>
          <p14:tracePt t="27805" x="2990850" y="5170488"/>
          <p14:tracePt t="27816" x="2971800" y="5170488"/>
          <p14:tracePt t="27821" x="2935288" y="5180013"/>
          <p14:tracePt t="27829" x="2935288" y="5189538"/>
          <p14:tracePt t="27858" x="2925763" y="5189538"/>
          <p14:tracePt t="27871" x="2908300" y="5197475"/>
          <p14:tracePt t="27879" x="2898775" y="5197475"/>
          <p14:tracePt t="27886" x="2889250" y="5197475"/>
          <p14:tracePt t="27900" x="2881313" y="5197475"/>
          <p14:tracePt t="27902" x="2852738" y="5197475"/>
          <p14:tracePt t="27919" x="2844800" y="5197475"/>
          <p14:tracePt t="27925" x="2817813" y="5197475"/>
          <p14:tracePt t="27933" x="2808288" y="5197475"/>
          <p14:tracePt t="27942" x="2781300" y="5197475"/>
          <p14:tracePt t="27950" x="2771775" y="5197475"/>
          <p14:tracePt t="27968" x="2762250" y="5189538"/>
          <p14:tracePt t="27984" x="2744788" y="5189538"/>
          <p14:tracePt t="27998" x="2735263" y="5189538"/>
          <p14:tracePt t="28047" x="2725738" y="5189538"/>
          <p14:tracePt t="28153" x="2762250" y="5180013"/>
          <p14:tracePt t="28162" x="2781300" y="5180013"/>
          <p14:tracePt t="28165" x="2825750" y="5170488"/>
          <p14:tracePt t="28175" x="2844800" y="5170488"/>
          <p14:tracePt t="28183" x="2871788" y="5170488"/>
          <p14:tracePt t="28189" x="2889250" y="5170488"/>
          <p14:tracePt t="28197" x="2917825" y="5170488"/>
          <p14:tracePt t="28205" x="2935288" y="5170488"/>
          <p14:tracePt t="28213" x="2962275" y="5170488"/>
          <p14:tracePt t="28222" x="3008313" y="5170488"/>
          <p14:tracePt t="28231" x="3017838" y="5170488"/>
          <p14:tracePt t="28239" x="3063875" y="5170488"/>
          <p14:tracePt t="28245" x="3081338" y="5170488"/>
          <p14:tracePt t="28253" x="3136900" y="5197475"/>
          <p14:tracePt t="28262" x="3200400" y="5207000"/>
          <p14:tracePt t="28269" x="3236913" y="5216525"/>
          <p14:tracePt t="28277" x="3300413" y="5216525"/>
          <p14:tracePt t="28285" x="3354388" y="5226050"/>
          <p14:tracePt t="28293" x="3419475" y="5253038"/>
          <p14:tracePt t="28301" x="3463925" y="5262563"/>
          <p14:tracePt t="28309" x="3473450" y="5262563"/>
          <p14:tracePt t="28318" x="3509963" y="5262563"/>
          <p14:tracePt t="28325" x="3519488" y="5262563"/>
          <p14:tracePt t="28334" x="3536950" y="5262563"/>
          <p14:tracePt t="28341" x="3546475" y="5262563"/>
          <p14:tracePt t="28349" x="3556000" y="5262563"/>
          <p14:tracePt t="28357" x="3582988" y="5262563"/>
          <p14:tracePt t="28365" x="3592513" y="5262563"/>
          <p14:tracePt t="28373" x="3600450" y="5262563"/>
          <p14:tracePt t="28382" x="3629025" y="5262563"/>
          <p14:tracePt t="28398" x="3665538" y="5262563"/>
          <p14:tracePt t="28405" x="3673475" y="5262563"/>
          <p14:tracePt t="28413" x="3692525" y="5262563"/>
          <p14:tracePt t="28421" x="3719513" y="5262563"/>
          <p14:tracePt t="28429" x="3738563" y="5262563"/>
          <p14:tracePt t="28437" x="3756025" y="5262563"/>
          <p14:tracePt t="28445" x="3775075" y="5262563"/>
          <p14:tracePt t="28454" x="3783013" y="5262563"/>
          <p14:tracePt t="28461" x="3810000" y="5262563"/>
          <p14:tracePt t="28469" x="3819525" y="5262563"/>
          <p14:tracePt t="28494" x="3838575" y="5262563"/>
          <p14:tracePt t="28501" x="3846513" y="5262563"/>
          <p14:tracePt t="28509" x="3856038" y="5262563"/>
          <p14:tracePt t="28518" x="3883025" y="5262563"/>
          <p14:tracePt t="28526" x="3902075" y="5262563"/>
          <p14:tracePt t="28537" x="3929063" y="5262563"/>
          <p14:tracePt t="28543" x="3956050" y="5270500"/>
          <p14:tracePt t="28551" x="3992563" y="5270500"/>
          <p14:tracePt t="28558" x="4048125" y="5289550"/>
          <p14:tracePt t="28567" x="4084638" y="5289550"/>
          <p14:tracePt t="28574" x="4102100" y="5307013"/>
          <p14:tracePt t="28584" x="4148138" y="5307013"/>
          <p14:tracePt t="28589" x="4165600" y="5316538"/>
          <p14:tracePt t="28601" x="4202113" y="5316538"/>
          <p14:tracePt t="28606" x="4238625" y="5316538"/>
          <p14:tracePt t="28619" x="4267200" y="5326063"/>
          <p14:tracePt t="28621" x="4284663" y="5326063"/>
          <p14:tracePt t="28630" x="4303713" y="5326063"/>
          <p14:tracePt t="28637" x="4330700" y="5326063"/>
          <p14:tracePt t="28645" x="4340225" y="5335588"/>
          <p14:tracePt t="28653" x="4348163" y="5335588"/>
          <p14:tracePt t="28670" x="4367213" y="5335588"/>
          <p14:tracePt t="28677" x="4384675" y="5335588"/>
          <p14:tracePt t="28685" x="4403725" y="5353050"/>
          <p14:tracePt t="28709" x="4413250" y="5353050"/>
          <p14:tracePt t="28733" x="4421188" y="5353050"/>
          <p14:tracePt t="28766" x="4430713" y="5353050"/>
          <p14:tracePt t="28782" x="4440238" y="5353050"/>
          <p14:tracePt t="28821" x="4448175" y="5353050"/>
          <p14:tracePt t="28837" x="4448175" y="5343525"/>
          <p14:tracePt t="28952" x="4457700" y="5343525"/>
          <p14:tracePt t="28961" x="4476750" y="5343525"/>
          <p14:tracePt t="28965" x="4503738" y="5343525"/>
          <p14:tracePt t="28973" x="4549775" y="5343525"/>
          <p14:tracePt t="28982" x="4576763" y="5343525"/>
          <p14:tracePt t="28990" x="4613275" y="5343525"/>
          <p14:tracePt t="28998" x="4667250" y="5343525"/>
          <p14:tracePt t="29005" x="4730750" y="5362575"/>
          <p14:tracePt t="29013" x="4776788" y="5362575"/>
          <p14:tracePt t="29021" x="4813300" y="5362575"/>
          <p14:tracePt t="29031" x="4868863" y="5362575"/>
          <p14:tracePt t="29039" x="4886325" y="5362575"/>
          <p14:tracePt t="29047" x="4913313" y="5362575"/>
          <p14:tracePt t="29053" x="4932363" y="5362575"/>
          <p14:tracePt t="29061" x="4941888" y="5362575"/>
          <p14:tracePt t="29069" x="4959350" y="5362575"/>
          <p14:tracePt t="29213" x="4968875" y="5372100"/>
          <p14:tracePt t="29357" x="4978400" y="5372100"/>
          <p14:tracePt t="29366" x="5014913" y="5372100"/>
          <p14:tracePt t="29374" x="5049838" y="5372100"/>
          <p14:tracePt t="29383" x="5122863" y="5362575"/>
          <p14:tracePt t="29393" x="5195888" y="5353050"/>
          <p14:tracePt t="29398" x="5251450" y="5353050"/>
          <p14:tracePt t="29405" x="5314950" y="5343525"/>
          <p14:tracePt t="29414" x="5368925" y="5326063"/>
          <p14:tracePt t="29421" x="5414963" y="5326063"/>
          <p14:tracePt t="29429" x="5461000" y="5307013"/>
          <p14:tracePt t="29437" x="5478463" y="5307013"/>
          <p14:tracePt t="29445" x="5497513" y="5299075"/>
          <p14:tracePt t="29453" x="5514975" y="5299075"/>
          <p14:tracePt t="29470" x="5514975" y="5289550"/>
          <p14:tracePt t="29638" x="5507038" y="5289550"/>
          <p14:tracePt t="29645" x="5478463" y="5289550"/>
          <p14:tracePt t="29653" x="5461000" y="5289550"/>
          <p14:tracePt t="29661" x="5424488" y="5289550"/>
          <p14:tracePt t="29808" x="5470525" y="5289550"/>
          <p14:tracePt t="29822" x="5561013" y="5289550"/>
          <p14:tracePt t="29832" x="5607050" y="5307013"/>
          <p14:tracePt t="29837" x="5634038" y="5307013"/>
          <p14:tracePt t="29845" x="5661025" y="5307013"/>
          <p14:tracePt t="29853" x="5680075" y="5307013"/>
          <p14:tracePt t="29861" x="5688013" y="5307013"/>
          <p14:tracePt t="29869" x="5707063" y="5307013"/>
          <p14:tracePt t="30175" x="5716588" y="5307013"/>
          <p14:tracePt t="30229" x="5724525" y="5316538"/>
          <p14:tracePt t="30245" x="5753100" y="5326063"/>
          <p14:tracePt t="30253" x="5761038" y="5326063"/>
          <p14:tracePt t="30261" x="5770563" y="5326063"/>
          <p14:tracePt t="30269" x="5807075" y="5326063"/>
          <p14:tracePt t="30277" x="5834063" y="5343525"/>
          <p14:tracePt t="30285" x="5843588" y="5343525"/>
          <p14:tracePt t="30293" x="5853113" y="5343525"/>
          <p14:tracePt t="30309" x="5862638" y="5343525"/>
          <p14:tracePt t="30317" x="5880100" y="5343525"/>
          <p14:tracePt t="30339" x="5889625" y="5343525"/>
          <p14:tracePt t="30365" x="5899150" y="5343525"/>
          <p14:tracePt t="31181" x="5889625" y="5343525"/>
          <p14:tracePt t="31190" x="5880100" y="5343525"/>
          <p14:tracePt t="31205" x="5862638" y="5343525"/>
          <p14:tracePt t="31221" x="5853113" y="5343525"/>
          <p14:tracePt t="31229" x="5843588" y="5343525"/>
          <p14:tracePt t="31237" x="5826125" y="5343525"/>
          <p14:tracePt t="31245" x="5816600" y="5343525"/>
          <p14:tracePt t="31253" x="5797550" y="5335588"/>
          <p14:tracePt t="31269" x="5770563" y="5316538"/>
          <p14:tracePt t="31285" x="5734050" y="5307013"/>
          <p14:tracePt t="31293" x="5724525" y="5299075"/>
          <p14:tracePt t="31301" x="5724525" y="5289550"/>
          <p14:tracePt t="31317" x="5707063" y="5280025"/>
          <p14:tracePt t="31325" x="5697538" y="5270500"/>
          <p14:tracePt t="31518" x="5680075" y="5270500"/>
          <p14:tracePt t="31525" x="5653088" y="5270500"/>
          <p14:tracePt t="31533" x="5634038" y="5262563"/>
          <p14:tracePt t="31541" x="5588000" y="5253038"/>
          <p14:tracePt t="31550" x="5570538" y="5253038"/>
          <p14:tracePt t="31557" x="5534025" y="5243513"/>
          <p14:tracePt t="31567" x="5487988" y="5216525"/>
          <p14:tracePt t="31573" x="5441950" y="5197475"/>
          <p14:tracePt t="31582" x="5378450" y="5160963"/>
          <p14:tracePt t="31589" x="5341938" y="5143500"/>
          <p14:tracePt t="31598" x="5287963" y="5089525"/>
          <p14:tracePt t="31605" x="5241925" y="5053013"/>
          <p14:tracePt t="31613" x="5205413" y="5024438"/>
          <p14:tracePt t="31621" x="5187950" y="4997450"/>
          <p14:tracePt t="31629" x="5178425" y="4951413"/>
          <p14:tracePt t="31637" x="5168900" y="4924425"/>
          <p14:tracePt t="31645" x="5168900" y="4878388"/>
          <p14:tracePt t="31655" x="5168900" y="4824413"/>
          <p14:tracePt t="31666" x="5168900" y="4787900"/>
          <p14:tracePt t="31669" x="5168900" y="4751388"/>
          <p14:tracePt t="31677" x="5214938" y="4697413"/>
          <p14:tracePt t="31685" x="5260975" y="4641850"/>
          <p14:tracePt t="31695" x="5341938" y="4587875"/>
          <p14:tracePt t="31703" x="5405438" y="4551363"/>
          <p14:tracePt t="31709" x="5487988" y="4495800"/>
          <p14:tracePt t="31717" x="5570538" y="4459288"/>
          <p14:tracePt t="31726" x="5653088" y="4432300"/>
          <p14:tracePt t="31739" x="5734050" y="4405313"/>
          <p14:tracePt t="31741" x="5807075" y="4395788"/>
          <p14:tracePt t="31749" x="5880100" y="4376738"/>
          <p14:tracePt t="31757" x="5980113" y="4368800"/>
          <p14:tracePt t="31765" x="6072188" y="4368800"/>
          <p14:tracePt t="31774" x="6162675" y="4368800"/>
          <p14:tracePt t="31784" x="6254750" y="4368800"/>
          <p14:tracePt t="31790" x="6326188" y="4368800"/>
          <p14:tracePt t="31803" x="6418263" y="4368800"/>
          <p14:tracePt t="31805" x="6518275" y="4413250"/>
          <p14:tracePt t="31816" x="6581775" y="4432300"/>
          <p14:tracePt t="31821" x="6627813" y="4468813"/>
          <p14:tracePt t="31829" x="6681788" y="4522788"/>
          <p14:tracePt t="31837" x="6710363" y="4541838"/>
          <p14:tracePt t="31845" x="6754813" y="4578350"/>
          <p14:tracePt t="31853" x="6773863" y="4624388"/>
          <p14:tracePt t="31861" x="6800850" y="4651375"/>
          <p14:tracePt t="31869" x="6800850" y="4660900"/>
          <p14:tracePt t="31878" x="6800850" y="4678363"/>
          <p14:tracePt t="31885" x="6800850" y="4697413"/>
          <p14:tracePt t="31900" x="6800850" y="4724400"/>
          <p14:tracePt t="31902" x="6783388" y="4751388"/>
          <p14:tracePt t="31909" x="6754813" y="4787900"/>
          <p14:tracePt t="31918" x="6737350" y="4797425"/>
          <p14:tracePt t="31925" x="6681788" y="4814888"/>
          <p14:tracePt t="31933" x="6618288" y="4841875"/>
          <p14:tracePt t="31944" x="6554788" y="4870450"/>
          <p14:tracePt t="31949" x="6500813" y="4870450"/>
          <p14:tracePt t="31957" x="6435725" y="4906963"/>
          <p14:tracePt t="31966" x="6354763" y="4914900"/>
          <p14:tracePt t="31973" x="6262688" y="4914900"/>
          <p14:tracePt t="31981" x="6208713" y="4933950"/>
          <p14:tracePt t="31989" x="6126163" y="4951413"/>
          <p14:tracePt t="31998" x="6053138" y="4951413"/>
          <p14:tracePt t="32005" x="5999163" y="4970463"/>
          <p14:tracePt t="32013" x="5899150" y="4970463"/>
          <p14:tracePt t="32021" x="5843588" y="4979988"/>
          <p14:tracePt t="32029" x="5770563" y="4979988"/>
          <p14:tracePt t="32037" x="5724525" y="4979988"/>
          <p14:tracePt t="32045" x="5688013" y="4979988"/>
          <p14:tracePt t="32053" x="5643563" y="4979988"/>
          <p14:tracePt t="32061" x="5607050" y="4979988"/>
          <p14:tracePt t="32069" x="5561013" y="4979988"/>
          <p14:tracePt t="32077" x="5543550" y="4979988"/>
          <p14:tracePt t="32085" x="5507038" y="4970463"/>
          <p14:tracePt t="32093" x="5487988" y="4960938"/>
          <p14:tracePt t="32101" x="5470525" y="4960938"/>
          <p14:tracePt t="32109" x="5461000" y="4951413"/>
          <p14:tracePt t="32117" x="5441950" y="4943475"/>
          <p14:tracePt t="32125" x="5414963" y="4924425"/>
          <p14:tracePt t="32133" x="5405438" y="4914900"/>
          <p14:tracePt t="32141" x="5397500" y="4906963"/>
          <p14:tracePt t="32149" x="5397500" y="4878388"/>
          <p14:tracePt t="32157" x="5360988" y="4833938"/>
          <p14:tracePt t="32166" x="5351463" y="4805363"/>
          <p14:tracePt t="32174" x="5351463" y="4760913"/>
          <p14:tracePt t="32184" x="5351463" y="4724400"/>
          <p14:tracePt t="32192" x="5341938" y="4668838"/>
          <p14:tracePt t="32198" x="5341938" y="4651375"/>
          <p14:tracePt t="32206" x="5341938" y="4605338"/>
          <p14:tracePt t="32213" x="5341938" y="4578350"/>
          <p14:tracePt t="32222" x="5341938" y="4551363"/>
          <p14:tracePt t="32229" x="5360988" y="4505325"/>
          <p14:tracePt t="32238" x="5397500" y="4486275"/>
          <p14:tracePt t="32246" x="5441950" y="4449763"/>
          <p14:tracePt t="32256" x="5487988" y="4422775"/>
          <p14:tracePt t="32263" x="5561013" y="4386263"/>
          <p14:tracePt t="32271" x="5624513" y="4376738"/>
          <p14:tracePt t="32277" x="5680075" y="4359275"/>
          <p14:tracePt t="32285" x="5743575" y="4349750"/>
          <p14:tracePt t="32293" x="5789613" y="4340225"/>
          <p14:tracePt t="32301" x="5843588" y="4340225"/>
          <p14:tracePt t="32311" x="5899150" y="4340225"/>
          <p14:tracePt t="32318" x="5935663" y="4340225"/>
          <p14:tracePt t="32326" x="5980113" y="4340225"/>
          <p14:tracePt t="32335" x="6007100" y="4340225"/>
          <p14:tracePt t="32341" x="6053138" y="4340225"/>
          <p14:tracePt t="32349" x="6072188" y="4359275"/>
          <p14:tracePt t="32357" x="6116638" y="4386263"/>
          <p14:tracePt t="32367" x="6135688" y="4405313"/>
          <p14:tracePt t="32373" x="6162675" y="4432300"/>
          <p14:tracePt t="32382" x="6181725" y="4449763"/>
          <p14:tracePt t="32389" x="6189663" y="4468813"/>
          <p14:tracePt t="32398" x="6199188" y="4478338"/>
          <p14:tracePt t="32406" x="6199188" y="4486275"/>
          <p14:tracePt t="32414" x="6199188" y="4495800"/>
          <p14:tracePt t="32421" x="6199188" y="4514850"/>
          <p14:tracePt t="32429" x="6199188" y="4522788"/>
          <p14:tracePt t="32437" x="6199188" y="4532313"/>
          <p14:tracePt t="32445" x="6199188" y="4551363"/>
          <p14:tracePt t="32453" x="6199188" y="4559300"/>
          <p14:tracePt t="32461" x="6199188" y="4568825"/>
          <p14:tracePt t="32469" x="6199188" y="4578350"/>
          <p14:tracePt t="32477" x="6199188" y="4605338"/>
          <p14:tracePt t="32917" x="6189663" y="4605338"/>
          <p14:tracePt t="32934" x="6181725" y="4605338"/>
          <p14:tracePt t="32941" x="6162675" y="4614863"/>
          <p14:tracePt t="32965" x="6162675" y="4624388"/>
          <p14:tracePt t="33071" x="6153150" y="4641850"/>
          <p14:tracePt t="33087" x="6153150" y="4651375"/>
          <p14:tracePt t="33093" x="6145213" y="4660900"/>
          <p14:tracePt t="33101" x="6135688" y="4678363"/>
          <p14:tracePt t="33109" x="6135688" y="4687888"/>
          <p14:tracePt t="33118" x="6116638" y="4705350"/>
          <p14:tracePt t="33125" x="6108700" y="4714875"/>
          <p14:tracePt t="33141" x="6099175" y="4724400"/>
          <p14:tracePt t="33150" x="6099175" y="4732338"/>
          <p14:tracePt t="33157" x="6089650" y="4732338"/>
          <p14:tracePt t="33166" x="6080125" y="4741863"/>
          <p14:tracePt t="33183" x="6072188" y="4751388"/>
          <p14:tracePt t="33205" x="6062663" y="4751388"/>
          <p14:tracePt t="33360" x="6053138" y="4751388"/>
          <p14:tracePt t="33370" x="6053138" y="4732338"/>
          <p14:tracePt t="33376" x="6053138" y="4724400"/>
          <p14:tracePt t="33400" x="6072188" y="4705350"/>
          <p14:tracePt t="33408" x="6080125" y="4697413"/>
          <p14:tracePt t="33427" x="6089650" y="4687888"/>
          <p14:tracePt t="33502" x="6099175" y="4678363"/>
          <p14:tracePt t="33619" x="6099175" y="4687888"/>
          <p14:tracePt t="33621" x="6116638" y="4705350"/>
          <p14:tracePt t="33645" x="6135688" y="4751388"/>
          <p14:tracePt t="33655" x="6135688" y="4768850"/>
          <p14:tracePt t="33667" x="6145213" y="4778375"/>
          <p14:tracePt t="33669" x="6145213" y="4787900"/>
          <p14:tracePt t="33688" x="6162675" y="4805363"/>
          <p14:tracePt t="33773" x="6172200" y="4805363"/>
          <p14:tracePt t="33920" x="6199188" y="4787900"/>
          <p14:tracePt t="33951" x="6208713" y="4778375"/>
          <p14:tracePt t="35010" x="6208713" y="4787900"/>
          <p14:tracePt t="35058" x="6199188" y="4797425"/>
          <p14:tracePt t="35136" x="6189663" y="4805363"/>
          <p14:tracePt t="35983" x="6181725" y="4814888"/>
          <p14:tracePt t="35992" x="6172200" y="4824413"/>
          <p14:tracePt t="37394" x="6172200" y="4814888"/>
          <p14:tracePt t="37417" x="6181725" y="4805363"/>
          <p14:tracePt t="38301" x="6172200" y="4797425"/>
          <p14:tracePt t="38455" x="6172200" y="4787900"/>
          <p14:tracePt t="38958" x="6172200" y="4778375"/>
          <p14:tracePt t="38965" x="6172200" y="4768850"/>
          <p14:tracePt t="38989" x="6172200" y="4751388"/>
          <p14:tracePt t="38997" x="6181725" y="4741863"/>
          <p14:tracePt t="39021" x="6189663" y="4741863"/>
          <p14:tracePt t="39492" x="6208713" y="4714875"/>
          <p14:tracePt t="39504" x="6218238" y="4705350"/>
          <p14:tracePt t="39523" x="6218238" y="4697413"/>
          <p14:tracePt t="39533" x="6218238" y="4687888"/>
          <p14:tracePt t="39903" x="6218238" y="4697413"/>
          <p14:tracePt t="39911" x="6218238" y="4705350"/>
          <p14:tracePt t="39919" x="6218238" y="4714875"/>
          <p14:tracePt t="39927" x="6218238" y="4732338"/>
          <p14:tracePt t="39974" x="6208713" y="4741863"/>
          <p14:tracePt t="40007" x="6208713" y="4732338"/>
          <p14:tracePt t="40029" x="6208713" y="4714875"/>
          <p14:tracePt t="40823" x="6208713" y="4724400"/>
          <p14:tracePt t="40849" x="6218238" y="4724400"/>
          <p14:tracePt t="40853" x="6226175" y="4714875"/>
          <p14:tracePt t="41013" x="6226175" y="4724400"/>
          <p14:tracePt t="41272" x="6218238" y="4724400"/>
          <p14:tracePt t="41445" x="6218238" y="4714875"/>
          <p14:tracePt t="41453" x="6218238" y="4697413"/>
          <p14:tracePt t="41461" x="6218238" y="4687888"/>
          <p14:tracePt t="41469" x="6218238" y="4660900"/>
          <p14:tracePt t="41477" x="6218238" y="4641850"/>
          <p14:tracePt t="41485" x="6218238" y="4614863"/>
          <p14:tracePt t="41493" x="6218238" y="4605338"/>
          <p14:tracePt t="41501" x="6218238" y="4578350"/>
          <p14:tracePt t="41518" x="6218238" y="4559300"/>
          <p14:tracePt t="41533" x="6218238" y="4541838"/>
          <p14:tracePt t="41541" x="6218238" y="4532313"/>
          <p14:tracePt t="41557" x="6218238" y="4522788"/>
          <p14:tracePt t="41681" x="6226175" y="4514850"/>
          <p14:tracePt t="41688" x="6245225" y="4505325"/>
          <p14:tracePt t="41696" x="6262688" y="4505325"/>
          <p14:tracePt t="41702" x="6308725" y="4486275"/>
          <p14:tracePt t="41719" x="6335713" y="4486275"/>
          <p14:tracePt t="41726" x="6345238" y="4478338"/>
          <p14:tracePt t="41734" x="6372225" y="4478338"/>
          <p14:tracePt t="41742" x="6399213" y="4468813"/>
          <p14:tracePt t="41749" x="6445250" y="4468813"/>
          <p14:tracePt t="41757" x="6500813" y="4468813"/>
          <p14:tracePt t="41765" x="6573838" y="4432300"/>
          <p14:tracePt t="41773" x="6637338" y="4413250"/>
          <p14:tracePt t="41780" x="6691313" y="4405313"/>
          <p14:tracePt t="41789" x="6773863" y="4359275"/>
          <p14:tracePt t="41800" x="6856413" y="4340225"/>
          <p14:tracePt t="41805" x="6946900" y="4322763"/>
          <p14:tracePt t="41817" x="7029450" y="4268788"/>
          <p14:tracePt t="41821" x="7092950" y="4240213"/>
          <p14:tracePt t="41832" x="7156450" y="4222750"/>
          <p14:tracePt t="41837" x="7202488" y="4195763"/>
          <p14:tracePt t="41845" x="7265988" y="4159250"/>
          <p14:tracePt t="41853" x="7329488" y="4130675"/>
          <p14:tracePt t="41862" x="7392988" y="4094163"/>
          <p14:tracePt t="41869" x="7429500" y="4086225"/>
          <p14:tracePt t="41877" x="7494588" y="4049713"/>
          <p14:tracePt t="41885" x="7575550" y="4030663"/>
          <p14:tracePt t="41899" x="7648575" y="4003675"/>
          <p14:tracePt t="41901" x="7731125" y="3984625"/>
          <p14:tracePt t="41909" x="7777163" y="3967163"/>
          <p14:tracePt t="41917" x="7831138" y="3957638"/>
          <p14:tracePt t="41925" x="7894638" y="3948113"/>
          <p14:tracePt t="41933" x="7950200" y="3921125"/>
          <p14:tracePt t="41941" x="7967663" y="3911600"/>
          <p14:tracePt t="41949" x="7986713" y="3911600"/>
          <p14:tracePt t="41957" x="7994650" y="3911600"/>
          <p14:tracePt t="41965" x="8004175" y="3903663"/>
          <p14:tracePt t="42087" x="7986713" y="3903663"/>
          <p14:tracePt t="42098" x="7931150" y="3903663"/>
          <p14:tracePt t="42106" x="7858125" y="3903663"/>
          <p14:tracePt t="42111" x="7813675" y="3921125"/>
          <p14:tracePt t="42117" x="7758113" y="3921125"/>
          <p14:tracePt t="42126" x="7712075" y="3930650"/>
          <p14:tracePt t="42134" x="7694613" y="3930650"/>
          <p14:tracePt t="42141" x="7667625" y="3930650"/>
          <p14:tracePt t="42149" x="7648575" y="3940175"/>
          <p14:tracePt t="42157" x="7631113" y="3940175"/>
          <p14:tracePt t="42165" x="7612063" y="3940175"/>
          <p14:tracePt t="42174" x="7594600" y="3940175"/>
          <p14:tracePt t="42181" x="7575550" y="3940175"/>
          <p14:tracePt t="42190" x="7558088" y="3948113"/>
          <p14:tracePt t="42197" x="7531100" y="3948113"/>
          <p14:tracePt t="42207" x="7512050" y="3948113"/>
          <p14:tracePt t="42214" x="7494588" y="3948113"/>
          <p14:tracePt t="42230" x="7485063" y="3948113"/>
          <p14:tracePt t="42391" x="7512050" y="3948113"/>
          <p14:tracePt t="42402" x="7531100" y="3948113"/>
          <p14:tracePt t="42405" x="7575550" y="3948113"/>
          <p14:tracePt t="42414" x="7612063" y="3948113"/>
          <p14:tracePt t="42421" x="7675563" y="3921125"/>
          <p14:tracePt t="42431" x="7767638" y="3921125"/>
          <p14:tracePt t="42437" x="7840663" y="3921125"/>
          <p14:tracePt t="42445" x="7931150" y="3921125"/>
          <p14:tracePt t="42453" x="8023225" y="3921125"/>
          <p14:tracePt t="42461" x="8104188" y="3921125"/>
          <p14:tracePt t="42469" x="8213725" y="3921125"/>
          <p14:tracePt t="42477" x="8305800" y="3921125"/>
          <p14:tracePt t="42486" x="8415338" y="3921125"/>
          <p14:tracePt t="42493" x="8542338" y="3921125"/>
          <p14:tracePt t="42501" x="8651875" y="3921125"/>
          <p14:tracePt t="42510" x="8778875" y="3921125"/>
          <p14:tracePt t="42519" x="8907463" y="3921125"/>
          <p14:tracePt t="42525" x="8997950" y="3921125"/>
          <p14:tracePt t="42533" x="9126538" y="3921125"/>
          <p14:tracePt t="43317" x="8269288" y="3073400"/>
          <p14:tracePt t="43326" x="7439025" y="2963863"/>
          <p14:tracePt t="43334" x="6637338" y="2827338"/>
          <p14:tracePt t="43341" x="5853113" y="2744788"/>
          <p14:tracePt t="43349" x="5014913" y="2598738"/>
          <p14:tracePt t="43357" x="4257675" y="2489200"/>
          <p14:tracePt t="43365" x="3455988" y="2325688"/>
          <p14:tracePt t="43373" x="2744788" y="2106613"/>
          <p14:tracePt t="43382" x="2114550" y="1924050"/>
          <p14:tracePt t="43389" x="1595438" y="1751013"/>
          <p14:tracePt t="43398" x="1149350" y="1631950"/>
          <p14:tracePt t="43405" x="830263" y="1485900"/>
          <p14:tracePt t="43415" x="555625" y="1368425"/>
          <p14:tracePt t="43421" x="355600" y="1285875"/>
          <p14:tracePt t="43430" x="236538" y="1212850"/>
          <p14:tracePt t="43437" x="82550" y="11303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457200"/>
            <a:ext cx="8229601" cy="1143000"/>
          </a:xfrm>
        </p:spPr>
        <p:txBody>
          <a:bodyPr/>
          <a:lstStyle/>
          <a:p>
            <a:r>
              <a:rPr lang="ja-JP" altLang="en-US" dirty="0"/>
              <a:t>ＲＡＭの容量</a:t>
            </a:r>
          </a:p>
        </p:txBody>
      </p:sp>
      <p:sp>
        <p:nvSpPr>
          <p:cNvPr id="135171" name="Rectangle 3"/>
          <p:cNvSpPr>
            <a:spLocks noGrp="1" noChangeArrowheads="1"/>
          </p:cNvSpPr>
          <p:nvPr>
            <p:ph type="body" sz="half" idx="1"/>
          </p:nvPr>
        </p:nvSpPr>
        <p:spPr>
          <a:xfrm>
            <a:off x="457200" y="1600200"/>
            <a:ext cx="2819400" cy="4525963"/>
          </a:xfrm>
        </p:spPr>
        <p:txBody>
          <a:bodyPr/>
          <a:lstStyle/>
          <a:p>
            <a:r>
              <a:rPr lang="ja-JP" altLang="en-US" sz="2800"/>
              <a:t>深さ</a:t>
            </a:r>
            <a:r>
              <a:rPr lang="en-US" altLang="ja-JP" sz="2800"/>
              <a:t>×</a:t>
            </a:r>
            <a:r>
              <a:rPr lang="ja-JP" altLang="en-US" sz="2800"/>
              <a:t>幅</a:t>
            </a:r>
          </a:p>
          <a:p>
            <a:r>
              <a:rPr lang="ja-JP" altLang="en-US" sz="2800"/>
              <a:t>右の表に幅を掛ければ全体の容量が出る</a:t>
            </a:r>
          </a:p>
          <a:p>
            <a:r>
              <a:rPr lang="ja-JP" altLang="en-US" sz="2800"/>
              <a:t>省略した言い方でも十分（端数を覚えている人は少ない）</a:t>
            </a:r>
          </a:p>
          <a:p>
            <a:endParaRPr lang="en-US" altLang="ja-JP" sz="2800"/>
          </a:p>
        </p:txBody>
      </p:sp>
      <p:graphicFrame>
        <p:nvGraphicFramePr>
          <p:cNvPr id="135172" name="Group 4"/>
          <p:cNvGraphicFramePr>
            <a:graphicFrameLocks noGrp="1"/>
          </p:cNvGraphicFramePr>
          <p:nvPr>
            <p:ph sz="half" idx="2"/>
            <p:extLst>
              <p:ext uri="{D42A27DB-BD31-4B8C-83A1-F6EECF244321}">
                <p14:modId xmlns:p14="http://schemas.microsoft.com/office/powerpoint/2010/main" val="3385075770"/>
              </p:ext>
            </p:extLst>
          </p:nvPr>
        </p:nvGraphicFramePr>
        <p:xfrm>
          <a:off x="3419475" y="260350"/>
          <a:ext cx="5473700" cy="6225477"/>
        </p:xfrm>
        <a:graphic>
          <a:graphicData uri="http://schemas.openxmlformats.org/drawingml/2006/table">
            <a:tbl>
              <a:tblPr/>
              <a:tblGrid>
                <a:gridCol w="1944688">
                  <a:extLst>
                    <a:ext uri="{9D8B030D-6E8A-4147-A177-3AD203B41FA5}">
                      <a16:colId xmlns:a16="http://schemas.microsoft.com/office/drawing/2014/main" val="20000"/>
                    </a:ext>
                  </a:extLst>
                </a:gridCol>
                <a:gridCol w="1704975">
                  <a:extLst>
                    <a:ext uri="{9D8B030D-6E8A-4147-A177-3AD203B41FA5}">
                      <a16:colId xmlns:a16="http://schemas.microsoft.com/office/drawing/2014/main" val="20001"/>
                    </a:ext>
                  </a:extLst>
                </a:gridCol>
                <a:gridCol w="1824037">
                  <a:extLst>
                    <a:ext uri="{9D8B030D-6E8A-4147-A177-3AD203B41FA5}">
                      <a16:colId xmlns:a16="http://schemas.microsoft.com/office/drawing/2014/main" val="20002"/>
                    </a:ext>
                  </a:extLst>
                </a:gridCol>
              </a:tblGrid>
              <a:tr h="7667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アドレス</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本数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容量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省略した言い方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８</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２５６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２５６</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4096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4K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65536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64K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262144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256K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1048576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16777216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16M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3181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26835456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256M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1073741824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dirty="0">
                          <a:ln>
                            <a:noFill/>
                          </a:ln>
                          <a:solidFill>
                            <a:srgbClr val="FF0000"/>
                          </a:solidFill>
                          <a:effectLst/>
                          <a:latin typeface="Arial" panose="020B0604020202020204" pitchFamily="34" charset="0"/>
                          <a:ea typeface="ＭＳ Ｐゴシック" panose="020B0600070205080204" pitchFamily="50" charset="-128"/>
                        </a:rPr>
                        <a:t>1G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6400">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32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4204067296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4G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2" name="オーディオ 1">
            <a:hlinkClick r:id="" action="ppaction://media"/>
            <a:extLst>
              <a:ext uri="{FF2B5EF4-FFF2-40B4-BE49-F238E27FC236}">
                <a16:creationId xmlns:a16="http://schemas.microsoft.com/office/drawing/2014/main" id="{8712AC46-35AC-4E9A-B061-E47C7FC95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3153452"/>
      </p:ext>
    </p:extLst>
  </p:cSld>
  <p:clrMapOvr>
    <a:masterClrMapping/>
  </p:clrMapOvr>
  <mc:AlternateContent xmlns:mc="http://schemas.openxmlformats.org/markup-compatibility/2006">
    <mc:Choice xmlns:p14="http://schemas.microsoft.com/office/powerpoint/2010/main" Requires="p14">
      <p:transition spd="slow" p14:dur="2000" advTm="128671"/>
    </mc:Choice>
    <mc:Fallback>
      <p:transition spd="slow" advTm="12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6" x="8313738" y="3830638"/>
          <p14:tracePt t="369" x="8031163" y="3867150"/>
          <p14:tracePt t="378" x="7667625" y="3930650"/>
          <p14:tracePt t="385" x="7356475" y="3967163"/>
          <p14:tracePt t="394" x="7119938" y="3984625"/>
          <p14:tracePt t="401" x="6873875" y="4021138"/>
          <p14:tracePt t="410" x="6691313" y="4049713"/>
          <p14:tracePt t="417" x="6545263" y="4067175"/>
          <p14:tracePt t="430" x="6408738" y="4094163"/>
          <p14:tracePt t="440" x="6299200" y="4113213"/>
          <p14:tracePt t="441" x="6208713" y="4122738"/>
          <p14:tracePt t="449" x="6153150" y="4122738"/>
          <p14:tracePt t="459" x="6108700" y="4130675"/>
          <p14:tracePt t="465" x="6080125" y="4149725"/>
          <p14:tracePt t="473" x="6062663" y="4149725"/>
          <p14:tracePt t="481" x="6043613" y="4159250"/>
          <p14:tracePt t="778" x="6053138" y="4159250"/>
          <p14:tracePt t="786" x="6080125" y="4159250"/>
          <p14:tracePt t="795" x="6116638" y="4159250"/>
          <p14:tracePt t="801" x="6162675" y="4159250"/>
          <p14:tracePt t="14692" x="6172200" y="4159250"/>
          <p14:tracePt t="14699" x="6235700" y="4122738"/>
          <p14:tracePt t="14712" x="6362700" y="4057650"/>
          <p14:tracePt t="14713" x="6500813" y="4003675"/>
          <p14:tracePt t="14722" x="6637338" y="3957638"/>
          <p14:tracePt t="14729" x="6764338" y="3930650"/>
          <p14:tracePt t="14737" x="6856413" y="3911600"/>
          <p14:tracePt t="14745" x="6956425" y="3884613"/>
          <p14:tracePt t="14754" x="7065963" y="3857625"/>
          <p14:tracePt t="14762" x="7119938" y="3857625"/>
          <p14:tracePt t="14771" x="7156450" y="3848100"/>
          <p14:tracePt t="14778" x="7165975" y="3848100"/>
          <p14:tracePt t="14937" x="7165975" y="3840163"/>
          <p14:tracePt t="14945" x="7165975" y="3811588"/>
          <p14:tracePt t="14955" x="7165975" y="3775075"/>
          <p14:tracePt t="14961" x="7202488" y="3711575"/>
          <p14:tracePt t="14969" x="7229475" y="3638550"/>
          <p14:tracePt t="14977" x="7229475" y="3584575"/>
          <p14:tracePt t="14987" x="7229475" y="3519488"/>
          <p14:tracePt t="14993" x="7229475" y="3492500"/>
          <p14:tracePt t="15001" x="7229475" y="3455988"/>
          <p14:tracePt t="15010" x="7219950" y="3438525"/>
          <p14:tracePt t="15018" x="7192963" y="3411538"/>
          <p14:tracePt t="15025" x="7119938" y="3365500"/>
          <p14:tracePt t="15033" x="7019925" y="3309938"/>
          <p14:tracePt t="15048" x="6900863" y="3246438"/>
          <p14:tracePt t="15049" x="6783388" y="3173413"/>
          <p14:tracePt t="15059" x="6664325" y="3119438"/>
          <p14:tracePt t="15066" x="6564313" y="3063875"/>
          <p14:tracePt t="15073" x="6445250" y="2990850"/>
          <p14:tracePt t="15081" x="6381750" y="2946400"/>
          <p14:tracePt t="15089" x="6272213" y="2873375"/>
          <p14:tracePt t="15097" x="6189663" y="2854325"/>
          <p14:tracePt t="15105" x="6072188" y="2790825"/>
          <p14:tracePt t="15114" x="5972175" y="2717800"/>
          <p14:tracePt t="15121" x="5843588" y="2662238"/>
          <p14:tracePt t="15129" x="5743575" y="2635250"/>
          <p14:tracePt t="15137" x="5607050" y="2571750"/>
          <p14:tracePt t="15145" x="5478463" y="2517775"/>
          <p14:tracePt t="15153" x="5324475" y="2435225"/>
          <p14:tracePt t="15161" x="5214938" y="2408238"/>
          <p14:tracePt t="15170" x="5078413" y="2335213"/>
          <p14:tracePt t="15178" x="4959350" y="2289175"/>
          <p14:tracePt t="15186" x="4868863" y="2252663"/>
          <p14:tracePt t="15194" x="4803775" y="2216150"/>
          <p14:tracePt t="15203" x="4722813" y="2189163"/>
          <p14:tracePt t="15210" x="4676775" y="2160588"/>
          <p14:tracePt t="15217" x="4613275" y="2143125"/>
          <p14:tracePt t="15225" x="4567238" y="2116138"/>
          <p14:tracePt t="15233" x="4549775" y="2106613"/>
          <p14:tracePt t="15244" x="4530725" y="2097088"/>
          <p14:tracePt t="15249" x="4521200" y="2089150"/>
          <p14:tracePt t="15258" x="4513263" y="2070100"/>
          <p14:tracePt t="15266" x="4503738" y="2060575"/>
          <p14:tracePt t="15273" x="4494213" y="2043113"/>
          <p14:tracePt t="15282" x="4467225" y="2024063"/>
          <p14:tracePt t="15297" x="4421188" y="1979613"/>
          <p14:tracePt t="15305" x="4403725" y="1960563"/>
          <p14:tracePt t="15314" x="4357688" y="1924050"/>
          <p14:tracePt t="15321" x="4330700" y="1906588"/>
          <p14:tracePt t="15329" x="4267200" y="1878013"/>
          <p14:tracePt t="15337" x="4248150" y="1860550"/>
          <p14:tracePt t="15345" x="4202113" y="1841500"/>
          <p14:tracePt t="15353" x="4157663" y="1804988"/>
          <p14:tracePt t="15362" x="4148138" y="1797050"/>
          <p14:tracePt t="15369" x="4111625" y="1778000"/>
          <p14:tracePt t="15378" x="4094163" y="1760538"/>
          <p14:tracePt t="15386" x="4075113" y="1751013"/>
          <p14:tracePt t="15393" x="4065588" y="1741488"/>
          <p14:tracePt t="15401" x="4038600" y="1724025"/>
          <p14:tracePt t="15410" x="4029075" y="1714500"/>
          <p14:tracePt t="15417" x="4021138" y="1714500"/>
          <p14:tracePt t="15442" x="4002088" y="1714500"/>
          <p14:tracePt t="15556" x="3992563" y="1714500"/>
          <p14:tracePt t="15567" x="3965575" y="1724025"/>
          <p14:tracePt t="15573" x="3938588" y="1731963"/>
          <p14:tracePt t="15583" x="3892550" y="1741488"/>
          <p14:tracePt t="15585" x="3875088" y="1760538"/>
          <p14:tracePt t="15594" x="3856038" y="1778000"/>
          <p14:tracePt t="15604" x="3838575" y="1787525"/>
          <p14:tracePt t="15613" x="3792538" y="1804988"/>
          <p14:tracePt t="15619" x="3775075" y="1824038"/>
          <p14:tracePt t="15627" x="3738563" y="1841500"/>
          <p14:tracePt t="15634" x="3719513" y="1851025"/>
          <p14:tracePt t="15642" x="3719513" y="1860550"/>
          <p14:tracePt t="15649" x="3709988" y="1870075"/>
          <p14:tracePt t="15787" x="3702050" y="1870075"/>
          <p14:tracePt t="15794" x="3683000" y="1870075"/>
          <p14:tracePt t="15801" x="3636963" y="1870075"/>
          <p14:tracePt t="15811" x="3609975" y="1870075"/>
          <p14:tracePt t="15819" x="3592513" y="1870075"/>
          <p14:tracePt t="15830" x="3563938" y="1870075"/>
          <p14:tracePt t="15833" x="3546475" y="1870075"/>
          <p14:tracePt t="15849" x="3536950" y="1870075"/>
          <p14:tracePt t="15881" x="3536950" y="1860550"/>
          <p14:tracePt t="15906" x="3536950" y="1841500"/>
          <p14:tracePt t="15921" x="3536950" y="1833563"/>
          <p14:tracePt t="15929" x="3536950" y="1824038"/>
          <p14:tracePt t="15937" x="3536950" y="1814513"/>
          <p14:tracePt t="15955" x="3536950" y="1797050"/>
          <p14:tracePt t="15969" x="3536950" y="1787525"/>
          <p14:tracePt t="15978" x="3546475" y="1778000"/>
          <p14:tracePt t="15985" x="3556000" y="1768475"/>
          <p14:tracePt t="15993" x="3563938" y="1751013"/>
          <p14:tracePt t="16011" x="3573463" y="1741488"/>
          <p14:tracePt t="16025" x="3582988" y="1741488"/>
          <p14:tracePt t="16106" x="3592513" y="1741488"/>
          <p14:tracePt t="16145" x="3592513" y="1751013"/>
          <p14:tracePt t="16162" x="3592513" y="1778000"/>
          <p14:tracePt t="16170" x="3582988" y="1797050"/>
          <p14:tracePt t="16178" x="3563938" y="1804988"/>
          <p14:tracePt t="16186" x="3546475" y="1804988"/>
          <p14:tracePt t="16193" x="3509963" y="1814513"/>
          <p14:tracePt t="16210" x="3490913" y="1833563"/>
          <p14:tracePt t="16217" x="3473450" y="1833563"/>
          <p14:tracePt t="16428" x="3500438" y="1833563"/>
          <p14:tracePt t="16435" x="3546475" y="1833563"/>
          <p14:tracePt t="16441" x="3563938" y="1833563"/>
          <p14:tracePt t="16458" x="3573463" y="1833563"/>
          <p14:tracePt t="16466" x="3592513" y="1833563"/>
          <p14:tracePt t="16483" x="3609975" y="1833563"/>
          <p14:tracePt t="16494" x="3629025" y="1824038"/>
          <p14:tracePt t="16501" x="3636963" y="1824038"/>
          <p14:tracePt t="16505" x="3646488" y="1814513"/>
          <p14:tracePt t="16521" x="3665538" y="1797050"/>
          <p14:tracePt t="16537" x="3683000" y="1778000"/>
          <p14:tracePt t="16553" x="3692525" y="1768475"/>
          <p14:tracePt t="16562" x="3702050" y="1760538"/>
          <p14:tracePt t="16569" x="3702050" y="1751013"/>
          <p14:tracePt t="16579" x="3702050" y="1741488"/>
          <p14:tracePt t="16585" x="3719513" y="1724025"/>
          <p14:tracePt t="16593" x="3719513" y="1714500"/>
          <p14:tracePt t="16601" x="3729038" y="1697038"/>
          <p14:tracePt t="16617" x="3729038" y="1677988"/>
          <p14:tracePt t="16625" x="3738563" y="1660525"/>
          <p14:tracePt t="16642" x="3738563" y="1651000"/>
          <p14:tracePt t="16649" x="3738563" y="1631950"/>
          <p14:tracePt t="16658" x="3738563" y="1624013"/>
          <p14:tracePt t="16665" x="3738563" y="1604963"/>
          <p14:tracePt t="16673" x="3738563" y="1595438"/>
          <p14:tracePt t="16681" x="3738563" y="1587500"/>
          <p14:tracePt t="16689" x="3738563" y="1577975"/>
          <p14:tracePt t="16699" x="3738563" y="1568450"/>
          <p14:tracePt t="16711" x="3738563" y="1550988"/>
          <p14:tracePt t="16713" x="3738563" y="1541463"/>
          <p14:tracePt t="16721" x="3738563" y="1531938"/>
          <p14:tracePt t="16908" x="3729038" y="1541463"/>
          <p14:tracePt t="16916" x="3729038" y="1550988"/>
          <p14:tracePt t="16925" x="3729038" y="1568450"/>
          <p14:tracePt t="16929" x="3729038" y="1587500"/>
          <p14:tracePt t="16938" x="3729038" y="1614488"/>
          <p14:tracePt t="16945" x="3729038" y="1624013"/>
          <p14:tracePt t="16953" x="3729038" y="1631950"/>
          <p14:tracePt t="16969" x="3729038" y="1641475"/>
          <p14:tracePt t="17140" x="3729038" y="1660525"/>
          <p14:tracePt t="17457" x="3746500" y="1631950"/>
          <p14:tracePt t="17465" x="3756025" y="1624013"/>
          <p14:tracePt t="17474" x="3775075" y="1604963"/>
          <p14:tracePt t="17481" x="3783013" y="1595438"/>
          <p14:tracePt t="17491" x="3792538" y="1587500"/>
          <p14:tracePt t="17500" x="3802063" y="1577975"/>
          <p14:tracePt t="17508" x="3810000" y="1568450"/>
          <p14:tracePt t="17519" x="3829050" y="1550988"/>
          <p14:tracePt t="17521" x="3838575" y="1541463"/>
          <p14:tracePt t="17541" x="3856038" y="1531938"/>
          <p14:tracePt t="17566" x="3865563" y="1531938"/>
          <p14:tracePt t="17619" x="3892550" y="1531938"/>
          <p14:tracePt t="17625" x="3902075" y="1531938"/>
          <p14:tracePt t="17646" x="3929063" y="1531938"/>
          <p14:tracePt t="17649" x="3938588" y="1531938"/>
          <p14:tracePt t="17658" x="3965575" y="1550988"/>
          <p14:tracePt t="17665" x="3984625" y="1558925"/>
          <p14:tracePt t="17674" x="4038600" y="1568450"/>
          <p14:tracePt t="17681" x="4075113" y="1595438"/>
          <p14:tracePt t="17689" x="4102100" y="1604963"/>
          <p14:tracePt t="17697" x="4121150" y="1604963"/>
          <p14:tracePt t="17705" x="4129088" y="1604963"/>
          <p14:tracePt t="17868" x="4138613" y="1604963"/>
          <p14:tracePt t="17895" x="4138613" y="1595438"/>
          <p14:tracePt t="17905" x="4138613" y="1587500"/>
          <p14:tracePt t="17954" x="4138613" y="1568450"/>
          <p14:tracePt t="17969" x="4138613" y="1558925"/>
          <p14:tracePt t="17985" x="4129088" y="1558925"/>
          <p14:tracePt t="18002" x="4121150" y="1550988"/>
          <p14:tracePt t="18009" x="4111625" y="1531938"/>
          <p14:tracePt t="18026" x="4094163" y="1514475"/>
          <p14:tracePt t="18257" x="4084638" y="1504950"/>
          <p14:tracePt t="18426" x="4075113" y="1504950"/>
          <p14:tracePt t="18651" x="4065588" y="1504950"/>
          <p14:tracePt t="18768" x="4057650" y="1504950"/>
          <p14:tracePt t="18777" x="4057650" y="1514475"/>
          <p14:tracePt t="18810" x="4057650" y="1522413"/>
          <p14:tracePt t="18826" x="4057650" y="1541463"/>
          <p14:tracePt t="19617" x="4057650" y="1550988"/>
          <p14:tracePt t="19625" x="4048125" y="1558925"/>
          <p14:tracePt t="19641" x="4048125" y="1568450"/>
          <p14:tracePt t="19649" x="4038600" y="1595438"/>
          <p14:tracePt t="19665" x="4038600" y="1604963"/>
          <p14:tracePt t="19674" x="4038600" y="1624013"/>
          <p14:tracePt t="19681" x="4038600" y="1631950"/>
          <p14:tracePt t="19689" x="4038600" y="1651000"/>
          <p14:tracePt t="19697" x="4038600" y="1668463"/>
          <p14:tracePt t="19705" x="4038600" y="1677988"/>
          <p14:tracePt t="19721" x="4038600" y="1687513"/>
          <p14:tracePt t="19729" x="4038600" y="1704975"/>
          <p14:tracePt t="19737" x="4038600" y="1714500"/>
          <p14:tracePt t="19745" x="4038600" y="1724025"/>
          <p14:tracePt t="19761" x="4038600" y="1731963"/>
          <p14:tracePt t="19769" x="4038600" y="1741488"/>
          <p14:tracePt t="20148" x="4038600" y="1731963"/>
          <p14:tracePt t="20165" x="4038600" y="1724025"/>
          <p14:tracePt t="20186" x="4048125" y="1714500"/>
          <p14:tracePt t="20233" x="4048125" y="1704975"/>
          <p14:tracePt t="20409" x="4057650" y="1697038"/>
          <p14:tracePt t="20417" x="4075113" y="1697038"/>
          <p14:tracePt t="20426" x="4094163" y="1677988"/>
          <p14:tracePt t="20433" x="4102100" y="1677988"/>
          <p14:tracePt t="20442" x="4129088" y="1677988"/>
          <p14:tracePt t="20449" x="4148138" y="1677988"/>
          <p14:tracePt t="20461" x="4202113" y="1668463"/>
          <p14:tracePt t="20469" x="4248150" y="1668463"/>
          <p14:tracePt t="20473" x="4275138" y="1660525"/>
          <p14:tracePt t="20481" x="4303713" y="1660525"/>
          <p14:tracePt t="20489" x="4348163" y="1660525"/>
          <p14:tracePt t="20505" x="4367213" y="1651000"/>
          <p14:tracePt t="20513" x="4376738" y="1651000"/>
          <p14:tracePt t="20537" x="4384675" y="1651000"/>
          <p14:tracePt t="20593" x="4394200" y="1641475"/>
          <p14:tracePt t="20601" x="4403725" y="1631950"/>
          <p14:tracePt t="21210" x="4394200" y="1631950"/>
          <p14:tracePt t="21582" x="4376738" y="1631950"/>
          <p14:tracePt t="21585" x="4367213" y="1631950"/>
          <p14:tracePt t="21594" x="4348163" y="1631950"/>
          <p14:tracePt t="21626" x="4340225" y="1631950"/>
          <p14:tracePt t="21739" x="4311650" y="1631950"/>
          <p14:tracePt t="21745" x="4303713" y="1631950"/>
          <p14:tracePt t="21995" x="4294188" y="1631950"/>
          <p14:tracePt t="22011" x="4284663" y="1641475"/>
          <p14:tracePt t="22844" x="4257675" y="1641475"/>
          <p14:tracePt t="22849" x="4238625" y="1641475"/>
          <p14:tracePt t="22860" x="4211638" y="1641475"/>
          <p14:tracePt t="22865" x="4202113" y="1641475"/>
          <p14:tracePt t="22875" x="4175125" y="1641475"/>
          <p14:tracePt t="22889" x="4165600" y="1641475"/>
          <p14:tracePt t="23191" x="4157663" y="1641475"/>
          <p14:tracePt t="23197" x="4129088" y="1641475"/>
          <p14:tracePt t="23204" x="4121150" y="1641475"/>
          <p14:tracePt t="23217" x="4111625" y="1641475"/>
          <p14:tracePt t="23243" x="4094163" y="1641475"/>
          <p14:tracePt t="23266" x="4084638" y="1641475"/>
          <p14:tracePt t="23379" x="4075113" y="1641475"/>
          <p14:tracePt t="23388" x="4075113" y="1631950"/>
          <p14:tracePt t="23395" x="4084638" y="1624013"/>
          <p14:tracePt t="23403" x="4094163" y="1614488"/>
          <p14:tracePt t="23412" x="4111625" y="1614488"/>
          <p14:tracePt t="23417" x="4148138" y="1604963"/>
          <p14:tracePt t="23426" x="4175125" y="1604963"/>
          <p14:tracePt t="23433" x="4194175" y="1604963"/>
          <p14:tracePt t="23441" x="4221163" y="1587500"/>
          <p14:tracePt t="23449" x="4230688" y="1587500"/>
          <p14:tracePt t="23459" x="4248150" y="1577975"/>
          <p14:tracePt t="23771" x="4238625" y="1577975"/>
          <p14:tracePt t="23780" x="4230688" y="1587500"/>
          <p14:tracePt t="23794" x="4211638" y="1595438"/>
          <p14:tracePt t="23801" x="4194175" y="1595438"/>
          <p14:tracePt t="23811" x="4175125" y="1604963"/>
          <p14:tracePt t="23817" x="4157663" y="1624013"/>
          <p14:tracePt t="23829" x="4148138" y="1624013"/>
          <p14:tracePt t="23833" x="4138613" y="1631950"/>
          <p14:tracePt t="23859" x="4129088" y="1631950"/>
          <p14:tracePt t="23977" x="4129088" y="1641475"/>
          <p14:tracePt t="24002" x="4138613" y="1641475"/>
          <p14:tracePt t="24010" x="4148138" y="1641475"/>
          <p14:tracePt t="24026" x="4175125" y="1641475"/>
          <p14:tracePt t="24049" x="4184650" y="1641475"/>
          <p14:tracePt t="24065" x="4194175" y="1641475"/>
          <p14:tracePt t="24074" x="4194175" y="1631950"/>
          <p14:tracePt t="24111" x="4202113" y="1624013"/>
          <p14:tracePt t="24684" x="4211638" y="1624013"/>
          <p14:tracePt t="24801" x="4211638" y="1631950"/>
          <p14:tracePt t="24817" x="4202113" y="1660525"/>
          <p14:tracePt t="24827" x="4194175" y="1668463"/>
          <p14:tracePt t="24833" x="4175125" y="1677988"/>
          <p14:tracePt t="24844" x="4175125" y="1687513"/>
          <p14:tracePt t="24849" x="4165600" y="1697038"/>
          <p14:tracePt t="24860" x="4157663" y="1697038"/>
          <p14:tracePt t="24865" x="4138613" y="1714500"/>
          <p14:tracePt t="24881" x="4129088" y="1724025"/>
          <p14:tracePt t="24891" x="4121150" y="1731963"/>
          <p14:tracePt t="24905" x="4111625" y="1741488"/>
          <p14:tracePt t="24914" x="4111625" y="1751013"/>
          <p14:tracePt t="24929" x="4102100" y="1768475"/>
          <p14:tracePt t="25715" x="4094163" y="1778000"/>
          <p14:tracePt t="25723" x="4084638" y="1797050"/>
          <p14:tracePt t="25801" x="4075113" y="1804988"/>
          <p14:tracePt t="25809" x="4065588" y="1804988"/>
          <p14:tracePt t="25830" x="4057650" y="1804988"/>
          <p14:tracePt t="25833" x="4048125" y="1814513"/>
          <p14:tracePt t="26180" x="4048125" y="1824038"/>
          <p14:tracePt t="26196" x="4048125" y="1833563"/>
          <p14:tracePt t="26333" x="4038600" y="1841500"/>
          <p14:tracePt t="26395" x="4029075" y="1860550"/>
          <p14:tracePt t="26401" x="4029075" y="1870075"/>
          <p14:tracePt t="26410" x="4021138" y="1887538"/>
          <p14:tracePt t="26417" x="4021138" y="1897063"/>
          <p14:tracePt t="26442" x="4011613" y="1906588"/>
          <p14:tracePt t="26451" x="4002088" y="1914525"/>
          <p14:tracePt t="26713" x="3992563" y="1924050"/>
          <p14:tracePt t="26833" x="3992563" y="1914525"/>
          <p14:tracePt t="26849" x="3992563" y="1906588"/>
          <p14:tracePt t="26865" x="3992563" y="1887538"/>
          <p14:tracePt t="26881" x="3992563" y="1878013"/>
          <p14:tracePt t="26905" x="3992563" y="1870075"/>
          <p14:tracePt t="26931" x="3975100" y="1851025"/>
          <p14:tracePt t="26955" x="3975100" y="1841500"/>
          <p14:tracePt t="27010" x="3965575" y="1833563"/>
          <p14:tracePt t="27025" x="3965575" y="1824038"/>
          <p14:tracePt t="27042" x="3956050" y="1814513"/>
          <p14:tracePt t="27057" x="3956050" y="1804988"/>
          <p14:tracePt t="27066" x="3948113" y="1797050"/>
          <p14:tracePt t="27074" x="3938588" y="1787525"/>
          <p14:tracePt t="27090" x="3929063" y="1787525"/>
          <p14:tracePt t="27099" x="3919538" y="1778000"/>
          <p14:tracePt t="27113" x="3883025" y="1760538"/>
          <p14:tracePt t="27121" x="3865563" y="1751013"/>
          <p14:tracePt t="27137" x="3846513" y="1741488"/>
          <p14:tracePt t="27157" x="3829050" y="1731963"/>
          <p14:tracePt t="27163" x="3819525" y="1731963"/>
          <p14:tracePt t="27175" x="3802063" y="1714500"/>
          <p14:tracePt t="28034" x="3829050" y="1704975"/>
          <p14:tracePt t="28042" x="3846513" y="1704975"/>
          <p14:tracePt t="28057" x="3875088" y="1704975"/>
          <p14:tracePt t="28065" x="3883025" y="1704975"/>
          <p14:tracePt t="28074" x="3892550" y="1704975"/>
          <p14:tracePt t="28081" x="3919538" y="1704975"/>
          <p14:tracePt t="28091" x="3938588" y="1697038"/>
          <p14:tracePt t="28099" x="3956050" y="1697038"/>
          <p14:tracePt t="28110" x="3984625" y="1668463"/>
          <p14:tracePt t="28114" x="4029075" y="1668463"/>
          <p14:tracePt t="28122" x="4048125" y="1668463"/>
          <p14:tracePt t="28131" x="4102100" y="1668463"/>
          <p14:tracePt t="28147" x="4194175" y="1668463"/>
          <p14:tracePt t="28153" x="4238625" y="1668463"/>
          <p14:tracePt t="28161" x="4267200" y="1668463"/>
          <p14:tracePt t="28169" x="4294188" y="1668463"/>
          <p14:tracePt t="28178" x="4340225" y="1668463"/>
          <p14:tracePt t="28185" x="4348163" y="1668463"/>
          <p14:tracePt t="28193" x="4394200" y="1668463"/>
          <p14:tracePt t="28203" x="4440238" y="1660525"/>
          <p14:tracePt t="28210" x="4467225" y="1660525"/>
          <p14:tracePt t="28221" x="4503738" y="1651000"/>
          <p14:tracePt t="28225" x="4549775" y="1641475"/>
          <p14:tracePt t="28234" x="4630738" y="1614488"/>
          <p14:tracePt t="28242" x="4659313" y="1614488"/>
          <p14:tracePt t="28249" x="4695825" y="1604963"/>
          <p14:tracePt t="28258" x="4730750" y="1604963"/>
          <p14:tracePt t="28266" x="4759325" y="1604963"/>
          <p14:tracePt t="28276" x="4776788" y="1604963"/>
          <p14:tracePt t="28281" x="4803775" y="1595438"/>
          <p14:tracePt t="28289" x="4813300" y="1595438"/>
          <p14:tracePt t="28297" x="4849813" y="1595438"/>
          <p14:tracePt t="28305" x="4859338" y="1595438"/>
          <p14:tracePt t="28313" x="4886325" y="1595438"/>
          <p14:tracePt t="28321" x="4895850" y="1595438"/>
          <p14:tracePt t="28329" x="4905375" y="1595438"/>
          <p14:tracePt t="28337" x="4922838" y="1595438"/>
          <p14:tracePt t="28345" x="4932363" y="1595438"/>
          <p14:tracePt t="28353" x="4941888" y="1595438"/>
          <p14:tracePt t="28668" x="4949825" y="1595438"/>
          <p14:tracePt t="28679" x="4986338" y="1595438"/>
          <p14:tracePt t="28681" x="5041900" y="1595438"/>
          <p14:tracePt t="28692" x="5095875" y="1595438"/>
          <p14:tracePt t="28697" x="5168900" y="1595438"/>
          <p14:tracePt t="28705" x="5260975" y="1595438"/>
          <p14:tracePt t="28713" x="5334000" y="1595438"/>
          <p14:tracePt t="28721" x="5405438" y="1595438"/>
          <p14:tracePt t="28729" x="5478463" y="1595438"/>
          <p14:tracePt t="28739" x="5561013" y="1614488"/>
          <p14:tracePt t="28747" x="5616575" y="1614488"/>
          <p14:tracePt t="28755" x="5688013" y="1614488"/>
          <p14:tracePt t="28767" x="5724525" y="1614488"/>
          <p14:tracePt t="28769" x="5780088" y="1624013"/>
          <p14:tracePt t="28778" x="5807075" y="1624013"/>
          <p14:tracePt t="28785" x="5826125" y="1631950"/>
          <p14:tracePt t="28795" x="5853113" y="1631950"/>
          <p14:tracePt t="28801" x="5870575" y="1631950"/>
          <p14:tracePt t="28809" x="5889625" y="1631950"/>
          <p14:tracePt t="28818" x="5899150" y="1631950"/>
          <p14:tracePt t="28828" x="5907088" y="1631950"/>
          <p14:tracePt t="28833" x="5916613" y="1631950"/>
          <p14:tracePt t="28867" x="5926138" y="1631950"/>
          <p14:tracePt t="29305" x="5953125" y="1641475"/>
          <p14:tracePt t="29314" x="5980113" y="1641475"/>
          <p14:tracePt t="29321" x="6007100" y="1641475"/>
          <p14:tracePt t="29329" x="6043613" y="1641475"/>
          <p14:tracePt t="29339" x="6099175" y="1641475"/>
          <p14:tracePt t="29345" x="6162675" y="1641475"/>
          <p14:tracePt t="29353" x="6218238" y="1641475"/>
          <p14:tracePt t="29361" x="6254750" y="1641475"/>
          <p14:tracePt t="29369" x="6308725" y="1641475"/>
          <p14:tracePt t="29377" x="6362700" y="1641475"/>
          <p14:tracePt t="29385" x="6408738" y="1641475"/>
          <p14:tracePt t="29394" x="6435725" y="1641475"/>
          <p14:tracePt t="29401" x="6481763" y="1641475"/>
          <p14:tracePt t="29409" x="6508750" y="1641475"/>
          <p14:tracePt t="29417" x="6518275" y="1641475"/>
          <p14:tracePt t="29425" x="6527800" y="1641475"/>
          <p14:tracePt t="29450" x="6537325" y="1660525"/>
          <p14:tracePt t="30090" x="6537325" y="1677988"/>
          <p14:tracePt t="30113" x="6527800" y="1677988"/>
          <p14:tracePt t="30129" x="6518275" y="1677988"/>
          <p14:tracePt t="30137" x="6491288" y="1677988"/>
          <p14:tracePt t="30145" x="6464300" y="1677988"/>
          <p14:tracePt t="30155" x="6435725" y="1677988"/>
          <p14:tracePt t="30161" x="6391275" y="1677988"/>
          <p14:tracePt t="30169" x="6372225" y="1677988"/>
          <p14:tracePt t="30177" x="6335713" y="1677988"/>
          <p14:tracePt t="30191" x="6318250" y="1677988"/>
          <p14:tracePt t="30193" x="6291263" y="1677988"/>
          <p14:tracePt t="30201" x="6272213" y="1677988"/>
          <p14:tracePt t="30210" x="6235700" y="1677988"/>
          <p14:tracePt t="30217" x="6218238" y="1677988"/>
          <p14:tracePt t="30226" x="6189663" y="1677988"/>
          <p14:tracePt t="30233" x="6172200" y="1677988"/>
          <p14:tracePt t="30242" x="6145213" y="1677988"/>
          <p14:tracePt t="30249" x="6108700" y="1677988"/>
          <p14:tracePt t="30257" x="6089650" y="1677988"/>
          <p14:tracePt t="30266" x="6053138" y="1687513"/>
          <p14:tracePt t="30278" x="6043613" y="1687513"/>
          <p14:tracePt t="30283" x="5999163" y="1704975"/>
          <p14:tracePt t="30297" x="5989638" y="1704975"/>
          <p14:tracePt t="30306" x="5980113" y="1704975"/>
          <p14:tracePt t="30321" x="5972175" y="1714500"/>
          <p14:tracePt t="30465" x="5972175" y="1704975"/>
          <p14:tracePt t="30473" x="5972175" y="1697038"/>
          <p14:tracePt t="30481" x="5989638" y="1677988"/>
          <p14:tracePt t="30489" x="6007100" y="1668463"/>
          <p14:tracePt t="30497" x="6053138" y="1641475"/>
          <p14:tracePt t="30505" x="6116638" y="1624013"/>
          <p14:tracePt t="30515" x="6145213" y="1624013"/>
          <p14:tracePt t="30521" x="6172200" y="1614488"/>
          <p14:tracePt t="30529" x="6226175" y="1614488"/>
          <p14:tracePt t="30537" x="6254750" y="1614488"/>
          <p14:tracePt t="30545" x="6308725" y="1595438"/>
          <p14:tracePt t="30553" x="6354763" y="1587500"/>
          <p14:tracePt t="30562" x="6362700" y="1587500"/>
          <p14:tracePt t="30569" x="6381750" y="1587500"/>
          <p14:tracePt t="30577" x="6408738" y="1587500"/>
          <p14:tracePt t="30585" x="6427788" y="1587500"/>
          <p14:tracePt t="30593" x="6445250" y="1587500"/>
          <p14:tracePt t="30601" x="6464300" y="1587500"/>
          <p14:tracePt t="30610" x="6472238" y="1587500"/>
          <p14:tracePt t="30617" x="6481763" y="1587500"/>
          <p14:tracePt t="30633" x="6491288" y="1587500"/>
          <p14:tracePt t="30641" x="6500813" y="1595438"/>
          <p14:tracePt t="30649" x="6508750" y="1604963"/>
          <p14:tracePt t="30665" x="6518275" y="1614488"/>
          <p14:tracePt t="30674" x="6537325" y="1614488"/>
          <p14:tracePt t="30681" x="6537325" y="1624013"/>
          <p14:tracePt t="30691" x="6554788" y="1631950"/>
          <p14:tracePt t="30697" x="6564313" y="1631950"/>
          <p14:tracePt t="30705" x="6581775" y="1631950"/>
          <p14:tracePt t="30713" x="6591300" y="1641475"/>
          <p14:tracePt t="30724" x="6600825" y="1651000"/>
          <p14:tracePt t="30748" x="6610350" y="1651000"/>
          <p14:tracePt t="31028" x="6610350" y="1660525"/>
          <p14:tracePt t="31710" x="6610350" y="1677988"/>
          <p14:tracePt t="31716" x="6610350" y="1687513"/>
          <p14:tracePt t="31724" x="6610350" y="1704975"/>
          <p14:tracePt t="31738" x="6591300" y="1724025"/>
          <p14:tracePt t="31746" x="6581775" y="1731963"/>
          <p14:tracePt t="31754" x="6573838" y="1741488"/>
          <p14:tracePt t="31762" x="6564313" y="1751013"/>
          <p14:tracePt t="32244" x="6545263" y="1751013"/>
          <p14:tracePt t="32255" x="6545263" y="1760538"/>
          <p14:tracePt t="32261" x="6545263" y="1768475"/>
          <p14:tracePt t="32292" x="6545263" y="1778000"/>
          <p14:tracePt t="32305" x="6545263" y="1797050"/>
          <p14:tracePt t="32434" x="6545263" y="1804988"/>
          <p14:tracePt t="32443" x="6537325" y="1814513"/>
          <p14:tracePt t="32466" x="6537325" y="1824038"/>
          <p14:tracePt t="32481" x="6537325" y="1833563"/>
          <p14:tracePt t="32497" x="6537325" y="1841500"/>
          <p14:tracePt t="32515" x="6537325" y="1851025"/>
          <p14:tracePt t="32529" x="6537325" y="1860550"/>
          <p14:tracePt t="32537" x="6537325" y="1878013"/>
          <p14:tracePt t="32553" x="6537325" y="1887538"/>
          <p14:tracePt t="32561" x="6537325" y="1897063"/>
          <p14:tracePt t="32577" x="6527800" y="1897063"/>
          <p14:tracePt t="32603" x="6518275" y="1906588"/>
          <p14:tracePt t="32619" x="6518275" y="1914525"/>
          <p14:tracePt t="32633" x="6508750" y="1924050"/>
          <p14:tracePt t="32642" x="6500813" y="1933575"/>
          <p14:tracePt t="32665" x="6491288" y="1943100"/>
          <p14:tracePt t="32938" x="6491288" y="1951038"/>
          <p14:tracePt t="32955" x="6481763" y="1951038"/>
          <p14:tracePt t="32969" x="6464300" y="1970088"/>
          <p14:tracePt t="33604" x="6454775" y="1979613"/>
          <p14:tracePt t="33649" x="6445250" y="2006600"/>
          <p14:tracePt t="34117" x="6435725" y="2016125"/>
          <p14:tracePt t="34178" x="6435725" y="2006600"/>
          <p14:tracePt t="34186" x="6435725" y="1997075"/>
          <p14:tracePt t="34238" x="6445250" y="1997075"/>
          <p14:tracePt t="34249" x="6464300" y="1997075"/>
          <p14:tracePt t="34259" x="6481763" y="1987550"/>
          <p14:tracePt t="34265" x="6500813" y="1987550"/>
          <p14:tracePt t="34274" x="6518275" y="1987550"/>
          <p14:tracePt t="34281" x="6554788" y="1987550"/>
          <p14:tracePt t="34290" x="6591300" y="1987550"/>
          <p14:tracePt t="34299" x="6610350" y="1987550"/>
          <p14:tracePt t="34309" x="6664325" y="1987550"/>
          <p14:tracePt t="34314" x="6727825" y="1987550"/>
          <p14:tracePt t="34322" x="6764338" y="1987550"/>
          <p14:tracePt t="34329" x="6819900" y="1987550"/>
          <p14:tracePt t="34338" x="6864350" y="1987550"/>
          <p14:tracePt t="34345" x="6873875" y="1987550"/>
          <p14:tracePt t="34353" x="6910388" y="1987550"/>
          <p14:tracePt t="34361" x="6929438" y="1987550"/>
          <p14:tracePt t="34369" x="6937375" y="1987550"/>
          <p14:tracePt t="34377" x="6946900" y="1987550"/>
          <p14:tracePt t="34385" x="6956425" y="1987550"/>
          <p14:tracePt t="34394" x="6964363" y="1979613"/>
          <p14:tracePt t="34418" x="6973888" y="1970088"/>
          <p14:tracePt t="34434" x="6983413" y="1970088"/>
          <p14:tracePt t="34458" x="6992938" y="1970088"/>
          <p14:tracePt t="35940" x="6983413" y="1960563"/>
          <p14:tracePt t="35961" x="6983413" y="1943100"/>
          <p14:tracePt t="35977" x="6983413" y="1924050"/>
          <p14:tracePt t="35985" x="7000875" y="1924050"/>
          <p14:tracePt t="35993" x="7010400" y="1914525"/>
          <p14:tracePt t="36001" x="7037388" y="1914525"/>
          <p14:tracePt t="36009" x="7056438" y="1914525"/>
          <p14:tracePt t="36017" x="7092950" y="1906588"/>
          <p14:tracePt t="36025" x="7119938" y="1906588"/>
          <p14:tracePt t="36033" x="7138988" y="1906588"/>
          <p14:tracePt t="36041" x="7183438" y="1887538"/>
          <p14:tracePt t="36049" x="7192963" y="1887538"/>
          <p14:tracePt t="36059" x="7202488" y="1887538"/>
          <p14:tracePt t="36065" x="7219950" y="1887538"/>
          <p14:tracePt t="36083" x="7229475" y="1887538"/>
          <p14:tracePt t="36095" x="7239000" y="1887538"/>
          <p14:tracePt t="36098" x="7256463" y="1887538"/>
          <p14:tracePt t="36109" x="7265988" y="1887538"/>
          <p14:tracePt t="36114" x="7275513" y="1887538"/>
          <p14:tracePt t="36130" x="7302500" y="1887538"/>
          <p14:tracePt t="36140" x="7312025" y="1887538"/>
          <p14:tracePt t="36146" x="7329488" y="1878013"/>
          <p14:tracePt t="36158" x="7348538" y="1878013"/>
          <p14:tracePt t="36161" x="7366000" y="1878013"/>
          <p14:tracePt t="36169" x="7385050" y="1878013"/>
          <p14:tracePt t="36179" x="7392988" y="1878013"/>
          <p14:tracePt t="36188" x="7402513" y="1878013"/>
          <p14:tracePt t="36209" x="7421563" y="1878013"/>
          <p14:tracePt t="36220" x="7429500" y="1878013"/>
          <p14:tracePt t="36268" x="7439025" y="1878013"/>
          <p14:tracePt t="37148" x="7448550" y="1870075"/>
          <p14:tracePt t="37163" x="7448550" y="1851025"/>
          <p14:tracePt t="37177" x="7448550" y="1841500"/>
          <p14:tracePt t="37186" x="7448550" y="1833563"/>
          <p14:tracePt t="37426" x="7448550" y="1824038"/>
          <p14:tracePt t="37449" x="7439025" y="1824038"/>
          <p14:tracePt t="37457" x="7429500" y="1824038"/>
          <p14:tracePt t="37473" x="7421563" y="1824038"/>
          <p14:tracePt t="37482" x="7412038" y="1824038"/>
          <p14:tracePt t="37798" x="7402513" y="1824038"/>
          <p14:tracePt t="37814" x="7392988" y="1824038"/>
          <p14:tracePt t="37827" x="7385050" y="1824038"/>
          <p14:tracePt t="37833" x="7375525" y="1824038"/>
          <p14:tracePt t="37844" x="7356475" y="1841500"/>
          <p14:tracePt t="37929" x="7348538" y="1851025"/>
          <p14:tracePt t="37978" x="7339013" y="1851025"/>
          <p14:tracePt t="37985" x="7329488" y="1841500"/>
          <p14:tracePt t="37993" x="7319963" y="1841500"/>
          <p14:tracePt t="38164" x="7319963" y="1851025"/>
          <p14:tracePt t="38176" x="7319963" y="1870075"/>
          <p14:tracePt t="38187" x="7319963" y="1887538"/>
          <p14:tracePt t="38193" x="7319963" y="1914525"/>
          <p14:tracePt t="38209" x="7319963" y="1943100"/>
          <p14:tracePt t="38222" x="7319963" y="1970088"/>
          <p14:tracePt t="38226" x="7319963" y="1979613"/>
          <p14:tracePt t="38233" x="7319963" y="2006600"/>
          <p14:tracePt t="38244" x="7319963" y="2033588"/>
          <p14:tracePt t="38253" x="7319963" y="2060575"/>
          <p14:tracePt t="38257" x="7319963" y="2116138"/>
          <p14:tracePt t="38265" x="7319963" y="2160588"/>
          <p14:tracePt t="38274" x="7348538" y="2216150"/>
          <p14:tracePt t="38281" x="7392988" y="2316163"/>
          <p14:tracePt t="38291" x="7412038" y="2389188"/>
          <p14:tracePt t="38297" x="7475538" y="2508250"/>
          <p14:tracePt t="38309" x="7531100" y="2589213"/>
          <p14:tracePt t="38316" x="7602538" y="2727325"/>
          <p14:tracePt t="38325" x="7658100" y="2827338"/>
          <p14:tracePt t="38332" x="7731125" y="2963863"/>
          <p14:tracePt t="38337" x="7777163" y="3054350"/>
          <p14:tracePt t="38345" x="7831138" y="3173413"/>
          <p14:tracePt t="38353" x="7904163" y="3273425"/>
          <p14:tracePt t="38361" x="7950200" y="3355975"/>
          <p14:tracePt t="38369" x="7986713" y="3438525"/>
          <p14:tracePt t="38377" x="7986713" y="3492500"/>
          <p14:tracePt t="38386" x="8031163" y="3575050"/>
          <p14:tracePt t="38393" x="8040688" y="3629025"/>
          <p14:tracePt t="38401" x="8040688" y="3675063"/>
          <p14:tracePt t="38409" x="8059738" y="3730625"/>
          <p14:tracePt t="38417" x="8067675" y="3748088"/>
          <p14:tracePt t="38426" x="8077200" y="3775075"/>
          <p14:tracePt t="38434" x="8096250" y="3803650"/>
          <p14:tracePt t="38442" x="8096250" y="3830638"/>
          <p14:tracePt t="38449" x="8096250" y="3848100"/>
          <p14:tracePt t="38458" x="8096250" y="3875088"/>
          <p14:tracePt t="38465" x="8096250" y="3894138"/>
          <p14:tracePt t="38473" x="8104188" y="3921125"/>
          <p14:tracePt t="38483" x="8123238" y="3948113"/>
          <p14:tracePt t="38494" x="8132763" y="3994150"/>
          <p14:tracePt t="38498" x="8132763" y="4013200"/>
          <p14:tracePt t="38510" x="8132763" y="4067175"/>
          <p14:tracePt t="38518" x="8132763" y="4094163"/>
          <p14:tracePt t="38521" x="8140700" y="4140200"/>
          <p14:tracePt t="38529" x="8140700" y="4176713"/>
          <p14:tracePt t="38537" x="8140700" y="4232275"/>
          <p14:tracePt t="38546" x="8140700" y="4249738"/>
          <p14:tracePt t="38553" x="8140700" y="4295775"/>
          <p14:tracePt t="38563" x="8150225" y="4322763"/>
          <p14:tracePt t="38569" x="8169275" y="4349750"/>
          <p14:tracePt t="38729" x="8169275" y="4340225"/>
          <p14:tracePt t="38737" x="8169275" y="4332288"/>
          <p14:tracePt t="38762" x="8169275" y="4313238"/>
          <p14:tracePt t="38801" x="8169275" y="4295775"/>
          <p14:tracePt t="38849" x="8150225" y="4295775"/>
          <p14:tracePt t="38907" x="8140700" y="4295775"/>
          <p14:tracePt t="38913" x="8132763" y="4286250"/>
          <p14:tracePt t="38930" x="8123238" y="4276725"/>
          <p14:tracePt t="39042" x="8104188" y="4276725"/>
          <p14:tracePt t="39058" x="8096250" y="4276725"/>
          <p14:tracePt t="39081" x="8086725" y="4276725"/>
          <p14:tracePt t="39098" x="8067675" y="4276725"/>
          <p14:tracePt t="39130" x="8059738" y="4276725"/>
          <p14:tracePt t="39154" x="8040688" y="4268788"/>
          <p14:tracePt t="39161" x="8031163" y="4259263"/>
          <p14:tracePt t="39281" x="8023225" y="4259263"/>
          <p14:tracePt t="39322" x="8013700" y="4259263"/>
          <p14:tracePt t="39330" x="8004175" y="4259263"/>
          <p14:tracePt t="39337" x="7986713" y="4259263"/>
          <p14:tracePt t="39355" x="7977188" y="4259263"/>
          <p14:tracePt t="39428" x="7967663" y="4259263"/>
          <p14:tracePt t="39442" x="7958138" y="4259263"/>
          <p14:tracePt t="39457" x="7950200" y="4268788"/>
          <p14:tracePt t="39466" x="7940675" y="4276725"/>
          <p14:tracePt t="39490" x="7940675" y="4286250"/>
          <p14:tracePt t="39498" x="7931150" y="4295775"/>
          <p14:tracePt t="39537" x="7921625" y="4303713"/>
          <p14:tracePt t="39636" x="7921625" y="4295775"/>
          <p14:tracePt t="39647" x="7921625" y="4286250"/>
          <p14:tracePt t="39649" x="7913688" y="4268788"/>
          <p14:tracePt t="39665" x="7913688" y="4259263"/>
          <p14:tracePt t="39745" x="7904163" y="4259263"/>
          <p14:tracePt t="40801" x="7894638" y="4259263"/>
          <p14:tracePt t="40829" x="7894638" y="4286250"/>
          <p14:tracePt t="40835" x="7894638" y="4295775"/>
          <p14:tracePt t="40846" x="7894638" y="4313238"/>
          <p14:tracePt t="40851" x="7894638" y="4340225"/>
          <p14:tracePt t="40861" x="7894638" y="4359275"/>
          <p14:tracePt t="40865" x="7894638" y="4395788"/>
          <p14:tracePt t="40876" x="7894638" y="4432300"/>
          <p14:tracePt t="40881" x="7894638" y="4449763"/>
          <p14:tracePt t="40892" x="7894638" y="4486275"/>
          <p14:tracePt t="40897" x="7894638" y="4495800"/>
          <p14:tracePt t="40907" x="7894638" y="4522788"/>
          <p14:tracePt t="40913" x="7894638" y="4541838"/>
          <p14:tracePt t="40921" x="7894638" y="4551363"/>
          <p14:tracePt t="40931" x="7894638" y="4559300"/>
          <p14:tracePt t="40938" x="7894638" y="4568825"/>
          <p14:tracePt t="40947" x="7894638" y="4578350"/>
          <p14:tracePt t="40970" x="7894638" y="4587875"/>
          <p14:tracePt t="40979" x="7894638" y="4605338"/>
          <p14:tracePt t="40993" x="7894638" y="4614863"/>
          <p14:tracePt t="41009" x="7894638" y="4624388"/>
          <p14:tracePt t="41017" x="7894638" y="4641850"/>
          <p14:tracePt t="41026" x="7894638" y="4651375"/>
          <p14:tracePt t="41033" x="7894638" y="4660900"/>
          <p14:tracePt t="41041" x="7894638" y="4668838"/>
          <p14:tracePt t="41049" x="7894638" y="4678363"/>
          <p14:tracePt t="41065" x="7894638" y="4687888"/>
          <p14:tracePt t="41083" x="7894638" y="4697413"/>
          <p14:tracePt t="41099" x="7894638" y="4705350"/>
          <p14:tracePt t="41125" x="7894638" y="4724400"/>
          <p14:tracePt t="41161" x="7894638" y="4732338"/>
          <p14:tracePt t="41270" x="7894638" y="4741863"/>
          <p14:tracePt t="42180" x="7904163" y="4751388"/>
          <p14:tracePt t="43079" x="7913688" y="4741863"/>
          <p14:tracePt t="43130" x="7921625" y="4732338"/>
          <p14:tracePt t="43171" x="7931150" y="4732338"/>
          <p14:tracePt t="43251" x="7940675" y="4732338"/>
          <p14:tracePt t="43521" x="7950200" y="4724400"/>
          <p14:tracePt t="43546" x="7967663" y="4714875"/>
          <p14:tracePt t="43553" x="7977188" y="4697413"/>
          <p14:tracePt t="43562" x="7977188" y="4687888"/>
          <p14:tracePt t="43569" x="7977188" y="4678363"/>
          <p14:tracePt t="43578" x="7986713" y="4660900"/>
          <p14:tracePt t="43585" x="7986713" y="4651375"/>
          <p14:tracePt t="44076" x="7986713" y="4660900"/>
          <p14:tracePt t="44084" x="7986713" y="4668838"/>
          <p14:tracePt t="44101" x="7986713" y="4687888"/>
          <p14:tracePt t="44116" x="7986713" y="4697413"/>
          <p14:tracePt t="46489" x="7977188" y="4705350"/>
          <p14:tracePt t="47917" x="7940675" y="4705350"/>
          <p14:tracePt t="47929" x="7894638" y="4705350"/>
          <p14:tracePt t="47940" x="7885113" y="4705350"/>
          <p14:tracePt t="47945" x="7858125" y="4724400"/>
          <p14:tracePt t="47955" x="7850188" y="4724400"/>
          <p14:tracePt t="47961" x="7840663" y="4732338"/>
          <p14:tracePt t="47969" x="7804150" y="4732338"/>
          <p14:tracePt t="47977" x="7794625" y="4741863"/>
          <p14:tracePt t="47985" x="7767638" y="4751388"/>
          <p14:tracePt t="47993" x="7758113" y="4751388"/>
          <p14:tracePt t="48001" x="7721600" y="4768850"/>
          <p14:tracePt t="48009" x="7704138" y="4778375"/>
          <p14:tracePt t="48025" x="7685088" y="4787900"/>
          <p14:tracePt t="48034" x="7675563" y="4787900"/>
          <p14:tracePt t="48049" x="7667625" y="4787900"/>
          <p14:tracePt t="48581" x="7658100" y="4787900"/>
          <p14:tracePt t="48594" x="7658100" y="4778375"/>
          <p14:tracePt t="48658" x="7658100" y="4768850"/>
          <p14:tracePt t="48691" x="7658100" y="4760913"/>
          <p14:tracePt t="48699" x="7658100" y="4741863"/>
          <p14:tracePt t="48707" x="7658100" y="4732338"/>
          <p14:tracePt t="48715" x="7658100" y="4724400"/>
          <p14:tracePt t="48730" x="7648575" y="4705350"/>
          <p14:tracePt t="48750" x="7612063" y="4668838"/>
          <p14:tracePt t="48753" x="7612063" y="4660900"/>
          <p14:tracePt t="48761" x="7612063" y="4651375"/>
          <p14:tracePt t="48769" x="7602538" y="4641850"/>
          <p14:tracePt t="48777" x="7594600" y="4614863"/>
          <p14:tracePt t="48785" x="7594600" y="4605338"/>
          <p14:tracePt t="48793" x="7594600" y="4578350"/>
          <p14:tracePt t="48801" x="7575550" y="4551363"/>
          <p14:tracePt t="48817" x="7575550" y="4514850"/>
          <p14:tracePt t="48825" x="7575550" y="4505325"/>
          <p14:tracePt t="48833" x="7575550" y="4468813"/>
          <p14:tracePt t="48841" x="7575550" y="4449763"/>
          <p14:tracePt t="48850" x="7575550" y="4432300"/>
          <p14:tracePt t="48860" x="7575550" y="4422775"/>
          <p14:tracePt t="48865" x="7575550" y="4386263"/>
          <p14:tracePt t="48881" x="7575550" y="4368800"/>
          <p14:tracePt t="48890" x="7575550" y="4349750"/>
          <p14:tracePt t="48897" x="7575550" y="4340225"/>
          <p14:tracePt t="48910" x="7575550" y="4332288"/>
          <p14:tracePt t="48915" x="7575550" y="4322763"/>
          <p14:tracePt t="48925" x="7575550" y="4303713"/>
          <p14:tracePt t="48937" x="7567613" y="4286250"/>
          <p14:tracePt t="48954" x="7567613" y="4268788"/>
          <p14:tracePt t="48961" x="7567613" y="4259263"/>
          <p14:tracePt t="48969" x="7558088" y="4249738"/>
          <p14:tracePt t="49317" x="7558088" y="4268788"/>
          <p14:tracePt t="49327" x="7558088" y="4303713"/>
          <p14:tracePt t="49331" x="7558088" y="4332288"/>
          <p14:tracePt t="49340" x="7558088" y="4349750"/>
          <p14:tracePt t="49345" x="7558088" y="4395788"/>
          <p14:tracePt t="49353" x="7558088" y="4413250"/>
          <p14:tracePt t="49362" x="7558088" y="4441825"/>
          <p14:tracePt t="49371" x="7558088" y="4459288"/>
          <p14:tracePt t="49379" x="7558088" y="4486275"/>
          <p14:tracePt t="49387" x="7558088" y="4505325"/>
          <p14:tracePt t="49395" x="7558088" y="4532313"/>
          <p14:tracePt t="49402" x="7558088" y="4578350"/>
          <p14:tracePt t="49410" x="7558088" y="4595813"/>
          <p14:tracePt t="49417" x="7558088" y="4632325"/>
          <p14:tracePt t="49426" x="7558088" y="4651375"/>
          <p14:tracePt t="49433" x="7558088" y="4678363"/>
          <p14:tracePt t="49441" x="7558088" y="4697413"/>
          <p14:tracePt t="49450" x="7548563" y="4724400"/>
          <p14:tracePt t="49457" x="7539038" y="4732338"/>
          <p14:tracePt t="49472" x="7539038" y="4741863"/>
          <p14:tracePt t="49483" x="7539038" y="4760913"/>
          <p14:tracePt t="49507" x="7531100" y="4768850"/>
          <p14:tracePt t="50342" x="7531100" y="4778375"/>
          <p14:tracePt t="50402" x="7531100" y="4787900"/>
          <p14:tracePt t="51428" x="7521575" y="4797425"/>
          <p14:tracePt t="51438" x="7502525" y="4797425"/>
          <p14:tracePt t="51445" x="7494588" y="4797425"/>
          <p14:tracePt t="51451" x="7485063" y="4797425"/>
          <p14:tracePt t="51458" x="7475538" y="4797425"/>
          <p14:tracePt t="51477" x="7466013" y="4797425"/>
          <p14:tracePt t="51485" x="7458075" y="4797425"/>
          <p14:tracePt t="51564" x="7448550" y="4797425"/>
          <p14:tracePt t="51569" x="7439025" y="4797425"/>
          <p14:tracePt t="51587" x="7412038" y="4797425"/>
          <p14:tracePt t="51602" x="7402513" y="4797425"/>
          <p14:tracePt t="51617" x="7375525" y="4797425"/>
          <p14:tracePt t="51634" x="7356475" y="4778375"/>
          <p14:tracePt t="51651" x="7348538" y="4768850"/>
          <p14:tracePt t="51659" x="7348538" y="4760913"/>
          <p14:tracePt t="51678" x="7329488" y="4741863"/>
          <p14:tracePt t="51681" x="7319963" y="4732338"/>
          <p14:tracePt t="51689" x="7312025" y="4724400"/>
          <p14:tracePt t="51697" x="7302500" y="4714875"/>
          <p14:tracePt t="51706" x="7292975" y="4705350"/>
          <p14:tracePt t="51713" x="7265988" y="4697413"/>
          <p14:tracePt t="51722" x="7256463" y="4687888"/>
          <p14:tracePt t="51739" x="7229475" y="4668838"/>
          <p14:tracePt t="51754" x="7192963" y="4660900"/>
          <p14:tracePt t="51761" x="7183438" y="4651375"/>
          <p14:tracePt t="51769" x="7183438" y="4641850"/>
          <p14:tracePt t="51777" x="7175500" y="4632325"/>
          <p14:tracePt t="51785" x="7165975" y="4632325"/>
          <p14:tracePt t="51793" x="7146925" y="4624388"/>
          <p14:tracePt t="51801" x="7138988" y="4614863"/>
          <p14:tracePt t="51809" x="7129463" y="4605338"/>
          <p14:tracePt t="51827" x="7119938" y="4587875"/>
          <p14:tracePt t="51851" x="7119938" y="4578350"/>
          <p14:tracePt t="51862" x="7119938" y="4559300"/>
          <p14:tracePt t="51865" x="7119938" y="4551363"/>
          <p14:tracePt t="51873" x="7119938" y="4532313"/>
          <p14:tracePt t="51881" x="7119938" y="4522788"/>
          <p14:tracePt t="51899" x="7119938" y="4514850"/>
          <p14:tracePt t="51915" x="7119938" y="4495800"/>
          <p14:tracePt t="51930" x="7119938" y="4486275"/>
          <p14:tracePt t="51947" x="7119938" y="4478338"/>
          <p14:tracePt t="51958" x="7119938" y="4468813"/>
          <p14:tracePt t="51962" x="7129463" y="4459288"/>
          <p14:tracePt t="51974" x="7129463" y="4449763"/>
          <p14:tracePt t="51980" x="7146925" y="4432300"/>
          <p14:tracePt t="51985" x="7156450" y="4422775"/>
          <p14:tracePt t="51993" x="7175500" y="4405313"/>
          <p14:tracePt t="52001" x="7192963" y="4386263"/>
          <p14:tracePt t="52009" x="7202488" y="4376738"/>
          <p14:tracePt t="52017" x="7212013" y="4368800"/>
          <p14:tracePt t="52026" x="7239000" y="4340225"/>
          <p14:tracePt t="52034" x="7248525" y="4332288"/>
          <p14:tracePt t="52049" x="7265988" y="4313238"/>
          <p14:tracePt t="52059" x="7283450" y="4303713"/>
          <p14:tracePt t="52073" x="7283450" y="4295775"/>
          <p14:tracePt t="52081" x="7312025" y="4286250"/>
          <p14:tracePt t="52090" x="7339013" y="4268788"/>
          <p14:tracePt t="52097" x="7339013" y="4259263"/>
          <p14:tracePt t="52107" x="7366000" y="4249738"/>
          <p14:tracePt t="52113" x="7375525" y="4249738"/>
          <p14:tracePt t="52122" x="7385050" y="4249738"/>
          <p14:tracePt t="52129" x="7412038" y="4249738"/>
          <p14:tracePt t="52140" x="7429500" y="4222750"/>
          <p14:tracePt t="52162" x="7466013" y="4213225"/>
          <p14:tracePt t="52177" x="7494588" y="4213225"/>
          <p14:tracePt t="52186" x="7502525" y="4213225"/>
          <p14:tracePt t="52193" x="7512050" y="4213225"/>
          <p14:tracePt t="52484" x="7502525" y="4213225"/>
          <p14:tracePt t="52699" x="7494588" y="4213225"/>
          <p14:tracePt t="52715" x="7485063" y="4213225"/>
          <p14:tracePt t="52725" x="7475538" y="4213225"/>
          <p14:tracePt t="52730" x="7466013" y="4213225"/>
          <p14:tracePt t="52739" x="7458075" y="4213225"/>
          <p14:tracePt t="52754" x="7439025" y="4213225"/>
          <p14:tracePt t="52761" x="7429500" y="4213225"/>
          <p14:tracePt t="52777" x="7421563" y="4213225"/>
          <p14:tracePt t="52801" x="7402513" y="4213225"/>
          <p14:tracePt t="52809" x="7392988" y="4213225"/>
          <p14:tracePt t="52818" x="7385050" y="4213225"/>
          <p14:tracePt t="52826" x="7356475" y="4213225"/>
          <p14:tracePt t="52833" x="7348538" y="4213225"/>
          <p14:tracePt t="52851" x="7339013" y="4213225"/>
          <p14:tracePt t="52862" x="7319963" y="4213225"/>
          <p14:tracePt t="52873" x="7312025" y="4213225"/>
          <p14:tracePt t="52906" x="7302500" y="4213225"/>
          <p14:tracePt t="52914" x="7292975" y="4213225"/>
          <p14:tracePt t="52924" x="7275513" y="4213225"/>
          <p14:tracePt t="52946" x="7256463" y="4222750"/>
          <p14:tracePt t="52961" x="7248525" y="4232275"/>
          <p14:tracePt t="52969" x="7239000" y="4232275"/>
          <p14:tracePt t="52977" x="7229475" y="4240213"/>
          <p14:tracePt t="52993" x="7212013" y="4259263"/>
          <p14:tracePt t="53001" x="7212013" y="4268788"/>
          <p14:tracePt t="53009" x="7202488" y="4268788"/>
          <p14:tracePt t="53018" x="7192963" y="4276725"/>
          <p14:tracePt t="53025" x="7183438" y="4286250"/>
          <p14:tracePt t="53033" x="7175500" y="4295775"/>
          <p14:tracePt t="53041" x="7165975" y="4313238"/>
          <p14:tracePt t="53058" x="7156450" y="4340225"/>
          <p14:tracePt t="53065" x="7146925" y="4349750"/>
          <p14:tracePt t="53090" x="7138988" y="4368800"/>
          <p14:tracePt t="53098" x="7138988" y="4376738"/>
          <p14:tracePt t="53105" x="7138988" y="4386263"/>
          <p14:tracePt t="53125" x="7129463" y="4405313"/>
          <p14:tracePt t="53131" x="7129463" y="4422775"/>
          <p14:tracePt t="53144" x="7129463" y="4432300"/>
          <p14:tracePt t="53145" x="7129463" y="4441825"/>
          <p14:tracePt t="53155" x="7129463" y="4468813"/>
          <p14:tracePt t="53174" x="7129463" y="4478338"/>
          <p14:tracePt t="53177" x="7129463" y="4486275"/>
          <p14:tracePt t="53185" x="7129463" y="4495800"/>
          <p14:tracePt t="53193" x="7129463" y="4505325"/>
          <p14:tracePt t="53257" x="7138988" y="4522788"/>
          <p14:tracePt t="53281" x="7156450" y="4522788"/>
          <p14:tracePt t="53289" x="7175500" y="4522788"/>
          <p14:tracePt t="53297" x="7192963" y="4532313"/>
          <p14:tracePt t="53305" x="7202488" y="4532313"/>
          <p14:tracePt t="53313" x="7219950" y="4532313"/>
          <p14:tracePt t="53323" x="7229475" y="4532313"/>
          <p14:tracePt t="53329" x="7248525" y="4541838"/>
          <p14:tracePt t="53339" x="7248525" y="4551363"/>
          <p14:tracePt t="53345" x="7265988" y="4551363"/>
          <p14:tracePt t="53362" x="7275513" y="4551363"/>
          <p14:tracePt t="53369" x="7283450" y="4551363"/>
          <p14:tracePt t="53377" x="7302500" y="4551363"/>
          <p14:tracePt t="53393" x="7319963" y="4551363"/>
          <p14:tracePt t="53409" x="7329488" y="4551363"/>
          <p14:tracePt t="53422" x="7339013" y="4551363"/>
          <p14:tracePt t="53433" x="7348538" y="4551363"/>
          <p14:tracePt t="53449" x="7356475" y="4551363"/>
          <p14:tracePt t="53468" x="7366000" y="4551363"/>
          <p14:tracePt t="53483" x="7385050" y="4551363"/>
          <p14:tracePt t="53489" x="7392988" y="4559300"/>
          <p14:tracePt t="53499" x="7392988" y="4568825"/>
          <p14:tracePt t="53515" x="7412038" y="4578350"/>
          <p14:tracePt t="53522" x="7421563" y="4578350"/>
          <p14:tracePt t="53529" x="7439025" y="4587875"/>
          <p14:tracePt t="53546" x="7458075" y="4605338"/>
          <p14:tracePt t="53562" x="7466013" y="4605338"/>
          <p14:tracePt t="53586" x="7475538" y="4605338"/>
          <p14:tracePt t="53603" x="7485063" y="4605338"/>
          <p14:tracePt t="53613" x="7494588" y="4605338"/>
          <p14:tracePt t="53617" x="7502525" y="4605338"/>
          <p14:tracePt t="53651" x="7512050" y="4605338"/>
          <p14:tracePt t="53867" x="7502525" y="4605338"/>
          <p14:tracePt t="53875" x="7475538" y="4605338"/>
          <p14:tracePt t="53890" x="7439025" y="4605338"/>
          <p14:tracePt t="53897" x="7421563" y="4614863"/>
          <p14:tracePt t="53907" x="7412038" y="4614863"/>
          <p14:tracePt t="53913" x="7402513" y="4614863"/>
          <p14:tracePt t="53923" x="7392988" y="4614863"/>
          <p14:tracePt t="53929" x="7385050" y="4614863"/>
          <p14:tracePt t="53969" x="7375525" y="4614863"/>
          <p14:tracePt t="53978" x="7356475" y="4614863"/>
          <p14:tracePt t="54051" x="7348538" y="4614863"/>
          <p14:tracePt t="54096" x="7339013" y="4605338"/>
          <p14:tracePt t="54118" x="7329488" y="4595813"/>
          <p14:tracePt t="54130" x="7319963" y="4587875"/>
          <p14:tracePt t="54140" x="7312025" y="4578350"/>
          <p14:tracePt t="54145" x="7302500" y="4568825"/>
          <p14:tracePt t="54155" x="7292975" y="4559300"/>
          <p14:tracePt t="54179" x="7292975" y="4551363"/>
          <p14:tracePt t="54192" x="7283450" y="4522788"/>
          <p14:tracePt t="54221" x="7283450" y="4514850"/>
          <p14:tracePt t="54235" x="7283450" y="4505325"/>
          <p14:tracePt t="54241" x="7283450" y="4486275"/>
          <p14:tracePt t="54249" x="7283450" y="4478338"/>
          <p14:tracePt t="54273" x="7283450" y="4449763"/>
          <p14:tracePt t="54290" x="7283450" y="4432300"/>
          <p14:tracePt t="54297" x="7283450" y="4422775"/>
          <p14:tracePt t="54306" x="7302500" y="4405313"/>
          <p14:tracePt t="54313" x="7302500" y="4395788"/>
          <p14:tracePt t="54322" x="7302500" y="4386263"/>
          <p14:tracePt t="54329" x="7312025" y="4376738"/>
          <p14:tracePt t="54440" x="7319963" y="4368800"/>
          <p14:tracePt t="54453" x="7329488" y="4368800"/>
          <p14:tracePt t="54460" x="7348538" y="4359275"/>
          <p14:tracePt t="54469" x="7356475" y="4359275"/>
          <p14:tracePt t="54481" x="7375525" y="4359275"/>
          <p14:tracePt t="54489" x="7385050" y="4359275"/>
          <p14:tracePt t="54507" x="7392988" y="4359275"/>
          <p14:tracePt t="54514" x="7402513" y="4359275"/>
          <p14:tracePt t="54539" x="7412038" y="4349750"/>
          <p14:tracePt t="54741" x="7356475" y="4349750"/>
          <p14:tracePt t="54750" x="7275513" y="4368800"/>
          <p14:tracePt t="54754" x="7183438" y="4376738"/>
          <p14:tracePt t="54761" x="7056438" y="4422775"/>
          <p14:tracePt t="54770" x="6892925" y="4441825"/>
          <p14:tracePt t="54777" x="6727825" y="4441825"/>
          <p14:tracePt t="54785" x="6527800" y="4449763"/>
          <p14:tracePt t="54794" x="6345238" y="4449763"/>
          <p14:tracePt t="54801" x="6181725" y="4449763"/>
          <p14:tracePt t="54809" x="6016625" y="4449763"/>
          <p14:tracePt t="54817" x="5907088" y="4449763"/>
          <p14:tracePt t="54826" x="5780088" y="4449763"/>
          <p14:tracePt t="54833" x="5653088" y="4449763"/>
          <p14:tracePt t="54843" x="5580063" y="4449763"/>
          <p14:tracePt t="54851" x="5507038" y="4449763"/>
          <p14:tracePt t="54861" x="5461000" y="4449763"/>
          <p14:tracePt t="54865" x="5405438" y="4449763"/>
          <p14:tracePt t="54873" x="5368925" y="4449763"/>
          <p14:tracePt t="54891" x="5287963" y="4449763"/>
          <p14:tracePt t="54897" x="5214938" y="4449763"/>
          <p14:tracePt t="54906" x="5132388" y="4449763"/>
          <p14:tracePt t="54913" x="5005388" y="4449763"/>
          <p14:tracePt t="54922" x="4886325" y="4449763"/>
          <p14:tracePt t="54931" x="4740275" y="4449763"/>
          <p14:tracePt t="54943" x="4594225" y="4449763"/>
          <p14:tracePt t="54946" x="4430713" y="4449763"/>
          <p14:tracePt t="54960" x="4294188" y="4413250"/>
          <p14:tracePt t="54962" x="4165600" y="4405313"/>
          <p14:tracePt t="54969" x="4021138" y="4386263"/>
          <p14:tracePt t="54977" x="3919538" y="4349750"/>
          <p14:tracePt t="54986" x="3829050" y="4332288"/>
          <p14:tracePt t="54993" x="3783013" y="4322763"/>
          <p14:tracePt t="55001" x="3738563" y="4303713"/>
          <p14:tracePt t="55009" x="3709988" y="4286250"/>
          <p14:tracePt t="55017" x="3683000" y="4276725"/>
          <p14:tracePt t="55034" x="3673475" y="4276725"/>
          <p14:tracePt t="55132" x="3665538" y="4276725"/>
          <p14:tracePt t="55147" x="3636963" y="4268788"/>
          <p14:tracePt t="55155" x="3629025" y="4259263"/>
          <p14:tracePt t="55162" x="3619500" y="4249738"/>
          <p14:tracePt t="55173" x="3600450" y="4249738"/>
          <p14:tracePt t="55177" x="3556000" y="4249738"/>
          <p14:tracePt t="55197" x="3473450" y="4240213"/>
          <p14:tracePt t="55202" x="3419475" y="4240213"/>
          <p14:tracePt t="55209" x="3373438" y="4240213"/>
          <p14:tracePt t="55217" x="3336925" y="4240213"/>
          <p14:tracePt t="55225" x="3327400" y="4240213"/>
          <p14:tracePt t="55234" x="3317875" y="4240213"/>
          <p14:tracePt t="55425" x="3309938" y="4232275"/>
          <p14:tracePt t="55449" x="3309938" y="4222750"/>
          <p14:tracePt t="55457" x="3317875" y="4213225"/>
          <p14:tracePt t="55466" x="3327400" y="4213225"/>
          <p14:tracePt t="55491" x="3336925" y="4213225"/>
          <p14:tracePt t="55499" x="3346450" y="4203700"/>
          <p14:tracePt t="55739" x="3346450" y="4213225"/>
          <p14:tracePt t="55745" x="3336925" y="4232275"/>
          <p14:tracePt t="55762" x="3327400" y="4240213"/>
          <p14:tracePt t="55781" x="3317875" y="4249738"/>
          <p14:tracePt t="55938" x="3317875" y="4259263"/>
          <p14:tracePt t="55945" x="3327400" y="4259263"/>
          <p14:tracePt t="55954" x="3336925" y="4259263"/>
          <p14:tracePt t="55969" x="3373438" y="4249738"/>
          <p14:tracePt t="55977" x="3382963" y="4249738"/>
          <p14:tracePt t="55985" x="3390900" y="4240213"/>
          <p14:tracePt t="55993" x="3400425" y="4240213"/>
          <p14:tracePt t="56010" x="3409950" y="4240213"/>
          <p14:tracePt t="56017" x="3419475" y="4240213"/>
          <p14:tracePt t="56049" x="3427413" y="4240213"/>
          <p14:tracePt t="56092" x="3436938" y="4240213"/>
          <p14:tracePt t="56097" x="3436938" y="4259263"/>
          <p14:tracePt t="56106" x="3436938" y="4286250"/>
          <p14:tracePt t="56113" x="3436938" y="4303713"/>
          <p14:tracePt t="56123" x="3436938" y="4349750"/>
          <p14:tracePt t="56129" x="3436938" y="4376738"/>
          <p14:tracePt t="56140" x="3436938" y="4405313"/>
          <p14:tracePt t="56145" x="3427413" y="4478338"/>
          <p14:tracePt t="56156" x="3409950" y="4541838"/>
          <p14:tracePt t="56161" x="3390900" y="4595813"/>
          <p14:tracePt t="56173" x="3382963" y="4641850"/>
          <p14:tracePt t="56177" x="3354388" y="4714875"/>
          <p14:tracePt t="56186" x="3346450" y="4751388"/>
          <p14:tracePt t="56193" x="3336925" y="4805363"/>
          <p14:tracePt t="56202" x="3327400" y="4851400"/>
          <p14:tracePt t="56209" x="3317875" y="4887913"/>
          <p14:tracePt t="56218" x="3300413" y="4906963"/>
          <p14:tracePt t="56225" x="3290888" y="4914900"/>
          <p14:tracePt t="56342" x="3290888" y="4906963"/>
          <p14:tracePt t="56354" x="3290888" y="4897438"/>
          <p14:tracePt t="56361" x="3300413" y="4897438"/>
          <p14:tracePt t="56386" x="3300413" y="4878388"/>
          <p14:tracePt t="56401" x="3300413" y="4870450"/>
          <p14:tracePt t="56442" x="3300413" y="4860925"/>
          <p14:tracePt t="56457" x="3300413" y="4841875"/>
          <p14:tracePt t="56474" x="3300413" y="4833938"/>
          <p14:tracePt t="56490" x="3309938" y="4814888"/>
          <p14:tracePt t="56514" x="3346450" y="4805363"/>
          <p14:tracePt t="56537" x="3354388" y="4805363"/>
          <p14:tracePt t="56547" x="3363913" y="4805363"/>
          <p14:tracePt t="56562" x="3373438" y="4805363"/>
          <p14:tracePt t="56569" x="3382963" y="4805363"/>
          <p14:tracePt t="56577" x="3390900" y="4805363"/>
          <p14:tracePt t="56593" x="3409950" y="4805363"/>
          <p14:tracePt t="56617" x="3427413" y="4824413"/>
          <p14:tracePt t="56658" x="3427413" y="4841875"/>
          <p14:tracePt t="56666" x="3419475" y="4851400"/>
          <p14:tracePt t="56681" x="3400425" y="4870450"/>
          <p14:tracePt t="56690" x="3390900" y="4878388"/>
          <p14:tracePt t="56698" x="3373438" y="4887913"/>
          <p14:tracePt t="56707" x="3373438" y="4897438"/>
          <p14:tracePt t="56713" x="3354388" y="4906963"/>
          <p14:tracePt t="56722" x="3346450" y="4906963"/>
          <p14:tracePt t="56729" x="3336925" y="4906963"/>
          <p14:tracePt t="56738" x="3327400" y="4906963"/>
          <p14:tracePt t="56755" x="3300413" y="4906963"/>
          <p14:tracePt t="56769" x="3290888" y="4906963"/>
          <p14:tracePt t="56979" x="3300413" y="4906963"/>
          <p14:tracePt t="56986" x="3327400" y="4906963"/>
          <p14:tracePt t="56994" x="3346450" y="4906963"/>
          <p14:tracePt t="57001" x="3354388" y="4906963"/>
          <p14:tracePt t="57010" x="3373438" y="4906963"/>
          <p14:tracePt t="57017" x="3382963" y="4906963"/>
          <p14:tracePt t="57042" x="3390900" y="4906963"/>
          <p14:tracePt t="57097" x="3400425" y="4906963"/>
          <p14:tracePt t="57124" x="3409950" y="4906963"/>
          <p14:tracePt t="57140" x="3419475" y="4897438"/>
          <p14:tracePt t="57186" x="3419475" y="4878388"/>
          <p14:tracePt t="57207" x="3427413" y="4870450"/>
          <p14:tracePt t="57227" x="3436938" y="4860925"/>
          <p14:tracePt t="57243" x="3446463" y="4851400"/>
          <p14:tracePt t="57265" x="3455988" y="4833938"/>
          <p14:tracePt t="57282" x="3463925" y="4824413"/>
          <p14:tracePt t="57289" x="3473450" y="4814888"/>
          <p14:tracePt t="57297" x="3482975" y="4805363"/>
          <p14:tracePt t="57305" x="3500438" y="4797425"/>
          <p14:tracePt t="57313" x="3509963" y="4778375"/>
          <p14:tracePt t="57322" x="3519488" y="4768850"/>
          <p14:tracePt t="57329" x="3527425" y="4760913"/>
          <p14:tracePt t="57338" x="3536950" y="4760913"/>
          <p14:tracePt t="57345" x="3556000" y="4741863"/>
          <p14:tracePt t="57353" x="3563938" y="4732338"/>
          <p14:tracePt t="57867" x="3573463" y="4724400"/>
          <p14:tracePt t="58057" x="3582988" y="4724400"/>
          <p14:tracePt t="58084" x="3609975" y="4714875"/>
          <p14:tracePt t="58436" x="3619500" y="4714875"/>
          <p14:tracePt t="58462" x="3629025" y="4705350"/>
          <p14:tracePt t="59826" x="3665538" y="4714875"/>
          <p14:tracePt t="59834" x="3738563" y="4714875"/>
          <p14:tracePt t="59846" x="3802063" y="4714875"/>
          <p14:tracePt t="59849" x="3892550" y="4687888"/>
          <p14:tracePt t="59858" x="3975100" y="4678363"/>
          <p14:tracePt t="59866" x="4121150" y="4678363"/>
          <p14:tracePt t="59876" x="4311650" y="4678363"/>
          <p14:tracePt t="59883" x="4567238" y="4660900"/>
          <p14:tracePt t="59894" x="4749800" y="4641850"/>
          <p14:tracePt t="59898" x="4959350" y="4595813"/>
          <p14:tracePt t="59907" x="5122863" y="4578350"/>
          <p14:tracePt t="59913" x="5287963" y="4568825"/>
          <p14:tracePt t="59923" x="5461000" y="4532313"/>
          <p14:tracePt t="59929" x="5607050" y="4522788"/>
          <p14:tracePt t="59938" x="5716588" y="4495800"/>
          <p14:tracePt t="59945" x="5862638" y="4459288"/>
          <p14:tracePt t="59958" x="5943600" y="4432300"/>
          <p14:tracePt t="59961" x="6016625" y="4422775"/>
          <p14:tracePt t="59969" x="6080125" y="4395788"/>
          <p14:tracePt t="59977" x="6099175" y="4386263"/>
          <p14:tracePt t="59985" x="6108700" y="4386263"/>
          <p14:tracePt t="59993" x="6126163" y="4376738"/>
          <p14:tracePt t="60001" x="6135688" y="4376738"/>
          <p14:tracePt t="60017" x="6145213" y="4368800"/>
          <p14:tracePt t="60034" x="6145213" y="4359275"/>
          <p14:tracePt t="60041" x="6145213" y="4349750"/>
          <p14:tracePt t="60066" x="6145213" y="4340225"/>
          <p14:tracePt t="60089" x="6145213" y="4313238"/>
          <p14:tracePt t="60115" x="6135688" y="4295775"/>
          <p14:tracePt t="60122" x="6135688" y="4276725"/>
          <p14:tracePt t="60131" x="6135688" y="4268788"/>
          <p14:tracePt t="60143" x="6135688" y="4232275"/>
          <p14:tracePt t="60145" x="6126163" y="4213225"/>
          <p14:tracePt t="60161" x="6116638" y="4186238"/>
          <p14:tracePt t="60173" x="6108700" y="4167188"/>
          <p14:tracePt t="60177" x="6099175" y="4140200"/>
          <p14:tracePt t="60187" x="6089650" y="4140200"/>
          <p14:tracePt t="60195" x="6080125" y="4130675"/>
          <p14:tracePt t="60220" x="6062663" y="4130675"/>
          <p14:tracePt t="60225" x="6053138" y="4130675"/>
          <p14:tracePt t="60233" x="6016625" y="4130675"/>
          <p14:tracePt t="60241" x="5999163" y="4130675"/>
          <p14:tracePt t="60249" x="5972175" y="4130675"/>
          <p14:tracePt t="60257" x="5953125" y="4130675"/>
          <p14:tracePt t="60265" x="5943600" y="4140200"/>
          <p14:tracePt t="60274" x="5926138" y="4140200"/>
          <p14:tracePt t="60281" x="5926138" y="4149725"/>
          <p14:tracePt t="60467" x="5943600" y="4149725"/>
          <p14:tracePt t="60477" x="5980113" y="4149725"/>
          <p14:tracePt t="60486" x="6016625" y="4149725"/>
          <p14:tracePt t="60489" x="6072188" y="4149725"/>
          <p14:tracePt t="60497" x="6126163" y="4149725"/>
          <p14:tracePt t="60506" x="6172200" y="4149725"/>
          <p14:tracePt t="60514" x="6226175" y="4149725"/>
          <p14:tracePt t="60522" x="6262688" y="4149725"/>
          <p14:tracePt t="60529" x="6291263" y="4149725"/>
          <p14:tracePt t="60538" x="6335713" y="4149725"/>
          <p14:tracePt t="60545" x="6362700" y="4149725"/>
          <p14:tracePt t="60555" x="6381750" y="4149725"/>
          <p14:tracePt t="60561" x="6391275" y="4149725"/>
          <p14:tracePt t="60569" x="6408738" y="4149725"/>
          <p14:tracePt t="60577" x="6427788" y="4140200"/>
          <p14:tracePt t="60594" x="6435725" y="4140200"/>
          <p14:tracePt t="60674" x="6435725" y="4130675"/>
          <p14:tracePt t="60697" x="6445250" y="4130675"/>
          <p14:tracePt t="60786" x="6435725" y="4140200"/>
          <p14:tracePt t="60795" x="6418263" y="4159250"/>
          <p14:tracePt t="60801" x="6399213" y="4176713"/>
          <p14:tracePt t="60810" x="6372225" y="4195763"/>
          <p14:tracePt t="60817" x="6354763" y="4213225"/>
          <p14:tracePt t="60826" x="6318250" y="4240213"/>
          <p14:tracePt t="60833" x="6299200" y="4259263"/>
          <p14:tracePt t="60843" x="6245225" y="4295775"/>
          <p14:tracePt t="60849" x="6218238" y="4313238"/>
          <p14:tracePt t="60859" x="6181725" y="4332288"/>
          <p14:tracePt t="60865" x="6145213" y="4349750"/>
          <p14:tracePt t="60873" x="6116638" y="4386263"/>
          <p14:tracePt t="60892" x="6035675" y="4449763"/>
          <p14:tracePt t="60897" x="5999163" y="4495800"/>
          <p14:tracePt t="60908" x="5980113" y="4522788"/>
          <p14:tracePt t="60913" x="5972175" y="4522788"/>
          <p14:tracePt t="60923" x="5943600" y="4551363"/>
          <p14:tracePt t="60938" x="5935663" y="4568825"/>
          <p14:tracePt t="60957" x="5935663" y="4578350"/>
          <p14:tracePt t="60964" x="5926138" y="4587875"/>
          <p14:tracePt t="61012" x="5926138" y="4595813"/>
          <p14:tracePt t="61036" x="5916613" y="4605338"/>
          <p14:tracePt t="61164" x="5907088" y="4614863"/>
          <p14:tracePt t="61178" x="5899150" y="4624388"/>
          <p14:tracePt t="61193" x="5889625" y="4624388"/>
          <p14:tracePt t="61209" x="5889625" y="4632325"/>
          <p14:tracePt t="61217" x="5880100" y="4641850"/>
          <p14:tracePt t="61308" x="5880100" y="4660900"/>
          <p14:tracePt t="61322" x="5880100" y="4668838"/>
          <p14:tracePt t="61346" x="5880100" y="4678363"/>
          <p14:tracePt t="61369" x="5889625" y="4687888"/>
          <p14:tracePt t="61377" x="5899150" y="4687888"/>
          <p14:tracePt t="61385" x="5916613" y="4687888"/>
          <p14:tracePt t="61393" x="5953125" y="4687888"/>
          <p14:tracePt t="61401" x="5980113" y="4687888"/>
          <p14:tracePt t="61409" x="5999163" y="4687888"/>
          <p14:tracePt t="61417" x="6043613" y="4687888"/>
          <p14:tracePt t="61425" x="6072188" y="4687888"/>
          <p14:tracePt t="61433" x="6099175" y="4687888"/>
          <p14:tracePt t="61441" x="6135688" y="4687888"/>
          <p14:tracePt t="61449" x="6145213" y="4687888"/>
          <p14:tracePt t="61460" x="6189663" y="4687888"/>
          <p14:tracePt t="61466" x="6218238" y="4687888"/>
          <p14:tracePt t="61476" x="6235700" y="4687888"/>
          <p14:tracePt t="61482" x="6254750" y="4687888"/>
          <p14:tracePt t="61490" x="6281738" y="4687888"/>
          <p14:tracePt t="61497" x="6326188" y="4687888"/>
          <p14:tracePt t="61506" x="6345238" y="4687888"/>
          <p14:tracePt t="61517" x="6372225" y="4687888"/>
          <p14:tracePt t="61522" x="6399213" y="4687888"/>
          <p14:tracePt t="61529" x="6427788" y="4687888"/>
          <p14:tracePt t="61539" x="6464300" y="4678363"/>
          <p14:tracePt t="61546" x="6491288" y="4668838"/>
          <p14:tracePt t="61556" x="6500813" y="4668838"/>
          <p14:tracePt t="61561" x="6527800" y="4668838"/>
          <p14:tracePt t="61571" x="6545263" y="4660900"/>
          <p14:tracePt t="61577" x="6564313" y="4651375"/>
          <p14:tracePt t="61593" x="6573838" y="4641850"/>
          <p14:tracePt t="61601" x="6581775" y="4624388"/>
          <p14:tracePt t="61818" x="6573838" y="4614863"/>
          <p14:tracePt t="61828" x="6537325" y="4614863"/>
          <p14:tracePt t="61833" x="6481763" y="4632325"/>
          <p14:tracePt t="61842" x="6418263" y="4641850"/>
          <p14:tracePt t="61849" x="6362700" y="4651375"/>
          <p14:tracePt t="61858" x="6326188" y="4678363"/>
          <p14:tracePt t="61865" x="6291263" y="4687888"/>
          <p14:tracePt t="61873" x="6245225" y="4697413"/>
          <p14:tracePt t="61892" x="6199188" y="4697413"/>
          <p14:tracePt t="61898" x="6181725" y="4697413"/>
          <p14:tracePt t="61908" x="6153150" y="4697413"/>
          <p14:tracePt t="61914" x="6145213" y="4697413"/>
          <p14:tracePt t="61927" x="6135688" y="4697413"/>
          <p14:tracePt t="61940" x="6108700" y="4697413"/>
          <p14:tracePt t="61946" x="6099175" y="4697413"/>
          <p14:tracePt t="61956" x="6072188" y="4697413"/>
          <p14:tracePt t="61972" x="6062663" y="4697413"/>
          <p14:tracePt t="61985" x="6053138" y="4697413"/>
          <p14:tracePt t="61993" x="6035675" y="4697413"/>
          <p14:tracePt t="62001" x="6026150" y="4697413"/>
          <p14:tracePt t="62017" x="6016625" y="4697413"/>
          <p14:tracePt t="62025" x="6007100" y="4697413"/>
          <p14:tracePt t="62033" x="5999163" y="4697413"/>
          <p14:tracePt t="62041" x="5989638" y="4697413"/>
          <p14:tracePt t="62049" x="5980113" y="4697413"/>
          <p14:tracePt t="62065" x="5972175" y="4697413"/>
          <p14:tracePt t="62074" x="5962650" y="4697413"/>
          <p14:tracePt t="62097" x="5953125" y="4687888"/>
          <p14:tracePt t="62124" x="5943600" y="4687888"/>
          <p14:tracePt t="62131" x="5935663" y="4678363"/>
          <p14:tracePt t="62142" x="5907088" y="4678363"/>
          <p14:tracePt t="62145" x="5899150" y="4678363"/>
          <p14:tracePt t="62155" x="5870575" y="4668838"/>
          <p14:tracePt t="62161" x="5826125" y="4641850"/>
          <p14:tracePt t="62172" x="5807075" y="4632325"/>
          <p14:tracePt t="62177" x="5789613" y="4624388"/>
          <p14:tracePt t="62187" x="5753100" y="4605338"/>
          <p14:tracePt t="62195" x="5724525" y="4587875"/>
          <p14:tracePt t="62212" x="5724525" y="4578350"/>
          <p14:tracePt t="62218" x="5716588" y="4568825"/>
          <p14:tracePt t="62226" x="5707063" y="4559300"/>
          <p14:tracePt t="62241" x="5697538" y="4551363"/>
          <p14:tracePt t="62257" x="5697538" y="4541838"/>
          <p14:tracePt t="62289" x="5697538" y="4522788"/>
          <p14:tracePt t="62306" x="5697538" y="4514850"/>
          <p14:tracePt t="62321" x="5697538" y="4505325"/>
          <p14:tracePt t="62329" x="5697538" y="4495800"/>
          <p14:tracePt t="62339" x="5697538" y="4478338"/>
          <p14:tracePt t="62345" x="5697538" y="4468813"/>
          <p14:tracePt t="62355" x="5697538" y="4459288"/>
          <p14:tracePt t="62361" x="5697538" y="4422775"/>
          <p14:tracePt t="62373" x="5697538" y="4413250"/>
          <p14:tracePt t="62379" x="5697538" y="4376738"/>
          <p14:tracePt t="62393" x="5697538" y="4332288"/>
          <p14:tracePt t="62401" x="5697538" y="4295775"/>
          <p14:tracePt t="62409" x="5697538" y="4276725"/>
          <p14:tracePt t="62417" x="5707063" y="4240213"/>
          <p14:tracePt t="62425" x="5716588" y="4203700"/>
          <p14:tracePt t="62433" x="5724525" y="4186238"/>
          <p14:tracePt t="62441" x="5734050" y="4167188"/>
          <p14:tracePt t="62450" x="5770563" y="4130675"/>
          <p14:tracePt t="62457" x="5780088" y="4122738"/>
          <p14:tracePt t="62466" x="5797550" y="4113213"/>
          <p14:tracePt t="62473" x="5826125" y="4076700"/>
          <p14:tracePt t="62486" x="5843588" y="4067175"/>
          <p14:tracePt t="62489" x="5870575" y="4057650"/>
          <p14:tracePt t="62497" x="5916613" y="4021138"/>
          <p14:tracePt t="62507" x="5962650" y="4013200"/>
          <p14:tracePt t="62516" x="5980113" y="4003675"/>
          <p14:tracePt t="62522" x="6026150" y="3984625"/>
          <p14:tracePt t="62529" x="6089650" y="3957638"/>
          <p14:tracePt t="62538" x="6126163" y="3948113"/>
          <p14:tracePt t="62545" x="6172200" y="3921125"/>
          <p14:tracePt t="62556" x="6199188" y="3911600"/>
          <p14:tracePt t="62561" x="6245225" y="3911600"/>
          <p14:tracePt t="62571" x="6299200" y="3903663"/>
          <p14:tracePt t="62578" x="6345238" y="3903663"/>
          <p14:tracePt t="62586" x="6399213" y="3903663"/>
          <p14:tracePt t="62593" x="6418263" y="3903663"/>
          <p14:tracePt t="62601" x="6472238" y="3921125"/>
          <p14:tracePt t="62610" x="6491288" y="3940175"/>
          <p14:tracePt t="62617" x="6518275" y="3957638"/>
          <p14:tracePt t="62626" x="6527800" y="3984625"/>
          <p14:tracePt t="62633" x="6564313" y="4030663"/>
          <p14:tracePt t="62641" x="6573838" y="4057650"/>
          <p14:tracePt t="62650" x="6573838" y="4094163"/>
          <p14:tracePt t="62657" x="6573838" y="4122738"/>
          <p14:tracePt t="62665" x="6573838" y="4140200"/>
          <p14:tracePt t="62673" x="6573838" y="4167188"/>
          <p14:tracePt t="62681" x="6573838" y="4186238"/>
          <p14:tracePt t="62689" x="6573838" y="4203700"/>
          <p14:tracePt t="62697" x="6573838" y="4213225"/>
          <p14:tracePt t="62705" x="6573838" y="4222750"/>
          <p14:tracePt t="62738" x="6573838" y="4240213"/>
          <p14:tracePt t="62746" x="6573838" y="4259263"/>
          <p14:tracePt t="62756" x="6564313" y="4268788"/>
          <p14:tracePt t="62763" x="6545263" y="4295775"/>
          <p14:tracePt t="62775" x="6527800" y="4322763"/>
          <p14:tracePt t="62779" x="6500813" y="4359275"/>
          <p14:tracePt t="62785" x="6445250" y="4405313"/>
          <p14:tracePt t="62793" x="6399213" y="4432300"/>
          <p14:tracePt t="62801" x="6372225" y="4459288"/>
          <p14:tracePt t="62809" x="6326188" y="4495800"/>
          <p14:tracePt t="62817" x="6272213" y="4532313"/>
          <p14:tracePt t="62826" x="6272213" y="4541838"/>
          <p14:tracePt t="62833" x="6218238" y="4551363"/>
          <p14:tracePt t="62842" x="6189663" y="4568825"/>
          <p14:tracePt t="62849" x="6145213" y="4578350"/>
          <p14:tracePt t="62858" x="6126163" y="4578350"/>
          <p14:tracePt t="62865" x="6099175" y="4578350"/>
          <p14:tracePt t="62874" x="6072188" y="4578350"/>
          <p14:tracePt t="62891" x="6035675" y="4578350"/>
          <p14:tracePt t="62897" x="6016625" y="4578350"/>
          <p14:tracePt t="62905" x="5999163" y="4568825"/>
          <p14:tracePt t="62913" x="5989638" y="4559300"/>
          <p14:tracePt t="62922" x="5980113" y="4559300"/>
          <p14:tracePt t="62938" x="5962650" y="4541838"/>
          <p14:tracePt t="62945" x="5962650" y="4532313"/>
          <p14:tracePt t="62955" x="5943600" y="4514850"/>
          <p14:tracePt t="62961" x="5935663" y="4505325"/>
          <p14:tracePt t="62969" x="5935663" y="4495800"/>
          <p14:tracePt t="62977" x="5916613" y="4468813"/>
          <p14:tracePt t="62985" x="5916613" y="4449763"/>
          <p14:tracePt t="62993" x="5907088" y="4432300"/>
          <p14:tracePt t="63001" x="5899150" y="4405313"/>
          <p14:tracePt t="63010" x="5899150" y="4386263"/>
          <p14:tracePt t="63017" x="5899150" y="4359275"/>
          <p14:tracePt t="63025" x="5899150" y="4340225"/>
          <p14:tracePt t="63033" x="5889625" y="4313238"/>
          <p14:tracePt t="63041" x="5889625" y="4303713"/>
          <p14:tracePt t="63049" x="5889625" y="4276725"/>
          <p14:tracePt t="63058" x="5889625" y="4268788"/>
          <p14:tracePt t="63065" x="5889625" y="4249738"/>
          <p14:tracePt t="63075" x="5889625" y="4240213"/>
          <p14:tracePt t="63082" x="5899150" y="4222750"/>
          <p14:tracePt t="63093" x="5916613" y="4203700"/>
          <p14:tracePt t="63097" x="5935663" y="4195763"/>
          <p14:tracePt t="63109" x="5972175" y="4176713"/>
          <p14:tracePt t="63116" x="5999163" y="4167188"/>
          <p14:tracePt t="63124" x="6016625" y="4159250"/>
          <p14:tracePt t="63131" x="6062663" y="4149725"/>
          <p14:tracePt t="63142" x="6126163" y="4122738"/>
          <p14:tracePt t="63146" x="6162675" y="4113213"/>
          <p14:tracePt t="63158" x="6218238" y="4113213"/>
          <p14:tracePt t="63161" x="6281738" y="4113213"/>
          <p14:tracePt t="63173" x="6354763" y="4103688"/>
          <p14:tracePt t="63177" x="6408738" y="4103688"/>
          <p14:tracePt t="63186" x="6464300" y="4103688"/>
          <p14:tracePt t="63193" x="6508750" y="4103688"/>
          <p14:tracePt t="63202" x="6545263" y="4103688"/>
          <p14:tracePt t="63209" x="6564313" y="4103688"/>
          <p14:tracePt t="63217" x="6591300" y="4103688"/>
          <p14:tracePt t="63225" x="6618288" y="4103688"/>
          <p14:tracePt t="63241" x="6627813" y="4130675"/>
          <p14:tracePt t="63250" x="6627813" y="4149725"/>
          <p14:tracePt t="63257" x="6627813" y="4195763"/>
          <p14:tracePt t="63265" x="6627813" y="4213225"/>
          <p14:tracePt t="63273" x="6627813" y="4249738"/>
          <p14:tracePt t="63281" x="6627813" y="4268788"/>
          <p14:tracePt t="63290" x="6627813" y="4313238"/>
          <p14:tracePt t="63297" x="6627813" y="4349750"/>
          <p14:tracePt t="63306" x="6627813" y="4368800"/>
          <p14:tracePt t="63313" x="6627813" y="4413250"/>
          <p14:tracePt t="63324" x="6610350" y="4441825"/>
          <p14:tracePt t="63331" x="6600825" y="4459288"/>
          <p14:tracePt t="63341" x="6591300" y="4486275"/>
          <p14:tracePt t="63346" x="6573838" y="4522788"/>
          <p14:tracePt t="63356" x="6564313" y="4541838"/>
          <p14:tracePt t="63361" x="6537325" y="4559300"/>
          <p14:tracePt t="63371" x="6537325" y="4568825"/>
          <p14:tracePt t="63378" x="6527800" y="4578350"/>
          <p14:tracePt t="63385" x="6508750" y="4587875"/>
          <p14:tracePt t="63393" x="6500813" y="4595813"/>
          <p14:tracePt t="63411" x="6481763" y="4595813"/>
          <p14:tracePt t="63418" x="6472238" y="4605338"/>
          <p14:tracePt t="63438" x="6464300" y="4614863"/>
          <p14:tracePt t="63585" x="6481763" y="4614863"/>
          <p14:tracePt t="63593" x="6518275" y="4614863"/>
          <p14:tracePt t="63601" x="6554788" y="4614863"/>
          <p14:tracePt t="63609" x="6618288" y="4587875"/>
          <p14:tracePt t="63617" x="6691313" y="4578350"/>
          <p14:tracePt t="63625" x="6773863" y="4551363"/>
          <p14:tracePt t="63633" x="6856413" y="4522788"/>
          <p14:tracePt t="63641" x="6983413" y="4505325"/>
          <p14:tracePt t="63649" x="7110413" y="4495800"/>
          <p14:tracePt t="63657" x="7202488" y="4495800"/>
          <p14:tracePt t="63665" x="7312025" y="4478338"/>
          <p14:tracePt t="63674" x="7412038" y="4449763"/>
          <p14:tracePt t="63681" x="7466013" y="4449763"/>
          <p14:tracePt t="63690" x="7531100" y="4441825"/>
          <p14:tracePt t="63697" x="7558088" y="4441825"/>
          <p14:tracePt t="63706" x="7567613" y="4441825"/>
          <p14:tracePt t="63713" x="7567613" y="4432300"/>
          <p14:tracePt t="63722" x="7585075" y="4432300"/>
          <p14:tracePt t="63729" x="7594600" y="4432300"/>
          <p14:tracePt t="64132" x="7594600" y="4422775"/>
          <p14:tracePt t="64142" x="7594600" y="4413250"/>
          <p14:tracePt t="64243" x="7585075" y="4413250"/>
          <p14:tracePt t="64251" x="7567613" y="4422775"/>
          <p14:tracePt t="64259" x="7521575" y="4468813"/>
          <p14:tracePt t="64268" x="7494588" y="4486275"/>
          <p14:tracePt t="64273" x="7458075" y="4514850"/>
          <p14:tracePt t="64282" x="7439025" y="4541838"/>
          <p14:tracePt t="64290" x="7412038" y="4568825"/>
          <p14:tracePt t="64298" x="7402513" y="4578350"/>
          <p14:tracePt t="64305" x="7392988" y="4587875"/>
          <p14:tracePt t="64313" x="7375525" y="4605338"/>
          <p14:tracePt t="64338" x="7375525" y="4614863"/>
          <p14:tracePt t="64370" x="7375525" y="4632325"/>
          <p14:tracePt t="64402" x="7375525" y="4641850"/>
          <p14:tracePt t="64417" x="7375525" y="4651375"/>
          <p14:tracePt t="64425" x="7375525" y="4660900"/>
          <p14:tracePt t="64435" x="7375525" y="4678363"/>
          <p14:tracePt t="64443" x="7375525" y="4687888"/>
          <p14:tracePt t="64451" x="7375525" y="4724400"/>
          <p14:tracePt t="64459" x="7375525" y="4741863"/>
          <p14:tracePt t="64471" x="7385050" y="4760913"/>
          <p14:tracePt t="64473" x="7402513" y="4787900"/>
          <p14:tracePt t="64481" x="7402513" y="4797425"/>
          <p14:tracePt t="64490" x="7402513" y="4824413"/>
          <p14:tracePt t="64498" x="7402513" y="4841875"/>
          <p14:tracePt t="64508" x="7421563" y="4870450"/>
          <p14:tracePt t="64517" x="7421563" y="4878388"/>
          <p14:tracePt t="64521" x="7421563" y="4906963"/>
          <p14:tracePt t="64533" x="7421563" y="4914900"/>
          <p14:tracePt t="64538" x="7421563" y="4924425"/>
          <p14:tracePt t="64545" x="7421563" y="4943475"/>
          <p14:tracePt t="64555" x="7421563" y="4951413"/>
          <p14:tracePt t="64562" x="7421563" y="4960938"/>
          <p14:tracePt t="64569" x="7421563" y="4970463"/>
          <p14:tracePt t="64578" x="7421563" y="4987925"/>
          <p14:tracePt t="64590" x="7421563" y="4997450"/>
          <p14:tracePt t="64689" x="7421563" y="5006975"/>
          <p14:tracePt t="64705" x="7439025" y="5016500"/>
          <p14:tracePt t="64722" x="7439025" y="5024438"/>
          <p14:tracePt t="64729" x="7439025" y="5033963"/>
          <p14:tracePt t="64738" x="7439025" y="5043488"/>
          <p14:tracePt t="64745" x="7439025" y="5053013"/>
          <p14:tracePt t="64810" x="7448550" y="5060950"/>
          <p14:tracePt t="64930" x="7458075" y="5060950"/>
          <p14:tracePt t="65139" x="7466013" y="5060950"/>
          <p14:tracePt t="65154" x="7466013" y="5070475"/>
          <p14:tracePt t="65161" x="7466013" y="5089525"/>
          <p14:tracePt t="65171" x="7466013" y="5116513"/>
          <p14:tracePt t="65177" x="7466013" y="5160963"/>
          <p14:tracePt t="65188" x="7466013" y="5189538"/>
          <p14:tracePt t="65194" x="7466013" y="5233988"/>
          <p14:tracePt t="65201" x="7466013" y="5289550"/>
          <p14:tracePt t="65209" x="7466013" y="5362575"/>
          <p14:tracePt t="65218" x="7466013" y="5399088"/>
          <p14:tracePt t="65225" x="7466013" y="5453063"/>
          <p14:tracePt t="65234" x="7466013" y="5499100"/>
          <p14:tracePt t="65242" x="7466013" y="5518150"/>
          <p14:tracePt t="65250" x="7466013" y="5554663"/>
          <p14:tracePt t="65257" x="7466013" y="5581650"/>
          <p14:tracePt t="65265" x="7466013" y="5589588"/>
          <p14:tracePt t="65275" x="7466013" y="5599113"/>
          <p14:tracePt t="65283" x="7466013" y="5608638"/>
          <p14:tracePt t="65378" x="7475538" y="5635625"/>
          <p14:tracePt t="65419" x="7494588" y="5645150"/>
          <p14:tracePt t="65668" x="7494588" y="5654675"/>
          <p14:tracePt t="65721" x="7494588" y="5672138"/>
          <p14:tracePt t="66003" x="7502525" y="5662613"/>
          <p14:tracePt t="66133" x="7502525" y="5672138"/>
          <p14:tracePt t="66147" x="7502525" y="5681663"/>
          <p14:tracePt t="66159" x="7502525" y="5691188"/>
          <p14:tracePt t="66163" x="7502525" y="5718175"/>
          <p14:tracePt t="66172" x="7502525" y="5735638"/>
          <p14:tracePt t="66178" x="7494588" y="5754688"/>
          <p14:tracePt t="66194" x="7494588" y="5818188"/>
          <p14:tracePt t="66208" x="7494588" y="5854700"/>
          <p14:tracePt t="66210" x="7494588" y="5873750"/>
          <p14:tracePt t="66218" x="7494588" y="5927725"/>
          <p14:tracePt t="66226" x="7494588" y="5964238"/>
          <p14:tracePt t="66237" x="7494588" y="6018213"/>
          <p14:tracePt t="66241" x="7494588" y="6064250"/>
          <p14:tracePt t="66249" x="7494588" y="6100763"/>
          <p14:tracePt t="66257" x="7494588" y="6137275"/>
          <p14:tracePt t="66265" x="7494588" y="6173788"/>
          <p14:tracePt t="66274" x="7494588" y="6192838"/>
          <p14:tracePt t="66282" x="7494588" y="6219825"/>
          <p14:tracePt t="66290" x="7494588" y="6229350"/>
          <p14:tracePt t="66297" x="7494588" y="6237288"/>
          <p14:tracePt t="66306" x="7494588" y="6256338"/>
          <p14:tracePt t="66314" x="7485063" y="6265863"/>
          <p14:tracePt t="66454" x="7485063" y="6256338"/>
          <p14:tracePt t="66747" x="7485063" y="6237288"/>
          <p14:tracePt t="66756" x="7485063" y="6219825"/>
          <p14:tracePt t="66762" x="7485063" y="6200775"/>
          <p14:tracePt t="66770" x="7485063" y="6183313"/>
          <p14:tracePt t="66778" x="7485063" y="6173788"/>
          <p14:tracePt t="66786" x="7485063" y="6156325"/>
          <p14:tracePt t="66793" x="7485063" y="6137275"/>
          <p14:tracePt t="66801" x="7485063" y="6119813"/>
          <p14:tracePt t="66809" x="7485063" y="6100763"/>
          <p14:tracePt t="66817" x="7494588" y="6083300"/>
          <p14:tracePt t="66826" x="7494588" y="6064250"/>
          <p14:tracePt t="66833" x="7494588" y="6046788"/>
          <p14:tracePt t="66841" x="7494588" y="6018213"/>
          <p14:tracePt t="66850" x="7494588" y="6010275"/>
          <p14:tracePt t="66858" x="7494588" y="5991225"/>
          <p14:tracePt t="66865" x="7494588" y="5964238"/>
          <p14:tracePt t="66873" x="7494588" y="5946775"/>
          <p14:tracePt t="66890" x="7494588" y="5900738"/>
          <p14:tracePt t="66897" x="7494588" y="5873750"/>
          <p14:tracePt t="66905" x="7494588" y="5864225"/>
          <p14:tracePt t="66913" x="7502525" y="5854700"/>
          <p14:tracePt t="66978" x="7502525" y="5845175"/>
          <p14:tracePt t="67571" x="7512050" y="5845175"/>
          <p14:tracePt t="67589" x="7521575" y="5845175"/>
          <p14:tracePt t="68532" x="7531100" y="5845175"/>
          <p14:tracePt t="68567" x="7539038" y="5845175"/>
          <p14:tracePt t="69082" x="7548563" y="5845175"/>
          <p14:tracePt t="69097" x="7548563" y="5854700"/>
          <p14:tracePt t="70146" x="7548563" y="5837238"/>
          <p14:tracePt t="70748" x="7548563" y="5827713"/>
          <p14:tracePt t="70756" x="7548563" y="5808663"/>
          <p14:tracePt t="70765" x="7548563" y="5781675"/>
          <p14:tracePt t="70770" x="7548563" y="5745163"/>
          <p14:tracePt t="70777" x="7548563" y="5727700"/>
          <p14:tracePt t="70788" x="7548563" y="5681663"/>
          <p14:tracePt t="70793" x="7548563" y="5626100"/>
          <p14:tracePt t="70801" x="7548563" y="5572125"/>
          <p14:tracePt t="70809" x="7539038" y="5481638"/>
          <p14:tracePt t="70817" x="7539038" y="5372100"/>
          <p14:tracePt t="70826" x="7539038" y="5243513"/>
          <p14:tracePt t="70833" x="7531100" y="5116513"/>
          <p14:tracePt t="70842" x="7494588" y="4979988"/>
          <p14:tracePt t="70849" x="7485063" y="4833938"/>
          <p14:tracePt t="70858" x="7466013" y="4705350"/>
          <p14:tracePt t="70865" x="7439025" y="4578350"/>
          <p14:tracePt t="70873" x="7421563" y="4432300"/>
          <p14:tracePt t="70890" x="7392988" y="4203700"/>
          <p14:tracePt t="70897" x="7366000" y="4113213"/>
          <p14:tracePt t="70906" x="7356475" y="4013200"/>
          <p14:tracePt t="70914" x="7356475" y="3940175"/>
          <p14:tracePt t="70922" x="7356475" y="3884613"/>
          <p14:tracePt t="70929" x="7348538" y="3821113"/>
          <p14:tracePt t="70938" x="7348538" y="3767138"/>
          <p14:tracePt t="70945" x="7348538" y="3730625"/>
          <p14:tracePt t="70955" x="7329488" y="3684588"/>
          <p14:tracePt t="70961" x="7329488" y="3657600"/>
          <p14:tracePt t="70971" x="7329488" y="3611563"/>
          <p14:tracePt t="70977" x="7329488" y="3575050"/>
          <p14:tracePt t="70987" x="7329488" y="3556000"/>
          <p14:tracePt t="70993" x="7329488" y="3529013"/>
          <p14:tracePt t="71003" x="7329488" y="3482975"/>
          <p14:tracePt t="71009" x="7329488" y="3465513"/>
          <p14:tracePt t="71017" x="7329488" y="3429000"/>
          <p14:tracePt t="71025" x="7312025" y="3411538"/>
          <p14:tracePt t="71033" x="7302500" y="3365500"/>
          <p14:tracePt t="71041" x="7302500" y="3328988"/>
          <p14:tracePt t="71049" x="7302500" y="3282950"/>
          <p14:tracePt t="71058" x="7302500" y="3255963"/>
          <p14:tracePt t="71065" x="7302500" y="3200400"/>
          <p14:tracePt t="71073" x="7302500" y="3163888"/>
          <p14:tracePt t="71081" x="7302500" y="3119438"/>
          <p14:tracePt t="71089" x="7302500" y="3082925"/>
          <p14:tracePt t="71098" x="7302500" y="3046413"/>
          <p14:tracePt t="71106" x="7302500" y="3009900"/>
          <p14:tracePt t="71113" x="7302500" y="2963863"/>
          <p14:tracePt t="71122" x="7302500" y="2946400"/>
          <p14:tracePt t="71129" x="7302500" y="2909888"/>
          <p14:tracePt t="71139" x="7302500" y="2881313"/>
          <p14:tracePt t="71145" x="7302500" y="2863850"/>
          <p14:tracePt t="71154" x="7302500" y="2836863"/>
          <p14:tracePt t="71161" x="7302500" y="2817813"/>
          <p14:tracePt t="71171" x="7302500" y="2790825"/>
          <p14:tracePt t="71177" x="7302500" y="2754313"/>
          <p14:tracePt t="71192" x="7302500" y="2735263"/>
          <p14:tracePt t="71196" x="7302500" y="2717800"/>
          <p14:tracePt t="71207" x="7302500" y="2690813"/>
          <p14:tracePt t="71211" x="7312025" y="2671763"/>
          <p14:tracePt t="71217" x="7319963" y="2662238"/>
          <p14:tracePt t="71225" x="7319963" y="2635250"/>
          <p14:tracePt t="71234" x="7329488" y="2635250"/>
          <p14:tracePt t="71241" x="7348538" y="2608263"/>
          <p14:tracePt t="71250" x="7356475" y="2598738"/>
          <p14:tracePt t="71257" x="7366000" y="2581275"/>
          <p14:tracePt t="71265" x="7375525" y="2554288"/>
          <p14:tracePt t="71273" x="7402513" y="2517775"/>
          <p14:tracePt t="71281" x="7412038" y="2498725"/>
          <p14:tracePt t="71289" x="7448550" y="2452688"/>
          <p14:tracePt t="71297" x="7466013" y="2425700"/>
          <p14:tracePt t="71306" x="7475538" y="2389188"/>
          <p14:tracePt t="71313" x="7502525" y="2352675"/>
          <p14:tracePt t="71323" x="7521575" y="2316163"/>
          <p14:tracePt t="71329" x="7531100" y="2289175"/>
          <p14:tracePt t="71337" x="7548563" y="2262188"/>
          <p14:tracePt t="71345" x="7558088" y="2225675"/>
          <p14:tracePt t="71354" x="7567613" y="2216150"/>
          <p14:tracePt t="71361" x="7575550" y="2197100"/>
          <p14:tracePt t="71371" x="7575550" y="2189163"/>
          <p14:tracePt t="72427" x="7575550" y="2179638"/>
          <p14:tracePt t="72443" x="7575550" y="2160588"/>
          <p14:tracePt t="72859" x="7575550" y="2170113"/>
          <p14:tracePt t="72865" x="7558088" y="2179638"/>
          <p14:tracePt t="72873" x="7548563" y="2189163"/>
          <p14:tracePt t="72881" x="7539038" y="2189163"/>
          <p14:tracePt t="72892" x="7521575" y="2206625"/>
          <p14:tracePt t="72897" x="7512050" y="2206625"/>
          <p14:tracePt t="72905" x="7494588" y="2225675"/>
          <p14:tracePt t="72923" x="7485063" y="2233613"/>
          <p14:tracePt t="72929" x="7485063" y="2243138"/>
          <p14:tracePt t="73285" x="7475538" y="2243138"/>
          <p14:tracePt t="73307" x="7475538" y="2233613"/>
          <p14:tracePt t="74297" x="7466013" y="2225675"/>
          <p14:tracePt t="74330" x="7448550" y="2225675"/>
          <p14:tracePt t="74337" x="7439025" y="2225675"/>
          <p14:tracePt t="74354" x="7429500" y="2233613"/>
          <p14:tracePt t="74377" x="7421563" y="2243138"/>
          <p14:tracePt t="75316" x="7412038" y="2243138"/>
          <p14:tracePt t="75661" x="7402513" y="2243138"/>
          <p14:tracePt t="76346" x="7392988" y="2252663"/>
          <p14:tracePt t="76578" x="7375525" y="2262188"/>
          <p14:tracePt t="80866" x="7348538" y="2252663"/>
          <p14:tracePt t="80874" x="7292975" y="2252663"/>
          <p14:tracePt t="80882" x="7256463" y="2252663"/>
          <p14:tracePt t="80891" x="7202488" y="2252663"/>
          <p14:tracePt t="80899" x="7129463" y="2252663"/>
          <p14:tracePt t="80907" x="7019925" y="2252663"/>
          <p14:tracePt t="80916" x="6873875" y="2252663"/>
          <p14:tracePt t="80924" x="6710363" y="2252663"/>
          <p14:tracePt t="80929" x="6545263" y="2252663"/>
          <p14:tracePt t="80939" x="6381750" y="2252663"/>
          <p14:tracePt t="80945" x="6235700" y="2252663"/>
          <p14:tracePt t="80956" x="6108700" y="2252663"/>
          <p14:tracePt t="80961" x="5962650" y="2252663"/>
          <p14:tracePt t="80970" x="5816600" y="2252663"/>
          <p14:tracePt t="80977" x="5688013" y="2252663"/>
          <p14:tracePt t="80987" x="5561013" y="2252663"/>
          <p14:tracePt t="80993" x="5470525" y="2252663"/>
          <p14:tracePt t="81003" x="5360988" y="2252663"/>
          <p14:tracePt t="81009" x="5268913" y="2252663"/>
          <p14:tracePt t="81022" x="5159375" y="2252663"/>
          <p14:tracePt t="81029" x="5086350" y="2252663"/>
          <p14:tracePt t="81039" x="4995863" y="2252663"/>
          <p14:tracePt t="81042" x="4922838" y="2252663"/>
          <p14:tracePt t="81050" x="4803775" y="2225675"/>
          <p14:tracePt t="81057" x="4767263" y="2225675"/>
          <p14:tracePt t="81067" x="4703763" y="2216150"/>
          <p14:tracePt t="81075" x="4649788" y="2197100"/>
          <p14:tracePt t="81081" x="4603750" y="2197100"/>
          <p14:tracePt t="81089" x="4576763" y="2179638"/>
          <p14:tracePt t="81097" x="4557713" y="2170113"/>
          <p14:tracePt t="81106" x="4540250" y="2160588"/>
          <p14:tracePt t="81113" x="4530725" y="2160588"/>
          <p14:tracePt t="81122" x="4513263" y="2160588"/>
          <p14:tracePt t="81129" x="4494213" y="2152650"/>
          <p14:tracePt t="81139" x="4467225" y="2143125"/>
          <p14:tracePt t="81145" x="4457700" y="2143125"/>
          <p14:tracePt t="81155" x="4421188" y="2125663"/>
          <p14:tracePt t="81162" x="4394200" y="2116138"/>
          <p14:tracePt t="81175" x="4348163" y="2106613"/>
          <p14:tracePt t="81177" x="4321175" y="2106613"/>
          <p14:tracePt t="81187" x="4303713" y="2089150"/>
          <p14:tracePt t="81193" x="4257675" y="2079625"/>
          <p14:tracePt t="81205" x="4248150" y="2070100"/>
          <p14:tracePt t="81226" x="4230688" y="2070100"/>
          <p14:tracePt t="81250" x="4211638" y="2070100"/>
          <p14:tracePt t="81257" x="4202113" y="2060575"/>
          <p14:tracePt t="81266" x="4175125" y="2060575"/>
          <p14:tracePt t="81274" x="4157663" y="2060575"/>
          <p14:tracePt t="81282" x="4102100" y="2060575"/>
          <p14:tracePt t="81289" x="4057650" y="2052638"/>
          <p14:tracePt t="81297" x="4002088" y="2024063"/>
          <p14:tracePt t="81305" x="3956050" y="2024063"/>
          <p14:tracePt t="81313" x="3902075" y="2024063"/>
          <p14:tracePt t="81322" x="3846513" y="2024063"/>
          <p14:tracePt t="81330" x="3792538" y="2024063"/>
          <p14:tracePt t="81338" x="3746500" y="2024063"/>
          <p14:tracePt t="81345" x="3719513" y="2024063"/>
          <p14:tracePt t="81353" x="3692525" y="2024063"/>
          <p14:tracePt t="81361" x="3673475" y="2024063"/>
          <p14:tracePt t="81370" x="3656013" y="2024063"/>
          <p14:tracePt t="81377" x="3646488" y="2024063"/>
          <p14:tracePt t="81386" x="3629025" y="2024063"/>
          <p14:tracePt t="81409" x="3629025" y="2033588"/>
          <p14:tracePt t="81475" x="3619500" y="2033588"/>
          <p14:tracePt t="81483" x="3609975" y="2033588"/>
          <p14:tracePt t="81492" x="3592513" y="2033588"/>
          <p14:tracePt t="81500" x="3573463" y="2033588"/>
          <p14:tracePt t="81505" x="3563938" y="2033588"/>
          <p14:tracePt t="81514" x="3556000" y="2033588"/>
          <p14:tracePt t="81530" x="3509963" y="2060575"/>
          <p14:tracePt t="81537" x="3500438" y="2060575"/>
          <p14:tracePt t="81547" x="3490913" y="2060575"/>
          <p14:tracePt t="81554" x="3473450" y="2060575"/>
          <p14:tracePt t="81562" x="3463925" y="2060575"/>
          <p14:tracePt t="81569" x="3436938" y="2070100"/>
          <p14:tracePt t="81577" x="3427413" y="2070100"/>
          <p14:tracePt t="81589" x="3419475" y="2070100"/>
          <p14:tracePt t="81594" x="3400425" y="2070100"/>
          <p14:tracePt t="81619" x="3390900" y="2070100"/>
          <p14:tracePt t="81730" x="3382963" y="2070100"/>
          <p14:tracePt t="81745" x="3390900" y="2052638"/>
          <p14:tracePt t="81754" x="3400425" y="2052638"/>
          <p14:tracePt t="81761" x="3427413" y="2043113"/>
          <p14:tracePt t="81770" x="3463925" y="2033588"/>
          <p14:tracePt t="81777" x="3482975" y="2024063"/>
          <p14:tracePt t="81787" x="3500438" y="2024063"/>
          <p14:tracePt t="81793" x="3527425" y="2024063"/>
          <p14:tracePt t="81807" x="3536950" y="2024063"/>
          <p14:tracePt t="81815" x="3546475" y="2024063"/>
          <p14:tracePt t="81821" x="3563938" y="2024063"/>
          <p14:tracePt t="81827" x="3582988" y="2024063"/>
          <p14:tracePt t="81843" x="3582988" y="2033588"/>
          <p14:tracePt t="81849" x="3592513" y="2043113"/>
          <p14:tracePt t="81873" x="3592513" y="2052638"/>
          <p14:tracePt t="81889" x="3592513" y="2060575"/>
          <p14:tracePt t="81897" x="3592513" y="2070100"/>
          <p14:tracePt t="81905" x="3563938" y="2079625"/>
          <p14:tracePt t="81913" x="3536950" y="2106613"/>
          <p14:tracePt t="81922" x="3519488" y="2116138"/>
          <p14:tracePt t="81929" x="3482975" y="2133600"/>
          <p14:tracePt t="81937" x="3427413" y="2152650"/>
          <p14:tracePt t="81945" x="3409950" y="2160588"/>
          <p14:tracePt t="81954" x="3363913" y="2170113"/>
          <p14:tracePt t="81962" x="3327400" y="2179638"/>
          <p14:tracePt t="81972" x="3300413" y="2206625"/>
          <p14:tracePt t="81979" x="3273425" y="2216150"/>
          <p14:tracePt t="81994" x="3263900" y="2216150"/>
          <p14:tracePt t="82004" x="3254375" y="2216150"/>
          <p14:tracePt t="82148" x="3281363" y="2216150"/>
          <p14:tracePt t="82154" x="3336925" y="2216150"/>
          <p14:tracePt t="82163" x="3390900" y="2216150"/>
          <p14:tracePt t="82172" x="3463925" y="2206625"/>
          <p14:tracePt t="82177" x="3527425" y="2206625"/>
          <p14:tracePt t="82188" x="3582988" y="2206625"/>
          <p14:tracePt t="82193" x="3673475" y="2206625"/>
          <p14:tracePt t="82205" x="3729038" y="2189163"/>
          <p14:tracePt t="82209" x="3765550" y="2189163"/>
          <p14:tracePt t="82218" x="3802063" y="2189163"/>
          <p14:tracePt t="82225" x="3810000" y="2189163"/>
          <p14:tracePt t="82234" x="3829050" y="2189163"/>
          <p14:tracePt t="82326" x="3838575" y="2179638"/>
          <p14:tracePt t="82339" x="3838575" y="2170113"/>
          <p14:tracePt t="82354" x="3838575" y="2160588"/>
          <p14:tracePt t="82361" x="3838575" y="2152650"/>
          <p14:tracePt t="82370" x="3838575" y="2143125"/>
          <p14:tracePt t="82386" x="3838575" y="2125663"/>
          <p14:tracePt t="82410" x="3838575" y="2116138"/>
          <p14:tracePt t="82425" x="3838575" y="2106613"/>
          <p14:tracePt t="82442" x="3838575" y="2089150"/>
          <p14:tracePt t="82455" x="3838575" y="2079625"/>
          <p14:tracePt t="82457" x="3829050" y="2070100"/>
          <p14:tracePt t="82483" x="3829050" y="2060575"/>
          <p14:tracePt t="82562" x="3829050" y="2052638"/>
          <p14:tracePt t="82577" x="3829050" y="2043113"/>
          <p14:tracePt t="82585" x="3819525" y="2033588"/>
          <p14:tracePt t="82682" x="3802063" y="2043113"/>
          <p14:tracePt t="82689" x="3802063" y="2052638"/>
          <p14:tracePt t="82697" x="3792538" y="2079625"/>
          <p14:tracePt t="82713" x="3783013" y="2106613"/>
          <p14:tracePt t="82721" x="3783013" y="2125663"/>
          <p14:tracePt t="82729" x="3783013" y="2133600"/>
          <p14:tracePt t="82881" x="3783013" y="2125663"/>
          <p14:tracePt t="82891" x="3783013" y="2116138"/>
          <p14:tracePt t="82897" x="3792538" y="2079625"/>
          <p14:tracePt t="82913" x="3792538" y="2070100"/>
          <p14:tracePt t="82921" x="3802063" y="2052638"/>
          <p14:tracePt t="82930" x="3802063" y="2043113"/>
          <p14:tracePt t="82945" x="3810000" y="2033588"/>
          <p14:tracePt t="83148" x="3810000" y="2043113"/>
          <p14:tracePt t="83265" x="3810000" y="2052638"/>
          <p14:tracePt t="83290" x="3810000" y="2070100"/>
          <p14:tracePt t="83321" x="3819525" y="2089150"/>
          <p14:tracePt t="83346" x="3829050" y="2089150"/>
          <p14:tracePt t="83369" x="3838575" y="2097088"/>
          <p14:tracePt t="83435" x="3846513" y="2097088"/>
          <p14:tracePt t="83443" x="3865563" y="2097088"/>
          <p14:tracePt t="83458" x="3875088" y="2097088"/>
          <p14:tracePt t="83465" x="3883025" y="2097088"/>
          <p14:tracePt t="83473" x="3902075" y="2089150"/>
          <p14:tracePt t="83489" x="3919538" y="2079625"/>
          <p14:tracePt t="83833" x="3919538" y="2070100"/>
          <p14:tracePt t="83859" x="3919538" y="2060575"/>
          <p14:tracePt t="83865" x="3919538" y="2052638"/>
          <p14:tracePt t="83873" x="3919538" y="2043113"/>
          <p14:tracePt t="83889" x="3919538" y="2033588"/>
          <p14:tracePt t="83914" x="3919538" y="2024063"/>
          <p14:tracePt t="83929" x="3919538" y="2016125"/>
          <p14:tracePt t="83986" x="3911600" y="2006600"/>
          <p14:tracePt t="84132" x="3902075" y="1997075"/>
          <p14:tracePt t="84260" x="3892550" y="1997075"/>
          <p14:tracePt t="84275" x="3883025" y="1997075"/>
          <p14:tracePt t="84290" x="3865563" y="1997075"/>
          <p14:tracePt t="84297" x="3846513" y="2016125"/>
          <p14:tracePt t="84314" x="3838575" y="2052638"/>
          <p14:tracePt t="84329" x="3829050" y="2070100"/>
          <p14:tracePt t="84338" x="3829050" y="2089150"/>
          <p14:tracePt t="84345" x="3819525" y="2106613"/>
          <p14:tracePt t="84354" x="3792538" y="2125663"/>
          <p14:tracePt t="84361" x="3783013" y="2160588"/>
          <p14:tracePt t="84371" x="3775075" y="2189163"/>
          <p14:tracePt t="84377" x="3746500" y="2233613"/>
          <p14:tracePt t="84386" x="3719513" y="2262188"/>
          <p14:tracePt t="84393" x="3709988" y="2306638"/>
          <p14:tracePt t="84404" x="3683000" y="2389188"/>
          <p14:tracePt t="84410" x="3673475" y="2416175"/>
          <p14:tracePt t="84418" x="3656013" y="2489200"/>
          <p14:tracePt t="84425" x="3656013" y="2562225"/>
          <p14:tracePt t="84433" x="3609975" y="2671763"/>
          <p14:tracePt t="84441" x="3592513" y="2771775"/>
          <p14:tracePt t="84449" x="3582988" y="2900363"/>
          <p14:tracePt t="84457" x="3556000" y="3046413"/>
          <p14:tracePt t="84466" x="3536950" y="3109913"/>
          <p14:tracePt t="84475" x="3509963" y="3255963"/>
          <p14:tracePt t="84488" x="3509963" y="3382963"/>
          <p14:tracePt t="84489" x="3463925" y="3511550"/>
          <p14:tracePt t="84497" x="3436938" y="3629025"/>
          <p14:tracePt t="84505" x="3409950" y="3721100"/>
          <p14:tracePt t="84514" x="3382963" y="3784600"/>
          <p14:tracePt t="84522" x="3346450" y="3848100"/>
          <p14:tracePt t="84529" x="3336925" y="3884613"/>
          <p14:tracePt t="84571" x="3327400" y="3884613"/>
          <p14:tracePt t="84710" x="3327400" y="3894138"/>
          <p14:tracePt t="84722" x="3317875" y="3903663"/>
          <p14:tracePt t="84738" x="3317875" y="3911600"/>
          <p14:tracePt t="84817" x="3317875" y="3921125"/>
          <p14:tracePt t="84826" x="3317875" y="3940175"/>
          <p14:tracePt t="84842" x="3309938" y="3948113"/>
          <p14:tracePt t="84849" x="3309938" y="3957638"/>
          <p14:tracePt t="84873" x="3309938" y="3984625"/>
          <p14:tracePt t="84886" x="3300413" y="3994150"/>
          <p14:tracePt t="84897" x="3300413" y="4021138"/>
          <p14:tracePt t="84905" x="3290888" y="4030663"/>
          <p14:tracePt t="84921" x="3290888" y="4040188"/>
          <p14:tracePt t="85085" x="3290888" y="4049713"/>
          <p14:tracePt t="85096" x="3300413" y="4049713"/>
          <p14:tracePt t="85122" x="3309938" y="4049713"/>
          <p14:tracePt t="85162" x="3327400" y="4049713"/>
          <p14:tracePt t="85218" x="3336925" y="4049713"/>
          <p14:tracePt t="85361" x="3354388" y="4049713"/>
          <p14:tracePt t="85370" x="3373438" y="4049713"/>
          <p14:tracePt t="85403" x="3382963" y="4049713"/>
          <p14:tracePt t="85457" x="3400425" y="4030663"/>
          <p14:tracePt t="85490" x="3419475" y="4013200"/>
          <p14:tracePt t="85506" x="3427413" y="4003675"/>
          <p14:tracePt t="85642" x="3436938" y="3994150"/>
          <p14:tracePt t="85906" x="3455988" y="3994150"/>
          <p14:tracePt t="85922" x="3463925" y="3984625"/>
          <p14:tracePt t="85929" x="3473450" y="3976688"/>
          <p14:tracePt t="86520" x="3490913" y="3976688"/>
          <p14:tracePt t="86627" x="3500438" y="3976688"/>
          <p14:tracePt t="86659" x="3509963" y="3976688"/>
          <p14:tracePt t="86683" x="3519488" y="3967163"/>
          <p14:tracePt t="86699" x="3519488" y="3957638"/>
          <p14:tracePt t="86858" x="3527425" y="3957638"/>
          <p14:tracePt t="86873" x="3536950" y="3957638"/>
          <p14:tracePt t="86897" x="3546475" y="3957638"/>
          <p14:tracePt t="87017" x="3556000" y="3957638"/>
          <p14:tracePt t="87025" x="3573463" y="3957638"/>
          <p14:tracePt t="87489" x="3592513" y="3957638"/>
          <p14:tracePt t="87498" x="3600450" y="3957638"/>
          <p14:tracePt t="87505" x="3609975" y="3957638"/>
          <p14:tracePt t="87515" x="3629025" y="3967163"/>
          <p14:tracePt t="87521" x="3646488" y="3967163"/>
          <p14:tracePt t="87529" x="3673475" y="3976688"/>
          <p14:tracePt t="87538" x="3702050" y="3976688"/>
          <p14:tracePt t="87547" x="3738563" y="3976688"/>
          <p14:tracePt t="87553" x="3819525" y="4003675"/>
          <p14:tracePt t="87563" x="3984625" y="4013200"/>
          <p14:tracePt t="87571" x="4230688" y="4013200"/>
          <p14:tracePt t="87577" x="4567238" y="4013200"/>
          <p14:tracePt t="87586" x="5122863" y="4013200"/>
          <p14:tracePt t="87593" x="5570538" y="4013200"/>
          <p14:tracePt t="87607" x="6016625" y="4013200"/>
          <p14:tracePt t="87613" x="6481763" y="3976688"/>
          <p14:tracePt t="87618" x="6864350" y="3930650"/>
          <p14:tracePt t="87625" x="7219950" y="3867150"/>
          <p14:tracePt t="87633" x="7429500" y="3840163"/>
          <p14:tracePt t="87642" x="7685088" y="3784600"/>
          <p14:tracePt t="87649" x="7813675" y="3767138"/>
          <p14:tracePt t="87657" x="7931150" y="3730625"/>
          <p14:tracePt t="87665" x="7994650" y="3702050"/>
          <p14:tracePt t="87673" x="8023225" y="3684588"/>
          <p14:tracePt t="87681" x="8031163" y="3675063"/>
          <p14:tracePt t="87690" x="8050213" y="3657600"/>
          <p14:tracePt t="87714" x="8059738" y="3638550"/>
          <p14:tracePt t="87722" x="8077200" y="3621088"/>
          <p14:tracePt t="87730" x="8096250" y="3602038"/>
          <p14:tracePt t="87737" x="8113713" y="3575050"/>
          <p14:tracePt t="87747" x="8159750" y="3556000"/>
          <p14:tracePt t="87755" x="8223250" y="3502025"/>
          <p14:tracePt t="87767" x="8286750" y="3482975"/>
          <p14:tracePt t="87770" x="8369300" y="3429000"/>
          <p14:tracePt t="87778" x="8451850" y="3355975"/>
          <p14:tracePt t="87787" x="8532813" y="3302000"/>
          <p14:tracePt t="87793" x="8624888" y="3228975"/>
          <p14:tracePt t="87803" x="8688388" y="3163888"/>
          <p14:tracePt t="87809" x="8715375" y="3127375"/>
          <p14:tracePt t="87819" x="8751888" y="3100388"/>
          <p14:tracePt t="87825" x="8797925" y="3046413"/>
          <p14:tracePt t="87834" x="8824913" y="3009900"/>
          <p14:tracePt t="87842" x="8834438" y="2982913"/>
          <p14:tracePt t="87849" x="8842375" y="2954338"/>
          <p14:tracePt t="87857" x="8851900" y="2936875"/>
          <p14:tracePt t="87865" x="8851900" y="2917825"/>
          <p14:tracePt t="87881" x="8851900" y="2909888"/>
          <p14:tracePt t="87901" x="8851900" y="2900363"/>
          <p14:tracePt t="87905" x="8851900" y="2890838"/>
          <p14:tracePt t="87913" x="8824913" y="2890838"/>
          <p14:tracePt t="87921" x="8807450" y="2873375"/>
          <p14:tracePt t="87930" x="8761413" y="2863850"/>
          <p14:tracePt t="87938" x="8734425" y="2844800"/>
          <p14:tracePt t="87945" x="8697913" y="2836863"/>
          <p14:tracePt t="87956" x="8642350" y="2800350"/>
          <p14:tracePt t="87961" x="8615363" y="2790825"/>
          <p14:tracePt t="87971" x="8569325" y="2763838"/>
          <p14:tracePt t="87977" x="8551863" y="2754313"/>
          <p14:tracePt t="87986" x="8532813" y="2744788"/>
          <p14:tracePt t="87993" x="8505825" y="2727325"/>
          <p14:tracePt t="88002" x="8488363" y="2708275"/>
          <p14:tracePt t="88009" x="8478838" y="2698750"/>
          <p14:tracePt t="88021" x="8469313" y="2698750"/>
          <p14:tracePt t="88043" x="8459788" y="2698750"/>
          <p14:tracePt t="88059" x="8451850" y="2698750"/>
          <p14:tracePt t="88073" x="8442325" y="2698750"/>
          <p14:tracePt t="88089" x="8423275" y="2690813"/>
          <p14:tracePt t="88121" x="8405813" y="2681288"/>
          <p14:tracePt t="88162" x="8396288" y="2671763"/>
          <p14:tracePt t="88177" x="8378825" y="2662238"/>
          <p14:tracePt t="88186" x="8369300" y="2654300"/>
          <p14:tracePt t="88193" x="8359775" y="2654300"/>
          <p14:tracePt t="88201" x="8332788" y="2644775"/>
          <p14:tracePt t="88211" x="8313738" y="2635250"/>
          <p14:tracePt t="88224" x="8296275" y="2625725"/>
          <p14:tracePt t="88228" x="8277225" y="2617788"/>
          <p14:tracePt t="88238" x="8250238" y="2608263"/>
          <p14:tracePt t="88241" x="8240713" y="2608263"/>
          <p14:tracePt t="88249" x="8223250" y="2598738"/>
          <p14:tracePt t="88257" x="8196263" y="2598738"/>
          <p14:tracePt t="88265" x="8177213" y="2581275"/>
          <p14:tracePt t="88273" x="8132763" y="2554288"/>
          <p14:tracePt t="88282" x="8113713" y="2544763"/>
          <p14:tracePt t="88293" x="8067675" y="2525713"/>
          <p14:tracePt t="88298" x="8050213" y="2517775"/>
          <p14:tracePt t="88305" x="8004175" y="2471738"/>
          <p14:tracePt t="88313" x="7986713" y="2462213"/>
          <p14:tracePt t="88321" x="7958138" y="2444750"/>
          <p14:tracePt t="88330" x="7913688" y="2398713"/>
          <p14:tracePt t="88338" x="7877175" y="2362200"/>
          <p14:tracePt t="88345" x="7858125" y="2343150"/>
          <p14:tracePt t="88354" x="7813675" y="2306638"/>
          <p14:tracePt t="88361" x="7804150" y="2298700"/>
          <p14:tracePt t="88371" x="7767638" y="2279650"/>
          <p14:tracePt t="88377" x="7758113" y="2270125"/>
          <p14:tracePt t="88387" x="7748588" y="2270125"/>
          <p14:tracePt t="88402" x="7748588" y="2262188"/>
          <p14:tracePt t="88835" x="7740650" y="2262188"/>
          <p14:tracePt t="88851" x="7731125" y="2262188"/>
          <p14:tracePt t="89443" x="7721600" y="2252663"/>
          <p14:tracePt t="89459" x="7712075" y="2243138"/>
          <p14:tracePt t="89474" x="7712075" y="2233613"/>
          <p14:tracePt t="89482" x="7704138" y="2225675"/>
          <p14:tracePt t="89489" x="7694613" y="2216150"/>
          <p14:tracePt t="89497" x="7685088" y="2206625"/>
          <p14:tracePt t="89521" x="7675563" y="2197100"/>
          <p14:tracePt t="89735" x="7675563" y="2216150"/>
          <p14:tracePt t="89744" x="7675563" y="2233613"/>
          <p14:tracePt t="89750" x="7675563" y="2270125"/>
          <p14:tracePt t="89758" x="7675563" y="2289175"/>
          <p14:tracePt t="89762" x="7675563" y="2325688"/>
          <p14:tracePt t="89770" x="7675563" y="2371725"/>
          <p14:tracePt t="89779" x="7675563" y="2389188"/>
          <p14:tracePt t="89785" x="7675563" y="2425700"/>
          <p14:tracePt t="89796" x="7675563" y="2462213"/>
          <p14:tracePt t="89802" x="7658100" y="2489200"/>
          <p14:tracePt t="89820" x="7658100" y="2517775"/>
          <p14:tracePt t="89825" x="7639050" y="2535238"/>
          <p14:tracePt t="89835" x="7639050" y="2544763"/>
          <p14:tracePt t="89845" x="7639050" y="2562225"/>
          <p14:tracePt t="89854" x="7639050" y="2571750"/>
          <p14:tracePt t="89861" x="7639050" y="2581275"/>
          <p14:tracePt t="89865" x="7639050" y="2589213"/>
          <p14:tracePt t="89873" x="7639050" y="2598738"/>
          <p14:tracePt t="89988" x="7639050" y="2608263"/>
          <p14:tracePt t="89993" x="7639050" y="2617788"/>
          <p14:tracePt t="90123" x="7639050" y="2608263"/>
          <p14:tracePt t="90144" x="7639050" y="2598738"/>
          <p14:tracePt t="90397" x="7648575" y="2608263"/>
          <p14:tracePt t="90401" x="7658100" y="2625725"/>
          <p14:tracePt t="90409" x="7658100" y="2644775"/>
          <p14:tracePt t="90418" x="7685088" y="2681288"/>
          <p14:tracePt t="90425" x="7704138" y="2708275"/>
          <p14:tracePt t="90435" x="7712075" y="2727325"/>
          <p14:tracePt t="90441" x="7721600" y="2771775"/>
          <p14:tracePt t="90449" x="7748588" y="2817813"/>
          <p14:tracePt t="90457" x="7758113" y="2854325"/>
          <p14:tracePt t="90472" x="7777163" y="2900363"/>
          <p14:tracePt t="90474" x="7804150" y="2946400"/>
          <p14:tracePt t="90487" x="7813675" y="2973388"/>
          <p14:tracePt t="90492" x="7821613" y="3017838"/>
          <p14:tracePt t="90497" x="7821613" y="3063875"/>
          <p14:tracePt t="90505" x="7831138" y="3082925"/>
          <p14:tracePt t="90513" x="7831138" y="3109913"/>
          <p14:tracePt t="90521" x="7831138" y="3127375"/>
          <p14:tracePt t="90529" x="7831138" y="3155950"/>
          <p14:tracePt t="90537" x="7850188" y="3173413"/>
          <p14:tracePt t="90554" x="7850188" y="3200400"/>
          <p14:tracePt t="90561" x="7850188" y="3219450"/>
          <p14:tracePt t="90569" x="7850188" y="3246438"/>
          <p14:tracePt t="90577" x="7850188" y="3265488"/>
          <p14:tracePt t="90586" x="7850188" y="3319463"/>
          <p14:tracePt t="90593" x="7850188" y="3346450"/>
          <p14:tracePt t="90605" x="7850188" y="3402013"/>
          <p14:tracePt t="90612" x="7858125" y="3465513"/>
          <p14:tracePt t="90620" x="7877175" y="3538538"/>
          <p14:tracePt t="90625" x="7877175" y="3611563"/>
          <p14:tracePt t="90633" x="7885113" y="3730625"/>
          <p14:tracePt t="90641" x="7931150" y="3821113"/>
          <p14:tracePt t="90649" x="7940675" y="3903663"/>
          <p14:tracePt t="90657" x="7958138" y="3994150"/>
          <p14:tracePt t="90665" x="7958138" y="4067175"/>
          <p14:tracePt t="90674" x="7986713" y="4149725"/>
          <p14:tracePt t="90681" x="7994650" y="4222750"/>
          <p14:tracePt t="90689" x="7994650" y="4286250"/>
          <p14:tracePt t="90697" x="8004175" y="4322763"/>
          <p14:tracePt t="90705" x="8004175" y="4368800"/>
          <p14:tracePt t="90713" x="8004175" y="4386263"/>
          <p14:tracePt t="90721" x="8004175" y="4405313"/>
          <p14:tracePt t="90729" x="8004175" y="4413250"/>
          <p14:tracePt t="90738" x="8004175" y="4422775"/>
          <p14:tracePt t="90754" x="8004175" y="4441825"/>
          <p14:tracePt t="90770" x="8004175" y="4449763"/>
          <p14:tracePt t="90777" x="8004175" y="4459288"/>
          <p14:tracePt t="90786" x="7994650" y="4486275"/>
          <p14:tracePt t="90793" x="7986713" y="4505325"/>
          <p14:tracePt t="90802" x="7977188" y="4541838"/>
          <p14:tracePt t="90810" x="7967663" y="4578350"/>
          <p14:tracePt t="90819" x="7967663" y="4614863"/>
          <p14:tracePt t="90826" x="7950200" y="4660900"/>
          <p14:tracePt t="90835" x="7950200" y="4697413"/>
          <p14:tracePt t="90842" x="7950200" y="4741863"/>
          <p14:tracePt t="90849" x="7950200" y="4814888"/>
          <p14:tracePt t="90858" x="7950200" y="4851400"/>
          <p14:tracePt t="90865" x="7950200" y="4906963"/>
          <p14:tracePt t="90873" x="7950200" y="4979988"/>
          <p14:tracePt t="90882" x="7950200" y="5033963"/>
          <p14:tracePt t="90904" x="7950200" y="5153025"/>
          <p14:tracePt t="90906" x="7950200" y="5207000"/>
          <p14:tracePt t="90913" x="7950200" y="5253038"/>
          <p14:tracePt t="90922" x="7958138" y="5307013"/>
          <p14:tracePt t="90929" x="7958138" y="5335588"/>
          <p14:tracePt t="90938" x="7958138" y="5362575"/>
          <p14:tracePt t="90945" x="7958138" y="5408613"/>
          <p14:tracePt t="90954" x="7958138" y="5426075"/>
          <p14:tracePt t="90962" x="7958138" y="5453063"/>
          <p14:tracePt t="90969" x="7958138" y="5472113"/>
          <p14:tracePt t="90977" x="7950200" y="5499100"/>
          <p14:tracePt t="90985" x="7940675" y="5518150"/>
          <p14:tracePt t="90993" x="7940675" y="5526088"/>
          <p14:tracePt t="91004" x="7931150" y="5545138"/>
          <p14:tracePt t="91009" x="7931150" y="5554663"/>
          <p14:tracePt t="91025" x="7921625" y="5572125"/>
          <p14:tracePt t="91033" x="7913688" y="5581650"/>
          <p14:tracePt t="91041" x="7904163" y="5581650"/>
          <p14:tracePt t="91058" x="7904163" y="5589588"/>
          <p14:tracePt t="91065" x="7904163" y="5599113"/>
          <p14:tracePt t="91081" x="7894638" y="5618163"/>
          <p14:tracePt t="91097" x="7894638" y="5626100"/>
          <p14:tracePt t="91105" x="7894638" y="5635625"/>
          <p14:tracePt t="91113" x="7885113" y="5645150"/>
          <p14:tracePt t="91130" x="7885113" y="5662613"/>
          <p14:tracePt t="91137" x="7877175" y="5681663"/>
          <p14:tracePt t="91145" x="7867650" y="5691188"/>
          <p14:tracePt t="91154" x="7867650" y="5708650"/>
          <p14:tracePt t="91161" x="7858125" y="5727700"/>
          <p14:tracePt t="91177" x="7858125" y="5754688"/>
          <p14:tracePt t="91186" x="7858125" y="5764213"/>
          <p14:tracePt t="91204" x="7858125" y="5772150"/>
          <p14:tracePt t="91241" x="7850188" y="5781675"/>
          <p14:tracePt t="91588" x="7850188" y="5800725"/>
          <p14:tracePt t="91594" x="7858125" y="5818188"/>
          <p14:tracePt t="91609" x="7867650" y="5845175"/>
          <p14:tracePt t="91619" x="7885113" y="5864225"/>
          <p14:tracePt t="91625" x="7885113" y="5891213"/>
          <p14:tracePt t="91635" x="7904163" y="5918200"/>
          <p14:tracePt t="91649" x="7913688" y="5946775"/>
          <p14:tracePt t="91657" x="7921625" y="5964238"/>
          <p14:tracePt t="91665" x="7921625" y="5983288"/>
          <p14:tracePt t="91673" x="7921625" y="5991225"/>
          <p14:tracePt t="91682" x="7921625" y="6010275"/>
          <p14:tracePt t="91689" x="7921625" y="6027738"/>
          <p14:tracePt t="91697" x="7921625" y="6037263"/>
          <p14:tracePt t="91705" x="7921625" y="6054725"/>
          <p14:tracePt t="91716" x="7921625" y="6064250"/>
          <p14:tracePt t="91725" x="7921625" y="6073775"/>
          <p14:tracePt t="91737" x="7921625" y="6091238"/>
          <p14:tracePt t="91744" x="7921625" y="6119813"/>
          <p14:tracePt t="91748" x="7921625" y="6137275"/>
          <p14:tracePt t="91754" x="7913688" y="6156325"/>
          <p14:tracePt t="91761" x="7913688" y="6173788"/>
          <p14:tracePt t="91770" x="7904163" y="6192838"/>
          <p14:tracePt t="91777" x="7894638" y="6229350"/>
          <p14:tracePt t="91785" x="7894638" y="6237288"/>
          <p14:tracePt t="91793" x="7894638" y="6246813"/>
          <p14:tracePt t="91802" x="7894638" y="6256338"/>
          <p14:tracePt t="91810" x="7885113" y="6273800"/>
          <p14:tracePt t="92398" x="7885113" y="6256338"/>
          <p14:tracePt t="92410" x="7904163" y="6210300"/>
          <p14:tracePt t="92418" x="7913688" y="6183313"/>
          <p14:tracePt t="92425" x="7921625" y="6164263"/>
          <p14:tracePt t="92438" x="7921625" y="6137275"/>
          <p14:tracePt t="92441" x="7931150" y="6100763"/>
          <p14:tracePt t="92449" x="7931150" y="6091238"/>
          <p14:tracePt t="92457" x="7931150" y="6073775"/>
          <p14:tracePt t="92466" x="7931150" y="6037263"/>
          <p14:tracePt t="92473" x="7931150" y="6027738"/>
          <p14:tracePt t="92481" x="7931150" y="6018213"/>
          <p14:tracePt t="92490" x="7958138" y="5973763"/>
          <p14:tracePt t="92505" x="7958138" y="5954713"/>
          <p14:tracePt t="92514" x="7958138" y="5946775"/>
          <p14:tracePt t="92529" x="7958138" y="5937250"/>
          <p14:tracePt t="92537" x="7958138" y="5927725"/>
          <p14:tracePt t="92553" x="7958138" y="5910263"/>
          <p14:tracePt t="92602" x="7950200" y="5900738"/>
          <p14:tracePt t="93428" x="7950200" y="5891213"/>
          <p14:tracePt t="93586" x="7950200" y="5873750"/>
          <p14:tracePt t="93778" x="7950200" y="5864225"/>
          <p14:tracePt t="93810" x="7940675" y="5854700"/>
          <p14:tracePt t="93835" x="7940675" y="5837238"/>
          <p14:tracePt t="93851" x="7931150" y="5818188"/>
          <p14:tracePt t="93859" x="7921625" y="5808663"/>
          <p14:tracePt t="93867" x="7913688" y="5800725"/>
          <p14:tracePt t="93873" x="7904163" y="5781675"/>
          <p14:tracePt t="93887" x="7904163" y="5772150"/>
          <p14:tracePt t="93890" x="7894638" y="5745163"/>
          <p14:tracePt t="93897" x="7877175" y="5727700"/>
          <p14:tracePt t="93905" x="7867650" y="5718175"/>
          <p14:tracePt t="93913" x="7840663" y="5691188"/>
          <p14:tracePt t="93923" x="7813675" y="5672138"/>
          <p14:tracePt t="93929" x="7758113" y="5662613"/>
          <p14:tracePt t="93938" x="7658100" y="5635625"/>
          <p14:tracePt t="93945" x="7548563" y="5635625"/>
          <p14:tracePt t="93955" x="7402513" y="5608638"/>
          <p14:tracePt t="93961" x="7256463" y="5589588"/>
          <p14:tracePt t="93970" x="7073900" y="5562600"/>
          <p14:tracePt t="93978" x="6892925" y="5562600"/>
          <p14:tracePt t="93991" x="6673850" y="5562600"/>
          <p14:tracePt t="93993" x="6491288" y="5562600"/>
          <p14:tracePt t="94006" x="6291263" y="5562600"/>
          <p14:tracePt t="94012" x="6089650" y="5562600"/>
          <p14:tracePt t="94018" x="5907088" y="5562600"/>
          <p14:tracePt t="94025" x="5743575" y="5545138"/>
          <p14:tracePt t="94036" x="5616575" y="5545138"/>
          <p14:tracePt t="94041" x="5507038" y="5545138"/>
          <p14:tracePt t="94049" x="5414963" y="5545138"/>
          <p14:tracePt t="94059" x="5341938" y="5545138"/>
          <p14:tracePt t="94066" x="5287963" y="5545138"/>
          <p14:tracePt t="94075" x="5224463" y="5562600"/>
          <p14:tracePt t="94082" x="5132388" y="5589588"/>
          <p14:tracePt t="94091" x="5032375" y="5618163"/>
          <p14:tracePt t="94097" x="4941888" y="5645150"/>
          <p14:tracePt t="94105" x="4840288" y="5654675"/>
          <p14:tracePt t="94115" x="4730750" y="5681663"/>
          <p14:tracePt t="94127" x="4603750" y="5681663"/>
          <p14:tracePt t="94131" x="4476750" y="5681663"/>
          <p14:tracePt t="94139" x="4384675" y="5681663"/>
          <p14:tracePt t="94145" x="4275138" y="5681663"/>
          <p14:tracePt t="94153" x="4184650" y="5681663"/>
          <p14:tracePt t="94161" x="4121150" y="5681663"/>
          <p14:tracePt t="94172" x="4029075" y="5681663"/>
          <p14:tracePt t="94177" x="3975100" y="5662613"/>
          <p14:tracePt t="94188" x="3938588" y="5662613"/>
          <p14:tracePt t="94194" x="3911600" y="5662613"/>
          <p14:tracePt t="94207" x="3902075" y="5662613"/>
          <p14:tracePt t="94210" x="3875088" y="5662613"/>
          <p14:tracePt t="94226" x="3856038" y="5662613"/>
          <p14:tracePt t="94239" x="3810000" y="5662613"/>
          <p14:tracePt t="94242" x="3765550" y="5681663"/>
          <p14:tracePt t="94253" x="3729038" y="5699125"/>
          <p14:tracePt t="94258" x="3646488" y="5745163"/>
          <p14:tracePt t="94265" x="3600450" y="5754688"/>
          <p14:tracePt t="94273" x="3527425" y="5764213"/>
          <p14:tracePt t="94282" x="3463925" y="5781675"/>
          <p14:tracePt t="94289" x="3400425" y="5800725"/>
          <p14:tracePt t="94297" x="3346450" y="5818188"/>
          <p14:tracePt t="94305" x="3263900" y="5827713"/>
          <p14:tracePt t="94313" x="3227388" y="5827713"/>
          <p14:tracePt t="94321" x="3171825" y="5854700"/>
          <p14:tracePt t="94330" x="3154363" y="5864225"/>
          <p14:tracePt t="94337" x="3136900" y="5873750"/>
          <p14:tracePt t="94346" x="3117850" y="5873750"/>
          <p14:tracePt t="94353" x="3108325" y="5873750"/>
          <p14:tracePt t="94361" x="3100388" y="5873750"/>
          <p14:tracePt t="94369" x="3090863" y="5873750"/>
          <p14:tracePt t="94439" x="3081338" y="5873750"/>
          <p14:tracePt t="94441" x="3071813" y="5873750"/>
          <p14:tracePt t="94451" x="3063875" y="5873750"/>
          <p14:tracePt t="94531" x="3063875" y="5864225"/>
          <p14:tracePt t="94670" x="3063875" y="5854700"/>
          <p14:tracePt t="94685" x="3100388" y="5854700"/>
          <p14:tracePt t="94692" x="3127375" y="5854700"/>
          <p14:tracePt t="94697" x="3136900" y="5854700"/>
          <p14:tracePt t="94705" x="3154363" y="5854700"/>
          <p14:tracePt t="94713" x="3171825" y="5854700"/>
          <p14:tracePt t="94721" x="3181350" y="5854700"/>
          <p14:tracePt t="94771" x="3200400" y="5854700"/>
          <p14:tracePt t="94844" x="3181350" y="5854700"/>
          <p14:tracePt t="94852" x="3171825" y="5854700"/>
          <p14:tracePt t="94858" x="3163888" y="5854700"/>
          <p14:tracePt t="94865" x="3144838" y="5864225"/>
          <p14:tracePt t="94874" x="3136900" y="5864225"/>
          <p14:tracePt t="94887" x="3136900" y="5873750"/>
          <p14:tracePt t="95114" x="3127375" y="5881688"/>
          <p14:tracePt t="95170" x="3127375" y="5900738"/>
          <p14:tracePt t="95225" x="3117850" y="5900738"/>
          <p14:tracePt t="95280" x="3100388" y="5900738"/>
          <p14:tracePt t="95290" x="3090863" y="5900738"/>
          <p14:tracePt t="95313" x="3081338" y="5900738"/>
          <p14:tracePt t="95433" x="3090863" y="5900738"/>
          <p14:tracePt t="95441" x="3117850" y="5900738"/>
          <p14:tracePt t="95450" x="3154363" y="5900738"/>
          <p14:tracePt t="95459" x="3171825" y="5900738"/>
          <p14:tracePt t="95472" x="3190875" y="5891213"/>
          <p14:tracePt t="95483" x="3217863" y="5891213"/>
          <p14:tracePt t="95490" x="3227388" y="5891213"/>
          <p14:tracePt t="95498" x="3236913" y="5891213"/>
          <p14:tracePt t="95506" x="3263900" y="5881688"/>
          <p14:tracePt t="95517" x="3273425" y="5881688"/>
          <p14:tracePt t="95521" x="3300413" y="5881688"/>
          <p14:tracePt t="95529" x="3309938" y="5881688"/>
          <p14:tracePt t="95548" x="3317875" y="5881688"/>
          <p14:tracePt t="95553" x="3336925" y="5881688"/>
          <p14:tracePt t="95561" x="3346450" y="5881688"/>
          <p14:tracePt t="95577" x="3354388" y="5881688"/>
          <p14:tracePt t="95593" x="3363913" y="5881688"/>
          <p14:tracePt t="95627" x="3373438" y="5873750"/>
          <p14:tracePt t="95720" x="3382963" y="5864225"/>
          <p14:tracePt t="95817" x="3382963" y="5854700"/>
          <p14:tracePt t="95851" x="3382963" y="5837238"/>
          <p14:tracePt t="95861" x="3382963" y="5827713"/>
          <p14:tracePt t="95873" x="3382963" y="5818188"/>
          <p14:tracePt t="95886" x="3382963" y="5791200"/>
          <p14:tracePt t="95890" x="3382963" y="5781675"/>
          <p14:tracePt t="95899" x="3382963" y="5772150"/>
          <p14:tracePt t="95906" x="3382963" y="5754688"/>
          <p14:tracePt t="95913" x="3382963" y="5745163"/>
          <p14:tracePt t="95922" x="3390900" y="5745163"/>
          <p14:tracePt t="95971" x="3390900" y="5735638"/>
          <p14:tracePt t="95979" x="3400425" y="5727700"/>
          <p14:tracePt t="95989" x="3400425" y="5718175"/>
          <p14:tracePt t="95993" x="3409950" y="5708650"/>
          <p14:tracePt t="96018" x="3419475" y="5691188"/>
          <p14:tracePt t="96025" x="3427413" y="5691188"/>
          <p14:tracePt t="96035" x="3427413" y="5681663"/>
          <p14:tracePt t="96041" x="3436938" y="5681663"/>
          <p14:tracePt t="96052" x="3446463" y="5672138"/>
          <p14:tracePt t="96060" x="3455988" y="5672138"/>
          <p14:tracePt t="96071" x="3473450" y="5662613"/>
          <p14:tracePt t="96081" x="3500438" y="5654675"/>
          <p14:tracePt t="96097" x="3509963" y="5645150"/>
          <p14:tracePt t="96105" x="3519488" y="5645150"/>
          <p14:tracePt t="96114" x="3536950" y="5635625"/>
          <p14:tracePt t="96138" x="3546475" y="5626100"/>
          <p14:tracePt t="96251" x="3556000" y="5626100"/>
          <p14:tracePt t="96323" x="3563938" y="5635625"/>
          <p14:tracePt t="97028" x="3582988" y="5645150"/>
          <p14:tracePt t="97037" x="3592513" y="5645150"/>
          <p14:tracePt t="97044" x="3609975" y="5645150"/>
          <p14:tracePt t="97052" x="3629025" y="5645150"/>
          <p14:tracePt t="97180" x="3629025" y="5654675"/>
          <p14:tracePt t="98636" x="3629025" y="5635625"/>
          <p14:tracePt t="98737" x="3629025" y="5626100"/>
          <p14:tracePt t="98771" x="3629025" y="5608638"/>
          <p14:tracePt t="98799" x="3629025" y="5599113"/>
          <p14:tracePt t="100282" x="3636963" y="5599113"/>
          <p14:tracePt t="100289" x="3646488" y="5599113"/>
          <p14:tracePt t="100305" x="3665538" y="5599113"/>
          <p14:tracePt t="100377" x="3683000" y="5589588"/>
          <p14:tracePt t="100386" x="3683000" y="5581650"/>
          <p14:tracePt t="100393" x="3692525" y="5581650"/>
          <p14:tracePt t="100434" x="3692525" y="5572125"/>
          <p14:tracePt t="100441" x="3702050" y="5562600"/>
          <p14:tracePt t="100489" x="3702050" y="5554663"/>
          <p14:tracePt t="100506" x="3719513" y="5535613"/>
          <p14:tracePt t="100537" x="3719513" y="5526088"/>
          <p14:tracePt t="100906" x="3709988" y="5535613"/>
          <p14:tracePt t="100913" x="3702050" y="5545138"/>
          <p14:tracePt t="100923" x="3673475" y="5562600"/>
          <p14:tracePt t="100929" x="3665538" y="5572125"/>
          <p14:tracePt t="100937" x="3646488" y="5589588"/>
          <p14:tracePt t="100945" x="3636963" y="5589588"/>
          <p14:tracePt t="100954" x="3629025" y="5599113"/>
          <p14:tracePt t="100970" x="3609975" y="5618163"/>
          <p14:tracePt t="100993" x="3600450" y="5626100"/>
          <p14:tracePt t="101050" x="3592513" y="5626100"/>
          <p14:tracePt t="101065" x="3592513" y="5618163"/>
          <p14:tracePt t="101082" x="3592513" y="5589588"/>
          <p14:tracePt t="101089" x="3592513" y="5581650"/>
          <p14:tracePt t="101097" x="3592513" y="5572125"/>
          <p14:tracePt t="101105" x="3592513" y="5562600"/>
          <p14:tracePt t="101115" x="3592513" y="5554663"/>
          <p14:tracePt t="101250" x="3600450" y="5545138"/>
          <p14:tracePt t="101477" x="3609975" y="5545138"/>
          <p14:tracePt t="101546" x="3609975" y="5554663"/>
          <p14:tracePt t="101579" x="3609975" y="5572125"/>
          <p14:tracePt t="101643" x="3619500" y="5581650"/>
          <p14:tracePt t="101668" x="3629025" y="5589588"/>
          <p14:tracePt t="101692" x="3636963" y="5599113"/>
          <p14:tracePt t="101772" x="3636963" y="5608638"/>
          <p14:tracePt t="101795" x="3636963" y="5618163"/>
          <p14:tracePt t="101833" x="3636963" y="5626100"/>
          <p14:tracePt t="101866" x="3636963" y="5635625"/>
          <p14:tracePt t="102098" x="3646488" y="5645150"/>
          <p14:tracePt t="102105" x="3683000" y="5645150"/>
          <p14:tracePt t="102113" x="3719513" y="5645150"/>
          <p14:tracePt t="102121" x="3783013" y="5618163"/>
          <p14:tracePt t="102129" x="3838575" y="5618163"/>
          <p14:tracePt t="102137" x="3902075" y="5608638"/>
          <p14:tracePt t="102145" x="3956050" y="5608638"/>
          <p14:tracePt t="102153" x="4029075" y="5608638"/>
          <p14:tracePt t="102161" x="4175125" y="5608638"/>
          <p14:tracePt t="102171" x="4421188" y="5608638"/>
          <p14:tracePt t="102177" x="4759325" y="5608638"/>
          <p14:tracePt t="102185" x="5278438" y="5608638"/>
          <p14:tracePt t="102193" x="5543550" y="5608638"/>
          <p14:tracePt t="102203" x="5843588" y="5608638"/>
          <p14:tracePt t="102211" x="6145213" y="5608638"/>
          <p14:tracePt t="102224" x="6399213" y="5608638"/>
          <p14:tracePt t="102227" x="6664325" y="5608638"/>
          <p14:tracePt t="102238" x="6892925" y="5608638"/>
          <p14:tracePt t="102242" x="7073900" y="5608638"/>
          <p14:tracePt t="102255" x="7239000" y="5608638"/>
          <p14:tracePt t="102257" x="7348538" y="5589588"/>
          <p14:tracePt t="102265" x="7458075" y="5581650"/>
          <p14:tracePt t="102273" x="7502525" y="5554663"/>
          <p14:tracePt t="102281" x="7531100" y="5554663"/>
          <p14:tracePt t="102289" x="7548563" y="5554663"/>
          <p14:tracePt t="102298" x="7567613" y="5545138"/>
          <p14:tracePt t="102313" x="7575550" y="5545138"/>
          <p14:tracePt t="102322" x="7594600" y="5545138"/>
          <p14:tracePt t="102329" x="7602538" y="5545138"/>
          <p14:tracePt t="102346" x="7612063" y="5545138"/>
          <p14:tracePt t="102417" x="7631113" y="5545138"/>
          <p14:tracePt t="102426" x="7639050" y="5545138"/>
          <p14:tracePt t="102434" x="7648575" y="5545138"/>
          <p14:tracePt t="102441" x="7658100" y="5545138"/>
          <p14:tracePt t="102451" x="7675563" y="5545138"/>
          <p14:tracePt t="102458" x="7694613" y="5545138"/>
          <p14:tracePt t="102474" x="7712075" y="5545138"/>
          <p14:tracePt t="102481" x="7731125" y="5545138"/>
          <p14:tracePt t="102569" x="7740650" y="5554663"/>
          <p14:tracePt t="102586" x="7740650" y="5572125"/>
          <p14:tracePt t="102594" x="7721600" y="5581650"/>
          <p14:tracePt t="102602" x="7704138" y="5599113"/>
          <p14:tracePt t="102610" x="7685088" y="5608638"/>
          <p14:tracePt t="102621" x="7667625" y="5618163"/>
          <p14:tracePt t="102627" x="7648575" y="5645150"/>
          <p14:tracePt t="102636" x="7639050" y="5645150"/>
          <p14:tracePt t="102641" x="7621588" y="5645150"/>
          <p14:tracePt t="102652" x="7612063" y="5654675"/>
          <p14:tracePt t="102658" x="7602538" y="5654675"/>
          <p14:tracePt t="102729" x="7594600" y="5662613"/>
          <p14:tracePt t="102745" x="7575550" y="5681663"/>
          <p14:tracePt t="102761" x="7567613" y="5699125"/>
          <p14:tracePt t="102769" x="7567613" y="5718175"/>
          <p14:tracePt t="102777" x="7548563" y="5735638"/>
          <p14:tracePt t="102785" x="7539038" y="5745163"/>
          <p14:tracePt t="102793" x="7531100" y="5772150"/>
          <p14:tracePt t="102802" x="7531100" y="5791200"/>
          <p14:tracePt t="102813" x="7531100" y="5827713"/>
          <p14:tracePt t="102817" x="7521575" y="5854700"/>
          <p14:tracePt t="102825" x="7521575" y="5873750"/>
          <p14:tracePt t="102835" x="7521575" y="5910263"/>
          <p14:tracePt t="102852" x="7521575" y="5927725"/>
          <p14:tracePt t="102857" x="7502525" y="5946775"/>
          <p14:tracePt t="102868" x="7502525" y="5954713"/>
          <p14:tracePt t="102875" x="7502525" y="5964238"/>
          <p14:tracePt t="102887" x="7502525" y="5973763"/>
          <p14:tracePt t="102889" x="7502525" y="5983288"/>
          <p14:tracePt t="102897" x="7502525" y="5991225"/>
          <p14:tracePt t="102923" x="7502525" y="6000750"/>
          <p14:tracePt t="102946" x="7502525" y="6010275"/>
          <p14:tracePt t="102978" x="7502525" y="6027738"/>
          <p14:tracePt t="102985" x="7502525" y="6037263"/>
          <p14:tracePt t="102993" x="7502525" y="6046788"/>
          <p14:tracePt t="103009" x="7502525" y="6054725"/>
          <p14:tracePt t="103017" x="7512050" y="6091238"/>
          <p14:tracePt t="103034" x="7521575" y="6119813"/>
          <p14:tracePt t="103041" x="7521575" y="6127750"/>
          <p14:tracePt t="103058" x="7521575" y="6173788"/>
          <p14:tracePt t="103065" x="7521575" y="6192838"/>
          <p14:tracePt t="103073" x="7521575" y="6219825"/>
          <p14:tracePt t="103082" x="7521575" y="6229350"/>
          <p14:tracePt t="103089" x="7521575" y="6237288"/>
          <p14:tracePt t="103106" x="7521575" y="6246813"/>
          <p14:tracePt t="103113" x="7521575" y="6256338"/>
          <p14:tracePt t="103290" x="7521575" y="6237288"/>
          <p14:tracePt t="103297" x="7521575" y="6229350"/>
          <p14:tracePt t="103370" x="7494588" y="6229350"/>
          <p14:tracePt t="103379" x="7439025" y="6229350"/>
          <p14:tracePt t="103387" x="7385050" y="6229350"/>
          <p14:tracePt t="103393" x="7275513" y="6229350"/>
          <p14:tracePt t="103402" x="7146925" y="6229350"/>
          <p14:tracePt t="103410" x="7019925" y="6229350"/>
          <p14:tracePt t="103417" x="6837363" y="6229350"/>
          <p14:tracePt t="103425" x="6664325" y="6229350"/>
          <p14:tracePt t="103434" x="6435725" y="6229350"/>
          <p14:tracePt t="103441" x="6181725" y="6229350"/>
          <p14:tracePt t="103452" x="5916613" y="6229350"/>
          <p14:tracePt t="103457" x="5716588" y="6229350"/>
          <p14:tracePt t="103465" x="5497513" y="6229350"/>
          <p14:tracePt t="103473" x="5297488" y="6229350"/>
          <p14:tracePt t="103481" x="5114925" y="6229350"/>
          <p14:tracePt t="103489" x="4968875" y="6229350"/>
          <p14:tracePt t="103499" x="4803775" y="6229350"/>
          <p14:tracePt t="103505" x="4676775" y="6229350"/>
          <p14:tracePt t="103514" x="4567238" y="6229350"/>
          <p14:tracePt t="103521" x="4457700" y="6229350"/>
          <p14:tracePt t="103530" x="4367213" y="6229350"/>
          <p14:tracePt t="103537" x="4311650" y="6229350"/>
          <p14:tracePt t="103545" x="4257675" y="6229350"/>
          <p14:tracePt t="103554" x="4238625" y="6229350"/>
          <p14:tracePt t="103565" x="4194175" y="6229350"/>
          <p14:tracePt t="103569" x="4184650" y="6229350"/>
          <p14:tracePt t="103577" x="4175125" y="6229350"/>
          <p14:tracePt t="103618" x="4165600" y="6229350"/>
          <p14:tracePt t="103753" x="4157663" y="6219825"/>
          <p14:tracePt t="104132" x="4157663" y="6229350"/>
          <p14:tracePt t="104141" x="4165600" y="6229350"/>
          <p14:tracePt t="104154" x="4175125" y="6229350"/>
          <p14:tracePt t="104345" x="4184650" y="6229350"/>
          <p14:tracePt t="104370" x="4194175" y="6229350"/>
          <p14:tracePt t="104395" x="4202113" y="6229350"/>
          <p14:tracePt t="104428" x="4211638" y="6229350"/>
          <p14:tracePt t="104441" x="4221163" y="6229350"/>
          <p14:tracePt t="104450" x="4230688" y="6219825"/>
          <p14:tracePt t="104481" x="4238625" y="6210300"/>
          <p14:tracePt t="104817" x="4248150" y="6200775"/>
          <p14:tracePt t="105507" x="4267200" y="6200775"/>
          <p14:tracePt t="106051" x="4275138" y="6200775"/>
          <p14:tracePt t="106588" x="4284663" y="6192838"/>
          <p14:tracePt t="106632" x="4284663" y="6183313"/>
          <p14:tracePt t="106633" x="4294188" y="6173788"/>
          <p14:tracePt t="106655" x="4294188" y="6156325"/>
          <p14:tracePt t="106658" x="4303713" y="6137275"/>
          <p14:tracePt t="106673" x="4303713" y="6127750"/>
          <p14:tracePt t="106689" x="4321175" y="6100763"/>
          <p14:tracePt t="106697" x="4321175" y="6091238"/>
          <p14:tracePt t="106714" x="4330700" y="6064250"/>
          <p14:tracePt t="106729" x="4340225" y="6054725"/>
          <p14:tracePt t="106738" x="4340225" y="6027738"/>
          <p14:tracePt t="106753" x="4348163" y="6010275"/>
          <p14:tracePt t="106761" x="4357688" y="6000750"/>
          <p14:tracePt t="106778" x="4357688" y="5983288"/>
          <p14:tracePt t="106786" x="4357688" y="5973763"/>
          <p14:tracePt t="106793" x="4357688" y="5964238"/>
          <p14:tracePt t="106834" x="4357688" y="5946775"/>
          <p14:tracePt t="106850" x="4357688" y="5937250"/>
          <p14:tracePt t="106858" x="4357688" y="5918200"/>
          <p14:tracePt t="106866" x="4367213" y="5881688"/>
          <p14:tracePt t="106875" x="4367213" y="5837238"/>
          <p14:tracePt t="106886" x="4367213" y="5781675"/>
          <p14:tracePt t="106889" x="4367213" y="5727700"/>
          <p14:tracePt t="106897" x="4367213" y="5672138"/>
          <p14:tracePt t="106905" x="4367213" y="5608638"/>
          <p14:tracePt t="106913" x="4367213" y="5554663"/>
          <p14:tracePt t="106921" x="4367213" y="5499100"/>
          <p14:tracePt t="106929" x="4367213" y="5445125"/>
          <p14:tracePt t="106937" x="4367213" y="5426075"/>
          <p14:tracePt t="106945" x="4367213" y="5389563"/>
          <p14:tracePt t="106955" x="4367213" y="5343525"/>
          <p14:tracePt t="106961" x="4367213" y="5307013"/>
          <p14:tracePt t="106969" x="4367213" y="5270500"/>
          <p14:tracePt t="106977" x="4394200" y="5233988"/>
          <p14:tracePt t="106985" x="4394200" y="5197475"/>
          <p14:tracePt t="106993" x="4421188" y="5153025"/>
          <p14:tracePt t="107003" x="4430713" y="5126038"/>
          <p14:tracePt t="107009" x="4467225" y="5070475"/>
          <p14:tracePt t="107018" x="4494213" y="5024438"/>
          <p14:tracePt t="107025" x="4503738" y="4979988"/>
          <p14:tracePt t="107033" x="4540250" y="4933950"/>
          <p14:tracePt t="107041" x="4549775" y="4887913"/>
          <p14:tracePt t="107052" x="4576763" y="4824413"/>
          <p14:tracePt t="107057" x="4594225" y="4778375"/>
          <p14:tracePt t="107066" x="4603750" y="4741863"/>
          <p14:tracePt t="107074" x="4603750" y="4697413"/>
          <p14:tracePt t="107082" x="4622800" y="4641850"/>
          <p14:tracePt t="107089" x="4659313" y="4595813"/>
          <p14:tracePt t="107097" x="4659313" y="4559300"/>
          <p14:tracePt t="107105" x="4667250" y="4468813"/>
          <p14:tracePt t="107113" x="4667250" y="4441825"/>
          <p14:tracePt t="107122" x="4667250" y="4395788"/>
          <p14:tracePt t="107129" x="4676775" y="4340225"/>
          <p14:tracePt t="107139" x="4703763" y="4286250"/>
          <p14:tracePt t="107146" x="4703763" y="4249738"/>
          <p14:tracePt t="107154" x="4703763" y="4195763"/>
          <p14:tracePt t="107161" x="4713288" y="4167188"/>
          <p14:tracePt t="107169" x="4713288" y="4130675"/>
          <p14:tracePt t="107177" x="4713288" y="4086225"/>
          <p14:tracePt t="107191" x="4713288" y="4049713"/>
          <p14:tracePt t="107193" x="4713288" y="4013200"/>
          <p14:tracePt t="107205" x="4713288" y="3957638"/>
          <p14:tracePt t="107212" x="4713288" y="3903663"/>
          <p14:tracePt t="107220" x="4713288" y="3848100"/>
          <p14:tracePt t="107226" x="4713288" y="3775075"/>
          <p14:tracePt t="107236" x="4703763" y="3694113"/>
          <p14:tracePt t="107242" x="4703763" y="3621088"/>
          <p14:tracePt t="107251" x="4695825" y="3548063"/>
          <p14:tracePt t="107259" x="4686300" y="3482975"/>
          <p14:tracePt t="107269" x="4667250" y="3411538"/>
          <p14:tracePt t="107274" x="4667250" y="3355975"/>
          <p14:tracePt t="107281" x="4640263" y="3255963"/>
          <p14:tracePt t="107289" x="4630738" y="3200400"/>
          <p14:tracePt t="107297" x="4630738" y="3127375"/>
          <p14:tracePt t="107305" x="4622800" y="3063875"/>
          <p14:tracePt t="107314" x="4576763" y="2982913"/>
          <p14:tracePt t="107321" x="4567238" y="2954338"/>
          <p14:tracePt t="107330" x="4557713" y="2881313"/>
          <p14:tracePt t="107337" x="4530725" y="2817813"/>
          <p14:tracePt t="107345" x="4494213" y="2754313"/>
          <p14:tracePt t="107353" x="4484688" y="2717800"/>
          <p14:tracePt t="107362" x="4448175" y="2671763"/>
          <p14:tracePt t="107369" x="4440238" y="2635250"/>
          <p14:tracePt t="107377" x="4430713" y="2581275"/>
          <p14:tracePt t="107386" x="4394200" y="2535238"/>
          <p14:tracePt t="107394" x="4384675" y="2508250"/>
          <p14:tracePt t="107401" x="4376738" y="2471738"/>
          <p14:tracePt t="107409" x="4348163" y="2452688"/>
          <p14:tracePt t="107420" x="4340225" y="2435225"/>
          <p14:tracePt t="107425" x="4340225" y="2425700"/>
          <p14:tracePt t="107436" x="4340225" y="2416175"/>
          <p14:tracePt t="107730" x="4330700" y="2416175"/>
          <p14:tracePt t="107737" x="4330700" y="2408238"/>
          <p14:tracePt t="107745" x="4321175" y="2398713"/>
          <p14:tracePt t="107753" x="4311650" y="2389188"/>
          <p14:tracePt t="107761" x="4303713" y="2379663"/>
          <p14:tracePt t="107777" x="4294188" y="2371725"/>
          <p14:tracePt t="107786" x="4267200" y="2343150"/>
          <p14:tracePt t="107810" x="4257675" y="2335213"/>
          <p14:tracePt t="107825" x="4257675" y="2325688"/>
          <p14:tracePt t="107835" x="4248150" y="2316163"/>
          <p14:tracePt t="107914" x="4238625" y="2306638"/>
          <p14:tracePt t="107921" x="4230688" y="2298700"/>
          <p14:tracePt t="107937" x="4202113" y="2289175"/>
          <p14:tracePt t="107945" x="4184650" y="2279650"/>
          <p14:tracePt t="107953" x="4175125" y="2270125"/>
          <p14:tracePt t="107962" x="4157663" y="2252663"/>
          <p14:tracePt t="107970" x="4148138" y="2252663"/>
          <p14:tracePt t="107986" x="4129088" y="2233613"/>
          <p14:tracePt t="108002" x="4121150" y="2225675"/>
          <p14:tracePt t="108614" x="4121150" y="2216150"/>
          <p14:tracePt t="108627" x="4121150" y="2197100"/>
          <p14:tracePt t="108634" x="4121150" y="2189163"/>
          <p14:tracePt t="108641" x="4121150" y="2170113"/>
          <p14:tracePt t="108651" x="4102100" y="2152650"/>
          <p14:tracePt t="108658" x="4102100" y="2143125"/>
          <p14:tracePt t="108667" x="4094163" y="2133600"/>
          <p14:tracePt t="108673" x="4094163" y="2116138"/>
          <p14:tracePt t="108681" x="4084638" y="2106613"/>
          <p14:tracePt t="108689" x="4075113" y="2089150"/>
          <p14:tracePt t="108705" x="4075113" y="2070100"/>
          <p14:tracePt t="109675" x="4075113" y="2060575"/>
          <p14:tracePt t="109694" x="4084638" y="2060575"/>
          <p14:tracePt t="109996" x="4084638" y="2052638"/>
          <p14:tracePt t="110947" x="4075113" y="2070100"/>
          <p14:tracePt t="110963" x="4065588" y="2070100"/>
          <p14:tracePt t="110971" x="4048125" y="2097088"/>
          <p14:tracePt t="110993" x="4021138" y="2106613"/>
          <p14:tracePt t="111002" x="4002088" y="2125663"/>
          <p14:tracePt t="111010" x="3965575" y="2143125"/>
          <p14:tracePt t="111019" x="3938588" y="2170113"/>
          <p14:tracePt t="111025" x="3875088" y="2189163"/>
          <p14:tracePt t="111035" x="3838575" y="2216150"/>
          <p14:tracePt t="111041" x="3802063" y="2225675"/>
          <p14:tracePt t="111050" x="3775075" y="2233613"/>
          <p14:tracePt t="111057" x="3729038" y="2252663"/>
          <p14:tracePt t="111067" x="3702050" y="2262188"/>
          <p14:tracePt t="111074" x="3673475" y="2262188"/>
          <p14:tracePt t="111081" x="3629025" y="2262188"/>
          <p14:tracePt t="111089" x="3600450" y="2270125"/>
          <p14:tracePt t="111097" x="3592513" y="2270125"/>
          <p14:tracePt t="111105" x="3582988" y="2270125"/>
          <p14:tracePt t="111145" x="3573463" y="2270125"/>
          <p14:tracePt t="111161" x="3556000" y="2270125"/>
          <p14:tracePt t="111177" x="3536950" y="2270125"/>
          <p14:tracePt t="111186" x="3509963" y="2270125"/>
          <p14:tracePt t="111193" x="3473450" y="2270125"/>
          <p14:tracePt t="111203" x="3463925" y="2270125"/>
          <p14:tracePt t="111209" x="3455988" y="2262188"/>
          <p14:tracePt t="111225" x="3436938" y="2252663"/>
          <p14:tracePt t="111241" x="3427413" y="2243138"/>
          <p14:tracePt t="111252" x="3419475" y="2233613"/>
          <p14:tracePt t="111305" x="3419475" y="2225675"/>
          <p14:tracePt t="111313" x="3409950" y="2216150"/>
          <p14:tracePt t="111329" x="3409950" y="2206625"/>
          <p14:tracePt t="111345" x="3409950" y="2179638"/>
          <p14:tracePt t="111361" x="3400425" y="2160588"/>
          <p14:tracePt t="111369" x="3400425" y="2152650"/>
          <p14:tracePt t="111377" x="3400425" y="2143125"/>
          <p14:tracePt t="111385" x="3400425" y="2133600"/>
          <p14:tracePt t="111412" x="3400425" y="2125663"/>
          <p14:tracePt t="111498" x="3400425" y="2133600"/>
          <p14:tracePt t="111506" x="3400425" y="2143125"/>
          <p14:tracePt t="111516" x="3400425" y="2170113"/>
          <p14:tracePt t="111521" x="3400425" y="2189163"/>
          <p14:tracePt t="111531" x="3400425" y="2216150"/>
          <p14:tracePt t="111539" x="3400425" y="2225675"/>
          <p14:tracePt t="111556" x="3400425" y="2252663"/>
          <p14:tracePt t="111565" x="3400425" y="2262188"/>
          <p14:tracePt t="111571" x="3400425" y="2270125"/>
          <p14:tracePt t="111586" x="3400425" y="2279650"/>
          <p14:tracePt t="111595" x="3390900" y="2298700"/>
          <p14:tracePt t="111601" x="3373438" y="2316163"/>
          <p14:tracePt t="111609" x="3363913" y="2325688"/>
          <p14:tracePt t="111619" x="3346450" y="2335213"/>
          <p14:tracePt t="111626" x="3317875" y="2343150"/>
          <p14:tracePt t="111635" x="3309938" y="2352675"/>
          <p14:tracePt t="111641" x="3281363" y="2362200"/>
          <p14:tracePt t="111650" x="3263900" y="2371725"/>
          <p14:tracePt t="111657" x="3236913" y="2379663"/>
          <p14:tracePt t="111667" x="3217863" y="2389188"/>
          <p14:tracePt t="111673" x="3200400" y="2398713"/>
          <p14:tracePt t="111683" x="3190875" y="2398713"/>
          <p14:tracePt t="111689" x="3181350" y="2398713"/>
          <p14:tracePt t="111697" x="3171825" y="2398713"/>
          <p14:tracePt t="111723" x="3154363" y="2398713"/>
          <p14:tracePt t="111786" x="3144838" y="2398713"/>
          <p14:tracePt t="111865" x="3163888" y="2398713"/>
          <p14:tracePt t="111873" x="3181350" y="2398713"/>
          <p14:tracePt t="111882" x="3200400" y="2398713"/>
          <p14:tracePt t="111901" x="3244850" y="2398713"/>
          <p14:tracePt t="111905" x="3263900" y="2398713"/>
          <p14:tracePt t="111913" x="3273425" y="2398713"/>
          <p14:tracePt t="111922" x="3281363" y="2398713"/>
          <p14:tracePt t="111929" x="3300413" y="2398713"/>
          <p14:tracePt t="111938" x="3317875" y="2398713"/>
          <p14:tracePt t="111947" x="3336925" y="2398713"/>
          <p14:tracePt t="111958" x="3354388" y="2398713"/>
          <p14:tracePt t="111961" x="3373438" y="2398713"/>
          <p14:tracePt t="111969" x="3373438" y="2389188"/>
          <p14:tracePt t="111977" x="3400425" y="2379663"/>
          <p14:tracePt t="111985" x="3419475" y="2379663"/>
          <p14:tracePt t="111993" x="3436938" y="2362200"/>
          <p14:tracePt t="112002" x="3446463" y="2362200"/>
          <p14:tracePt t="112009" x="3455988" y="2352675"/>
          <p14:tracePt t="112026" x="3463925" y="2352675"/>
          <p14:tracePt t="112042" x="3473450" y="2343150"/>
          <p14:tracePt t="112125" x="3490913" y="2325688"/>
          <p14:tracePt t="112142" x="3490913" y="2316163"/>
          <p14:tracePt t="112145" x="3500438" y="2316163"/>
          <p14:tracePt t="112153" x="3500438" y="2306638"/>
          <p14:tracePt t="112177" x="3500438" y="2289175"/>
          <p14:tracePt t="112186" x="3509963" y="2270125"/>
          <p14:tracePt t="112207" x="3519488" y="2262188"/>
          <p14:tracePt t="112229" x="3527425" y="2252663"/>
          <p14:tracePt t="112238" x="3536950" y="2252663"/>
          <p14:tracePt t="112254" x="3556000" y="2233613"/>
          <p14:tracePt t="112268" x="3563938" y="2225675"/>
          <p14:tracePt t="112276" x="3573463" y="2225675"/>
          <p14:tracePt t="112291" x="3592513" y="2206625"/>
          <p14:tracePt t="112301" x="3592513" y="2197100"/>
          <p14:tracePt t="112313" x="3600450" y="2179638"/>
          <p14:tracePt t="112322" x="3609975" y="2170113"/>
          <p14:tracePt t="112329" x="3619500" y="2152650"/>
          <p14:tracePt t="112354" x="3629025" y="2143125"/>
          <p14:tracePt t="112483" x="3636963" y="2133600"/>
          <p14:tracePt t="112538" x="3646488" y="2152650"/>
          <p14:tracePt t="112554" x="3656013" y="2152650"/>
          <p14:tracePt t="112562" x="3665538" y="2152650"/>
          <p14:tracePt t="112571" x="3719513" y="2152650"/>
          <p14:tracePt t="112582" x="3783013" y="2152650"/>
          <p14:tracePt t="112585" x="3892550" y="2152650"/>
          <p14:tracePt t="112593" x="4038600" y="2152650"/>
          <p14:tracePt t="112602" x="4230688" y="2152650"/>
          <p14:tracePt t="112609" x="4513263" y="2152650"/>
          <p14:tracePt t="112618" x="4840288" y="2152650"/>
          <p14:tracePt t="112625" x="5141913" y="2152650"/>
          <p14:tracePt t="112634" x="5441950" y="2152650"/>
          <p14:tracePt t="112641" x="5707063" y="2152650"/>
          <p14:tracePt t="112650" x="5935663" y="2152650"/>
          <p14:tracePt t="112657" x="6108700" y="2152650"/>
          <p14:tracePt t="112669" x="6235700" y="2152650"/>
          <p14:tracePt t="112673" x="6354763" y="2152650"/>
          <p14:tracePt t="112683" x="6408738" y="2152650"/>
          <p14:tracePt t="112689" x="6445250" y="2152650"/>
          <p14:tracePt t="112697" x="6464300" y="2152650"/>
          <p14:tracePt t="112713" x="6481763" y="2152650"/>
          <p14:tracePt t="112721" x="6491288" y="2152650"/>
          <p14:tracePt t="112730" x="6500813" y="2152650"/>
          <p14:tracePt t="112737" x="6527800" y="2143125"/>
          <p14:tracePt t="112745" x="6554788" y="2143125"/>
          <p14:tracePt t="112753" x="6591300" y="2143125"/>
          <p14:tracePt t="112762" x="6654800" y="2133600"/>
          <p14:tracePt t="112769" x="6710363" y="2133600"/>
          <p14:tracePt t="112777" x="6783388" y="2125663"/>
          <p14:tracePt t="112785" x="6883400" y="2097088"/>
          <p14:tracePt t="112793" x="6956425" y="2079625"/>
          <p14:tracePt t="112802" x="7056438" y="2070100"/>
          <p14:tracePt t="112810" x="7110413" y="2070100"/>
          <p14:tracePt t="112819" x="7165975" y="2052638"/>
          <p14:tracePt t="112825" x="7229475" y="2033588"/>
          <p14:tracePt t="112833" x="7256463" y="2024063"/>
          <p14:tracePt t="112846" x="7292975" y="2006600"/>
          <p14:tracePt t="112850" x="7312025" y="2006600"/>
          <p14:tracePt t="112873" x="7319963" y="2006600"/>
          <p14:tracePt t="113324" x="7319963" y="2016125"/>
          <p14:tracePt t="113337" x="7312025" y="2033588"/>
          <p14:tracePt t="113339" x="7302500" y="2043113"/>
          <p14:tracePt t="113345" x="7302500" y="2052638"/>
          <p14:tracePt t="113353" x="7275513" y="2079625"/>
          <p14:tracePt t="113361" x="7248525" y="2097088"/>
          <p14:tracePt t="113369" x="7219950" y="2125663"/>
          <p14:tracePt t="113377" x="7202488" y="2160588"/>
          <p14:tracePt t="113385" x="7146925" y="2216150"/>
          <p14:tracePt t="113393" x="7129463" y="2243138"/>
          <p14:tracePt t="113402" x="7073900" y="2298700"/>
          <p14:tracePt t="113409" x="7019925" y="2362200"/>
          <p14:tracePt t="113418" x="6964363" y="2444750"/>
          <p14:tracePt t="113425" x="6883400" y="2517775"/>
          <p14:tracePt t="113433" x="6783388" y="2589213"/>
          <p14:tracePt t="113441" x="6681788" y="2662238"/>
          <p14:tracePt t="113450" x="6564313" y="2735263"/>
          <p14:tracePt t="113457" x="6464300" y="2808288"/>
          <p14:tracePt t="113469" x="6308725" y="2917825"/>
          <p14:tracePt t="113473" x="6208713" y="2982913"/>
          <p14:tracePt t="113486" x="6072188" y="3090863"/>
          <p14:tracePt t="113490" x="5916613" y="3182938"/>
          <p14:tracePt t="113504" x="5797550" y="3255963"/>
          <p14:tracePt t="113506" x="5616575" y="3392488"/>
          <p14:tracePt t="113519" x="5461000" y="3482975"/>
          <p14:tracePt t="113521" x="5334000" y="3575050"/>
          <p14:tracePt t="113529" x="5168900" y="3702050"/>
          <p14:tracePt t="113537" x="5032375" y="3794125"/>
          <p14:tracePt t="113546" x="4905375" y="3875088"/>
          <p14:tracePt t="113554" x="4767263" y="3957638"/>
          <p14:tracePt t="113561" x="4630738" y="4057650"/>
          <p14:tracePt t="113569" x="4530725" y="4130675"/>
          <p14:tracePt t="113579" x="4430713" y="4176713"/>
          <p14:tracePt t="113586" x="4348163" y="4232275"/>
          <p14:tracePt t="113593" x="4267200" y="4286250"/>
          <p14:tracePt t="113602" x="4165600" y="4359275"/>
          <p14:tracePt t="113609" x="4065588" y="4413250"/>
          <p14:tracePt t="113619" x="3984625" y="4486275"/>
          <p14:tracePt t="113625" x="3919538" y="4505325"/>
          <p14:tracePt t="113634" x="3802063" y="4568825"/>
          <p14:tracePt t="113641" x="3719513" y="4624388"/>
          <p14:tracePt t="113650" x="3673475" y="4641850"/>
          <p14:tracePt t="113657" x="3609975" y="4678363"/>
          <p14:tracePt t="113666" x="3563938" y="4705350"/>
          <p14:tracePt t="113673" x="3546475" y="4714875"/>
          <p14:tracePt t="113780" x="3536950" y="4714875"/>
          <p14:tracePt t="113802" x="3536950" y="4705350"/>
          <p14:tracePt t="113828" x="3536950" y="4697413"/>
          <p14:tracePt t="113833" x="3536950" y="4687888"/>
          <p14:tracePt t="113866" x="3519488" y="4668838"/>
          <p14:tracePt t="113873" x="3519488" y="4660900"/>
          <p14:tracePt t="113882" x="3509963" y="4651375"/>
          <p14:tracePt t="113902" x="3509963" y="4641850"/>
          <p14:tracePt t="113916" x="3509963" y="4624388"/>
          <p14:tracePt t="113931" x="3500438" y="4605338"/>
          <p14:tracePt t="113961" x="3500438" y="4595813"/>
          <p14:tracePt t="113969" x="3500438" y="4587875"/>
          <p14:tracePt t="113985" x="3490913" y="4578350"/>
          <p14:tracePt t="113993" x="3490913" y="4568825"/>
          <p14:tracePt t="114009" x="3490913" y="4559300"/>
          <p14:tracePt t="114026" x="3490913" y="4541838"/>
          <p14:tracePt t="114058" x="3490913" y="4532313"/>
          <p14:tracePt t="114066" x="3500438" y="4522788"/>
          <p14:tracePt t="114073" x="3509963" y="4522788"/>
          <p14:tracePt t="114097" x="3519488" y="4522788"/>
          <p14:tracePt t="114114" x="3536950" y="4522788"/>
          <p14:tracePt t="114124" x="3546475" y="4522788"/>
          <p14:tracePt t="114132" x="3556000" y="4522788"/>
          <p14:tracePt t="114145" x="3563938" y="4522788"/>
          <p14:tracePt t="114171" x="3573463" y="4522788"/>
          <p14:tracePt t="114218" x="3573463" y="4532313"/>
          <p14:tracePt t="114386" x="3573463" y="4541838"/>
          <p14:tracePt t="114394" x="3582988" y="4541838"/>
          <p14:tracePt t="114402" x="3600450" y="4541838"/>
          <p14:tracePt t="114409" x="3629025" y="4522788"/>
          <p14:tracePt t="114418" x="3665538" y="4486275"/>
          <p14:tracePt t="114426" x="3673475" y="4459288"/>
          <p14:tracePt t="114439" x="3702050" y="4432300"/>
          <p14:tracePt t="114441" x="3729038" y="4413250"/>
          <p14:tracePt t="114455" x="3746500" y="4395788"/>
          <p14:tracePt t="114457" x="3765550" y="4386263"/>
          <p14:tracePt t="114469" x="3783013" y="4368800"/>
          <p14:tracePt t="114473" x="3792538" y="4359275"/>
          <p14:tracePt t="114498" x="3802063" y="4359275"/>
          <p14:tracePt t="114915" x="3829050" y="4376738"/>
          <p14:tracePt t="114926" x="3883025" y="4376738"/>
          <p14:tracePt t="114932" x="3956050" y="4359275"/>
          <p14:tracePt t="114938" x="4038600" y="4340225"/>
          <p14:tracePt t="114948" x="4129088" y="4313238"/>
          <p14:tracePt t="114957" x="4221163" y="4313238"/>
          <p14:tracePt t="114961" x="4340225" y="4286250"/>
          <p14:tracePt t="114969" x="4448175" y="4286250"/>
          <p14:tracePt t="114977" x="4594225" y="4276725"/>
          <p14:tracePt t="114986" x="4795838" y="4276725"/>
          <p14:tracePt t="114993" x="5041900" y="4276725"/>
          <p14:tracePt t="115002" x="5268913" y="4276725"/>
          <p14:tracePt t="115009" x="5607050" y="4276725"/>
          <p14:tracePt t="115017" x="5862638" y="4276725"/>
          <p14:tracePt t="115025" x="6126163" y="4276725"/>
          <p14:tracePt t="115035" x="6354763" y="4276725"/>
          <p14:tracePt t="115041" x="6581775" y="4276725"/>
          <p14:tracePt t="115049" x="6783388" y="4276725"/>
          <p14:tracePt t="115057" x="6956425" y="4276725"/>
          <p14:tracePt t="115067" x="7102475" y="4276725"/>
          <p14:tracePt t="115073" x="7192963" y="4276725"/>
          <p14:tracePt t="115083" x="7275513" y="4276725"/>
          <p14:tracePt t="115089" x="7312025" y="4276725"/>
          <p14:tracePt t="115097" x="7339013" y="4276725"/>
          <p14:tracePt t="115105" x="7348538" y="4276725"/>
          <p14:tracePt t="115139" x="7356475" y="4276725"/>
          <p14:tracePt t="115162" x="7366000" y="4276725"/>
          <p14:tracePt t="115170" x="7385050" y="4276725"/>
          <p14:tracePt t="115178" x="7402513" y="4276725"/>
          <p14:tracePt t="115186" x="7429500" y="4276725"/>
          <p14:tracePt t="115193" x="7439025" y="4276725"/>
          <p14:tracePt t="115205" x="7448550" y="4276725"/>
          <p14:tracePt t="115209" x="7485063" y="4276725"/>
          <p14:tracePt t="115225" x="7494588" y="4276725"/>
          <p14:tracePt t="115235" x="7521575" y="4276725"/>
          <p14:tracePt t="115243" x="7531100" y="4276725"/>
          <p14:tracePt t="115253" x="7539038" y="4276725"/>
          <p14:tracePt t="115259" x="7548563" y="4276725"/>
          <p14:tracePt t="115275" x="7558088" y="4286250"/>
          <p14:tracePt t="115623" x="7567613" y="4303713"/>
          <p14:tracePt t="115629" x="7548563" y="4332288"/>
          <p14:tracePt t="115641" x="7531100" y="4349750"/>
          <p14:tracePt t="115646" x="7502525" y="4376738"/>
          <p14:tracePt t="115649" x="7466013" y="4395788"/>
          <p14:tracePt t="115657" x="7429500" y="4413250"/>
          <p14:tracePt t="115667" x="7366000" y="4459288"/>
          <p14:tracePt t="115673" x="7283450" y="4478338"/>
          <p14:tracePt t="115683" x="7183438" y="4522788"/>
          <p14:tracePt t="115689" x="7056438" y="4587875"/>
          <p14:tracePt t="115697" x="6883400" y="4660900"/>
          <p14:tracePt t="115705" x="6645275" y="4732338"/>
          <p14:tracePt t="115715" x="6362700" y="4870450"/>
          <p14:tracePt t="115725" x="6099175" y="4943475"/>
          <p14:tracePt t="115730" x="5843588" y="4997450"/>
          <p14:tracePt t="115739" x="5570538" y="5097463"/>
          <p14:tracePt t="115746" x="5368925" y="5180013"/>
          <p14:tracePt t="115754" x="5141913" y="5270500"/>
          <p14:tracePt t="115761" x="4986338" y="5335588"/>
          <p14:tracePt t="115769" x="4832350" y="5408613"/>
          <p14:tracePt t="115777" x="4686300" y="5462588"/>
          <p14:tracePt t="115786" x="4530725" y="5545138"/>
          <p14:tracePt t="115793" x="4421188" y="5572125"/>
          <p14:tracePt t="115802" x="4357688" y="5626100"/>
          <p14:tracePt t="115809" x="4267200" y="5681663"/>
          <p14:tracePt t="115820" x="4194175" y="5718175"/>
          <p14:tracePt t="115826" x="4138613" y="5754688"/>
          <p14:tracePt t="115835" x="4075113" y="5791200"/>
          <p14:tracePt t="115842" x="4011613" y="5827713"/>
          <p14:tracePt t="115850" x="3948113" y="5873750"/>
          <p14:tracePt t="115858" x="3911600" y="5881688"/>
          <p14:tracePt t="115867" x="3865563" y="5891213"/>
          <p14:tracePt t="115873" x="3838575" y="5918200"/>
          <p14:tracePt t="115883" x="3792538" y="5937250"/>
          <p14:tracePt t="115902" x="3673475" y="5983288"/>
          <p14:tracePt t="115905" x="3592513" y="6010275"/>
          <p14:tracePt t="115913" x="3527425" y="6046788"/>
          <p14:tracePt t="115922" x="3446463" y="6073775"/>
          <p14:tracePt t="115929" x="3382963" y="6100763"/>
          <p14:tracePt t="115938" x="3346450" y="6110288"/>
          <p14:tracePt t="115945" x="3300413" y="6110288"/>
          <p14:tracePt t="115953" x="3273425" y="6110288"/>
          <p14:tracePt t="115962" x="3254375" y="6110288"/>
          <p14:tracePt t="115969" x="3244850" y="6119813"/>
          <p14:tracePt t="116034" x="3236913" y="6119813"/>
          <p14:tracePt t="116042" x="3236913" y="6110288"/>
          <p14:tracePt t="116049" x="3227388" y="6100763"/>
          <p14:tracePt t="116068" x="3227388" y="6091238"/>
          <p14:tracePt t="116075" x="3227388" y="6083300"/>
          <p14:tracePt t="116086" x="3227388" y="6073775"/>
          <p14:tracePt t="116089" x="3227388" y="6064250"/>
          <p14:tracePt t="116129" x="3227388" y="6054725"/>
          <p14:tracePt t="116140" x="3236913" y="6037263"/>
          <p14:tracePt t="116145" x="3236913" y="6027738"/>
          <p14:tracePt t="116154" x="3254375" y="6010275"/>
          <p14:tracePt t="116162" x="3263900" y="6010275"/>
          <p14:tracePt t="116170" x="3263900" y="6000750"/>
          <p14:tracePt t="116179" x="3273425" y="5983288"/>
          <p14:tracePt t="116209" x="3273425" y="5973763"/>
          <p14:tracePt t="116219" x="3281363" y="5964238"/>
          <p14:tracePt t="116459" x="3290888" y="5964238"/>
          <p14:tracePt t="116469" x="3300413" y="5954713"/>
          <p14:tracePt t="116489" x="3309938" y="5946775"/>
          <p14:tracePt t="116539" x="3317875" y="5946775"/>
          <p14:tracePt t="116548" x="3327400" y="5946775"/>
          <p14:tracePt t="116554" x="3336925" y="5946775"/>
          <p14:tracePt t="116562" x="3346450" y="5937250"/>
          <p14:tracePt t="117022" x="3373438" y="5910263"/>
          <p14:tracePt t="117027" x="3400425" y="5900738"/>
          <p14:tracePt t="117033" x="3482975" y="5881688"/>
          <p14:tracePt t="117042" x="3563938" y="5873750"/>
          <p14:tracePt t="117049" x="3646488" y="5845175"/>
          <p14:tracePt t="117057" x="3738563" y="5837238"/>
          <p14:tracePt t="117066" x="3846513" y="5837238"/>
          <p14:tracePt t="117073" x="3975100" y="5800725"/>
          <p14:tracePt t="117083" x="4121150" y="5800725"/>
          <p14:tracePt t="117089" x="4267200" y="5772150"/>
          <p14:tracePt t="117097" x="4430713" y="5772150"/>
          <p14:tracePt t="117105" x="4630738" y="5772150"/>
          <p14:tracePt t="117113" x="4832350" y="5772150"/>
          <p14:tracePt t="117121" x="5049838" y="5772150"/>
          <p14:tracePt t="117130" x="5251450" y="5772150"/>
          <p14:tracePt t="117137" x="5434013" y="5772150"/>
          <p14:tracePt t="117145" x="5597525" y="5772150"/>
          <p14:tracePt t="117154" x="5780088" y="5772150"/>
          <p14:tracePt t="117161" x="5916613" y="5772150"/>
          <p14:tracePt t="117170" x="6062663" y="5772150"/>
          <p14:tracePt t="117177" x="6199188" y="5764213"/>
          <p14:tracePt t="117186" x="6326188" y="5764213"/>
          <p14:tracePt t="117193" x="6454775" y="5764213"/>
          <p14:tracePt t="117203" x="6581775" y="5764213"/>
          <p14:tracePt t="117209" x="6673850" y="5764213"/>
          <p14:tracePt t="117217" x="6800850" y="5764213"/>
          <p14:tracePt t="117225" x="6910388" y="5764213"/>
          <p14:tracePt t="117234" x="6983413" y="5764213"/>
          <p14:tracePt t="117241" x="7056438" y="5764213"/>
          <p14:tracePt t="117251" x="7110413" y="5764213"/>
          <p14:tracePt t="117257" x="7138988" y="5764213"/>
          <p14:tracePt t="117266" x="7156450" y="5764213"/>
          <p14:tracePt t="117273" x="7183438" y="5764213"/>
          <p14:tracePt t="117305" x="7192963" y="5764213"/>
          <p14:tracePt t="117335" x="7212013" y="5764213"/>
          <p14:tracePt t="117345" x="7219950" y="5764213"/>
          <p14:tracePt t="117362" x="7229475" y="5772150"/>
          <p14:tracePt t="117457" x="7239000" y="5781675"/>
          <p14:tracePt t="117483" x="7248525" y="5781675"/>
          <p14:tracePt t="117506" x="7265988" y="5781675"/>
          <p14:tracePt t="117517" x="7275513" y="5781675"/>
          <p14:tracePt t="117521" x="7283450" y="5781675"/>
          <p14:tracePt t="117530" x="7302500" y="5800725"/>
          <p14:tracePt t="117537" x="7312025" y="5800725"/>
          <p14:tracePt t="117546" x="7319963" y="5800725"/>
          <p14:tracePt t="117554" x="7329488" y="5800725"/>
          <p14:tracePt t="117562" x="7366000" y="5800725"/>
          <p14:tracePt t="117570" x="7366000" y="5808663"/>
          <p14:tracePt t="117585" x="7385050" y="5818188"/>
          <p14:tracePt t="117602" x="7392988" y="5818188"/>
          <p14:tracePt t="117609" x="7402513" y="5827713"/>
          <p14:tracePt t="117708" x="7412038" y="5827713"/>
          <p14:tracePt t="117932" x="7412038" y="5837238"/>
          <p14:tracePt t="117948" x="7412038" y="5845175"/>
          <p14:tracePt t="118042" x="7421563" y="5854700"/>
          <p14:tracePt t="118059" x="7439025" y="5854700"/>
          <p14:tracePt t="118100" x="7458075" y="5845175"/>
          <p14:tracePt t="118131" x="7466013" y="5837238"/>
          <p14:tracePt t="118222" x="7475538" y="5837238"/>
          <p14:tracePt t="118229" x="7485063" y="5827713"/>
          <p14:tracePt t="118281" x="7494588" y="5827713"/>
          <p14:tracePt t="119366" x="7485063" y="5827713"/>
          <p14:tracePt t="119585" x="7485063" y="5837238"/>
          <p14:tracePt t="119979" x="7494588" y="5845175"/>
          <p14:tracePt t="120017" x="7494588" y="5854700"/>
          <p14:tracePt t="120034" x="7494588" y="5873750"/>
          <p14:tracePt t="120050" x="7494588" y="5881688"/>
          <p14:tracePt t="120066" x="7494588" y="5891213"/>
          <p14:tracePt t="120105" x="7485063" y="5900738"/>
          <p14:tracePt t="120987" x="7475538" y="5918200"/>
          <p14:tracePt t="120993" x="7475538" y="5937250"/>
          <p14:tracePt t="121002" x="7475538" y="5954713"/>
          <p14:tracePt t="121011" x="7475538" y="5964238"/>
          <p14:tracePt t="121018" x="7475538" y="5973763"/>
          <p14:tracePt t="121025" x="7475538" y="5991225"/>
          <p14:tracePt t="121034" x="7475538" y="6000750"/>
          <p14:tracePt t="121050" x="7475538" y="6010275"/>
          <p14:tracePt t="121066" x="7475538" y="6018213"/>
          <p14:tracePt t="121090" x="7475538" y="6037263"/>
          <p14:tracePt t="121099" x="7475538" y="6046788"/>
          <p14:tracePt t="121174" x="7485063" y="6046788"/>
          <p14:tracePt t="121186" x="7485063" y="6037263"/>
          <p14:tracePt t="121204" x="7485063" y="6018213"/>
          <p14:tracePt t="121219" x="7485063" y="6010275"/>
          <p14:tracePt t="121235" x="7485063" y="6000750"/>
          <p14:tracePt t="121330" x="7485063" y="5991225"/>
          <p14:tracePt t="121338" x="7485063" y="5983288"/>
          <p14:tracePt t="121378" x="7485063" y="5973763"/>
          <p14:tracePt t="121411" x="7485063" y="5964238"/>
          <p14:tracePt t="121426" x="7485063" y="5954713"/>
          <p14:tracePt t="121442" x="7485063" y="5946775"/>
          <p14:tracePt t="121450" x="7485063" y="5937250"/>
          <p14:tracePt t="121457" x="7475538" y="5937250"/>
          <p14:tracePt t="121500" x="7466013" y="5927725"/>
          <p14:tracePt t="121523" x="7466013" y="5918200"/>
          <p14:tracePt t="121531" x="7466013" y="5900738"/>
          <p14:tracePt t="121538" x="7466013" y="5891213"/>
          <p14:tracePt t="121548" x="7466013" y="5881688"/>
          <p14:tracePt t="121553" x="7448550" y="5864225"/>
          <p14:tracePt t="121579" x="7448550" y="5854700"/>
          <p14:tracePt t="121588" x="7439025" y="5837238"/>
          <p14:tracePt t="121613" x="7429500" y="5818188"/>
          <p14:tracePt t="121617" x="7429500" y="5808663"/>
          <p14:tracePt t="121625" x="7421563" y="5791200"/>
          <p14:tracePt t="122118" x="7421563" y="5772150"/>
          <p14:tracePt t="122156" x="7421563" y="5764213"/>
          <p14:tracePt t="122170" x="7421563" y="5754688"/>
          <p14:tracePt t="123036" x="7421563" y="5764213"/>
          <p14:tracePt t="123050" x="7421563" y="5772150"/>
          <p14:tracePt t="123058" x="7421563" y="5800725"/>
          <p14:tracePt t="123074" x="7421563" y="5808663"/>
          <p14:tracePt t="123082" x="7421563" y="5818188"/>
          <p14:tracePt t="123242" x="7429500" y="5818188"/>
          <p14:tracePt t="123368" x="7439025" y="5818188"/>
          <p14:tracePt t="123939" x="7448550" y="5818188"/>
          <p14:tracePt t="123977" x="7448550" y="5808663"/>
          <p14:tracePt t="124034" x="7448550" y="5800725"/>
          <p14:tracePt t="124050" x="7448550" y="5791200"/>
          <p14:tracePt t="124065" x="7448550" y="5772150"/>
          <p14:tracePt t="124081" x="7448550" y="5764213"/>
          <p14:tracePt t="124971" x="7458075" y="5754688"/>
          <p14:tracePt t="125043" x="7458075" y="5735638"/>
          <p14:tracePt t="125587" x="7458075" y="5754688"/>
          <p14:tracePt t="125818" x="7466013" y="5781675"/>
          <p14:tracePt t="125834" x="7494588" y="5808663"/>
          <p14:tracePt t="125850" x="7512050" y="5818188"/>
          <p14:tracePt t="125906" x="7521575" y="5827713"/>
          <p14:tracePt t="125913" x="7531100" y="5837238"/>
          <p14:tracePt t="125937" x="7531100" y="5845175"/>
          <p14:tracePt t="126124" x="7531100" y="5827713"/>
          <p14:tracePt t="126164" x="7531100" y="5818188"/>
          <p14:tracePt t="126235" x="7531100" y="5808663"/>
          <p14:tracePt t="126241" x="7531100" y="5791200"/>
          <p14:tracePt t="126250" x="7521575" y="5781675"/>
          <p14:tracePt t="126266" x="7521575" y="5772150"/>
          <p14:tracePt t="126290" x="7521575" y="5764213"/>
          <p14:tracePt t="126345" x="7502525" y="5754688"/>
          <p14:tracePt t="126353" x="7485063" y="5754688"/>
          <p14:tracePt t="126361" x="7458075" y="5754688"/>
          <p14:tracePt t="126369" x="7439025" y="5754688"/>
          <p14:tracePt t="126377" x="7412038" y="5754688"/>
          <p14:tracePt t="126385" x="7392988" y="5754688"/>
          <p14:tracePt t="126393" x="7385050" y="5754688"/>
          <p14:tracePt t="126402" x="7375525" y="5754688"/>
          <p14:tracePt t="126409" x="7366000" y="5754688"/>
          <p14:tracePt t="126417" x="7348538" y="5754688"/>
          <p14:tracePt t="126425" x="7329488" y="5754688"/>
          <p14:tracePt t="126434" x="7319963" y="5754688"/>
          <p14:tracePt t="126441" x="7312025" y="5754688"/>
          <p14:tracePt t="126452" x="7302500" y="5754688"/>
          <p14:tracePt t="126457" x="7292975" y="5754688"/>
          <p14:tracePt t="126468" x="7283450" y="5754688"/>
          <p14:tracePt t="126475" x="7275513" y="5754688"/>
          <p14:tracePt t="126485" x="7265988" y="5754688"/>
          <p14:tracePt t="126491" x="7248525" y="5735638"/>
          <p14:tracePt t="126505" x="7229475" y="5727700"/>
          <p14:tracePt t="126518" x="7183438" y="5718175"/>
          <p14:tracePt t="126529" x="7165975" y="5708650"/>
          <p14:tracePt t="126554" x="7146925" y="5691188"/>
          <p14:tracePt t="126609" x="7138988" y="5681663"/>
          <p14:tracePt t="126633" x="7138988" y="5672138"/>
          <p14:tracePt t="126650" x="7138988" y="5654675"/>
          <p14:tracePt t="126658" x="7138988" y="5645150"/>
          <p14:tracePt t="126666" x="7138988" y="5635625"/>
          <p14:tracePt t="126673" x="7138988" y="5599113"/>
          <p14:tracePt t="126682" x="7138988" y="5589588"/>
          <p14:tracePt t="126689" x="7138988" y="5572125"/>
          <p14:tracePt t="126706" x="7138988" y="5526088"/>
          <p14:tracePt t="126720" x="7138988" y="5518150"/>
          <p14:tracePt t="126722" x="7138988" y="5508625"/>
          <p14:tracePt t="126735" x="7146925" y="5472113"/>
          <p14:tracePt t="126738" x="7156450" y="5462588"/>
          <p14:tracePt t="126755" x="7165975" y="5435600"/>
          <p14:tracePt t="126762" x="7175500" y="5426075"/>
          <p14:tracePt t="126770" x="7183438" y="5416550"/>
          <p14:tracePt t="126777" x="7202488" y="5399088"/>
          <p14:tracePt t="126785" x="7202488" y="5389563"/>
          <p14:tracePt t="126795" x="7229475" y="5372100"/>
          <p14:tracePt t="126801" x="7239000" y="5362575"/>
          <p14:tracePt t="126810" x="7256463" y="5343525"/>
          <p14:tracePt t="126817" x="7275513" y="5335588"/>
          <p14:tracePt t="126826" x="7292975" y="5326063"/>
          <p14:tracePt t="126835" x="7302500" y="5326063"/>
          <p14:tracePt t="126841" x="7312025" y="5316538"/>
          <p14:tracePt t="126851" x="7339013" y="5307013"/>
          <p14:tracePt t="126857" x="7356475" y="5299075"/>
          <p14:tracePt t="126875" x="7385050" y="5289550"/>
          <p14:tracePt t="126884" x="7392988" y="5289550"/>
          <p14:tracePt t="126900" x="7402513" y="5289550"/>
          <p14:tracePt t="126906" x="7412038" y="5289550"/>
          <p14:tracePt t="126913" x="7429500" y="5289550"/>
          <p14:tracePt t="126921" x="7439025" y="5280025"/>
          <p14:tracePt t="126937" x="7458075" y="5270500"/>
          <p14:tracePt t="126945" x="7475538" y="5262563"/>
          <p14:tracePt t="126953" x="7485063" y="5262563"/>
          <p14:tracePt t="126961" x="7494588" y="5253038"/>
          <p14:tracePt t="126969" x="7512050" y="5243513"/>
          <p14:tracePt t="126977" x="7521575" y="5233988"/>
          <p14:tracePt t="126985" x="7539038" y="5216525"/>
          <p14:tracePt t="126994" x="7548563" y="5207000"/>
          <p14:tracePt t="127009" x="7548563" y="5197475"/>
          <p14:tracePt t="127017" x="7567613" y="5189538"/>
          <p14:tracePt t="127025" x="7567613" y="5180013"/>
          <p14:tracePt t="127033" x="7567613" y="5160963"/>
          <p14:tracePt t="127042" x="7567613" y="5143500"/>
          <p14:tracePt t="127050" x="7567613" y="5133975"/>
          <p14:tracePt t="127065" x="7567613" y="5126038"/>
          <p14:tracePt t="127267" x="7567613" y="5097463"/>
          <p14:tracePt t="127299" x="7575550" y="5080000"/>
          <p14:tracePt t="127322" x="7594600" y="5070475"/>
          <p14:tracePt t="127329" x="7602538" y="5070475"/>
          <p14:tracePt t="127337" x="7621588" y="5060950"/>
          <p14:tracePt t="127345" x="7639050" y="5053013"/>
          <p14:tracePt t="127353" x="7658100" y="5043488"/>
          <p14:tracePt t="127362" x="7704138" y="5024438"/>
          <p14:tracePt t="127371" x="7740650" y="5024438"/>
          <p14:tracePt t="127379" x="7777163" y="5016500"/>
          <p14:tracePt t="127390" x="7831138" y="4997450"/>
          <p14:tracePt t="127394" x="7921625" y="4970463"/>
          <p14:tracePt t="127404" x="8040688" y="4924425"/>
          <p14:tracePt t="127410" x="8140700" y="4887913"/>
          <p14:tracePt t="127417" x="8232775" y="4841875"/>
          <p14:tracePt t="127425" x="8332788" y="4797425"/>
          <p14:tracePt t="127434" x="8451850" y="4760913"/>
          <p14:tracePt t="127441" x="8532813" y="4705350"/>
          <p14:tracePt t="127452" x="8688388" y="4614863"/>
          <p14:tracePt t="127457" x="8797925" y="4551363"/>
          <p14:tracePt t="127469" x="8951913" y="4478338"/>
          <p14:tracePt t="127473" x="9126538" y="43957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ja-JP"/>
              <a:t>SRAM</a:t>
            </a:r>
            <a:r>
              <a:rPr lang="ja-JP" altLang="en-US"/>
              <a:t>　</a:t>
            </a:r>
            <a:r>
              <a:rPr lang="en-US" altLang="ja-JP"/>
              <a:t>(Static</a:t>
            </a:r>
            <a:r>
              <a:rPr lang="ja-JP" altLang="en-US"/>
              <a:t>　</a:t>
            </a:r>
            <a:r>
              <a:rPr lang="en-US" altLang="ja-JP"/>
              <a:t>RAM)</a:t>
            </a:r>
          </a:p>
        </p:txBody>
      </p:sp>
      <p:sp>
        <p:nvSpPr>
          <p:cNvPr id="131075" name="Rectangle 3"/>
          <p:cNvSpPr>
            <a:spLocks noGrp="1" noChangeArrowheads="1"/>
          </p:cNvSpPr>
          <p:nvPr>
            <p:ph type="body" idx="1"/>
          </p:nvPr>
        </p:nvSpPr>
        <p:spPr>
          <a:xfrm>
            <a:off x="495300" y="980728"/>
            <a:ext cx="8229600" cy="4530725"/>
          </a:xfrm>
        </p:spPr>
        <p:txBody>
          <a:bodyPr/>
          <a:lstStyle/>
          <a:p>
            <a:r>
              <a:rPr lang="ja-JP" altLang="en-US" sz="2800" dirty="0"/>
              <a:t>普通のフリップフロップ内にデータを記憶する</a:t>
            </a:r>
            <a:endParaRPr lang="en-US" altLang="ja-JP" sz="2800" dirty="0"/>
          </a:p>
          <a:p>
            <a:pPr lvl="1"/>
            <a:r>
              <a:rPr lang="ja-JP" altLang="en-US" sz="2400" dirty="0"/>
              <a:t>安定、高速使い易い</a:t>
            </a:r>
            <a:endParaRPr lang="en-US" altLang="ja-JP" sz="2400" dirty="0"/>
          </a:p>
          <a:p>
            <a:r>
              <a:rPr lang="ja-JP" altLang="en-US" sz="2800" dirty="0"/>
              <a:t>非同期式</a:t>
            </a:r>
            <a:r>
              <a:rPr lang="en-US" altLang="ja-JP" sz="2800" dirty="0"/>
              <a:t>SRAM</a:t>
            </a:r>
          </a:p>
          <a:p>
            <a:pPr lvl="1"/>
            <a:r>
              <a:rPr lang="ja-JP" altLang="en-US" sz="2500" dirty="0"/>
              <a:t>古典的なＳＲＡＭ</a:t>
            </a:r>
          </a:p>
          <a:p>
            <a:pPr lvl="1"/>
            <a:r>
              <a:rPr lang="ja-JP" altLang="en-US" sz="2500" dirty="0"/>
              <a:t>クロックを用いない</a:t>
            </a:r>
          </a:p>
          <a:p>
            <a:pPr lvl="1"/>
            <a:r>
              <a:rPr lang="ja-JP" altLang="en-US" sz="2500" dirty="0"/>
              <a:t>現在も低電力</a:t>
            </a:r>
            <a:r>
              <a:rPr lang="en-US" altLang="ja-JP" sz="2500" dirty="0"/>
              <a:t>SRAM</a:t>
            </a:r>
            <a:r>
              <a:rPr lang="ja-JP" altLang="en-US" sz="2500" dirty="0"/>
              <a:t>シリーズなどで用いられる</a:t>
            </a:r>
          </a:p>
          <a:p>
            <a:r>
              <a:rPr lang="ja-JP" altLang="en-US" sz="2800" dirty="0"/>
              <a:t>連続転送機能を強化した</a:t>
            </a:r>
            <a:r>
              <a:rPr lang="en-US" altLang="ja-JP" sz="2800" dirty="0"/>
              <a:t>SSRAM</a:t>
            </a:r>
            <a:r>
              <a:rPr lang="ja-JP" altLang="en-US" sz="2800" dirty="0"/>
              <a:t>　</a:t>
            </a:r>
            <a:r>
              <a:rPr lang="en-US" altLang="ja-JP" sz="2800" dirty="0"/>
              <a:t>(Synchronous</a:t>
            </a:r>
            <a:r>
              <a:rPr lang="ja-JP" altLang="en-US" sz="2800" dirty="0"/>
              <a:t>　</a:t>
            </a:r>
            <a:r>
              <a:rPr lang="en-US" altLang="ja-JP" sz="2800" dirty="0"/>
              <a:t>SRAM</a:t>
            </a:r>
            <a:r>
              <a:rPr lang="ja-JP" altLang="en-US" sz="2800" dirty="0"/>
              <a:t>）が登場、高速大容量転送に用いられる</a:t>
            </a:r>
          </a:p>
          <a:p>
            <a:pPr lvl="1"/>
            <a:r>
              <a:rPr lang="en-US" altLang="ja-JP" sz="2500" dirty="0"/>
              <a:t>8Mbit/Chip-64Mbit/Chip</a:t>
            </a:r>
            <a:r>
              <a:rPr lang="ja-JP" altLang="en-US" sz="2500" dirty="0"/>
              <a:t>程度</a:t>
            </a:r>
          </a:p>
          <a:p>
            <a:pPr lvl="1"/>
            <a:r>
              <a:rPr lang="en-US" altLang="ja-JP" sz="2500" dirty="0"/>
              <a:t>TSOP (Thin Small </a:t>
            </a:r>
            <a:r>
              <a:rPr lang="en-US" altLang="ja-JP" sz="2500" dirty="0" err="1"/>
              <a:t>OutBlock</a:t>
            </a:r>
            <a:r>
              <a:rPr lang="en-US" altLang="ja-JP" sz="2500" dirty="0"/>
              <a:t> Package)</a:t>
            </a:r>
            <a:r>
              <a:rPr lang="ja-JP" altLang="en-US" sz="2500" dirty="0"/>
              <a:t>や</a:t>
            </a:r>
            <a:r>
              <a:rPr lang="en-US" altLang="ja-JP" sz="2500" dirty="0"/>
              <a:t>BGA(Ball Grid Array)</a:t>
            </a:r>
            <a:r>
              <a:rPr lang="ja-JP" altLang="en-US" sz="2500" dirty="0"/>
              <a:t>を利用</a:t>
            </a:r>
          </a:p>
        </p:txBody>
      </p:sp>
      <p:pic>
        <p:nvPicPr>
          <p:cNvPr id="2" name="オーディオ 1">
            <a:hlinkClick r:id="" action="ppaction://media"/>
            <a:extLst>
              <a:ext uri="{FF2B5EF4-FFF2-40B4-BE49-F238E27FC236}">
                <a16:creationId xmlns:a16="http://schemas.microsoft.com/office/drawing/2014/main" id="{65BC4653-C443-4B76-B504-26A455503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84212792"/>
      </p:ext>
    </p:extLst>
  </p:cSld>
  <p:clrMapOvr>
    <a:masterClrMapping/>
  </p:clrMapOvr>
  <mc:AlternateContent xmlns:mc="http://schemas.openxmlformats.org/markup-compatibility/2006">
    <mc:Choice xmlns:p14="http://schemas.microsoft.com/office/powerpoint/2010/main" Requires="p14">
      <p:transition spd="slow" p14:dur="2000" advTm="28338"/>
    </mc:Choice>
    <mc:Fallback>
      <p:transition spd="slow" advTm="2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9" x="8423275" y="3767138"/>
          <p14:tracePt t="485" x="8123238" y="3767138"/>
          <p14:tracePt t="493" x="7794625" y="3767138"/>
          <p14:tracePt t="501" x="7458075" y="3767138"/>
          <p14:tracePt t="509" x="7192963" y="3767138"/>
          <p14:tracePt t="519" x="6964363" y="3767138"/>
          <p14:tracePt t="527" x="6737350" y="3767138"/>
          <p14:tracePt t="535" x="6564313" y="3767138"/>
          <p14:tracePt t="543" x="6362700" y="3767138"/>
          <p14:tracePt t="550" x="6235700" y="3767138"/>
          <p14:tracePt t="560" x="6099175" y="3730625"/>
          <p14:tracePt t="566" x="5989638" y="3702050"/>
          <p14:tracePt t="579" x="5870575" y="3657600"/>
          <p14:tracePt t="582" x="5797550" y="3648075"/>
          <p14:tracePt t="589" x="5753100" y="3638550"/>
          <p14:tracePt t="597" x="5697538" y="3638550"/>
          <p14:tracePt t="607" x="5680075" y="3629025"/>
          <p14:tracePt t="613" x="5670550" y="3629025"/>
          <p14:tracePt t="671" x="5653088" y="3629025"/>
          <p14:tracePt t="687" x="5643563" y="3629025"/>
          <p14:tracePt t="736" x="5634038" y="3629025"/>
          <p14:tracePt t="831" x="5634038" y="3638550"/>
          <p14:tracePt t="843" x="5624513" y="3648075"/>
          <p14:tracePt t="845" x="5624513" y="3657600"/>
          <p14:tracePt t="861" x="5624513" y="3675063"/>
          <p14:tracePt t="868" x="5616575" y="3694113"/>
          <p14:tracePt t="877" x="5607050" y="3702050"/>
          <p14:tracePt t="911" x="5597525" y="3711575"/>
          <p14:tracePt t="938" x="5597525" y="3721100"/>
          <p14:tracePt t="957" x="5597525" y="3730625"/>
          <p14:tracePt t="973" x="5597525" y="3738563"/>
          <p14:tracePt t="981" x="5597525" y="3757613"/>
          <p14:tracePt t="1022" x="5597525" y="3767138"/>
          <p14:tracePt t="1048" x="5607050" y="3775075"/>
          <p14:tracePt t="1053" x="5616575" y="3803650"/>
          <p14:tracePt t="1061" x="5616575" y="3821113"/>
          <p14:tracePt t="1069" x="5616575" y="3848100"/>
          <p14:tracePt t="1077" x="5616575" y="3867150"/>
          <p14:tracePt t="1089" x="5616575" y="3903663"/>
          <p14:tracePt t="1094" x="5616575" y="3940175"/>
          <p14:tracePt t="1105" x="5616575" y="3957638"/>
          <p14:tracePt t="1109" x="5580063" y="3976688"/>
          <p14:tracePt t="1117" x="5461000" y="4021138"/>
          <p14:tracePt t="1125" x="5314950" y="4049713"/>
          <p14:tracePt t="1133" x="5168900" y="4094163"/>
          <p14:tracePt t="1141" x="5005388" y="4113213"/>
          <p14:tracePt t="1150" x="4859338" y="4130675"/>
          <p14:tracePt t="1157" x="4776788" y="4130675"/>
          <p14:tracePt t="1165" x="4740275" y="4130675"/>
          <p14:tracePt t="1173" x="4713288" y="4122738"/>
          <p14:tracePt t="1181" x="4703763" y="4122738"/>
          <p14:tracePt t="1189" x="4695825" y="4094163"/>
          <p14:tracePt t="1199" x="4695825" y="4049713"/>
          <p14:tracePt t="1205" x="4703763" y="4003675"/>
          <p14:tracePt t="1213" x="4730750" y="3948113"/>
          <p14:tracePt t="1223" x="4759325" y="3884613"/>
          <p14:tracePt t="1229" x="4767263" y="3840163"/>
          <p14:tracePt t="1238" x="4767263" y="3821113"/>
          <p14:tracePt t="1245" x="4767263" y="3794125"/>
          <p14:tracePt t="1253" x="4767263" y="3775075"/>
          <p14:tracePt t="1261" x="4759325" y="3767138"/>
          <p14:tracePt t="1271" x="4749800" y="3767138"/>
          <p14:tracePt t="1281" x="4730750" y="3767138"/>
          <p14:tracePt t="1285" x="4713288" y="3767138"/>
          <p14:tracePt t="1341" x="4713288" y="3748088"/>
          <p14:tracePt t="1350" x="4713288" y="3675063"/>
          <p14:tracePt t="1359" x="4730750" y="3602038"/>
          <p14:tracePt t="1366" x="4759325" y="3519488"/>
          <p14:tracePt t="1376" x="4786313" y="3429000"/>
          <p14:tracePt t="1382" x="4813300" y="3328988"/>
          <p14:tracePt t="1389" x="4822825" y="3219450"/>
          <p14:tracePt t="1397" x="4849813" y="3100388"/>
          <p14:tracePt t="1406" x="4849813" y="2973388"/>
          <p14:tracePt t="1413" x="4849813" y="2844800"/>
          <p14:tracePt t="1424" x="4849813" y="2708275"/>
          <p14:tracePt t="1434" x="4849813" y="2581275"/>
          <p14:tracePt t="1440" x="4849813" y="2462213"/>
          <p14:tracePt t="1451" x="4849813" y="2343150"/>
          <p14:tracePt t="1452" x="4849813" y="2279650"/>
          <p14:tracePt t="1461" x="4849813" y="2252663"/>
          <p14:tracePt t="1469" x="4849813" y="2233613"/>
          <p14:tracePt t="1501" x="4849813" y="2225675"/>
          <p14:tracePt t="1509" x="4859338" y="2216150"/>
          <p14:tracePt t="1517" x="4886325" y="2206625"/>
          <p14:tracePt t="1526" x="4922838" y="2179638"/>
          <p14:tracePt t="1535" x="4978400" y="2143125"/>
          <p14:tracePt t="1544" x="4995863" y="2133600"/>
          <p14:tracePt t="1548" x="5005388" y="2133600"/>
          <p14:tracePt t="1557" x="5014913" y="2133600"/>
          <p14:tracePt t="1565" x="5022850" y="2133600"/>
          <p14:tracePt t="1589" x="5041900" y="2133600"/>
          <p14:tracePt t="1605" x="5059363" y="2133600"/>
          <p14:tracePt t="1615" x="5086350" y="2133600"/>
          <p14:tracePt t="1623" x="5095875" y="2133600"/>
          <p14:tracePt t="1630" x="5122863" y="2133600"/>
          <p14:tracePt t="1645" x="5159375" y="2106613"/>
          <p14:tracePt t="1653" x="5178425" y="2106613"/>
          <p14:tracePt t="1661" x="5214938" y="2097088"/>
          <p14:tracePt t="1669" x="5278438" y="2097088"/>
          <p14:tracePt t="1677" x="5314950" y="2097088"/>
          <p14:tracePt t="1684" x="5387975" y="2097088"/>
          <p14:tracePt t="1693" x="5414963" y="2097088"/>
          <p14:tracePt t="1701" x="5441950" y="2097088"/>
          <p14:tracePt t="1709" x="5487988" y="2097088"/>
          <p14:tracePt t="1717" x="5507038" y="2097088"/>
          <p14:tracePt t="1725" x="5514975" y="2097088"/>
          <p14:tracePt t="1894" x="5524500" y="2097088"/>
          <p14:tracePt t="26358" x="5534025" y="2097088"/>
          <p14:tracePt t="26365" x="5570538" y="2079625"/>
          <p14:tracePt t="26373" x="5624513" y="2043113"/>
          <p14:tracePt t="26381" x="5643563" y="2033588"/>
          <p14:tracePt t="26389" x="5643563" y="2024063"/>
          <p14:tracePt t="26462" x="5643563" y="2006600"/>
          <p14:tracePt t="26469" x="5634038" y="2006600"/>
          <p14:tracePt t="26478" x="5597525" y="1997075"/>
          <p14:tracePt t="26485" x="5551488" y="1987550"/>
          <p14:tracePt t="26494" x="5507038" y="1979613"/>
          <p14:tracePt t="26506" x="5478463" y="1951038"/>
          <p14:tracePt t="26512" x="5434013" y="1943100"/>
          <p14:tracePt t="26516" x="5378450" y="1933575"/>
          <p14:tracePt t="26525" x="5341938" y="1897063"/>
          <p14:tracePt t="26533" x="5324475" y="1887538"/>
          <p14:tracePt t="26541" x="5278438" y="1860550"/>
          <p14:tracePt t="26550" x="5278438" y="1851025"/>
          <p14:tracePt t="26559" x="5268913" y="1833563"/>
          <p14:tracePt t="26641" x="5268913" y="1814513"/>
          <p14:tracePt t="26644" x="5268913" y="1787525"/>
          <p14:tracePt t="26653" x="5268913" y="1687513"/>
          <p14:tracePt t="26661" x="5268913" y="1558925"/>
          <p14:tracePt t="26669" x="5268913" y="1468438"/>
          <p14:tracePt t="26677" x="5268913" y="1422400"/>
          <p14:tracePt t="26686" x="5260975" y="1395413"/>
          <p14:tracePt t="26693" x="5260975" y="1385888"/>
          <p14:tracePt t="26751" x="5260975" y="1431925"/>
          <p14:tracePt t="26759" x="5287963" y="1495425"/>
          <p14:tracePt t="26769" x="5351463" y="1558925"/>
          <p14:tracePt t="26773" x="5414963" y="1614488"/>
          <p14:tracePt t="26781" x="5478463" y="1651000"/>
          <p14:tracePt t="26790" x="5580063" y="1704975"/>
          <p14:tracePt t="26797" x="5716588" y="1778000"/>
          <p14:tracePt t="26806" x="5797550" y="1833563"/>
          <p14:tracePt t="26812" x="5935663" y="1914525"/>
          <p14:tracePt t="26823" x="6062663" y="1970088"/>
          <p14:tracePt t="26829" x="6235700" y="2033588"/>
          <p14:tracePt t="26839" x="6399213" y="2106613"/>
          <p14:tracePt t="26845" x="6618288" y="2170113"/>
          <p14:tracePt t="26855" x="6846888" y="2243138"/>
          <p14:tracePt t="26861" x="7146925" y="2343150"/>
          <p14:tracePt t="26871" x="7412038" y="2416175"/>
          <p14:tracePt t="26876" x="7621588" y="2452688"/>
          <p14:tracePt t="26886" x="7813675" y="2517775"/>
          <p14:tracePt t="26893" x="8031163" y="2571750"/>
          <p14:tracePt t="26904" x="8204200" y="2617788"/>
          <p14:tracePt t="26910" x="8415338" y="2662238"/>
          <p14:tracePt t="26918" x="8578850" y="2681288"/>
          <p14:tracePt t="26926" x="8724900" y="2717800"/>
          <p14:tracePt t="26935" x="8870950" y="2735263"/>
          <p14:tracePt t="26941" x="8997950" y="2754313"/>
          <p14:tracePt t="26948" x="9117013" y="27638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ja-JP"/>
              <a:t>DRAM</a:t>
            </a:r>
            <a:r>
              <a:rPr lang="ja-JP" altLang="en-US"/>
              <a:t>（</a:t>
            </a:r>
            <a:r>
              <a:rPr lang="en-US" altLang="ja-JP"/>
              <a:t>Dynamic</a:t>
            </a:r>
            <a:r>
              <a:rPr lang="ja-JP" altLang="en-US"/>
              <a:t>　</a:t>
            </a:r>
            <a:r>
              <a:rPr lang="en-US" altLang="ja-JP"/>
              <a:t>RAM)</a:t>
            </a:r>
          </a:p>
        </p:txBody>
      </p:sp>
      <p:sp>
        <p:nvSpPr>
          <p:cNvPr id="147459" name="Rectangle 3"/>
          <p:cNvSpPr>
            <a:spLocks noGrp="1" noChangeArrowheads="1"/>
          </p:cNvSpPr>
          <p:nvPr>
            <p:ph type="body" idx="1"/>
          </p:nvPr>
        </p:nvSpPr>
        <p:spPr/>
        <p:txBody>
          <a:bodyPr/>
          <a:lstStyle/>
          <a:p>
            <a:r>
              <a:rPr lang="ja-JP" altLang="en-US" dirty="0"/>
              <a:t>記憶はコンデンサ内の電荷によって行う</a:t>
            </a:r>
          </a:p>
          <a:p>
            <a:r>
              <a:rPr lang="ja-JP" altLang="en-US" dirty="0"/>
              <a:t>リフレッシュ、プリチャージが必要</a:t>
            </a:r>
          </a:p>
          <a:p>
            <a:r>
              <a:rPr lang="ja-JP" altLang="en-US" dirty="0"/>
              <a:t>２５６</a:t>
            </a:r>
            <a:r>
              <a:rPr lang="en-US" altLang="ja-JP" dirty="0"/>
              <a:t>Mbit/Chip</a:t>
            </a:r>
            <a:r>
              <a:rPr lang="ja-JP" altLang="en-US" dirty="0"/>
              <a:t>の大容量</a:t>
            </a:r>
          </a:p>
          <a:p>
            <a:r>
              <a:rPr lang="ja-JP" altLang="en-US" dirty="0"/>
              <a:t>連続転送は高速</a:t>
            </a:r>
          </a:p>
          <a:p>
            <a:r>
              <a:rPr lang="en-US" altLang="ja-JP" dirty="0"/>
              <a:t>SDRAM</a:t>
            </a:r>
            <a:r>
              <a:rPr lang="ja-JP" altLang="en-US" dirty="0"/>
              <a:t>（</a:t>
            </a:r>
            <a:r>
              <a:rPr lang="en-US" altLang="ja-JP" dirty="0"/>
              <a:t>Synchronous</a:t>
            </a:r>
            <a:r>
              <a:rPr lang="ja-JP" altLang="en-US" dirty="0"/>
              <a:t>　</a:t>
            </a:r>
            <a:r>
              <a:rPr lang="en-US" altLang="ja-JP" dirty="0"/>
              <a:t>DRAM</a:t>
            </a:r>
            <a:r>
              <a:rPr lang="ja-JP" altLang="en-US" dirty="0"/>
              <a:t>）の普及</a:t>
            </a:r>
          </a:p>
          <a:p>
            <a:r>
              <a:rPr lang="en-US" altLang="ja-JP" dirty="0"/>
              <a:t>DDR-SDRAM</a:t>
            </a:r>
            <a:r>
              <a:rPr lang="ja-JP" altLang="en-US" dirty="0"/>
              <a:t>の登場</a:t>
            </a:r>
          </a:p>
          <a:p>
            <a:pPr lvl="1"/>
            <a:r>
              <a:rPr lang="en-US" altLang="ja-JP" dirty="0"/>
              <a:t>DDR2 →</a:t>
            </a:r>
            <a:r>
              <a:rPr lang="ja-JP" altLang="en-US" dirty="0"/>
              <a:t>　</a:t>
            </a:r>
            <a:r>
              <a:rPr lang="en-US" altLang="ja-JP" dirty="0"/>
              <a:t>DDR3</a:t>
            </a:r>
            <a:r>
              <a:rPr lang="ja-JP" altLang="en-US" dirty="0"/>
              <a:t>　→　</a:t>
            </a:r>
            <a:r>
              <a:rPr lang="en-US" altLang="ja-JP" dirty="0"/>
              <a:t>DDR4</a:t>
            </a:r>
          </a:p>
        </p:txBody>
      </p:sp>
      <p:pic>
        <p:nvPicPr>
          <p:cNvPr id="2" name="オーディオ 1">
            <a:hlinkClick r:id="" action="ppaction://media"/>
            <a:extLst>
              <a:ext uri="{FF2B5EF4-FFF2-40B4-BE49-F238E27FC236}">
                <a16:creationId xmlns:a16="http://schemas.microsoft.com/office/drawing/2014/main" id="{D1597617-D523-4203-ADCC-6A7AF696F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92690830"/>
      </p:ext>
    </p:extLst>
  </p:cSld>
  <p:clrMapOvr>
    <a:masterClrMapping/>
  </p:clrMapOvr>
  <mc:AlternateContent xmlns:mc="http://schemas.openxmlformats.org/markup-compatibility/2006">
    <mc:Choice xmlns:p14="http://schemas.microsoft.com/office/powerpoint/2010/main" Requires="p14">
      <p:transition spd="slow" p14:dur="2000" advTm="60614"/>
    </mc:Choice>
    <mc:Fallback>
      <p:transition spd="slow" advTm="6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0" x="8934450" y="3794125"/>
          <p14:tracePt t="359" x="8751888" y="3811588"/>
          <p14:tracePt t="366" x="8588375" y="3830638"/>
          <p14:tracePt t="377" x="8423275" y="3840163"/>
          <p14:tracePt t="384" x="8240713" y="3884613"/>
          <p14:tracePt t="389" x="8077200" y="3884613"/>
          <p14:tracePt t="398" x="7931150" y="3884613"/>
          <p14:tracePt t="406" x="7785100" y="3903663"/>
          <p14:tracePt t="414" x="7639050" y="3921125"/>
          <p14:tracePt t="424" x="7512050" y="3921125"/>
          <p14:tracePt t="432" x="7402513" y="3921125"/>
          <p14:tracePt t="438" x="7275513" y="3921125"/>
          <p14:tracePt t="446" x="7165975" y="3921125"/>
          <p14:tracePt t="454" x="7073900" y="3921125"/>
          <p14:tracePt t="462" x="6946900" y="3921125"/>
          <p14:tracePt t="470" x="6856413" y="3921125"/>
          <p14:tracePt t="480" x="6746875" y="3921125"/>
          <p14:tracePt t="486" x="6645275" y="3884613"/>
          <p14:tracePt t="497" x="6591300" y="3875088"/>
          <p14:tracePt t="502" x="6491288" y="3848100"/>
          <p14:tracePt t="512" x="6427788" y="3821113"/>
          <p14:tracePt t="518" x="6391275" y="3811588"/>
          <p14:tracePt t="526" x="6345238" y="3803650"/>
          <p14:tracePt t="534" x="6318250" y="3803650"/>
          <p14:tracePt t="544" x="6272213" y="3784600"/>
          <p14:tracePt t="550" x="6262688" y="3784600"/>
          <p14:tracePt t="559" x="6254750" y="3784600"/>
          <p14:tracePt t="566" x="6235700" y="3784600"/>
          <p14:tracePt t="575" x="6218238" y="3767138"/>
          <p14:tracePt t="646" x="6181725" y="3767138"/>
          <p14:tracePt t="655" x="6172200" y="3767138"/>
          <p14:tracePt t="678" x="6162675" y="3767138"/>
          <p14:tracePt t="766" x="6145213" y="3767138"/>
          <p14:tracePt t="1006" x="6135688" y="3767138"/>
          <p14:tracePt t="1022" x="6126163" y="3767138"/>
          <p14:tracePt t="1232" x="6135688" y="3757613"/>
          <p14:tracePt t="1270" x="6145213" y="3757613"/>
          <p14:tracePt t="58441" x="6172200" y="3757613"/>
          <p14:tracePt t="58450" x="6226175" y="3757613"/>
          <p14:tracePt t="58455" x="6299200" y="3775075"/>
          <p14:tracePt t="58465" x="6391275" y="3848100"/>
          <p14:tracePt t="58471" x="6518275" y="3911600"/>
          <p14:tracePt t="58479" x="6637338" y="3948113"/>
          <p14:tracePt t="58486" x="6727825" y="3994150"/>
          <p14:tracePt t="58496" x="6864350" y="4021138"/>
          <p14:tracePt t="58503" x="6992938" y="4049713"/>
          <p14:tracePt t="58510" x="7110413" y="4076700"/>
          <p14:tracePt t="58522" x="7275513" y="4094163"/>
          <p14:tracePt t="58527" x="7458075" y="4122738"/>
          <p14:tracePt t="58534" x="7621588" y="4122738"/>
          <p14:tracePt t="58542" x="7840663" y="4122738"/>
          <p14:tracePt t="58550" x="8104188" y="4122738"/>
          <p14:tracePt t="58558" x="8359775" y="4122738"/>
          <p14:tracePt t="58566" x="8624888" y="4122738"/>
          <p14:tracePt t="58574" x="8824913" y="4122738"/>
          <p14:tracePt t="58582" x="9043988" y="41227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808C085-16E5-4042-8699-0A1D25A6846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996142" y="619897"/>
            <a:ext cx="4333875" cy="5778500"/>
          </a:xfrm>
        </p:spPr>
      </p:pic>
      <p:sp>
        <p:nvSpPr>
          <p:cNvPr id="6" name="テキスト ボックス 5">
            <a:extLst>
              <a:ext uri="{FF2B5EF4-FFF2-40B4-BE49-F238E27FC236}">
                <a16:creationId xmlns:a16="http://schemas.microsoft.com/office/drawing/2014/main" id="{B3BE313D-3E78-4E32-903B-AF01AEFB12B0}"/>
              </a:ext>
            </a:extLst>
          </p:cNvPr>
          <p:cNvSpPr txBox="1"/>
          <p:nvPr/>
        </p:nvSpPr>
        <p:spPr>
          <a:xfrm>
            <a:off x="4487494" y="723945"/>
            <a:ext cx="2997937" cy="415498"/>
          </a:xfrm>
          <a:prstGeom prst="rect">
            <a:avLst/>
          </a:prstGeom>
          <a:noFill/>
        </p:spPr>
        <p:txBody>
          <a:bodyPr wrap="none" rtlCol="0">
            <a:spAutoFit/>
          </a:bodyPr>
          <a:lstStyle/>
          <a:p>
            <a:r>
              <a:rPr lang="en-US" altLang="ja-JP" sz="2100" dirty="0"/>
              <a:t>PC</a:t>
            </a:r>
            <a:r>
              <a:rPr lang="ja-JP" altLang="en-US" sz="2100" dirty="0"/>
              <a:t>におけるメモリの位置</a:t>
            </a:r>
          </a:p>
        </p:txBody>
      </p:sp>
      <p:sp>
        <p:nvSpPr>
          <p:cNvPr id="7" name="テキスト ボックス 6">
            <a:extLst>
              <a:ext uri="{FF2B5EF4-FFF2-40B4-BE49-F238E27FC236}">
                <a16:creationId xmlns:a16="http://schemas.microsoft.com/office/drawing/2014/main" id="{6E2244CD-A2F5-4D8B-A60B-5951EC765BB3}"/>
              </a:ext>
            </a:extLst>
          </p:cNvPr>
          <p:cNvSpPr txBox="1"/>
          <p:nvPr/>
        </p:nvSpPr>
        <p:spPr>
          <a:xfrm>
            <a:off x="3839766" y="1546934"/>
            <a:ext cx="1092274" cy="369332"/>
          </a:xfrm>
          <a:prstGeom prst="rect">
            <a:avLst/>
          </a:prstGeom>
          <a:solidFill>
            <a:schemeClr val="bg1"/>
          </a:solidFill>
          <a:ln>
            <a:solidFill>
              <a:srgbClr val="FF0000"/>
            </a:solidFill>
          </a:ln>
        </p:spPr>
        <p:txBody>
          <a:bodyPr wrap="square" rtlCol="0">
            <a:spAutoFit/>
          </a:bodyPr>
          <a:lstStyle/>
          <a:p>
            <a:r>
              <a:rPr lang="ja-JP" altLang="en-US" dirty="0"/>
              <a:t>ディスク</a:t>
            </a:r>
            <a:endParaRPr kumimoji="1" lang="ja-JP" altLang="en-US" dirty="0"/>
          </a:p>
        </p:txBody>
      </p:sp>
      <p:sp>
        <p:nvSpPr>
          <p:cNvPr id="8" name="テキスト ボックス 7">
            <a:extLst>
              <a:ext uri="{FF2B5EF4-FFF2-40B4-BE49-F238E27FC236}">
                <a16:creationId xmlns:a16="http://schemas.microsoft.com/office/drawing/2014/main" id="{8588F714-E2CD-46D9-87AF-4BE450450550}"/>
              </a:ext>
            </a:extLst>
          </p:cNvPr>
          <p:cNvSpPr txBox="1"/>
          <p:nvPr/>
        </p:nvSpPr>
        <p:spPr>
          <a:xfrm>
            <a:off x="1599604" y="1417789"/>
            <a:ext cx="844551" cy="369332"/>
          </a:xfrm>
          <a:prstGeom prst="rect">
            <a:avLst/>
          </a:prstGeom>
          <a:solidFill>
            <a:schemeClr val="bg1"/>
          </a:solidFill>
          <a:ln>
            <a:solidFill>
              <a:srgbClr val="FF0000"/>
            </a:solidFill>
          </a:ln>
        </p:spPr>
        <p:txBody>
          <a:bodyPr wrap="square" rtlCol="0">
            <a:spAutoFit/>
          </a:bodyPr>
          <a:lstStyle/>
          <a:p>
            <a:r>
              <a:rPr kumimoji="1" lang="ja-JP" altLang="en-US" dirty="0"/>
              <a:t>電源</a:t>
            </a:r>
          </a:p>
        </p:txBody>
      </p:sp>
      <p:sp>
        <p:nvSpPr>
          <p:cNvPr id="9" name="テキスト ボックス 8">
            <a:extLst>
              <a:ext uri="{FF2B5EF4-FFF2-40B4-BE49-F238E27FC236}">
                <a16:creationId xmlns:a16="http://schemas.microsoft.com/office/drawing/2014/main" id="{291F616F-5FD1-4AEC-BB57-AFA08D652682}"/>
              </a:ext>
            </a:extLst>
          </p:cNvPr>
          <p:cNvSpPr txBox="1"/>
          <p:nvPr/>
        </p:nvSpPr>
        <p:spPr>
          <a:xfrm>
            <a:off x="5260180" y="4896238"/>
            <a:ext cx="1233491" cy="369332"/>
          </a:xfrm>
          <a:prstGeom prst="rect">
            <a:avLst/>
          </a:prstGeom>
          <a:solidFill>
            <a:schemeClr val="bg1"/>
          </a:solidFill>
          <a:ln>
            <a:solidFill>
              <a:srgbClr val="FF0000"/>
            </a:solidFill>
          </a:ln>
        </p:spPr>
        <p:txBody>
          <a:bodyPr wrap="square" rtlCol="0">
            <a:spAutoFit/>
          </a:bodyPr>
          <a:lstStyle/>
          <a:p>
            <a:r>
              <a:rPr lang="en-US" altLang="ja-JP"/>
              <a:t>DRAM</a:t>
            </a:r>
            <a:endParaRPr kumimoji="1" lang="ja-JP" altLang="en-US" dirty="0"/>
          </a:p>
        </p:txBody>
      </p:sp>
      <p:sp>
        <p:nvSpPr>
          <p:cNvPr id="10" name="テキスト ボックス 9">
            <a:extLst>
              <a:ext uri="{FF2B5EF4-FFF2-40B4-BE49-F238E27FC236}">
                <a16:creationId xmlns:a16="http://schemas.microsoft.com/office/drawing/2014/main" id="{AD75FE66-8F01-456C-B1E4-C62A153C1F63}"/>
              </a:ext>
            </a:extLst>
          </p:cNvPr>
          <p:cNvSpPr txBox="1"/>
          <p:nvPr/>
        </p:nvSpPr>
        <p:spPr>
          <a:xfrm>
            <a:off x="5373885" y="3824118"/>
            <a:ext cx="612578" cy="646331"/>
          </a:xfrm>
          <a:prstGeom prst="rect">
            <a:avLst/>
          </a:prstGeom>
          <a:solidFill>
            <a:schemeClr val="bg1"/>
          </a:solidFill>
          <a:ln>
            <a:solidFill>
              <a:srgbClr val="FF0000"/>
            </a:solidFill>
          </a:ln>
        </p:spPr>
        <p:txBody>
          <a:bodyPr wrap="square" rtlCol="0">
            <a:spAutoFit/>
          </a:bodyPr>
          <a:lstStyle/>
          <a:p>
            <a:r>
              <a:rPr lang="en-US" altLang="ja-JP" dirty="0"/>
              <a:t>CPU</a:t>
            </a:r>
            <a:endParaRPr kumimoji="1" lang="ja-JP" altLang="en-US" dirty="0"/>
          </a:p>
        </p:txBody>
      </p:sp>
      <p:sp>
        <p:nvSpPr>
          <p:cNvPr id="11" name="テキスト ボックス 10">
            <a:extLst>
              <a:ext uri="{FF2B5EF4-FFF2-40B4-BE49-F238E27FC236}">
                <a16:creationId xmlns:a16="http://schemas.microsoft.com/office/drawing/2014/main" id="{2C53B410-0E09-4352-BF68-D641655686A7}"/>
              </a:ext>
            </a:extLst>
          </p:cNvPr>
          <p:cNvSpPr txBox="1"/>
          <p:nvPr/>
        </p:nvSpPr>
        <p:spPr>
          <a:xfrm>
            <a:off x="1729978" y="3509147"/>
            <a:ext cx="506016" cy="646331"/>
          </a:xfrm>
          <a:prstGeom prst="rect">
            <a:avLst/>
          </a:prstGeom>
          <a:solidFill>
            <a:schemeClr val="bg1"/>
          </a:solidFill>
          <a:ln>
            <a:solidFill>
              <a:srgbClr val="FF0000"/>
            </a:solidFill>
          </a:ln>
        </p:spPr>
        <p:txBody>
          <a:bodyPr wrap="square" rtlCol="0">
            <a:spAutoFit/>
          </a:bodyPr>
          <a:lstStyle/>
          <a:p>
            <a:r>
              <a:rPr kumimoji="1" lang="en-US" altLang="ja-JP" dirty="0"/>
              <a:t>GPU</a:t>
            </a:r>
            <a:endParaRPr kumimoji="1" lang="ja-JP" altLang="en-US" dirty="0"/>
          </a:p>
        </p:txBody>
      </p:sp>
      <p:sp>
        <p:nvSpPr>
          <p:cNvPr id="12" name="テキスト ボックス 11">
            <a:extLst>
              <a:ext uri="{FF2B5EF4-FFF2-40B4-BE49-F238E27FC236}">
                <a16:creationId xmlns:a16="http://schemas.microsoft.com/office/drawing/2014/main" id="{DDEB2807-FFF1-422D-9A59-C2175BE26CEC}"/>
              </a:ext>
            </a:extLst>
          </p:cNvPr>
          <p:cNvSpPr txBox="1"/>
          <p:nvPr/>
        </p:nvSpPr>
        <p:spPr>
          <a:xfrm>
            <a:off x="1423689" y="5377292"/>
            <a:ext cx="1226642" cy="646331"/>
          </a:xfrm>
          <a:prstGeom prst="rect">
            <a:avLst/>
          </a:prstGeom>
          <a:solidFill>
            <a:schemeClr val="bg1"/>
          </a:solidFill>
          <a:ln>
            <a:solidFill>
              <a:srgbClr val="FF0000"/>
            </a:solidFill>
          </a:ln>
        </p:spPr>
        <p:txBody>
          <a:bodyPr wrap="square" rtlCol="0">
            <a:spAutoFit/>
          </a:bodyPr>
          <a:lstStyle/>
          <a:p>
            <a:r>
              <a:rPr kumimoji="1" lang="ja-JP" altLang="en-US" dirty="0"/>
              <a:t>マザーボード</a:t>
            </a:r>
          </a:p>
        </p:txBody>
      </p:sp>
      <p:pic>
        <p:nvPicPr>
          <p:cNvPr id="2" name="オーディオ 1">
            <a:hlinkClick r:id="" action="ppaction://media"/>
            <a:extLst>
              <a:ext uri="{FF2B5EF4-FFF2-40B4-BE49-F238E27FC236}">
                <a16:creationId xmlns:a16="http://schemas.microsoft.com/office/drawing/2014/main" id="{69631651-4C0D-43D4-BBEF-F68CED2DD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5938680"/>
      </p:ext>
    </p:extLst>
  </p:cSld>
  <p:clrMapOvr>
    <a:masterClrMapping/>
  </p:clrMapOvr>
  <mc:AlternateContent xmlns:mc="http://schemas.openxmlformats.org/markup-compatibility/2006">
    <mc:Choice xmlns:p14="http://schemas.microsoft.com/office/powerpoint/2010/main" Requires="p14">
      <p:transition spd="slow" p14:dur="2000" advTm="13500"/>
    </mc:Choice>
    <mc:Fallback>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02" x="9061450" y="2990850"/>
          <p14:tracePt t="1010" x="9007475" y="2990850"/>
          <p14:tracePt t="1018" x="8980488" y="2990850"/>
          <p14:tracePt t="1027" x="8924925" y="2990850"/>
          <p14:tracePt t="1036" x="8888413" y="2990850"/>
          <p14:tracePt t="1044" x="8834438" y="2990850"/>
          <p14:tracePt t="1052" x="8788400" y="2990850"/>
          <p14:tracePt t="1060" x="8751888" y="2990850"/>
          <p14:tracePt t="1066" x="8715375" y="2990850"/>
          <p14:tracePt t="1076" x="8678863" y="2990850"/>
          <p14:tracePt t="1084" x="8651875" y="2990850"/>
          <p14:tracePt t="1092" x="8615363" y="2990850"/>
          <p14:tracePt t="1110" x="8532813" y="3000375"/>
          <p14:tracePt t="1114" x="8496300" y="3000375"/>
          <p14:tracePt t="1125" x="8469313" y="3009900"/>
          <p14:tracePt t="1134" x="8423275" y="3017838"/>
          <p14:tracePt t="1138" x="8378825" y="3017838"/>
          <p14:tracePt t="1146" x="8342313" y="3017838"/>
          <p14:tracePt t="1154" x="8313738" y="3017838"/>
          <p14:tracePt t="1162" x="8269288" y="3046413"/>
          <p14:tracePt t="1170" x="8240713" y="3046413"/>
          <p14:tracePt t="1178" x="8223250" y="3054350"/>
          <p14:tracePt t="1186" x="8186738" y="3054350"/>
          <p14:tracePt t="1194" x="8159750" y="3063875"/>
          <p14:tracePt t="1202" x="8140700" y="3063875"/>
          <p14:tracePt t="1212" x="8113713" y="3073400"/>
          <p14:tracePt t="1219" x="8067675" y="3090863"/>
          <p14:tracePt t="1228" x="8059738" y="3090863"/>
          <p14:tracePt t="1235" x="8031163" y="3100388"/>
          <p14:tracePt t="1242" x="8013700" y="3109913"/>
          <p14:tracePt t="1250" x="7986713" y="3119438"/>
          <p14:tracePt t="1261" x="7958138" y="3136900"/>
          <p14:tracePt t="1267" x="7940675" y="3155950"/>
          <p14:tracePt t="1275" x="7921625" y="3163888"/>
          <p14:tracePt t="1293" x="7885113" y="3173413"/>
          <p14:tracePt t="1298" x="7877175" y="3173413"/>
          <p14:tracePt t="1314" x="7867650" y="3182938"/>
          <p14:tracePt t="1340" x="7858125" y="3192463"/>
          <p14:tracePt t="1354" x="7850188" y="3200400"/>
          <p14:tracePt t="2403" x="7850188" y="3219450"/>
          <p14:tracePt t="2410" x="7850188" y="3228975"/>
          <p14:tracePt t="2709" x="7850188" y="3236913"/>
          <p14:tracePt t="2886" x="7850188" y="3265488"/>
          <p14:tracePt t="2890" x="7850188" y="3282950"/>
          <p14:tracePt t="2899" x="7850188" y="3309938"/>
          <p14:tracePt t="2907" x="7840663" y="3328988"/>
          <p14:tracePt t="2915" x="7821613" y="3375025"/>
          <p14:tracePt t="2923" x="7821613" y="3382963"/>
          <p14:tracePt t="2930" x="7804150" y="3419475"/>
          <p14:tracePt t="2938" x="7794625" y="3429000"/>
          <p14:tracePt t="2946" x="7785100" y="3455988"/>
          <p14:tracePt t="2957" x="7777163" y="3475038"/>
          <p14:tracePt t="2964" x="7758113" y="3492500"/>
          <p14:tracePt t="2971" x="7731125" y="3511550"/>
          <p14:tracePt t="2987" x="7731125" y="3519488"/>
          <p14:tracePt t="2995" x="7712075" y="3538538"/>
          <p14:tracePt t="3003" x="7685088" y="3556000"/>
          <p14:tracePt t="3010" x="7667625" y="3565525"/>
          <p14:tracePt t="3021" x="7639050" y="3602038"/>
          <p14:tracePt t="3032" x="7621588" y="3621088"/>
          <p14:tracePt t="3036" x="7575550" y="3657600"/>
          <p14:tracePt t="3045" x="7539038" y="3684588"/>
          <p14:tracePt t="3053" x="7494588" y="3738563"/>
          <p14:tracePt t="3059" x="7448550" y="3784600"/>
          <p14:tracePt t="3066" x="7375525" y="3840163"/>
          <p14:tracePt t="3075" x="7348538" y="3867150"/>
          <p14:tracePt t="3082" x="7283450" y="3940175"/>
          <p14:tracePt t="3093" x="7212013" y="3984625"/>
          <p14:tracePt t="3112" x="7083425" y="4103688"/>
          <p14:tracePt t="3118" x="7029450" y="4176713"/>
          <p14:tracePt t="3122" x="6992938" y="4222750"/>
          <p14:tracePt t="3130" x="6937375" y="4286250"/>
          <p14:tracePt t="3138" x="6892925" y="4349750"/>
          <p14:tracePt t="3146" x="6837363" y="4405313"/>
          <p14:tracePt t="3154" x="6783388" y="4468813"/>
          <p14:tracePt t="3162" x="6764338" y="4532313"/>
          <p14:tracePt t="3170" x="6710363" y="4578350"/>
          <p14:tracePt t="3178" x="6691313" y="4624388"/>
          <p14:tracePt t="3186" x="6637338" y="4687888"/>
          <p14:tracePt t="3194" x="6564313" y="4768850"/>
          <p14:tracePt t="3206" x="6527800" y="4833938"/>
          <p14:tracePt t="3211" x="6491288" y="4887913"/>
          <p14:tracePt t="3218" x="6454775" y="4933950"/>
          <p14:tracePt t="3229" x="6399213" y="5016500"/>
          <p14:tracePt t="3236" x="6381750" y="5060950"/>
          <p14:tracePt t="3247" x="6354763" y="5126038"/>
          <p14:tracePt t="3250" x="6335713" y="5143500"/>
          <p14:tracePt t="3263" x="6291263" y="5189538"/>
          <p14:tracePt t="3269" x="6272213" y="5216525"/>
          <p14:tracePt t="3277" x="6235700" y="5253038"/>
          <p14:tracePt t="3282" x="6218238" y="5280025"/>
          <p14:tracePt t="3291" x="6208713" y="5289550"/>
          <p14:tracePt t="3298" x="6189663" y="5307013"/>
          <p14:tracePt t="3306" x="6181725" y="5326063"/>
          <p14:tracePt t="3324" x="6181725" y="5353050"/>
          <p14:tracePt t="3330" x="6172200" y="5362575"/>
          <p14:tracePt t="3354" x="6172200" y="5372100"/>
          <p14:tracePt t="3371" x="6162675" y="5380038"/>
          <p14:tracePt t="3388" x="6162675" y="5389563"/>
          <p14:tracePt t="3396" x="6162675" y="5399088"/>
          <p14:tracePt t="3403" x="6153150" y="5408613"/>
          <p14:tracePt t="3470" x="6145213" y="5408613"/>
          <p14:tracePt t="3475" x="6135688" y="5408613"/>
          <p14:tracePt t="3482" x="6108700" y="5408613"/>
          <p14:tracePt t="3492" x="6089650" y="5408613"/>
          <p14:tracePt t="3498" x="6062663" y="5408613"/>
          <p14:tracePt t="3510" x="6026150" y="5408613"/>
          <p14:tracePt t="3514" x="6007100" y="5408613"/>
          <p14:tracePt t="3523" x="5972175" y="5408613"/>
          <p14:tracePt t="3530" x="5943600" y="5408613"/>
          <p14:tracePt t="3539" x="5907088" y="5408613"/>
          <p14:tracePt t="3546" x="5853113" y="5408613"/>
          <p14:tracePt t="3555" x="5797550" y="5408613"/>
          <p14:tracePt t="3564" x="5734050" y="5408613"/>
          <p14:tracePt t="3582" x="5570538" y="5408613"/>
          <p14:tracePt t="3586" x="5507038" y="5380038"/>
          <p14:tracePt t="3594" x="5478463" y="5372100"/>
          <p14:tracePt t="3602" x="5405438" y="5343525"/>
          <p14:tracePt t="3611" x="5360988" y="5335588"/>
          <p14:tracePt t="3619" x="5305425" y="5307013"/>
          <p14:tracePt t="3627" x="5241925" y="5289550"/>
          <p14:tracePt t="3636" x="5141913" y="5262563"/>
          <p14:tracePt t="3643" x="5068888" y="5243513"/>
          <p14:tracePt t="3652" x="4986338" y="5216525"/>
          <p14:tracePt t="3659" x="4913313" y="5207000"/>
          <p14:tracePt t="3668" x="4813300" y="5189538"/>
          <p14:tracePt t="3677" x="4740275" y="5189538"/>
          <p14:tracePt t="3682" x="4686300" y="5180013"/>
          <p14:tracePt t="3691" x="4613275" y="5180013"/>
          <p14:tracePt t="3698" x="4540250" y="5180013"/>
          <p14:tracePt t="3707" x="4476750" y="5180013"/>
          <p14:tracePt t="3714" x="4384675" y="5180013"/>
          <p14:tracePt t="3722" x="4311650" y="5180013"/>
          <p14:tracePt t="3730" x="4275138" y="5180013"/>
          <p14:tracePt t="3738" x="4221163" y="5180013"/>
          <p14:tracePt t="3746" x="4202113" y="5180013"/>
          <p14:tracePt t="3754" x="4194175" y="5180013"/>
          <p14:tracePt t="3812" x="4175125" y="5180013"/>
          <p14:tracePt t="3893" x="4165600" y="5180013"/>
          <p14:tracePt t="3902" x="4165600" y="5189538"/>
          <p14:tracePt t="3909" x="4165600" y="5197475"/>
          <p14:tracePt t="3926" x="4165600" y="5207000"/>
          <p14:tracePt t="3951" x="4165600" y="5216525"/>
          <p14:tracePt t="3954" x="4165600" y="5226050"/>
          <p14:tracePt t="4079" x="4148138" y="5262563"/>
          <p14:tracePt t="4084" x="4138613" y="5270500"/>
          <p14:tracePt t="4090" x="4121150" y="5289550"/>
          <p14:tracePt t="4098" x="4102100" y="5299075"/>
          <p14:tracePt t="4107" x="4075113" y="5307013"/>
          <p14:tracePt t="4114" x="4048125" y="5326063"/>
          <p14:tracePt t="4122" x="4002088" y="5335588"/>
          <p14:tracePt t="4130" x="3938588" y="5362575"/>
          <p14:tracePt t="4138" x="3902075" y="5362575"/>
          <p14:tracePt t="4146" x="3846513" y="5380038"/>
          <p14:tracePt t="4155" x="3765550" y="5408613"/>
          <p14:tracePt t="4164" x="3719513" y="5408613"/>
          <p14:tracePt t="4171" x="3665538" y="5426075"/>
          <p14:tracePt t="4181" x="3636963" y="5426075"/>
          <p14:tracePt t="4186" x="3619500" y="5426075"/>
          <p14:tracePt t="4195" x="3609975" y="5426075"/>
          <p14:tracePt t="4202" x="3592513" y="5426075"/>
          <p14:tracePt t="4276" x="3573463" y="5426075"/>
          <p14:tracePt t="4282" x="3556000" y="5426075"/>
          <p14:tracePt t="4290" x="3536950" y="5426075"/>
          <p14:tracePt t="4584" x="3490913" y="5426075"/>
          <p14:tracePt t="4590" x="3436938" y="5426075"/>
          <p14:tracePt t="4595" x="3390900" y="5426075"/>
          <p14:tracePt t="4604" x="3336925" y="5426075"/>
          <p14:tracePt t="4610" x="3281363" y="5426075"/>
          <p14:tracePt t="4620" x="3227388" y="5426075"/>
          <p14:tracePt t="4628" x="3181350" y="5445125"/>
          <p14:tracePt t="4639" x="3117850" y="5472113"/>
          <p14:tracePt t="4642" x="3090863" y="5472113"/>
          <p14:tracePt t="4650" x="3063875" y="5481638"/>
          <p14:tracePt t="4659" x="3044825" y="5481638"/>
          <p14:tracePt t="4667" x="3035300" y="5489575"/>
          <p14:tracePt t="4765" x="3054350" y="5499100"/>
          <p14:tracePt t="4770" x="3063875" y="5499100"/>
          <p14:tracePt t="4786" x="3090863" y="5499100"/>
          <p14:tracePt t="4794" x="3108325" y="5499100"/>
          <p14:tracePt t="4802" x="3136900" y="5499100"/>
          <p14:tracePt t="4810" x="3181350" y="5499100"/>
          <p14:tracePt t="4822" x="3200400" y="5499100"/>
          <p14:tracePt t="4826" x="3236913" y="5499100"/>
          <p14:tracePt t="4834" x="3290888" y="5499100"/>
          <p14:tracePt t="4843" x="3336925" y="5499100"/>
          <p14:tracePt t="4851" x="3390900" y="5499100"/>
          <p14:tracePt t="4859" x="3463925" y="5499100"/>
          <p14:tracePt t="4868" x="3556000" y="5489575"/>
          <p14:tracePt t="4875" x="3665538" y="5481638"/>
          <p14:tracePt t="4883" x="3765550" y="5462588"/>
          <p14:tracePt t="4892" x="3892550" y="5435600"/>
          <p14:tracePt t="4899" x="3984625" y="5416550"/>
          <p14:tracePt t="4909" x="4084638" y="5416550"/>
          <p14:tracePt t="4916" x="4157663" y="5408613"/>
          <p14:tracePt t="4925" x="4194175" y="5408613"/>
          <p14:tracePt t="4934" x="4211638" y="5408613"/>
          <p14:tracePt t="4938" x="4248150" y="5408613"/>
          <p14:tracePt t="4954" x="4257675" y="5399088"/>
          <p14:tracePt t="5090" x="4284663" y="5399088"/>
          <p14:tracePt t="5098" x="4303713" y="5399088"/>
          <p14:tracePt t="5107" x="4330700" y="5399088"/>
          <p14:tracePt t="5114" x="4376738" y="5399088"/>
          <p14:tracePt t="5123" x="4403725" y="5399088"/>
          <p14:tracePt t="5130" x="4440238" y="5399088"/>
          <p14:tracePt t="5138" x="4494213" y="5399088"/>
          <p14:tracePt t="5146" x="4557713" y="5399088"/>
          <p14:tracePt t="5154" x="4613275" y="5399088"/>
          <p14:tracePt t="5162" x="4649788" y="5399088"/>
          <p14:tracePt t="5170" x="4667250" y="5380038"/>
          <p14:tracePt t="5179" x="4686300" y="5380038"/>
          <p14:tracePt t="5322" x="4695825" y="5380038"/>
          <p14:tracePt t="5340" x="4703763" y="5380038"/>
          <p14:tracePt t="5346" x="4713288" y="5380038"/>
          <p14:tracePt t="5362" x="4730750" y="5380038"/>
          <p14:tracePt t="5370" x="4749800" y="5380038"/>
          <p14:tracePt t="5386" x="4767263" y="5380038"/>
          <p14:tracePt t="5394" x="4776788" y="5372100"/>
          <p14:tracePt t="5410" x="4786313" y="5372100"/>
          <p14:tracePt t="5468" x="4795838" y="5362575"/>
          <p14:tracePt t="5475" x="4795838" y="5353050"/>
          <p14:tracePt t="5482" x="4795838" y="5335588"/>
          <p14:tracePt t="5491" x="4795838" y="5326063"/>
          <p14:tracePt t="5498" x="4795838" y="5299075"/>
          <p14:tracePt t="5509" x="4795838" y="5289550"/>
          <p14:tracePt t="5514" x="4795838" y="5262563"/>
          <p14:tracePt t="5525" x="4795838" y="5233988"/>
          <p14:tracePt t="5530" x="4795838" y="5216525"/>
          <p14:tracePt t="5541" x="4795838" y="5207000"/>
          <p14:tracePt t="5549" x="4795838" y="5189538"/>
          <p14:tracePt t="5563" x="4795838" y="5170488"/>
          <p14:tracePt t="5577" x="4795838" y="5160963"/>
          <p14:tracePt t="5579" x="4795838" y="5153025"/>
          <p14:tracePt t="5587" x="4795838" y="5133975"/>
          <p14:tracePt t="5595" x="4795838" y="5126038"/>
          <p14:tracePt t="5611" x="4795838" y="5116513"/>
          <p14:tracePt t="5819" x="4786313" y="5133975"/>
          <p14:tracePt t="5980" x="4786313" y="5143500"/>
          <p14:tracePt t="6355" x="4786313" y="5126038"/>
          <p14:tracePt t="6363" x="4786313" y="5116513"/>
          <p14:tracePt t="6372" x="4786313" y="5106988"/>
          <p14:tracePt t="6378" x="4786313" y="5089525"/>
          <p14:tracePt t="6389" x="4786313" y="5070475"/>
          <p14:tracePt t="6394" x="4786313" y="5024438"/>
          <p14:tracePt t="6402" x="4786313" y="4987925"/>
          <p14:tracePt t="6411" x="4786313" y="4943475"/>
          <p14:tracePt t="6418" x="4767263" y="4887913"/>
          <p14:tracePt t="6427" x="4767263" y="4860925"/>
          <p14:tracePt t="6434" x="4767263" y="4787900"/>
          <p14:tracePt t="6443" x="4767263" y="4714875"/>
          <p14:tracePt t="6452" x="4767263" y="4641850"/>
          <p14:tracePt t="6459" x="4767263" y="4587875"/>
          <p14:tracePt t="6466" x="4767263" y="4505325"/>
          <p14:tracePt t="6475" x="4767263" y="4432300"/>
          <p14:tracePt t="6482" x="4767263" y="4340225"/>
          <p14:tracePt t="6495" x="4767263" y="4268788"/>
          <p14:tracePt t="6498" x="4767263" y="4195763"/>
          <p14:tracePt t="6508" x="4767263" y="4122738"/>
          <p14:tracePt t="6515" x="4767263" y="4067175"/>
          <p14:tracePt t="6522" x="4767263" y="3984625"/>
          <p14:tracePt t="6531" x="4767263" y="3894138"/>
          <p14:tracePt t="6539" x="4767263" y="3840163"/>
          <p14:tracePt t="6547" x="4767263" y="3784600"/>
          <p14:tracePt t="6557" x="4767263" y="3711575"/>
          <p14:tracePt t="6562" x="4767263" y="3657600"/>
          <p14:tracePt t="6571" x="4767263" y="3584575"/>
          <p14:tracePt t="6578" x="4767263" y="3502025"/>
          <p14:tracePt t="6587" x="4767263" y="3429000"/>
          <p14:tracePt t="6594" x="4767263" y="3355975"/>
          <p14:tracePt t="6602" x="4767263" y="3319463"/>
          <p14:tracePt t="6610" x="4776788" y="3255963"/>
          <p14:tracePt t="6618" x="4803775" y="3182938"/>
          <p14:tracePt t="6627" x="4813300" y="3119438"/>
          <p14:tracePt t="6635" x="4840288" y="3063875"/>
          <p14:tracePt t="6642" x="4859338" y="3017838"/>
          <p14:tracePt t="6650" x="4895850" y="2954338"/>
          <p14:tracePt t="6660" x="4922838" y="2890838"/>
          <p14:tracePt t="6668" x="4949825" y="2854325"/>
          <p14:tracePt t="6675" x="4978400" y="2808288"/>
          <p14:tracePt t="6682" x="5014913" y="2744788"/>
          <p14:tracePt t="6692" x="5032375" y="2727325"/>
          <p14:tracePt t="6698" x="5068888" y="2681288"/>
          <p14:tracePt t="6707" x="5086350" y="2654300"/>
          <p14:tracePt t="6714" x="5095875" y="2608263"/>
          <p14:tracePt t="6723" x="5132388" y="2562225"/>
          <p14:tracePt t="6732" x="5151438" y="2535238"/>
          <p14:tracePt t="6740" x="5205413" y="2471738"/>
          <p14:tracePt t="6746" x="5214938" y="2435225"/>
          <p14:tracePt t="6754" x="5251450" y="2379663"/>
          <p14:tracePt t="6762" x="5268913" y="2352675"/>
          <p14:tracePt t="6770" x="5305425" y="2298700"/>
          <p14:tracePt t="6778" x="5324475" y="2252663"/>
          <p14:tracePt t="6786" x="5368925" y="2189163"/>
          <p14:tracePt t="6795" x="5387975" y="2143125"/>
          <p14:tracePt t="6802" x="5414963" y="2097088"/>
          <p14:tracePt t="6810" x="5434013" y="2060575"/>
          <p14:tracePt t="6819" x="5451475" y="1987550"/>
          <p14:tracePt t="6827" x="5478463" y="1960563"/>
          <p14:tracePt t="6834" x="5497513" y="1933575"/>
          <p14:tracePt t="6842" x="5534025" y="1870075"/>
          <p14:tracePt t="6851" x="5551488" y="1841500"/>
          <p14:tracePt t="6858" x="5561013" y="1797050"/>
          <p14:tracePt t="6867" x="5580063" y="1778000"/>
          <p14:tracePt t="6875" x="5607050" y="1731963"/>
          <p14:tracePt t="6885" x="5624513" y="1704975"/>
          <p14:tracePt t="6890" x="5634038" y="1687513"/>
          <p14:tracePt t="6898" x="5643563" y="1660525"/>
          <p14:tracePt t="6907" x="5643563" y="1641475"/>
          <p14:tracePt t="6914" x="5653088" y="1624013"/>
          <p14:tracePt t="6922" x="5670550" y="1577975"/>
          <p14:tracePt t="6938" x="5670550" y="1558925"/>
          <p14:tracePt t="6946" x="5688013" y="1541463"/>
          <p14:tracePt t="6962" x="5688013" y="1522413"/>
          <p14:tracePt t="7156" x="5688013" y="1550988"/>
          <p14:tracePt t="7165" x="5688013" y="1568450"/>
          <p14:tracePt t="7172" x="5688013" y="1595438"/>
          <p14:tracePt t="7184" x="5688013" y="1631950"/>
          <p14:tracePt t="7187" x="5680075" y="1668463"/>
          <p14:tracePt t="7195" x="5670550" y="1724025"/>
          <p14:tracePt t="7203" x="5670550" y="1778000"/>
          <p14:tracePt t="7211" x="5670550" y="1870075"/>
          <p14:tracePt t="7218" x="5670550" y="1960563"/>
          <p14:tracePt t="7227" x="5670550" y="2052638"/>
          <p14:tracePt t="7235" x="5670550" y="2160588"/>
          <p14:tracePt t="7244" x="5670550" y="2270125"/>
          <p14:tracePt t="7250" x="5670550" y="2379663"/>
          <p14:tracePt t="7260" x="5670550" y="2508250"/>
          <p14:tracePt t="7266" x="5670550" y="2654300"/>
          <p14:tracePt t="7276" x="5670550" y="2781300"/>
          <p14:tracePt t="7282" x="5670550" y="2927350"/>
          <p14:tracePt t="7292" x="5670550" y="3054350"/>
          <p14:tracePt t="7298" x="5680075" y="3200400"/>
          <p14:tracePt t="7307" x="5688013" y="3346450"/>
          <p14:tracePt t="7314" x="5688013" y="3511550"/>
          <p14:tracePt t="7322" x="5688013" y="3675063"/>
          <p14:tracePt t="7330" x="5688013" y="3821113"/>
          <p14:tracePt t="7339" x="5688013" y="3984625"/>
          <p14:tracePt t="7347" x="5688013" y="4113213"/>
          <p14:tracePt t="7354" x="5688013" y="4240213"/>
          <p14:tracePt t="7362" x="5688013" y="4368800"/>
          <p14:tracePt t="7371" x="5688013" y="4478338"/>
          <p14:tracePt t="7378" x="5688013" y="4605338"/>
          <p14:tracePt t="7387" x="5688013" y="4678363"/>
          <p14:tracePt t="7394" x="5688013" y="4768850"/>
          <p14:tracePt t="7402" x="5688013" y="4824413"/>
          <p14:tracePt t="7410" x="5688013" y="4887913"/>
          <p14:tracePt t="7419" x="5688013" y="4914900"/>
          <p14:tracePt t="7427" x="5688013" y="4943475"/>
          <p14:tracePt t="7434" x="5697538" y="4970463"/>
          <p14:tracePt t="7443" x="5697538" y="4997450"/>
          <p14:tracePt t="7450" x="5697538" y="5043488"/>
          <p14:tracePt t="7459" x="5697538" y="5060950"/>
          <p14:tracePt t="7466" x="5697538" y="5097463"/>
          <p14:tracePt t="7475" x="5697538" y="5143500"/>
          <p14:tracePt t="7482" x="5697538" y="5180013"/>
          <p14:tracePt t="7495" x="5697538" y="5197475"/>
          <p14:tracePt t="7498" x="5697538" y="5226050"/>
          <p14:tracePt t="7507" x="5697538" y="5233988"/>
          <p14:tracePt t="7514" x="5697538" y="5243513"/>
          <p14:tracePt t="7524" x="5697538" y="5253038"/>
          <p14:tracePt t="7533" x="5697538" y="5270500"/>
          <p14:tracePt t="7658" x="5680075" y="5280025"/>
          <p14:tracePt t="7667" x="5580063" y="5280025"/>
          <p14:tracePt t="7675" x="5487988" y="5280025"/>
          <p14:tracePt t="7683" x="5378450" y="5280025"/>
          <p14:tracePt t="7692" x="5305425" y="5280025"/>
          <p14:tracePt t="7698" x="5214938" y="5280025"/>
          <p14:tracePt t="7710" x="5105400" y="5280025"/>
          <p14:tracePt t="7717" x="5014913" y="5280025"/>
          <p14:tracePt t="7725" x="4886325" y="5280025"/>
          <p14:tracePt t="7733" x="4776788" y="5280025"/>
          <p14:tracePt t="7738" x="4649788" y="5280025"/>
          <p14:tracePt t="7746" x="4521200" y="5299075"/>
          <p14:tracePt t="7754" x="4394200" y="5307013"/>
          <p14:tracePt t="7762" x="4257675" y="5326063"/>
          <p14:tracePt t="7770" x="4129088" y="5372100"/>
          <p14:tracePt t="7778" x="4002088" y="5380038"/>
          <p14:tracePt t="7786" x="3875088" y="5399088"/>
          <p14:tracePt t="7794" x="3746500" y="5399088"/>
          <p14:tracePt t="7802" x="3609975" y="5426075"/>
          <p14:tracePt t="7810" x="3463925" y="5435600"/>
          <p14:tracePt t="7818" x="3300413" y="5435600"/>
          <p14:tracePt t="7826" x="3154363" y="5453063"/>
          <p14:tracePt t="7834" x="3008313" y="5453063"/>
          <p14:tracePt t="7842" x="2844800" y="5453063"/>
          <p14:tracePt t="7850" x="2698750" y="5453063"/>
          <p14:tracePt t="7858" x="2506663" y="5453063"/>
          <p14:tracePt t="7868" x="2360613" y="5453063"/>
          <p14:tracePt t="7874" x="2297113" y="5453063"/>
          <p14:tracePt t="8269" x="2287588" y="5445125"/>
          <p14:tracePt t="8278" x="2287588" y="5426075"/>
          <p14:tracePt t="8282" x="2316163" y="5380038"/>
          <p14:tracePt t="8291" x="2324100" y="5343525"/>
          <p14:tracePt t="8299" x="2343150" y="5307013"/>
          <p14:tracePt t="8307" x="2352675" y="5280025"/>
          <p14:tracePt t="8314" x="2360613" y="5233988"/>
          <p14:tracePt t="8325" x="2379663" y="5197475"/>
          <p14:tracePt t="8330" x="2416175" y="5143500"/>
          <p14:tracePt t="8338" x="2433638" y="5097463"/>
          <p14:tracePt t="8347" x="2479675" y="4987925"/>
          <p14:tracePt t="8354" x="2498725" y="4924425"/>
          <p14:tracePt t="8362" x="2543175" y="4860925"/>
          <p14:tracePt t="8372" x="2570163" y="4768850"/>
          <p14:tracePt t="8378" x="2606675" y="4668838"/>
          <p14:tracePt t="8386" x="2635250" y="4587875"/>
          <p14:tracePt t="8394" x="2679700" y="4505325"/>
          <p14:tracePt t="8402" x="2716213" y="4413250"/>
          <p14:tracePt t="8410" x="2762250" y="4332288"/>
          <p14:tracePt t="8418" x="2781300" y="4249738"/>
          <p14:tracePt t="8427" x="2825750" y="4167188"/>
          <p14:tracePt t="8435" x="2852738" y="4113213"/>
          <p14:tracePt t="8446" x="2871788" y="4049713"/>
          <p14:tracePt t="8450" x="2898775" y="4003675"/>
          <p14:tracePt t="8458" x="2917825" y="3957638"/>
          <p14:tracePt t="8466" x="2944813" y="3894138"/>
          <p14:tracePt t="8475" x="2954338" y="3867150"/>
          <p14:tracePt t="8482" x="2971800" y="3821113"/>
          <p14:tracePt t="8490" x="2990850" y="3794125"/>
          <p14:tracePt t="8498" x="3008313" y="3748088"/>
          <p14:tracePt t="8512" x="3008313" y="3721100"/>
          <p14:tracePt t="8514" x="3027363" y="3684588"/>
          <p14:tracePt t="8526" x="3035300" y="3675063"/>
          <p14:tracePt t="8530" x="3044825" y="3665538"/>
          <p14:tracePt t="8538" x="3054350" y="3629025"/>
          <p14:tracePt t="8556" x="3063875" y="3611563"/>
          <p14:tracePt t="8562" x="3071813" y="3602038"/>
          <p14:tracePt t="8578" x="3090863" y="3592513"/>
          <p14:tracePt t="8586" x="3100388" y="3592513"/>
          <p14:tracePt t="8594" x="3108325" y="3584575"/>
          <p14:tracePt t="8606" x="3127375" y="3565525"/>
          <p14:tracePt t="8610" x="3154363" y="3548063"/>
          <p14:tracePt t="8618" x="3171825" y="3538538"/>
          <p14:tracePt t="8627" x="3227388" y="3511550"/>
          <p14:tracePt t="8634" x="3273425" y="3492500"/>
          <p14:tracePt t="8642" x="3336925" y="3465513"/>
          <p14:tracePt t="8650" x="3400425" y="3429000"/>
          <p14:tracePt t="8658" x="3446463" y="3402013"/>
          <p14:tracePt t="8666" x="3527425" y="3365500"/>
          <p14:tracePt t="8675" x="3600450" y="3338513"/>
          <p14:tracePt t="8682" x="3683000" y="3328988"/>
          <p14:tracePt t="8691" x="3775075" y="3292475"/>
          <p14:tracePt t="8698" x="3856038" y="3282950"/>
          <p14:tracePt t="8707" x="3929063" y="3273425"/>
          <p14:tracePt t="8715" x="4038600" y="3273425"/>
          <p14:tracePt t="8723" x="4111625" y="3273425"/>
          <p14:tracePt t="8730" x="4202113" y="3273425"/>
          <p14:tracePt t="8738" x="4294188" y="3273425"/>
          <p14:tracePt t="8747" x="4384675" y="3273425"/>
          <p14:tracePt t="8756" x="4467225" y="3273425"/>
          <p14:tracePt t="8764" x="4576763" y="3273425"/>
          <p14:tracePt t="8771" x="4630738" y="3273425"/>
          <p14:tracePt t="8781" x="4703763" y="3273425"/>
          <p14:tracePt t="8788" x="4776788" y="3273425"/>
          <p14:tracePt t="8795" x="4822825" y="3273425"/>
          <p14:tracePt t="8806" x="4868863" y="3273425"/>
          <p14:tracePt t="8810" x="4932363" y="3273425"/>
          <p14:tracePt t="8819" x="4968875" y="3273425"/>
          <p14:tracePt t="8827" x="5014913" y="3273425"/>
          <p14:tracePt t="8834" x="5032375" y="3273425"/>
          <p14:tracePt t="8843" x="5059363" y="3273425"/>
          <p14:tracePt t="8851" x="5078413" y="3273425"/>
          <p14:tracePt t="8859" x="5086350" y="3273425"/>
          <p14:tracePt t="8866" x="5095875" y="3273425"/>
          <p14:tracePt t="8875" x="5105400" y="3273425"/>
          <p14:tracePt t="9085" x="5122863" y="3273425"/>
          <p14:tracePt t="9097" x="5132388" y="3273425"/>
          <p14:tracePt t="9104" x="5151438" y="3282950"/>
          <p14:tracePt t="9109" x="5159375" y="3292475"/>
          <p14:tracePt t="9126" x="5168900" y="3302000"/>
          <p14:tracePt t="9130" x="5187950" y="3309938"/>
          <p14:tracePt t="9139" x="5195888" y="3319463"/>
          <p14:tracePt t="9146" x="5205413" y="3338513"/>
          <p14:tracePt t="9163" x="5214938" y="3365500"/>
          <p14:tracePt t="9170" x="5214938" y="3375025"/>
          <p14:tracePt t="9179" x="5214938" y="3411538"/>
          <p14:tracePt t="9186" x="5214938" y="3429000"/>
          <p14:tracePt t="9196" x="5214938" y="3455988"/>
          <p14:tracePt t="9203" x="5214938" y="3502025"/>
          <p14:tracePt t="9210" x="5241925" y="3538538"/>
          <p14:tracePt t="9218" x="5241925" y="3575050"/>
          <p14:tracePt t="9228" x="5251450" y="3629025"/>
          <p14:tracePt t="9234" x="5251450" y="3702050"/>
          <p14:tracePt t="9243" x="5260975" y="3757613"/>
          <p14:tracePt t="9250" x="5278438" y="3857625"/>
          <p14:tracePt t="9260" x="5278438" y="3948113"/>
          <p14:tracePt t="9266" x="5278438" y="4021138"/>
          <p14:tracePt t="9276" x="5278438" y="4130675"/>
          <p14:tracePt t="9282" x="5278438" y="4203700"/>
          <p14:tracePt t="9290" x="5278438" y="4313238"/>
          <p14:tracePt t="9298" x="5278438" y="4386263"/>
          <p14:tracePt t="9308" x="5278438" y="4459288"/>
          <p14:tracePt t="9314" x="5268913" y="4541838"/>
          <p14:tracePt t="9322" x="5232400" y="4605338"/>
          <p14:tracePt t="9330" x="5205413" y="4668838"/>
          <p14:tracePt t="9338" x="5168900" y="4732338"/>
          <p14:tracePt t="9346" x="5151438" y="4778375"/>
          <p14:tracePt t="9355" x="5095875" y="4841875"/>
          <p14:tracePt t="9364" x="5059363" y="4887913"/>
          <p14:tracePt t="9375" x="5049838" y="4897438"/>
          <p14:tracePt t="9378" x="5032375" y="4933950"/>
          <p14:tracePt t="9386" x="5022850" y="4943475"/>
          <p14:tracePt t="9394" x="5014913" y="4951413"/>
          <p14:tracePt t="9403" x="5014913" y="4960938"/>
          <p14:tracePt t="9418" x="5005388" y="4979988"/>
          <p14:tracePt t="9443" x="5005388" y="4987925"/>
          <p14:tracePt t="9466" x="5005388" y="5006975"/>
          <p14:tracePt t="9483" x="5005388" y="5016500"/>
          <p14:tracePt t="9490" x="5005388" y="5024438"/>
          <p14:tracePt t="9507" x="5005388" y="5033963"/>
          <p14:tracePt t="9514" x="5005388" y="5043488"/>
          <p14:tracePt t="9526" x="4995863" y="5053013"/>
          <p14:tracePt t="9530" x="4995863" y="5060950"/>
          <p14:tracePt t="9547" x="4995863" y="5070475"/>
          <p14:tracePt t="9556" x="4995863" y="5089525"/>
          <p14:tracePt t="9562" x="4995863" y="5097463"/>
          <p14:tracePt t="9594" x="4995863" y="5106988"/>
          <p14:tracePt t="9819" x="4978400" y="5106988"/>
          <p14:tracePt t="9826" x="4959350" y="5106988"/>
          <p14:tracePt t="9834" x="4922838" y="5106988"/>
          <p14:tracePt t="9843" x="4913313" y="5106988"/>
          <p14:tracePt t="9851" x="4886325" y="5106988"/>
          <p14:tracePt t="9867" x="4876800" y="5106988"/>
          <p14:tracePt t="10079" x="4886325" y="5106988"/>
          <p14:tracePt t="10499" x="4886325" y="5097463"/>
          <p14:tracePt t="10546" x="4886325" y="5089525"/>
          <p14:tracePt t="10579" x="4886325" y="5080000"/>
          <p14:tracePt t="10587" x="4876800" y="5080000"/>
          <p14:tracePt t="10594" x="4840288" y="5080000"/>
          <p14:tracePt t="10604" x="4803775" y="5080000"/>
          <p14:tracePt t="10610" x="4776788" y="5080000"/>
          <p14:tracePt t="10618" x="4722813" y="5080000"/>
          <p14:tracePt t="10627" x="4676775" y="5080000"/>
          <p14:tracePt t="10634" x="4622800" y="5080000"/>
          <p14:tracePt t="10642" x="4586288" y="5080000"/>
          <p14:tracePt t="10650" x="4540250" y="5080000"/>
          <p14:tracePt t="10659" x="4513263" y="5080000"/>
          <p14:tracePt t="10666" x="4457700" y="5080000"/>
          <p14:tracePt t="10675" x="4403725" y="5080000"/>
          <p14:tracePt t="10682" x="4357688" y="5080000"/>
          <p14:tracePt t="10691" x="4303713" y="5080000"/>
          <p14:tracePt t="10698" x="4267200" y="5080000"/>
          <p14:tracePt t="10711" x="4221163" y="5060950"/>
          <p14:tracePt t="10715" x="4175125" y="5060950"/>
          <p14:tracePt t="10729" x="4138613" y="5060950"/>
          <p14:tracePt t="10730" x="4102100" y="5060950"/>
          <p14:tracePt t="10738" x="4057650" y="5060950"/>
          <p14:tracePt t="10746" x="4021138" y="5060950"/>
          <p14:tracePt t="10754" x="3965575" y="5060950"/>
          <p14:tracePt t="10762" x="3929063" y="5060950"/>
          <p14:tracePt t="10770" x="3892550" y="5060950"/>
          <p14:tracePt t="10778" x="3838575" y="5060950"/>
          <p14:tracePt t="10786" x="3792538" y="5060950"/>
          <p14:tracePt t="10795" x="3738563" y="5060950"/>
          <p14:tracePt t="10802" x="3683000" y="5060950"/>
          <p14:tracePt t="10810" x="3656013" y="5060950"/>
          <p14:tracePt t="10818" x="3619500" y="5060950"/>
          <p14:tracePt t="10827" x="3582988" y="5060950"/>
          <p14:tracePt t="10834" x="3546475" y="5060950"/>
          <p14:tracePt t="10842" x="3527425" y="5060950"/>
          <p14:tracePt t="10850" x="3519488" y="5060950"/>
          <p14:tracePt t="10859" x="3500438" y="5060950"/>
          <p14:tracePt t="10892" x="3490913" y="5060950"/>
          <p14:tracePt t="11116" x="3490913" y="5080000"/>
          <p14:tracePt t="11122" x="3490913" y="5089525"/>
          <p14:tracePt t="11130" x="3490913" y="5097463"/>
          <p14:tracePt t="11138" x="3482975" y="5116513"/>
          <p14:tracePt t="11146" x="3473450" y="5133975"/>
          <p14:tracePt t="11163" x="3463925" y="5143500"/>
          <p14:tracePt t="11171" x="3455988" y="5143500"/>
          <p14:tracePt t="11186" x="3446463" y="5153025"/>
          <p14:tracePt t="11194" x="3427413" y="5170488"/>
          <p14:tracePt t="11202" x="3419475" y="5170488"/>
          <p14:tracePt t="11211" x="3400425" y="5170488"/>
          <p14:tracePt t="11218" x="3400425" y="5180013"/>
          <p14:tracePt t="11229" x="3382963" y="5180013"/>
          <p14:tracePt t="11234" x="3363913" y="5189538"/>
          <p14:tracePt t="11243" x="3317875" y="5189538"/>
          <p14:tracePt t="11250" x="3300413" y="5189538"/>
          <p14:tracePt t="11260" x="3273425" y="5189538"/>
          <p14:tracePt t="11266" x="3263900" y="5189538"/>
          <p14:tracePt t="11275" x="3254375" y="5189538"/>
          <p14:tracePt t="11474" x="3273425" y="5189538"/>
          <p14:tracePt t="11483" x="3327400" y="5189538"/>
          <p14:tracePt t="11491" x="3382963" y="5189538"/>
          <p14:tracePt t="11500" x="3500438" y="5189538"/>
          <p14:tracePt t="11511" x="3592513" y="5189538"/>
          <p14:tracePt t="11514" x="3702050" y="5189538"/>
          <p14:tracePt t="11526" x="3810000" y="5189538"/>
          <p14:tracePt t="11530" x="3938588" y="5189538"/>
          <p14:tracePt t="11538" x="4048125" y="5189538"/>
          <p14:tracePt t="11546" x="4157663" y="5189538"/>
          <p14:tracePt t="11556" x="4267200" y="5189538"/>
          <p14:tracePt t="11562" x="4340225" y="5189538"/>
          <p14:tracePt t="11571" x="4394200" y="5189538"/>
          <p14:tracePt t="11578" x="4440238" y="5189538"/>
          <p14:tracePt t="11586" x="4476750" y="5189538"/>
          <p14:tracePt t="11594" x="4484688" y="5189538"/>
          <p14:tracePt t="11602" x="4494213" y="5189538"/>
          <p14:tracePt t="11610" x="4503738" y="5189538"/>
          <p14:tracePt t="11861" x="4513263" y="5189538"/>
          <p14:tracePt t="11872" x="4549775" y="5189538"/>
          <p14:tracePt t="11874" x="4586288" y="5189538"/>
          <p14:tracePt t="11882" x="4640263" y="5189538"/>
          <p14:tracePt t="11891" x="4730750" y="5189538"/>
          <p14:tracePt t="11898" x="4822825" y="5189538"/>
          <p14:tracePt t="11907" x="4949825" y="5189538"/>
          <p14:tracePt t="11914" x="5041900" y="5189538"/>
          <p14:tracePt t="11923" x="5168900" y="5189538"/>
          <p14:tracePt t="11930" x="5278438" y="5189538"/>
          <p14:tracePt t="11939" x="5387975" y="5189538"/>
          <p14:tracePt t="11948" x="5507038" y="5170488"/>
          <p14:tracePt t="11956" x="5616575" y="5153025"/>
          <p14:tracePt t="11964" x="5734050" y="5126038"/>
          <p14:tracePt t="11972" x="5807075" y="5089525"/>
          <p14:tracePt t="11980" x="5926138" y="5060950"/>
          <p14:tracePt t="11986" x="6016625" y="5033963"/>
          <p14:tracePt t="11994" x="6135688" y="5006975"/>
          <p14:tracePt t="12003" x="6245225" y="4960938"/>
          <p14:tracePt t="12010" x="6381750" y="4933950"/>
          <p14:tracePt t="12018" x="6527800" y="4887913"/>
          <p14:tracePt t="12027" x="6654800" y="4860925"/>
          <p14:tracePt t="12034" x="6827838" y="4797425"/>
          <p14:tracePt t="12043" x="6973888" y="4768850"/>
          <p14:tracePt t="12050" x="7146925" y="4705350"/>
          <p14:tracePt t="12059" x="7356475" y="4660900"/>
          <p14:tracePt t="12066" x="7521575" y="4614863"/>
          <p14:tracePt t="12075" x="7685088" y="4551363"/>
          <p14:tracePt t="12082" x="7931150" y="4478338"/>
          <p14:tracePt t="12092" x="8077200" y="4449763"/>
          <p14:tracePt t="12098" x="8240713" y="4422775"/>
          <p14:tracePt t="12107" x="8423275" y="4405313"/>
          <p14:tracePt t="12114" x="8569325" y="4395788"/>
          <p14:tracePt t="12125" x="8742363" y="4359275"/>
          <p14:tracePt t="12130" x="8870950" y="4332288"/>
          <p14:tracePt t="12141" x="8980488" y="4332288"/>
          <p14:tracePt t="12150" x="9090025" y="43227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idx="1"/>
          </p:nvPr>
        </p:nvSpPr>
        <p:spPr/>
        <p:txBody>
          <a:bodyPr/>
          <a:lstStyle/>
          <a:p>
            <a:r>
              <a:rPr lang="ja-JP" altLang="en-US"/>
              <a:t>下は１</a:t>
            </a:r>
            <a:r>
              <a:rPr lang="en-US" altLang="ja-JP"/>
              <a:t>GB</a:t>
            </a:r>
            <a:r>
              <a:rPr lang="ja-JP" altLang="en-US"/>
              <a:t>でやや小さい。今は４</a:t>
            </a:r>
            <a:r>
              <a:rPr lang="en-US" altLang="ja-JP"/>
              <a:t>GB</a:t>
            </a:r>
            <a:r>
              <a:rPr lang="ja-JP" altLang="en-US"/>
              <a:t>－８</a:t>
            </a:r>
            <a:r>
              <a:rPr lang="en-US" altLang="ja-JP"/>
              <a:t>GB</a:t>
            </a:r>
            <a:r>
              <a:rPr lang="ja-JP" altLang="en-US"/>
              <a:t>のカードが良く使われる</a:t>
            </a:r>
          </a:p>
        </p:txBody>
      </p:sp>
      <p:pic>
        <p:nvPicPr>
          <p:cNvPr id="3" name="図 2">
            <a:extLst>
              <a:ext uri="{FF2B5EF4-FFF2-40B4-BE49-F238E27FC236}">
                <a16:creationId xmlns:a16="http://schemas.microsoft.com/office/drawing/2014/main" id="{624E17F8-0990-4C9E-8CFE-C2147B629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323653" y="-116424"/>
            <a:ext cx="6000750" cy="8001000"/>
          </a:xfrm>
          <a:prstGeom prst="rect">
            <a:avLst/>
          </a:prstGeom>
        </p:spPr>
      </p:pic>
      <p:sp>
        <p:nvSpPr>
          <p:cNvPr id="149506" name="Rectangle 2"/>
          <p:cNvSpPr>
            <a:spLocks noGrp="1" noChangeArrowheads="1"/>
          </p:cNvSpPr>
          <p:nvPr>
            <p:ph type="title"/>
          </p:nvPr>
        </p:nvSpPr>
        <p:spPr>
          <a:xfrm>
            <a:off x="209228" y="204829"/>
            <a:ext cx="8229600" cy="2074242"/>
          </a:xfrm>
          <a:solidFill>
            <a:schemeClr val="bg1"/>
          </a:solidFill>
        </p:spPr>
        <p:txBody>
          <a:bodyPr/>
          <a:lstStyle/>
          <a:p>
            <a:r>
              <a:rPr lang="en-US" altLang="ja-JP" dirty="0"/>
              <a:t>DDR-SDRAM</a:t>
            </a:r>
            <a:r>
              <a:rPr lang="ja-JP" altLang="en-US" dirty="0"/>
              <a:t>カードの例</a:t>
            </a:r>
            <a:br>
              <a:rPr lang="en-US" altLang="ja-JP" dirty="0"/>
            </a:br>
            <a:endParaRPr lang="ja-JP" altLang="en-US" dirty="0"/>
          </a:p>
        </p:txBody>
      </p:sp>
      <p:sp>
        <p:nvSpPr>
          <p:cNvPr id="4" name="テキスト ボックス 3">
            <a:extLst>
              <a:ext uri="{FF2B5EF4-FFF2-40B4-BE49-F238E27FC236}">
                <a16:creationId xmlns:a16="http://schemas.microsoft.com/office/drawing/2014/main" id="{2785BF09-9FEC-41E2-B582-7E846BC887D5}"/>
              </a:ext>
            </a:extLst>
          </p:cNvPr>
          <p:cNvSpPr txBox="1"/>
          <p:nvPr/>
        </p:nvSpPr>
        <p:spPr>
          <a:xfrm>
            <a:off x="1475656" y="5445224"/>
            <a:ext cx="5355953" cy="830997"/>
          </a:xfrm>
          <a:prstGeom prst="rect">
            <a:avLst/>
          </a:prstGeom>
          <a:solidFill>
            <a:schemeClr val="bg1"/>
          </a:solidFill>
        </p:spPr>
        <p:txBody>
          <a:bodyPr wrap="none" rtlCol="0">
            <a:spAutoFit/>
          </a:bodyPr>
          <a:lstStyle/>
          <a:p>
            <a:r>
              <a:rPr kumimoji="1" lang="en-US" altLang="ja-JP" sz="2400" dirty="0"/>
              <a:t>8Gbit</a:t>
            </a:r>
            <a:r>
              <a:rPr kumimoji="1" lang="ja-JP" altLang="en-US" sz="2400" dirty="0"/>
              <a:t>の</a:t>
            </a:r>
            <a:r>
              <a:rPr kumimoji="1" lang="en-US" altLang="ja-JP" sz="2400" dirty="0"/>
              <a:t>DDR</a:t>
            </a:r>
            <a:r>
              <a:rPr lang="en-US" altLang="ja-JP" sz="2400" dirty="0"/>
              <a:t>4</a:t>
            </a:r>
            <a:r>
              <a:rPr lang="ja-JP" altLang="en-US" sz="2400" dirty="0"/>
              <a:t>　</a:t>
            </a:r>
            <a:r>
              <a:rPr lang="en-US" altLang="ja-JP" sz="2400" dirty="0"/>
              <a:t>SDRAM</a:t>
            </a:r>
            <a:r>
              <a:rPr lang="ja-JP" altLang="en-US" sz="2400" dirty="0"/>
              <a:t>を</a:t>
            </a:r>
            <a:r>
              <a:rPr lang="en-US" altLang="ja-JP" sz="2400" dirty="0"/>
              <a:t>18</a:t>
            </a:r>
            <a:r>
              <a:rPr lang="ja-JP" altLang="en-US" sz="2400" dirty="0"/>
              <a:t>個装備し、</a:t>
            </a:r>
            <a:endParaRPr lang="en-US" altLang="ja-JP" sz="2400" dirty="0"/>
          </a:p>
          <a:p>
            <a:r>
              <a:rPr lang="en-US" altLang="ja-JP" sz="2400" dirty="0"/>
              <a:t>16GB</a:t>
            </a:r>
            <a:r>
              <a:rPr lang="ja-JP" altLang="en-US" sz="2400" dirty="0"/>
              <a:t>＋</a:t>
            </a:r>
            <a:r>
              <a:rPr lang="en-US" altLang="ja-JP" sz="2400" dirty="0"/>
              <a:t>ECC</a:t>
            </a:r>
            <a:r>
              <a:rPr lang="ja-JP" altLang="en-US" sz="2400" dirty="0"/>
              <a:t>を実現している</a:t>
            </a:r>
            <a:endParaRPr kumimoji="1" lang="ja-JP" altLang="en-US" sz="2400" dirty="0"/>
          </a:p>
        </p:txBody>
      </p:sp>
      <p:pic>
        <p:nvPicPr>
          <p:cNvPr id="2" name="オーディオ 1">
            <a:hlinkClick r:id="" action="ppaction://media"/>
            <a:extLst>
              <a:ext uri="{FF2B5EF4-FFF2-40B4-BE49-F238E27FC236}">
                <a16:creationId xmlns:a16="http://schemas.microsoft.com/office/drawing/2014/main" id="{42219A95-0EE4-4249-ABA3-31D14FA23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05118860"/>
      </p:ext>
    </p:extLst>
  </p:cSld>
  <p:clrMapOvr>
    <a:masterClrMapping/>
  </p:clrMapOvr>
  <mc:AlternateContent xmlns:mc="http://schemas.openxmlformats.org/markup-compatibility/2006">
    <mc:Choice xmlns:p14="http://schemas.microsoft.com/office/powerpoint/2010/main" Requires="p14">
      <p:transition spd="slow" p14:dur="2000" advTm="53067"/>
    </mc:Choice>
    <mc:Fallback>
      <p:transition spd="slow" advTm="5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1" x="8778875" y="3355975"/>
          <p14:tracePt t="376" x="8515350" y="3355975"/>
          <p14:tracePt t="385" x="8250238" y="3355975"/>
          <p14:tracePt t="393" x="8013700" y="3365500"/>
          <p14:tracePt t="401" x="7785100" y="3382963"/>
          <p14:tracePt t="408" x="7531100" y="3438525"/>
          <p14:tracePt t="416" x="7329488" y="3455988"/>
          <p14:tracePt t="425" x="7102475" y="3475038"/>
          <p14:tracePt t="433" x="6919913" y="3482975"/>
          <p14:tracePt t="441" x="6737350" y="3482975"/>
          <p14:tracePt t="448" x="6610350" y="3482975"/>
          <p14:tracePt t="456" x="6500813" y="3482975"/>
          <p14:tracePt t="464" x="6372225" y="3482975"/>
          <p14:tracePt t="472" x="6299200" y="3482975"/>
          <p14:tracePt t="480" x="6208713" y="3482975"/>
          <p14:tracePt t="488" x="6145213" y="3511550"/>
          <p14:tracePt t="496" x="6116638" y="3511550"/>
          <p14:tracePt t="504" x="6062663" y="3511550"/>
          <p14:tracePt t="513" x="6035675" y="3511550"/>
          <p14:tracePt t="520" x="6016625" y="3511550"/>
          <p14:tracePt t="528" x="5989638" y="3511550"/>
          <p14:tracePt t="536" x="5980113" y="3519488"/>
          <p14:tracePt t="544" x="5953125" y="3519488"/>
          <p14:tracePt t="552" x="5943600" y="3529013"/>
          <p14:tracePt t="561" x="5916613" y="3538538"/>
          <p14:tracePt t="567" x="5899150" y="3548063"/>
          <p14:tracePt t="577" x="5889625" y="3556000"/>
          <p14:tracePt t="584" x="5880100" y="3556000"/>
          <p14:tracePt t="594" x="5862638" y="3575050"/>
          <p14:tracePt t="600" x="5843588" y="3602038"/>
          <p14:tracePt t="608" x="5834063" y="3638550"/>
          <p14:tracePt t="616" x="5816600" y="3665538"/>
          <p14:tracePt t="625" x="5797550" y="3702050"/>
          <p14:tracePt t="632" x="5789613" y="3730625"/>
          <p14:tracePt t="640" x="5789613" y="3757613"/>
          <p14:tracePt t="648" x="5789613" y="3794125"/>
          <p14:tracePt t="664" x="5789613" y="3811588"/>
          <p14:tracePt t="696" x="5789613" y="3821113"/>
          <p14:tracePt t="704" x="5797550" y="3821113"/>
          <p14:tracePt t="712" x="5807075" y="3821113"/>
          <p14:tracePt t="720" x="5834063" y="3821113"/>
          <p14:tracePt t="729" x="5853113" y="3803650"/>
          <p14:tracePt t="736" x="5862638" y="3794125"/>
          <p14:tracePt t="820" x="5870575" y="3794125"/>
          <p14:tracePt t="864" x="5880100" y="3794125"/>
          <p14:tracePt t="880" x="5880100" y="3811588"/>
          <p14:tracePt t="888" x="5862638" y="3830638"/>
          <p14:tracePt t="896" x="5834063" y="3848100"/>
          <p14:tracePt t="904" x="5780088" y="3875088"/>
          <p14:tracePt t="912" x="5734050" y="3894138"/>
          <p14:tracePt t="921" x="5680075" y="3894138"/>
          <p14:tracePt t="928" x="5624513" y="3903663"/>
          <p14:tracePt t="939" x="5543550" y="3903663"/>
          <p14:tracePt t="945" x="5487988" y="3921125"/>
          <p14:tracePt t="951" x="5405438" y="3930650"/>
          <p14:tracePt t="960" x="5351463" y="3930650"/>
          <p14:tracePt t="968" x="5305425" y="3957638"/>
          <p14:tracePt t="977" x="5251450" y="3957638"/>
          <p14:tracePt t="984" x="5214938" y="3957638"/>
          <p14:tracePt t="993" x="5178425" y="3957638"/>
          <p14:tracePt t="1000" x="5141913" y="3957638"/>
          <p14:tracePt t="1008" x="5114925" y="3957638"/>
          <p14:tracePt t="1017" x="5095875" y="3957638"/>
          <p14:tracePt t="1029" x="5068888" y="3957638"/>
          <p14:tracePt t="1033" x="5032375" y="3940175"/>
          <p14:tracePt t="1043" x="5005388" y="3921125"/>
          <p14:tracePt t="1047" x="4959350" y="3903663"/>
          <p14:tracePt t="1058" x="4941888" y="3884613"/>
          <p14:tracePt t="1064" x="4922838" y="3857625"/>
          <p14:tracePt t="1074" x="4876800" y="3830638"/>
          <p14:tracePt t="1080" x="4859338" y="3794125"/>
          <p14:tracePt t="1089" x="4832350" y="3767138"/>
          <p14:tracePt t="1099" x="4813300" y="3748088"/>
          <p14:tracePt t="1113" x="4795838" y="3694113"/>
          <p14:tracePt t="1120" x="4795838" y="3675063"/>
          <p14:tracePt t="1128" x="4795838" y="3638550"/>
          <p14:tracePt t="1136" x="4795838" y="3611563"/>
          <p14:tracePt t="1144" x="4795838" y="3592513"/>
          <p14:tracePt t="1152" x="4795838" y="3556000"/>
          <p14:tracePt t="1161" x="4795838" y="3529013"/>
          <p14:tracePt t="1170" x="4813300" y="3482975"/>
          <p14:tracePt t="1176" x="4849813" y="3438525"/>
          <p14:tracePt t="1184" x="4859338" y="3411538"/>
          <p14:tracePt t="1193" x="4905375" y="3365500"/>
          <p14:tracePt t="1200" x="4932363" y="3338513"/>
          <p14:tracePt t="1210" x="4968875" y="3319463"/>
          <p14:tracePt t="1217" x="5022850" y="3282950"/>
          <p14:tracePt t="1225" x="5078413" y="3273425"/>
          <p14:tracePt t="1232" x="5141913" y="3255963"/>
          <p14:tracePt t="1247" x="5224463" y="3228975"/>
          <p14:tracePt t="1248" x="5334000" y="3228975"/>
          <p14:tracePt t="1256" x="5405438" y="3219450"/>
          <p14:tracePt t="1264" x="5514975" y="3219450"/>
          <p14:tracePt t="1272" x="5588000" y="3219450"/>
          <p14:tracePt t="1280" x="5680075" y="3219450"/>
          <p14:tracePt t="1290" x="5780088" y="3219450"/>
          <p14:tracePt t="1299" x="5834063" y="3246438"/>
          <p14:tracePt t="1309" x="5916613" y="3292475"/>
          <p14:tracePt t="1312" x="5962650" y="3302000"/>
          <p14:tracePt t="1322" x="6007100" y="3338513"/>
          <p14:tracePt t="1332" x="6053138" y="3375025"/>
          <p14:tracePt t="1335" x="6080125" y="3402013"/>
          <p14:tracePt t="1344" x="6108700" y="3429000"/>
          <p14:tracePt t="1352" x="6116638" y="3465513"/>
          <p14:tracePt t="1364" x="6145213" y="3502025"/>
          <p14:tracePt t="1372" x="6153150" y="3519488"/>
          <p14:tracePt t="1376" x="6162675" y="3556000"/>
          <p14:tracePt t="1384" x="6162675" y="3565525"/>
          <p14:tracePt t="1402" x="6172200" y="3584575"/>
          <p14:tracePt t="1409" x="6172200" y="3602038"/>
          <p14:tracePt t="1416" x="6172200" y="3611563"/>
          <p14:tracePt t="1425" x="6172200" y="3629025"/>
          <p14:tracePt t="1433" x="6172200" y="3648075"/>
          <p14:tracePt t="1441" x="6172200" y="3657600"/>
          <p14:tracePt t="1448" x="6172200" y="3684588"/>
          <p14:tracePt t="1459" x="6172200" y="3694113"/>
          <p14:tracePt t="1469" x="6172200" y="3730625"/>
          <p14:tracePt t="1474" x="6172200" y="3748088"/>
          <p14:tracePt t="1482" x="6172200" y="3767138"/>
          <p14:tracePt t="1496" x="6172200" y="3784600"/>
          <p14:tracePt t="1504" x="6153150" y="3803650"/>
          <p14:tracePt t="1513" x="6153150" y="3811588"/>
          <p14:tracePt t="1520" x="6145213" y="3821113"/>
          <p14:tracePt t="1536" x="6135688" y="3830638"/>
          <p14:tracePt t="1568" x="6116638" y="3830638"/>
          <p14:tracePt t="1584" x="6099175" y="3840163"/>
          <p14:tracePt t="1608" x="6089650" y="3840163"/>
          <p14:tracePt t="1616" x="6080125" y="3848100"/>
          <p14:tracePt t="1928" x="6062663" y="3867150"/>
          <p14:tracePt t="2296" x="6043613" y="3867150"/>
          <p14:tracePt t="2304" x="6016625" y="3875088"/>
          <p14:tracePt t="2312" x="5999163" y="3875088"/>
          <p14:tracePt t="2320" x="5962650" y="3884613"/>
          <p14:tracePt t="2328" x="5899150" y="3911600"/>
          <p14:tracePt t="2336" x="5870575" y="3911600"/>
          <p14:tracePt t="2344" x="5816600" y="3911600"/>
          <p14:tracePt t="2354" x="5753100" y="3921125"/>
          <p14:tracePt t="2360" x="5707063" y="3930650"/>
          <p14:tracePt t="2369" x="5634038" y="3930650"/>
          <p14:tracePt t="2376" x="5607050" y="3930650"/>
          <p14:tracePt t="2384" x="5551488" y="3940175"/>
          <p14:tracePt t="2393" x="5497513" y="3940175"/>
          <p14:tracePt t="2400" x="5451475" y="3940175"/>
          <p14:tracePt t="2407" x="5414963" y="3940175"/>
          <p14:tracePt t="2416" x="5360988" y="3940175"/>
          <p14:tracePt t="2425" x="5341938" y="3940175"/>
          <p14:tracePt t="2432" x="5297488" y="3940175"/>
          <p14:tracePt t="2441" x="5260975" y="3940175"/>
          <p14:tracePt t="2448" x="5214938" y="3967163"/>
          <p14:tracePt t="2456" x="5178425" y="3967163"/>
          <p14:tracePt t="2464" x="5132388" y="3976688"/>
          <p14:tracePt t="2472" x="5095875" y="3976688"/>
          <p14:tracePt t="2480" x="5049838" y="3984625"/>
          <p14:tracePt t="2489" x="5014913" y="3984625"/>
          <p14:tracePt t="2498" x="4995863" y="3984625"/>
          <p14:tracePt t="2504" x="4959350" y="3984625"/>
          <p14:tracePt t="2512" x="4941888" y="3994150"/>
          <p14:tracePt t="2520" x="4913313" y="3994150"/>
          <p14:tracePt t="2528" x="4905375" y="3994150"/>
          <p14:tracePt t="2536" x="4895850" y="3994150"/>
          <p14:tracePt t="2592" x="4886325" y="4003675"/>
          <p14:tracePt t="2826" x="4886325" y="4013200"/>
          <p14:tracePt t="2840" x="4886325" y="4021138"/>
          <p14:tracePt t="2848" x="4876800" y="4030663"/>
          <p14:tracePt t="2856" x="4859338" y="4030663"/>
          <p14:tracePt t="2864" x="4840288" y="4030663"/>
          <p14:tracePt t="2876" x="4813300" y="4057650"/>
          <p14:tracePt t="2880" x="4776788" y="4067175"/>
          <p14:tracePt t="2888" x="4749800" y="4076700"/>
          <p14:tracePt t="2896" x="4730750" y="4076700"/>
          <p14:tracePt t="2904" x="4703763" y="4086225"/>
          <p14:tracePt t="2912" x="4676775" y="4086225"/>
          <p14:tracePt t="2920" x="4630738" y="4103688"/>
          <p14:tracePt t="2928" x="4603750" y="4122738"/>
          <p14:tracePt t="2936" x="4567238" y="4130675"/>
          <p14:tracePt t="2944" x="4513263" y="4149725"/>
          <p14:tracePt t="2952" x="4484688" y="4167188"/>
          <p14:tracePt t="2960" x="4467225" y="4176713"/>
          <p14:tracePt t="2968" x="4421188" y="4195763"/>
          <p14:tracePt t="2977" x="4376738" y="4213225"/>
          <p14:tracePt t="2984" x="4357688" y="4222750"/>
          <p14:tracePt t="2993" x="4340225" y="4232275"/>
          <p14:tracePt t="3000" x="4311650" y="4240213"/>
          <p14:tracePt t="3010" x="4284663" y="4259263"/>
          <p14:tracePt t="3031" x="4267200" y="4276725"/>
          <p14:tracePt t="3043" x="4257675" y="4286250"/>
          <p14:tracePt t="3374" x="4248150" y="4286250"/>
          <p14:tracePt t="3385" x="4238625" y="4286250"/>
          <p14:tracePt t="3394" x="4230688" y="4286250"/>
          <p14:tracePt t="3417" x="4221163" y="4286250"/>
          <p14:tracePt t="3432" x="4211638" y="4286250"/>
          <p14:tracePt t="3448" x="4194175" y="4276725"/>
          <p14:tracePt t="3552" x="4184650" y="4268788"/>
          <p14:tracePt t="4146" x="4184650" y="4259263"/>
          <p14:tracePt t="4162" x="4184650" y="4240213"/>
          <p14:tracePt t="4210" x="4184650" y="4232275"/>
          <p14:tracePt t="4234" x="4184650" y="4222750"/>
          <p14:tracePt t="4258" x="4175125" y="4203700"/>
          <p14:tracePt t="4360" x="4175125" y="4186238"/>
          <p14:tracePt t="4369" x="4175125" y="4159250"/>
          <p14:tracePt t="4384" x="4175125" y="4149725"/>
          <p14:tracePt t="4392" x="4175125" y="4140200"/>
          <p14:tracePt t="4400" x="4175125" y="4130675"/>
          <p14:tracePt t="4730" x="4175125" y="4122738"/>
          <p14:tracePt t="4752" x="4175125" y="4113213"/>
          <p14:tracePt t="4800" x="4175125" y="4103688"/>
          <p14:tracePt t="5277" x="4175125" y="4067175"/>
          <p14:tracePt t="5279" x="4184650" y="4057650"/>
          <p14:tracePt t="5296" x="4202113" y="4040188"/>
          <p14:tracePt t="5326" x="4211638" y="4030663"/>
          <p14:tracePt t="5331" x="4221163" y="4013200"/>
          <p14:tracePt t="5362" x="4230688" y="4013200"/>
          <p14:tracePt t="5600" x="4230688" y="4003675"/>
          <p14:tracePt t="5608" x="4221163" y="4003675"/>
          <p14:tracePt t="5625" x="4194175" y="4003675"/>
          <p14:tracePt t="5633" x="4175125" y="4003675"/>
          <p14:tracePt t="5641" x="4165600" y="4003675"/>
          <p14:tracePt t="5648" x="4129088" y="4003675"/>
          <p14:tracePt t="5656" x="4084638" y="4003675"/>
          <p14:tracePt t="5664" x="4057650" y="4003675"/>
          <p14:tracePt t="5672" x="4021138" y="4003675"/>
          <p14:tracePt t="5680" x="3975100" y="4003675"/>
          <p14:tracePt t="5688" x="3919538" y="4003675"/>
          <p14:tracePt t="5698" x="3865563" y="4003675"/>
          <p14:tracePt t="5704" x="3783013" y="3957638"/>
          <p14:tracePt t="5713" x="3729038" y="3957638"/>
          <p14:tracePt t="5720" x="3673475" y="3948113"/>
          <p14:tracePt t="5728" x="3573463" y="3903663"/>
          <p14:tracePt t="5736" x="3546475" y="3903663"/>
          <p14:tracePt t="5744" x="3473450" y="3884613"/>
          <p14:tracePt t="5752" x="3427413" y="3875088"/>
          <p14:tracePt t="5761" x="3382963" y="3848100"/>
          <p14:tracePt t="5768" x="3346450" y="3848100"/>
          <p14:tracePt t="5776" x="3336925" y="3848100"/>
          <p14:tracePt t="6144" x="3373438" y="3848100"/>
          <p14:tracePt t="6152" x="3463925" y="3848100"/>
          <p14:tracePt t="6160" x="3592513" y="3848100"/>
          <p14:tracePt t="6168" x="3719513" y="3848100"/>
          <p14:tracePt t="6176" x="3865563" y="3848100"/>
          <p14:tracePt t="6184" x="4029075" y="3848100"/>
          <p14:tracePt t="6192" x="4157663" y="3848100"/>
          <p14:tracePt t="6199" x="4303713" y="3848100"/>
          <p14:tracePt t="6209" x="4430713" y="3848100"/>
          <p14:tracePt t="6216" x="4557713" y="3848100"/>
          <p14:tracePt t="6224" x="4686300" y="3848100"/>
          <p14:tracePt t="6231" x="4795838" y="3848100"/>
          <p14:tracePt t="6241" x="4886325" y="3848100"/>
          <p14:tracePt t="6248" x="4995863" y="3848100"/>
          <p14:tracePt t="6256" x="5068888" y="3840163"/>
          <p14:tracePt t="6264" x="5132388" y="3840163"/>
          <p14:tracePt t="6272" x="5187950" y="3840163"/>
          <p14:tracePt t="6280" x="5241925" y="3821113"/>
          <p14:tracePt t="6288" x="5297488" y="3821113"/>
          <p14:tracePt t="6296" x="5378450" y="3821113"/>
          <p14:tracePt t="6304" x="5434013" y="3821113"/>
          <p14:tracePt t="6312" x="5487988" y="3821113"/>
          <p14:tracePt t="6320" x="5543550" y="3821113"/>
          <p14:tracePt t="6328" x="5597525" y="3821113"/>
          <p14:tracePt t="6337" x="5670550" y="3821113"/>
          <p14:tracePt t="6347" x="5734050" y="3821113"/>
          <p14:tracePt t="6356" x="5789613" y="3821113"/>
          <p14:tracePt t="6360" x="5843588" y="3821113"/>
          <p14:tracePt t="6368" x="5899150" y="3821113"/>
          <p14:tracePt t="6376" x="5953125" y="3821113"/>
          <p14:tracePt t="6384" x="6016625" y="3821113"/>
          <p14:tracePt t="6392" x="6053138" y="3821113"/>
          <p14:tracePt t="6400" x="6099175" y="3821113"/>
          <p14:tracePt t="6410" x="6153150" y="3821113"/>
          <p14:tracePt t="6417" x="6162675" y="3821113"/>
          <p14:tracePt t="6425" x="6208713" y="3821113"/>
          <p14:tracePt t="6432" x="6262688" y="3821113"/>
          <p14:tracePt t="6441" x="6291263" y="3811588"/>
          <p14:tracePt t="6448" x="6335713" y="3811588"/>
          <p14:tracePt t="6457" x="6372225" y="3811588"/>
          <p14:tracePt t="6464" x="6418263" y="3811588"/>
          <p14:tracePt t="6472" x="6454775" y="3811588"/>
          <p14:tracePt t="6480" x="6500813" y="3794125"/>
          <p14:tracePt t="6488" x="6527800" y="3784600"/>
          <p14:tracePt t="6497" x="6573838" y="3784600"/>
          <p14:tracePt t="6504" x="6627813" y="3775075"/>
          <p14:tracePt t="6512" x="6654800" y="3775075"/>
          <p14:tracePt t="6520" x="6681788" y="3775075"/>
          <p14:tracePt t="6528" x="6727825" y="3757613"/>
          <p14:tracePt t="6537" x="6754813" y="3757613"/>
          <p14:tracePt t="6548" x="6783388" y="3757613"/>
          <p14:tracePt t="6551" x="6846888" y="3738563"/>
          <p14:tracePt t="6560" x="6883400" y="3738563"/>
          <p14:tracePt t="6568" x="6937375" y="3738563"/>
          <p14:tracePt t="6576" x="6992938" y="3738563"/>
          <p14:tracePt t="6584" x="7056438" y="3738563"/>
          <p14:tracePt t="6593" x="7110413" y="3738563"/>
          <p14:tracePt t="6600" x="7165975" y="3738563"/>
          <p14:tracePt t="6608" x="7219950" y="3738563"/>
          <p14:tracePt t="6617" x="7275513" y="3738563"/>
          <p14:tracePt t="6626" x="7302500" y="3738563"/>
          <p14:tracePt t="6633" x="7319963" y="3738563"/>
          <p14:tracePt t="6641" x="7356475" y="3738563"/>
          <p14:tracePt t="6648" x="7375525" y="3738563"/>
          <p14:tracePt t="6674" x="7385050" y="3730625"/>
          <p14:tracePt t="7378" x="7375525" y="3730625"/>
          <p14:tracePt t="7387" x="7312025" y="3738563"/>
          <p14:tracePt t="7393" x="7248525" y="3757613"/>
          <p14:tracePt t="7401" x="7156450" y="3784600"/>
          <p14:tracePt t="7408" x="7092950" y="3803650"/>
          <p14:tracePt t="7416" x="6973888" y="3830638"/>
          <p14:tracePt t="7425" x="6919913" y="3857625"/>
          <p14:tracePt t="7432" x="6819900" y="3884613"/>
          <p14:tracePt t="7444" x="6773863" y="3894138"/>
          <p14:tracePt t="7450" x="6718300" y="3921125"/>
          <p14:tracePt t="7458" x="6654800" y="3930650"/>
          <p14:tracePt t="7465" x="6610350" y="3940175"/>
          <p14:tracePt t="7471" x="6600825" y="3940175"/>
          <p14:tracePt t="7480" x="6554788" y="3957638"/>
          <p14:tracePt t="7488" x="6527800" y="3976688"/>
          <p14:tracePt t="7496" x="6518275" y="3976688"/>
          <p14:tracePt t="7504" x="6500813" y="3976688"/>
          <p14:tracePt t="7512" x="6472238" y="3976688"/>
          <p14:tracePt t="7520" x="6454775" y="3976688"/>
          <p14:tracePt t="7528" x="6435725" y="3984625"/>
          <p14:tracePt t="7536" x="6418263" y="3984625"/>
          <p14:tracePt t="7544" x="6372225" y="3994150"/>
          <p14:tracePt t="7553" x="6362700" y="3994150"/>
          <p14:tracePt t="7561" x="6335713" y="4003675"/>
          <p14:tracePt t="7569" x="6272213" y="4030663"/>
          <p14:tracePt t="7580" x="6245225" y="4040188"/>
          <p14:tracePt t="7583" x="6208713" y="4040188"/>
          <p14:tracePt t="7593" x="6162675" y="4057650"/>
          <p14:tracePt t="7600" x="6145213" y="4057650"/>
          <p14:tracePt t="7608" x="6099175" y="4094163"/>
          <p14:tracePt t="7616" x="6080125" y="4103688"/>
          <p14:tracePt t="7625" x="6062663" y="4103688"/>
          <p14:tracePt t="7632" x="6062663" y="4113213"/>
          <p14:tracePt t="7648" x="6053138" y="4113213"/>
          <p14:tracePt t="7657" x="6026150" y="4122738"/>
          <p14:tracePt t="7672" x="6016625" y="4122738"/>
          <p14:tracePt t="7769" x="6007100" y="4130675"/>
          <p14:tracePt t="7841" x="5989638" y="4130675"/>
          <p14:tracePt t="7938" x="5980113" y="4130675"/>
          <p14:tracePt t="7954" x="5972175" y="4130675"/>
          <p14:tracePt t="7969" x="5953125" y="4130675"/>
          <p14:tracePt t="7978" x="5943600" y="4140200"/>
          <p14:tracePt t="8032" x="5935663" y="4149725"/>
          <p14:tracePt t="8088" x="5926138" y="4159250"/>
          <p14:tracePt t="8096" x="5916613" y="4167188"/>
          <p14:tracePt t="8107" x="5907088" y="4176713"/>
          <p14:tracePt t="8112" x="5899150" y="4186238"/>
          <p14:tracePt t="8121" x="5889625" y="4186238"/>
          <p14:tracePt t="8128" x="5862638" y="4186238"/>
          <p14:tracePt t="8136" x="5843588" y="4203700"/>
          <p14:tracePt t="8144" x="5826125" y="4213225"/>
          <p14:tracePt t="8152" x="5807075" y="4222750"/>
          <p14:tracePt t="8176" x="5797550" y="4222750"/>
          <p14:tracePt t="8184" x="5780088" y="4222750"/>
          <p14:tracePt t="8208" x="5770563" y="4222750"/>
          <p14:tracePt t="8601" x="5761038" y="4222750"/>
          <p14:tracePt t="8608" x="5753100" y="4222750"/>
          <p14:tracePt t="8616" x="5743575" y="4222750"/>
          <p14:tracePt t="8623" x="5734050" y="4232275"/>
          <p14:tracePt t="9442" x="5724525" y="4232275"/>
          <p14:tracePt t="9882" x="5716588" y="4232275"/>
          <p14:tracePt t="11028" x="5707063" y="4232275"/>
          <p14:tracePt t="11032" x="5697538" y="4222750"/>
          <p14:tracePt t="11346" x="5688013" y="4213225"/>
          <p14:tracePt t="11355" x="5688013" y="4203700"/>
          <p14:tracePt t="11360" x="5688013" y="4195763"/>
          <p14:tracePt t="11384" x="5688013" y="4186238"/>
          <p14:tracePt t="11465" x="5688013" y="4203700"/>
          <p14:tracePt t="11472" x="5661025" y="4222750"/>
          <p14:tracePt t="11480" x="5643563" y="4240213"/>
          <p14:tracePt t="11488" x="5624513" y="4276725"/>
          <p14:tracePt t="11496" x="5616575" y="4286250"/>
          <p14:tracePt t="11504" x="5607050" y="4286250"/>
          <p14:tracePt t="11513" x="5607050" y="4295775"/>
          <p14:tracePt t="11522" x="5597525" y="4303713"/>
          <p14:tracePt t="11537" x="5588000" y="4313238"/>
          <p14:tracePt t="11553" x="5588000" y="4322763"/>
          <p14:tracePt t="11564" x="5580063" y="4332288"/>
          <p14:tracePt t="11567" x="5580063" y="4349750"/>
          <p14:tracePt t="11576" x="5580063" y="4359275"/>
          <p14:tracePt t="11584" x="5551488" y="4395788"/>
          <p14:tracePt t="11595" x="5543550" y="4413250"/>
          <p14:tracePt t="11601" x="5507038" y="4468813"/>
          <p14:tracePt t="11608" x="5478463" y="4514850"/>
          <p14:tracePt t="11617" x="5441950" y="4568825"/>
          <p14:tracePt t="11624" x="5424488" y="4587875"/>
          <p14:tracePt t="11632" x="5387975" y="4641850"/>
          <p14:tracePt t="11641" x="5351463" y="4687888"/>
          <p14:tracePt t="11648" x="5314950" y="4741863"/>
          <p14:tracePt t="11656" x="5287963" y="4768850"/>
          <p14:tracePt t="11665" x="5251450" y="4814888"/>
          <p14:tracePt t="11673" x="5214938" y="4860925"/>
          <p14:tracePt t="11681" x="5178425" y="4914900"/>
          <p14:tracePt t="11688" x="5159375" y="4943475"/>
          <p14:tracePt t="11697" x="5132388" y="4979988"/>
          <p14:tracePt t="11704" x="5095875" y="5024438"/>
          <p14:tracePt t="11712" x="5086350" y="5033963"/>
          <p14:tracePt t="11721" x="5078413" y="5053013"/>
          <p14:tracePt t="11732" x="5078413" y="5060950"/>
          <p14:tracePt t="11735" x="5059363" y="5080000"/>
          <p14:tracePt t="11760" x="5049838" y="5097463"/>
          <p14:tracePt t="11875" x="5041900" y="5116513"/>
          <p14:tracePt t="11881" x="5032375" y="5126038"/>
          <p14:tracePt t="11896" x="5014913" y="5133975"/>
          <p14:tracePt t="11900" x="4995863" y="5153025"/>
          <p14:tracePt t="11903" x="4978400" y="5160963"/>
          <p14:tracePt t="11912" x="4959350" y="5170488"/>
          <p14:tracePt t="11922" x="4949825" y="5180013"/>
          <p14:tracePt t="11930" x="4913313" y="5197475"/>
          <p14:tracePt t="11936" x="4895850" y="5216525"/>
          <p14:tracePt t="11944" x="4859338" y="5233988"/>
          <p14:tracePt t="11952" x="4832350" y="5253038"/>
          <p14:tracePt t="11960" x="4813300" y="5262563"/>
          <p14:tracePt t="11968" x="4786313" y="5270500"/>
          <p14:tracePt t="11977" x="4776788" y="5270500"/>
          <p14:tracePt t="11984" x="4767263" y="5270500"/>
          <p14:tracePt t="11992" x="4759325" y="5280025"/>
          <p14:tracePt t="12026" x="4740275" y="5280025"/>
          <p14:tracePt t="12040" x="4730750" y="5280025"/>
          <p14:tracePt t="12058" x="4703763" y="5280025"/>
          <p14:tracePt t="12065" x="4676775" y="5280025"/>
          <p14:tracePt t="12080" x="4603750" y="5280025"/>
          <p14:tracePt t="12089" x="4557713" y="5289550"/>
          <p14:tracePt t="12096" x="4530725" y="5307013"/>
          <p14:tracePt t="12105" x="4484688" y="5316538"/>
          <p14:tracePt t="12112" x="4430713" y="5335588"/>
          <p14:tracePt t="12120" x="4384675" y="5353050"/>
          <p14:tracePt t="12128" x="4340225" y="5362575"/>
          <p14:tracePt t="12136" x="4311650" y="5372100"/>
          <p14:tracePt t="12144" x="4303713" y="5372100"/>
          <p14:tracePt t="12152" x="4267200" y="5408613"/>
          <p14:tracePt t="12160" x="4257675" y="5408613"/>
          <p14:tracePt t="12168" x="4230688" y="5416550"/>
          <p14:tracePt t="12176" x="4211638" y="5426075"/>
          <p14:tracePt t="12184" x="4194175" y="5435600"/>
          <p14:tracePt t="12193" x="4175125" y="5445125"/>
          <p14:tracePt t="12199" x="4157663" y="5462588"/>
          <p14:tracePt t="12210" x="4138613" y="5472113"/>
          <p14:tracePt t="12216" x="4129088" y="5472113"/>
          <p14:tracePt t="12224" x="4102100" y="5472113"/>
          <p14:tracePt t="12232" x="4084638" y="5481638"/>
          <p14:tracePt t="12241" x="4048125" y="5499100"/>
          <p14:tracePt t="12247" x="4021138" y="5499100"/>
          <p14:tracePt t="12259" x="3984625" y="5499100"/>
          <p14:tracePt t="12265" x="3975100" y="5508625"/>
          <p14:tracePt t="12278" x="3938588" y="5518150"/>
          <p14:tracePt t="12280" x="3911600" y="5518150"/>
          <p14:tracePt t="12289" x="3892550" y="5526088"/>
          <p14:tracePt t="12297" x="3846513" y="5535613"/>
          <p14:tracePt t="12304" x="3838575" y="5545138"/>
          <p14:tracePt t="12312" x="3810000" y="5554663"/>
          <p14:tracePt t="12320" x="3783013" y="5562600"/>
          <p14:tracePt t="12328" x="3756025" y="5572125"/>
          <p14:tracePt t="12336" x="3709988" y="5589588"/>
          <p14:tracePt t="12344" x="3692525" y="5608638"/>
          <p14:tracePt t="12352" x="3646488" y="5618163"/>
          <p14:tracePt t="12360" x="3619500" y="5635625"/>
          <p14:tracePt t="12373" x="3600450" y="5654675"/>
          <p14:tracePt t="12376" x="3582988" y="5672138"/>
          <p14:tracePt t="12384" x="3546475" y="5708650"/>
          <p14:tracePt t="12392" x="3536950" y="5708650"/>
          <p14:tracePt t="12404" x="3519488" y="5727700"/>
          <p14:tracePt t="12408" x="3500438" y="5735638"/>
          <p14:tracePt t="12417" x="3490913" y="5735638"/>
          <p14:tracePt t="12427" x="3482975" y="5754688"/>
          <p14:tracePt t="12449" x="3463925" y="5764213"/>
          <p14:tracePt t="12459" x="3436938" y="5781675"/>
          <p14:tracePt t="12466" x="3436938" y="5791200"/>
          <p14:tracePt t="12475" x="3409950" y="5808663"/>
          <p14:tracePt t="12482" x="3373438" y="5837238"/>
          <p14:tracePt t="12488" x="3346450" y="5845175"/>
          <p14:tracePt t="12496" x="3300413" y="5864225"/>
          <p14:tracePt t="12504" x="3281363" y="5881688"/>
          <p14:tracePt t="12512" x="3254375" y="5891213"/>
          <p14:tracePt t="12520" x="3244850" y="5900738"/>
          <p14:tracePt t="12528" x="3236913" y="5918200"/>
          <p14:tracePt t="12536" x="3227388" y="5927725"/>
          <p14:tracePt t="12544" x="3217863" y="5937250"/>
          <p14:tracePt t="12552" x="3208338" y="5946775"/>
          <p14:tracePt t="12560" x="3208338" y="5964238"/>
          <p14:tracePt t="12568" x="3200400" y="5991225"/>
          <p14:tracePt t="12576" x="3190875" y="6010275"/>
          <p14:tracePt t="12584" x="3171825" y="6037263"/>
          <p14:tracePt t="12592" x="3171825" y="6054725"/>
          <p14:tracePt t="12600" x="3171825" y="6073775"/>
          <p14:tracePt t="12608" x="3163888" y="6091238"/>
          <p14:tracePt t="12616" x="3154363" y="6110288"/>
          <p14:tracePt t="12624" x="3154363" y="6119813"/>
          <p14:tracePt t="12632" x="3154363" y="6127750"/>
          <p14:tracePt t="12640" x="3154363" y="6137275"/>
          <p14:tracePt t="12649" x="3154363" y="6146800"/>
          <p14:tracePt t="12665" x="3144838" y="6156325"/>
          <p14:tracePt t="12904" x="3154363" y="6156325"/>
          <p14:tracePt t="12912" x="3171825" y="6146800"/>
          <p14:tracePt t="12920" x="3200400" y="6137275"/>
          <p14:tracePt t="12928" x="3227388" y="6127750"/>
          <p14:tracePt t="12936" x="3244850" y="6127750"/>
          <p14:tracePt t="12944" x="3263900" y="6127750"/>
          <p14:tracePt t="12952" x="3281363" y="6110288"/>
          <p14:tracePt t="12960" x="3290888" y="6110288"/>
          <p14:tracePt t="12968" x="3309938" y="6100763"/>
          <p14:tracePt t="12984" x="3317875" y="6100763"/>
          <p14:tracePt t="13000" x="3336925" y="6100763"/>
          <p14:tracePt t="13008" x="3346450" y="6091238"/>
          <p14:tracePt t="13565" x="3346450" y="6100763"/>
          <p14:tracePt t="13608" x="3354388" y="6110288"/>
          <p14:tracePt t="13632" x="3373438" y="6110288"/>
          <p14:tracePt t="13640" x="3382963" y="6110288"/>
          <p14:tracePt t="13648" x="3390900" y="6110288"/>
          <p14:tracePt t="13656" x="3400425" y="6110288"/>
          <p14:tracePt t="13672" x="3409950" y="6110288"/>
          <p14:tracePt t="13866" x="3419475" y="6110288"/>
          <p14:tracePt t="13878" x="3427413" y="6110288"/>
          <p14:tracePt t="13888" x="3436938" y="6110288"/>
          <p14:tracePt t="14050" x="3446463" y="6100763"/>
          <p14:tracePt t="14346" x="3455988" y="6083300"/>
          <p14:tracePt t="14362" x="3463925" y="6073775"/>
          <p14:tracePt t="14369" x="3463925" y="6054725"/>
          <p14:tracePt t="14384" x="3463925" y="6037263"/>
          <p14:tracePt t="14392" x="3482975" y="6000750"/>
          <p14:tracePt t="14401" x="3490913" y="5973763"/>
          <p14:tracePt t="14408" x="3490913" y="5954713"/>
          <p14:tracePt t="14416" x="3509963" y="5900738"/>
          <p14:tracePt t="14425" x="3519488" y="5854700"/>
          <p14:tracePt t="14431" x="3519488" y="5818188"/>
          <p14:tracePt t="14441" x="3536950" y="5745163"/>
          <p14:tracePt t="14448" x="3546475" y="5691188"/>
          <p14:tracePt t="14456" x="3546475" y="5626100"/>
          <p14:tracePt t="14464" x="3546475" y="5554663"/>
          <p14:tracePt t="14472" x="3546475" y="5462588"/>
          <p14:tracePt t="14480" x="3573463" y="5380038"/>
          <p14:tracePt t="14488" x="3573463" y="5307013"/>
          <p14:tracePt t="14497" x="3573463" y="5253038"/>
          <p14:tracePt t="14506" x="3573463" y="5180013"/>
          <p14:tracePt t="14513" x="3582988" y="5089525"/>
          <p14:tracePt t="14524" x="3582988" y="5024438"/>
          <p14:tracePt t="14530" x="3600450" y="4970463"/>
          <p14:tracePt t="14535" x="3609975" y="4906963"/>
          <p14:tracePt t="14544" x="3609975" y="4833938"/>
          <p14:tracePt t="14552" x="3636963" y="4760913"/>
          <p14:tracePt t="14560" x="3665538" y="4678363"/>
          <p14:tracePt t="14568" x="3702050" y="4551363"/>
          <p14:tracePt t="14576" x="3738563" y="4376738"/>
          <p14:tracePt t="14584" x="3783013" y="4232275"/>
          <p14:tracePt t="14592" x="3810000" y="4086225"/>
          <p14:tracePt t="14600" x="3838575" y="4003675"/>
          <p14:tracePt t="14608" x="3865563" y="3921125"/>
          <p14:tracePt t="14616" x="3875088" y="3867150"/>
          <p14:tracePt t="14624" x="3875088" y="3857625"/>
          <p14:tracePt t="14632" x="3875088" y="3848100"/>
          <p14:tracePt t="14641" x="3883025" y="3840163"/>
          <p14:tracePt t="15834" x="3883025" y="3848100"/>
          <p14:tracePt t="15842" x="3875088" y="3867150"/>
          <p14:tracePt t="15851" x="3865563" y="3875088"/>
          <p14:tracePt t="15972" x="3856038" y="3875088"/>
          <p14:tracePt t="15985" x="3856038" y="3867150"/>
          <p14:tracePt t="15993" x="3856038" y="3857625"/>
          <p14:tracePt t="16010" x="3856038" y="3848100"/>
          <p14:tracePt t="18267" x="3865563" y="3848100"/>
          <p14:tracePt t="18282" x="3883025" y="3830638"/>
          <p14:tracePt t="18298" x="3883025" y="3821113"/>
          <p14:tracePt t="18320" x="3902075" y="3803650"/>
          <p14:tracePt t="18442" x="3911600" y="3784600"/>
          <p14:tracePt t="18453" x="3911600" y="3775075"/>
          <p14:tracePt t="18459" x="3919538" y="3767138"/>
          <p14:tracePt t="18469" x="3929063" y="3748088"/>
          <p14:tracePt t="18476" x="3956050" y="3730625"/>
          <p14:tracePt t="18481" x="3965575" y="3721100"/>
          <p14:tracePt t="18488" x="3992563" y="3721100"/>
          <p14:tracePt t="18496" x="4011613" y="3711575"/>
          <p14:tracePt t="18508" x="4048125" y="3702050"/>
          <p14:tracePt t="18515" x="4084638" y="3702050"/>
          <p14:tracePt t="18521" x="4111625" y="3684588"/>
          <p14:tracePt t="18529" x="4129088" y="3675063"/>
          <p14:tracePt t="18544" x="4148138" y="3665538"/>
          <p14:tracePt t="18560" x="4157663" y="3657600"/>
          <p14:tracePt t="18576" x="4165600" y="3648075"/>
          <p14:tracePt t="18584" x="4175125" y="3638550"/>
          <p14:tracePt t="18642" x="4175125" y="3629025"/>
          <p14:tracePt t="18713" x="4175125" y="3611563"/>
          <p14:tracePt t="19108" x="4175125" y="3602038"/>
          <p14:tracePt t="19114" x="4175125" y="3592513"/>
          <p14:tracePt t="19129" x="4175125" y="3584575"/>
          <p14:tracePt t="19184" x="4175125" y="3565525"/>
          <p14:tracePt t="19192" x="4184650" y="3565525"/>
          <p14:tracePt t="19208" x="4211638" y="3565525"/>
          <p14:tracePt t="19216" x="4221163" y="3565525"/>
          <p14:tracePt t="19224" x="4238625" y="3565525"/>
          <p14:tracePt t="19232" x="4267200" y="3565525"/>
          <p14:tracePt t="19241" x="4284663" y="3565525"/>
          <p14:tracePt t="19249" x="4303713" y="3548063"/>
          <p14:tracePt t="19259" x="4330700" y="3548063"/>
          <p14:tracePt t="19266" x="4357688" y="3538538"/>
          <p14:tracePt t="19279" x="4376738" y="3538538"/>
          <p14:tracePt t="19280" x="4413250" y="3538538"/>
          <p14:tracePt t="19288" x="4448175" y="3529013"/>
          <p14:tracePt t="19296" x="4467225" y="3529013"/>
          <p14:tracePt t="19304" x="4494213" y="3511550"/>
          <p14:tracePt t="19312" x="4530725" y="3502025"/>
          <p14:tracePt t="19328" x="4549775" y="3502025"/>
          <p14:tracePt t="19337" x="4567238" y="3492500"/>
          <p14:tracePt t="19368" x="4576763" y="3492500"/>
          <p14:tracePt t="19384" x="4586288" y="3492500"/>
          <p14:tracePt t="19392" x="4603750" y="3482975"/>
          <p14:tracePt t="19408" x="4613275" y="3482975"/>
          <p14:tracePt t="19416" x="4640263" y="3482975"/>
          <p14:tracePt t="19425" x="4659313" y="3482975"/>
          <p14:tracePt t="19434" x="4713288" y="3455988"/>
          <p14:tracePt t="19441" x="4759325" y="3455988"/>
          <p14:tracePt t="19451" x="4795838" y="3455988"/>
          <p14:tracePt t="19458" x="4849813" y="3455988"/>
          <p14:tracePt t="19465" x="4913313" y="3455988"/>
          <p14:tracePt t="19475" x="4968875" y="3446463"/>
          <p14:tracePt t="19481" x="5014913" y="3446463"/>
          <p14:tracePt t="19488" x="5068888" y="3446463"/>
          <p14:tracePt t="19497" x="5122863" y="3446463"/>
          <p14:tracePt t="19504" x="5178425" y="3446463"/>
          <p14:tracePt t="19512" x="5214938" y="3446463"/>
          <p14:tracePt t="19522" x="5260975" y="3446463"/>
          <p14:tracePt t="19528" x="5287963" y="3446463"/>
          <p14:tracePt t="19536" x="5297488" y="3446463"/>
          <p14:tracePt t="19545" x="5305425" y="3446463"/>
          <p14:tracePt t="19713" x="5287963" y="3446463"/>
          <p14:tracePt t="19720" x="5278438" y="3446463"/>
          <p14:tracePt t="19729" x="5251450" y="3446463"/>
          <p14:tracePt t="19736" x="5251450" y="3455988"/>
          <p14:tracePt t="19746" x="5214938" y="3455988"/>
          <p14:tracePt t="19751" x="5195888" y="3465513"/>
          <p14:tracePt t="19760" x="5159375" y="3475038"/>
          <p14:tracePt t="19768" x="5141913" y="3475038"/>
          <p14:tracePt t="19776" x="5105400" y="3492500"/>
          <p14:tracePt t="19784" x="5078413" y="3502025"/>
          <p14:tracePt t="19793" x="5068888" y="3502025"/>
          <p14:tracePt t="19800" x="5059363" y="3511550"/>
          <p14:tracePt t="19808" x="5049838" y="3519488"/>
          <p14:tracePt t="19816" x="5032375" y="3519488"/>
          <p14:tracePt t="19824" x="5014913" y="3538538"/>
          <p14:tracePt t="19832" x="5005388" y="3548063"/>
          <p14:tracePt t="19856" x="4995863" y="3556000"/>
          <p14:tracePt t="19897" x="4995863" y="3575050"/>
          <p14:tracePt t="19912" x="4995863" y="3584575"/>
          <p14:tracePt t="19960" x="4995863" y="3592513"/>
          <p14:tracePt t="20016" x="4995863" y="3611563"/>
          <p14:tracePt t="20037" x="4995863" y="3621088"/>
          <p14:tracePt t="20042" x="5005388" y="3621088"/>
          <p14:tracePt t="20050" x="5032375" y="3629025"/>
          <p14:tracePt t="20063" x="5105400" y="3638550"/>
          <p14:tracePt t="20073" x="5122863" y="3638550"/>
          <p14:tracePt t="20080" x="5178425" y="3638550"/>
          <p14:tracePt t="20088" x="5205413" y="3638550"/>
          <p14:tracePt t="20096" x="5232400" y="3638550"/>
          <p14:tracePt t="20104" x="5268913" y="3638550"/>
          <p14:tracePt t="20112" x="5305425" y="3638550"/>
          <p14:tracePt t="20120" x="5334000" y="3638550"/>
          <p14:tracePt t="20128" x="5360988" y="3638550"/>
          <p14:tracePt t="20136" x="5378450" y="3638550"/>
          <p14:tracePt t="20144" x="5397500" y="3638550"/>
          <p14:tracePt t="20151" x="5414963" y="3638550"/>
          <p14:tracePt t="20160" x="5424488" y="3638550"/>
          <p14:tracePt t="20176" x="5434013" y="3638550"/>
          <p14:tracePt t="20251" x="5441950" y="3638550"/>
          <p14:tracePt t="20280" x="5441950" y="3629025"/>
          <p14:tracePt t="20389" x="5441950" y="3621088"/>
          <p14:tracePt t="20404" x="5441950" y="3602038"/>
          <p14:tracePt t="20408" x="5441950" y="3592513"/>
          <p14:tracePt t="20417" x="5441950" y="3575050"/>
          <p14:tracePt t="20434" x="5434013" y="3556000"/>
          <p14:tracePt t="20440" x="5434013" y="3548063"/>
          <p14:tracePt t="20448" x="5424488" y="3529013"/>
          <p14:tracePt t="20802" x="5424488" y="3511550"/>
          <p14:tracePt t="21092" x="5424488" y="3502025"/>
          <p14:tracePt t="21108" x="5434013" y="3502025"/>
          <p14:tracePt t="21362" x="5441950" y="3502025"/>
          <p14:tracePt t="21370" x="5451475" y="3502025"/>
          <p14:tracePt t="21383" x="5461000" y="3502025"/>
          <p14:tracePt t="21384" x="5497513" y="3502025"/>
          <p14:tracePt t="21394" x="5524500" y="3502025"/>
          <p14:tracePt t="21408" x="5570538" y="3502025"/>
          <p14:tracePt t="21417" x="5580063" y="3502025"/>
          <p14:tracePt t="21424" x="5588000" y="3502025"/>
          <p14:tracePt t="21433" x="5616575" y="3502025"/>
          <p14:tracePt t="21447" x="5634038" y="3502025"/>
          <p14:tracePt t="21456" x="5643563" y="3502025"/>
          <p14:tracePt t="21465" x="5653088" y="3502025"/>
          <p14:tracePt t="21474" x="5670550" y="3492500"/>
          <p14:tracePt t="21512" x="5680075" y="3492500"/>
          <p14:tracePt t="21593" x="5707063" y="3482975"/>
          <p14:tracePt t="21608" x="5724525" y="3475038"/>
          <p14:tracePt t="21616" x="5743575" y="3465513"/>
          <p14:tracePt t="21624" x="5753100" y="3465513"/>
          <p14:tracePt t="21632" x="5761038" y="3455988"/>
          <p14:tracePt t="21640" x="5780088" y="3455988"/>
          <p14:tracePt t="21648" x="5816600" y="3446463"/>
          <p14:tracePt t="21656" x="5834063" y="3446463"/>
          <p14:tracePt t="21664" x="5834063" y="3438525"/>
          <p14:tracePt t="21673" x="5862638" y="3419475"/>
          <p14:tracePt t="21680" x="5880100" y="3411538"/>
          <p14:tracePt t="21698" x="5889625" y="3411538"/>
          <p14:tracePt t="21707" x="5899150" y="3402013"/>
          <p14:tracePt t="22001" x="5907088" y="3411538"/>
          <p14:tracePt t="22008" x="5907088" y="3419475"/>
          <p14:tracePt t="22224" x="5907088" y="3438525"/>
          <p14:tracePt t="22248" x="5907088" y="3446463"/>
          <p14:tracePt t="22268" x="5907088" y="3455988"/>
          <p14:tracePt t="22426" x="5907088" y="3465513"/>
          <p14:tracePt t="22689" x="5907088" y="3482975"/>
          <p14:tracePt t="23410" x="5907088" y="3492500"/>
          <p14:tracePt t="23425" x="5907088" y="3502025"/>
          <p14:tracePt t="23923" x="5907088" y="3511550"/>
          <p14:tracePt t="24050" x="5907088" y="3519488"/>
          <p14:tracePt t="24063" x="5907088" y="3529013"/>
          <p14:tracePt t="29672" x="5907088" y="3519488"/>
          <p14:tracePt t="29867" x="5907088" y="3511550"/>
          <p14:tracePt t="29879" x="5907088" y="3502025"/>
          <p14:tracePt t="30128" x="5899150" y="3492500"/>
          <p14:tracePt t="30144" x="5889625" y="3492500"/>
          <p14:tracePt t="30152" x="5889625" y="3502025"/>
          <p14:tracePt t="30160" x="5880100" y="3511550"/>
          <p14:tracePt t="30168" x="5870575" y="3519488"/>
          <p14:tracePt t="30184" x="5870575" y="3529013"/>
          <p14:tracePt t="30192" x="5853113" y="3548063"/>
          <p14:tracePt t="32587" x="5843588" y="3556000"/>
          <p14:tracePt t="32594" x="5834063" y="3556000"/>
          <p14:tracePt t="32602" x="5826125" y="3565525"/>
          <p14:tracePt t="36675" x="5826125" y="3575050"/>
          <p14:tracePt t="36688" x="5816600" y="3592513"/>
          <p14:tracePt t="37003" x="5816600" y="3584575"/>
          <p14:tracePt t="37014" x="5826125" y="3575050"/>
          <p14:tracePt t="38562" x="5843588" y="3575050"/>
          <p14:tracePt t="38570" x="5853113" y="3575050"/>
          <p14:tracePt t="38582" x="5862638" y="3575050"/>
          <p14:tracePt t="38584" x="5870575" y="3575050"/>
          <p14:tracePt t="38592" x="5880100" y="3584575"/>
          <p14:tracePt t="38601" x="5889625" y="3592513"/>
          <p14:tracePt t="38705" x="5907088" y="3602038"/>
          <p14:tracePt t="38722" x="5907088" y="3611563"/>
          <p14:tracePt t="38738" x="5907088" y="3621088"/>
          <p14:tracePt t="38769" x="5916613" y="3629025"/>
          <p14:tracePt t="38776" x="5926138" y="3638550"/>
          <p14:tracePt t="39002" x="5935663" y="3648075"/>
          <p14:tracePt t="39018" x="5953125" y="3657600"/>
          <p14:tracePt t="39033" x="5972175" y="3665538"/>
          <p14:tracePt t="39040" x="5980113" y="3665538"/>
          <p14:tracePt t="39048" x="5989638" y="3675063"/>
          <p14:tracePt t="39058" x="5999163" y="3675063"/>
          <p14:tracePt t="39105" x="6007100" y="3675063"/>
          <p14:tracePt t="39123" x="6016625" y="3675063"/>
          <p14:tracePt t="39144" x="6035675" y="3675063"/>
          <p14:tracePt t="39153" x="6043613" y="3675063"/>
          <p14:tracePt t="39184" x="6053138" y="3665538"/>
          <p14:tracePt t="39192" x="6053138" y="3657600"/>
          <p14:tracePt t="39201" x="6062663" y="3638550"/>
          <p14:tracePt t="39216" x="6072188" y="3638550"/>
          <p14:tracePt t="39224" x="6072188" y="3629025"/>
          <p14:tracePt t="39242" x="6072188" y="3621088"/>
          <p14:tracePt t="39250" x="6080125" y="3611563"/>
          <p14:tracePt t="39545" x="6089650" y="3602038"/>
          <p14:tracePt t="39568" x="6089650" y="3592513"/>
          <p14:tracePt t="39584" x="6099175" y="3584575"/>
          <p14:tracePt t="39592" x="6108700" y="3575050"/>
          <p14:tracePt t="39616" x="6116638" y="3565525"/>
          <p14:tracePt t="39624" x="6126163" y="3556000"/>
          <p14:tracePt t="39640" x="6135688" y="3548063"/>
          <p14:tracePt t="39648" x="6145213" y="3538538"/>
          <p14:tracePt t="39656" x="6145213" y="3529013"/>
          <p14:tracePt t="39664" x="6162675" y="3519488"/>
          <p14:tracePt t="39672" x="6189663" y="3492500"/>
          <p14:tracePt t="39681" x="6189663" y="3482975"/>
          <p14:tracePt t="39688" x="6199188" y="3475038"/>
          <p14:tracePt t="39701" x="6226175" y="3455988"/>
          <p14:tracePt t="39712" x="6262688" y="3438525"/>
          <p14:tracePt t="39723" x="6281738" y="3429000"/>
          <p14:tracePt t="39739" x="6308725" y="3419475"/>
          <p14:tracePt t="39753" x="6318250" y="3419475"/>
          <p14:tracePt t="39897" x="6326188" y="3419475"/>
          <p14:tracePt t="39913" x="6335713" y="3419475"/>
          <p14:tracePt t="39922" x="6345238" y="3419475"/>
          <p14:tracePt t="39929" x="6354763" y="3419475"/>
          <p14:tracePt t="39938" x="6362700" y="3419475"/>
          <p14:tracePt t="39952" x="6381750" y="3419475"/>
          <p14:tracePt t="40049" x="6391275" y="3419475"/>
          <p14:tracePt t="40057" x="6391275" y="3429000"/>
          <p14:tracePt t="40072" x="6399213" y="3438525"/>
          <p14:tracePt t="40203" x="6399213" y="3446463"/>
          <p14:tracePt t="40208" x="6399213" y="3475038"/>
          <p14:tracePt t="40216" x="6435725" y="3482975"/>
          <p14:tracePt t="40224" x="6454775" y="3482975"/>
          <p14:tracePt t="40232" x="6508750" y="3492500"/>
          <p14:tracePt t="40240" x="6554788" y="3511550"/>
          <p14:tracePt t="40247" x="6610350" y="3519488"/>
          <p14:tracePt t="40256" x="6673850" y="3529013"/>
          <p14:tracePt t="40264" x="6746875" y="3548063"/>
          <p14:tracePt t="40273" x="6819900" y="3548063"/>
          <p14:tracePt t="40280" x="6892925" y="3556000"/>
          <p14:tracePt t="40288" x="6973888" y="3556000"/>
          <p14:tracePt t="40297" x="7029450" y="3565525"/>
          <p14:tracePt t="40309" x="7073900" y="3565525"/>
          <p14:tracePt t="40313" x="7129463" y="3565525"/>
          <p14:tracePt t="40327" x="7156450" y="3565525"/>
          <p14:tracePt t="40328" x="7212013" y="3565525"/>
          <p14:tracePt t="40339" x="7265988" y="3565525"/>
          <p14:tracePt t="40348" x="7302500" y="3565525"/>
          <p14:tracePt t="40357" x="7348538" y="3565525"/>
          <p14:tracePt t="40361" x="7412038" y="3538538"/>
          <p14:tracePt t="40371" x="7429500" y="3529013"/>
          <p14:tracePt t="40375" x="7458075" y="3519488"/>
          <p14:tracePt t="40384" x="7475538" y="3511550"/>
          <p14:tracePt t="40392" x="7521575" y="3492500"/>
          <p14:tracePt t="40417" x="7531100" y="3482975"/>
          <p14:tracePt t="40522" x="7539038" y="3482975"/>
          <p14:tracePt t="40579" x="7539038" y="3492500"/>
          <p14:tracePt t="40618" x="7539038" y="3502025"/>
          <p14:tracePt t="40658" x="7539038" y="3511550"/>
          <p14:tracePt t="40666" x="7521575" y="3529013"/>
          <p14:tracePt t="40672" x="7512050" y="3538538"/>
          <p14:tracePt t="40681" x="7502525" y="3548063"/>
          <p14:tracePt t="40689" x="7494588" y="3556000"/>
          <p14:tracePt t="40697" x="7475538" y="3575050"/>
          <p14:tracePt t="40704" x="7475538" y="3584575"/>
          <p14:tracePt t="40712" x="7466013" y="3584575"/>
          <p14:tracePt t="40721" x="7448550" y="3602038"/>
          <p14:tracePt t="40728" x="7439025" y="3602038"/>
          <p14:tracePt t="40736" x="7429500" y="3611563"/>
          <p14:tracePt t="40744" x="7402513" y="3611563"/>
          <p14:tracePt t="40752" x="7392988" y="3621088"/>
          <p14:tracePt t="40762" x="7385050" y="3621088"/>
          <p14:tracePt t="40769" x="7339013" y="3621088"/>
          <p14:tracePt t="40777" x="7302500" y="3629025"/>
          <p14:tracePt t="40783" x="7256463" y="3629025"/>
          <p14:tracePt t="40793" x="7183438" y="3629025"/>
          <p14:tracePt t="40803" x="7092950" y="3657600"/>
          <p14:tracePt t="40811" x="6946900" y="3675063"/>
          <p14:tracePt t="40816" x="6800850" y="3675063"/>
          <p14:tracePt t="40824" x="6600825" y="3675063"/>
          <p14:tracePt t="40832" x="6418263" y="3675063"/>
          <p14:tracePt t="40840" x="6218238" y="3675063"/>
          <p14:tracePt t="40848" x="6026150" y="3675063"/>
          <p14:tracePt t="40856" x="5770563" y="3675063"/>
          <p14:tracePt t="40864" x="5551488" y="3675063"/>
          <p14:tracePt t="40874" x="5287963" y="3675063"/>
          <p14:tracePt t="40892" x="4795838" y="3675063"/>
          <p14:tracePt t="40897" x="4603750" y="3675063"/>
          <p14:tracePt t="40907" x="4421188" y="3675063"/>
          <p14:tracePt t="40916" x="4275138" y="3675063"/>
          <p14:tracePt t="40920" x="4148138" y="3675063"/>
          <p14:tracePt t="40928" x="4021138" y="3675063"/>
          <p14:tracePt t="40937" x="3948113" y="3675063"/>
          <p14:tracePt t="40944" x="3856038" y="3675063"/>
          <p14:tracePt t="40952" x="3746500" y="3675063"/>
          <p14:tracePt t="40960" x="3665538" y="3675063"/>
          <p14:tracePt t="40968" x="3556000" y="3675063"/>
          <p14:tracePt t="40976" x="3463925" y="3675063"/>
          <p14:tracePt t="40984" x="3390900" y="3675063"/>
          <p14:tracePt t="40992" x="3336925" y="3675063"/>
          <p14:tracePt t="41000" x="3281363" y="3675063"/>
          <p14:tracePt t="41008" x="3227388" y="3675063"/>
          <p14:tracePt t="41016" x="3163888" y="3675063"/>
          <p14:tracePt t="41025" x="3108325" y="3675063"/>
          <p14:tracePt t="41032" x="3054350" y="3675063"/>
          <p14:tracePt t="41040" x="2998788" y="3675063"/>
          <p14:tracePt t="41048" x="2935288" y="3648075"/>
          <p14:tracePt t="41058" x="2908300" y="3648075"/>
          <p14:tracePt t="41064" x="2862263" y="3638550"/>
          <p14:tracePt t="41073" x="2844800" y="3621088"/>
          <p14:tracePt t="41080" x="2835275" y="3621088"/>
          <p14:tracePt t="41092" x="2817813" y="3621088"/>
          <p14:tracePt t="41107" x="2808288" y="3621088"/>
          <p14:tracePt t="41376" x="2871788" y="3621088"/>
          <p14:tracePt t="41387" x="2981325" y="3621088"/>
          <p14:tracePt t="41392" x="3071813" y="3621088"/>
          <p14:tracePt t="41401" x="3200400" y="3621088"/>
          <p14:tracePt t="41408" x="3346450" y="3621088"/>
          <p14:tracePt t="41416" x="3490913" y="3621088"/>
          <p14:tracePt t="41424" x="3656013" y="3621088"/>
          <p14:tracePt t="41433" x="3846513" y="3621088"/>
          <p14:tracePt t="41440" x="4029075" y="3621088"/>
          <p14:tracePt t="41448" x="4211638" y="3621088"/>
          <p14:tracePt t="41457" x="4376738" y="3602038"/>
          <p14:tracePt t="41467" x="4594225" y="3602038"/>
          <p14:tracePt t="41475" x="4776788" y="3602038"/>
          <p14:tracePt t="41482" x="4978400" y="3584575"/>
          <p14:tracePt t="41492" x="5178425" y="3575050"/>
          <p14:tracePt t="41495" x="5378450" y="3575050"/>
          <p14:tracePt t="41505" x="5543550" y="3575050"/>
          <p14:tracePt t="41512" x="5724525" y="3575050"/>
          <p14:tracePt t="41521" x="5880100" y="3575050"/>
          <p14:tracePt t="41529" x="6026150" y="3575050"/>
          <p14:tracePt t="41539" x="6172200" y="3575050"/>
          <p14:tracePt t="41546" x="6281738" y="3575050"/>
          <p14:tracePt t="41561" x="6391275" y="3575050"/>
          <p14:tracePt t="41563" x="6481763" y="3575050"/>
          <p14:tracePt t="41577" x="6691313" y="3575050"/>
          <p14:tracePt t="41586" x="6783388" y="3602038"/>
          <p14:tracePt t="41596" x="6883400" y="3611563"/>
          <p14:tracePt t="41601" x="6937375" y="3611563"/>
          <p14:tracePt t="41609" x="7046913" y="3611563"/>
          <p14:tracePt t="41625" x="7248525" y="3611563"/>
          <p14:tracePt t="41632" x="7356475" y="3611563"/>
          <p14:tracePt t="41641" x="7485063" y="3611563"/>
          <p14:tracePt t="41648" x="7612063" y="3611563"/>
          <p14:tracePt t="41658" x="7740650" y="3611563"/>
          <p14:tracePt t="41667" x="7831138" y="3611563"/>
          <p14:tracePt t="41672" x="7921625" y="3611563"/>
          <p14:tracePt t="41680" x="8031163" y="3611563"/>
          <p14:tracePt t="41688" x="8104188" y="3611563"/>
          <p14:tracePt t="41698" x="8196263" y="3611563"/>
          <p14:tracePt t="41707" x="8277225" y="3611563"/>
          <p14:tracePt t="41713" x="8313738" y="3611563"/>
          <p14:tracePt t="41723" x="8342313" y="3611563"/>
          <p14:tracePt t="41733" x="8378825" y="3611563"/>
          <p14:tracePt t="41736" x="8386763" y="3611563"/>
          <p14:tracePt t="41744" x="8405813" y="3611563"/>
          <p14:tracePt t="41752" x="8423275" y="3611563"/>
          <p14:tracePt t="41761" x="8451850" y="3611563"/>
          <p14:tracePt t="41768" x="8469313" y="3611563"/>
          <p14:tracePt t="41776" x="8515350" y="3611563"/>
          <p14:tracePt t="41785" x="8542338" y="3611563"/>
          <p14:tracePt t="41794" x="8588375" y="3611563"/>
          <p14:tracePt t="41801" x="8642350" y="3611563"/>
          <p14:tracePt t="41809" x="8697913" y="3611563"/>
          <p14:tracePt t="41818" x="8807450" y="3611563"/>
          <p14:tracePt t="41826" x="8878888" y="3611563"/>
          <p14:tracePt t="41831" x="8988425" y="3611563"/>
          <p14:tracePt t="41841" x="9097963" y="3611563"/>
          <p14:tracePt t="42304" x="8405813" y="3884613"/>
          <p14:tracePt t="42312" x="8013700" y="3948113"/>
          <p14:tracePt t="42321" x="7594600" y="3967163"/>
          <p14:tracePt t="42328" x="7183438" y="3994150"/>
          <p14:tracePt t="42336" x="6946900" y="4013200"/>
          <p14:tracePt t="42344" x="6610350" y="4013200"/>
          <p14:tracePt t="42353" x="6345238" y="4013200"/>
          <p14:tracePt t="42360" x="6145213" y="4013200"/>
          <p14:tracePt t="42368" x="5989638" y="4013200"/>
          <p14:tracePt t="42377" x="5862638" y="4013200"/>
          <p14:tracePt t="42396" x="5707063" y="4013200"/>
          <p14:tracePt t="42400" x="5680075" y="4013200"/>
          <p14:tracePt t="42408" x="5643563" y="4013200"/>
          <p14:tracePt t="42416" x="5634038" y="4013200"/>
          <p14:tracePt t="42424" x="5624513" y="4013200"/>
          <p14:tracePt t="42562" x="5616575" y="4013200"/>
          <p14:tracePt t="42571" x="5616575" y="4003675"/>
          <p14:tracePt t="42586" x="5616575" y="3994150"/>
          <p14:tracePt t="42594" x="5616575" y="3984625"/>
          <p14:tracePt t="42607" x="5624513" y="3976688"/>
          <p14:tracePt t="42616" x="5634038" y="3976688"/>
          <p14:tracePt t="42665" x="5653088" y="3976688"/>
          <p14:tracePt t="42684" x="5661025" y="3976688"/>
          <p14:tracePt t="42689" x="5670550" y="3976688"/>
          <p14:tracePt t="42707" x="5680075" y="3976688"/>
          <p14:tracePt t="42723" x="5697538" y="3976688"/>
          <p14:tracePt t="42736" x="5707063" y="3976688"/>
          <p14:tracePt t="42745" x="5716588" y="3976688"/>
          <p14:tracePt t="42752" x="5743575" y="3976688"/>
          <p14:tracePt t="42761" x="5761038" y="3976688"/>
          <p14:tracePt t="42768" x="5797550" y="3976688"/>
          <p14:tracePt t="42776" x="5853113" y="3976688"/>
          <p14:tracePt t="42784" x="5962650" y="3976688"/>
          <p14:tracePt t="42793" x="6080125" y="3976688"/>
          <p14:tracePt t="42800" x="6208713" y="3976688"/>
          <p14:tracePt t="42808" x="6345238" y="3976688"/>
          <p14:tracePt t="42816" x="6518275" y="3940175"/>
          <p14:tracePt t="42824" x="6664325" y="3940175"/>
          <p14:tracePt t="42832" x="6810375" y="3940175"/>
          <p14:tracePt t="42840" x="6919913" y="3940175"/>
          <p14:tracePt t="42848" x="6973888" y="3940175"/>
          <p14:tracePt t="42856" x="7029450" y="3940175"/>
          <p14:tracePt t="42864" x="7056438" y="3940175"/>
          <p14:tracePt t="42872" x="7073900" y="3940175"/>
          <p14:tracePt t="42986" x="7083425" y="3940175"/>
          <p14:tracePt t="43034" x="7083425" y="3957638"/>
          <p14:tracePt t="44105" x="7065963" y="3976688"/>
          <p14:tracePt t="44112" x="7037388" y="3984625"/>
          <p14:tracePt t="44122" x="7019925" y="3984625"/>
          <p14:tracePt t="44128" x="6983413" y="3984625"/>
          <p14:tracePt t="44144" x="6956425" y="3984625"/>
          <p14:tracePt t="44152" x="6937375" y="3984625"/>
          <p14:tracePt t="44160" x="6910388" y="3984625"/>
          <p14:tracePt t="44168" x="6873875" y="3984625"/>
          <p14:tracePt t="44176" x="6837363" y="3984625"/>
          <p14:tracePt t="44184" x="6791325" y="3984625"/>
          <p14:tracePt t="44192" x="6737350" y="3984625"/>
          <p14:tracePt t="44199" x="6700838" y="3984625"/>
          <p14:tracePt t="44208" x="6654800" y="3984625"/>
          <p14:tracePt t="44216" x="6618288" y="3984625"/>
          <p14:tracePt t="44224" x="6573838" y="3984625"/>
          <p14:tracePt t="44232" x="6518275" y="3984625"/>
          <p14:tracePt t="44240" x="6464300" y="3984625"/>
          <p14:tracePt t="44248" x="6427788" y="3984625"/>
          <p14:tracePt t="44256" x="6399213" y="3984625"/>
          <p14:tracePt t="44263" x="6362700" y="3984625"/>
          <p14:tracePt t="44272" x="6335713" y="3984625"/>
          <p14:tracePt t="44280" x="6308725" y="3984625"/>
          <p14:tracePt t="44288" x="6291263" y="3984625"/>
          <p14:tracePt t="44296" x="6272213" y="3984625"/>
          <p14:tracePt t="44305" x="6262688" y="3984625"/>
          <p14:tracePt t="44312" x="6254750" y="3984625"/>
          <p14:tracePt t="44328" x="6245225" y="3994150"/>
          <p14:tracePt t="44336" x="6235700" y="3994150"/>
          <p14:tracePt t="44352" x="6226175" y="3994150"/>
          <p14:tracePt t="44512" x="6208713" y="3994150"/>
          <p14:tracePt t="44520" x="6189663" y="4003675"/>
          <p14:tracePt t="44528" x="6162675" y="4003675"/>
          <p14:tracePt t="44536" x="6135688" y="4021138"/>
          <p14:tracePt t="44544" x="6099175" y="4021138"/>
          <p14:tracePt t="44552" x="6062663" y="4021138"/>
          <p14:tracePt t="44560" x="6043613" y="4030663"/>
          <p14:tracePt t="44568" x="5989638" y="4030663"/>
          <p14:tracePt t="44576" x="5926138" y="4049713"/>
          <p14:tracePt t="44584" x="5853113" y="4049713"/>
          <p14:tracePt t="44592" x="5761038" y="4057650"/>
          <p14:tracePt t="44600" x="5688013" y="4057650"/>
          <p14:tracePt t="44608" x="5616575" y="4057650"/>
          <p14:tracePt t="44616" x="5551488" y="4057650"/>
          <p14:tracePt t="44624" x="5497513" y="4057650"/>
          <p14:tracePt t="44632" x="5461000" y="4057650"/>
          <p14:tracePt t="44640" x="5414963" y="4057650"/>
          <p14:tracePt t="44648" x="5387975" y="4057650"/>
          <p14:tracePt t="44656" x="5360988" y="4057650"/>
          <p14:tracePt t="44664" x="5341938" y="4057650"/>
          <p14:tracePt t="44672" x="5314950" y="4057650"/>
          <p14:tracePt t="44680" x="5305425" y="4057650"/>
          <p14:tracePt t="44688" x="5278438" y="4057650"/>
          <p14:tracePt t="44699" x="5268913" y="4057650"/>
          <p14:tracePt t="44712" x="5260975" y="4057650"/>
          <p14:tracePt t="44721" x="5251450" y="4057650"/>
          <p14:tracePt t="44729" x="5241925" y="4057650"/>
          <p14:tracePt t="44740" x="5232400" y="4057650"/>
          <p14:tracePt t="44745" x="5224463" y="4057650"/>
          <p14:tracePt t="44752" x="5214938" y="4057650"/>
          <p14:tracePt t="44761" x="5187950" y="4049713"/>
          <p14:tracePt t="44768" x="5178425" y="4040188"/>
          <p14:tracePt t="44792" x="5151438" y="4040188"/>
          <p14:tracePt t="44800" x="5141913" y="4040188"/>
          <p14:tracePt t="44825" x="5122863" y="4030663"/>
          <p14:tracePt t="44840" x="5114925" y="4030663"/>
          <p14:tracePt t="44856" x="5105400" y="4030663"/>
          <p14:tracePt t="44881" x="5095875" y="4030663"/>
          <p14:tracePt t="44892" x="5086350" y="4030663"/>
          <p14:tracePt t="44922" x="5078413" y="4030663"/>
          <p14:tracePt t="44947" x="5068888" y="4030663"/>
          <p14:tracePt t="44954" x="5059363" y="4030663"/>
          <p14:tracePt t="44968" x="5049838" y="4030663"/>
          <p14:tracePt t="45439" x="5032375" y="4030663"/>
          <p14:tracePt t="45592" x="5032375" y="4021138"/>
          <p14:tracePt t="45600" x="5041900" y="3994150"/>
          <p14:tracePt t="45608" x="5059363" y="3976688"/>
          <p14:tracePt t="45616" x="5068888" y="3967163"/>
          <p14:tracePt t="45626" x="5086350" y="3940175"/>
          <p14:tracePt t="45641" x="5095875" y="3940175"/>
          <p14:tracePt t="45650" x="5105400" y="3930650"/>
          <p14:tracePt t="45736" x="5105400" y="3921125"/>
          <p14:tracePt t="45935" x="5105400" y="3911600"/>
          <p14:tracePt t="45937" x="5078413" y="3911600"/>
          <p14:tracePt t="45944" x="5049838" y="3911600"/>
          <p14:tracePt t="45952" x="5022850" y="3911600"/>
          <p14:tracePt t="45960" x="4978400" y="3911600"/>
          <p14:tracePt t="45968" x="4959350" y="3911600"/>
          <p14:tracePt t="45976" x="4932363" y="3911600"/>
          <p14:tracePt t="45984" x="4922838" y="3911600"/>
          <p14:tracePt t="45992" x="4913313" y="3911600"/>
          <p14:tracePt t="46242" x="4905375" y="3911600"/>
          <p14:tracePt t="46250" x="4886325" y="3921125"/>
          <p14:tracePt t="46268" x="4886325" y="3940175"/>
          <p14:tracePt t="46272" x="4886325" y="3948113"/>
          <p14:tracePt t="46280" x="4886325" y="3957638"/>
          <p14:tracePt t="46290" x="4876800" y="3994150"/>
          <p14:tracePt t="46303" x="4876800" y="4003675"/>
          <p14:tracePt t="46324" x="4868863" y="4030663"/>
          <p14:tracePt t="46337" x="4859338" y="4049713"/>
          <p14:tracePt t="46373" x="4859338" y="4067175"/>
          <p14:tracePt t="46464" x="4840288" y="4076700"/>
          <p14:tracePt t="46472" x="4795838" y="4076700"/>
          <p14:tracePt t="46480" x="4740275" y="4076700"/>
          <p14:tracePt t="46488" x="4703763" y="4076700"/>
          <p14:tracePt t="46499" x="4630738" y="4076700"/>
          <p14:tracePt t="46503" x="4603750" y="4076700"/>
          <p14:tracePt t="46511" x="4549775" y="4076700"/>
          <p14:tracePt t="46522" x="4494213" y="4076700"/>
          <p14:tracePt t="46528" x="4440238" y="4076700"/>
          <p14:tracePt t="46537" x="4376738" y="4076700"/>
          <p14:tracePt t="46544" x="4321175" y="4076700"/>
          <p14:tracePt t="46559" x="4248150" y="4076700"/>
          <p14:tracePt t="46560" x="4194175" y="4076700"/>
          <p14:tracePt t="46570" x="4121150" y="4076700"/>
          <p14:tracePt t="46579" x="4048125" y="4076700"/>
          <p14:tracePt t="46584" x="3984625" y="4076700"/>
          <p14:tracePt t="46592" x="3892550" y="4076700"/>
          <p14:tracePt t="46600" x="3802063" y="4076700"/>
          <p14:tracePt t="46608" x="3709988" y="4076700"/>
          <p14:tracePt t="46617" x="3600450" y="4076700"/>
          <p14:tracePt t="46624" x="3527425" y="4076700"/>
          <p14:tracePt t="46632" x="3455988" y="4076700"/>
          <p14:tracePt t="46640" x="3382963" y="4076700"/>
          <p14:tracePt t="46652" x="3290888" y="4076700"/>
          <p14:tracePt t="46658" x="3208338" y="4076700"/>
          <p14:tracePt t="46665" x="3136900" y="4076700"/>
          <p14:tracePt t="46676" x="3100388" y="4076700"/>
          <p14:tracePt t="46684" x="3044825" y="4076700"/>
          <p14:tracePt t="46688" x="2998788" y="4076700"/>
          <p14:tracePt t="46708" x="2944813" y="4076700"/>
          <p14:tracePt t="46712" x="2925763" y="4076700"/>
          <p14:tracePt t="46721" x="2898775" y="4076700"/>
          <p14:tracePt t="46729" x="2881313" y="4076700"/>
          <p14:tracePt t="46737" x="2835275" y="4076700"/>
          <p14:tracePt t="46744" x="2798763" y="4076700"/>
          <p14:tracePt t="46752" x="2752725" y="4076700"/>
          <p14:tracePt t="46760" x="2698750" y="4076700"/>
          <p14:tracePt t="46768" x="2671763" y="4076700"/>
          <p14:tracePt t="46776" x="2635250" y="4076700"/>
          <p14:tracePt t="46784" x="2589213" y="4076700"/>
          <p14:tracePt t="46792" x="2570163" y="4076700"/>
          <p14:tracePt t="46800" x="2533650" y="4076700"/>
          <p14:tracePt t="46808" x="2525713" y="4076700"/>
          <p14:tracePt t="46816" x="2498725" y="4076700"/>
          <p14:tracePt t="46832" x="2489200" y="4076700"/>
          <p14:tracePt t="46840" x="2479675" y="4076700"/>
          <p14:tracePt t="46857" x="2470150" y="4076700"/>
          <p14:tracePt t="46864" x="2452688" y="4086225"/>
          <p14:tracePt t="46873" x="2425700" y="4086225"/>
          <p14:tracePt t="46889" x="2397125" y="4086225"/>
          <p14:tracePt t="46896" x="2379663" y="4094163"/>
          <p14:tracePt t="46904" x="2370138" y="4094163"/>
          <p14:tracePt t="47141" x="2360613" y="4094163"/>
          <p14:tracePt t="47144" x="2360613" y="4086225"/>
          <p14:tracePt t="47152" x="2360613" y="4049713"/>
          <p14:tracePt t="47161" x="2360613" y="4021138"/>
          <p14:tracePt t="47168" x="2379663" y="3976688"/>
          <p14:tracePt t="47176" x="2389188" y="3940175"/>
          <p14:tracePt t="47184" x="2397125" y="3894138"/>
          <p14:tracePt t="47192" x="2416175" y="3867150"/>
          <p14:tracePt t="47199" x="2425700" y="3821113"/>
          <p14:tracePt t="47208" x="2443163" y="3767138"/>
          <p14:tracePt t="47216" x="2452688" y="3721100"/>
          <p14:tracePt t="47224" x="2470150" y="3675063"/>
          <p14:tracePt t="47232" x="2479675" y="3648075"/>
          <p14:tracePt t="47240" x="2506663" y="3602038"/>
          <p14:tracePt t="47248" x="2533650" y="3538538"/>
          <p14:tracePt t="47256" x="2552700" y="3492500"/>
          <p14:tracePt t="47264" x="2562225" y="3465513"/>
          <p14:tracePt t="47272" x="2598738" y="3402013"/>
          <p14:tracePt t="47280" x="2616200" y="3375025"/>
          <p14:tracePt t="47288" x="2652713" y="3319463"/>
          <p14:tracePt t="47296" x="2662238" y="3309938"/>
          <p14:tracePt t="47303" x="2689225" y="3282950"/>
          <p14:tracePt t="47311" x="2708275" y="3265488"/>
          <p14:tracePt t="47320" x="2725738" y="3265488"/>
          <p14:tracePt t="47328" x="2744788" y="3255963"/>
          <p14:tracePt t="47354" x="2752725" y="3255963"/>
          <p14:tracePt t="47361" x="2762250" y="3246438"/>
          <p14:tracePt t="47369" x="2771775" y="3236913"/>
          <p14:tracePt t="47384" x="2789238" y="3236913"/>
          <p14:tracePt t="47392" x="2808288" y="3236913"/>
          <p14:tracePt t="47401" x="2835275" y="3236913"/>
          <p14:tracePt t="47408" x="2889250" y="3236913"/>
          <p14:tracePt t="47416" x="2998788" y="3236913"/>
          <p14:tracePt t="47425" x="3108325" y="3236913"/>
          <p14:tracePt t="47433" x="3290888" y="3246438"/>
          <p14:tracePt t="47440" x="3519488" y="3246438"/>
          <p14:tracePt t="47455" x="3709988" y="3246438"/>
          <p14:tracePt t="47456" x="3965575" y="3246438"/>
          <p14:tracePt t="47465" x="4230688" y="3246438"/>
          <p14:tracePt t="47472" x="4448175" y="3246438"/>
          <p14:tracePt t="47480" x="4676775" y="3246438"/>
          <p14:tracePt t="47489" x="4859338" y="3246438"/>
          <p14:tracePt t="47496" x="5022850" y="3246438"/>
          <p14:tracePt t="47505" x="5187950" y="3246438"/>
          <p14:tracePt t="47512" x="5278438" y="3246438"/>
          <p14:tracePt t="47521" x="5351463" y="3246438"/>
          <p14:tracePt t="47528" x="5405438" y="3246438"/>
          <p14:tracePt t="47536" x="5451475" y="3236913"/>
          <p14:tracePt t="47544" x="5478463" y="3236913"/>
          <p14:tracePt t="47552" x="5497513" y="3228975"/>
          <p14:tracePt t="47560" x="5507038" y="3228975"/>
          <p14:tracePt t="47568" x="5524500" y="3228975"/>
          <p14:tracePt t="47586" x="5543550" y="3228975"/>
          <p14:tracePt t="47595" x="5561013" y="3228975"/>
          <p14:tracePt t="47602" x="5570538" y="3228975"/>
          <p14:tracePt t="47609" x="5580063" y="3228975"/>
          <p14:tracePt t="47617" x="5607050" y="3228975"/>
          <p14:tracePt t="47624" x="5624513" y="3228975"/>
          <p14:tracePt t="47632" x="5653088" y="3228975"/>
          <p14:tracePt t="47640" x="5661025" y="3228975"/>
          <p14:tracePt t="47648" x="5680075" y="3228975"/>
          <p14:tracePt t="47656" x="5707063" y="3228975"/>
          <p14:tracePt t="47664" x="5724525" y="3228975"/>
          <p14:tracePt t="47672" x="5743575" y="3228975"/>
          <p14:tracePt t="47680" x="5770563" y="3265488"/>
          <p14:tracePt t="47688" x="5789613" y="3282950"/>
          <p14:tracePt t="47696" x="5797550" y="3282950"/>
          <p14:tracePt t="47705" x="5807075" y="3292475"/>
          <p14:tracePt t="47712" x="5816600" y="3302000"/>
          <p14:tracePt t="47728" x="5834063" y="3302000"/>
          <p14:tracePt t="47747" x="5843588" y="3302000"/>
          <p14:tracePt t="48144" x="5853113" y="3302000"/>
          <p14:tracePt t="48160" x="5870575" y="3302000"/>
          <p14:tracePt t="48177" x="5880100" y="3302000"/>
          <p14:tracePt t="48184" x="5889625" y="3302000"/>
          <p14:tracePt t="48192" x="5899150" y="3292475"/>
          <p14:tracePt t="48200" x="5899150" y="3282950"/>
          <p14:tracePt t="48208" x="5916613" y="3265488"/>
          <p14:tracePt t="48216" x="5916613" y="3255963"/>
          <p14:tracePt t="48225" x="5926138" y="3246438"/>
          <p14:tracePt t="48232" x="5935663" y="3246438"/>
          <p14:tracePt t="48240" x="5943600" y="3228975"/>
          <p14:tracePt t="48248" x="5943600" y="3219450"/>
          <p14:tracePt t="48256" x="5953125" y="3209925"/>
          <p14:tracePt t="48264" x="5962650" y="3200400"/>
          <p14:tracePt t="48289" x="5972175" y="3192463"/>
          <p14:tracePt t="49152" x="5989638" y="3192463"/>
          <p14:tracePt t="49160" x="6007100" y="3192463"/>
          <p14:tracePt t="49169" x="6043613" y="3182938"/>
          <p14:tracePt t="49176" x="6062663" y="3173413"/>
          <p14:tracePt t="49193" x="6072188" y="3163888"/>
          <p14:tracePt t="49217" x="6080125" y="3163888"/>
          <p14:tracePt t="49226" x="6089650" y="3163888"/>
          <p14:tracePt t="49306" x="6099175" y="3163888"/>
          <p14:tracePt t="49320" x="6108700" y="3163888"/>
          <p14:tracePt t="49337" x="6126163" y="3163888"/>
          <p14:tracePt t="49568" x="6135688" y="3163888"/>
          <p14:tracePt t="49872" x="6145213" y="3163888"/>
          <p14:tracePt t="49880" x="6162675" y="3163888"/>
          <p14:tracePt t="49888" x="6181725" y="3146425"/>
          <p14:tracePt t="49915" x="6189663" y="3136900"/>
          <p14:tracePt t="50186" x="6189663" y="3155950"/>
          <p14:tracePt t="50194" x="6189663" y="3182938"/>
          <p14:tracePt t="50209" x="6189663" y="3255963"/>
          <p14:tracePt t="50216" x="6189663" y="3273425"/>
          <p14:tracePt t="50224" x="6189663" y="3319463"/>
          <p14:tracePt t="50232" x="6189663" y="3346450"/>
          <p14:tracePt t="50240" x="6189663" y="3365500"/>
          <p14:tracePt t="50247" x="6189663" y="3392488"/>
          <p14:tracePt t="50256" x="6189663" y="3419475"/>
          <p14:tracePt t="50264" x="6189663" y="3438525"/>
          <p14:tracePt t="50272" x="6189663" y="3455988"/>
          <p14:tracePt t="50280" x="6189663" y="3475038"/>
          <p14:tracePt t="50288" x="6181725" y="3482975"/>
          <p14:tracePt t="50296" x="6181725" y="3492500"/>
          <p14:tracePt t="50304" x="6181725" y="3502025"/>
          <p14:tracePt t="50468" x="6181725" y="3511550"/>
          <p14:tracePt t="50475" x="6208713" y="3511550"/>
          <p14:tracePt t="50481" x="6262688" y="3511550"/>
          <p14:tracePt t="50489" x="6318250" y="3511550"/>
          <p14:tracePt t="50495" x="6391275" y="3511550"/>
          <p14:tracePt t="50505" x="6481763" y="3511550"/>
          <p14:tracePt t="50514" x="6610350" y="3511550"/>
          <p14:tracePt t="50520" x="6718300" y="3511550"/>
          <p14:tracePt t="50528" x="6827838" y="3511550"/>
          <p14:tracePt t="50537" x="6946900" y="3482975"/>
          <p14:tracePt t="50544" x="7037388" y="3455988"/>
          <p14:tracePt t="50553" x="7138988" y="3438525"/>
          <p14:tracePt t="50560" x="7219950" y="3402013"/>
          <p14:tracePt t="50568" x="7292975" y="3382963"/>
          <p14:tracePt t="50576" x="7375525" y="3346450"/>
          <p14:tracePt t="50584" x="7412038" y="3346450"/>
          <p14:tracePt t="50592" x="7475538" y="3319463"/>
          <p14:tracePt t="50600" x="7502525" y="3319463"/>
          <p14:tracePt t="50608" x="7521575" y="3309938"/>
          <p14:tracePt t="50617" x="7548563" y="3309938"/>
          <p14:tracePt t="50624" x="7558088" y="3309938"/>
          <p14:tracePt t="50632" x="7567613" y="3309938"/>
          <p14:tracePt t="50640" x="7575550" y="3309938"/>
          <p14:tracePt t="50920" x="7594600" y="3292475"/>
          <p14:tracePt t="50928" x="7612063" y="3292475"/>
          <p14:tracePt t="50937" x="7639050" y="3292475"/>
          <p14:tracePt t="50945" x="7667625" y="3292475"/>
          <p14:tracePt t="50953" x="7712075" y="3282950"/>
          <p14:tracePt t="50960" x="7785100" y="3282950"/>
          <p14:tracePt t="50968" x="7877175" y="3273425"/>
          <p14:tracePt t="50976" x="7967663" y="3273425"/>
          <p14:tracePt t="50984" x="8096250" y="3273425"/>
          <p14:tracePt t="50992" x="8240713" y="3273425"/>
          <p14:tracePt t="51000" x="8386763" y="3273425"/>
          <p14:tracePt t="51008" x="8532813" y="3273425"/>
          <p14:tracePt t="51016" x="8678863" y="3273425"/>
          <p14:tracePt t="51027" x="8842375" y="3273425"/>
          <p14:tracePt t="51031" x="8988425" y="3273425"/>
          <p14:tracePt t="51039" x="9134475" y="3273425"/>
        </p14:tracePtLst>
      </p14:laserTraceLst>
    </p:ext>
  </p:extLs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5845</TotalTime>
  <Words>7908</Words>
  <Application>Microsoft Office PowerPoint</Application>
  <PresentationFormat>画面に合わせる (4:3)</PresentationFormat>
  <Paragraphs>697</Paragraphs>
  <Slides>41</Slides>
  <Notes>39</Notes>
  <HiddenSlides>0</HiddenSlides>
  <MMClips>41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41</vt:i4>
      </vt:variant>
    </vt:vector>
  </HeadingPairs>
  <TitlesOfParts>
    <vt:vector size="46" baseType="lpstr">
      <vt:lpstr>Arial</vt:lpstr>
      <vt:lpstr>Garamond</vt:lpstr>
      <vt:lpstr>Times New Roman</vt:lpstr>
      <vt:lpstr>Wingdings</vt:lpstr>
      <vt:lpstr>Edge</vt:lpstr>
      <vt:lpstr>記憶の階層とキャッシュ</vt:lpstr>
      <vt:lpstr>記憶システム</vt:lpstr>
      <vt:lpstr>PowerPoint プレゼンテーション</vt:lpstr>
      <vt:lpstr>半導体メモリの分類</vt:lpstr>
      <vt:lpstr>ＲＡＭの容量</vt:lpstr>
      <vt:lpstr>SRAM　(Static　RAM)</vt:lpstr>
      <vt:lpstr>DRAM（Dynamic　RAM)</vt:lpstr>
      <vt:lpstr>PowerPoint プレゼンテーション</vt:lpstr>
      <vt:lpstr>DDR-SDRAMカードの例 </vt:lpstr>
      <vt:lpstr>SDR (Single Data Rate) 　ＳＤＲＡＭ：同期式ＤＲＡＭ</vt:lpstr>
      <vt:lpstr>SDR-ＳＤＲＡＭの読み出しタイミング</vt:lpstr>
      <vt:lpstr>DDR (Double Data Rate) 　ＳＤＲＡＭ：同期式ＤＲＡＭ</vt:lpstr>
      <vt:lpstr>DDR-ＳＤＲＡＭの読み出しタイミング</vt:lpstr>
      <vt:lpstr>DRAMのまとめ</vt:lpstr>
      <vt:lpstr>PowerPoint プレゼンテーション</vt:lpstr>
      <vt:lpstr>フラッシュメモリ</vt:lpstr>
      <vt:lpstr>SSD(Solid State Drive)</vt:lpstr>
      <vt:lpstr>PowerPoint プレゼンテーション</vt:lpstr>
      <vt:lpstr>ストレージシステム：ディスク装置</vt:lpstr>
      <vt:lpstr>ディスクの容量と動作速度</vt:lpstr>
      <vt:lpstr>キャッシュ</vt:lpstr>
      <vt:lpstr>アドレスマッピング（割り付け）</vt:lpstr>
      <vt:lpstr>PowerPoint プレゼンテーション</vt:lpstr>
      <vt:lpstr>Direct Map</vt:lpstr>
      <vt:lpstr>Direct Map (Conflict Miss)</vt:lpstr>
      <vt:lpstr>PowerPoint プレゼンテーション</vt:lpstr>
      <vt:lpstr>2-way set associative Map</vt:lpstr>
      <vt:lpstr>2-way set associative Map</vt:lpstr>
      <vt:lpstr>Way数とミス率</vt:lpstr>
      <vt:lpstr>4-way set associative Map</vt:lpstr>
      <vt:lpstr>8-way set associative Map →　Full Map</vt:lpstr>
      <vt:lpstr>タグメモリの設計法</vt:lpstr>
      <vt:lpstr>キャッシュのシミュレーション</vt:lpstr>
      <vt:lpstr>ミスの原因：３つのC</vt:lpstr>
      <vt:lpstr>PowerPoint プレゼンテーション</vt:lpstr>
      <vt:lpstr>キャッシュの基本的なパラメータ</vt:lpstr>
      <vt:lpstr>PowerPoint プレゼンテーション</vt:lpstr>
      <vt:lpstr>PowerPoint プレゼンテーション</vt:lpstr>
      <vt:lpstr>本日のまとめ</vt:lpstr>
      <vt:lpstr>演習1</vt:lpstr>
      <vt:lpstr>演習2</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システムLSIとアーキテクチャ技術　 （part　II：オンチップ並列 　　　　　　　　　　　アーキテクチャ）</dc:title>
  <dc:creator>情報工学科</dc:creator>
  <cp:lastModifiedBy>天野 英晴</cp:lastModifiedBy>
  <cp:revision>131</cp:revision>
  <dcterms:created xsi:type="dcterms:W3CDTF">1999-01-27T05:32:30Z</dcterms:created>
  <dcterms:modified xsi:type="dcterms:W3CDTF">2020-11-17T12:51:40Z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A:\</vt:lpwstr>
  </property>
</Properties>
</file>