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93" r:id="rId2"/>
    <p:sldId id="467" r:id="rId3"/>
    <p:sldId id="839" r:id="rId4"/>
    <p:sldId id="840" r:id="rId5"/>
    <p:sldId id="841" r:id="rId6"/>
    <p:sldId id="843" r:id="rId7"/>
    <p:sldId id="848" r:id="rId8"/>
    <p:sldId id="842" r:id="rId9"/>
    <p:sldId id="844" r:id="rId10"/>
    <p:sldId id="845" r:id="rId11"/>
    <p:sldId id="846" r:id="rId12"/>
    <p:sldId id="847" r:id="rId13"/>
    <p:sldId id="455" r:id="rId14"/>
    <p:sldId id="454" r:id="rId15"/>
    <p:sldId id="456" r:id="rId16"/>
    <p:sldId id="472" r:id="rId17"/>
    <p:sldId id="473" r:id="rId18"/>
    <p:sldId id="474" r:id="rId19"/>
    <p:sldId id="475" r:id="rId20"/>
    <p:sldId id="479" r:id="rId21"/>
    <p:sldId id="481" r:id="rId22"/>
    <p:sldId id="487" r:id="rId23"/>
    <p:sldId id="488" r:id="rId24"/>
    <p:sldId id="489" r:id="rId25"/>
  </p:sldIdLst>
  <p:sldSz cx="9144000" cy="6858000" type="screen4x3"/>
  <p:notesSz cx="6858000" cy="9144000"/>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0000"/>
    <a:srgbClr val="FFFF00"/>
    <a:srgbClr val="FF9999"/>
    <a:srgbClr val="FF99FF"/>
    <a:srgbClr val="FF9966"/>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5" autoAdjust="0"/>
    <p:restoredTop sz="69643" autoAdjust="0"/>
  </p:normalViewPr>
  <p:slideViewPr>
    <p:cSldViewPr>
      <p:cViewPr varScale="1">
        <p:scale>
          <a:sx n="42" d="100"/>
          <a:sy n="42" d="100"/>
        </p:scale>
        <p:origin x="1388" y="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93608-E1F8-433C-8F0A-F2D96ABB0E24}" type="datetimeFigureOut">
              <a:rPr kumimoji="1" lang="ja-JP" altLang="en-US" smtClean="0"/>
              <a:t>2020/11/23</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968274-3162-493E-A3B5-BB0DDC7FB3E6}" type="slidenum">
              <a:rPr kumimoji="1" lang="ja-JP" altLang="en-US" smtClean="0"/>
              <a:t>‹#›</a:t>
            </a:fld>
            <a:endParaRPr kumimoji="1" lang="ja-JP" altLang="en-US"/>
          </a:p>
        </p:txBody>
      </p:sp>
    </p:spTree>
    <p:extLst>
      <p:ext uri="{BB962C8B-B14F-4D97-AF65-F5344CB8AC3E}">
        <p14:creationId xmlns:p14="http://schemas.microsoft.com/office/powerpoint/2010/main" val="160717744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今回は入出力の続きです。</a:t>
            </a:r>
          </a:p>
        </p:txBody>
      </p:sp>
      <p:sp>
        <p:nvSpPr>
          <p:cNvPr id="4" name="スライド番号プレースホルダー 3"/>
          <p:cNvSpPr>
            <a:spLocks noGrp="1"/>
          </p:cNvSpPr>
          <p:nvPr>
            <p:ph type="sldNum" sz="quarter" idx="10"/>
          </p:nvPr>
        </p:nvSpPr>
        <p:spPr/>
        <p:txBody>
          <a:bodyPr/>
          <a:lstStyle/>
          <a:p>
            <a:fld id="{7A968274-3162-493E-A3B5-BB0DDC7FB3E6}" type="slidenum">
              <a:rPr kumimoji="1" lang="ja-JP" altLang="en-US" smtClean="0"/>
              <a:t>1</a:t>
            </a:fld>
            <a:endParaRPr kumimoji="1" lang="ja-JP" altLang="en-US"/>
          </a:p>
        </p:txBody>
      </p:sp>
    </p:spTree>
    <p:extLst>
      <p:ext uri="{BB962C8B-B14F-4D97-AF65-F5344CB8AC3E}">
        <p14:creationId xmlns:p14="http://schemas.microsoft.com/office/powerpoint/2010/main" val="1267295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しかし、割り込み処理プログラムが長時間にわたると、割り込みが長期間受け付けられない可能性が出てきます。</a:t>
            </a:r>
            <a:r>
              <a:rPr kumimoji="1" lang="en-US" altLang="ja-JP" dirty="0"/>
              <a:t>I/O</a:t>
            </a:r>
            <a:r>
              <a:rPr kumimoji="1" lang="ja-JP" altLang="en-US" dirty="0"/>
              <a:t>の処理を頻繁に扱うプロセッサの中にはこれでは困る場合も生じます。そこで、割り込み処理中に割り込みを許す機構を装備しているプロセッサもあらわれました。この方法では、割り込みに優先順位を設けます。メインルーチンの優先順位は</a:t>
            </a:r>
            <a:r>
              <a:rPr kumimoji="1" lang="en-US" altLang="ja-JP" dirty="0"/>
              <a:t>0</a:t>
            </a:r>
            <a:r>
              <a:rPr kumimoji="1" lang="ja-JP" altLang="en-US" dirty="0"/>
              <a:t>とし、自分より高い優先順位の割り込みを受け付け、割り込み処理プログラムに飛んだ瞬間に割り込みレベルを上げてやります。この例では割り込みレベル</a:t>
            </a:r>
            <a:r>
              <a:rPr kumimoji="1" lang="en-US" altLang="ja-JP" dirty="0"/>
              <a:t>2</a:t>
            </a:r>
            <a:r>
              <a:rPr kumimoji="1" lang="ja-JP" altLang="en-US" dirty="0"/>
              <a:t>の要求を実行中に割り込みレベル</a:t>
            </a:r>
            <a:r>
              <a:rPr kumimoji="1" lang="en-US" altLang="ja-JP" dirty="0"/>
              <a:t>4</a:t>
            </a:r>
            <a:r>
              <a:rPr kumimoji="1" lang="ja-JP" altLang="en-US" dirty="0"/>
              <a:t>の要求があった場合を示します。この場合、優先順位が高いので割り込みが掛かってレベル</a:t>
            </a:r>
            <a:r>
              <a:rPr kumimoji="1" lang="en-US" altLang="ja-JP" dirty="0"/>
              <a:t>4</a:t>
            </a:r>
            <a:r>
              <a:rPr kumimoji="1" lang="ja-JP" altLang="en-US" dirty="0"/>
              <a:t>の割り込み処理プログラムに飛んでいきます。この時自分より低い（例えばレベル１）の割り込みが掛かっても応答しません。高いレベルの割り込みが終了したら元のレベルに戻ります。この方式ではレベルを管理するスタックと、それぞれのレベルでの戻り番地を管理するレジスタが必要になります。</a:t>
            </a:r>
          </a:p>
        </p:txBody>
      </p:sp>
      <p:sp>
        <p:nvSpPr>
          <p:cNvPr id="4" name="スライド番号プレースホルダー 3"/>
          <p:cNvSpPr>
            <a:spLocks noGrp="1"/>
          </p:cNvSpPr>
          <p:nvPr>
            <p:ph type="sldNum" sz="quarter" idx="10"/>
          </p:nvPr>
        </p:nvSpPr>
        <p:spPr/>
        <p:txBody>
          <a:bodyPr/>
          <a:lstStyle/>
          <a:p>
            <a:fld id="{7A968274-3162-493E-A3B5-BB0DDC7FB3E6}" type="slidenum">
              <a:rPr kumimoji="1" lang="ja-JP" altLang="en-US" smtClean="0"/>
              <a:t>11</a:t>
            </a:fld>
            <a:endParaRPr kumimoji="1" lang="ja-JP" altLang="en-US"/>
          </a:p>
        </p:txBody>
      </p:sp>
    </p:spTree>
    <p:extLst>
      <p:ext uri="{BB962C8B-B14F-4D97-AF65-F5344CB8AC3E}">
        <p14:creationId xmlns:p14="http://schemas.microsoft.com/office/powerpoint/2010/main" val="11965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多くの</a:t>
            </a:r>
            <a:r>
              <a:rPr kumimoji="1" lang="en-US" altLang="ja-JP" dirty="0"/>
              <a:t>CPU</a:t>
            </a:r>
            <a:r>
              <a:rPr kumimoji="1" lang="ja-JP" altLang="en-US" dirty="0"/>
              <a:t>では多重割り込み機構を持ちません。このため、割り込み処理の時間が長いと、この方法では緊急事態に対処することができません。そこで、多くの</a:t>
            </a:r>
            <a:r>
              <a:rPr kumimoji="1" lang="en-US" altLang="ja-JP" dirty="0"/>
              <a:t>CPU</a:t>
            </a:r>
            <a:r>
              <a:rPr kumimoji="1" lang="ja-JP" altLang="en-US" dirty="0"/>
              <a:t>では、通常の割り込みと、禁止できない優先順位の高い割り込み（ノンマスカブル割り込み）の</a:t>
            </a:r>
            <a:r>
              <a:rPr kumimoji="1" lang="en-US" altLang="ja-JP" dirty="0"/>
              <a:t>2</a:t>
            </a:r>
            <a:r>
              <a:rPr kumimoji="1" lang="ja-JP" altLang="en-US" dirty="0"/>
              <a:t>種類を持っています。ノンマスカブル割り込み（</a:t>
            </a:r>
            <a:r>
              <a:rPr kumimoji="1" lang="en-US" altLang="ja-JP" dirty="0"/>
              <a:t>NMI)</a:t>
            </a:r>
            <a:r>
              <a:rPr kumimoji="1" lang="ja-JP" altLang="en-US" dirty="0"/>
              <a:t>は、割り込み処理実行中でもその要求が受け付けられ、別の番地に飛びます。この機構を実現するには</a:t>
            </a:r>
            <a:r>
              <a:rPr kumimoji="1" lang="en-US" altLang="ja-JP" dirty="0"/>
              <a:t>NMI</a:t>
            </a:r>
            <a:r>
              <a:rPr kumimoji="1" lang="ja-JP" altLang="en-US" dirty="0"/>
              <a:t>専用の</a:t>
            </a:r>
            <a:r>
              <a:rPr kumimoji="1" lang="en-US" altLang="ja-JP" dirty="0"/>
              <a:t>PC</a:t>
            </a:r>
            <a:r>
              <a:rPr kumimoji="1" lang="ja-JP" altLang="en-US" dirty="0"/>
              <a:t>退避用レジスタ、リターン命令が必要になります。</a:t>
            </a:r>
            <a:r>
              <a:rPr kumimoji="1" lang="en-US" altLang="ja-JP" dirty="0"/>
              <a:t>RISC-V</a:t>
            </a:r>
            <a:r>
              <a:rPr kumimoji="1" lang="ja-JP" altLang="en-US" dirty="0"/>
              <a:t>の場合は、基本的には多重割込みはサポートしていません。しかし、割込みのモードが、マシンモードとユーザーモードが分かれており、割込みという優先順位の高い割込みを持ちます。</a:t>
            </a:r>
          </a:p>
        </p:txBody>
      </p:sp>
      <p:sp>
        <p:nvSpPr>
          <p:cNvPr id="4" name="スライド番号プレースホルダー 3"/>
          <p:cNvSpPr>
            <a:spLocks noGrp="1"/>
          </p:cNvSpPr>
          <p:nvPr>
            <p:ph type="sldNum" sz="quarter" idx="10"/>
          </p:nvPr>
        </p:nvSpPr>
        <p:spPr/>
        <p:txBody>
          <a:bodyPr/>
          <a:lstStyle/>
          <a:p>
            <a:fld id="{7A968274-3162-493E-A3B5-BB0DDC7FB3E6}" type="slidenum">
              <a:rPr kumimoji="1" lang="ja-JP" altLang="en-US" smtClean="0"/>
              <a:t>12</a:t>
            </a:fld>
            <a:endParaRPr kumimoji="1" lang="ja-JP" altLang="en-US"/>
          </a:p>
        </p:txBody>
      </p:sp>
    </p:spTree>
    <p:extLst>
      <p:ext uri="{BB962C8B-B14F-4D97-AF65-F5344CB8AC3E}">
        <p14:creationId xmlns:p14="http://schemas.microsoft.com/office/powerpoint/2010/main" val="775051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割り込みの実装はパイプライン化を行うと頭痛の種になりますが、現在の状況では比較的簡単です。入力信号として割り込み要求</a:t>
            </a:r>
            <a:r>
              <a:rPr kumimoji="1" lang="en-US" altLang="ja-JP" dirty="0" err="1"/>
              <a:t>intrq</a:t>
            </a:r>
            <a:r>
              <a:rPr kumimoji="1" lang="ja-JP" altLang="en-US" dirty="0"/>
              <a:t>を加え、状態として割り込み許可かどうかを示す</a:t>
            </a:r>
            <a:r>
              <a:rPr kumimoji="1" lang="en-US" altLang="ja-JP" dirty="0" err="1"/>
              <a:t>inten</a:t>
            </a:r>
            <a:r>
              <a:rPr kumimoji="1" lang="ja-JP" altLang="en-US" dirty="0"/>
              <a:t>を設けます。また、</a:t>
            </a:r>
            <a:r>
              <a:rPr kumimoji="1" lang="en-US" altLang="ja-JP" dirty="0"/>
              <a:t>PC</a:t>
            </a:r>
            <a:r>
              <a:rPr kumimoji="1" lang="ja-JP" altLang="en-US" dirty="0"/>
              <a:t>保存用に</a:t>
            </a:r>
            <a:r>
              <a:rPr kumimoji="1" lang="en-US" altLang="ja-JP" dirty="0" err="1"/>
              <a:t>epc</a:t>
            </a:r>
            <a:r>
              <a:rPr kumimoji="1" lang="ja-JP" altLang="en-US" dirty="0"/>
              <a:t>を設けます。割り込みが掛かったら、そのサイクルは実装せず、</a:t>
            </a:r>
            <a:r>
              <a:rPr kumimoji="1" lang="en-US" altLang="ja-JP" dirty="0"/>
              <a:t>NOP</a:t>
            </a:r>
            <a:r>
              <a:rPr kumimoji="1" lang="ja-JP" altLang="en-US" dirty="0"/>
              <a:t>とし、次の</a:t>
            </a:r>
            <a:r>
              <a:rPr kumimoji="1" lang="en-US" altLang="ja-JP" dirty="0"/>
              <a:t>PC</a:t>
            </a:r>
            <a:r>
              <a:rPr kumimoji="1" lang="ja-JP" altLang="en-US" dirty="0"/>
              <a:t>から命令をフェッチさせます。</a:t>
            </a:r>
          </a:p>
        </p:txBody>
      </p:sp>
      <p:sp>
        <p:nvSpPr>
          <p:cNvPr id="4" name="スライド番号プレースホルダー 3"/>
          <p:cNvSpPr>
            <a:spLocks noGrp="1"/>
          </p:cNvSpPr>
          <p:nvPr>
            <p:ph type="sldNum" sz="quarter" idx="10"/>
          </p:nvPr>
        </p:nvSpPr>
        <p:spPr/>
        <p:txBody>
          <a:bodyPr/>
          <a:lstStyle/>
          <a:p>
            <a:fld id="{7A968274-3162-493E-A3B5-BB0DDC7FB3E6}" type="slidenum">
              <a:rPr kumimoji="1" lang="ja-JP" altLang="en-US" smtClean="0"/>
              <a:t>13</a:t>
            </a:fld>
            <a:endParaRPr kumimoji="1" lang="ja-JP" altLang="en-US"/>
          </a:p>
        </p:txBody>
      </p:sp>
    </p:spTree>
    <p:extLst>
      <p:ext uri="{BB962C8B-B14F-4D97-AF65-F5344CB8AC3E}">
        <p14:creationId xmlns:p14="http://schemas.microsoft.com/office/powerpoint/2010/main" val="2978392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PC</a:t>
            </a:r>
            <a:r>
              <a:rPr kumimoji="1" lang="ja-JP" altLang="en-US" dirty="0"/>
              <a:t>周辺は、要求があって許可されていれば、</a:t>
            </a:r>
            <a:r>
              <a:rPr kumimoji="1" lang="en-US" altLang="ja-JP" dirty="0"/>
              <a:t>PC</a:t>
            </a:r>
            <a:r>
              <a:rPr kumimoji="1" lang="ja-JP" altLang="en-US" dirty="0"/>
              <a:t>は割り込みプログラムの先頭番地</a:t>
            </a:r>
            <a:r>
              <a:rPr kumimoji="1" lang="en-US" altLang="ja-JP" dirty="0"/>
              <a:t>(</a:t>
            </a:r>
            <a:r>
              <a:rPr kumimoji="1" lang="en-US" altLang="ja-JP" dirty="0" err="1"/>
              <a:t>mtvec</a:t>
            </a:r>
            <a:r>
              <a:rPr kumimoji="1" lang="ja-JP" altLang="en-US" dirty="0"/>
              <a:t>の中の番地）に飛ぶようにします。さらに</a:t>
            </a:r>
            <a:r>
              <a:rPr kumimoji="1" lang="en-US" altLang="ja-JP" dirty="0" err="1"/>
              <a:t>mret</a:t>
            </a:r>
            <a:r>
              <a:rPr kumimoji="1" lang="ja-JP" altLang="en-US" dirty="0"/>
              <a:t>命令によってい</a:t>
            </a:r>
            <a:r>
              <a:rPr kumimoji="1" lang="en-US" altLang="ja-JP" dirty="0" err="1"/>
              <a:t>mtvec</a:t>
            </a:r>
            <a:r>
              <a:rPr kumimoji="1" lang="ja-JP" altLang="en-US" dirty="0"/>
              <a:t>の中身を</a:t>
            </a:r>
            <a:r>
              <a:rPr kumimoji="1" lang="en-US" altLang="ja-JP" dirty="0"/>
              <a:t>PC</a:t>
            </a:r>
            <a:r>
              <a:rPr kumimoji="1" lang="ja-JP" altLang="en-US" dirty="0"/>
              <a:t>に戻すようにします。</a:t>
            </a:r>
          </a:p>
        </p:txBody>
      </p:sp>
      <p:sp>
        <p:nvSpPr>
          <p:cNvPr id="4" name="スライド番号プレースホルダー 3"/>
          <p:cNvSpPr>
            <a:spLocks noGrp="1"/>
          </p:cNvSpPr>
          <p:nvPr>
            <p:ph type="sldNum" sz="quarter" idx="10"/>
          </p:nvPr>
        </p:nvSpPr>
        <p:spPr/>
        <p:txBody>
          <a:bodyPr/>
          <a:lstStyle/>
          <a:p>
            <a:fld id="{7A968274-3162-493E-A3B5-BB0DDC7FB3E6}" type="slidenum">
              <a:rPr kumimoji="1" lang="ja-JP" altLang="en-US" smtClean="0"/>
              <a:t>14</a:t>
            </a:fld>
            <a:endParaRPr kumimoji="1" lang="ja-JP" altLang="en-US"/>
          </a:p>
        </p:txBody>
      </p:sp>
    </p:spTree>
    <p:extLst>
      <p:ext uri="{BB962C8B-B14F-4D97-AF65-F5344CB8AC3E}">
        <p14:creationId xmlns:p14="http://schemas.microsoft.com/office/powerpoint/2010/main" val="409970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割り込み許可フラグと、</a:t>
            </a:r>
            <a:r>
              <a:rPr kumimoji="1" lang="en-US" altLang="ja-JP" dirty="0" err="1"/>
              <a:t>mepc</a:t>
            </a:r>
            <a:r>
              <a:rPr kumimoji="1" lang="ja-JP" altLang="en-US" dirty="0"/>
              <a:t>レジスタの制御用のコードを加えます。ここでは</a:t>
            </a:r>
            <a:r>
              <a:rPr kumimoji="1" lang="en-US" altLang="ja-JP" dirty="0" err="1"/>
              <a:t>mstatus</a:t>
            </a:r>
            <a:r>
              <a:rPr kumimoji="1" lang="ja-JP" altLang="en-US" dirty="0"/>
              <a:t>は</a:t>
            </a:r>
            <a:r>
              <a:rPr kumimoji="1" lang="en-US" altLang="ja-JP" dirty="0"/>
              <a:t>1</a:t>
            </a:r>
            <a:r>
              <a:rPr kumimoji="1" lang="ja-JP" altLang="en-US" dirty="0"/>
              <a:t>ビットしか実装していませんが、本来、モードに依存した情報を多数持っています。</a:t>
            </a:r>
          </a:p>
        </p:txBody>
      </p:sp>
      <p:sp>
        <p:nvSpPr>
          <p:cNvPr id="4" name="スライド番号プレースホルダー 3"/>
          <p:cNvSpPr>
            <a:spLocks noGrp="1"/>
          </p:cNvSpPr>
          <p:nvPr>
            <p:ph type="sldNum" sz="quarter" idx="10"/>
          </p:nvPr>
        </p:nvSpPr>
        <p:spPr/>
        <p:txBody>
          <a:bodyPr/>
          <a:lstStyle/>
          <a:p>
            <a:fld id="{7A968274-3162-493E-A3B5-BB0DDC7FB3E6}" type="slidenum">
              <a:rPr kumimoji="1" lang="ja-JP" altLang="en-US" smtClean="0"/>
              <a:t>15</a:t>
            </a:fld>
            <a:endParaRPr kumimoji="1" lang="ja-JP" altLang="en-US"/>
          </a:p>
        </p:txBody>
      </p:sp>
    </p:spTree>
    <p:extLst>
      <p:ext uri="{BB962C8B-B14F-4D97-AF65-F5344CB8AC3E}">
        <p14:creationId xmlns:p14="http://schemas.microsoft.com/office/powerpoint/2010/main" val="3777449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では最後に</a:t>
            </a:r>
            <a:r>
              <a:rPr kumimoji="1" lang="en-US" altLang="ja-JP" dirty="0"/>
              <a:t>I/O</a:t>
            </a:r>
            <a:r>
              <a:rPr kumimoji="1" lang="ja-JP" altLang="en-US" dirty="0"/>
              <a:t>に関するもう一つの問題点を取り上げます。</a:t>
            </a:r>
            <a:r>
              <a:rPr kumimoji="1" lang="en-US" altLang="ja-JP" dirty="0"/>
              <a:t>I/O</a:t>
            </a:r>
            <a:r>
              <a:rPr kumimoji="1" lang="ja-JP" altLang="en-US" dirty="0"/>
              <a:t>から入力する場合、</a:t>
            </a:r>
            <a:r>
              <a:rPr kumimoji="1" lang="en-US" altLang="ja-JP" dirty="0" err="1"/>
              <a:t>lb</a:t>
            </a:r>
            <a:r>
              <a:rPr kumimoji="1" lang="ja-JP" altLang="en-US" dirty="0"/>
              <a:t>で一度</a:t>
            </a:r>
            <a:r>
              <a:rPr kumimoji="1" lang="en-US" altLang="ja-JP" dirty="0"/>
              <a:t>CPU</a:t>
            </a:r>
            <a:r>
              <a:rPr kumimoji="1" lang="ja-JP" altLang="en-US" dirty="0"/>
              <a:t>のレジスタに取ってきて、</a:t>
            </a:r>
            <a:r>
              <a:rPr kumimoji="1" lang="en-US" altLang="ja-JP" dirty="0" err="1"/>
              <a:t>sb</a:t>
            </a:r>
            <a:r>
              <a:rPr kumimoji="1" lang="ja-JP" altLang="en-US" dirty="0" err="1"/>
              <a:t>でメ</a:t>
            </a:r>
            <a:r>
              <a:rPr kumimoji="1" lang="ja-JP" altLang="en-US" dirty="0"/>
              <a:t>モリにしまいます。これは</a:t>
            </a:r>
            <a:r>
              <a:rPr kumimoji="1" lang="en-US" altLang="ja-JP" dirty="0"/>
              <a:t>2</a:t>
            </a:r>
            <a:r>
              <a:rPr kumimoji="1" lang="ja-JP" altLang="en-US" dirty="0"/>
              <a:t>回コピー作業を行っていることに相当します。このように完全にプログラムで制御する</a:t>
            </a:r>
            <a:r>
              <a:rPr kumimoji="1" lang="en-US" altLang="ja-JP" dirty="0"/>
              <a:t>IO</a:t>
            </a:r>
            <a:r>
              <a:rPr kumimoji="1" lang="ja-JP" altLang="en-US" dirty="0"/>
              <a:t>を</a:t>
            </a:r>
            <a:r>
              <a:rPr kumimoji="1" lang="en-US" altLang="ja-JP" dirty="0"/>
              <a:t>PIO</a:t>
            </a:r>
            <a:r>
              <a:rPr kumimoji="1" lang="ja-JP" altLang="en-US" dirty="0"/>
              <a:t>と呼ぶことがあります。</a:t>
            </a:r>
          </a:p>
        </p:txBody>
      </p:sp>
      <p:sp>
        <p:nvSpPr>
          <p:cNvPr id="4" name="スライド番号プレースホルダー 3"/>
          <p:cNvSpPr>
            <a:spLocks noGrp="1"/>
          </p:cNvSpPr>
          <p:nvPr>
            <p:ph type="sldNum" sz="quarter" idx="10"/>
          </p:nvPr>
        </p:nvSpPr>
        <p:spPr/>
        <p:txBody>
          <a:bodyPr/>
          <a:lstStyle/>
          <a:p>
            <a:fld id="{99A50B55-83E1-4686-AE81-0E5C15414F26}" type="slidenum">
              <a:rPr kumimoji="1" lang="ja-JP" altLang="en-US" smtClean="0"/>
              <a:t>16</a:t>
            </a:fld>
            <a:endParaRPr kumimoji="1" lang="ja-JP" altLang="en-US"/>
          </a:p>
        </p:txBody>
      </p:sp>
    </p:spTree>
    <p:extLst>
      <p:ext uri="{BB962C8B-B14F-4D97-AF65-F5344CB8AC3E}">
        <p14:creationId xmlns:p14="http://schemas.microsoft.com/office/powerpoint/2010/main" val="1655903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逆に</a:t>
            </a:r>
            <a:r>
              <a:rPr kumimoji="1" lang="en-US" altLang="ja-JP" dirty="0"/>
              <a:t>I/O</a:t>
            </a:r>
            <a:r>
              <a:rPr kumimoji="1" lang="ja-JP" altLang="en-US" dirty="0"/>
              <a:t>から出力する場合はどうでしょう？</a:t>
            </a:r>
            <a:r>
              <a:rPr kumimoji="1" lang="en-US" altLang="ja-JP" dirty="0" err="1"/>
              <a:t>lb</a:t>
            </a:r>
            <a:r>
              <a:rPr kumimoji="1" lang="ja-JP" altLang="en-US" dirty="0"/>
              <a:t>でメモリから</a:t>
            </a:r>
            <a:r>
              <a:rPr kumimoji="1" lang="en-US" altLang="ja-JP" dirty="0"/>
              <a:t>CPU</a:t>
            </a:r>
            <a:r>
              <a:rPr kumimoji="1" lang="ja-JP" altLang="en-US" dirty="0"/>
              <a:t>のレジスタにデータを取ってきて、そこから</a:t>
            </a:r>
            <a:r>
              <a:rPr kumimoji="1" lang="en-US" altLang="ja-JP" dirty="0"/>
              <a:t>I/O</a:t>
            </a:r>
            <a:r>
              <a:rPr kumimoji="1" lang="ja-JP" altLang="en-US" dirty="0"/>
              <a:t>にデータを出力します。</a:t>
            </a:r>
            <a:r>
              <a:rPr kumimoji="1" lang="en-US" altLang="ja-JP" dirty="0"/>
              <a:t>2</a:t>
            </a:r>
            <a:r>
              <a:rPr kumimoji="1" lang="ja-JP" altLang="en-US" dirty="0"/>
              <a:t>回のコピーが必要です。これは、</a:t>
            </a:r>
            <a:r>
              <a:rPr kumimoji="1" lang="en-US" altLang="ja-JP" dirty="0"/>
              <a:t>CPU</a:t>
            </a:r>
            <a:r>
              <a:rPr kumimoji="1" lang="ja-JP" altLang="en-US" dirty="0"/>
              <a:t>が常にメモリと</a:t>
            </a:r>
            <a:r>
              <a:rPr kumimoji="1" lang="en-US" altLang="ja-JP" dirty="0"/>
              <a:t>I/O</a:t>
            </a:r>
            <a:r>
              <a:rPr kumimoji="1" lang="ja-JP" altLang="en-US" dirty="0"/>
              <a:t>を結ぶバスの利用権を握り続けているためです。</a:t>
            </a:r>
          </a:p>
        </p:txBody>
      </p:sp>
      <p:sp>
        <p:nvSpPr>
          <p:cNvPr id="4" name="スライド番号プレースホルダー 3"/>
          <p:cNvSpPr>
            <a:spLocks noGrp="1"/>
          </p:cNvSpPr>
          <p:nvPr>
            <p:ph type="sldNum" sz="quarter" idx="10"/>
          </p:nvPr>
        </p:nvSpPr>
        <p:spPr/>
        <p:txBody>
          <a:bodyPr/>
          <a:lstStyle/>
          <a:p>
            <a:fld id="{99A50B55-83E1-4686-AE81-0E5C15414F26}" type="slidenum">
              <a:rPr kumimoji="1" lang="ja-JP" altLang="en-US" smtClean="0"/>
              <a:t>17</a:t>
            </a:fld>
            <a:endParaRPr kumimoji="1" lang="ja-JP" altLang="en-US"/>
          </a:p>
        </p:txBody>
      </p:sp>
    </p:spTree>
    <p:extLst>
      <p:ext uri="{BB962C8B-B14F-4D97-AF65-F5344CB8AC3E}">
        <p14:creationId xmlns:p14="http://schemas.microsoft.com/office/powerpoint/2010/main" val="2566960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DMA(Direct</a:t>
            </a:r>
            <a:r>
              <a:rPr kumimoji="1" lang="ja-JP" altLang="en-US" dirty="0"/>
              <a:t> </a:t>
            </a:r>
            <a:r>
              <a:rPr kumimoji="1" lang="en-US" altLang="ja-JP" dirty="0"/>
              <a:t>Memory</a:t>
            </a:r>
            <a:r>
              <a:rPr kumimoji="1" lang="ja-JP" altLang="en-US" dirty="0"/>
              <a:t> </a:t>
            </a:r>
            <a:r>
              <a:rPr kumimoji="1" lang="en-US" altLang="ja-JP" dirty="0"/>
              <a:t>Access</a:t>
            </a:r>
            <a:r>
              <a:rPr kumimoji="1" lang="ja-JP" altLang="en-US" dirty="0"/>
              <a:t>）は、この問題を解決するための方法です。まず</a:t>
            </a:r>
            <a:r>
              <a:rPr kumimoji="1" lang="en-US" altLang="ja-JP" dirty="0"/>
              <a:t>I/O</a:t>
            </a:r>
            <a:r>
              <a:rPr kumimoji="1" lang="ja-JP" altLang="en-US" dirty="0"/>
              <a:t>から</a:t>
            </a:r>
            <a:r>
              <a:rPr kumimoji="1" lang="en-US" altLang="ja-JP" dirty="0"/>
              <a:t>DMA</a:t>
            </a:r>
            <a:r>
              <a:rPr kumimoji="1" lang="ja-JP" altLang="en-US" dirty="0"/>
              <a:t>要求を出します。</a:t>
            </a:r>
            <a:r>
              <a:rPr kumimoji="1" lang="en-US" altLang="ja-JP" dirty="0"/>
              <a:t>CPU</a:t>
            </a:r>
            <a:r>
              <a:rPr kumimoji="1" lang="ja-JP" altLang="en-US" dirty="0"/>
              <a:t>は受付可能であれば、</a:t>
            </a:r>
            <a:r>
              <a:rPr kumimoji="1" lang="en-US" altLang="ja-JP" dirty="0"/>
              <a:t>DMA</a:t>
            </a:r>
            <a:r>
              <a:rPr kumimoji="1" lang="ja-JP" altLang="en-US" dirty="0"/>
              <a:t>を許可し、バスの利用権を開放します。</a:t>
            </a:r>
            <a:r>
              <a:rPr kumimoji="1" lang="en-US" altLang="ja-JP" dirty="0"/>
              <a:t>I/O</a:t>
            </a:r>
            <a:r>
              <a:rPr kumimoji="1" lang="ja-JP" altLang="en-US" dirty="0"/>
              <a:t>は</a:t>
            </a:r>
            <a:r>
              <a:rPr kumimoji="1" lang="en-US" altLang="ja-JP" dirty="0"/>
              <a:t>CPU</a:t>
            </a:r>
            <a:r>
              <a:rPr kumimoji="1" lang="ja-JP" altLang="en-US" dirty="0"/>
              <a:t>に代わってバスを使って、直接メモリとの間でデータを交換します。</a:t>
            </a:r>
            <a:r>
              <a:rPr kumimoji="1" lang="en-US" altLang="ja-JP" dirty="0"/>
              <a:t>DMA</a:t>
            </a:r>
            <a:r>
              <a:rPr kumimoji="1" lang="ja-JP" altLang="en-US" dirty="0"/>
              <a:t>は一度にデータを転送するブロック転送（バースト転送）に向いていて、大規模なデータを高速に転送するのに使われます。終了後はバスを開放し、</a:t>
            </a:r>
            <a:r>
              <a:rPr kumimoji="1" lang="en-US" altLang="ja-JP" dirty="0"/>
              <a:t>CPU</a:t>
            </a:r>
            <a:r>
              <a:rPr kumimoji="1" lang="ja-JP" altLang="en-US" dirty="0"/>
              <a:t>に利用権を返します。</a:t>
            </a:r>
            <a:r>
              <a:rPr kumimoji="1" lang="en-US" altLang="ja-JP" dirty="0"/>
              <a:t>CPU</a:t>
            </a:r>
            <a:r>
              <a:rPr kumimoji="1" lang="ja-JP" altLang="en-US" dirty="0"/>
              <a:t>のプログラムは</a:t>
            </a:r>
            <a:r>
              <a:rPr kumimoji="1" lang="en-US" altLang="ja-JP" dirty="0"/>
              <a:t>DMA</a:t>
            </a:r>
            <a:r>
              <a:rPr kumimoji="1" lang="ja-JP" altLang="en-US" dirty="0"/>
              <a:t>が掛かったことを知らないので、必要があれば割り込みを掛けて知らせてやる必要があります。</a:t>
            </a:r>
          </a:p>
        </p:txBody>
      </p:sp>
      <p:sp>
        <p:nvSpPr>
          <p:cNvPr id="4" name="スライド番号プレースホルダー 3"/>
          <p:cNvSpPr>
            <a:spLocks noGrp="1"/>
          </p:cNvSpPr>
          <p:nvPr>
            <p:ph type="sldNum" sz="quarter" idx="10"/>
          </p:nvPr>
        </p:nvSpPr>
        <p:spPr/>
        <p:txBody>
          <a:bodyPr/>
          <a:lstStyle/>
          <a:p>
            <a:fld id="{99A50B55-83E1-4686-AE81-0E5C15414F26}" type="slidenum">
              <a:rPr kumimoji="1" lang="ja-JP" altLang="en-US" smtClean="0"/>
              <a:t>18</a:t>
            </a:fld>
            <a:endParaRPr kumimoji="1" lang="ja-JP" altLang="en-US"/>
          </a:p>
        </p:txBody>
      </p:sp>
    </p:spTree>
    <p:extLst>
      <p:ext uri="{BB962C8B-B14F-4D97-AF65-F5344CB8AC3E}">
        <p14:creationId xmlns:p14="http://schemas.microsoft.com/office/powerpoint/2010/main" val="1150331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インフォ丸が教えてくれる今日のまとめです。今回はいろいろな言葉が出たので意味は理解しましょう。</a:t>
            </a:r>
          </a:p>
        </p:txBody>
      </p:sp>
      <p:sp>
        <p:nvSpPr>
          <p:cNvPr id="4" name="スライド番号プレースホルダー 3"/>
          <p:cNvSpPr>
            <a:spLocks noGrp="1"/>
          </p:cNvSpPr>
          <p:nvPr>
            <p:ph type="sldNum" sz="quarter" idx="10"/>
          </p:nvPr>
        </p:nvSpPr>
        <p:spPr/>
        <p:txBody>
          <a:bodyPr/>
          <a:lstStyle/>
          <a:p>
            <a:fld id="{E5D61B09-DFB2-437B-942D-150EE4C7ACBE}" type="slidenum">
              <a:rPr kumimoji="1" lang="ja-JP" altLang="en-US" smtClean="0"/>
              <a:t>19</a:t>
            </a:fld>
            <a:endParaRPr kumimoji="1" lang="ja-JP" altLang="en-US"/>
          </a:p>
        </p:txBody>
      </p:sp>
    </p:spTree>
    <p:extLst>
      <p:ext uri="{BB962C8B-B14F-4D97-AF65-F5344CB8AC3E}">
        <p14:creationId xmlns:p14="http://schemas.microsoft.com/office/powerpoint/2010/main" val="2475803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以下のページは、ヒントです。</a:t>
            </a:r>
          </a:p>
        </p:txBody>
      </p:sp>
      <p:sp>
        <p:nvSpPr>
          <p:cNvPr id="4" name="スライド番号プレースホルダー 3"/>
          <p:cNvSpPr>
            <a:spLocks noGrp="1"/>
          </p:cNvSpPr>
          <p:nvPr>
            <p:ph type="sldNum" sz="quarter" idx="10"/>
          </p:nvPr>
        </p:nvSpPr>
        <p:spPr/>
        <p:txBody>
          <a:bodyPr/>
          <a:lstStyle/>
          <a:p>
            <a:fld id="{1430273C-C9BC-4A50-8915-9195BF143EE0}" type="slidenum">
              <a:rPr kumimoji="1" lang="ja-JP" altLang="en-US" smtClean="0"/>
              <a:t>20</a:t>
            </a:fld>
            <a:endParaRPr kumimoji="1" lang="ja-JP" altLang="en-US"/>
          </a:p>
        </p:txBody>
      </p:sp>
    </p:spTree>
    <p:extLst>
      <p:ext uri="{BB962C8B-B14F-4D97-AF65-F5344CB8AC3E}">
        <p14:creationId xmlns:p14="http://schemas.microsoft.com/office/powerpoint/2010/main" val="2595518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さて、今までの</a:t>
            </a:r>
            <a:r>
              <a:rPr kumimoji="1" lang="en-US" altLang="ja-JP" dirty="0"/>
              <a:t>I/O</a:t>
            </a:r>
            <a:r>
              <a:rPr kumimoji="1" lang="ja-JP" altLang="en-US" dirty="0"/>
              <a:t>は、常に</a:t>
            </a:r>
            <a:r>
              <a:rPr kumimoji="1" lang="en-US" altLang="ja-JP" dirty="0"/>
              <a:t>CPU</a:t>
            </a:r>
            <a:r>
              <a:rPr kumimoji="1" lang="ja-JP" altLang="en-US" dirty="0"/>
              <a:t>の方から</a:t>
            </a:r>
            <a:r>
              <a:rPr kumimoji="1" lang="en-US" altLang="ja-JP" dirty="0"/>
              <a:t>I/O</a:t>
            </a:r>
            <a:r>
              <a:rPr kumimoji="1" lang="ja-JP" altLang="en-US" dirty="0"/>
              <a:t>の状態を見に行かなければならないです。このため、</a:t>
            </a:r>
            <a:r>
              <a:rPr kumimoji="1" lang="en-US" altLang="ja-JP" dirty="0"/>
              <a:t>I/O</a:t>
            </a:r>
            <a:r>
              <a:rPr kumimoji="1" lang="ja-JP" altLang="en-US" dirty="0"/>
              <a:t>を行うと、他の処理ができなくなってしまいます。逆に何か処理をはじめると、定期的に</a:t>
            </a:r>
            <a:r>
              <a:rPr kumimoji="1" lang="en-US" altLang="ja-JP" dirty="0"/>
              <a:t>I/O</a:t>
            </a:r>
            <a:r>
              <a:rPr kumimoji="1" lang="ja-JP" altLang="en-US" dirty="0"/>
              <a:t>を見に行かねばならず、大変です。考えてみると、</a:t>
            </a:r>
            <a:r>
              <a:rPr kumimoji="1" lang="en-US" altLang="ja-JP" dirty="0"/>
              <a:t>I</a:t>
            </a:r>
            <a:r>
              <a:rPr kumimoji="1" lang="ja-JP" altLang="en-US" dirty="0"/>
              <a:t>／</a:t>
            </a:r>
            <a:r>
              <a:rPr kumimoji="1" lang="en-US" altLang="ja-JP" dirty="0"/>
              <a:t>O</a:t>
            </a:r>
            <a:r>
              <a:rPr kumimoji="1" lang="ja-JP" altLang="en-US" dirty="0"/>
              <a:t>が</a:t>
            </a:r>
            <a:r>
              <a:rPr kumimoji="1" lang="en-US" altLang="ja-JP" dirty="0"/>
              <a:t>CPU</a:t>
            </a:r>
            <a:r>
              <a:rPr kumimoji="1" lang="ja-JP" altLang="en-US" dirty="0"/>
              <a:t>に何か要求があっても、</a:t>
            </a:r>
            <a:r>
              <a:rPr kumimoji="1" lang="en-US" altLang="ja-JP" dirty="0"/>
              <a:t>CPU</a:t>
            </a:r>
            <a:r>
              <a:rPr kumimoji="1" lang="ja-JP" altLang="en-US" dirty="0"/>
              <a:t>が読みに行くまではそれを知らせる手段はありません。</a:t>
            </a:r>
            <a:r>
              <a:rPr kumimoji="1" lang="en-US" altLang="ja-JP" dirty="0"/>
              <a:t>CPU</a:t>
            </a:r>
            <a:r>
              <a:rPr kumimoji="1" lang="ja-JP" altLang="en-US" dirty="0"/>
              <a:t>の基本はとことん自分中心にできているのです。</a:t>
            </a:r>
            <a:endParaRPr kumimoji="1" lang="en-US" altLang="ja-JP" dirty="0"/>
          </a:p>
          <a:p>
            <a:r>
              <a:rPr kumimoji="1" lang="ja-JP" altLang="en-US" dirty="0"/>
              <a:t>これでは困るので、</a:t>
            </a:r>
            <a:r>
              <a:rPr kumimoji="1" lang="en-US" altLang="ja-JP" dirty="0"/>
              <a:t>I/O</a:t>
            </a:r>
            <a:r>
              <a:rPr kumimoji="1" lang="ja-JP" altLang="en-US" dirty="0"/>
              <a:t>側から</a:t>
            </a:r>
            <a:r>
              <a:rPr kumimoji="1" lang="en-US" altLang="ja-JP" dirty="0"/>
              <a:t>CPU</a:t>
            </a:r>
            <a:r>
              <a:rPr kumimoji="1" lang="ja-JP" altLang="en-US" dirty="0"/>
              <a:t>に対して要求を出す機構が生まれました。これが割り込み（</a:t>
            </a:r>
            <a:r>
              <a:rPr kumimoji="1" lang="en-US" altLang="ja-JP" dirty="0"/>
              <a:t>Interrupt)</a:t>
            </a:r>
            <a:r>
              <a:rPr kumimoji="1" lang="ja-JP" altLang="en-US" dirty="0"/>
              <a:t>です。</a:t>
            </a:r>
            <a:r>
              <a:rPr kumimoji="1" lang="en-US" altLang="ja-JP" dirty="0"/>
              <a:t>I/O</a:t>
            </a:r>
            <a:r>
              <a:rPr kumimoji="1" lang="ja-JP" altLang="en-US" dirty="0"/>
              <a:t>は</a:t>
            </a:r>
            <a:r>
              <a:rPr kumimoji="1" lang="en-US" altLang="ja-JP" dirty="0"/>
              <a:t>CPU</a:t>
            </a:r>
            <a:r>
              <a:rPr kumimoji="1" lang="ja-JP" altLang="en-US" dirty="0"/>
              <a:t>に対して割り込み要求を出します。</a:t>
            </a:r>
            <a:r>
              <a:rPr kumimoji="1" lang="en-US" altLang="ja-JP" dirty="0"/>
              <a:t>CPU</a:t>
            </a:r>
            <a:r>
              <a:rPr kumimoji="1" lang="ja-JP" altLang="en-US" dirty="0"/>
              <a:t>はこれを受け付けると、自動的に</a:t>
            </a:r>
            <a:r>
              <a:rPr kumimoji="1" lang="en-US" altLang="ja-JP" dirty="0"/>
              <a:t>PC</a:t>
            </a:r>
            <a:r>
              <a:rPr kumimoji="1" lang="ja-JP" altLang="en-US" dirty="0"/>
              <a:t>が割り込み処理ルーチンの先頭に変更されます。この際、戻り番地はどこかに保存しておきます。割り込み処理ルーチンを実行し、終了後リターン命令で元のルーチンに戻ります。この際、元のルーチンは割り込みが起きなかったかのように実行されなければならないです。</a:t>
            </a:r>
          </a:p>
        </p:txBody>
      </p:sp>
      <p:sp>
        <p:nvSpPr>
          <p:cNvPr id="4" name="スライド番号プレースホルダー 3"/>
          <p:cNvSpPr>
            <a:spLocks noGrp="1"/>
          </p:cNvSpPr>
          <p:nvPr>
            <p:ph type="sldNum" sz="quarter" idx="10"/>
          </p:nvPr>
        </p:nvSpPr>
        <p:spPr/>
        <p:txBody>
          <a:bodyPr/>
          <a:lstStyle/>
          <a:p>
            <a:fld id="{99A50B55-83E1-4686-AE81-0E5C15414F26}" type="slidenum">
              <a:rPr kumimoji="1" lang="ja-JP" altLang="en-US" smtClean="0"/>
              <a:t>2</a:t>
            </a:fld>
            <a:endParaRPr kumimoji="1" lang="ja-JP" altLang="en-US"/>
          </a:p>
        </p:txBody>
      </p:sp>
    </p:spTree>
    <p:extLst>
      <p:ext uri="{BB962C8B-B14F-4D97-AF65-F5344CB8AC3E}">
        <p14:creationId xmlns:p14="http://schemas.microsoft.com/office/powerpoint/2010/main" val="1148286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スタックとは、データを積む棚です。この棚にデータを積む操作を</a:t>
            </a:r>
            <a:r>
              <a:rPr kumimoji="1" lang="en-US" altLang="ja-JP" dirty="0"/>
              <a:t>push</a:t>
            </a:r>
            <a:r>
              <a:rPr kumimoji="1" lang="ja-JP" altLang="en-US" dirty="0" err="1"/>
              <a:t>、</a:t>
            </a:r>
            <a:r>
              <a:rPr kumimoji="1" lang="ja-JP" altLang="en-US" dirty="0"/>
              <a:t>棚から取り出す操作を</a:t>
            </a:r>
            <a:r>
              <a:rPr kumimoji="1" lang="en-US" altLang="ja-JP" dirty="0"/>
              <a:t>pop</a:t>
            </a:r>
            <a:r>
              <a:rPr kumimoji="1" lang="ja-JP" altLang="en-US" dirty="0"/>
              <a:t>と呼びます。先に積んだものが後から取り出されることから</a:t>
            </a:r>
            <a:r>
              <a:rPr kumimoji="1" lang="en-US" altLang="ja-JP" dirty="0"/>
              <a:t>LIFO</a:t>
            </a:r>
            <a:r>
              <a:rPr kumimoji="1" lang="ja-JP" altLang="en-US" dirty="0"/>
              <a:t> </a:t>
            </a:r>
            <a:r>
              <a:rPr kumimoji="1" lang="en-US" altLang="ja-JP" dirty="0"/>
              <a:t>(Last</a:t>
            </a:r>
            <a:r>
              <a:rPr kumimoji="1" lang="en-US" altLang="ja-JP" baseline="0" dirty="0"/>
              <a:t> In </a:t>
            </a:r>
            <a:r>
              <a:rPr kumimoji="1" lang="en-US" altLang="ja-JP" baseline="0" dirty="0" err="1"/>
              <a:t>Fi$st</a:t>
            </a:r>
            <a:r>
              <a:rPr kumimoji="1" lang="en-US" altLang="ja-JP" baseline="0" dirty="0"/>
              <a:t> Out)</a:t>
            </a:r>
            <a:r>
              <a:rPr kumimoji="1" lang="ja-JP" altLang="en-US" baseline="0" dirty="0"/>
              <a:t>と呼びます。逆に考えると、後に積んだものが先に取り出されるので</a:t>
            </a:r>
            <a:r>
              <a:rPr kumimoji="1" lang="en-US" altLang="ja-JP" baseline="0" dirty="0"/>
              <a:t>FILO</a:t>
            </a:r>
            <a:r>
              <a:rPr kumimoji="1" lang="ja-JP" altLang="en-US" baseline="0" dirty="0"/>
              <a:t>（</a:t>
            </a:r>
            <a:r>
              <a:rPr kumimoji="1" lang="en-US" altLang="ja-JP" baseline="0" dirty="0" err="1"/>
              <a:t>Fi$st</a:t>
            </a:r>
            <a:r>
              <a:rPr kumimoji="1" lang="en-US" altLang="ja-JP" baseline="0" dirty="0"/>
              <a:t> In Last Out)</a:t>
            </a:r>
            <a:r>
              <a:rPr kumimoji="1" lang="ja-JP" altLang="en-US" baseline="0" dirty="0"/>
              <a:t>と呼ぶ場合もあります。この積んだ逆順に取り出すことのできる性質からサブルーチンコール時にレジスタを退避するのに適しています。</a:t>
            </a:r>
            <a:endParaRPr kumimoji="1" lang="en-US" altLang="ja-JP" baseline="0" dirty="0"/>
          </a:p>
          <a:p>
            <a:r>
              <a:rPr kumimoji="1" lang="ja-JP" altLang="en-US" baseline="0" dirty="0"/>
              <a:t>以前紹介したスタックマシンで利用した演算スタックは、演算用の特殊なメモリですが、サブルーチンコールのレジスタの退避用のスタックは主記憶上に確保するのが普通です。スタックは棚ですが、ばねがついているイメージがあります。データを積むときは押し込むイメージから</a:t>
            </a:r>
            <a:r>
              <a:rPr kumimoji="1" lang="en-US" altLang="ja-JP" baseline="0" dirty="0"/>
              <a:t>push</a:t>
            </a:r>
            <a:r>
              <a:rPr kumimoji="1" lang="ja-JP" altLang="en-US" baseline="0" dirty="0"/>
              <a:t>と呼び、取り出すときは、飛び出すイメージから</a:t>
            </a:r>
            <a:r>
              <a:rPr kumimoji="1" lang="en-US" altLang="ja-JP" baseline="0" dirty="0"/>
              <a:t>pop</a:t>
            </a:r>
            <a:r>
              <a:rPr kumimoji="1" lang="ja-JP" altLang="en-US" baseline="0" dirty="0"/>
              <a:t>と呼ばれます。</a:t>
            </a:r>
            <a:endParaRPr kumimoji="1" lang="ja-JP" altLang="en-US" dirty="0"/>
          </a:p>
        </p:txBody>
      </p:sp>
      <p:sp>
        <p:nvSpPr>
          <p:cNvPr id="4" name="スライド番号プレースホルダー 3"/>
          <p:cNvSpPr>
            <a:spLocks noGrp="1"/>
          </p:cNvSpPr>
          <p:nvPr>
            <p:ph type="sldNum" sz="quarter" idx="10"/>
          </p:nvPr>
        </p:nvSpPr>
        <p:spPr/>
        <p:txBody>
          <a:bodyPr/>
          <a:lstStyle/>
          <a:p>
            <a:fld id="{CFE1139F-30DC-479C-9ECD-2E48C3A79666}" type="slidenum">
              <a:rPr kumimoji="1" lang="ja-JP" altLang="en-US" smtClean="0"/>
              <a:t>21</a:t>
            </a:fld>
            <a:endParaRPr kumimoji="1" lang="ja-JP" altLang="en-US"/>
          </a:p>
        </p:txBody>
      </p:sp>
    </p:spTree>
    <p:extLst>
      <p:ext uri="{BB962C8B-B14F-4D97-AF65-F5344CB8AC3E}">
        <p14:creationId xmlns:p14="http://schemas.microsoft.com/office/powerpoint/2010/main" val="1604211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RV32I</a:t>
            </a:r>
            <a:r>
              <a:rPr kumimoji="1" lang="ja-JP" altLang="en-US" dirty="0"/>
              <a:t>のメモリ領域を示します。この図は下が</a:t>
            </a:r>
            <a:r>
              <a:rPr kumimoji="1" lang="en-US" altLang="ja-JP" dirty="0"/>
              <a:t>0</a:t>
            </a:r>
            <a:r>
              <a:rPr kumimoji="1" lang="ja-JP" altLang="en-US" dirty="0"/>
              <a:t>番地で上に行くほど番地が増えるのでご注意ください。プログラムは</a:t>
            </a:r>
            <a:r>
              <a:rPr kumimoji="1" lang="en-US" altLang="ja-JP" dirty="0"/>
              <a:t>0001_0000</a:t>
            </a:r>
            <a:r>
              <a:rPr kumimoji="1" lang="ja-JP" altLang="en-US" dirty="0"/>
              <a:t>から貼り付けます。</a:t>
            </a:r>
            <a:r>
              <a:rPr kumimoji="1" lang="en-US" altLang="ja-JP" dirty="0"/>
              <a:t>PC</a:t>
            </a:r>
            <a:r>
              <a:rPr kumimoji="1" lang="ja-JP" altLang="en-US" dirty="0"/>
              <a:t>もリセットすると</a:t>
            </a:r>
            <a:r>
              <a:rPr kumimoji="1" lang="en-US" altLang="ja-JP" dirty="0"/>
              <a:t>0001_0000</a:t>
            </a:r>
            <a:r>
              <a:rPr kumimoji="1" lang="ja-JP" altLang="en-US" dirty="0"/>
              <a:t>になるように設定します。（ここでは</a:t>
            </a:r>
            <a:r>
              <a:rPr kumimoji="1" lang="en-US" altLang="ja-JP" dirty="0"/>
              <a:t>0</a:t>
            </a:r>
            <a:r>
              <a:rPr kumimoji="1" lang="ja-JP" altLang="en-US" dirty="0"/>
              <a:t>番地にしてしまいます。）</a:t>
            </a:r>
            <a:r>
              <a:rPr kumimoji="1" lang="en-US" altLang="ja-JP" dirty="0"/>
              <a:t>1000_0000</a:t>
            </a:r>
            <a:r>
              <a:rPr kumimoji="1" lang="ja-JP" altLang="en-US" dirty="0"/>
              <a:t>からは静的なデータを割り付け、スタックは</a:t>
            </a:r>
            <a:r>
              <a:rPr kumimoji="1" lang="en-US" altLang="ja-JP" dirty="0" err="1"/>
              <a:t>bfff_ffff</a:t>
            </a:r>
            <a:r>
              <a:rPr kumimoji="1" lang="ja-JP" altLang="en-US" dirty="0"/>
              <a:t>から番地の下の方に伸ばしていきます。（ここでは</a:t>
            </a:r>
            <a:r>
              <a:rPr kumimoji="1" lang="en-US" altLang="ja-JP" dirty="0"/>
              <a:t>1000</a:t>
            </a:r>
            <a:r>
              <a:rPr kumimoji="1" lang="ja-JP" altLang="en-US" dirty="0"/>
              <a:t>番地に設定してあります）</a:t>
            </a:r>
          </a:p>
        </p:txBody>
      </p:sp>
      <p:sp>
        <p:nvSpPr>
          <p:cNvPr id="4" name="スライド番号プレースホルダー 3"/>
          <p:cNvSpPr>
            <a:spLocks noGrp="1"/>
          </p:cNvSpPr>
          <p:nvPr>
            <p:ph type="sldNum" sz="quarter" idx="5"/>
          </p:nvPr>
        </p:nvSpPr>
        <p:spPr/>
        <p:txBody>
          <a:bodyPr/>
          <a:lstStyle/>
          <a:p>
            <a:pPr>
              <a:defRPr/>
            </a:pPr>
            <a:fld id="{55712EF7-B9D3-4B7D-BAF1-5DFB202EE1C9}" type="slidenum">
              <a:rPr lang="en-US" altLang="ja-JP" smtClean="0"/>
              <a:pPr>
                <a:defRPr/>
              </a:pPr>
              <a:t>22</a:t>
            </a:fld>
            <a:endParaRPr lang="en-US" altLang="ja-JP"/>
          </a:p>
        </p:txBody>
      </p:sp>
    </p:spTree>
    <p:extLst>
      <p:ext uri="{BB962C8B-B14F-4D97-AF65-F5344CB8AC3E}">
        <p14:creationId xmlns:p14="http://schemas.microsoft.com/office/powerpoint/2010/main" val="830527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際にスタックを作る場合の方法を示します。サブルーチンに入った時に、まずそのサブルーチンで必要なレジスタを数からフレームのサイズを計算し、その分スタックポインタを減らします。そしてその領域内にレジスタを格納して行きます。ここではディスプレースメントが威力を発揮します。サブルーチンの実行が終わったら、レジスタを復帰し、スタックポインタをフレームサイズ分だけ加えます。最後に</a:t>
            </a:r>
            <a:r>
              <a:rPr kumimoji="1" lang="en-US" altLang="ja-JP" dirty="0" err="1"/>
              <a:t>jr</a:t>
            </a:r>
            <a:r>
              <a:rPr kumimoji="1" lang="en-US" altLang="ja-JP" dirty="0"/>
              <a:t> (</a:t>
            </a:r>
            <a:r>
              <a:rPr kumimoji="1" lang="en-US" altLang="ja-JP" dirty="0" err="1"/>
              <a:t>jalr</a:t>
            </a:r>
            <a:r>
              <a:rPr kumimoji="1" lang="en-US" altLang="ja-JP" dirty="0"/>
              <a:t>)</a:t>
            </a:r>
            <a:r>
              <a:rPr kumimoji="1" lang="ja-JP" altLang="en-US" dirty="0"/>
              <a:t>でメインルーチンに戻ります。この方法は、サブルーチン内で別のサブルーチンを呼ぶとその分</a:t>
            </a:r>
            <a:r>
              <a:rPr kumimoji="1" lang="en-US" altLang="ja-JP" dirty="0" err="1"/>
              <a:t>sp</a:t>
            </a:r>
            <a:r>
              <a:rPr kumimoji="1" lang="ja-JP" altLang="en-US" dirty="0"/>
              <a:t>が下に下がり、リターンすると上がります。</a:t>
            </a:r>
          </a:p>
        </p:txBody>
      </p:sp>
      <p:sp>
        <p:nvSpPr>
          <p:cNvPr id="4" name="スライド番号プレースホルダー 3"/>
          <p:cNvSpPr>
            <a:spLocks noGrp="1"/>
          </p:cNvSpPr>
          <p:nvPr>
            <p:ph type="sldNum" sz="quarter" idx="5"/>
          </p:nvPr>
        </p:nvSpPr>
        <p:spPr/>
        <p:txBody>
          <a:bodyPr/>
          <a:lstStyle/>
          <a:p>
            <a:pPr>
              <a:defRPr/>
            </a:pPr>
            <a:fld id="{55712EF7-B9D3-4B7D-BAF1-5DFB202EE1C9}" type="slidenum">
              <a:rPr lang="en-US" altLang="ja-JP" smtClean="0"/>
              <a:pPr>
                <a:defRPr/>
              </a:pPr>
              <a:t>23</a:t>
            </a:fld>
            <a:endParaRPr lang="en-US" altLang="ja-JP"/>
          </a:p>
        </p:txBody>
      </p:sp>
    </p:spTree>
    <p:extLst>
      <p:ext uri="{BB962C8B-B14F-4D97-AF65-F5344CB8AC3E}">
        <p14:creationId xmlns:p14="http://schemas.microsoft.com/office/powerpoint/2010/main" val="1059055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実際に数値を入れた例を示します。スタックポインタは</a:t>
            </a:r>
            <a:r>
              <a:rPr kumimoji="1" lang="en-US" altLang="ja-JP" dirty="0"/>
              <a:t>x2,</a:t>
            </a:r>
            <a:r>
              <a:rPr kumimoji="1" lang="ja-JP" altLang="en-US" dirty="0"/>
              <a:t>戻り番地のレジスタには</a:t>
            </a:r>
            <a:r>
              <a:rPr kumimoji="1" lang="en-US" altLang="ja-JP" dirty="0"/>
              <a:t>x1</a:t>
            </a:r>
            <a:r>
              <a:rPr kumimoji="1" lang="ja-JP" altLang="en-US" dirty="0"/>
              <a:t>を使います。ここでは</a:t>
            </a:r>
            <a:r>
              <a:rPr kumimoji="1" lang="en-US" altLang="ja-JP" dirty="0"/>
              <a:t>x18</a:t>
            </a:r>
            <a:r>
              <a:rPr kumimoji="1" lang="ja-JP" altLang="en-US" dirty="0"/>
              <a:t>、</a:t>
            </a:r>
            <a:r>
              <a:rPr kumimoji="1" lang="en-US" altLang="ja-JP" dirty="0"/>
              <a:t>x19</a:t>
            </a:r>
            <a:r>
              <a:rPr kumimoji="1" lang="ja-JP" altLang="en-US" dirty="0"/>
              <a:t>、</a:t>
            </a:r>
            <a:r>
              <a:rPr kumimoji="1" lang="en-US" altLang="ja-JP" dirty="0"/>
              <a:t>x1</a:t>
            </a:r>
            <a:r>
              <a:rPr kumimoji="1" lang="ja-JP" altLang="en-US" dirty="0"/>
              <a:t>を保存</a:t>
            </a:r>
            <a:r>
              <a:rPr kumimoji="1" lang="en-US" altLang="ja-JP" dirty="0"/>
              <a:t>/</a:t>
            </a:r>
            <a:r>
              <a:rPr kumimoji="1" lang="ja-JP" altLang="en-US" dirty="0"/>
              <a:t>復帰しています。</a:t>
            </a:r>
          </a:p>
        </p:txBody>
      </p:sp>
      <p:sp>
        <p:nvSpPr>
          <p:cNvPr id="4" name="スライド番号プレースホルダー 3"/>
          <p:cNvSpPr>
            <a:spLocks noGrp="1"/>
          </p:cNvSpPr>
          <p:nvPr>
            <p:ph type="sldNum" sz="quarter" idx="5"/>
          </p:nvPr>
        </p:nvSpPr>
        <p:spPr/>
        <p:txBody>
          <a:bodyPr/>
          <a:lstStyle/>
          <a:p>
            <a:pPr>
              <a:defRPr/>
            </a:pPr>
            <a:fld id="{55712EF7-B9D3-4B7D-BAF1-5DFB202EE1C9}" type="slidenum">
              <a:rPr lang="en-US" altLang="ja-JP" smtClean="0"/>
              <a:pPr>
                <a:defRPr/>
              </a:pPr>
              <a:t>24</a:t>
            </a:fld>
            <a:endParaRPr lang="en-US" altLang="ja-JP"/>
          </a:p>
        </p:txBody>
      </p:sp>
    </p:spTree>
    <p:extLst>
      <p:ext uri="{BB962C8B-B14F-4D97-AF65-F5344CB8AC3E}">
        <p14:creationId xmlns:p14="http://schemas.microsoft.com/office/powerpoint/2010/main" val="2328580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割り込みの実行は、サブルーチンコールと少し似ています。メインルーチンを実行中、割り込みを許可にする命令を実行した後、割り込み要求信号が入ると、割り込み処理ルーチンの先頭に飛びます。ここから始まる割り込み処理ルーチンを実行し、最後に</a:t>
            </a:r>
            <a:r>
              <a:rPr kumimoji="1" lang="en-US" altLang="ja-JP" dirty="0" err="1"/>
              <a:t>mret</a:t>
            </a:r>
            <a:r>
              <a:rPr kumimoji="1" lang="ja-JP" altLang="en-US" dirty="0"/>
              <a:t>（</a:t>
            </a:r>
            <a:r>
              <a:rPr kumimoji="1" lang="en-US" altLang="ja-JP" dirty="0"/>
              <a:t>Machine mode exception return)</a:t>
            </a:r>
            <a:r>
              <a:rPr kumimoji="1" lang="ja-JP" altLang="en-US" dirty="0"/>
              <a:t>命令を実行すると、メインルーチンに戻って、処理を再開します。動作は似ているのですが、サブルーチンコールと違って、どこで割り込みが掛かるかわからない点にあります。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7A968274-3162-493E-A3B5-BB0DDC7FB3E6}" type="slidenum">
              <a:rPr kumimoji="1" lang="ja-JP" altLang="en-US" smtClean="0"/>
              <a:t>3</a:t>
            </a:fld>
            <a:endParaRPr kumimoji="1" lang="ja-JP" altLang="en-US"/>
          </a:p>
        </p:txBody>
      </p:sp>
    </p:spTree>
    <p:extLst>
      <p:ext uri="{BB962C8B-B14F-4D97-AF65-F5344CB8AC3E}">
        <p14:creationId xmlns:p14="http://schemas.microsoft.com/office/powerpoint/2010/main" val="1774208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割り込みが行ったときの飛び先はどのように設定すれば良いでしょうか？最も簡単な方法は固定番地にしておくことです。</a:t>
            </a:r>
            <a:r>
              <a:rPr kumimoji="1" lang="en-US" altLang="ja-JP" dirty="0"/>
              <a:t>MIPS</a:t>
            </a:r>
            <a:r>
              <a:rPr kumimoji="1" lang="ja-JP" altLang="en-US" dirty="0"/>
              <a:t>ではこの方法をとり、</a:t>
            </a:r>
            <a:r>
              <a:rPr kumimoji="1" lang="en-US" altLang="ja-JP" dirty="0"/>
              <a:t>0x80000010</a:t>
            </a:r>
            <a:r>
              <a:rPr kumimoji="1" lang="ja-JP" altLang="en-US" dirty="0"/>
              <a:t>番地に飛ばすことにしています。一方、</a:t>
            </a:r>
            <a:r>
              <a:rPr kumimoji="1" lang="en-US" altLang="ja-JP" dirty="0"/>
              <a:t>RISC-V</a:t>
            </a:r>
            <a:r>
              <a:rPr kumimoji="1" lang="ja-JP" altLang="en-US" dirty="0"/>
              <a:t>では</a:t>
            </a:r>
            <a:r>
              <a:rPr kumimoji="1" lang="en-US" altLang="ja-JP" dirty="0" err="1"/>
              <a:t>mtvec</a:t>
            </a:r>
            <a:r>
              <a:rPr kumimoji="1" lang="ja-JP" altLang="en-US" dirty="0"/>
              <a:t>レジスタに飛び先番地を設定しておき、それを使います。この方法では、だれが割り込みを掛けたかわからないので、割り込み処理ルーチンの先頭でどの</a:t>
            </a:r>
            <a:r>
              <a:rPr kumimoji="1" lang="en-US" altLang="ja-JP" dirty="0"/>
              <a:t>I/O</a:t>
            </a:r>
            <a:r>
              <a:rPr kumimoji="1" lang="ja-JP" altLang="en-US" dirty="0"/>
              <a:t>が出したのかを知るためにステータスレジスタを調べる必要があります。信号処理用プロセッサやマイクロコントローラの中には、割り込み要求信号によって、違った飛び先に飛べるようにしてあるもの、飛び先をテーブル引きにして自由に選べるようにしているものもあります。</a:t>
            </a:r>
            <a:r>
              <a:rPr kumimoji="1" lang="en-US" altLang="ja-JP" dirty="0"/>
              <a:t>I/O</a:t>
            </a:r>
            <a:r>
              <a:rPr kumimoji="1" lang="ja-JP" altLang="en-US" dirty="0"/>
              <a:t>が少なければ、それぞれの処理ルーチンの先頭に直接飛んでいくことができます。では戻り番地はどこにしまっておけばよいでしょうか？</a:t>
            </a:r>
            <a:r>
              <a:rPr kumimoji="1" lang="en-US" altLang="ja-JP" dirty="0"/>
              <a:t>RISC</a:t>
            </a:r>
            <a:r>
              <a:rPr kumimoji="1" lang="ja-JP" altLang="en-US" dirty="0"/>
              <a:t>ではこのための特殊なレジスタを持たせており、</a:t>
            </a:r>
            <a:r>
              <a:rPr kumimoji="1" lang="en-US" altLang="ja-JP" dirty="0"/>
              <a:t>RISC-V</a:t>
            </a:r>
            <a:r>
              <a:rPr kumimoji="1" lang="ja-JP" altLang="en-US" dirty="0"/>
              <a:t>では</a:t>
            </a:r>
            <a:r>
              <a:rPr kumimoji="1" lang="en-US" altLang="ja-JP" dirty="0" err="1"/>
              <a:t>mepc</a:t>
            </a:r>
            <a:r>
              <a:rPr kumimoji="1" lang="en-US" altLang="ja-JP" dirty="0"/>
              <a:t>(Machine mode exception pc)</a:t>
            </a:r>
            <a:r>
              <a:rPr kumimoji="1" lang="ja-JP" altLang="en-US" dirty="0"/>
              <a:t>に戻り番地をしまっておきます。割り込みが掛かった原因も</a:t>
            </a:r>
            <a:r>
              <a:rPr kumimoji="1" lang="en-US" altLang="ja-JP" dirty="0" err="1"/>
              <a:t>mcause</a:t>
            </a:r>
            <a:r>
              <a:rPr kumimoji="1" lang="ja-JP" altLang="en-US" dirty="0"/>
              <a:t>レジスタという専用レジスタにしまいます。サブルーチンコールにハードウェアスタックを用いる</a:t>
            </a:r>
            <a:r>
              <a:rPr kumimoji="1" lang="en-US" altLang="ja-JP" dirty="0"/>
              <a:t>CPU</a:t>
            </a:r>
            <a:r>
              <a:rPr kumimoji="1" lang="ja-JP" altLang="en-US" dirty="0"/>
              <a:t>では、これを戻り番地の格納にも使います。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7A968274-3162-493E-A3B5-BB0DDC7FB3E6}" type="slidenum">
              <a:rPr kumimoji="1" lang="ja-JP" altLang="en-US" smtClean="0"/>
              <a:t>4</a:t>
            </a:fld>
            <a:endParaRPr kumimoji="1" lang="ja-JP" altLang="en-US"/>
          </a:p>
        </p:txBody>
      </p:sp>
    </p:spTree>
    <p:extLst>
      <p:ext uri="{BB962C8B-B14F-4D97-AF65-F5344CB8AC3E}">
        <p14:creationId xmlns:p14="http://schemas.microsoft.com/office/powerpoint/2010/main" val="2083342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割り込みからの復帰は</a:t>
            </a:r>
            <a:r>
              <a:rPr kumimoji="1" lang="en-US" altLang="ja-JP" dirty="0" err="1"/>
              <a:t>mret</a:t>
            </a:r>
            <a:r>
              <a:rPr kumimoji="1" lang="ja-JP" altLang="en-US" dirty="0"/>
              <a:t>命令で行います。実は割り込みは例外処理という大きな枠組みの中の一つとして位置づけられています。例外レジスタのアクセスには各種命令が用意されているが、動作が複雑なのでここでの説明は省略します。</a:t>
            </a:r>
          </a:p>
        </p:txBody>
      </p:sp>
      <p:sp>
        <p:nvSpPr>
          <p:cNvPr id="4" name="スライド番号プレースホルダー 3"/>
          <p:cNvSpPr>
            <a:spLocks noGrp="1"/>
          </p:cNvSpPr>
          <p:nvPr>
            <p:ph type="sldNum" sz="quarter" idx="10"/>
          </p:nvPr>
        </p:nvSpPr>
        <p:spPr/>
        <p:txBody>
          <a:bodyPr/>
          <a:lstStyle/>
          <a:p>
            <a:fld id="{7A968274-3162-493E-A3B5-BB0DDC7FB3E6}" type="slidenum">
              <a:rPr kumimoji="1" lang="ja-JP" altLang="en-US" smtClean="0"/>
              <a:t>5</a:t>
            </a:fld>
            <a:endParaRPr kumimoji="1" lang="ja-JP" altLang="en-US"/>
          </a:p>
        </p:txBody>
      </p:sp>
    </p:spTree>
    <p:extLst>
      <p:ext uri="{BB962C8B-B14F-4D97-AF65-F5344CB8AC3E}">
        <p14:creationId xmlns:p14="http://schemas.microsoft.com/office/powerpoint/2010/main" val="2698831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RISC-V</a:t>
            </a:r>
            <a:r>
              <a:rPr kumimoji="1" lang="ja-JP" altLang="en-US" dirty="0"/>
              <a:t>は、外部からの割込み、タイマー割り込み、ソフトウェア割込みなど各種割込みの他に</a:t>
            </a:r>
            <a:r>
              <a:rPr kumimoji="1" lang="en-US" altLang="ja-JP" dirty="0"/>
              <a:t>16</a:t>
            </a:r>
            <a:r>
              <a:rPr kumimoji="1" lang="ja-JP" altLang="en-US" dirty="0"/>
              <a:t>種類ある例外処理が一緒にまとめられています。例外の中では、先に紹介したページフォルトも含まれています。どのような割込みが起きたかは</a:t>
            </a:r>
            <a:r>
              <a:rPr kumimoji="1" lang="en-US" altLang="ja-JP" dirty="0" err="1"/>
              <a:t>mcause</a:t>
            </a:r>
            <a:r>
              <a:rPr kumimoji="1" lang="ja-JP" altLang="en-US" dirty="0"/>
              <a:t>を見て判別します。</a:t>
            </a:r>
          </a:p>
        </p:txBody>
      </p:sp>
      <p:sp>
        <p:nvSpPr>
          <p:cNvPr id="4" name="スライド番号プレースホルダー 3"/>
          <p:cNvSpPr>
            <a:spLocks noGrp="1"/>
          </p:cNvSpPr>
          <p:nvPr>
            <p:ph type="sldNum" sz="quarter" idx="10"/>
          </p:nvPr>
        </p:nvSpPr>
        <p:spPr/>
        <p:txBody>
          <a:bodyPr/>
          <a:lstStyle/>
          <a:p>
            <a:fld id="{7A968274-3162-493E-A3B5-BB0DDC7FB3E6}" type="slidenum">
              <a:rPr kumimoji="1" lang="ja-JP" altLang="en-US" smtClean="0"/>
              <a:t>6</a:t>
            </a:fld>
            <a:endParaRPr kumimoji="1" lang="ja-JP" altLang="en-US"/>
          </a:p>
        </p:txBody>
      </p:sp>
    </p:spTree>
    <p:extLst>
      <p:ext uri="{BB962C8B-B14F-4D97-AF65-F5344CB8AC3E}">
        <p14:creationId xmlns:p14="http://schemas.microsoft.com/office/powerpoint/2010/main" val="2864124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割り込みを実装するために、</a:t>
            </a:r>
            <a:r>
              <a:rPr kumimoji="1" lang="en-US" altLang="ja-JP" dirty="0"/>
              <a:t>CPU</a:t>
            </a:r>
            <a:r>
              <a:rPr kumimoji="1" lang="ja-JP" altLang="en-US" dirty="0"/>
              <a:t>は割り込み要求入力（ここでは</a:t>
            </a:r>
            <a:r>
              <a:rPr kumimoji="1" lang="en-US" altLang="ja-JP" dirty="0" err="1"/>
              <a:t>intreq</a:t>
            </a:r>
            <a:r>
              <a:rPr kumimoji="1" lang="ja-JP" altLang="en-US" dirty="0"/>
              <a:t>）を持っています。割り込み要求線はオープンドレインといってどれかが</a:t>
            </a:r>
            <a:r>
              <a:rPr kumimoji="1" lang="en-US" altLang="ja-JP" dirty="0"/>
              <a:t>L</a:t>
            </a:r>
            <a:r>
              <a:rPr kumimoji="1" lang="ja-JP" altLang="en-US" dirty="0"/>
              <a:t>ならば全体が</a:t>
            </a:r>
            <a:r>
              <a:rPr kumimoji="1" lang="en-US" altLang="ja-JP" dirty="0"/>
              <a:t>L</a:t>
            </a:r>
            <a:r>
              <a:rPr kumimoji="1" lang="ja-JP" altLang="en-US" dirty="0"/>
              <a:t>レベルになる信号線を使います。</a:t>
            </a:r>
            <a:r>
              <a:rPr kumimoji="1" lang="en-US" altLang="ja-JP" dirty="0"/>
              <a:t>I/O</a:t>
            </a:r>
            <a:r>
              <a:rPr kumimoji="1" lang="ja-JP" altLang="en-US" dirty="0"/>
              <a:t>のどれか（複数でも）が要求を出すと、</a:t>
            </a:r>
            <a:r>
              <a:rPr kumimoji="1" lang="en-US" altLang="ja-JP" dirty="0" err="1"/>
              <a:t>intreq</a:t>
            </a:r>
            <a:r>
              <a:rPr kumimoji="1" lang="en-US" altLang="ja-JP" dirty="0"/>
              <a:t>=L</a:t>
            </a:r>
            <a:r>
              <a:rPr kumimoji="1" lang="ja-JP" altLang="en-US" dirty="0"/>
              <a:t>となって割り込みが掛かります。割り込みが掛かり続けて</a:t>
            </a:r>
            <a:r>
              <a:rPr kumimoji="1" lang="en-US" altLang="ja-JP" dirty="0"/>
              <a:t>CPU</a:t>
            </a:r>
            <a:r>
              <a:rPr kumimoji="1" lang="ja-JP" altLang="en-US" dirty="0"/>
              <a:t>の処理が先に進まなくなることを防ぐため、割り込み処理ルーチンに飛ぶと同時に割り込みは禁止なり、割り込み処理ルーチンは禁止のままで走ります。割り込み処理ルーチンないで別の割り込みを受け付けるのを多重割り込みと呼びます。</a:t>
            </a:r>
          </a:p>
        </p:txBody>
      </p:sp>
      <p:sp>
        <p:nvSpPr>
          <p:cNvPr id="4" name="スライド番号プレースホルダー 3"/>
          <p:cNvSpPr>
            <a:spLocks noGrp="1"/>
          </p:cNvSpPr>
          <p:nvPr>
            <p:ph type="sldNum" sz="quarter" idx="10"/>
          </p:nvPr>
        </p:nvSpPr>
        <p:spPr/>
        <p:txBody>
          <a:bodyPr/>
          <a:lstStyle/>
          <a:p>
            <a:fld id="{99A50B55-83E1-4686-AE81-0E5C15414F26}" type="slidenum">
              <a:rPr kumimoji="1" lang="ja-JP" altLang="en-US" smtClean="0"/>
              <a:t>8</a:t>
            </a:fld>
            <a:endParaRPr kumimoji="1" lang="ja-JP" altLang="en-US"/>
          </a:p>
        </p:txBody>
      </p:sp>
    </p:spTree>
    <p:extLst>
      <p:ext uri="{BB962C8B-B14F-4D97-AF65-F5344CB8AC3E}">
        <p14:creationId xmlns:p14="http://schemas.microsoft.com/office/powerpoint/2010/main" val="894557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一般的に、割り込み処理ルーチンに飛ぶと同時に割り込みは禁止となります。そうでないと、割り込みが掛かり続けて先に処理が進まなくなるためです。基本的に割り込み処理ルーチンは禁止状態で走って、そのどこかで</a:t>
            </a:r>
            <a:r>
              <a:rPr kumimoji="1" lang="en-US" altLang="ja-JP" dirty="0"/>
              <a:t>I/O</a:t>
            </a:r>
            <a:r>
              <a:rPr kumimoji="1" lang="ja-JP" altLang="en-US" dirty="0"/>
              <a:t>の要求は満足されて、割り込み要求はリセットされます。</a:t>
            </a:r>
            <a:r>
              <a:rPr kumimoji="1" lang="en-US" altLang="ja-JP" dirty="0" err="1"/>
              <a:t>mret</a:t>
            </a:r>
            <a:r>
              <a:rPr kumimoji="1" lang="ja-JP" altLang="en-US" dirty="0"/>
              <a:t>命令でメインルーチンに戻ったときには、すでに要求は出ていないので、</a:t>
            </a:r>
            <a:r>
              <a:rPr kumimoji="1" lang="en-US" altLang="ja-JP" dirty="0"/>
              <a:t>CPU</a:t>
            </a:r>
            <a:r>
              <a:rPr kumimoji="1" lang="ja-JP" altLang="en-US" dirty="0"/>
              <a:t>はメインルーチンの先を続けることができます。</a:t>
            </a:r>
          </a:p>
        </p:txBody>
      </p:sp>
      <p:sp>
        <p:nvSpPr>
          <p:cNvPr id="4" name="スライド番号プレースホルダー 3"/>
          <p:cNvSpPr>
            <a:spLocks noGrp="1"/>
          </p:cNvSpPr>
          <p:nvPr>
            <p:ph type="sldNum" sz="quarter" idx="10"/>
          </p:nvPr>
        </p:nvSpPr>
        <p:spPr/>
        <p:txBody>
          <a:bodyPr/>
          <a:lstStyle/>
          <a:p>
            <a:fld id="{7A968274-3162-493E-A3B5-BB0DDC7FB3E6}" type="slidenum">
              <a:rPr kumimoji="1" lang="ja-JP" altLang="en-US" smtClean="0"/>
              <a:t>9</a:t>
            </a:fld>
            <a:endParaRPr kumimoji="1" lang="ja-JP" altLang="en-US"/>
          </a:p>
        </p:txBody>
      </p:sp>
    </p:spTree>
    <p:extLst>
      <p:ext uri="{BB962C8B-B14F-4D97-AF65-F5344CB8AC3E}">
        <p14:creationId xmlns:p14="http://schemas.microsoft.com/office/powerpoint/2010/main" val="1825927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割り込み処理中に別の割り込み要求が掛かったらどうなるでしょうか？通常は、割り込み処理ルーチンは最初の割り込みの処理が終わったら、メインルーチンに戻ります。しかし、別の割り込み要求が掛かり続けているので、メインルーチンに戻って割り込み許可になった瞬間に再び割り込み処理ルーチンに飛ばされます。割り込み処理ルーチン中で、次の割り込み要求に対する処理を行い、再びメインルーチンに戻ります。いくつ割り込みが同時に掛かっても、この動作を繰り返して順番に処理していけば、そのうち要求がなくなりメインルーチンが実行可能になります。</a:t>
            </a:r>
          </a:p>
        </p:txBody>
      </p:sp>
      <p:sp>
        <p:nvSpPr>
          <p:cNvPr id="4" name="スライド番号プレースホルダー 3"/>
          <p:cNvSpPr>
            <a:spLocks noGrp="1"/>
          </p:cNvSpPr>
          <p:nvPr>
            <p:ph type="sldNum" sz="quarter" idx="10"/>
          </p:nvPr>
        </p:nvSpPr>
        <p:spPr/>
        <p:txBody>
          <a:bodyPr/>
          <a:lstStyle/>
          <a:p>
            <a:fld id="{7A968274-3162-493E-A3B5-BB0DDC7FB3E6}" type="slidenum">
              <a:rPr kumimoji="1" lang="ja-JP" altLang="en-US" smtClean="0"/>
              <a:t>10</a:t>
            </a:fld>
            <a:endParaRPr kumimoji="1" lang="ja-JP" altLang="en-US"/>
          </a:p>
        </p:txBody>
      </p:sp>
    </p:spTree>
    <p:extLst>
      <p:ext uri="{BB962C8B-B14F-4D97-AF65-F5344CB8AC3E}">
        <p14:creationId xmlns:p14="http://schemas.microsoft.com/office/powerpoint/2010/main" val="3865315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19EF389-1EAD-4742-8A64-838816D56661}" type="slidenum">
              <a:rPr lang="en-US" altLang="ja-JP"/>
              <a:pPr>
                <a:defRPr/>
              </a:pPr>
              <a:t>‹#›</a:t>
            </a:fld>
            <a:endParaRPr lang="en-US" altLang="ja-JP"/>
          </a:p>
        </p:txBody>
      </p:sp>
    </p:spTree>
    <p:extLst>
      <p:ext uri="{BB962C8B-B14F-4D97-AF65-F5344CB8AC3E}">
        <p14:creationId xmlns:p14="http://schemas.microsoft.com/office/powerpoint/2010/main" val="2322957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67A8582-4E43-4514-8162-B3C0896784D8}" type="slidenum">
              <a:rPr lang="en-US" altLang="ja-JP"/>
              <a:pPr>
                <a:defRPr/>
              </a:pPr>
              <a:t>‹#›</a:t>
            </a:fld>
            <a:endParaRPr lang="en-US" altLang="ja-JP"/>
          </a:p>
        </p:txBody>
      </p:sp>
    </p:spTree>
    <p:extLst>
      <p:ext uri="{BB962C8B-B14F-4D97-AF65-F5344CB8AC3E}">
        <p14:creationId xmlns:p14="http://schemas.microsoft.com/office/powerpoint/2010/main" val="3264974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23AC567-1038-45D2-B5A4-1A3B56B2ACEA}" type="slidenum">
              <a:rPr lang="en-US" altLang="ja-JP"/>
              <a:pPr>
                <a:defRPr/>
              </a:pPr>
              <a:t>‹#›</a:t>
            </a:fld>
            <a:endParaRPr lang="en-US" altLang="ja-JP"/>
          </a:p>
        </p:txBody>
      </p:sp>
    </p:spTree>
    <p:extLst>
      <p:ext uri="{BB962C8B-B14F-4D97-AF65-F5344CB8AC3E}">
        <p14:creationId xmlns:p14="http://schemas.microsoft.com/office/powerpoint/2010/main" val="519530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D28105D-9B7C-46EA-9F3C-9E321D4427C8}" type="slidenum">
              <a:rPr lang="en-US" altLang="ja-JP"/>
              <a:pPr>
                <a:defRPr/>
              </a:pPr>
              <a:t>‹#›</a:t>
            </a:fld>
            <a:endParaRPr lang="en-US" altLang="ja-JP"/>
          </a:p>
        </p:txBody>
      </p:sp>
    </p:spTree>
    <p:extLst>
      <p:ext uri="{BB962C8B-B14F-4D97-AF65-F5344CB8AC3E}">
        <p14:creationId xmlns:p14="http://schemas.microsoft.com/office/powerpoint/2010/main" val="519788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E555EA5-A9B2-4436-903C-A0F75801A3A4}" type="slidenum">
              <a:rPr lang="en-US" altLang="ja-JP"/>
              <a:pPr>
                <a:defRPr/>
              </a:pPr>
              <a:t>‹#›</a:t>
            </a:fld>
            <a:endParaRPr lang="en-US" altLang="ja-JP"/>
          </a:p>
        </p:txBody>
      </p:sp>
    </p:spTree>
    <p:extLst>
      <p:ext uri="{BB962C8B-B14F-4D97-AF65-F5344CB8AC3E}">
        <p14:creationId xmlns:p14="http://schemas.microsoft.com/office/powerpoint/2010/main" val="3019179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907E9E6-BCBF-4ED2-9C0E-8C1605C51114}" type="slidenum">
              <a:rPr lang="en-US" altLang="ja-JP"/>
              <a:pPr>
                <a:defRPr/>
              </a:pPr>
              <a:t>‹#›</a:t>
            </a:fld>
            <a:endParaRPr lang="en-US" altLang="ja-JP"/>
          </a:p>
        </p:txBody>
      </p:sp>
    </p:spTree>
    <p:extLst>
      <p:ext uri="{BB962C8B-B14F-4D97-AF65-F5344CB8AC3E}">
        <p14:creationId xmlns:p14="http://schemas.microsoft.com/office/powerpoint/2010/main" val="1852017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F2EA5EE7-2042-493E-9EA5-4347C6CAC6AC}" type="slidenum">
              <a:rPr lang="en-US" altLang="ja-JP"/>
              <a:pPr>
                <a:defRPr/>
              </a:pPr>
              <a:t>‹#›</a:t>
            </a:fld>
            <a:endParaRPr lang="en-US" altLang="ja-JP"/>
          </a:p>
        </p:txBody>
      </p:sp>
    </p:spTree>
    <p:extLst>
      <p:ext uri="{BB962C8B-B14F-4D97-AF65-F5344CB8AC3E}">
        <p14:creationId xmlns:p14="http://schemas.microsoft.com/office/powerpoint/2010/main" val="4206024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8162F6E2-0F39-4CA3-A9DB-64738508BD01}" type="slidenum">
              <a:rPr lang="en-US" altLang="ja-JP"/>
              <a:pPr>
                <a:defRPr/>
              </a:pPr>
              <a:t>‹#›</a:t>
            </a:fld>
            <a:endParaRPr lang="en-US" altLang="ja-JP"/>
          </a:p>
        </p:txBody>
      </p:sp>
    </p:spTree>
    <p:extLst>
      <p:ext uri="{BB962C8B-B14F-4D97-AF65-F5344CB8AC3E}">
        <p14:creationId xmlns:p14="http://schemas.microsoft.com/office/powerpoint/2010/main" val="1273454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844CFFDA-F62A-47D4-948D-D229C7E6E582}" type="slidenum">
              <a:rPr lang="en-US" altLang="ja-JP"/>
              <a:pPr>
                <a:defRPr/>
              </a:pPr>
              <a:t>‹#›</a:t>
            </a:fld>
            <a:endParaRPr lang="en-US" altLang="ja-JP"/>
          </a:p>
        </p:txBody>
      </p:sp>
    </p:spTree>
    <p:extLst>
      <p:ext uri="{BB962C8B-B14F-4D97-AF65-F5344CB8AC3E}">
        <p14:creationId xmlns:p14="http://schemas.microsoft.com/office/powerpoint/2010/main" val="783896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C153BEE0-2F30-4FF1-9590-D85931AA04AD}" type="slidenum">
              <a:rPr lang="en-US" altLang="ja-JP"/>
              <a:pPr>
                <a:defRPr/>
              </a:pPr>
              <a:t>‹#›</a:t>
            </a:fld>
            <a:endParaRPr lang="en-US" altLang="ja-JP"/>
          </a:p>
        </p:txBody>
      </p:sp>
    </p:spTree>
    <p:extLst>
      <p:ext uri="{BB962C8B-B14F-4D97-AF65-F5344CB8AC3E}">
        <p14:creationId xmlns:p14="http://schemas.microsoft.com/office/powerpoint/2010/main" val="2789466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64ED942-76A4-4BBB-BA8A-F39C0BAE4B71}" type="slidenum">
              <a:rPr lang="en-US" altLang="ja-JP"/>
              <a:pPr>
                <a:defRPr/>
              </a:pPr>
              <a:t>‹#›</a:t>
            </a:fld>
            <a:endParaRPr lang="en-US" altLang="ja-JP"/>
          </a:p>
        </p:txBody>
      </p:sp>
    </p:spTree>
    <p:extLst>
      <p:ext uri="{BB962C8B-B14F-4D97-AF65-F5344CB8AC3E}">
        <p14:creationId xmlns:p14="http://schemas.microsoft.com/office/powerpoint/2010/main" val="1090581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A83BA367-D0C4-4F19-98B1-38591C80F947}"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130425"/>
            <a:ext cx="7772400" cy="1470025"/>
          </a:xfrm>
        </p:spPr>
        <p:txBody>
          <a:bodyPr anchor="ctr"/>
          <a:lstStyle/>
          <a:p>
            <a:pPr eaLnBrk="1" hangingPunct="1"/>
            <a:r>
              <a:rPr lang="ja-JP" altLang="en-US" sz="4000" dirty="0"/>
              <a:t>計算機構成</a:t>
            </a:r>
            <a:br>
              <a:rPr lang="ja-JP" altLang="en-US" sz="4000" dirty="0"/>
            </a:br>
            <a:r>
              <a:rPr lang="ja-JP" altLang="en-US" sz="4000" dirty="0"/>
              <a:t>割り込みと</a:t>
            </a:r>
            <a:r>
              <a:rPr lang="en-US" altLang="ja-JP" sz="4000" dirty="0"/>
              <a:t>DMA</a:t>
            </a:r>
            <a:endParaRPr lang="ja-JP" altLang="en-US" sz="4000" dirty="0"/>
          </a:p>
        </p:txBody>
      </p:sp>
      <p:sp>
        <p:nvSpPr>
          <p:cNvPr id="2051" name="Rectangle 3"/>
          <p:cNvSpPr>
            <a:spLocks noGrp="1" noChangeArrowheads="1"/>
          </p:cNvSpPr>
          <p:nvPr>
            <p:ph type="subTitle" idx="1"/>
          </p:nvPr>
        </p:nvSpPr>
        <p:spPr>
          <a:xfrm>
            <a:off x="1371600" y="3886200"/>
            <a:ext cx="6400800" cy="1752600"/>
          </a:xfrm>
        </p:spPr>
        <p:txBody>
          <a:bodyPr/>
          <a:lstStyle/>
          <a:p>
            <a:pPr eaLnBrk="1" hangingPunct="1"/>
            <a:r>
              <a:rPr lang="ja-JP" altLang="en-US" sz="3200"/>
              <a:t>天野　</a:t>
            </a:r>
            <a:r>
              <a:rPr lang="en-US" altLang="ja-JP" sz="3200"/>
              <a:t>hunga@am.ics.keio.ac.jp</a:t>
            </a:r>
          </a:p>
        </p:txBody>
      </p:sp>
      <p:pic>
        <p:nvPicPr>
          <p:cNvPr id="2" name="オーディオ 1">
            <a:hlinkClick r:id="" action="ppaction://media"/>
            <a:extLst>
              <a:ext uri="{FF2B5EF4-FFF2-40B4-BE49-F238E27FC236}">
                <a16:creationId xmlns:a16="http://schemas.microsoft.com/office/drawing/2014/main" id="{ABC15478-5150-4533-B705-D8909BCB15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733"/>
    </mc:Choice>
    <mc:Fallback>
      <p:transition spd="slow" advTm="11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ja-JP" altLang="en-US"/>
              <a:t>割り込みが二重に掛かったら？</a:t>
            </a:r>
          </a:p>
        </p:txBody>
      </p:sp>
      <p:sp>
        <p:nvSpPr>
          <p:cNvPr id="41987" name="Line 3"/>
          <p:cNvSpPr>
            <a:spLocks noChangeShapeType="1"/>
          </p:cNvSpPr>
          <p:nvPr/>
        </p:nvSpPr>
        <p:spPr bwMode="auto">
          <a:xfrm>
            <a:off x="2268538" y="2060575"/>
            <a:ext cx="0" cy="18002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988" name="Text Box 4"/>
          <p:cNvSpPr txBox="1">
            <a:spLocks noChangeArrowheads="1"/>
          </p:cNvSpPr>
          <p:nvPr/>
        </p:nvSpPr>
        <p:spPr bwMode="auto">
          <a:xfrm>
            <a:off x="1455738" y="1346200"/>
            <a:ext cx="1587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メインルーチン</a:t>
            </a:r>
          </a:p>
        </p:txBody>
      </p:sp>
      <p:sp>
        <p:nvSpPr>
          <p:cNvPr id="41989" name="Line 5"/>
          <p:cNvSpPr>
            <a:spLocks noChangeShapeType="1"/>
          </p:cNvSpPr>
          <p:nvPr/>
        </p:nvSpPr>
        <p:spPr bwMode="auto">
          <a:xfrm flipV="1">
            <a:off x="2268538" y="2276475"/>
            <a:ext cx="3024187" cy="15128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990" name="Line 6"/>
          <p:cNvSpPr>
            <a:spLocks noChangeShapeType="1"/>
          </p:cNvSpPr>
          <p:nvPr/>
        </p:nvSpPr>
        <p:spPr bwMode="auto">
          <a:xfrm>
            <a:off x="5292725" y="2276475"/>
            <a:ext cx="0" cy="208915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991" name="Text Box 7"/>
          <p:cNvSpPr txBox="1">
            <a:spLocks noChangeArrowheads="1"/>
          </p:cNvSpPr>
          <p:nvPr/>
        </p:nvSpPr>
        <p:spPr bwMode="auto">
          <a:xfrm>
            <a:off x="4911725" y="4529138"/>
            <a:ext cx="74892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 </a:t>
            </a:r>
            <a:r>
              <a:rPr lang="en-US" altLang="ja-JP" b="1" dirty="0" err="1"/>
              <a:t>mret</a:t>
            </a:r>
            <a:endParaRPr lang="en-US" altLang="ja-JP" b="1" dirty="0"/>
          </a:p>
        </p:txBody>
      </p:sp>
      <p:sp>
        <p:nvSpPr>
          <p:cNvPr id="41992" name="Line 8"/>
          <p:cNvSpPr>
            <a:spLocks noChangeShapeType="1"/>
          </p:cNvSpPr>
          <p:nvPr/>
        </p:nvSpPr>
        <p:spPr bwMode="auto">
          <a:xfrm flipH="1" flipV="1">
            <a:off x="2339975" y="3860800"/>
            <a:ext cx="2519363"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993" name="Text Box 9"/>
          <p:cNvSpPr txBox="1">
            <a:spLocks noChangeArrowheads="1"/>
          </p:cNvSpPr>
          <p:nvPr/>
        </p:nvSpPr>
        <p:spPr bwMode="auto">
          <a:xfrm>
            <a:off x="4643438" y="1844675"/>
            <a:ext cx="2352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割り込み処理ルーチン</a:t>
            </a:r>
          </a:p>
        </p:txBody>
      </p:sp>
      <p:sp>
        <p:nvSpPr>
          <p:cNvPr id="41994" name="Line 10"/>
          <p:cNvSpPr>
            <a:spLocks noChangeShapeType="1"/>
          </p:cNvSpPr>
          <p:nvPr/>
        </p:nvSpPr>
        <p:spPr bwMode="auto">
          <a:xfrm>
            <a:off x="2268538" y="3933825"/>
            <a:ext cx="0" cy="20875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995" name="Text Box 13"/>
          <p:cNvSpPr txBox="1">
            <a:spLocks noChangeArrowheads="1"/>
          </p:cNvSpPr>
          <p:nvPr/>
        </p:nvSpPr>
        <p:spPr bwMode="auto">
          <a:xfrm>
            <a:off x="2824163" y="5451475"/>
            <a:ext cx="54133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割り込み要求がなくなるまで、割り込み処理ルーチンに</a:t>
            </a:r>
          </a:p>
          <a:p>
            <a:pPr eaLnBrk="1" hangingPunct="1"/>
            <a:r>
              <a:rPr lang="ja-JP" altLang="en-US"/>
              <a:t>飛び続ける→いつかは要求がなくなりメインルーチンを</a:t>
            </a:r>
          </a:p>
          <a:p>
            <a:pPr eaLnBrk="1" hangingPunct="1"/>
            <a:r>
              <a:rPr lang="ja-JP" altLang="en-US"/>
              <a:t>実行可能になる</a:t>
            </a:r>
          </a:p>
        </p:txBody>
      </p:sp>
      <p:sp>
        <p:nvSpPr>
          <p:cNvPr id="41997" name="Text Box 17"/>
          <p:cNvSpPr txBox="1">
            <a:spLocks noChangeArrowheads="1"/>
          </p:cNvSpPr>
          <p:nvPr/>
        </p:nvSpPr>
        <p:spPr bwMode="auto">
          <a:xfrm>
            <a:off x="3203575" y="4437063"/>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許可</a:t>
            </a:r>
          </a:p>
        </p:txBody>
      </p:sp>
      <p:sp>
        <p:nvSpPr>
          <p:cNvPr id="41998" name="Line 19"/>
          <p:cNvSpPr>
            <a:spLocks noChangeShapeType="1"/>
          </p:cNvSpPr>
          <p:nvPr/>
        </p:nvSpPr>
        <p:spPr bwMode="auto">
          <a:xfrm flipH="1">
            <a:off x="5292725" y="4005263"/>
            <a:ext cx="431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999" name="Text Box 20"/>
          <p:cNvSpPr txBox="1">
            <a:spLocks noChangeArrowheads="1"/>
          </p:cNvSpPr>
          <p:nvPr/>
        </p:nvSpPr>
        <p:spPr bwMode="auto">
          <a:xfrm>
            <a:off x="5848350" y="3808413"/>
            <a:ext cx="32734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今度は</a:t>
            </a:r>
            <a:r>
              <a:rPr lang="en-US" altLang="ja-JP"/>
              <a:t>I/O2</a:t>
            </a:r>
            <a:r>
              <a:rPr lang="ja-JP" altLang="en-US"/>
              <a:t>の要求が満足される</a:t>
            </a:r>
          </a:p>
        </p:txBody>
      </p:sp>
      <p:sp>
        <p:nvSpPr>
          <p:cNvPr id="42000" name="Text Box 21"/>
          <p:cNvSpPr txBox="1">
            <a:spLocks noChangeArrowheads="1"/>
          </p:cNvSpPr>
          <p:nvPr/>
        </p:nvSpPr>
        <p:spPr bwMode="auto">
          <a:xfrm>
            <a:off x="323850" y="3284538"/>
            <a:ext cx="192881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メインルーチンに</a:t>
            </a:r>
          </a:p>
          <a:p>
            <a:pPr eaLnBrk="1" hangingPunct="1"/>
            <a:r>
              <a:rPr lang="ja-JP" altLang="en-US"/>
              <a:t>戻ったらすぐ</a:t>
            </a:r>
          </a:p>
          <a:p>
            <a:pPr eaLnBrk="1" hangingPunct="1"/>
            <a:r>
              <a:rPr lang="en-US" altLang="ja-JP"/>
              <a:t>I/O2</a:t>
            </a:r>
            <a:r>
              <a:rPr lang="ja-JP" altLang="en-US"/>
              <a:t>の割り込みが</a:t>
            </a:r>
          </a:p>
          <a:p>
            <a:pPr eaLnBrk="1" hangingPunct="1"/>
            <a:r>
              <a:rPr lang="ja-JP" altLang="en-US"/>
              <a:t>掛かる</a:t>
            </a:r>
          </a:p>
        </p:txBody>
      </p:sp>
      <p:sp>
        <p:nvSpPr>
          <p:cNvPr id="42001" name="Text Box 22"/>
          <p:cNvSpPr txBox="1">
            <a:spLocks noChangeArrowheads="1"/>
          </p:cNvSpPr>
          <p:nvPr/>
        </p:nvSpPr>
        <p:spPr bwMode="auto">
          <a:xfrm>
            <a:off x="2411413" y="2282825"/>
            <a:ext cx="25923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再び割り込み</a:t>
            </a:r>
          </a:p>
          <a:p>
            <a:pPr eaLnBrk="1" hangingPunct="1"/>
            <a:r>
              <a:rPr lang="ja-JP" altLang="en-US"/>
              <a:t>処理ルーチンへ</a:t>
            </a:r>
          </a:p>
        </p:txBody>
      </p:sp>
      <p:sp>
        <p:nvSpPr>
          <p:cNvPr id="42002" name="Freeform 23"/>
          <p:cNvSpPr>
            <a:spLocks/>
          </p:cNvSpPr>
          <p:nvPr/>
        </p:nvSpPr>
        <p:spPr bwMode="auto">
          <a:xfrm>
            <a:off x="2603500" y="2911475"/>
            <a:ext cx="2532063" cy="1585913"/>
          </a:xfrm>
          <a:custGeom>
            <a:avLst/>
            <a:gdLst>
              <a:gd name="T0" fmla="*/ 239713 w 1595"/>
              <a:gd name="T1" fmla="*/ 804863 h 999"/>
              <a:gd name="T2" fmla="*/ 312738 w 1595"/>
              <a:gd name="T3" fmla="*/ 733425 h 999"/>
              <a:gd name="T4" fmla="*/ 2112963 w 1595"/>
              <a:gd name="T5" fmla="*/ 12700 h 999"/>
              <a:gd name="T6" fmla="*/ 2400300 w 1595"/>
              <a:gd name="T7" fmla="*/ 661988 h 999"/>
              <a:gd name="T8" fmla="*/ 2184400 w 1595"/>
              <a:gd name="T9" fmla="*/ 1525588 h 999"/>
              <a:gd name="T10" fmla="*/ 312738 w 1595"/>
              <a:gd name="T11" fmla="*/ 1022350 h 9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95" h="999">
                <a:moveTo>
                  <a:pt x="151" y="507"/>
                </a:moveTo>
                <a:cubicBezTo>
                  <a:pt x="75" y="526"/>
                  <a:pt x="0" y="545"/>
                  <a:pt x="197" y="462"/>
                </a:cubicBezTo>
                <a:cubicBezTo>
                  <a:pt x="394" y="379"/>
                  <a:pt x="1112" y="16"/>
                  <a:pt x="1331" y="8"/>
                </a:cubicBezTo>
                <a:cubicBezTo>
                  <a:pt x="1550" y="0"/>
                  <a:pt x="1505" y="258"/>
                  <a:pt x="1512" y="417"/>
                </a:cubicBezTo>
                <a:cubicBezTo>
                  <a:pt x="1519" y="576"/>
                  <a:pt x="1595" y="923"/>
                  <a:pt x="1376" y="961"/>
                </a:cubicBezTo>
                <a:cubicBezTo>
                  <a:pt x="1157" y="999"/>
                  <a:pt x="677" y="821"/>
                  <a:pt x="197" y="644"/>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C7BE0EBA-C965-42AD-93ED-80A3D7B4D5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52839223"/>
      </p:ext>
    </p:extLst>
  </p:cSld>
  <p:clrMapOvr>
    <a:masterClrMapping/>
  </p:clrMapOvr>
  <mc:AlternateContent xmlns:mc="http://schemas.openxmlformats.org/markup-compatibility/2006">
    <mc:Choice xmlns:p14="http://schemas.microsoft.com/office/powerpoint/2010/main" Requires="p14">
      <p:transition spd="slow" p14:dur="2000" advTm="6395"/>
    </mc:Choice>
    <mc:Fallback>
      <p:transition spd="slow" advTm="6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ja-JP" altLang="en-US"/>
              <a:t>多重割り込み</a:t>
            </a:r>
          </a:p>
        </p:txBody>
      </p:sp>
      <p:sp>
        <p:nvSpPr>
          <p:cNvPr id="43011" name="Line 3"/>
          <p:cNvSpPr>
            <a:spLocks noChangeShapeType="1"/>
          </p:cNvSpPr>
          <p:nvPr/>
        </p:nvSpPr>
        <p:spPr bwMode="auto">
          <a:xfrm>
            <a:off x="2268538" y="2060575"/>
            <a:ext cx="0" cy="18002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12" name="Text Box 4"/>
          <p:cNvSpPr txBox="1">
            <a:spLocks noChangeArrowheads="1"/>
          </p:cNvSpPr>
          <p:nvPr/>
        </p:nvSpPr>
        <p:spPr bwMode="auto">
          <a:xfrm>
            <a:off x="1455738" y="1346200"/>
            <a:ext cx="1587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メインルーチン</a:t>
            </a:r>
          </a:p>
        </p:txBody>
      </p:sp>
      <p:sp>
        <p:nvSpPr>
          <p:cNvPr id="43013" name="Line 5"/>
          <p:cNvSpPr>
            <a:spLocks noChangeShapeType="1"/>
          </p:cNvSpPr>
          <p:nvPr/>
        </p:nvSpPr>
        <p:spPr bwMode="auto">
          <a:xfrm flipV="1">
            <a:off x="2268538" y="2276475"/>
            <a:ext cx="3024187" cy="15128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14" name="Line 6"/>
          <p:cNvSpPr>
            <a:spLocks noChangeShapeType="1"/>
          </p:cNvSpPr>
          <p:nvPr/>
        </p:nvSpPr>
        <p:spPr bwMode="auto">
          <a:xfrm>
            <a:off x="5292725" y="2276475"/>
            <a:ext cx="0" cy="208915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15" name="Text Box 7"/>
          <p:cNvSpPr txBox="1">
            <a:spLocks noChangeArrowheads="1"/>
          </p:cNvSpPr>
          <p:nvPr/>
        </p:nvSpPr>
        <p:spPr bwMode="auto">
          <a:xfrm>
            <a:off x="4911725" y="4529138"/>
            <a:ext cx="68480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err="1"/>
              <a:t>mret</a:t>
            </a:r>
            <a:endParaRPr lang="en-US" altLang="ja-JP" b="1" dirty="0"/>
          </a:p>
        </p:txBody>
      </p:sp>
      <p:sp>
        <p:nvSpPr>
          <p:cNvPr id="43016" name="Line 8"/>
          <p:cNvSpPr>
            <a:spLocks noChangeShapeType="1"/>
          </p:cNvSpPr>
          <p:nvPr/>
        </p:nvSpPr>
        <p:spPr bwMode="auto">
          <a:xfrm flipH="1" flipV="1">
            <a:off x="2339975" y="3860800"/>
            <a:ext cx="2519363"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17" name="Text Box 9"/>
          <p:cNvSpPr txBox="1">
            <a:spLocks noChangeArrowheads="1"/>
          </p:cNvSpPr>
          <p:nvPr/>
        </p:nvSpPr>
        <p:spPr bwMode="auto">
          <a:xfrm>
            <a:off x="4643438" y="1628775"/>
            <a:ext cx="15033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割り込み</a:t>
            </a:r>
          </a:p>
          <a:p>
            <a:pPr eaLnBrk="1" hangingPunct="1"/>
            <a:r>
              <a:rPr lang="ja-JP" altLang="en-US" b="1"/>
              <a:t>処理ルーチン</a:t>
            </a:r>
          </a:p>
        </p:txBody>
      </p:sp>
      <p:sp>
        <p:nvSpPr>
          <p:cNvPr id="43018" name="Line 10"/>
          <p:cNvSpPr>
            <a:spLocks noChangeShapeType="1"/>
          </p:cNvSpPr>
          <p:nvPr/>
        </p:nvSpPr>
        <p:spPr bwMode="auto">
          <a:xfrm>
            <a:off x="2268538" y="3933825"/>
            <a:ext cx="0" cy="20875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19" name="AutoShape 11"/>
          <p:cNvSpPr>
            <a:spLocks noChangeArrowheads="1"/>
          </p:cNvSpPr>
          <p:nvPr/>
        </p:nvSpPr>
        <p:spPr bwMode="auto">
          <a:xfrm>
            <a:off x="1908175" y="3284538"/>
            <a:ext cx="360363" cy="431800"/>
          </a:xfrm>
          <a:prstGeom prst="lightningBol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020" name="Text Box 12"/>
          <p:cNvSpPr txBox="1">
            <a:spLocks noChangeArrowheads="1"/>
          </p:cNvSpPr>
          <p:nvPr/>
        </p:nvSpPr>
        <p:spPr bwMode="auto">
          <a:xfrm>
            <a:off x="808038" y="2641600"/>
            <a:ext cx="117532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dirty="0"/>
              <a:t>割り込み</a:t>
            </a:r>
          </a:p>
          <a:p>
            <a:pPr eaLnBrk="1" hangingPunct="1"/>
            <a:r>
              <a:rPr lang="ja-JP" altLang="en-US" dirty="0"/>
              <a:t>要求信号</a:t>
            </a:r>
          </a:p>
          <a:p>
            <a:pPr eaLnBrk="1" hangingPunct="1"/>
            <a:r>
              <a:rPr lang="en-US" altLang="ja-JP" dirty="0"/>
              <a:t>from I/O2</a:t>
            </a:r>
          </a:p>
        </p:txBody>
      </p:sp>
      <p:sp>
        <p:nvSpPr>
          <p:cNvPr id="43021" name="Text Box 13"/>
          <p:cNvSpPr txBox="1">
            <a:spLocks noChangeArrowheads="1"/>
          </p:cNvSpPr>
          <p:nvPr/>
        </p:nvSpPr>
        <p:spPr bwMode="auto">
          <a:xfrm>
            <a:off x="2824163" y="5451475"/>
            <a:ext cx="51800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割り込み処理中に、優先順位の高い割り込みを許す</a:t>
            </a:r>
          </a:p>
        </p:txBody>
      </p:sp>
      <p:sp>
        <p:nvSpPr>
          <p:cNvPr id="43023" name="Text Box 15"/>
          <p:cNvSpPr txBox="1">
            <a:spLocks noChangeArrowheads="1"/>
          </p:cNvSpPr>
          <p:nvPr/>
        </p:nvSpPr>
        <p:spPr bwMode="auto">
          <a:xfrm>
            <a:off x="3779838" y="3068960"/>
            <a:ext cx="1484312"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dirty="0"/>
              <a:t>優先順の</a:t>
            </a:r>
          </a:p>
          <a:p>
            <a:pPr eaLnBrk="1" hangingPunct="1"/>
            <a:r>
              <a:rPr lang="ja-JP" altLang="en-US" dirty="0"/>
              <a:t>高い割り込み</a:t>
            </a:r>
          </a:p>
          <a:p>
            <a:pPr eaLnBrk="1" hangingPunct="1"/>
            <a:r>
              <a:rPr lang="ja-JP" altLang="en-US" dirty="0"/>
              <a:t>要求信号</a:t>
            </a:r>
          </a:p>
          <a:p>
            <a:pPr eaLnBrk="1" hangingPunct="1"/>
            <a:r>
              <a:rPr lang="en-US" altLang="ja-JP" dirty="0"/>
              <a:t>from I/O4</a:t>
            </a:r>
          </a:p>
        </p:txBody>
      </p:sp>
      <p:sp>
        <p:nvSpPr>
          <p:cNvPr id="43024" name="AutoShape 16"/>
          <p:cNvSpPr>
            <a:spLocks noChangeArrowheads="1"/>
          </p:cNvSpPr>
          <p:nvPr/>
        </p:nvSpPr>
        <p:spPr bwMode="auto">
          <a:xfrm>
            <a:off x="4859338" y="2997200"/>
            <a:ext cx="360362" cy="431800"/>
          </a:xfrm>
          <a:prstGeom prst="lightningBol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025" name="Text Box 17"/>
          <p:cNvSpPr txBox="1">
            <a:spLocks noChangeArrowheads="1"/>
          </p:cNvSpPr>
          <p:nvPr/>
        </p:nvSpPr>
        <p:spPr bwMode="auto">
          <a:xfrm>
            <a:off x="3471863" y="2570163"/>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禁止</a:t>
            </a:r>
          </a:p>
        </p:txBody>
      </p:sp>
      <p:sp>
        <p:nvSpPr>
          <p:cNvPr id="43026" name="Line 22"/>
          <p:cNvSpPr>
            <a:spLocks noChangeShapeType="1"/>
          </p:cNvSpPr>
          <p:nvPr/>
        </p:nvSpPr>
        <p:spPr bwMode="auto">
          <a:xfrm flipV="1">
            <a:off x="5292725" y="2205038"/>
            <a:ext cx="2087563" cy="12239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27" name="Line 23"/>
          <p:cNvSpPr>
            <a:spLocks noChangeShapeType="1"/>
          </p:cNvSpPr>
          <p:nvPr/>
        </p:nvSpPr>
        <p:spPr bwMode="auto">
          <a:xfrm>
            <a:off x="7380288" y="2205038"/>
            <a:ext cx="0" cy="172878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28" name="Text Box 24"/>
          <p:cNvSpPr txBox="1">
            <a:spLocks noChangeArrowheads="1"/>
          </p:cNvSpPr>
          <p:nvPr/>
        </p:nvSpPr>
        <p:spPr bwMode="auto">
          <a:xfrm>
            <a:off x="7188200" y="4005263"/>
            <a:ext cx="19367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dirty="0"/>
              <a:t>高いレベルからの</a:t>
            </a:r>
            <a:endParaRPr lang="en-US" altLang="ja-JP" b="1" dirty="0"/>
          </a:p>
          <a:p>
            <a:pPr eaLnBrk="1" hangingPunct="1"/>
            <a:r>
              <a:rPr lang="ja-JP" altLang="en-US" b="1" dirty="0"/>
              <a:t>復帰命令</a:t>
            </a:r>
          </a:p>
        </p:txBody>
      </p:sp>
      <p:sp>
        <p:nvSpPr>
          <p:cNvPr id="43029" name="Line 25"/>
          <p:cNvSpPr>
            <a:spLocks noChangeShapeType="1"/>
          </p:cNvSpPr>
          <p:nvPr/>
        </p:nvSpPr>
        <p:spPr bwMode="auto">
          <a:xfrm flipH="1" flipV="1">
            <a:off x="5292725" y="3500438"/>
            <a:ext cx="2087563"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30" name="Text Box 26"/>
          <p:cNvSpPr txBox="1">
            <a:spLocks noChangeArrowheads="1"/>
          </p:cNvSpPr>
          <p:nvPr/>
        </p:nvSpPr>
        <p:spPr bwMode="auto">
          <a:xfrm>
            <a:off x="6892925" y="1289050"/>
            <a:ext cx="1782763"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dirty="0"/>
              <a:t>優先順位の高い</a:t>
            </a:r>
          </a:p>
          <a:p>
            <a:pPr eaLnBrk="1" hangingPunct="1"/>
            <a:r>
              <a:rPr lang="ja-JP" altLang="en-US" b="1" dirty="0"/>
              <a:t>割り込み処理</a:t>
            </a:r>
          </a:p>
          <a:p>
            <a:pPr eaLnBrk="1" hangingPunct="1"/>
            <a:r>
              <a:rPr lang="ja-JP" altLang="en-US" b="1" dirty="0"/>
              <a:t>ルーチン４</a:t>
            </a:r>
          </a:p>
        </p:txBody>
      </p:sp>
      <p:pic>
        <p:nvPicPr>
          <p:cNvPr id="2" name="オーディオ 1">
            <a:hlinkClick r:id="" action="ppaction://media"/>
            <a:extLst>
              <a:ext uri="{FF2B5EF4-FFF2-40B4-BE49-F238E27FC236}">
                <a16:creationId xmlns:a16="http://schemas.microsoft.com/office/drawing/2014/main" id="{83813197-2F9E-457B-99EE-C8C97CD0C4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78776803"/>
      </p:ext>
    </p:extLst>
  </p:cSld>
  <p:clrMapOvr>
    <a:masterClrMapping/>
  </p:clrMapOvr>
  <mc:AlternateContent xmlns:mc="http://schemas.openxmlformats.org/markup-compatibility/2006">
    <mc:Choice xmlns:p14="http://schemas.microsoft.com/office/powerpoint/2010/main" Requires="p14">
      <p:transition spd="slow" p14:dur="2000" advTm="104221"/>
    </mc:Choice>
    <mc:Fallback>
      <p:transition spd="slow" advTm="104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4913" x="2935288" y="5089525"/>
          <p14:tracePt t="24919" x="2998788" y="5053013"/>
          <p14:tracePt t="24922" x="3090863" y="5006975"/>
          <p14:tracePt t="24929" x="3263900" y="4943475"/>
          <p14:tracePt t="24937" x="3427413" y="4933950"/>
          <p14:tracePt t="24946" x="3629025" y="4897438"/>
          <p14:tracePt t="24954" x="3792538" y="4897438"/>
          <p14:tracePt t="24964" x="3846513" y="4897438"/>
          <p14:tracePt t="24970" x="3856038" y="4897438"/>
          <p14:tracePt t="24987" x="3865563" y="4897438"/>
          <p14:tracePt t="25000" x="3875088" y="4897438"/>
          <p14:tracePt t="25002" x="3883025" y="4897438"/>
          <p14:tracePt t="25011" x="3883025" y="4887913"/>
          <p14:tracePt t="25017" x="3902075" y="4851400"/>
          <p14:tracePt t="25027" x="3902075" y="4841875"/>
          <p14:tracePt t="25035" x="3902075" y="4814888"/>
          <p14:tracePt t="25043" x="3911600" y="4778375"/>
          <p14:tracePt t="25052" x="3911600" y="4724400"/>
          <p14:tracePt t="25058" x="3919538" y="4678363"/>
          <p14:tracePt t="25066" x="3919538" y="4632325"/>
          <p14:tracePt t="25074" x="3938588" y="4605338"/>
          <p14:tracePt t="25082" x="3938588" y="4578350"/>
          <p14:tracePt t="25090" x="3938588" y="4559300"/>
          <p14:tracePt t="25098" x="3956050" y="4532313"/>
          <p14:tracePt t="25271" x="3975100" y="4532313"/>
          <p14:tracePt t="25273" x="4002088" y="4495800"/>
          <p14:tracePt t="25281" x="4057650" y="4422775"/>
          <p14:tracePt t="25289" x="4094163" y="4395788"/>
          <p14:tracePt t="25298" x="4129088" y="4313238"/>
          <p14:tracePt t="25305" x="4194175" y="4249738"/>
          <p14:tracePt t="25313" x="4238625" y="4186238"/>
          <p14:tracePt t="25322" x="4284663" y="4122738"/>
          <p14:tracePt t="25329" x="4321175" y="4067175"/>
          <p14:tracePt t="25337" x="4357688" y="4040188"/>
          <p14:tracePt t="25346" x="4384675" y="4003675"/>
          <p14:tracePt t="25353" x="4448175" y="3967163"/>
          <p14:tracePt t="25362" x="4494213" y="3930650"/>
          <p14:tracePt t="25370" x="4521200" y="3911600"/>
          <p14:tracePt t="25379" x="4540250" y="3903663"/>
          <p14:tracePt t="25385" x="4557713" y="3894138"/>
          <p14:tracePt t="25393" x="4576763" y="3884613"/>
          <p14:tracePt t="25401" x="4603750" y="3857625"/>
          <p14:tracePt t="25410" x="4613275" y="3848100"/>
          <p14:tracePt t="25419" x="4622800" y="3830638"/>
          <p14:tracePt t="25427" x="4630738" y="3784600"/>
          <p14:tracePt t="25437" x="4667250" y="3757613"/>
          <p14:tracePt t="25442" x="4695825" y="3721100"/>
          <p14:tracePt t="25452" x="4713288" y="3675063"/>
          <p14:tracePt t="25457" x="4740275" y="3621088"/>
          <p14:tracePt t="25465" x="4776788" y="3565525"/>
          <p14:tracePt t="25473" x="4832350" y="3502025"/>
          <p14:tracePt t="25482" x="4886325" y="3438525"/>
          <p14:tracePt t="25489" x="4905375" y="3392488"/>
          <p14:tracePt t="25497" x="4941888" y="3328988"/>
          <p14:tracePt t="25505" x="4978400" y="3282950"/>
          <p14:tracePt t="25515" x="5032375" y="3219450"/>
          <p14:tracePt t="25521" x="5059363" y="3182938"/>
          <p14:tracePt t="25530" x="5086350" y="3155950"/>
          <p14:tracePt t="25538" x="5095875" y="3146425"/>
          <p14:tracePt t="25546" x="5114925" y="3119438"/>
          <p14:tracePt t="25553" x="5122863" y="3100388"/>
          <p14:tracePt t="25562" x="5122863" y="3090863"/>
          <p14:tracePt t="25569" x="5132388" y="3073400"/>
          <p14:tracePt t="25578" x="5141913" y="3063875"/>
          <p14:tracePt t="25612" x="5151438" y="3063875"/>
          <p14:tracePt t="25649" x="5159375" y="3063875"/>
          <p14:tracePt t="25682" x="5168900" y="3063875"/>
          <p14:tracePt t="25690" x="5187950" y="3063875"/>
          <p14:tracePt t="25698" x="5187950" y="3054350"/>
          <p14:tracePt t="25705" x="5195888" y="3054350"/>
          <p14:tracePt t="25713" x="5205413" y="3046413"/>
          <p14:tracePt t="25721" x="5214938" y="3036888"/>
          <p14:tracePt t="25729" x="5232400" y="3017838"/>
          <p14:tracePt t="25737" x="5241925" y="3009900"/>
          <p14:tracePt t="25746" x="5260975" y="3000375"/>
          <p14:tracePt t="25754" x="5278438" y="2982913"/>
          <p14:tracePt t="25769" x="5287963" y="2963863"/>
          <p14:tracePt t="25779" x="5287963" y="2954338"/>
          <p14:tracePt t="25785" x="5297488" y="2946400"/>
          <p14:tracePt t="25803" x="5297488" y="2936875"/>
          <p14:tracePt t="25890" x="5297488" y="2946400"/>
          <p14:tracePt t="25897" x="5297488" y="2954338"/>
          <p14:tracePt t="25913" x="5297488" y="2973388"/>
          <p14:tracePt t="25929" x="5297488" y="2982913"/>
          <p14:tracePt t="26079" x="5305425" y="2973388"/>
          <p14:tracePt t="26223" x="5314950" y="2973388"/>
          <p14:tracePt t="26236" x="5314950" y="2990850"/>
          <p14:tracePt t="26244" x="5314950" y="3036888"/>
          <p14:tracePt t="26251" x="5314950" y="3046413"/>
          <p14:tracePt t="26258" x="5314950" y="3054350"/>
          <p14:tracePt t="26266" x="5314950" y="3073400"/>
          <p14:tracePt t="26281" x="5314950" y="3082925"/>
          <p14:tracePt t="26289" x="5314950" y="3100388"/>
          <p14:tracePt t="26305" x="5314950" y="3109913"/>
          <p14:tracePt t="26314" x="5314950" y="3119438"/>
          <p14:tracePt t="26321" x="5314950" y="3127375"/>
          <p14:tracePt t="26329" x="5314950" y="3136900"/>
          <p14:tracePt t="26337" x="5314950" y="3155950"/>
          <p14:tracePt t="26346" x="5314950" y="3192463"/>
          <p14:tracePt t="26354" x="5314950" y="3200400"/>
          <p14:tracePt t="26362" x="5314950" y="3236913"/>
          <p14:tracePt t="26369" x="5314950" y="3255963"/>
          <p14:tracePt t="26387" x="5314950" y="3273425"/>
          <p14:tracePt t="26396" x="5314950" y="3282950"/>
          <p14:tracePt t="26483" x="5324475" y="3282950"/>
          <p14:tracePt t="26636" x="5324475" y="3292475"/>
          <p14:tracePt t="26666" x="5324475" y="3302000"/>
          <p14:tracePt t="26698" x="5324475" y="3319463"/>
          <p14:tracePt t="26778" x="5324475" y="3302000"/>
          <p14:tracePt t="26796" x="5324475" y="3292475"/>
          <p14:tracePt t="26801" x="5334000" y="3273425"/>
          <p14:tracePt t="26817" x="5334000" y="3255963"/>
          <p14:tracePt t="26827" x="5341938" y="3246438"/>
          <p14:tracePt t="26850" x="5360988" y="3228975"/>
          <p14:tracePt t="27538" x="5368925" y="3228975"/>
          <p14:tracePt t="27555" x="5368925" y="3219450"/>
          <p14:tracePt t="27564" x="5378450" y="3209925"/>
          <p14:tracePt t="27579" x="5378450" y="3200400"/>
          <p14:tracePt t="28647" x="5378450" y="3209925"/>
          <p14:tracePt t="29290" x="5368925" y="3209925"/>
          <p14:tracePt t="29305" x="5368925" y="3200400"/>
          <p14:tracePt t="29627" x="5351463" y="3219450"/>
          <p14:tracePt t="29635" x="5351463" y="3255963"/>
          <p14:tracePt t="29645" x="5341938" y="3292475"/>
          <p14:tracePt t="29649" x="5334000" y="3309938"/>
          <p14:tracePt t="29658" x="5324475" y="3319463"/>
          <p14:tracePt t="29665" x="5314950" y="3319463"/>
          <p14:tracePt t="29673" x="5314950" y="3328988"/>
          <p14:tracePt t="29814" x="5314950" y="3319463"/>
          <p14:tracePt t="29830" x="5314950" y="3309938"/>
          <p14:tracePt t="29833" x="5314950" y="3302000"/>
          <p14:tracePt t="29849" x="5314950" y="3282950"/>
          <p14:tracePt t="29865" x="5314950" y="3273425"/>
          <p14:tracePt t="29881" x="5324475" y="3265488"/>
          <p14:tracePt t="30105" x="5334000" y="3246438"/>
          <p14:tracePt t="30275" x="5334000" y="3255963"/>
          <p14:tracePt t="30307" x="5334000" y="3265488"/>
          <p14:tracePt t="30339" x="5334000" y="3282950"/>
          <p14:tracePt t="30386" x="5314950" y="3302000"/>
          <p14:tracePt t="30394" x="5305425" y="3309938"/>
          <p14:tracePt t="30401" x="5297488" y="3328988"/>
          <p14:tracePt t="30409" x="5278438" y="3355975"/>
          <p14:tracePt t="30419" x="5260975" y="3375025"/>
          <p14:tracePt t="30426" x="5251450" y="3382963"/>
          <p14:tracePt t="30433" x="5232400" y="3402013"/>
          <p14:tracePt t="30441" x="5224463" y="3411538"/>
          <p14:tracePt t="30451" x="5214938" y="3429000"/>
          <p14:tracePt t="30459" x="5205413" y="3438525"/>
          <p14:tracePt t="30483" x="5195888" y="3438525"/>
          <p14:tracePt t="31127" x="5195888" y="3429000"/>
          <p14:tracePt t="31265" x="5214938" y="3429000"/>
          <p14:tracePt t="31297" x="5224463" y="3429000"/>
          <p14:tracePt t="31635" x="5224463" y="3438525"/>
          <p14:tracePt t="31673" x="5224463" y="3446463"/>
          <p14:tracePt t="31691" x="5224463" y="3465513"/>
          <p14:tracePt t="31707" x="5224463" y="3475038"/>
          <p14:tracePt t="31715" x="5224463" y="3482975"/>
          <p14:tracePt t="31731" x="5224463" y="3492500"/>
          <p14:tracePt t="31787" x="5232400" y="3502025"/>
          <p14:tracePt t="31844" x="5241925" y="3502025"/>
          <p14:tracePt t="31850" x="5251450" y="3482975"/>
          <p14:tracePt t="31876" x="5251450" y="3475038"/>
          <p14:tracePt t="31883" x="5251450" y="3465513"/>
          <p14:tracePt t="31890" x="5260975" y="3455988"/>
          <p14:tracePt t="31929" x="5260975" y="3446463"/>
          <p14:tracePt t="31937" x="5268913" y="3446463"/>
          <p14:tracePt t="32299" x="5260975" y="3446463"/>
          <p14:tracePt t="32372" x="5251450" y="3446463"/>
          <p14:tracePt t="32386" x="5251450" y="3438525"/>
          <p14:tracePt t="32402" x="5251450" y="3429000"/>
          <p14:tracePt t="32443" x="5251450" y="3411538"/>
          <p14:tracePt t="32501" x="5251450" y="3402013"/>
          <p14:tracePt t="32548" x="5241925" y="3392488"/>
          <p14:tracePt t="32555" x="5232400" y="3382963"/>
          <p14:tracePt t="32579" x="5232400" y="3375025"/>
          <p14:tracePt t="32587" x="5232400" y="3365500"/>
          <p14:tracePt t="32598" x="5232400" y="3355975"/>
          <p14:tracePt t="32602" x="5232400" y="3338513"/>
          <p14:tracePt t="32611" x="5224463" y="3319463"/>
          <p14:tracePt t="32618" x="5214938" y="3302000"/>
          <p14:tracePt t="32626" x="5214938" y="3273425"/>
          <p14:tracePt t="32634" x="5205413" y="3255963"/>
          <p14:tracePt t="32641" x="5205413" y="3228975"/>
          <p14:tracePt t="32650" x="5205413" y="3209925"/>
          <p14:tracePt t="32658" x="5205413" y="3173413"/>
          <p14:tracePt t="32665" x="5205413" y="3163888"/>
          <p14:tracePt t="32673" x="5205413" y="3146425"/>
          <p14:tracePt t="32681" x="5187950" y="3109913"/>
          <p14:tracePt t="32690" x="5187950" y="3090863"/>
          <p14:tracePt t="32698" x="5187950" y="3073400"/>
          <p14:tracePt t="32713" x="5187950" y="3046413"/>
          <p14:tracePt t="32721" x="5187950" y="3027363"/>
          <p14:tracePt t="32729" x="5187950" y="3009900"/>
          <p14:tracePt t="32737" x="5187950" y="3000375"/>
          <p14:tracePt t="32746" x="5187950" y="2990850"/>
          <p14:tracePt t="32753" x="5187950" y="2982913"/>
          <p14:tracePt t="32769" x="5187950" y="2954338"/>
          <p14:tracePt t="32794" x="5187950" y="2946400"/>
          <p14:tracePt t="32811" x="5187950" y="2927350"/>
          <p14:tracePt t="32828" x="5187950" y="2917825"/>
          <p14:tracePt t="32849" x="5187950" y="2909888"/>
          <p14:tracePt t="32857" x="5187950" y="2900363"/>
          <p14:tracePt t="32873" x="5187950" y="2881313"/>
          <p14:tracePt t="32907" x="5187950" y="2873375"/>
          <p14:tracePt t="32922" x="5187950" y="2863850"/>
          <p14:tracePt t="32929" x="5195888" y="2844800"/>
          <p14:tracePt t="32937" x="5195888" y="2836863"/>
          <p14:tracePt t="32945" x="5195888" y="2817813"/>
          <p14:tracePt t="32953" x="5195888" y="2800350"/>
          <p14:tracePt t="32971" x="5195888" y="2781300"/>
          <p14:tracePt t="32979" x="5195888" y="2754313"/>
          <p14:tracePt t="32986" x="5195888" y="2744788"/>
          <p14:tracePt t="32997" x="5205413" y="2735263"/>
          <p14:tracePt t="33002" x="5214938" y="2708275"/>
          <p14:tracePt t="33019" x="5214938" y="2690813"/>
          <p14:tracePt t="33027" x="5214938" y="2671763"/>
          <p14:tracePt t="33035" x="5224463" y="2654300"/>
          <p14:tracePt t="33046" x="5224463" y="2625725"/>
          <p14:tracePt t="33049" x="5224463" y="2617788"/>
          <p14:tracePt t="33058" x="5224463" y="2598738"/>
          <p14:tracePt t="33069" x="5241925" y="2571750"/>
          <p14:tracePt t="33075" x="5241925" y="2562225"/>
          <p14:tracePt t="33084" x="5241925" y="2554288"/>
          <p14:tracePt t="33093" x="5241925" y="2525713"/>
          <p14:tracePt t="33098" x="5241925" y="2517775"/>
          <p14:tracePt t="33106" x="5241925" y="2508250"/>
          <p14:tracePt t="33123" x="5241925" y="2498725"/>
          <p14:tracePt t="33154" x="5251450" y="2481263"/>
          <p14:tracePt t="33211" x="5260975" y="2481263"/>
          <p14:tracePt t="33260" x="5260975" y="2489200"/>
          <p14:tracePt t="33266" x="5260975" y="2508250"/>
          <p14:tracePt t="33273" x="5260975" y="2517775"/>
          <p14:tracePt t="33289" x="5260975" y="2535238"/>
          <p14:tracePt t="33297" x="5260975" y="2544763"/>
          <p14:tracePt t="33305" x="5260975" y="2554288"/>
          <p14:tracePt t="33313" x="5260975" y="2562225"/>
          <p14:tracePt t="33322" x="5260975" y="2571750"/>
          <p14:tracePt t="33329" x="5260975" y="2589213"/>
          <p14:tracePt t="33338" x="5260975" y="2608263"/>
          <p14:tracePt t="33345" x="5260975" y="2617788"/>
          <p14:tracePt t="33354" x="5260975" y="2625725"/>
          <p14:tracePt t="33363" x="5260975" y="2644775"/>
          <p14:tracePt t="33370" x="5260975" y="2654300"/>
          <p14:tracePt t="33378" x="5260975" y="2681288"/>
          <p14:tracePt t="33386" x="5260975" y="2690813"/>
          <p14:tracePt t="33394" x="5260975" y="2717800"/>
          <p14:tracePt t="33401" x="5260975" y="2727325"/>
          <p14:tracePt t="33409" x="5260975" y="2735263"/>
          <p14:tracePt t="33419" x="5260975" y="2763838"/>
          <p14:tracePt t="33443" x="5260975" y="2771775"/>
          <p14:tracePt t="33546" x="5260975" y="2781300"/>
          <p14:tracePt t="33579" x="5278438" y="2781300"/>
          <p14:tracePt t="33586" x="5278438" y="2771775"/>
          <p14:tracePt t="33611" x="5278438" y="2763838"/>
          <p14:tracePt t="33618" x="5287963" y="2754313"/>
          <p14:tracePt t="33635" x="5287963" y="2744788"/>
          <p14:tracePt t="33651" x="5287963" y="2735263"/>
          <p14:tracePt t="33683" x="5297488" y="2717800"/>
          <p14:tracePt t="33699" x="5305425" y="2708275"/>
          <p14:tracePt t="33714" x="5305425" y="2698750"/>
          <p14:tracePt t="33729" x="5305425" y="2690813"/>
          <p14:tracePt t="33763" x="5314950" y="2681288"/>
          <p14:tracePt t="33769" x="5314950" y="2662238"/>
          <p14:tracePt t="33786" x="5314950" y="2654300"/>
          <p14:tracePt t="33795" x="5314950" y="2644775"/>
          <p14:tracePt t="33801" x="5314950" y="2635250"/>
          <p14:tracePt t="33818" x="5314950" y="2625725"/>
          <p14:tracePt t="33841" x="5314950" y="2617788"/>
          <p14:tracePt t="33939" x="5314950" y="2608263"/>
          <p14:tracePt t="33954" x="5314950" y="2598738"/>
          <p14:tracePt t="33963" x="5314950" y="2571750"/>
          <p14:tracePt t="33969" x="5314950" y="2562225"/>
          <p14:tracePt t="33978" x="5324475" y="2544763"/>
          <p14:tracePt t="33996" x="5334000" y="2525713"/>
          <p14:tracePt t="34003" x="5341938" y="2517775"/>
          <p14:tracePt t="34014" x="5341938" y="2498725"/>
          <p14:tracePt t="34019" x="5351463" y="2481263"/>
          <p14:tracePt t="34034" x="5351463" y="2471738"/>
          <p14:tracePt t="34043" x="5351463" y="2452688"/>
          <p14:tracePt t="34050" x="5360988" y="2452688"/>
          <p14:tracePt t="34066" x="5360988" y="2444750"/>
          <p14:tracePt t="34081" x="5360988" y="2435225"/>
          <p14:tracePt t="34100" x="5368925" y="2425700"/>
          <p14:tracePt t="34225" x="5368925" y="2435225"/>
          <p14:tracePt t="34434" x="5368925" y="2444750"/>
          <p14:tracePt t="34450" x="5368925" y="2452688"/>
          <p14:tracePt t="34458" x="5368925" y="2471738"/>
          <p14:tracePt t="34466" x="5368925" y="2481263"/>
          <p14:tracePt t="34473" x="5368925" y="2498725"/>
          <p14:tracePt t="34489" x="5368925" y="2525713"/>
          <p14:tracePt t="34498" x="5368925" y="2535238"/>
          <p14:tracePt t="34505" x="5368925" y="2544763"/>
          <p14:tracePt t="34513" x="5368925" y="2571750"/>
          <p14:tracePt t="34529" x="5351463" y="2589213"/>
          <p14:tracePt t="34538" x="5351463" y="2608263"/>
          <p14:tracePt t="34545" x="5351463" y="2617788"/>
          <p14:tracePt t="34561" x="5351463" y="2644775"/>
          <p14:tracePt t="34570" x="5341938" y="2654300"/>
          <p14:tracePt t="34578" x="5334000" y="2671763"/>
          <p14:tracePt t="34585" x="5334000" y="2690813"/>
          <p14:tracePt t="34595" x="5334000" y="2717800"/>
          <p14:tracePt t="34604" x="5324475" y="2744788"/>
          <p14:tracePt t="34615" x="5324475" y="2763838"/>
          <p14:tracePt t="34619" x="5324475" y="2800350"/>
          <p14:tracePt t="34627" x="5305425" y="2836863"/>
          <p14:tracePt t="34634" x="5305425" y="2854325"/>
          <p14:tracePt t="34646" x="5305425" y="2881313"/>
          <p14:tracePt t="34649" x="5297488" y="2890838"/>
          <p14:tracePt t="34660" x="5297488" y="2909888"/>
          <p14:tracePt t="34667" x="5287963" y="2936875"/>
          <p14:tracePt t="34675" x="5278438" y="2963863"/>
          <p14:tracePt t="34684" x="5278438" y="2973388"/>
          <p14:tracePt t="34691" x="5278438" y="2982913"/>
          <p14:tracePt t="34698" x="5268913" y="3000375"/>
          <p14:tracePt t="34716" x="5260975" y="3009900"/>
          <p14:tracePt t="34723" x="5251450" y="3017838"/>
          <p14:tracePt t="34733" x="5251450" y="3027363"/>
          <p14:tracePt t="34753" x="5241925" y="3046413"/>
          <p14:tracePt t="34796" x="5232400" y="3046413"/>
          <p14:tracePt t="34817" x="5232400" y="3054350"/>
          <p14:tracePt t="34827" x="5232400" y="3063875"/>
          <p14:tracePt t="34833" x="5232400" y="3073400"/>
          <p14:tracePt t="34842" x="5224463" y="3090863"/>
          <p14:tracePt t="34849" x="5214938" y="3100388"/>
          <p14:tracePt t="34857" x="5205413" y="3119438"/>
          <p14:tracePt t="34865" x="5195888" y="3136900"/>
          <p14:tracePt t="34873" x="5195888" y="3155950"/>
          <p14:tracePt t="34881" x="5187950" y="3173413"/>
          <p14:tracePt t="34891" x="5168900" y="3200400"/>
          <p14:tracePt t="34897" x="5168900" y="3209925"/>
          <p14:tracePt t="34907" x="5168900" y="3236913"/>
          <p14:tracePt t="34913" x="5159375" y="3255963"/>
          <p14:tracePt t="34921" x="5151438" y="3265488"/>
          <p14:tracePt t="34929" x="5141913" y="3292475"/>
          <p14:tracePt t="34947" x="5132388" y="3309938"/>
          <p14:tracePt t="34953" x="5122863" y="3328988"/>
          <p14:tracePt t="34970" x="5122863" y="3338513"/>
          <p14:tracePt t="34979" x="5114925" y="3355975"/>
          <p14:tracePt t="34994" x="5114925" y="3365500"/>
          <p14:tracePt t="35035" x="5114925" y="3375025"/>
          <p14:tracePt t="35251" x="5114925" y="3365500"/>
          <p14:tracePt t="35259" x="5114925" y="3346450"/>
          <p14:tracePt t="35268" x="5114925" y="3328988"/>
          <p14:tracePt t="35273" x="5114925" y="3302000"/>
          <p14:tracePt t="35282" x="5114925" y="3282950"/>
          <p14:tracePt t="35289" x="5114925" y="3273425"/>
          <p14:tracePt t="35297" x="5114925" y="3246438"/>
          <p14:tracePt t="35306" x="5114925" y="3236913"/>
          <p14:tracePt t="35315" x="5114925" y="3200400"/>
          <p14:tracePt t="35323" x="5105400" y="3182938"/>
          <p14:tracePt t="35332" x="5095875" y="3155950"/>
          <p14:tracePt t="35339" x="5078413" y="3109913"/>
          <p14:tracePt t="35348" x="5068888" y="3090863"/>
          <p14:tracePt t="35355" x="5059363" y="3063875"/>
          <p14:tracePt t="35365" x="5049838" y="3036888"/>
          <p14:tracePt t="35371" x="5032375" y="3000375"/>
          <p14:tracePt t="35380" x="5022850" y="2982913"/>
          <p14:tracePt t="35388" x="5014913" y="2963863"/>
          <p14:tracePt t="35395" x="5014913" y="2946400"/>
          <p14:tracePt t="35402" x="5014913" y="2917825"/>
          <p14:tracePt t="35411" x="5014913" y="2909888"/>
          <p14:tracePt t="35417" x="5014913" y="2900363"/>
          <p14:tracePt t="35425" x="5005388" y="2900363"/>
          <p14:tracePt t="35449" x="5005388" y="2881313"/>
          <p14:tracePt t="35518" x="4995863" y="2873375"/>
          <p14:tracePt t="35554" x="4986338" y="2873375"/>
          <p14:tracePt t="35562" x="4978400" y="2881313"/>
          <p14:tracePt t="35578" x="4978400" y="2890838"/>
          <p14:tracePt t="35596" x="4968875" y="2909888"/>
          <p14:tracePt t="35612" x="4968875" y="2917825"/>
          <p14:tracePt t="35619" x="4968875" y="2936875"/>
          <p14:tracePt t="35633" x="4959350" y="2946400"/>
          <p14:tracePt t="35641" x="4959350" y="2954338"/>
          <p14:tracePt t="35666" x="4959350" y="2963863"/>
          <p14:tracePt t="35858" x="4968875" y="2990850"/>
          <p14:tracePt t="35865" x="5005388" y="3009900"/>
          <p14:tracePt t="35874" x="5032375" y="3009900"/>
          <p14:tracePt t="35882" x="5059363" y="3036888"/>
          <p14:tracePt t="35897" x="5078413" y="3046413"/>
          <p14:tracePt t="35898" x="5095875" y="3054350"/>
          <p14:tracePt t="35905" x="5132388" y="3090863"/>
          <p14:tracePt t="35913" x="5141913" y="3100388"/>
          <p14:tracePt t="35923" x="5141913" y="3109913"/>
          <p14:tracePt t="35931" x="5151438" y="3119438"/>
          <p14:tracePt t="35939" x="5159375" y="3136900"/>
          <p14:tracePt t="35960" x="5168900" y="3155950"/>
          <p14:tracePt t="35962" x="5178425" y="3163888"/>
          <p14:tracePt t="35974" x="5178425" y="3173413"/>
          <p14:tracePt t="35977" x="5178425" y="3192463"/>
          <p14:tracePt t="36002" x="5178425" y="3209925"/>
          <p14:tracePt t="36019" x="5178425" y="3219450"/>
          <p14:tracePt t="36025" x="5178425" y="3228975"/>
          <p14:tracePt t="36049" x="5178425" y="3236913"/>
          <p14:tracePt t="36074" x="5178425" y="3246438"/>
          <p14:tracePt t="36082" x="5178425" y="3255963"/>
          <p14:tracePt t="36098" x="5178425" y="3265488"/>
          <p14:tracePt t="36106" x="5178425" y="3273425"/>
          <p14:tracePt t="36114" x="5178425" y="3292475"/>
          <p14:tracePt t="36121" x="5178425" y="3302000"/>
          <p14:tracePt t="36145" x="5178425" y="3309938"/>
          <p14:tracePt t="36153" x="5178425" y="3338513"/>
          <p14:tracePt t="36161" x="5178425" y="3346450"/>
          <p14:tracePt t="36170" x="5178425" y="3355975"/>
          <p14:tracePt t="36177" x="5178425" y="3375025"/>
          <p14:tracePt t="36201" x="5178425" y="3382963"/>
          <p14:tracePt t="36217" x="5178425" y="3392488"/>
          <p14:tracePt t="36491" x="5178425" y="3411538"/>
          <p14:tracePt t="36523" x="5178425" y="3419475"/>
          <p14:tracePt t="36539" x="5178425" y="3438525"/>
          <p14:tracePt t="36553" x="5224463" y="3446463"/>
          <p14:tracePt t="36562" x="5232400" y="3455988"/>
          <p14:tracePt t="36570" x="5241925" y="3465513"/>
          <p14:tracePt t="36577" x="5251450" y="3475038"/>
          <p14:tracePt t="36587" x="5251450" y="3482975"/>
          <p14:tracePt t="36602" x="5260975" y="3482975"/>
          <p14:tracePt t="36612" x="5260975" y="3492500"/>
          <p14:tracePt t="36619" x="5268913" y="3502025"/>
          <p14:tracePt t="36723" x="5278438" y="3502025"/>
          <p14:tracePt t="36755" x="5278438" y="3492500"/>
          <p14:tracePt t="36771" x="5278438" y="3482975"/>
          <p14:tracePt t="36778" x="5278438" y="3475038"/>
          <p14:tracePt t="36797" x="5278438" y="3465513"/>
          <p14:tracePt t="36810" x="5278438" y="3455988"/>
          <p14:tracePt t="37037" x="5278438" y="3465513"/>
          <p14:tracePt t="37086" x="5278438" y="3475038"/>
          <p14:tracePt t="37163" x="5287963" y="3482975"/>
          <p14:tracePt t="37178" x="5297488" y="3482975"/>
          <p14:tracePt t="37188" x="5305425" y="3482975"/>
          <p14:tracePt t="37195" x="5334000" y="3465513"/>
          <p14:tracePt t="37203" x="5351463" y="3438525"/>
          <p14:tracePt t="37211" x="5378450" y="3411538"/>
          <p14:tracePt t="37218" x="5414963" y="3365500"/>
          <p14:tracePt t="37227" x="5461000" y="3328988"/>
          <p14:tracePt t="37234" x="5497513" y="3292475"/>
          <p14:tracePt t="37243" x="5543550" y="3246438"/>
          <p14:tracePt t="37251" x="5588000" y="3209925"/>
          <p14:tracePt t="37259" x="5643563" y="3163888"/>
          <p14:tracePt t="37270" x="5707063" y="3109913"/>
          <p14:tracePt t="37273" x="5770563" y="3073400"/>
          <p14:tracePt t="37282" x="5816600" y="3036888"/>
          <p14:tracePt t="37289" x="5853113" y="3009900"/>
          <p14:tracePt t="37297" x="5907088" y="2982913"/>
          <p14:tracePt t="37305" x="5935663" y="2963863"/>
          <p14:tracePt t="37313" x="5980113" y="2946400"/>
          <p14:tracePt t="37321" x="6007100" y="2936875"/>
          <p14:tracePt t="37329" x="6053138" y="2927350"/>
          <p14:tracePt t="37339" x="6116638" y="2890838"/>
          <p14:tracePt t="37346" x="6145213" y="2881313"/>
          <p14:tracePt t="37355" x="6181725" y="2854325"/>
          <p14:tracePt t="37363" x="6235700" y="2836863"/>
          <p14:tracePt t="37371" x="6281738" y="2827338"/>
          <p14:tracePt t="37380" x="6326188" y="2800350"/>
          <p14:tracePt t="37387" x="6354763" y="2781300"/>
          <p14:tracePt t="37394" x="6381750" y="2771775"/>
          <p14:tracePt t="37401" x="6418263" y="2763838"/>
          <p14:tracePt t="37411" x="6445250" y="2763838"/>
          <p14:tracePt t="37419" x="6472238" y="2754313"/>
          <p14:tracePt t="37425" x="6491288" y="2744788"/>
          <p14:tracePt t="37434" x="6508750" y="2735263"/>
          <p14:tracePt t="37442" x="6527800" y="2735263"/>
          <p14:tracePt t="37451" x="6537325" y="2735263"/>
          <p14:tracePt t="37458" x="6564313" y="2735263"/>
          <p14:tracePt t="37466" x="6573838" y="2735263"/>
          <p14:tracePt t="37473" x="6600825" y="2735263"/>
          <p14:tracePt t="37482" x="6618288" y="2735263"/>
          <p14:tracePt t="37490" x="6645275" y="2735263"/>
          <p14:tracePt t="37497" x="6654800" y="2735263"/>
          <p14:tracePt t="37505" x="6691313" y="2735263"/>
          <p14:tracePt t="37514" x="6700838" y="2735263"/>
          <p14:tracePt t="37521" x="6746875" y="2735263"/>
          <p14:tracePt t="37529" x="6773863" y="2735263"/>
          <p14:tracePt t="37537" x="6800850" y="2735263"/>
          <p14:tracePt t="37545" x="6846888" y="2735263"/>
          <p14:tracePt t="37553" x="6864350" y="2735263"/>
          <p14:tracePt t="37562" x="6900863" y="2717800"/>
          <p14:tracePt t="37570" x="6937375" y="2717800"/>
          <p14:tracePt t="37578" x="6964363" y="2708275"/>
          <p14:tracePt t="37595" x="6992938" y="2698750"/>
          <p14:tracePt t="37603" x="7010400" y="2681288"/>
          <p14:tracePt t="37612" x="7029450" y="2681288"/>
          <p14:tracePt t="37619" x="7037388" y="2671763"/>
          <p14:tracePt t="37627" x="7056438" y="2662238"/>
          <p14:tracePt t="37635" x="7073900" y="2654300"/>
          <p14:tracePt t="37645" x="7083425" y="2654300"/>
          <p14:tracePt t="37650" x="7110413" y="2625725"/>
          <p14:tracePt t="37659" x="7138988" y="2617788"/>
          <p14:tracePt t="37667" x="7156450" y="2608263"/>
          <p14:tracePt t="37675" x="7192963" y="2589213"/>
          <p14:tracePt t="37683" x="7219950" y="2571750"/>
          <p14:tracePt t="37690" x="7239000" y="2562225"/>
          <p14:tracePt t="37698" x="7283450" y="2517775"/>
          <p14:tracePt t="37705" x="7312025" y="2489200"/>
          <p14:tracePt t="37713" x="7348538" y="2462213"/>
          <p14:tracePt t="37721" x="7392988" y="2425700"/>
          <p14:tracePt t="37729" x="7412038" y="2408238"/>
          <p14:tracePt t="37737" x="7458075" y="2371725"/>
          <p14:tracePt t="37745" x="7475538" y="2362200"/>
          <p14:tracePt t="37753" x="7494588" y="2352675"/>
          <p14:tracePt t="37770" x="7502525" y="2343150"/>
          <p14:tracePt t="37830" x="7512050" y="2335213"/>
          <p14:tracePt t="37849" x="7512050" y="2325688"/>
          <p14:tracePt t="37897" x="7512050" y="2316163"/>
          <p14:tracePt t="37921" x="7512050" y="2298700"/>
          <p14:tracePt t="37939" x="7512050" y="2289175"/>
          <p14:tracePt t="37954" x="7512050" y="2279650"/>
          <p14:tracePt t="37994" x="7512050" y="2270125"/>
          <p14:tracePt t="38035" x="7512050" y="2262188"/>
          <p14:tracePt t="38086" x="7512050" y="2252663"/>
          <p14:tracePt t="38452" x="7502525" y="2252663"/>
          <p14:tracePt t="38458" x="7494588" y="2252663"/>
          <p14:tracePt t="38481" x="7494588" y="2262188"/>
          <p14:tracePt t="38489" x="7494588" y="2270125"/>
          <p14:tracePt t="38634" x="7494588" y="2252663"/>
          <p14:tracePt t="38649" x="7494588" y="2243138"/>
          <p14:tracePt t="38665" x="7494588" y="2233613"/>
          <p14:tracePt t="38754" x="7494588" y="2243138"/>
          <p14:tracePt t="38762" x="7485063" y="2262188"/>
          <p14:tracePt t="38785" x="7485063" y="2270125"/>
          <p14:tracePt t="38899" x="7485063" y="2262188"/>
          <p14:tracePt t="38913" x="7485063" y="2243138"/>
          <p14:tracePt t="38929" x="7485063" y="2233613"/>
          <p14:tracePt t="39001" x="7485063" y="2252663"/>
          <p14:tracePt t="39010" x="7485063" y="2279650"/>
          <p14:tracePt t="39017" x="7485063" y="2306638"/>
          <p14:tracePt t="39026" x="7485063" y="2335213"/>
          <p14:tracePt t="39033" x="7485063" y="2371725"/>
          <p14:tracePt t="39041" x="7485063" y="2398713"/>
          <p14:tracePt t="39050" x="7485063" y="2425700"/>
          <p14:tracePt t="39057" x="7485063" y="2435225"/>
          <p14:tracePt t="39065" x="7485063" y="2452688"/>
          <p14:tracePt t="39081" x="7485063" y="2471738"/>
          <p14:tracePt t="39155" x="7485063" y="2452688"/>
          <p14:tracePt t="39162" x="7485063" y="2435225"/>
          <p14:tracePt t="39169" x="7485063" y="2425700"/>
          <p14:tracePt t="39178" x="7485063" y="2408238"/>
          <p14:tracePt t="39194" x="7485063" y="2398713"/>
          <p14:tracePt t="39234" x="7485063" y="2389188"/>
          <p14:tracePt t="39266" x="7485063" y="2371725"/>
          <p14:tracePt t="39290" x="7485063" y="2362200"/>
          <p14:tracePt t="39305" x="7494588" y="2352675"/>
          <p14:tracePt t="39393" x="7494588" y="2343150"/>
          <p14:tracePt t="39504" x="7494588" y="2362200"/>
          <p14:tracePt t="39520" x="7485063" y="2371725"/>
          <p14:tracePt t="40322" x="7485063" y="2389188"/>
          <p14:tracePt t="40603" x="7485063" y="2398713"/>
          <p14:tracePt t="40619" x="7485063" y="2408238"/>
          <p14:tracePt t="40648" x="7485063" y="2425700"/>
          <p14:tracePt t="40658" x="7485063" y="2435225"/>
          <p14:tracePt t="41099" x="7485063" y="2444750"/>
          <p14:tracePt t="41110" x="7485063" y="2452688"/>
          <p14:tracePt t="41115" x="7485063" y="2481263"/>
          <p14:tracePt t="41129" x="7485063" y="2489200"/>
          <p14:tracePt t="41140" x="7485063" y="2508250"/>
          <p14:tracePt t="41219" x="7485063" y="2481263"/>
          <p14:tracePt t="41225" x="7485063" y="2462213"/>
          <p14:tracePt t="41234" x="7485063" y="2435225"/>
          <p14:tracePt t="41242" x="7485063" y="2416175"/>
          <p14:tracePt t="41249" x="7485063" y="2389188"/>
          <p14:tracePt t="41257" x="7485063" y="2371725"/>
          <p14:tracePt t="41265" x="7485063" y="2343150"/>
          <p14:tracePt t="41273" x="7485063" y="2335213"/>
          <p14:tracePt t="41282" x="7485063" y="2325688"/>
          <p14:tracePt t="41290" x="7485063" y="2306638"/>
          <p14:tracePt t="41362" x="7485063" y="2335213"/>
          <p14:tracePt t="41370" x="7485063" y="2352675"/>
          <p14:tracePt t="41378" x="7475538" y="2408238"/>
          <p14:tracePt t="41385" x="7475538" y="2416175"/>
          <p14:tracePt t="41394" x="7475538" y="2452688"/>
          <p14:tracePt t="41402" x="7475538" y="2481263"/>
          <p14:tracePt t="41411" x="7475538" y="2498725"/>
          <p14:tracePt t="41417" x="7475538" y="2508250"/>
          <p14:tracePt t="41427" x="7466013" y="2525713"/>
          <p14:tracePt t="41441" x="7458075" y="2535238"/>
          <p14:tracePt t="41627" x="7466013" y="2535238"/>
          <p14:tracePt t="41635" x="7475538" y="2535238"/>
          <p14:tracePt t="41645" x="7475538" y="2525713"/>
          <p14:tracePt t="41650" x="7494588" y="2508250"/>
          <p14:tracePt t="41658" x="7494588" y="2498725"/>
          <p14:tracePt t="41666" x="7494588" y="2481263"/>
          <p14:tracePt t="41673" x="7502525" y="2452688"/>
          <p14:tracePt t="41681" x="7502525" y="2444750"/>
          <p14:tracePt t="41689" x="7512050" y="2416175"/>
          <p14:tracePt t="41697" x="7512050" y="2398713"/>
          <p14:tracePt t="41707" x="7512050" y="2389188"/>
          <p14:tracePt t="41715" x="7521575" y="2371725"/>
          <p14:tracePt t="41733" x="7521575" y="2362200"/>
          <p14:tracePt t="41751" x="7521575" y="2352675"/>
          <p14:tracePt t="41850" x="7521575" y="2362200"/>
          <p14:tracePt t="41896" x="7521575" y="2371725"/>
          <p14:tracePt t="42010" x="7521575" y="2389188"/>
          <p14:tracePt t="42017" x="7521575" y="2398713"/>
          <p14:tracePt t="42033" x="7521575" y="2408238"/>
          <p14:tracePt t="42041" x="7521575" y="2416175"/>
          <p14:tracePt t="42049" x="7521575" y="2435225"/>
          <p14:tracePt t="42057" x="7521575" y="2444750"/>
          <p14:tracePt t="42074" x="7502525" y="2471738"/>
          <p14:tracePt t="42907" x="7502525" y="2462213"/>
          <p14:tracePt t="42917" x="7502525" y="2452688"/>
          <p14:tracePt t="42921" x="7502525" y="2444750"/>
          <p14:tracePt t="42930" x="7502525" y="2435225"/>
          <p14:tracePt t="42937" x="7502525" y="2425700"/>
          <p14:tracePt t="42945" x="7502525" y="2416175"/>
          <p14:tracePt t="43840" x="7502525" y="2408238"/>
          <p14:tracePt t="43851" x="7502525" y="2398713"/>
          <p14:tracePt t="43859" x="7502525" y="2379663"/>
          <p14:tracePt t="43870" x="7502525" y="2371725"/>
          <p14:tracePt t="43916" x="7502525" y="2362200"/>
          <p14:tracePt t="43986" x="7502525" y="2371725"/>
          <p14:tracePt t="43994" x="7502525" y="2379663"/>
          <p14:tracePt t="44004" x="7502525" y="2398713"/>
          <p14:tracePt t="44010" x="7502525" y="2408238"/>
          <p14:tracePt t="44026" x="7502525" y="2416175"/>
          <p14:tracePt t="44042" x="7502525" y="2435225"/>
          <p14:tracePt t="44851" x="7502525" y="2416175"/>
          <p14:tracePt t="44883" x="7502525" y="2408238"/>
          <p14:tracePt t="44955" x="7512050" y="2398713"/>
          <p14:tracePt t="45651" x="7512050" y="2408238"/>
          <p14:tracePt t="45657" x="7512050" y="2416175"/>
          <p14:tracePt t="45673" x="7512050" y="2435225"/>
          <p14:tracePt t="45681" x="7512050" y="2444750"/>
          <p14:tracePt t="45690" x="7512050" y="2452688"/>
          <p14:tracePt t="45706" x="7512050" y="2462213"/>
          <p14:tracePt t="45802" x="7512050" y="2452688"/>
          <p14:tracePt t="45811" x="7512050" y="2444750"/>
          <p14:tracePt t="45842" x="7512050" y="2435225"/>
          <p14:tracePt t="46035" x="7512050" y="2425700"/>
          <p14:tracePt t="46041" x="7512050" y="2416175"/>
          <p14:tracePt t="46066" x="7512050" y="2408238"/>
          <p14:tracePt t="46618" x="7512050" y="2398713"/>
          <p14:tracePt t="46633" x="7512050" y="2379663"/>
          <p14:tracePt t="46650" x="7512050" y="2371725"/>
          <p14:tracePt t="46666" x="7521575" y="2371725"/>
          <p14:tracePt t="46697" x="7521575" y="2362200"/>
          <p14:tracePt t="46883" x="7521575" y="2379663"/>
          <p14:tracePt t="46895" x="7521575" y="2398713"/>
          <p14:tracePt t="46900" x="7521575" y="2408238"/>
          <p14:tracePt t="46914" x="7521575" y="2425700"/>
          <p14:tracePt t="46929" x="7521575" y="2444750"/>
          <p14:tracePt t="46945" x="7521575" y="2452688"/>
          <p14:tracePt t="46969" x="7521575" y="2462213"/>
          <p14:tracePt t="46985" x="7521575" y="2481263"/>
          <p14:tracePt t="46993" x="7512050" y="2489200"/>
          <p14:tracePt t="47003" x="7502525" y="2498725"/>
          <p14:tracePt t="47015" x="7502525" y="2508250"/>
          <p14:tracePt t="47028" x="7502525" y="2517775"/>
          <p14:tracePt t="47033" x="7494588" y="2525713"/>
          <p14:tracePt t="47049" x="7494588" y="2535238"/>
          <p14:tracePt t="47065" x="7494588" y="2544763"/>
          <p14:tracePt t="47073" x="7494588" y="2562225"/>
          <p14:tracePt t="47081" x="7494588" y="2571750"/>
          <p14:tracePt t="47097" x="7494588" y="2581275"/>
          <p14:tracePt t="47105" x="7485063" y="2608263"/>
          <p14:tracePt t="47123" x="7485063" y="2617788"/>
          <p14:tracePt t="47129" x="7485063" y="2644775"/>
          <p14:tracePt t="47137" x="7485063" y="2654300"/>
          <p14:tracePt t="47146" x="7485063" y="2662238"/>
          <p14:tracePt t="47154" x="7475538" y="2681288"/>
          <p14:tracePt t="47169" x="7475538" y="2690813"/>
          <p14:tracePt t="47178" x="7475538" y="2698750"/>
          <p14:tracePt t="47185" x="7475538" y="2708275"/>
          <p14:tracePt t="47194" x="7475538" y="2727325"/>
          <p14:tracePt t="47211" x="7475538" y="2735263"/>
          <p14:tracePt t="47379" x="7475538" y="2744788"/>
          <p14:tracePt t="47395" x="7475538" y="2763838"/>
          <p14:tracePt t="47404" x="7475538" y="2771775"/>
          <p14:tracePt t="47414" x="7475538" y="2781300"/>
          <p14:tracePt t="47417" x="7475538" y="2808288"/>
          <p14:tracePt t="47426" x="7475538" y="2817813"/>
          <p14:tracePt t="47441" x="7458075" y="2844800"/>
          <p14:tracePt t="47451" x="7458075" y="2854325"/>
          <p14:tracePt t="47457" x="7458075" y="2863850"/>
          <p14:tracePt t="47467" x="7458075" y="2873375"/>
          <p14:tracePt t="47481" x="7458075" y="2890838"/>
          <p14:tracePt t="47491" x="7458075" y="2900363"/>
          <p14:tracePt t="47500" x="7448550" y="2909888"/>
          <p14:tracePt t="47601" x="7448550" y="2927350"/>
          <p14:tracePt t="47625" x="7448550" y="2936875"/>
          <p14:tracePt t="47643" x="7439025" y="2946400"/>
          <p14:tracePt t="48425" x="7439025" y="2936875"/>
          <p14:tracePt t="48451" x="7439025" y="2917825"/>
          <p14:tracePt t="48457" x="7439025" y="2909888"/>
          <p14:tracePt t="48586" x="7439025" y="2917825"/>
          <p14:tracePt t="48594" x="7439025" y="2927350"/>
          <p14:tracePt t="48601" x="7439025" y="2936875"/>
          <p14:tracePt t="48609" x="7439025" y="2946400"/>
          <p14:tracePt t="48617" x="7429500" y="2954338"/>
          <p14:tracePt t="48626" x="7421563" y="2963863"/>
          <p14:tracePt t="48646" x="7421563" y="2973388"/>
          <p14:tracePt t="49171" x="7429500" y="2954338"/>
          <p14:tracePt t="49178" x="7448550" y="2936875"/>
          <p14:tracePt t="49185" x="7475538" y="2909888"/>
          <p14:tracePt t="49194" x="7512050" y="2890838"/>
          <p14:tracePt t="49201" x="7531100" y="2873375"/>
          <p14:tracePt t="49212" x="7548563" y="2863850"/>
          <p14:tracePt t="49221" x="7594600" y="2827338"/>
          <p14:tracePt t="49226" x="7621588" y="2808288"/>
          <p14:tracePt t="49233" x="7667625" y="2771775"/>
          <p14:tracePt t="49243" x="7685088" y="2763838"/>
          <p14:tracePt t="49250" x="7731125" y="2735263"/>
          <p14:tracePt t="49258" x="7748588" y="2717800"/>
          <p14:tracePt t="49266" x="7785100" y="2698750"/>
          <p14:tracePt t="49273" x="7821613" y="2671763"/>
          <p14:tracePt t="49281" x="7831138" y="2662238"/>
          <p14:tracePt t="49290" x="7858125" y="2662238"/>
          <p14:tracePt t="49297" x="7894638" y="2625725"/>
          <p14:tracePt t="49313" x="7904163" y="2625725"/>
          <p14:tracePt t="49321" x="7913688" y="2617788"/>
          <p14:tracePt t="49338" x="7921625" y="2608263"/>
          <p14:tracePt t="49353" x="7940675" y="2598738"/>
          <p14:tracePt t="49361" x="7950200" y="2589213"/>
          <p14:tracePt t="49370" x="7958138" y="2581275"/>
          <p14:tracePt t="49378" x="7967663" y="2571750"/>
          <p14:tracePt t="49385" x="7986713" y="2562225"/>
          <p14:tracePt t="49393" x="8004175" y="2544763"/>
          <p14:tracePt t="49402" x="8023225" y="2525713"/>
          <p14:tracePt t="49410" x="8031163" y="2517775"/>
          <p14:tracePt t="49419" x="8050213" y="2489200"/>
          <p14:tracePt t="49426" x="8059738" y="2481263"/>
          <p14:tracePt t="49433" x="8077200" y="2471738"/>
          <p14:tracePt t="49446" x="8096250" y="2462213"/>
          <p14:tracePt t="49451" x="8123238" y="2444750"/>
          <p14:tracePt t="49460" x="8140700" y="2425700"/>
          <p14:tracePt t="49475" x="8150225" y="2416175"/>
          <p14:tracePt t="49483" x="8150225" y="2408238"/>
          <p14:tracePt t="49534" x="8169275" y="2408238"/>
          <p14:tracePt t="49570" x="8177213" y="2408238"/>
          <p14:tracePt t="49611" x="8186738" y="2398713"/>
          <p14:tracePt t="49635" x="8196263" y="2389188"/>
          <p14:tracePt t="49660" x="8204200" y="2379663"/>
          <p14:tracePt t="49707" x="8223250" y="2362200"/>
          <p14:tracePt t="49921" x="8223250" y="2343150"/>
          <p14:tracePt t="49938" x="8213725" y="2335213"/>
          <p14:tracePt t="49954" x="8204200" y="2316163"/>
          <p14:tracePt t="49987" x="8196263" y="2316163"/>
          <p14:tracePt t="50011" x="8186738" y="2316163"/>
          <p14:tracePt t="50019" x="8169275" y="2325688"/>
          <p14:tracePt t="50031" x="8150225" y="2335213"/>
          <p14:tracePt t="50033" x="8140700" y="2343150"/>
          <p14:tracePt t="50043" x="8123238" y="2362200"/>
          <p14:tracePt t="50051" x="8113713" y="2371725"/>
          <p14:tracePt t="50062" x="8104188" y="2379663"/>
          <p14:tracePt t="50130" x="8096250" y="2379663"/>
          <p14:tracePt t="50145" x="8096250" y="2371725"/>
          <p14:tracePt t="50154" x="8096250" y="2362200"/>
          <p14:tracePt t="50170" x="8096250" y="2352675"/>
          <p14:tracePt t="50194" x="8096250" y="2343150"/>
          <p14:tracePt t="50275" x="8096250" y="2335213"/>
          <p14:tracePt t="50291" x="8104188" y="2335213"/>
          <p14:tracePt t="50298" x="8140700" y="2335213"/>
          <p14:tracePt t="50306" x="8177213" y="2335213"/>
          <p14:tracePt t="50314" x="8223250" y="2335213"/>
          <p14:tracePt t="50322" x="8296275" y="2362200"/>
          <p14:tracePt t="50329" x="8369300" y="2362200"/>
          <p14:tracePt t="50337" x="8432800" y="2389188"/>
          <p14:tracePt t="50346" x="8515350" y="2398713"/>
          <p14:tracePt t="50353" x="8588375" y="2398713"/>
          <p14:tracePt t="50361" x="8642350" y="2408238"/>
          <p14:tracePt t="50369" x="8705850" y="2408238"/>
          <p14:tracePt t="50378" x="8734425" y="2408238"/>
          <p14:tracePt t="50386" x="8742363" y="2408238"/>
          <p14:tracePt t="50393" x="8742363" y="2416175"/>
          <p14:tracePt t="50410" x="8761413" y="2416175"/>
          <p14:tracePt t="50593" x="8770938" y="2416175"/>
          <p14:tracePt t="50618" x="8761413" y="2408238"/>
          <p14:tracePt t="50633" x="8751888" y="2398713"/>
          <p14:tracePt t="50643" x="8734425" y="2389188"/>
          <p14:tracePt t="50649" x="8705850" y="2379663"/>
          <p14:tracePt t="50657" x="8678863" y="2362200"/>
          <p14:tracePt t="50665" x="8678863" y="2352675"/>
          <p14:tracePt t="50673" x="8669338" y="2343150"/>
          <p14:tracePt t="50682" x="8661400" y="2343150"/>
          <p14:tracePt t="50690" x="8651875" y="2335213"/>
          <p14:tracePt t="50705" x="8642350" y="2335213"/>
          <p14:tracePt t="50722" x="8632825" y="2335213"/>
          <p14:tracePt t="50730" x="8624888" y="2325688"/>
          <p14:tracePt t="50749" x="8624888" y="2316163"/>
          <p14:tracePt t="50764" x="8615363" y="2316163"/>
          <p14:tracePt t="50781" x="8605838" y="2316163"/>
          <p14:tracePt t="50785" x="8596313" y="2316163"/>
          <p14:tracePt t="50795" x="8578850" y="2316163"/>
          <p14:tracePt t="50813" x="8569325" y="2316163"/>
          <p14:tracePt t="51242" x="8559800" y="2316163"/>
          <p14:tracePt t="51330" x="8559800" y="2306638"/>
          <p14:tracePt t="51787" x="8532813" y="2306638"/>
          <p14:tracePt t="51859" x="8523288" y="2316163"/>
          <p14:tracePt t="52195" x="8523288" y="2325688"/>
          <p14:tracePt t="52205" x="8523288" y="2343150"/>
          <p14:tracePt t="52210" x="8523288" y="2362200"/>
          <p14:tracePt t="52219" x="8523288" y="2389188"/>
          <p14:tracePt t="52226" x="8523288" y="2408238"/>
          <p14:tracePt t="52233" x="8515350" y="2462213"/>
          <p14:tracePt t="52242" x="8505825" y="2489200"/>
          <p14:tracePt t="52249" x="8478838" y="2554288"/>
          <p14:tracePt t="52257" x="8469313" y="2608263"/>
          <p14:tracePt t="52266" x="8451850" y="2690813"/>
          <p14:tracePt t="52275" x="8423275" y="2781300"/>
          <p14:tracePt t="52284" x="8415338" y="2844800"/>
          <p14:tracePt t="52291" x="8396288" y="2936875"/>
          <p14:tracePt t="52301" x="8386763" y="3027363"/>
          <p14:tracePt t="52307" x="8386763" y="3090863"/>
          <p14:tracePt t="52314" x="8378825" y="3163888"/>
          <p14:tracePt t="52321" x="8378825" y="3219450"/>
          <p14:tracePt t="52329" x="8350250" y="3265488"/>
          <p14:tracePt t="52338" x="8350250" y="3309938"/>
          <p14:tracePt t="52345" x="8350250" y="3346450"/>
          <p14:tracePt t="52353" x="8342313" y="3375025"/>
          <p14:tracePt t="52361" x="8342313" y="3411538"/>
          <p14:tracePt t="52378" x="8342313" y="3438525"/>
          <p14:tracePt t="52385" x="8342313" y="3446463"/>
          <p14:tracePt t="52394" x="8342313" y="3455988"/>
          <p14:tracePt t="52403" x="8342313" y="3465513"/>
          <p14:tracePt t="52410" x="8342313" y="3482975"/>
          <p14:tracePt t="52419" x="8342313" y="3492500"/>
          <p14:tracePt t="52434" x="8342313" y="3502025"/>
          <p14:tracePt t="52442" x="8342313" y="3529013"/>
          <p14:tracePt t="52449" x="8332788" y="3548063"/>
          <p14:tracePt t="52461" x="8332788" y="3575050"/>
          <p14:tracePt t="52467" x="8332788" y="3621088"/>
          <p14:tracePt t="52475" x="8332788" y="3648075"/>
          <p14:tracePt t="52484" x="8332788" y="3694113"/>
          <p14:tracePt t="52491" x="8332788" y="3748088"/>
          <p14:tracePt t="52504" x="8332788" y="3784600"/>
          <p14:tracePt t="52505" x="8332788" y="3821113"/>
          <p14:tracePt t="52515" x="8332788" y="3875088"/>
          <p14:tracePt t="52521" x="8332788" y="3911600"/>
          <p14:tracePt t="52529" x="8332788" y="3948113"/>
          <p14:tracePt t="52537" x="8332788" y="3976688"/>
          <p14:tracePt t="52545" x="8332788" y="3984625"/>
          <p14:tracePt t="52553" x="8332788" y="4003675"/>
          <p14:tracePt t="52563" x="8332788" y="4030663"/>
          <p14:tracePt t="52569" x="8332788" y="4040188"/>
          <p14:tracePt t="52577" x="8332788" y="4049713"/>
          <p14:tracePt t="52585" x="8332788" y="4067175"/>
          <p14:tracePt t="52601" x="8332788" y="4076700"/>
          <p14:tracePt t="52731" x="8342313" y="4076700"/>
          <p14:tracePt t="52751" x="8342313" y="4049713"/>
          <p14:tracePt t="52753" x="8350250" y="4030663"/>
          <p14:tracePt t="52763" x="8350250" y="4021138"/>
          <p14:tracePt t="52769" x="8350250" y="3994150"/>
          <p14:tracePt t="52777" x="8350250" y="3984625"/>
          <p14:tracePt t="52785" x="8350250" y="3957638"/>
          <p14:tracePt t="52796" x="8350250" y="3940175"/>
          <p14:tracePt t="52801" x="8350250" y="3911600"/>
          <p14:tracePt t="52812" x="8350250" y="3894138"/>
          <p14:tracePt t="52817" x="8350250" y="3867150"/>
          <p14:tracePt t="52827" x="8350250" y="3840163"/>
          <p14:tracePt t="52835" x="8350250" y="3811588"/>
          <p14:tracePt t="52850" x="8350250" y="3748088"/>
          <p14:tracePt t="52863" x="8350250" y="3721100"/>
          <p14:tracePt t="52867" x="8332788" y="3694113"/>
          <p14:tracePt t="52876" x="8332788" y="3665538"/>
          <p14:tracePt t="52895" x="8313738" y="3611563"/>
          <p14:tracePt t="52897" x="8296275" y="3584575"/>
          <p14:tracePt t="52905" x="8286750" y="3556000"/>
          <p14:tracePt t="52913" x="8286750" y="3548063"/>
          <p14:tracePt t="52923" x="8277225" y="3529013"/>
          <p14:tracePt t="52932" x="8269288" y="3511550"/>
          <p14:tracePt t="52947" x="8240713" y="3475038"/>
          <p14:tracePt t="52954" x="8232775" y="3465513"/>
          <p14:tracePt t="52972" x="8223250" y="3446463"/>
          <p14:tracePt t="52977" x="8204200" y="3429000"/>
          <p14:tracePt t="52993" x="8177213" y="3402013"/>
          <p14:tracePt t="53010" x="8159750" y="3375025"/>
          <p14:tracePt t="53018" x="8140700" y="3355975"/>
          <p14:tracePt t="53028" x="8123238" y="3346450"/>
          <p14:tracePt t="53034" x="8104188" y="3346450"/>
          <p14:tracePt t="53049" x="8077200" y="3328988"/>
          <p14:tracePt t="53050" x="8059738" y="3309938"/>
          <p14:tracePt t="53063" x="8040688" y="3302000"/>
          <p14:tracePt t="53065" x="8031163" y="3292475"/>
          <p14:tracePt t="53073" x="8004175" y="3273425"/>
          <p14:tracePt t="53081" x="8004175" y="3265488"/>
          <p14:tracePt t="53089" x="7986713" y="3255963"/>
          <p14:tracePt t="53097" x="7977188" y="3255963"/>
          <p14:tracePt t="53105" x="7958138" y="3236913"/>
          <p14:tracePt t="53123" x="7950200" y="3236913"/>
          <p14:tracePt t="53129" x="7940675" y="3236913"/>
          <p14:tracePt t="53145" x="7921625" y="3228975"/>
          <p14:tracePt t="53154" x="7921625" y="3219450"/>
          <p14:tracePt t="53164" x="7894638" y="3200400"/>
          <p14:tracePt t="53180" x="7877175" y="3192463"/>
          <p14:tracePt t="53189" x="7850188" y="3182938"/>
          <p14:tracePt t="53193" x="7821613" y="3163888"/>
          <p14:tracePt t="53201" x="7794625" y="3127375"/>
          <p14:tracePt t="53210" x="7777163" y="3119438"/>
          <p14:tracePt t="53218" x="7740650" y="3109913"/>
          <p14:tracePt t="53226" x="7721600" y="3090863"/>
          <p14:tracePt t="53233" x="7694613" y="3082925"/>
          <p14:tracePt t="53249" x="7675563" y="3073400"/>
          <p14:tracePt t="53258" x="7658100" y="3054350"/>
          <p14:tracePt t="53267" x="7639050" y="3046413"/>
          <p14:tracePt t="53273" x="7621588" y="3036888"/>
          <p14:tracePt t="53281" x="7612063" y="3036888"/>
          <p14:tracePt t="53289" x="7602538" y="3036888"/>
          <p14:tracePt t="53297" x="7594600" y="3027363"/>
          <p14:tracePt t="53348" x="7585075" y="3027363"/>
          <p14:tracePt t="53362" x="7567613" y="3027363"/>
          <p14:tracePt t="53369" x="7567613" y="3017838"/>
          <p14:tracePt t="53385" x="7558088" y="3009900"/>
          <p14:tracePt t="53441" x="7548563" y="3009900"/>
          <p14:tracePt t="53508" x="7521575" y="3000375"/>
          <p14:tracePt t="53570" x="7521575" y="2990850"/>
          <p14:tracePt t="53673" x="7521575" y="2982913"/>
          <p14:tracePt t="53714" x="7531100" y="2982913"/>
          <p14:tracePt t="53721" x="7531100" y="2990850"/>
          <p14:tracePt t="53729" x="7539038" y="3000375"/>
          <p14:tracePt t="53739" x="7548563" y="3009900"/>
          <p14:tracePt t="53755" x="7558088" y="3017838"/>
          <p14:tracePt t="54107" x="7567613" y="3017838"/>
          <p14:tracePt t="54124" x="7602538" y="3000375"/>
          <p14:tracePt t="54137" x="7612063" y="3000375"/>
          <p14:tracePt t="54145" x="7639050" y="3000375"/>
          <p14:tracePt t="54153" x="7658100" y="2990850"/>
          <p14:tracePt t="54170" x="7675563" y="2990850"/>
          <p14:tracePt t="54178" x="7685088" y="2982913"/>
          <p14:tracePt t="54203" x="7694613" y="2982913"/>
          <p14:tracePt t="54222" x="7712075" y="2982913"/>
          <p14:tracePt t="54242" x="7721600" y="2982913"/>
          <p14:tracePt t="54273" x="7731125" y="2982913"/>
          <p14:tracePt t="54290" x="7740650" y="2982913"/>
          <p14:tracePt t="54571" x="7748588" y="2982913"/>
          <p14:tracePt t="54579" x="7740650" y="3000375"/>
          <p14:tracePt t="54587" x="7731125" y="3000375"/>
          <p14:tracePt t="54619" x="7721600" y="3000375"/>
          <p14:tracePt t="54642" x="7712075" y="3000375"/>
          <p14:tracePt t="54665" x="7694613" y="3000375"/>
          <p14:tracePt t="54697" x="7685088" y="3000375"/>
          <p14:tracePt t="54714" x="7667625" y="3000375"/>
          <p14:tracePt t="54721" x="7658100" y="3000375"/>
          <p14:tracePt t="54730" x="7648575" y="3000375"/>
          <p14:tracePt t="54738" x="7639050" y="3000375"/>
          <p14:tracePt t="54747" x="7631113" y="3000375"/>
          <p14:tracePt t="54753" x="7612063" y="3000375"/>
          <p14:tracePt t="54769" x="7602538" y="3000375"/>
          <p14:tracePt t="54801" x="7594600" y="3000375"/>
          <p14:tracePt t="54826" x="7575550" y="3000375"/>
          <p14:tracePt t="54850" x="7567613" y="3000375"/>
          <p14:tracePt t="54866" x="7558088" y="3000375"/>
          <p14:tracePt t="54913" x="7558088" y="3009900"/>
          <p14:tracePt t="55475" x="7558088" y="3027363"/>
          <p14:tracePt t="55483" x="7558088" y="3046413"/>
          <p14:tracePt t="55492" x="7558088" y="3054350"/>
          <p14:tracePt t="55506" x="7558088" y="3082925"/>
          <p14:tracePt t="55513" x="7558088" y="3119438"/>
          <p14:tracePt t="55521" x="7558088" y="3127375"/>
          <p14:tracePt t="55537" x="7558088" y="3136900"/>
          <p14:tracePt t="55553" x="7558088" y="3155950"/>
          <p14:tracePt t="55642" x="7558088" y="3136900"/>
          <p14:tracePt t="55649" x="7558088" y="3119438"/>
          <p14:tracePt t="55658" x="7558088" y="3073400"/>
          <p14:tracePt t="55665" x="7558088" y="3054350"/>
          <p14:tracePt t="55675" x="7558088" y="3027363"/>
          <p14:tracePt t="55683" x="7558088" y="2990850"/>
          <p14:tracePt t="55691" x="7558088" y="2973388"/>
          <p14:tracePt t="55701" x="7558088" y="2946400"/>
          <p14:tracePt t="55706" x="7558088" y="2927350"/>
          <p14:tracePt t="55714" x="7558088" y="2917825"/>
          <p14:tracePt t="55722" x="7558088" y="2900363"/>
          <p14:tracePt t="55729" x="7558088" y="2890838"/>
          <p14:tracePt t="55765" x="7548563" y="2881313"/>
          <p14:tracePt t="55849" x="7539038" y="2881313"/>
          <p14:tracePt t="55947" x="7531100" y="2881313"/>
          <p14:tracePt t="55955" x="7531100" y="2873375"/>
          <p14:tracePt t="55962" x="7531100" y="2854325"/>
          <p14:tracePt t="55973" x="7539038" y="2808288"/>
          <p14:tracePt t="55977" x="7548563" y="2790825"/>
          <p14:tracePt t="55987" x="7548563" y="2781300"/>
          <p14:tracePt t="55998" x="7548563" y="2754313"/>
          <p14:tracePt t="56003" x="7548563" y="2735263"/>
          <p14:tracePt t="56010" x="7548563" y="2717800"/>
          <p14:tracePt t="56027" x="7548563" y="2708275"/>
          <p14:tracePt t="56042" x="7548563" y="2698750"/>
          <p14:tracePt t="56059" x="7548563" y="2681288"/>
          <p14:tracePt t="56145" x="7548563" y="2698750"/>
          <p14:tracePt t="56153" x="7548563" y="2717800"/>
          <p14:tracePt t="56162" x="7548563" y="2763838"/>
          <p14:tracePt t="56170" x="7548563" y="2781300"/>
          <p14:tracePt t="56178" x="7539038" y="2817813"/>
          <p14:tracePt t="56187" x="7531100" y="2827338"/>
          <p14:tracePt t="56193" x="7531100" y="2854325"/>
          <p14:tracePt t="56201" x="7531100" y="2863850"/>
          <p14:tracePt t="56210" x="7531100" y="2873375"/>
          <p14:tracePt t="56225" x="7531100" y="2890838"/>
          <p14:tracePt t="56361" x="7531100" y="2873375"/>
          <p14:tracePt t="56369" x="7531100" y="2863850"/>
          <p14:tracePt t="56385" x="7531100" y="2854325"/>
          <p14:tracePt t="56393" x="7521575" y="2844800"/>
          <p14:tracePt t="56410" x="7521575" y="2827338"/>
          <p14:tracePt t="56425" x="7512050" y="2827338"/>
          <p14:tracePt t="56565" x="7502525" y="2827338"/>
          <p14:tracePt t="56578" x="7502525" y="2844800"/>
          <p14:tracePt t="56597" x="7502525" y="2854325"/>
          <p14:tracePt t="56610" x="7502525" y="2863850"/>
          <p14:tracePt t="56626" x="7502525" y="2873375"/>
          <p14:tracePt t="56642" x="7502525" y="2890838"/>
          <p14:tracePt t="56682" x="7502525" y="2900363"/>
          <p14:tracePt t="56697" x="7502525" y="2909888"/>
          <p14:tracePt t="56721" x="7502525" y="2927350"/>
          <p14:tracePt t="56861" x="7502525" y="2909888"/>
          <p14:tracePt t="56867" x="7502525" y="2900363"/>
          <p14:tracePt t="56882" x="7502525" y="2890838"/>
          <p14:tracePt t="56889" x="7502525" y="2873375"/>
          <p14:tracePt t="56898" x="7502525" y="2863850"/>
          <p14:tracePt t="56905" x="7502525" y="2854325"/>
          <p14:tracePt t="57027" x="7502525" y="2863850"/>
          <p14:tracePt t="57035" x="7502525" y="2881313"/>
          <p14:tracePt t="57049" x="7502525" y="2917825"/>
          <p14:tracePt t="57049" x="7502525" y="2954338"/>
          <p14:tracePt t="57058" x="7502525" y="2990850"/>
          <p14:tracePt t="57065" x="7502525" y="3046413"/>
          <p14:tracePt t="57080" x="7502525" y="3090863"/>
          <p14:tracePt t="57082" x="7502525" y="3155950"/>
          <p14:tracePt t="57091" x="7502525" y="3228975"/>
          <p14:tracePt t="57098" x="7502525" y="3302000"/>
          <p14:tracePt t="57106" x="7502525" y="3382963"/>
          <p14:tracePt t="57114" x="7502525" y="3438525"/>
          <p14:tracePt t="57126" x="7502525" y="3492500"/>
          <p14:tracePt t="57129" x="7502525" y="3548063"/>
          <p14:tracePt t="57138" x="7502525" y="3602038"/>
          <p14:tracePt t="57146" x="7502525" y="3648075"/>
          <p14:tracePt t="57153" x="7502525" y="3675063"/>
          <p14:tracePt t="57161" x="7502525" y="3702050"/>
          <p14:tracePt t="57169" x="7502525" y="3721100"/>
          <p14:tracePt t="57177" x="7502525" y="3730625"/>
          <p14:tracePt t="57185" x="7502525" y="3738563"/>
          <p14:tracePt t="57201" x="7502525" y="3748088"/>
          <p14:tracePt t="57259" x="7502525" y="3757613"/>
          <p14:tracePt t="57291" x="7502525" y="3767138"/>
          <p14:tracePt t="57298" x="7502525" y="3775075"/>
          <p14:tracePt t="57306" x="7502525" y="3794125"/>
          <p14:tracePt t="57313" x="7502525" y="3821113"/>
          <p14:tracePt t="57322" x="7502525" y="3840163"/>
          <p14:tracePt t="57329" x="7485063" y="3875088"/>
          <p14:tracePt t="57337" x="7475538" y="3903663"/>
          <p14:tracePt t="57345" x="7475538" y="3930650"/>
          <p14:tracePt t="57353" x="7466013" y="3957638"/>
          <p14:tracePt t="57361" x="7458075" y="3994150"/>
          <p14:tracePt t="57369" x="7458075" y="4013200"/>
          <p14:tracePt t="57377" x="7429500" y="4040188"/>
          <p14:tracePt t="57385" x="7429500" y="4049713"/>
          <p14:tracePt t="57393" x="7429500" y="4057650"/>
          <p14:tracePt t="57410" x="7429500" y="4067175"/>
          <p14:tracePt t="57482" x="7429500" y="4057650"/>
          <p14:tracePt t="57489" x="7429500" y="4049713"/>
          <p14:tracePt t="57499" x="7429500" y="4030663"/>
          <p14:tracePt t="57505" x="7429500" y="4021138"/>
          <p14:tracePt t="57513" x="7429500" y="4003675"/>
          <p14:tracePt t="57521" x="7429500" y="3984625"/>
          <p14:tracePt t="57530" x="7429500" y="3976688"/>
          <p14:tracePt t="57537" x="7429500" y="3967163"/>
          <p14:tracePt t="57545" x="7429500" y="3948113"/>
          <p14:tracePt t="57553" x="7429500" y="3940175"/>
          <p14:tracePt t="57561" x="7429500" y="3930650"/>
          <p14:tracePt t="57585" x="7421563" y="3911600"/>
          <p14:tracePt t="57617" x="7402513" y="3911600"/>
          <p14:tracePt t="57634" x="7385050" y="3911600"/>
          <p14:tracePt t="57642" x="7375525" y="3911600"/>
          <p14:tracePt t="57649" x="7348538" y="3911600"/>
          <p14:tracePt t="57657" x="7329488" y="3911600"/>
          <p14:tracePt t="57665" x="7292975" y="3911600"/>
          <p14:tracePt t="57673" x="7239000" y="3911600"/>
          <p14:tracePt t="57682" x="7175500" y="3911600"/>
          <p14:tracePt t="57690" x="7102475" y="3911600"/>
          <p14:tracePt t="57697" x="7010400" y="3911600"/>
          <p14:tracePt t="57705" x="6900863" y="3911600"/>
          <p14:tracePt t="57713" x="6773863" y="3911600"/>
          <p14:tracePt t="57721" x="6627813" y="3884613"/>
          <p14:tracePt t="57730" x="6481763" y="3857625"/>
          <p14:tracePt t="57738" x="6354763" y="3857625"/>
          <p14:tracePt t="57746" x="6235700" y="3840163"/>
          <p14:tracePt t="57753" x="6145213" y="3811588"/>
          <p14:tracePt t="57761" x="6080125" y="3803650"/>
          <p14:tracePt t="57771" x="6026150" y="3803650"/>
          <p14:tracePt t="57782" x="5972175" y="3794125"/>
          <p14:tracePt t="57786" x="5926138" y="3794125"/>
          <p14:tracePt t="57797" x="5907088" y="3794125"/>
          <p14:tracePt t="57801" x="5880100" y="3794125"/>
          <p14:tracePt t="57813" x="5862638" y="3784600"/>
          <p14:tracePt t="57817" x="5853113" y="3784600"/>
          <p14:tracePt t="57826" x="5834063" y="3784600"/>
          <p14:tracePt t="57851" x="5816600" y="3767138"/>
          <p14:tracePt t="57876" x="5797550" y="3767138"/>
          <p14:tracePt t="57894" x="5780088" y="3757613"/>
          <p14:tracePt t="57897" x="5770563" y="3757613"/>
          <p14:tracePt t="57905" x="5753100" y="3748088"/>
          <p14:tracePt t="57913" x="5743575" y="3748088"/>
          <p14:tracePt t="57921" x="5743575" y="3738563"/>
          <p14:tracePt t="57930" x="5734050" y="3730625"/>
          <p14:tracePt t="57937" x="5707063" y="3711575"/>
          <p14:tracePt t="57953" x="5697538" y="3702050"/>
          <p14:tracePt t="57970" x="5688013" y="3684588"/>
          <p14:tracePt t="57978" x="5680075" y="3684588"/>
          <p14:tracePt t="57994" x="5670550" y="3665538"/>
          <p14:tracePt t="58001" x="5661025" y="3657600"/>
          <p14:tracePt t="58026" x="5653088" y="3648075"/>
          <p14:tracePt t="58033" x="5653088" y="3638550"/>
          <p14:tracePt t="58379" x="5661025" y="3629025"/>
          <p14:tracePt t="58747" x="5661025" y="3648075"/>
          <p14:tracePt t="58986" x="5661025" y="3665538"/>
          <p14:tracePt t="58993" x="5661025" y="3675063"/>
          <p14:tracePt t="59003" x="5661025" y="3684588"/>
          <p14:tracePt t="59027" x="5661025" y="3694113"/>
          <p14:tracePt t="59162" x="5661025" y="3684588"/>
          <p14:tracePt t="59211" x="5661025" y="3675063"/>
          <p14:tracePt t="59227" x="5670550" y="3665538"/>
          <p14:tracePt t="59578" x="5688013" y="3665538"/>
          <p14:tracePt t="59595" x="5707063" y="3657600"/>
          <p14:tracePt t="59601" x="5707063" y="3648075"/>
          <p14:tracePt t="59610" x="5716588" y="3638550"/>
          <p14:tracePt t="59625" x="5724525" y="3629025"/>
          <p14:tracePt t="59633" x="5743575" y="3602038"/>
          <p14:tracePt t="59642" x="5753100" y="3602038"/>
          <p14:tracePt t="59659" x="5753100" y="3592513"/>
          <p14:tracePt t="59675" x="5761038" y="3584575"/>
          <p14:tracePt t="59699" x="5770563" y="3584575"/>
          <p14:tracePt t="59706" x="5780088" y="3584575"/>
          <p14:tracePt t="59714" x="5789613" y="3584575"/>
          <p14:tracePt t="59722" x="5797550" y="3584575"/>
          <p14:tracePt t="59730" x="5826125" y="3584575"/>
          <p14:tracePt t="59748" x="5853113" y="3584575"/>
          <p14:tracePt t="59755" x="5862638" y="3584575"/>
          <p14:tracePt t="59763" x="5880100" y="3584575"/>
          <p14:tracePt t="59770" x="5907088" y="3584575"/>
          <p14:tracePt t="59779" x="5916613" y="3584575"/>
          <p14:tracePt t="59787" x="5943600" y="3584575"/>
          <p14:tracePt t="59798" x="5972175" y="3548063"/>
          <p14:tracePt t="59802" x="5980113" y="3548063"/>
          <p14:tracePt t="59815" x="6007100" y="3511550"/>
          <p14:tracePt t="59817" x="6026150" y="3482975"/>
          <p14:tracePt t="59826" x="6053138" y="3465513"/>
          <p14:tracePt t="59834" x="6053138" y="3455988"/>
          <p14:tracePt t="59842" x="6062663" y="3438525"/>
          <p14:tracePt t="59849" x="6099175" y="3392488"/>
          <p14:tracePt t="59873" x="6099175" y="3382963"/>
          <p14:tracePt t="59986" x="6089650" y="3382963"/>
          <p14:tracePt t="60001" x="6080125" y="3382963"/>
          <p14:tracePt t="60009" x="6053138" y="3402013"/>
          <p14:tracePt t="60026" x="6026150" y="3402013"/>
          <p14:tracePt t="60034" x="6016625" y="3402013"/>
          <p14:tracePt t="60050" x="6007100" y="3402013"/>
          <p14:tracePt t="60058" x="5980113" y="3402013"/>
          <p14:tracePt t="60065" x="5972175" y="3402013"/>
          <p14:tracePt t="60074" x="5943600" y="3402013"/>
          <p14:tracePt t="60081" x="5935663" y="3402013"/>
          <p14:tracePt t="60089" x="5926138" y="3402013"/>
          <p14:tracePt t="60115" x="5907088" y="3402013"/>
          <p14:tracePt t="60129" x="5889625" y="3402013"/>
          <p14:tracePt t="60137" x="5880100" y="3402013"/>
          <p14:tracePt t="60145" x="5862638" y="3402013"/>
          <p14:tracePt t="60153" x="5853113" y="3402013"/>
          <p14:tracePt t="60202" x="5843588" y="3402013"/>
          <p14:tracePt t="60242" x="5834063" y="3402013"/>
          <p14:tracePt t="60250" x="5826125" y="3402013"/>
          <p14:tracePt t="60259" x="5816600" y="3392488"/>
          <p14:tracePt t="60266" x="5807075" y="3382963"/>
          <p14:tracePt t="60273" x="5807075" y="3375025"/>
          <p14:tracePt t="60281" x="5807075" y="3365500"/>
          <p14:tracePt t="60297" x="5797550" y="3346450"/>
          <p14:tracePt t="60305" x="5789613" y="3346450"/>
          <p14:tracePt t="60313" x="5780088" y="3346450"/>
          <p14:tracePt t="60321" x="5770563" y="3346450"/>
          <p14:tracePt t="60330" x="5761038" y="3346450"/>
          <p14:tracePt t="60338" x="5734050" y="3346450"/>
          <p14:tracePt t="60345" x="5716588" y="3346450"/>
          <p14:tracePt t="60354" x="5688013" y="3338513"/>
          <p14:tracePt t="60361" x="5670550" y="3319463"/>
          <p14:tracePt t="60370" x="5643563" y="3309938"/>
          <p14:tracePt t="60378" x="5634038" y="3302000"/>
          <p14:tracePt t="60386" x="5607050" y="3273425"/>
          <p14:tracePt t="60394" x="5588000" y="3265488"/>
          <p14:tracePt t="60401" x="5580063" y="3255963"/>
          <p14:tracePt t="60409" x="5561013" y="3246438"/>
          <p14:tracePt t="60418" x="5543550" y="3228975"/>
          <p14:tracePt t="60426" x="5534025" y="3209925"/>
          <p14:tracePt t="60433" x="5534025" y="3192463"/>
          <p14:tracePt t="60442" x="5524500" y="3163888"/>
          <p14:tracePt t="60450" x="5524500" y="3146425"/>
          <p14:tracePt t="60458" x="5524500" y="3136900"/>
          <p14:tracePt t="60466" x="5507038" y="3109913"/>
          <p14:tracePt t="60473" x="5507038" y="3090863"/>
          <p14:tracePt t="60481" x="5497513" y="3073400"/>
          <p14:tracePt t="60489" x="5497513" y="3046413"/>
          <p14:tracePt t="60497" x="5497513" y="3027363"/>
          <p14:tracePt t="60506" x="5497513" y="3000375"/>
          <p14:tracePt t="60514" x="5497513" y="2982913"/>
          <p14:tracePt t="60521" x="5487988" y="2954338"/>
          <p14:tracePt t="60530" x="5487988" y="2936875"/>
          <p14:tracePt t="60537" x="5487988" y="2890838"/>
          <p14:tracePt t="60546" x="5478463" y="2863850"/>
          <p14:tracePt t="60554" x="5478463" y="2844800"/>
          <p14:tracePt t="60563" x="5478463" y="2817813"/>
          <p14:tracePt t="60569" x="5478463" y="2800350"/>
          <p14:tracePt t="60577" x="5478463" y="2771775"/>
          <p14:tracePt t="60585" x="5478463" y="2763838"/>
          <p14:tracePt t="60593" x="5478463" y="2754313"/>
          <p14:tracePt t="60666" x="5470525" y="2744788"/>
          <p14:tracePt t="60689" x="5461000" y="2744788"/>
          <p14:tracePt t="60722" x="5441950" y="2754313"/>
          <p14:tracePt t="60746" x="5434013" y="2763838"/>
          <p14:tracePt t="60778" x="5434013" y="2771775"/>
          <p14:tracePt t="60786" x="5434013" y="2790825"/>
          <p14:tracePt t="60794" x="5424488" y="2808288"/>
          <p14:tracePt t="60801" x="5414963" y="2817813"/>
          <p14:tracePt t="60809" x="5414963" y="2827338"/>
          <p14:tracePt t="60818" x="5414963" y="2844800"/>
          <p14:tracePt t="60827" x="5414963" y="2854325"/>
          <p14:tracePt t="60834" x="5414963" y="2881313"/>
          <p14:tracePt t="60843" x="5405438" y="2900363"/>
          <p14:tracePt t="60849" x="5405438" y="2927350"/>
          <p14:tracePt t="60859" x="5405438" y="2946400"/>
          <p14:tracePt t="60865" x="5405438" y="2973388"/>
          <p14:tracePt t="60873" x="5405438" y="2982913"/>
          <p14:tracePt t="60896" x="5397500" y="3046413"/>
          <p14:tracePt t="60910" x="5397500" y="3063875"/>
          <p14:tracePt t="60916" x="5397500" y="3073400"/>
          <p14:tracePt t="60922" x="5397500" y="3082925"/>
          <p14:tracePt t="60930" x="5397500" y="3100388"/>
          <p14:tracePt t="60947" x="5387975" y="3119438"/>
          <p14:tracePt t="60961" x="5387975" y="3127375"/>
          <p14:tracePt t="60977" x="5387975" y="3136900"/>
          <p14:tracePt t="60986" x="5387975" y="3146425"/>
          <p14:tracePt t="61003" x="5387975" y="3155950"/>
          <p14:tracePt t="61011" x="5387975" y="3163888"/>
          <p14:tracePt t="61026" x="5387975" y="3182938"/>
          <p14:tracePt t="61033" x="5387975" y="3192463"/>
          <p14:tracePt t="61065" x="5387975" y="3200400"/>
          <p14:tracePt t="61090" x="5387975" y="3219450"/>
          <p14:tracePt t="61192" x="5387975" y="3228975"/>
          <p14:tracePt t="61210" x="5387975" y="3236913"/>
          <p14:tracePt t="61218" x="5368925" y="3255963"/>
          <p14:tracePt t="61234" x="5368925" y="3265488"/>
          <p14:tracePt t="61242" x="5368925" y="3273425"/>
          <p14:tracePt t="61249" x="5368925" y="3282950"/>
          <p14:tracePt t="61259" x="5368925" y="3309938"/>
          <p14:tracePt t="61274" x="5368925" y="3319463"/>
          <p14:tracePt t="61290" x="5368925" y="3328988"/>
          <p14:tracePt t="61422" x="5368925" y="3346450"/>
          <p14:tracePt t="61457" x="5368925" y="3355975"/>
          <p14:tracePt t="61667" x="5378450" y="3355975"/>
          <p14:tracePt t="61698" x="5387975" y="3355975"/>
          <p14:tracePt t="61730" x="5387975" y="3346450"/>
          <p14:tracePt t="61914" x="5387975" y="3355975"/>
          <p14:tracePt t="62619" x="5397500" y="3355975"/>
          <p14:tracePt t="62651" x="5405438" y="3338513"/>
          <p14:tracePt t="62658" x="5405438" y="3328988"/>
          <p14:tracePt t="62666" x="5405438" y="3319463"/>
          <p14:tracePt t="62677" x="5414963" y="3302000"/>
          <p14:tracePt t="62697" x="5414963" y="3282950"/>
          <p14:tracePt t="62729" x="5424488" y="3273425"/>
          <p14:tracePt t="62771" x="5424488" y="3282950"/>
          <p14:tracePt t="62778" x="5424488" y="3309938"/>
          <p14:tracePt t="62787" x="5424488" y="3328988"/>
          <p14:tracePt t="62794" x="5424488" y="3365500"/>
          <p14:tracePt t="62803" x="5424488" y="3382963"/>
          <p14:tracePt t="62810" x="5424488" y="3411538"/>
          <p14:tracePt t="62817" x="5414963" y="3429000"/>
          <p14:tracePt t="62826" x="5405438" y="3438525"/>
          <p14:tracePt t="62834" x="5405438" y="3446463"/>
          <p14:tracePt t="62963" x="5405438" y="3438525"/>
          <p14:tracePt t="62971" x="5405438" y="3429000"/>
          <p14:tracePt t="62995" x="5414963" y="3419475"/>
          <p14:tracePt t="63092" x="5414963" y="3411538"/>
          <p14:tracePt t="63357" x="5414963" y="3402013"/>
          <p14:tracePt t="63362" x="5405438" y="3402013"/>
          <p14:tracePt t="63371" x="5387975" y="3411538"/>
          <p14:tracePt t="63381" x="5378450" y="3419475"/>
          <p14:tracePt t="63386" x="5360988" y="3438525"/>
          <p14:tracePt t="63395" x="5341938" y="3446463"/>
          <p14:tracePt t="63403" x="5334000" y="3465513"/>
          <p14:tracePt t="63410" x="5305425" y="3502025"/>
          <p14:tracePt t="63420" x="5297488" y="3511550"/>
          <p14:tracePt t="63427" x="5287963" y="3519488"/>
          <p14:tracePt t="63435" x="5268913" y="3556000"/>
          <p14:tracePt t="63443" x="5260975" y="3565525"/>
          <p14:tracePt t="63453" x="5251450" y="3575050"/>
          <p14:tracePt t="63474" x="5241925" y="3575050"/>
          <p14:tracePt t="63545" x="5232400" y="3575050"/>
          <p14:tracePt t="63554" x="5224463" y="3575050"/>
          <p14:tracePt t="63562" x="5205413" y="3592513"/>
          <p14:tracePt t="63570" x="5195888" y="3592513"/>
          <p14:tracePt t="63577" x="5178425" y="3592513"/>
          <p14:tracePt t="63585" x="5168900" y="3592513"/>
          <p14:tracePt t="63593" x="5141913" y="3592513"/>
          <p14:tracePt t="63609" x="5132388" y="3592513"/>
          <p14:tracePt t="63617" x="5105400" y="3592513"/>
          <p14:tracePt t="63626" x="5095875" y="3592513"/>
          <p14:tracePt t="63642" x="5068888" y="3592513"/>
          <p14:tracePt t="63667" x="5059363" y="3592513"/>
          <p14:tracePt t="63682" x="5049838" y="3592513"/>
          <p14:tracePt t="63714" x="5041900" y="3592513"/>
          <p14:tracePt t="63741" x="5032375" y="3592513"/>
          <p14:tracePt t="63746" x="5022850" y="3584575"/>
          <p14:tracePt t="63762" x="5005388" y="3565525"/>
          <p14:tracePt t="63770" x="4995863" y="3556000"/>
          <p14:tracePt t="63785" x="4995863" y="3548063"/>
          <p14:tracePt t="63795" x="4978400" y="3519488"/>
          <p14:tracePt t="63801" x="4968875" y="3511550"/>
          <p14:tracePt t="63809" x="4959350" y="3475038"/>
          <p14:tracePt t="63817" x="4959350" y="3465513"/>
          <p14:tracePt t="63826" x="4949825" y="3429000"/>
          <p14:tracePt t="63835" x="4941888" y="3429000"/>
          <p14:tracePt t="63847" x="4941888" y="3402013"/>
          <p14:tracePt t="63851" x="4941888" y="3382963"/>
          <p14:tracePt t="63861" x="4941888" y="3355975"/>
          <p14:tracePt t="63866" x="4941888" y="3319463"/>
          <p14:tracePt t="63876" x="4941888" y="3302000"/>
          <p14:tracePt t="63881" x="4941888" y="3282950"/>
          <p14:tracePt t="63890" x="4941888" y="3255963"/>
          <p14:tracePt t="63911" x="4949825" y="3200400"/>
          <p14:tracePt t="63913" x="4968875" y="3173413"/>
          <p14:tracePt t="63921" x="4986338" y="3146425"/>
          <p14:tracePt t="63929" x="5005388" y="3127375"/>
          <p14:tracePt t="63937" x="5022850" y="3119438"/>
          <p14:tracePt t="63945" x="5059363" y="3100388"/>
          <p14:tracePt t="63954" x="5086350" y="3090863"/>
          <p14:tracePt t="63961" x="5095875" y="3090863"/>
          <p14:tracePt t="63969" x="5122863" y="3090863"/>
          <p14:tracePt t="63978" x="5141913" y="3090863"/>
          <p14:tracePt t="63985" x="5168900" y="3090863"/>
          <p14:tracePt t="63994" x="5178425" y="3090863"/>
          <p14:tracePt t="64003" x="5205413" y="3090863"/>
          <p14:tracePt t="64011" x="5214938" y="3090863"/>
          <p14:tracePt t="64030" x="5224463" y="3090863"/>
          <p14:tracePt t="64034" x="5232400" y="3090863"/>
          <p14:tracePt t="64045" x="5251450" y="3100388"/>
          <p14:tracePt t="64051" x="5251450" y="3119438"/>
          <p14:tracePt t="64061" x="5251450" y="3136900"/>
          <p14:tracePt t="64067" x="5260975" y="3146425"/>
          <p14:tracePt t="64075" x="5260975" y="3173413"/>
          <p14:tracePt t="64081" x="5260975" y="3182938"/>
          <p14:tracePt t="64089" x="5268913" y="3209925"/>
          <p14:tracePt t="64105" x="5278438" y="3228975"/>
          <p14:tracePt t="64113" x="5278438" y="3246438"/>
          <p14:tracePt t="64123" x="5278438" y="3255963"/>
          <p14:tracePt t="64129" x="5278438" y="3273425"/>
          <p14:tracePt t="64140" x="5278438" y="3292475"/>
          <p14:tracePt t="64145" x="5278438" y="3302000"/>
          <p14:tracePt t="64153" x="5287963" y="3319463"/>
          <p14:tracePt t="64162" x="5297488" y="3319463"/>
          <p14:tracePt t="64170" x="5297488" y="3338513"/>
          <p14:tracePt t="64178" x="5297488" y="3355975"/>
          <p14:tracePt t="64185" x="5297488" y="3375025"/>
          <p14:tracePt t="64193" x="5297488" y="3382963"/>
          <p14:tracePt t="64201" x="5297488" y="3402013"/>
          <p14:tracePt t="64209" x="5297488" y="3429000"/>
          <p14:tracePt t="64218" x="5297488" y="3446463"/>
          <p14:tracePt t="64226" x="5297488" y="3455988"/>
          <p14:tracePt t="64234" x="5297488" y="3475038"/>
          <p14:tracePt t="64250" x="5297488" y="3482975"/>
          <p14:tracePt t="64258" x="5287963" y="3502025"/>
          <p14:tracePt t="64265" x="5278438" y="3511550"/>
          <p14:tracePt t="64273" x="5260975" y="3529013"/>
          <p14:tracePt t="64290" x="5251450" y="3538538"/>
          <p14:tracePt t="64297" x="5241925" y="3538538"/>
          <p14:tracePt t="64314" x="5214938" y="3548063"/>
          <p14:tracePt t="64329" x="5214938" y="3556000"/>
          <p14:tracePt t="64453" x="5214938" y="3548063"/>
          <p14:tracePt t="64457" x="5214938" y="3529013"/>
          <p14:tracePt t="64466" x="5214938" y="3519488"/>
          <p14:tracePt t="64474" x="5214938" y="3502025"/>
          <p14:tracePt t="64481" x="5214938" y="3492500"/>
          <p14:tracePt t="64489" x="5224463" y="3482975"/>
          <p14:tracePt t="64497" x="5224463" y="3475038"/>
          <p14:tracePt t="64506" x="5232400" y="3465513"/>
          <p14:tracePt t="64514" x="5251450" y="3446463"/>
          <p14:tracePt t="64523" x="5260975" y="3438525"/>
          <p14:tracePt t="64532" x="5260975" y="3429000"/>
          <p14:tracePt t="64539" x="5268913" y="3419475"/>
          <p14:tracePt t="64554" x="5278438" y="3411538"/>
          <p14:tracePt t="64579" x="5278438" y="3402013"/>
          <p14:tracePt t="64741" x="5278438" y="3419475"/>
          <p14:tracePt t="64750" x="5278438" y="3429000"/>
          <p14:tracePt t="64753" x="5268913" y="3446463"/>
          <p14:tracePt t="64761" x="5260975" y="3455988"/>
          <p14:tracePt t="64769" x="5260975" y="3475038"/>
          <p14:tracePt t="64778" x="5251450" y="3475038"/>
          <p14:tracePt t="64785" x="5251450" y="3482975"/>
          <p14:tracePt t="64795" x="5241925" y="3502025"/>
          <p14:tracePt t="64811" x="5241925" y="3511550"/>
          <p14:tracePt t="64817" x="5241925" y="3519488"/>
          <p14:tracePt t="64833" x="5232400" y="3529013"/>
          <p14:tracePt t="64974" x="5232400" y="3548063"/>
          <p14:tracePt t="65083" x="5232400" y="3529013"/>
          <p14:tracePt t="65092" x="5232400" y="3511550"/>
          <p14:tracePt t="65123" x="5232400" y="3502025"/>
          <p14:tracePt t="65315" x="5232400" y="3511550"/>
          <p14:tracePt t="65349" x="5232400" y="3519488"/>
          <p14:tracePt t="65362" x="5232400" y="3529013"/>
          <p14:tracePt t="65370" x="5224463" y="3548063"/>
          <p14:tracePt t="65378" x="5224463" y="3556000"/>
          <p14:tracePt t="65394" x="5214938" y="3565525"/>
          <p14:tracePt t="65403" x="5214938" y="3584575"/>
          <p14:tracePt t="65410" x="5214938" y="3592513"/>
          <p14:tracePt t="65422" x="5214938" y="3602038"/>
          <p14:tracePt t="65425" x="5205413" y="3621088"/>
          <p14:tracePt t="65442" x="5205413" y="3629025"/>
          <p14:tracePt t="65627" x="5205413" y="3611563"/>
          <p14:tracePt t="65643" x="5205413" y="3602038"/>
          <p14:tracePt t="65654" x="5205413" y="3592513"/>
          <p14:tracePt t="65665" x="5205413" y="3575050"/>
          <p14:tracePt t="65674" x="5214938" y="3556000"/>
          <p14:tracePt t="65682" x="5214938" y="3548063"/>
          <p14:tracePt t="65689" x="5224463" y="3538538"/>
          <p14:tracePt t="65722" x="5224463" y="3529013"/>
          <p14:tracePt t="65739" x="5224463" y="3519488"/>
          <p14:tracePt t="65995" x="5232400" y="3511550"/>
          <p14:tracePt t="66001" x="5232400" y="3482975"/>
          <p14:tracePt t="66009" x="5251450" y="3465513"/>
          <p14:tracePt t="66034" x="5260975" y="3455988"/>
          <p14:tracePt t="66113" x="5268913" y="3438525"/>
          <p14:tracePt t="66138" x="5268913" y="3429000"/>
          <p14:tracePt t="66145" x="5278438" y="3419475"/>
          <p14:tracePt t="66153" x="5287963" y="3411538"/>
          <p14:tracePt t="66162" x="5297488" y="3402013"/>
          <p14:tracePt t="66170" x="5305425" y="3382963"/>
          <p14:tracePt t="66187" x="5314950" y="3375025"/>
          <p14:tracePt t="66194" x="5314950" y="3346450"/>
          <p14:tracePt t="66202" x="5324475" y="3328988"/>
          <p14:tracePt t="66219" x="5334000" y="3302000"/>
          <p14:tracePt t="66226" x="5341938" y="3292475"/>
          <p14:tracePt t="66243" x="5341938" y="3282950"/>
          <p14:tracePt t="66425" x="5341938" y="3292475"/>
          <p14:tracePt t="66433" x="5341938" y="3302000"/>
          <p14:tracePt t="66450" x="5341938" y="3319463"/>
          <p14:tracePt t="66458" x="5341938" y="3328988"/>
          <p14:tracePt t="66466" x="5341938" y="3338513"/>
          <p14:tracePt t="66477" x="5341938" y="3346450"/>
          <p14:tracePt t="66485" x="5341938" y="3365500"/>
          <p14:tracePt t="66489" x="5341938" y="3382963"/>
          <p14:tracePt t="66505" x="5341938" y="3402013"/>
          <p14:tracePt t="66513" x="5341938" y="3411538"/>
          <p14:tracePt t="66523" x="5341938" y="3419475"/>
          <p14:tracePt t="66539" x="5341938" y="3429000"/>
          <p14:tracePt t="66563" x="5341938" y="3446463"/>
          <p14:tracePt t="66675" x="5341938" y="3455988"/>
          <p14:tracePt t="66717" x="5341938" y="3475038"/>
          <p14:tracePt t="67523" x="5351463" y="3475038"/>
          <p14:tracePt t="67550" x="5360988" y="3465513"/>
          <p14:tracePt t="67561" x="5368925" y="3455988"/>
          <p14:tracePt t="67577" x="5378450" y="3446463"/>
          <p14:tracePt t="67603" x="5387975" y="3438525"/>
          <p14:tracePt t="67795" x="5397500" y="3438525"/>
          <p14:tracePt t="67851" x="5405438" y="3438525"/>
          <p14:tracePt t="67891" x="5414963" y="3438525"/>
          <p14:tracePt t="67950" x="5424488" y="3446463"/>
          <p14:tracePt t="68091" x="5434013" y="3446463"/>
          <p14:tracePt t="68113" x="5434013" y="3429000"/>
          <p14:tracePt t="68121" x="5441950" y="3419475"/>
          <p14:tracePt t="68129" x="5461000" y="3402013"/>
          <p14:tracePt t="68145" x="5461000" y="3382963"/>
          <p14:tracePt t="68161" x="5470525" y="3365500"/>
          <p14:tracePt t="68228" x="5478463" y="3355975"/>
          <p14:tracePt t="68387" x="5478463" y="3365500"/>
          <p14:tracePt t="68421" x="5478463" y="3375025"/>
          <p14:tracePt t="68539" x="5478463" y="3382963"/>
          <p14:tracePt t="68548" x="5478463" y="3402013"/>
          <p14:tracePt t="68602" x="5478463" y="3411538"/>
          <p14:tracePt t="68667" x="5478463" y="3419475"/>
          <p14:tracePt t="69442" x="5478463" y="3438525"/>
          <p14:tracePt t="69683" x="5478463" y="3419475"/>
          <p14:tracePt t="69700" x="5478463" y="3411538"/>
          <p14:tracePt t="69757" x="5487988" y="3402013"/>
          <p14:tracePt t="70273" x="5497513" y="3402013"/>
          <p14:tracePt t="70315" x="5497513" y="3411538"/>
          <p14:tracePt t="70323" x="5497513" y="3419475"/>
          <p14:tracePt t="70363" x="5497513" y="3438525"/>
          <p14:tracePt t="70409" x="5487988" y="3446463"/>
          <p14:tracePt t="70467" x="5487988" y="3455988"/>
          <p14:tracePt t="70481" x="5487988" y="3465513"/>
          <p14:tracePt t="70498" x="5487988" y="3475038"/>
          <p14:tracePt t="70506" x="5487988" y="3482975"/>
          <p14:tracePt t="70538" x="5487988" y="3492500"/>
          <p14:tracePt t="70546" x="5478463" y="3502025"/>
          <p14:tracePt t="70554" x="5470525" y="3511550"/>
          <p14:tracePt t="70562" x="5470525" y="3519488"/>
          <p14:tracePt t="70569" x="5461000" y="3519488"/>
          <p14:tracePt t="70906" x="5461000" y="3529013"/>
          <p14:tracePt t="70913" x="5451475" y="3538538"/>
          <p14:tracePt t="70946" x="5451475" y="3556000"/>
          <p14:tracePt t="70953" x="5441950" y="3565525"/>
          <p14:tracePt t="71274" x="5441950" y="3556000"/>
          <p14:tracePt t="71298" x="5441950" y="3538538"/>
          <p14:tracePt t="71322" x="5441950" y="3529013"/>
          <p14:tracePt t="71354" x="5441950" y="3519488"/>
          <p14:tracePt t="71370" x="5441950" y="3502025"/>
          <p14:tracePt t="71377" x="5441950" y="3492500"/>
          <p14:tracePt t="71386" x="5451475" y="3475038"/>
          <p14:tracePt t="71394" x="5461000" y="3465513"/>
          <p14:tracePt t="71401" x="5461000" y="3455988"/>
          <p14:tracePt t="71426" x="5470525" y="3446463"/>
          <p14:tracePt t="71603" x="5478463" y="3438525"/>
          <p14:tracePt t="71975" x="5478463" y="3446463"/>
          <p14:tracePt t="72048" x="5478463" y="3455988"/>
          <p14:tracePt t="72083" x="5478463" y="3475038"/>
          <p14:tracePt t="72098" x="5478463" y="3482975"/>
          <p14:tracePt t="72124" x="5478463" y="3492500"/>
          <p14:tracePt t="72129" x="5478463" y="3502025"/>
          <p14:tracePt t="72154" x="5478463" y="3519488"/>
          <p14:tracePt t="72202" x="5478463" y="3529013"/>
          <p14:tracePt t="72217" x="5470525" y="3538538"/>
          <p14:tracePt t="72329" x="5470525" y="3529013"/>
          <p14:tracePt t="72346" x="5470525" y="3519488"/>
          <p14:tracePt t="72354" x="5470525" y="3502025"/>
          <p14:tracePt t="72377" x="5470525" y="3492500"/>
          <p14:tracePt t="72702" x="5470525" y="3482975"/>
          <p14:tracePt t="72752" x="5478463" y="3475038"/>
          <p14:tracePt t="72866" x="5478463" y="3455988"/>
          <p14:tracePt t="73078" x="5478463" y="3475038"/>
          <p14:tracePt t="73081" x="5478463" y="3482975"/>
          <p14:tracePt t="73091" x="5478463" y="3492500"/>
          <p14:tracePt t="73097" x="5478463" y="3502025"/>
          <p14:tracePt t="73106" x="5478463" y="3519488"/>
          <p14:tracePt t="73123" x="5478463" y="3529013"/>
          <p14:tracePt t="73129" x="5478463" y="3548063"/>
          <p14:tracePt t="73138" x="5470525" y="3556000"/>
          <p14:tracePt t="73722" x="5470525" y="3565525"/>
          <p14:tracePt t="73729" x="5470525" y="3575050"/>
          <p14:tracePt t="73777" x="5470525" y="3584575"/>
          <p14:tracePt t="73785" x="5470525" y="3592513"/>
          <p14:tracePt t="73801" x="5461000" y="3611563"/>
          <p14:tracePt t="73829" x="5451475" y="3621088"/>
          <p14:tracePt t="74172" x="5461000" y="3621088"/>
          <p14:tracePt t="74193" x="5470525" y="3621088"/>
          <p14:tracePt t="74194" x="5487988" y="3602038"/>
          <p14:tracePt t="74209" x="5507038" y="3592513"/>
          <p14:tracePt t="74225" x="5534025" y="3565525"/>
          <p14:tracePt t="74242" x="5551488" y="3548063"/>
          <p14:tracePt t="74249" x="5561013" y="3538538"/>
          <p14:tracePt t="74258" x="5570538" y="3529013"/>
          <p14:tracePt t="74267" x="5588000" y="3511550"/>
          <p14:tracePt t="74275" x="5607050" y="3492500"/>
          <p14:tracePt t="74283" x="5616575" y="3482975"/>
          <p14:tracePt t="74293" x="5634038" y="3455988"/>
          <p14:tracePt t="74298" x="5643563" y="3438525"/>
          <p14:tracePt t="74305" x="5653088" y="3429000"/>
          <p14:tracePt t="74313" x="5661025" y="3419475"/>
          <p14:tracePt t="74321" x="5661025" y="3402013"/>
          <p14:tracePt t="74329" x="5680075" y="3382963"/>
          <p14:tracePt t="74345" x="5688013" y="3375025"/>
          <p14:tracePt t="74362" x="5697538" y="3365500"/>
          <p14:tracePt t="74387" x="5697538" y="3355975"/>
          <p14:tracePt t="74562" x="5697538" y="3346450"/>
          <p14:tracePt t="74594" x="5697538" y="3338513"/>
          <p14:tracePt t="74619" x="5697538" y="3319463"/>
          <p14:tracePt t="74646" x="5697538" y="3309938"/>
          <p14:tracePt t="74682" x="5697538" y="3302000"/>
          <p14:tracePt t="74723" x="5697538" y="3282950"/>
          <p14:tracePt t="74730" x="5697538" y="3273425"/>
          <p14:tracePt t="74748" x="5697538" y="3265488"/>
          <p14:tracePt t="74769" x="5697538" y="3255963"/>
          <p14:tracePt t="74785" x="5697538" y="3246438"/>
          <p14:tracePt t="74810" x="5697538" y="3236913"/>
          <p14:tracePt t="74817" x="5697538" y="3228975"/>
          <p14:tracePt t="74833" x="5697538" y="3219450"/>
          <p14:tracePt t="74849" x="5697538" y="3200400"/>
          <p14:tracePt t="74865" x="5697538" y="3192463"/>
          <p14:tracePt t="74892" x="5697538" y="3182938"/>
          <p14:tracePt t="74986" x="5697538" y="3163888"/>
          <p14:tracePt t="75050" x="5697538" y="3155950"/>
          <p14:tracePt t="75130" x="5697538" y="3146425"/>
          <p14:tracePt t="75220" x="5688013" y="3136900"/>
          <p14:tracePt t="75234" x="5688013" y="3127375"/>
          <p14:tracePt t="75250" x="5688013" y="3119438"/>
          <p14:tracePt t="75265" x="5688013" y="3109913"/>
          <p14:tracePt t="75274" x="5697538" y="3100388"/>
          <p14:tracePt t="75291" x="5697538" y="3082925"/>
          <p14:tracePt t="75298" x="5697538" y="3073400"/>
          <p14:tracePt t="75305" x="5697538" y="3063875"/>
          <p14:tracePt t="75437" x="5697538" y="3073400"/>
          <p14:tracePt t="75441" x="5697538" y="3082925"/>
          <p14:tracePt t="75458" x="5697538" y="3100388"/>
          <p14:tracePt t="75482" x="5697538" y="3119438"/>
          <p14:tracePt t="75497" x="5688013" y="3127375"/>
          <p14:tracePt t="75521" x="5680075" y="3136900"/>
          <p14:tracePt t="75538" x="5680075" y="3146425"/>
          <p14:tracePt t="75546" x="5670550" y="3155950"/>
          <p14:tracePt t="75554" x="5670550" y="3163888"/>
          <p14:tracePt t="75561" x="5661025" y="3182938"/>
          <p14:tracePt t="75570" x="5661025" y="3200400"/>
          <p14:tracePt t="75577" x="5643563" y="3219450"/>
          <p14:tracePt t="75585" x="5634038" y="3236913"/>
          <p14:tracePt t="75593" x="5624513" y="3255963"/>
          <p14:tracePt t="75601" x="5616575" y="3282950"/>
          <p14:tracePt t="75610" x="5616575" y="3292475"/>
          <p14:tracePt t="75618" x="5597525" y="3319463"/>
          <p14:tracePt t="75625" x="5588000" y="3338513"/>
          <p14:tracePt t="75634" x="5580063" y="3365500"/>
          <p14:tracePt t="75641" x="5570538" y="3382963"/>
          <p14:tracePt t="75649" x="5543550" y="3419475"/>
          <p14:tracePt t="75658" x="5543550" y="3429000"/>
          <p14:tracePt t="75665" x="5534025" y="3446463"/>
          <p14:tracePt t="75674" x="5524500" y="3465513"/>
          <p14:tracePt t="75681" x="5514975" y="3482975"/>
          <p14:tracePt t="75691" x="5507038" y="3492500"/>
          <p14:tracePt t="75697" x="5497513" y="3492500"/>
          <p14:tracePt t="75706" x="5497513" y="3502025"/>
          <p14:tracePt t="75713" x="5487988" y="3519488"/>
          <p14:tracePt t="75738" x="5478463" y="3529013"/>
          <p14:tracePt t="75780" x="5478463" y="3548063"/>
          <p14:tracePt t="75819" x="5478463" y="3556000"/>
          <p14:tracePt t="75843" x="5470525" y="3556000"/>
          <p14:tracePt t="75893" x="5461000" y="3565525"/>
          <p14:tracePt t="76141" x="5470525" y="3565525"/>
          <p14:tracePt t="76242" x="5470525" y="3556000"/>
          <p14:tracePt t="76249" x="5478463" y="3548063"/>
          <p14:tracePt t="76265" x="5478463" y="3529013"/>
          <p14:tracePt t="76273" x="5487988" y="3519488"/>
          <p14:tracePt t="76282" x="5497513" y="3511550"/>
          <p14:tracePt t="76313" x="5507038" y="3492500"/>
          <p14:tracePt t="76329" x="5507038" y="3482975"/>
          <p14:tracePt t="76337" x="5514975" y="3465513"/>
          <p14:tracePt t="76345" x="5514975" y="3446463"/>
          <p14:tracePt t="76354" x="5514975" y="3438525"/>
          <p14:tracePt t="76362" x="5514975" y="3429000"/>
          <p14:tracePt t="76370" x="5514975" y="3419475"/>
          <p14:tracePt t="76377" x="5524500" y="3402013"/>
          <p14:tracePt t="76385" x="5534025" y="3392488"/>
          <p14:tracePt t="76394" x="5534025" y="3382963"/>
          <p14:tracePt t="76402" x="5534025" y="3365500"/>
          <p14:tracePt t="76425" x="5534025" y="3355975"/>
          <p14:tracePt t="76601" x="5534025" y="3346450"/>
          <p14:tracePt t="76610" x="5534025" y="3338513"/>
          <p14:tracePt t="76626" x="5534025" y="3328988"/>
          <p14:tracePt t="76650" x="5534025" y="3319463"/>
          <p14:tracePt t="76962" x="5534025" y="3309938"/>
          <p14:tracePt t="77034" x="5534025" y="3302000"/>
          <p14:tracePt t="77205" x="5543550" y="3292475"/>
          <p14:tracePt t="77491" x="5551488" y="3292475"/>
          <p14:tracePt t="78051" x="5570538" y="3292475"/>
          <p14:tracePt t="78079" x="5580063" y="3292475"/>
          <p14:tracePt t="78410" x="5580063" y="3302000"/>
          <p14:tracePt t="78421" x="5580063" y="3309938"/>
          <p14:tracePt t="78442" x="5580063" y="3319463"/>
          <p14:tracePt t="78458" x="5580063" y="3328988"/>
          <p14:tracePt t="78474" x="5580063" y="3338513"/>
          <p14:tracePt t="78490" x="5580063" y="3346450"/>
          <p14:tracePt t="78515" x="5588000" y="3365500"/>
          <p14:tracePt t="78850" x="5597525" y="3365500"/>
          <p14:tracePt t="78880" x="5607050" y="3355975"/>
          <p14:tracePt t="78887" x="5616575" y="3346450"/>
          <p14:tracePt t="78978" x="5624513" y="3346450"/>
          <p14:tracePt t="80504" x="5634038" y="3346450"/>
          <p14:tracePt t="80612" x="5634038" y="3355975"/>
          <p14:tracePt t="80617" x="5634038" y="3365500"/>
          <p14:tracePt t="80626" x="5634038" y="3382963"/>
          <p14:tracePt t="80633" x="5634038" y="3392488"/>
          <p14:tracePt t="80642" x="5634038" y="3402013"/>
          <p14:tracePt t="80657" x="5634038" y="3419475"/>
          <p14:tracePt t="80666" x="5634038" y="3429000"/>
          <p14:tracePt t="80836" x="5643563" y="3419475"/>
          <p14:tracePt t="80847" x="5653088" y="3419475"/>
          <p14:tracePt t="80852" x="5653088" y="3411538"/>
          <p14:tracePt t="80866" x="5653088" y="3402013"/>
          <p14:tracePt t="80875" x="5653088" y="3392488"/>
          <p14:tracePt t="80908" x="5661025" y="3375025"/>
          <p14:tracePt t="81107" x="5661025" y="3365500"/>
          <p14:tracePt t="81114" x="5670550" y="3355975"/>
          <p14:tracePt t="81249" x="5680075" y="3355975"/>
          <p14:tracePt t="81266" x="5697538" y="3328988"/>
          <p14:tracePt t="81274" x="5707063" y="3309938"/>
          <p14:tracePt t="81283" x="5707063" y="3302000"/>
          <p14:tracePt t="81291" x="5707063" y="3273425"/>
          <p14:tracePt t="81299" x="5716588" y="3255963"/>
          <p14:tracePt t="81308" x="5724525" y="3219450"/>
          <p14:tracePt t="81323" x="5743575" y="3192463"/>
          <p14:tracePt t="81329" x="5753100" y="3182938"/>
          <p14:tracePt t="81338" x="5761038" y="3155950"/>
          <p14:tracePt t="81345" x="5761038" y="3146425"/>
          <p14:tracePt t="81362" x="5761038" y="3136900"/>
          <p14:tracePt t="81369" x="5770563" y="3127375"/>
          <p14:tracePt t="81457" x="5770563" y="3136900"/>
          <p14:tracePt t="81467" x="5770563" y="3146425"/>
          <p14:tracePt t="81473" x="5770563" y="3163888"/>
          <p14:tracePt t="81611" x="5770563" y="3155950"/>
          <p14:tracePt t="81728" x="5780088" y="3146425"/>
          <p14:tracePt t="81739" x="5789613" y="3127375"/>
          <p14:tracePt t="81764" x="5789613" y="3119438"/>
          <p14:tracePt t="81772" x="5797550" y="3100388"/>
          <p14:tracePt t="81802" x="5797550" y="3090863"/>
          <p14:tracePt t="81810" x="5807075" y="3082925"/>
          <p14:tracePt t="81850" x="5807075" y="3063875"/>
          <p14:tracePt t="81857" x="5816600" y="3054350"/>
          <p14:tracePt t="81890" x="5826125" y="3046413"/>
          <p14:tracePt t="82257" x="5826125" y="3063875"/>
          <p14:tracePt t="82267" x="5826125" y="3082925"/>
          <p14:tracePt t="82273" x="5826125" y="3100388"/>
          <p14:tracePt t="82281" x="5826125" y="3109913"/>
          <p14:tracePt t="82290" x="5826125" y="3136900"/>
          <p14:tracePt t="82297" x="5816600" y="3155950"/>
          <p14:tracePt t="82308" x="5807075" y="3173413"/>
          <p14:tracePt t="82314" x="5807075" y="3192463"/>
          <p14:tracePt t="82324" x="5789613" y="3209925"/>
          <p14:tracePt t="82330" x="5789613" y="3219450"/>
          <p14:tracePt t="82338" x="5780088" y="3236913"/>
          <p14:tracePt t="82883" x="5780088" y="3228975"/>
          <p14:tracePt t="83402" x="5770563" y="3219450"/>
          <p14:tracePt t="83443" x="5761038" y="3228975"/>
          <p14:tracePt t="83465" x="5761038" y="3236913"/>
          <p14:tracePt t="83473" x="5753100" y="3246438"/>
          <p14:tracePt t="83482" x="5734050" y="3273425"/>
          <p14:tracePt t="83490" x="5716588" y="3292475"/>
          <p14:tracePt t="83497" x="5707063" y="3292475"/>
          <p14:tracePt t="83506" x="5697538" y="3302000"/>
          <p14:tracePt t="83515" x="5680075" y="3319463"/>
          <p14:tracePt t="83538" x="5661025" y="3328988"/>
          <p14:tracePt t="83546" x="5653088" y="3328988"/>
          <p14:tracePt t="83556" x="5643563" y="3328988"/>
          <p14:tracePt t="83563" x="5634038" y="3328988"/>
          <p14:tracePt t="83571" x="5616575" y="3338513"/>
          <p14:tracePt t="83579" x="5607050" y="3338513"/>
          <p14:tracePt t="83588" x="5597525" y="3338513"/>
          <p14:tracePt t="83595" x="5580063" y="3338513"/>
          <p14:tracePt t="83603" x="5570538" y="3338513"/>
          <p14:tracePt t="83612" x="5551488" y="3346450"/>
          <p14:tracePt t="83619" x="5534025" y="3355975"/>
          <p14:tracePt t="83629" x="5524500" y="3365500"/>
          <p14:tracePt t="83642" x="5514975" y="3365500"/>
          <p14:tracePt t="83650" x="5507038" y="3375025"/>
          <p14:tracePt t="83658" x="5497513" y="3375025"/>
          <p14:tracePt t="83666" x="5478463" y="3382963"/>
          <p14:tracePt t="83682" x="5461000" y="3402013"/>
          <p14:tracePt t="83691" x="5451475" y="3402013"/>
          <p14:tracePt t="83707" x="5441950" y="3402013"/>
          <p14:tracePt t="83713" x="5434013" y="3402013"/>
          <p14:tracePt t="83722" x="5424488" y="3402013"/>
          <p14:tracePt t="83738" x="5414963" y="3402013"/>
          <p14:tracePt t="83747" x="5405438" y="3411538"/>
          <p14:tracePt t="83770" x="5387975" y="3419475"/>
          <p14:tracePt t="83786" x="5368925" y="3429000"/>
          <p14:tracePt t="83794" x="5351463" y="3446463"/>
          <p14:tracePt t="83812" x="5341938" y="3455988"/>
          <p14:tracePt t="83819" x="5334000" y="3465513"/>
          <p14:tracePt t="83832" x="5324475" y="3465513"/>
          <p14:tracePt t="83833" x="5305425" y="3482975"/>
          <p14:tracePt t="83849" x="5297488" y="3492500"/>
          <p14:tracePt t="84129" x="5287963" y="3502025"/>
          <p14:tracePt t="84266" x="5278438" y="3502025"/>
          <p14:tracePt t="84425" x="5268913" y="3502025"/>
          <p14:tracePt t="84515" x="5260975" y="3502025"/>
          <p14:tracePt t="84539" x="5251450" y="3502025"/>
          <p14:tracePt t="84599" x="5241925" y="3502025"/>
          <p14:tracePt t="84699" x="5232400" y="3502025"/>
          <p14:tracePt t="84724" x="5224463" y="3502025"/>
          <p14:tracePt t="84752" x="5195888" y="3511550"/>
          <p14:tracePt t="84768" x="5187950" y="3519488"/>
          <p14:tracePt t="84769" x="5178425" y="3538538"/>
          <p14:tracePt t="84786" x="5168900" y="3548063"/>
          <p14:tracePt t="84793" x="5159375" y="3556000"/>
          <p14:tracePt t="84810" x="5151438" y="3575050"/>
          <p14:tracePt t="84826" x="5141913" y="3575050"/>
          <p14:tracePt t="84922" x="5122863" y="3575050"/>
          <p14:tracePt t="85276" x="5114925" y="3575050"/>
          <p14:tracePt t="85714" x="5105400" y="3575050"/>
          <p14:tracePt t="86156" x="5114925" y="3565525"/>
          <p14:tracePt t="86175" x="5122863" y="3556000"/>
          <p14:tracePt t="86187" x="5132388" y="3548063"/>
          <p14:tracePt t="86208" x="5132388" y="3538538"/>
          <p14:tracePt t="86217" x="5132388" y="3529013"/>
          <p14:tracePt t="86274" x="5141913" y="3529013"/>
          <p14:tracePt t="86348" x="5151438" y="3529013"/>
          <p14:tracePt t="86402" x="5159375" y="3529013"/>
          <p14:tracePt t="86458" x="5178425" y="3529013"/>
          <p14:tracePt t="86492" x="5187950" y="3529013"/>
          <p14:tracePt t="86564" x="5195888" y="3529013"/>
          <p14:tracePt t="86587" x="5214938" y="3529013"/>
          <p14:tracePt t="86596" x="5224463" y="3519488"/>
          <p14:tracePt t="86611" x="5232400" y="3511550"/>
          <p14:tracePt t="86619" x="5232400" y="3502025"/>
          <p14:tracePt t="86626" x="5241925" y="3492500"/>
          <p14:tracePt t="86646" x="5251450" y="3482975"/>
          <p14:tracePt t="86787" x="5251450" y="3492500"/>
          <p14:tracePt t="86820" x="5251450" y="3502025"/>
          <p14:tracePt t="86896" x="5251450" y="3511550"/>
          <p14:tracePt t="86908" x="5268913" y="3511550"/>
          <p14:tracePt t="86924" x="5278438" y="3502025"/>
          <p14:tracePt t="86931" x="5287963" y="3492500"/>
          <p14:tracePt t="86947" x="5297488" y="3475038"/>
          <p14:tracePt t="86972" x="5305425" y="3465513"/>
          <p14:tracePt t="87113" x="5305425" y="3455988"/>
          <p14:tracePt t="87147" x="5314950" y="3446463"/>
          <p14:tracePt t="87897" x="5314950" y="3438525"/>
          <p14:tracePt t="88019" x="5314950" y="3446463"/>
          <p14:tracePt t="88047" x="5314950" y="3455988"/>
          <p14:tracePt t="88083" x="5305425" y="3455988"/>
          <p14:tracePt t="88619" x="5305425" y="3482975"/>
          <p14:tracePt t="88635" x="5305425" y="3492500"/>
          <p14:tracePt t="88645" x="5305425" y="3502025"/>
          <p14:tracePt t="88649" x="5305425" y="3519488"/>
          <p14:tracePt t="88657" x="5305425" y="3529013"/>
          <p14:tracePt t="88665" x="5305425" y="3538538"/>
          <p14:tracePt t="88673" x="5314950" y="3548063"/>
          <p14:tracePt t="88681" x="5324475" y="3565525"/>
          <p14:tracePt t="88690" x="5334000" y="3584575"/>
          <p14:tracePt t="88698" x="5334000" y="3592513"/>
          <p14:tracePt t="88707" x="5334000" y="3621088"/>
          <p14:tracePt t="88717" x="5334000" y="3638550"/>
          <p14:tracePt t="88722" x="5334000" y="3657600"/>
          <p14:tracePt t="88729" x="5341938" y="3675063"/>
          <p14:tracePt t="88737" x="5351463" y="3684588"/>
          <p14:tracePt t="88747" x="5351463" y="3702050"/>
          <p14:tracePt t="88761" x="5351463" y="3711575"/>
          <p14:tracePt t="88827" x="5351463" y="3721100"/>
          <p14:tracePt t="89018" x="5360988" y="3721100"/>
          <p14:tracePt t="89042" x="5360988" y="3711575"/>
          <p14:tracePt t="89051" x="5368925" y="3694113"/>
          <p14:tracePt t="89059" x="5368925" y="3684588"/>
          <p14:tracePt t="89067" x="5368925" y="3675063"/>
          <p14:tracePt t="89078" x="5368925" y="3665538"/>
          <p14:tracePt t="89091" x="5378450" y="3648075"/>
          <p14:tracePt t="89142" x="5387975" y="3648075"/>
          <p14:tracePt t="89194" x="5405438" y="3638550"/>
          <p14:tracePt t="89235" x="5424488" y="3638550"/>
          <p14:tracePt t="89243" x="5434013" y="3629025"/>
          <p14:tracePt t="89253" x="5441950" y="3621088"/>
          <p14:tracePt t="89258" x="5451475" y="3611563"/>
          <p14:tracePt t="89265" x="5478463" y="3602038"/>
          <p14:tracePt t="89275" x="5497513" y="3584575"/>
          <p14:tracePt t="89281" x="5524500" y="3556000"/>
          <p14:tracePt t="89290" x="5570538" y="3529013"/>
          <p14:tracePt t="89297" x="5616575" y="3475038"/>
          <p14:tracePt t="89306" x="5670550" y="3438525"/>
          <p14:tracePt t="89314" x="5734050" y="3375025"/>
          <p14:tracePt t="89322" x="5780088" y="3328988"/>
          <p14:tracePt t="89329" x="5853113" y="3255963"/>
          <p14:tracePt t="89338" x="5916613" y="3209925"/>
          <p14:tracePt t="89345" x="6043613" y="3173413"/>
          <p14:tracePt t="89354" x="6181725" y="3127375"/>
          <p14:tracePt t="89362" x="6308725" y="3073400"/>
          <p14:tracePt t="89370" x="6427788" y="3027363"/>
          <p14:tracePt t="89378" x="6527800" y="2990850"/>
          <p14:tracePt t="89385" x="6637338" y="2963863"/>
          <p14:tracePt t="89393" x="6700838" y="2936875"/>
          <p14:tracePt t="89401" x="6783388" y="2909888"/>
          <p14:tracePt t="89409" x="6837363" y="2900363"/>
          <p14:tracePt t="89419" x="6883400" y="2873375"/>
          <p14:tracePt t="89427" x="6929438" y="2873375"/>
          <p14:tracePt t="89435" x="6937375" y="2873375"/>
          <p14:tracePt t="89444" x="6964363" y="2863850"/>
          <p14:tracePt t="89454" x="6973888" y="2863850"/>
          <p14:tracePt t="89457" x="6983413" y="2863850"/>
          <p14:tracePt t="89473" x="7000875" y="2863850"/>
          <p14:tracePt t="89481" x="7010400" y="2863850"/>
          <p14:tracePt t="89490" x="7019925" y="2863850"/>
          <p14:tracePt t="89507" x="7029450" y="2863850"/>
          <p14:tracePt t="89516" x="7046913" y="2863850"/>
          <p14:tracePt t="89530" x="7065963" y="2854325"/>
          <p14:tracePt t="89538" x="7073900" y="2836863"/>
          <p14:tracePt t="89545" x="7083425" y="2817813"/>
          <p14:tracePt t="89554" x="7102475" y="2771775"/>
          <p14:tracePt t="89561" x="7119938" y="2754313"/>
          <p14:tracePt t="89570" x="7119938" y="2735263"/>
          <p14:tracePt t="89577" x="7129463" y="2717800"/>
          <p14:tracePt t="89586" x="7146925" y="2698750"/>
          <p14:tracePt t="89594" x="7146925" y="2690813"/>
          <p14:tracePt t="89601" x="7156450" y="2681288"/>
          <p14:tracePt t="89610" x="7165975" y="2671763"/>
          <p14:tracePt t="89625" x="7175500" y="2671763"/>
          <p14:tracePt t="89650" x="7183438" y="2671763"/>
          <p14:tracePt t="89681" x="7192963" y="2662238"/>
          <p14:tracePt t="89713" x="7202488" y="2662238"/>
          <p14:tracePt t="89729" x="7219950" y="2662238"/>
          <p14:tracePt t="89755" x="7229475" y="2662238"/>
          <p14:tracePt t="89771" x="7248525" y="2654300"/>
          <p14:tracePt t="89803" x="7248525" y="2644775"/>
          <p14:tracePt t="89811" x="7256463" y="2635250"/>
          <p14:tracePt t="89831" x="7275513" y="2617788"/>
          <p14:tracePt t="89849" x="7275513" y="2608263"/>
          <p14:tracePt t="89858" x="7283450" y="2598738"/>
          <p14:tracePt t="89877" x="7292975" y="2598738"/>
          <p14:tracePt t="89922" x="7302500" y="2589213"/>
          <p14:tracePt t="90154" x="7312025" y="2581275"/>
          <p14:tracePt t="90533" x="7312025" y="2571750"/>
          <p14:tracePt t="90539" x="7312025" y="2562225"/>
          <p14:tracePt t="90548" x="7312025" y="2554288"/>
          <p14:tracePt t="90563" x="7312025" y="2535238"/>
          <p14:tracePt t="90571" x="7312025" y="2517775"/>
          <p14:tracePt t="90579" x="7312025" y="2508250"/>
          <p14:tracePt t="90595" x="7312025" y="2489200"/>
          <p14:tracePt t="90625" x="7312025" y="2481263"/>
          <p14:tracePt t="90659" x="7302500" y="2517775"/>
          <p14:tracePt t="90667" x="7302500" y="2535238"/>
          <p14:tracePt t="90675" x="7292975" y="2581275"/>
          <p14:tracePt t="90682" x="7292975" y="2617788"/>
          <p14:tracePt t="90692" x="7292975" y="2662238"/>
          <p14:tracePt t="90699" x="7265988" y="2717800"/>
          <p14:tracePt t="90707" x="7256463" y="2771775"/>
          <p14:tracePt t="90715" x="7256463" y="2817813"/>
          <p14:tracePt t="90724" x="7248525" y="2890838"/>
          <p14:tracePt t="90730" x="7248525" y="2917825"/>
          <p14:tracePt t="90738" x="7248525" y="2973388"/>
          <p14:tracePt t="90748" x="7239000" y="3000375"/>
          <p14:tracePt t="90755" x="7212013" y="3063875"/>
          <p14:tracePt t="90765" x="7212013" y="3073400"/>
          <p14:tracePt t="90769" x="7212013" y="3090863"/>
          <p14:tracePt t="90777" x="7212013" y="3109913"/>
          <p14:tracePt t="90786" x="7212013" y="3119438"/>
          <p14:tracePt t="90794" x="7212013" y="3136900"/>
          <p14:tracePt t="90803" x="7212013" y="3146425"/>
          <p14:tracePt t="90819" x="7212013" y="3155950"/>
          <p14:tracePt t="90830" x="7212013" y="3163888"/>
          <p14:tracePt t="90833" x="7212013" y="3173413"/>
          <p14:tracePt t="90841" x="7212013" y="3182938"/>
          <p14:tracePt t="90850" x="7212013" y="3200400"/>
          <p14:tracePt t="90857" x="7212013" y="3228975"/>
          <p14:tracePt t="90865" x="7212013" y="3273425"/>
          <p14:tracePt t="90873" x="7212013" y="3302000"/>
          <p14:tracePt t="90881" x="7212013" y="3338513"/>
          <p14:tracePt t="90892" x="7212013" y="3375025"/>
          <p14:tracePt t="90898" x="7212013" y="3429000"/>
          <p14:tracePt t="90907" x="7219950" y="3455988"/>
          <p14:tracePt t="90913" x="7239000" y="3502025"/>
          <p14:tracePt t="90922" x="7239000" y="3556000"/>
          <p14:tracePt t="90930" x="7256463" y="3602038"/>
          <p14:tracePt t="90938" x="7256463" y="3621088"/>
          <p14:tracePt t="90946" x="7265988" y="3657600"/>
          <p14:tracePt t="90953" x="7275513" y="3694113"/>
          <p14:tracePt t="90971" x="7275513" y="3702050"/>
          <p14:tracePt t="90977" x="7275513" y="3711575"/>
          <p14:tracePt t="90985" x="7275513" y="3730625"/>
          <p14:tracePt t="91002" x="7275513" y="3738563"/>
          <p14:tracePt t="91162" x="7275513" y="3748088"/>
          <p14:tracePt t="91169" x="7275513" y="3757613"/>
          <p14:tracePt t="91177" x="7275513" y="3767138"/>
          <p14:tracePt t="91186" x="7275513" y="3775075"/>
          <p14:tracePt t="91194" x="7275513" y="3784600"/>
          <p14:tracePt t="91202" x="7275513" y="3794125"/>
          <p14:tracePt t="91209" x="7275513" y="3811588"/>
          <p14:tracePt t="91218" x="7275513" y="3821113"/>
          <p14:tracePt t="91250" x="7275513" y="3830638"/>
          <p14:tracePt t="91330" x="7275513" y="3840163"/>
          <p14:tracePt t="91346" x="7256463" y="3821113"/>
          <p14:tracePt t="91354" x="7248525" y="3811588"/>
          <p14:tracePt t="91361" x="7229475" y="3784600"/>
          <p14:tracePt t="91369" x="7219950" y="3767138"/>
          <p14:tracePt t="91377" x="7212013" y="3757613"/>
          <p14:tracePt t="91386" x="7192963" y="3730625"/>
          <p14:tracePt t="91393" x="7175500" y="3711575"/>
          <p14:tracePt t="91401" x="7146925" y="3711575"/>
          <p14:tracePt t="91409" x="7110413" y="3702050"/>
          <p14:tracePt t="91418" x="7056438" y="3684588"/>
          <p14:tracePt t="91425" x="7000875" y="3684588"/>
          <p14:tracePt t="91434" x="6892925" y="3665538"/>
          <p14:tracePt t="91442" x="6791325" y="3665538"/>
          <p14:tracePt t="91452" x="6681788" y="3665538"/>
          <p14:tracePt t="91457" x="6591300" y="3665538"/>
          <p14:tracePt t="91466" x="6518275" y="3665538"/>
          <p14:tracePt t="91473" x="6445250" y="3665538"/>
          <p14:tracePt t="91482" x="6391275" y="3657600"/>
          <p14:tracePt t="91490" x="6345238" y="3648075"/>
          <p14:tracePt t="91497" x="6281738" y="3621088"/>
          <p14:tracePt t="91505" x="6254750" y="3611563"/>
          <p14:tracePt t="91515" x="6226175" y="3602038"/>
          <p14:tracePt t="91523" x="6189663" y="3592513"/>
          <p14:tracePt t="91529" x="6162675" y="3556000"/>
          <p14:tracePt t="91538" x="6153150" y="3556000"/>
          <p14:tracePt t="91546" x="6126163" y="3548063"/>
          <p14:tracePt t="91554" x="6099175" y="3519488"/>
          <p14:tracePt t="91561" x="6089650" y="3511550"/>
          <p14:tracePt t="91570" x="6072188" y="3502025"/>
          <p14:tracePt t="91578" x="6062663" y="3492500"/>
          <p14:tracePt t="91586" x="6043613" y="3475038"/>
          <p14:tracePt t="91594" x="6026150" y="3465513"/>
          <p14:tracePt t="91602" x="6016625" y="3455988"/>
          <p14:tracePt t="91612" x="6007100" y="3455988"/>
          <p14:tracePt t="91626" x="5989638" y="3438525"/>
          <p14:tracePt t="91658" x="5980113" y="3438525"/>
          <p14:tracePt t="91674" x="5972175" y="3438525"/>
          <p14:tracePt t="91682" x="5953125" y="3438525"/>
          <p14:tracePt t="91690" x="5943600" y="3438525"/>
          <p14:tracePt t="91698" x="5935663" y="3438525"/>
          <p14:tracePt t="91706" x="5926138" y="3438525"/>
          <p14:tracePt t="91713" x="5907088" y="3438525"/>
          <p14:tracePt t="91724" x="5899150" y="3438525"/>
          <p14:tracePt t="91729" x="5889625" y="3446463"/>
          <p14:tracePt t="91746" x="5853113" y="3465513"/>
          <p14:tracePt t="91753" x="5843588" y="3475038"/>
          <p14:tracePt t="91763" x="5834063" y="3482975"/>
          <p14:tracePt t="91769" x="5826125" y="3492500"/>
          <p14:tracePt t="91778" x="5807075" y="3511550"/>
          <p14:tracePt t="91795" x="5797550" y="3519488"/>
          <p14:tracePt t="91809" x="5780088" y="3529013"/>
          <p14:tracePt t="91841" x="5770563" y="3529013"/>
          <p14:tracePt t="92211" x="5761038" y="3538538"/>
          <p14:tracePt t="92227" x="5753100" y="3538538"/>
          <p14:tracePt t="92236" x="5753100" y="3548063"/>
          <p14:tracePt t="92266" x="5753100" y="3556000"/>
          <p14:tracePt t="92322" x="5753100" y="3548063"/>
          <p14:tracePt t="92338" x="5753100" y="3519488"/>
          <p14:tracePt t="92346" x="5753100" y="3511550"/>
          <p14:tracePt t="92361" x="5753100" y="3502025"/>
          <p14:tracePt t="92378" x="5753100" y="3482975"/>
          <p14:tracePt t="92385" x="5753100" y="3475038"/>
          <p14:tracePt t="92562" x="5753100" y="3482975"/>
          <p14:tracePt t="92602" x="5753100" y="3502025"/>
          <p14:tracePt t="92610" x="5743575" y="3511550"/>
          <p14:tracePt t="93043" x="5734050" y="3511550"/>
          <p14:tracePt t="93057" x="5734050" y="3502025"/>
          <p14:tracePt t="93074" x="5743575" y="3492500"/>
          <p14:tracePt t="93097" x="5743575" y="3482975"/>
          <p14:tracePt t="93299" x="5753100" y="3492500"/>
          <p14:tracePt t="93457" x="5753100" y="3502025"/>
          <p14:tracePt t="93474" x="5753100" y="3511550"/>
          <p14:tracePt t="93522" x="5761038" y="3511550"/>
          <p14:tracePt t="93549" x="5780088" y="3511550"/>
          <p14:tracePt t="93562" x="5789613" y="3502025"/>
          <p14:tracePt t="93690" x="5789613" y="3511550"/>
          <p14:tracePt t="93713" x="5789613" y="3519488"/>
          <p14:tracePt t="93721" x="5789613" y="3538538"/>
          <p14:tracePt t="94635" x="5789613" y="3548063"/>
          <p14:tracePt t="95427" x="5789613" y="3556000"/>
          <p14:tracePt t="95682" x="5789613" y="3575050"/>
          <p14:tracePt t="95858" x="5789613" y="3584575"/>
          <p14:tracePt t="97050" x="5789613" y="3592513"/>
          <p14:tracePt t="97058" x="5789613" y="3602038"/>
          <p14:tracePt t="97082" x="5789613" y="3611563"/>
          <p14:tracePt t="97202" x="5789613" y="3602038"/>
          <p14:tracePt t="97210" x="5789613" y="3592513"/>
          <p14:tracePt t="97233" x="5789613" y="3584575"/>
          <p14:tracePt t="98113" x="5797550" y="3592513"/>
          <p14:tracePt t="98124" x="5816600" y="3584575"/>
          <p14:tracePt t="98140" x="5816600" y="3575050"/>
          <p14:tracePt t="98155" x="5826125" y="3548063"/>
          <p14:tracePt t="98179" x="5826125" y="3538538"/>
          <p14:tracePt t="98188" x="5834063" y="3529013"/>
          <p14:tracePt t="98266" x="5834063" y="3538538"/>
          <p14:tracePt t="98273" x="5834063" y="3548063"/>
          <p14:tracePt t="98281" x="5834063" y="3556000"/>
          <p14:tracePt t="98300" x="5834063" y="3584575"/>
          <p14:tracePt t="98308" x="5834063" y="3592513"/>
          <p14:tracePt t="98340" x="5834063" y="3621088"/>
          <p14:tracePt t="98756" x="5834063" y="3629025"/>
          <p14:tracePt t="98899" x="5834063" y="3621088"/>
          <p14:tracePt t="99523" x="5834063" y="3629025"/>
          <p14:tracePt t="99669" x="5826125" y="3648075"/>
          <p14:tracePt t="99683" x="5816600" y="3657600"/>
          <p14:tracePt t="99692" x="5816600" y="3665538"/>
          <p14:tracePt t="99830" x="5816600" y="3657600"/>
          <p14:tracePt t="99836" x="5816600" y="3638550"/>
          <p14:tracePt t="99847" x="5816600" y="3629025"/>
          <p14:tracePt t="99861" x="5816600" y="3621088"/>
          <p14:tracePt t="100020" x="5816600" y="3629025"/>
          <p14:tracePt t="101106" x="5816600" y="3638550"/>
          <p14:tracePt t="101114" x="5816600" y="3657600"/>
          <p14:tracePt t="101129" x="5807075" y="3675063"/>
          <p14:tracePt t="101815" x="5807075" y="3665538"/>
          <p14:tracePt t="102481" x="5807075" y="3657600"/>
          <p14:tracePt t="102489" x="5807075" y="3629025"/>
          <p14:tracePt t="102510" x="5807075" y="3621088"/>
          <p14:tracePt t="102521" x="5816600" y="3611563"/>
          <p14:tracePt t="102539" x="5816600" y="3602038"/>
          <p14:tracePt t="102659" x="5816600" y="3611563"/>
          <p14:tracePt t="103035" x="5826125" y="3611563"/>
          <p14:tracePt t="103043" x="5843588" y="3611563"/>
          <p14:tracePt t="103051" x="5853113" y="3611563"/>
          <p14:tracePt t="103077" x="5862638" y="3611563"/>
          <p14:tracePt t="103123" x="5870575" y="3611563"/>
          <p14:tracePt t="103129" x="5889625" y="3602038"/>
          <p14:tracePt t="103145" x="5889625" y="3592513"/>
          <p14:tracePt t="103162" x="5889625" y="3584575"/>
          <p14:tracePt t="103178" x="5899150" y="3575050"/>
          <p14:tracePt t="103307" x="5907088" y="3575050"/>
          <p14:tracePt t="103329" x="5907088" y="3584575"/>
          <p14:tracePt t="103338" x="5907088" y="3592513"/>
          <p14:tracePt t="103345" x="5907088" y="3602038"/>
          <p14:tracePt t="103362" x="5907088" y="3611563"/>
          <p14:tracePt t="103378" x="5907088" y="3621088"/>
          <p14:tracePt t="103409" x="5899150" y="3621088"/>
          <p14:tracePt t="103417" x="5899150" y="3611563"/>
          <p14:tracePt t="103425" x="5899150" y="3575050"/>
          <p14:tracePt t="103506" x="5889625" y="3575050"/>
          <p14:tracePt t="103522" x="5816600" y="3592513"/>
          <p14:tracePt t="103530" x="5670550" y="3757613"/>
          <p14:tracePt t="103538" x="5588000" y="3840163"/>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ja-JP" altLang="en-US"/>
              <a:t>多重割り込みは必要か？</a:t>
            </a:r>
          </a:p>
        </p:txBody>
      </p:sp>
      <p:sp>
        <p:nvSpPr>
          <p:cNvPr id="44035" name="Rectangle 3"/>
          <p:cNvSpPr>
            <a:spLocks noGrp="1" noChangeArrowheads="1"/>
          </p:cNvSpPr>
          <p:nvPr>
            <p:ph type="body" idx="1"/>
          </p:nvPr>
        </p:nvSpPr>
        <p:spPr>
          <a:xfrm>
            <a:off x="457200" y="1706587"/>
            <a:ext cx="8229600" cy="4530725"/>
          </a:xfrm>
        </p:spPr>
        <p:txBody>
          <a:bodyPr/>
          <a:lstStyle/>
          <a:p>
            <a:pPr eaLnBrk="1" hangingPunct="1"/>
            <a:r>
              <a:rPr lang="ja-JP" altLang="en-US" sz="2800" dirty="0"/>
              <a:t>複雑になるため、多くの</a:t>
            </a:r>
            <a:r>
              <a:rPr lang="en-US" altLang="ja-JP" sz="2800" dirty="0"/>
              <a:t>CPU</a:t>
            </a:r>
            <a:r>
              <a:rPr lang="ja-JP" altLang="en-US" sz="2800" dirty="0"/>
              <a:t>では装備していない</a:t>
            </a:r>
            <a:endParaRPr lang="en-US" altLang="ja-JP" sz="2800" dirty="0"/>
          </a:p>
          <a:p>
            <a:pPr eaLnBrk="1" hangingPunct="1"/>
            <a:r>
              <a:rPr lang="ja-JP" altLang="en-US" sz="2800" dirty="0"/>
              <a:t>割り込み処理時間が長いと緊急事態に対処できない</a:t>
            </a:r>
          </a:p>
          <a:p>
            <a:pPr lvl="1" eaLnBrk="1" hangingPunct="1"/>
            <a:r>
              <a:rPr lang="ja-JP" altLang="en-US" sz="2400" dirty="0"/>
              <a:t>多くの</a:t>
            </a:r>
            <a:r>
              <a:rPr lang="en-US" altLang="ja-JP" sz="2400" dirty="0"/>
              <a:t>CPU</a:t>
            </a:r>
            <a:r>
              <a:rPr lang="ja-JP" altLang="en-US" sz="2400" dirty="0"/>
              <a:t>では、通常の割り込みと、禁止できないノンマスカブル割り込みで対処</a:t>
            </a:r>
          </a:p>
          <a:p>
            <a:pPr lvl="1" eaLnBrk="1" hangingPunct="1"/>
            <a:r>
              <a:rPr lang="en-US" altLang="ja-JP" sz="2400" dirty="0"/>
              <a:t>PC</a:t>
            </a:r>
            <a:r>
              <a:rPr lang="ja-JP" altLang="en-US" sz="2400" dirty="0"/>
              <a:t>退避用の専用レジスタ、リターン用専用命令が必要</a:t>
            </a:r>
          </a:p>
          <a:p>
            <a:pPr lvl="1" eaLnBrk="1" hangingPunct="1"/>
            <a:r>
              <a:rPr lang="ja-JP" altLang="en-US" sz="2400" dirty="0"/>
              <a:t>割り込み処理中でも</a:t>
            </a:r>
            <a:r>
              <a:rPr lang="en-US" altLang="ja-JP" sz="2400" dirty="0"/>
              <a:t>NMI</a:t>
            </a:r>
            <a:r>
              <a:rPr lang="ja-JP" altLang="en-US" sz="2400" dirty="0"/>
              <a:t>は受け付ける</a:t>
            </a:r>
          </a:p>
          <a:p>
            <a:pPr lvl="1" eaLnBrk="1" hangingPunct="1"/>
            <a:r>
              <a:rPr lang="en-US" altLang="ja-JP" sz="2400" dirty="0"/>
              <a:t>NMI</a:t>
            </a:r>
            <a:r>
              <a:rPr lang="ja-JP" altLang="en-US" sz="2400" dirty="0"/>
              <a:t>は緊急事態のみ</a:t>
            </a:r>
            <a:endParaRPr lang="en-US" altLang="ja-JP" sz="2400" dirty="0"/>
          </a:p>
          <a:p>
            <a:pPr lvl="1" eaLnBrk="1" hangingPunct="1"/>
            <a:r>
              <a:rPr lang="en-US" altLang="ja-JP" sz="2400" dirty="0"/>
              <a:t>RISC-V</a:t>
            </a:r>
            <a:r>
              <a:rPr lang="ja-JP" altLang="en-US" sz="2400" dirty="0"/>
              <a:t>ではマシンモードとユーザーモードを持つが、多重割込みをサポートしない</a:t>
            </a:r>
          </a:p>
          <a:p>
            <a:pPr marL="0" indent="0" eaLnBrk="1" hangingPunct="1">
              <a:buNone/>
            </a:pPr>
            <a:endParaRPr lang="ja-JP" altLang="en-US" sz="2800" dirty="0"/>
          </a:p>
        </p:txBody>
      </p:sp>
      <p:pic>
        <p:nvPicPr>
          <p:cNvPr id="2" name="オーディオ 1">
            <a:hlinkClick r:id="" action="ppaction://media"/>
            <a:extLst>
              <a:ext uri="{FF2B5EF4-FFF2-40B4-BE49-F238E27FC236}">
                <a16:creationId xmlns:a16="http://schemas.microsoft.com/office/drawing/2014/main" id="{2845614A-CB8A-47F0-AFB7-8DA16E42A6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8229166"/>
      </p:ext>
    </p:extLst>
  </p:cSld>
  <p:clrMapOvr>
    <a:masterClrMapping/>
  </p:clrMapOvr>
  <mc:AlternateContent xmlns:mc="http://schemas.openxmlformats.org/markup-compatibility/2006">
    <mc:Choice xmlns:p14="http://schemas.microsoft.com/office/powerpoint/2010/main" Requires="p14">
      <p:transition spd="slow" p14:dur="2000" advTm="78818"/>
    </mc:Choice>
    <mc:Fallback>
      <p:transition spd="slow" advTm="78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割り込み対応用</a:t>
            </a:r>
            <a:r>
              <a:rPr lang="en-US" altLang="ja-JP" dirty="0" err="1"/>
              <a:t>verilog</a:t>
            </a:r>
            <a:r>
              <a:rPr lang="ja-JP" altLang="en-US" dirty="0"/>
              <a:t>コード</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en-US" altLang="ja-JP" sz="2400" dirty="0"/>
              <a:t>module rv32i(</a:t>
            </a:r>
          </a:p>
          <a:p>
            <a:pPr marL="0" indent="0">
              <a:buNone/>
            </a:pPr>
            <a:r>
              <a:rPr lang="en-US" altLang="ja-JP" sz="2400" dirty="0"/>
              <a:t>input </a:t>
            </a:r>
            <a:r>
              <a:rPr lang="en-US" altLang="ja-JP" sz="2400" dirty="0" err="1"/>
              <a:t>clk</a:t>
            </a:r>
            <a:r>
              <a:rPr lang="en-US" altLang="ja-JP" sz="2400" dirty="0"/>
              <a:t>, </a:t>
            </a:r>
            <a:r>
              <a:rPr lang="en-US" altLang="ja-JP" sz="2400" dirty="0" err="1"/>
              <a:t>rst_n</a:t>
            </a:r>
            <a:r>
              <a:rPr lang="en-US" altLang="ja-JP" sz="2400" dirty="0"/>
              <a:t>,</a:t>
            </a:r>
          </a:p>
          <a:p>
            <a:pPr marL="0" indent="0">
              <a:buNone/>
            </a:pPr>
            <a:r>
              <a:rPr lang="en-US" altLang="ja-JP" sz="2400" dirty="0"/>
              <a:t>input </a:t>
            </a:r>
            <a:r>
              <a:rPr lang="en-US" altLang="ja-JP" sz="2400" dirty="0" err="1"/>
              <a:t>intrq</a:t>
            </a:r>
            <a:r>
              <a:rPr lang="en-US" altLang="ja-JP" sz="2400" dirty="0"/>
              <a:t>,</a:t>
            </a:r>
          </a:p>
          <a:p>
            <a:pPr marL="0" indent="0">
              <a:buNone/>
            </a:pPr>
            <a:r>
              <a:rPr kumimoji="1" lang="en-US" altLang="ja-JP" sz="2400" dirty="0"/>
              <a:t>… );</a:t>
            </a:r>
          </a:p>
          <a:p>
            <a:pPr marL="0" indent="0">
              <a:buNone/>
            </a:pPr>
            <a:r>
              <a:rPr lang="en-US" altLang="ja-JP" sz="2400" dirty="0"/>
              <a:t>….</a:t>
            </a:r>
            <a:endParaRPr kumimoji="1" lang="en-US" altLang="ja-JP" sz="2400" dirty="0"/>
          </a:p>
          <a:p>
            <a:pPr marL="0" indent="0">
              <a:buNone/>
            </a:pPr>
            <a:r>
              <a:rPr lang="en-US" altLang="ja-JP" sz="2400" dirty="0"/>
              <a:t>reg </a:t>
            </a:r>
            <a:r>
              <a:rPr lang="en-US" altLang="ja-JP" sz="2400" dirty="0" err="1"/>
              <a:t>mstatus</a:t>
            </a:r>
            <a:r>
              <a:rPr lang="en-US" altLang="ja-JP" sz="2400" dirty="0"/>
              <a:t> ;</a:t>
            </a:r>
          </a:p>
          <a:p>
            <a:pPr marL="0" indent="0">
              <a:buNone/>
            </a:pPr>
            <a:r>
              <a:rPr lang="en-US" altLang="ja-JP" sz="2400" dirty="0"/>
              <a:t>reg [`DATA_W-1:0] </a:t>
            </a:r>
            <a:r>
              <a:rPr lang="en-US" altLang="ja-JP" sz="2400" dirty="0" err="1"/>
              <a:t>mepc</a:t>
            </a:r>
            <a:r>
              <a:rPr lang="en-US" altLang="ja-JP" sz="2400" dirty="0"/>
              <a:t>, </a:t>
            </a:r>
            <a:r>
              <a:rPr lang="en-US" altLang="ja-JP" sz="2400" dirty="0" err="1"/>
              <a:t>mtvec</a:t>
            </a:r>
            <a:r>
              <a:rPr lang="en-US" altLang="ja-JP" sz="2400" dirty="0"/>
              <a:t>; </a:t>
            </a:r>
          </a:p>
          <a:p>
            <a:pPr marL="0" indent="0">
              <a:buNone/>
            </a:pPr>
            <a:r>
              <a:rPr lang="en-US" altLang="ja-JP" sz="2400" dirty="0"/>
              <a:t>…..</a:t>
            </a:r>
          </a:p>
          <a:p>
            <a:pPr marL="0" indent="0">
              <a:buNone/>
            </a:pPr>
            <a:r>
              <a:rPr lang="en-US" altLang="ja-JP" sz="2400" dirty="0"/>
              <a:t>assign </a:t>
            </a:r>
            <a:r>
              <a:rPr lang="en-US" altLang="ja-JP" sz="2400" dirty="0" err="1"/>
              <a:t>instrt</a:t>
            </a:r>
            <a:r>
              <a:rPr lang="en-US" altLang="ja-JP" sz="2400" dirty="0"/>
              <a:t> = (</a:t>
            </a:r>
            <a:r>
              <a:rPr lang="en-US" altLang="ja-JP" sz="2400" dirty="0" err="1"/>
              <a:t>intrq</a:t>
            </a:r>
            <a:r>
              <a:rPr lang="en-US" altLang="ja-JP" sz="2400" dirty="0"/>
              <a:t> &amp; </a:t>
            </a:r>
            <a:r>
              <a:rPr lang="en-US" altLang="ja-JP" sz="2400" dirty="0" err="1"/>
              <a:t>mstatus</a:t>
            </a:r>
            <a:r>
              <a:rPr lang="en-US" altLang="ja-JP" sz="2400" dirty="0"/>
              <a:t>) ? `NOP : </a:t>
            </a:r>
            <a:r>
              <a:rPr lang="en-US" altLang="ja-JP" sz="2400" dirty="0" err="1"/>
              <a:t>instr</a:t>
            </a:r>
            <a:r>
              <a:rPr lang="en-US" altLang="ja-JP" sz="2400" dirty="0"/>
              <a:t>;</a:t>
            </a:r>
          </a:p>
          <a:p>
            <a:pPr marL="0" indent="0">
              <a:buNone/>
            </a:pPr>
            <a:endParaRPr kumimoji="1" lang="ja-JP" altLang="en-US" dirty="0"/>
          </a:p>
        </p:txBody>
      </p:sp>
      <p:sp>
        <p:nvSpPr>
          <p:cNvPr id="4" name="角丸四角形吹き出し 3"/>
          <p:cNvSpPr/>
          <p:nvPr/>
        </p:nvSpPr>
        <p:spPr>
          <a:xfrm>
            <a:off x="3131840" y="2060848"/>
            <a:ext cx="2448272" cy="1656184"/>
          </a:xfrm>
          <a:prstGeom prst="wedgeRoundRectCallout">
            <a:avLst>
              <a:gd name="adj1" fmla="val -38977"/>
              <a:gd name="adj2" fmla="val 80318"/>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要求</a:t>
            </a:r>
            <a:r>
              <a:rPr kumimoji="1" lang="en-US" altLang="ja-JP" dirty="0" err="1"/>
              <a:t>intrq</a:t>
            </a:r>
            <a:endParaRPr kumimoji="1" lang="en-US" altLang="ja-JP" dirty="0"/>
          </a:p>
          <a:p>
            <a:pPr algn="ctr"/>
            <a:r>
              <a:rPr lang="en-US" altLang="ja-JP" dirty="0" err="1"/>
              <a:t>mstatus</a:t>
            </a:r>
            <a:r>
              <a:rPr lang="ja-JP" altLang="en-US" dirty="0"/>
              <a:t>は</a:t>
            </a:r>
            <a:r>
              <a:rPr lang="en-US" altLang="ja-JP" dirty="0"/>
              <a:t>1</a:t>
            </a:r>
            <a:r>
              <a:rPr lang="ja-JP" altLang="en-US" dirty="0"/>
              <a:t>で許可</a:t>
            </a:r>
            <a:endParaRPr lang="en-US" altLang="ja-JP" dirty="0"/>
          </a:p>
          <a:p>
            <a:pPr algn="ctr"/>
            <a:r>
              <a:rPr kumimoji="1" lang="en-US" altLang="ja-JP" dirty="0" err="1"/>
              <a:t>mepc</a:t>
            </a:r>
            <a:r>
              <a:rPr kumimoji="1" lang="ja-JP" altLang="en-US" dirty="0"/>
              <a:t>は</a:t>
            </a:r>
            <a:r>
              <a:rPr lang="en-US" altLang="ja-JP" dirty="0"/>
              <a:t>pc</a:t>
            </a:r>
            <a:r>
              <a:rPr lang="ja-JP" altLang="en-US" dirty="0"/>
              <a:t>保存用</a:t>
            </a:r>
            <a:endParaRPr lang="en-US" altLang="ja-JP" dirty="0"/>
          </a:p>
          <a:p>
            <a:pPr algn="ctr"/>
            <a:r>
              <a:rPr kumimoji="1" lang="en-US" altLang="ja-JP" dirty="0" err="1"/>
              <a:t>mtvec</a:t>
            </a:r>
            <a:r>
              <a:rPr kumimoji="1" lang="ja-JP" altLang="en-US" dirty="0"/>
              <a:t>は飛び先保持</a:t>
            </a:r>
          </a:p>
        </p:txBody>
      </p:sp>
      <p:sp>
        <p:nvSpPr>
          <p:cNvPr id="5" name="角丸四角形吹き出し 4"/>
          <p:cNvSpPr/>
          <p:nvPr/>
        </p:nvSpPr>
        <p:spPr>
          <a:xfrm>
            <a:off x="6374120" y="4149080"/>
            <a:ext cx="2304256" cy="1070992"/>
          </a:xfrm>
          <a:prstGeom prst="wedgeRoundRect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割り込みが掛かったらそのサイクルは命令を実行しない</a:t>
            </a:r>
            <a:endParaRPr kumimoji="1" lang="en-US" altLang="ja-JP" dirty="0"/>
          </a:p>
        </p:txBody>
      </p:sp>
      <p:pic>
        <p:nvPicPr>
          <p:cNvPr id="6" name="オーディオ 5">
            <a:hlinkClick r:id="" action="ppaction://media"/>
            <a:extLst>
              <a:ext uri="{FF2B5EF4-FFF2-40B4-BE49-F238E27FC236}">
                <a16:creationId xmlns:a16="http://schemas.microsoft.com/office/drawing/2014/main" id="{48A22CFB-53BF-4A0D-A489-08B7E7E48A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30360201"/>
      </p:ext>
    </p:extLst>
  </p:cSld>
  <p:clrMapOvr>
    <a:masterClrMapping/>
  </p:clrMapOvr>
  <mc:AlternateContent xmlns:mc="http://schemas.openxmlformats.org/markup-compatibility/2006">
    <mc:Choice xmlns:p14="http://schemas.microsoft.com/office/powerpoint/2010/main" Requires="p14">
      <p:transition spd="slow" p14:dur="2000" advTm="50420"/>
    </mc:Choice>
    <mc:Fallback>
      <p:transition spd="slow" advTm="50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8295" x="5580063" y="3848100"/>
          <p14:tracePt t="8309" x="5561013" y="3848100"/>
          <p14:tracePt t="8319" x="5514975" y="3848100"/>
          <p14:tracePt t="8325" x="5478463" y="3848100"/>
          <p14:tracePt t="8334" x="5424488" y="3848100"/>
          <p14:tracePt t="8341" x="5334000" y="3848100"/>
          <p14:tracePt t="8349" x="5214938" y="3875088"/>
          <p14:tracePt t="8357" x="5122863" y="3903663"/>
          <p14:tracePt t="8365" x="5005388" y="3948113"/>
          <p14:tracePt t="8372" x="4968875" y="3957638"/>
          <p14:tracePt t="8381" x="4932363" y="3976688"/>
          <p14:tracePt t="8390" x="4932363" y="3994150"/>
          <p14:tracePt t="8396" x="4932363" y="4013200"/>
          <p14:tracePt t="8404" x="4932363" y="4067175"/>
          <p14:tracePt t="8412" x="4913313" y="4113213"/>
          <p14:tracePt t="8422" x="4886325" y="4176713"/>
          <p14:tracePt t="8429" x="4849813" y="4222750"/>
          <p14:tracePt t="8437" x="4822825" y="4240213"/>
          <p14:tracePt t="8445" x="4776788" y="4276725"/>
          <p14:tracePt t="8453" x="4695825" y="4286250"/>
          <p14:tracePt t="8461" x="4622800" y="4303713"/>
          <p14:tracePt t="8469" x="4494213" y="4313238"/>
          <p14:tracePt t="8478" x="4403725" y="4313238"/>
          <p14:tracePt t="8490" x="4303713" y="4340225"/>
          <p14:tracePt t="8494" x="4211638" y="4340225"/>
          <p14:tracePt t="8506" x="4157663" y="4340225"/>
          <p14:tracePt t="8508" x="4111625" y="4340225"/>
          <p14:tracePt t="8517" x="4094163" y="4332288"/>
          <p14:tracePt t="8524" x="4065588" y="4322763"/>
          <p14:tracePt t="8534" x="4048125" y="4313238"/>
          <p14:tracePt t="8541" x="4038600" y="4295775"/>
          <p14:tracePt t="8548" x="4029075" y="4286250"/>
          <p14:tracePt t="8557" x="4029075" y="4268788"/>
          <p14:tracePt t="8565" x="4029075" y="4249738"/>
          <p14:tracePt t="8573" x="4029075" y="4222750"/>
          <p14:tracePt t="8580" x="4029075" y="4203700"/>
          <p14:tracePt t="8588" x="4029075" y="4176713"/>
          <p14:tracePt t="8596" x="4029075" y="4159250"/>
          <p14:tracePt t="8605" x="4029075" y="4140200"/>
          <p14:tracePt t="8613" x="4029075" y="4122738"/>
          <p14:tracePt t="8637" x="4029075" y="4113213"/>
          <p14:tracePt t="8644" x="4029075" y="4086225"/>
          <p14:tracePt t="8653" x="4029075" y="4076700"/>
          <p14:tracePt t="8661" x="4029075" y="4067175"/>
          <p14:tracePt t="8669" x="4029075" y="4040188"/>
          <p14:tracePt t="8677" x="4029075" y="4030663"/>
          <p14:tracePt t="8684" x="4029075" y="4003675"/>
          <p14:tracePt t="8693" x="4038600" y="4003675"/>
          <p14:tracePt t="8701" x="4038600" y="3994150"/>
          <p14:tracePt t="8709" x="4038600" y="3984625"/>
          <p14:tracePt t="8719" x="4048125" y="3967163"/>
          <p14:tracePt t="8724" x="4048125" y="3948113"/>
          <p14:tracePt t="8735" x="4065588" y="3930650"/>
          <p14:tracePt t="8741" x="4065588" y="3921125"/>
          <p14:tracePt t="8749" x="4065588" y="3903663"/>
          <p14:tracePt t="8757" x="4075113" y="3894138"/>
          <p14:tracePt t="8765" x="4084638" y="3867150"/>
          <p14:tracePt t="8773" x="4084638" y="3857625"/>
          <p14:tracePt t="8781" x="4084638" y="3821113"/>
          <p14:tracePt t="8788" x="4084638" y="3803650"/>
          <p14:tracePt t="8798" x="4094163" y="3775075"/>
          <p14:tracePt t="8804" x="4094163" y="3767138"/>
          <p14:tracePt t="8812" x="4111625" y="3738563"/>
          <p14:tracePt t="8821" x="4121150" y="3730625"/>
          <p14:tracePt t="8837" x="4129088" y="3730625"/>
          <p14:tracePt t="8853" x="4138613" y="3730625"/>
          <p14:tracePt t="8862" x="4157663" y="3730625"/>
          <p14:tracePt t="8870" x="4202113" y="3730625"/>
          <p14:tracePt t="8877" x="4230688" y="3738563"/>
          <p14:tracePt t="8885" x="4275138" y="3784600"/>
          <p14:tracePt t="8892" x="4321175" y="3821113"/>
          <p14:tracePt t="8901" x="4376738" y="3867150"/>
          <p14:tracePt t="8909" x="4421188" y="3921125"/>
          <p14:tracePt t="8917" x="4476750" y="3957638"/>
          <p14:tracePt t="8924" x="4503738" y="3984625"/>
          <p14:tracePt t="8935" x="4567238" y="4021138"/>
          <p14:tracePt t="8941" x="4567238" y="4030663"/>
          <p14:tracePt t="8949" x="4567238" y="4040188"/>
          <p14:tracePt t="9246" x="4567238" y="4013200"/>
          <p14:tracePt t="9254" x="4567238" y="3967163"/>
          <p14:tracePt t="9262" x="4567238" y="3911600"/>
          <p14:tracePt t="9270" x="4567238" y="3857625"/>
          <p14:tracePt t="9278" x="4567238" y="3784600"/>
          <p14:tracePt t="9286" x="4567238" y="3694113"/>
          <p14:tracePt t="9294" x="4557713" y="3621088"/>
          <p14:tracePt t="9305" x="4557713" y="3548063"/>
          <p14:tracePt t="9309" x="4557713" y="3465513"/>
          <p14:tracePt t="9319" x="4557713" y="3375025"/>
          <p14:tracePt t="9324" x="4557713" y="3319463"/>
          <p14:tracePt t="9334" x="4557713" y="3292475"/>
          <p14:tracePt t="9341" x="4557713" y="3236913"/>
          <p14:tracePt t="9348" x="4567238" y="3200400"/>
          <p14:tracePt t="9357" x="4576763" y="3182938"/>
          <p14:tracePt t="9365" x="4576763" y="3155950"/>
          <p14:tracePt t="9373" x="4576763" y="3136900"/>
          <p14:tracePt t="9381" x="4576763" y="3119438"/>
          <p14:tracePt t="9389" x="4576763" y="3109913"/>
          <p14:tracePt t="9429" x="4576763" y="3100388"/>
          <p14:tracePt t="9436" x="4576763" y="3082925"/>
          <p14:tracePt t="9454" x="4576763" y="3063875"/>
          <p14:tracePt t="9462" x="4576763" y="3036888"/>
          <p14:tracePt t="9472" x="4576763" y="3017838"/>
          <p14:tracePt t="9476" x="4576763" y="3009900"/>
          <p14:tracePt t="9488" x="4576763" y="2982913"/>
          <p14:tracePt t="9493" x="4576763" y="2963863"/>
          <p14:tracePt t="9505" x="4576763" y="2946400"/>
          <p14:tracePt t="9510" x="4576763" y="2927350"/>
          <p14:tracePt t="9520" x="4586288" y="2900363"/>
          <p14:tracePt t="9526" x="4586288" y="2881313"/>
          <p14:tracePt t="9535" x="4603750" y="2854325"/>
          <p14:tracePt t="9542" x="4613275" y="2827338"/>
          <p14:tracePt t="9551" x="4622800" y="2790825"/>
          <p14:tracePt t="9557" x="4640263" y="2771775"/>
          <p14:tracePt t="9566" x="4649788" y="2735263"/>
          <p14:tracePt t="9572" x="4667250" y="2708275"/>
          <p14:tracePt t="9581" x="4676775" y="2690813"/>
          <p14:tracePt t="9589" x="4695825" y="2671763"/>
          <p14:tracePt t="9597" x="4703763" y="2654300"/>
          <p14:tracePt t="9605" x="4713288" y="2644775"/>
          <p14:tracePt t="9612" x="4730750" y="2617788"/>
          <p14:tracePt t="9621" x="4749800" y="2598738"/>
          <p14:tracePt t="9637" x="4759325" y="2589213"/>
          <p14:tracePt t="9653" x="4776788" y="2589213"/>
          <p14:tracePt t="9661" x="4786313" y="2589213"/>
          <p14:tracePt t="9685" x="4795838" y="2589213"/>
          <p14:tracePt t="9700" x="4813300" y="2581275"/>
          <p14:tracePt t="9708" x="4822825" y="2581275"/>
          <p14:tracePt t="9719" x="4840288" y="2562225"/>
          <p14:tracePt t="9725" x="4849813" y="2554288"/>
          <p14:tracePt t="9741" x="4868863" y="2544763"/>
          <p14:tracePt t="9748" x="4868863" y="2535238"/>
          <p14:tracePt t="9757" x="4886325" y="2517775"/>
          <p14:tracePt t="9767" x="4913313" y="2498725"/>
          <p14:tracePt t="9772" x="4913313" y="2489200"/>
          <p14:tracePt t="9781" x="4922838" y="2489200"/>
          <p14:tracePt t="9789" x="4941888" y="2471738"/>
          <p14:tracePt t="9798" x="4959350" y="2462213"/>
          <p14:tracePt t="9805" x="4968875" y="2462213"/>
          <p14:tracePt t="9814" x="4986338" y="2452688"/>
          <p14:tracePt t="9820" x="4995863" y="2452688"/>
          <p14:tracePt t="9830" x="5014913" y="2452688"/>
          <p14:tracePt t="9845" x="5032375" y="2452688"/>
          <p14:tracePt t="9852" x="5041900" y="2452688"/>
          <p14:tracePt t="9860" x="5049838" y="2452688"/>
          <p14:tracePt t="9885" x="5059363" y="2452688"/>
          <p14:tracePt t="9902" x="5078413" y="2452688"/>
          <p14:tracePt t="9944" x="5078413" y="2462213"/>
          <p14:tracePt t="10182" x="5078413" y="2481263"/>
          <p14:tracePt t="10206" x="5078413" y="2489200"/>
          <p14:tracePt t="10223" x="5078413" y="2498725"/>
          <p14:tracePt t="10245" x="5068888" y="2508250"/>
          <p14:tracePt t="10253" x="5059363" y="2508250"/>
          <p14:tracePt t="10276" x="5049838" y="2508250"/>
          <p14:tracePt t="10301" x="5041900" y="2517775"/>
          <p14:tracePt t="10334" x="5041900" y="2525713"/>
          <p14:tracePt t="10350" x="5032375" y="2535238"/>
          <p14:tracePt t="10358" x="5014913" y="2554288"/>
          <p14:tracePt t="10373" x="5005388" y="2554288"/>
          <p14:tracePt t="10382" x="4995863" y="2562225"/>
          <p14:tracePt t="10398" x="4986338" y="2571750"/>
          <p14:tracePt t="10415" x="4968875" y="2589213"/>
          <p14:tracePt t="10573" x="4968875" y="2581275"/>
          <p14:tracePt t="10772" x="4995863" y="2581275"/>
          <p14:tracePt t="10773" x="5022850" y="2571750"/>
          <p14:tracePt t="10782" x="5078413" y="2535238"/>
          <p14:tracePt t="10790" x="5086350" y="2525713"/>
          <p14:tracePt t="10803" x="5122863" y="2517775"/>
          <p14:tracePt t="10804" x="5141913" y="2508250"/>
          <p14:tracePt t="10814" x="5159375" y="2489200"/>
          <p14:tracePt t="10820" x="5178425" y="2489200"/>
          <p14:tracePt t="10829" x="5195888" y="2481263"/>
          <p14:tracePt t="10918" x="5205413" y="2481263"/>
          <p14:tracePt t="10942" x="5205413" y="2489200"/>
          <p14:tracePt t="10958" x="5205413" y="2498725"/>
          <p14:tracePt t="10966" x="5205413" y="2508250"/>
          <p14:tracePt t="11101" x="5205413" y="2498725"/>
          <p14:tracePt t="11149" x="5205413" y="2489200"/>
          <p14:tracePt t="11189" x="5205413" y="2481263"/>
          <p14:tracePt t="11213" x="5205413" y="2471738"/>
          <p14:tracePt t="11228" x="5205413" y="2452688"/>
          <p14:tracePt t="11236" x="5205413" y="2444750"/>
          <p14:tracePt t="11253" x="5205413" y="2435225"/>
          <p14:tracePt t="11261" x="5205413" y="2408238"/>
          <p14:tracePt t="11268" x="5205413" y="2398713"/>
          <p14:tracePt t="11285" x="5205413" y="2379663"/>
          <p14:tracePt t="11293" x="5205413" y="2371725"/>
          <p14:tracePt t="11426" x="5205413" y="2389188"/>
          <p14:tracePt t="11428" x="5205413" y="2398713"/>
          <p14:tracePt t="11437" x="5195888" y="2416175"/>
          <p14:tracePt t="11461" x="5187950" y="2435225"/>
          <p14:tracePt t="11509" x="5178425" y="2444750"/>
          <p14:tracePt t="11557" x="5168900" y="2444750"/>
          <p14:tracePt t="12149" x="5168900" y="2452688"/>
          <p14:tracePt t="12183" x="5168900" y="2471738"/>
          <p14:tracePt t="12533" x="5168900" y="2481263"/>
          <p14:tracePt t="12638" x="5168900" y="2489200"/>
          <p14:tracePt t="13069" x="5178425" y="2489200"/>
          <p14:tracePt t="13366" x="5159375" y="2489200"/>
          <p14:tracePt t="13374" x="5122863" y="2498725"/>
          <p14:tracePt t="13381" x="5059363" y="2508250"/>
          <p14:tracePt t="13391" x="4995863" y="2535238"/>
          <p14:tracePt t="13396" x="4959350" y="2544763"/>
          <p14:tracePt t="13404" x="4941888" y="2544763"/>
          <p14:tracePt t="13413" x="4895850" y="2544763"/>
          <p14:tracePt t="13422" x="4886325" y="2544763"/>
          <p14:tracePt t="13428" x="4868863" y="2544763"/>
          <p14:tracePt t="13437" x="4859338" y="2544763"/>
          <p14:tracePt t="13453" x="4849813" y="2544763"/>
          <p14:tracePt t="13461" x="4840288" y="2544763"/>
          <p14:tracePt t="13502" x="4822825" y="2544763"/>
          <p14:tracePt t="13517" x="4813300" y="2544763"/>
          <p14:tracePt t="13524" x="4803775" y="2544763"/>
          <p14:tracePt t="13533" x="4786313" y="2544763"/>
          <p14:tracePt t="13541" x="4749800" y="2544763"/>
          <p14:tracePt t="13548" x="4713288" y="2544763"/>
          <p14:tracePt t="13557" x="4659313" y="2571750"/>
          <p14:tracePt t="13565" x="4594225" y="2608263"/>
          <p14:tracePt t="13573" x="4530725" y="2635250"/>
          <p14:tracePt t="13581" x="4448175" y="2671763"/>
          <p14:tracePt t="13588" x="4403725" y="2681288"/>
          <p14:tracePt t="13597" x="4321175" y="2727325"/>
          <p14:tracePt t="13605" x="4284663" y="2735263"/>
          <p14:tracePt t="13613" x="4238625" y="2744788"/>
          <p14:tracePt t="13621" x="4202113" y="2744788"/>
          <p14:tracePt t="13629" x="4184650" y="2754313"/>
          <p14:tracePt t="13637" x="4175125" y="2754313"/>
          <p14:tracePt t="13644" x="4121150" y="2771775"/>
          <p14:tracePt t="13653" x="4094163" y="2781300"/>
          <p14:tracePt t="13661" x="4075113" y="2790825"/>
          <p14:tracePt t="13669" x="4029075" y="2790825"/>
          <p14:tracePt t="13676" x="3975100" y="2790825"/>
          <p14:tracePt t="13684" x="3919538" y="2790825"/>
          <p14:tracePt t="13694" x="3865563" y="2790825"/>
          <p14:tracePt t="13704" x="3810000" y="2790825"/>
          <p14:tracePt t="13710" x="3765550" y="2790825"/>
          <p14:tracePt t="13723" x="3738563" y="2790825"/>
          <p14:tracePt t="13726" x="3709988" y="2790825"/>
          <p14:tracePt t="13742" x="3636963" y="2781300"/>
          <p14:tracePt t="13750" x="3592513" y="2771775"/>
          <p14:tracePt t="13758" x="3573463" y="2771775"/>
          <p14:tracePt t="13770" x="3536950" y="2763838"/>
          <p14:tracePt t="13774" x="3490913" y="2754313"/>
          <p14:tracePt t="13781" x="3400425" y="2727325"/>
          <p14:tracePt t="13789" x="3281363" y="2690813"/>
          <p14:tracePt t="13801" x="3100388" y="2644775"/>
          <p14:tracePt t="13804" x="2990850" y="2635250"/>
          <p14:tracePt t="13814" x="2871788" y="2608263"/>
          <p14:tracePt t="13820" x="2781300" y="2562225"/>
          <p14:tracePt t="13830" x="2671763" y="2562225"/>
          <p14:tracePt t="13837" x="2589213" y="2554288"/>
          <p14:tracePt t="13844" x="2516188" y="2554288"/>
          <p14:tracePt t="13853" x="2406650" y="2554288"/>
          <p14:tracePt t="13861" x="2333625" y="2554288"/>
          <p14:tracePt t="13869" x="2279650" y="2554288"/>
          <p14:tracePt t="13877" x="2206625" y="2554288"/>
          <p14:tracePt t="13885" x="2124075" y="2571750"/>
          <p14:tracePt t="13903" x="2051050" y="2581275"/>
          <p14:tracePt t="13909" x="2041525" y="2581275"/>
          <p14:tracePt t="13918" x="2033588" y="2581275"/>
          <p14:tracePt t="13924" x="2024063" y="2581275"/>
          <p14:tracePt t="13989" x="2014538" y="2581275"/>
          <p14:tracePt t="13997" x="2014538" y="2571750"/>
          <p14:tracePt t="14005" x="2014538" y="2562225"/>
          <p14:tracePt t="14013" x="2014538" y="2554288"/>
          <p14:tracePt t="14053" x="2033588" y="2554288"/>
          <p14:tracePt t="14085" x="2041525" y="2554288"/>
          <p14:tracePt t="14110" x="2051050" y="2554288"/>
          <p14:tracePt t="14125" x="2060575" y="2554288"/>
          <p14:tracePt t="14133" x="2060575" y="2571750"/>
          <p14:tracePt t="14141" x="2060575" y="2581275"/>
          <p14:tracePt t="14149" x="2060575" y="2589213"/>
          <p14:tracePt t="14157" x="2070100" y="2617788"/>
          <p14:tracePt t="14172" x="2070100" y="2625725"/>
          <p14:tracePt t="14277" x="2070100" y="2635250"/>
          <p14:tracePt t="14294" x="2060575" y="2635250"/>
          <p14:tracePt t="14308" x="2051050" y="2635250"/>
          <p14:tracePt t="14324" x="2041525" y="2635250"/>
          <p14:tracePt t="14333" x="2033588" y="2644775"/>
          <p14:tracePt t="14340" x="2024063" y="2654300"/>
          <p14:tracePt t="14349" x="2014538" y="2662238"/>
          <p14:tracePt t="14357" x="2005013" y="2671763"/>
          <p14:tracePt t="14390" x="1997075" y="2690813"/>
          <p14:tracePt t="14573" x="2005013" y="2671763"/>
          <p14:tracePt t="14589" x="2005013" y="2662238"/>
          <p14:tracePt t="14598" x="2005013" y="2654300"/>
          <p14:tracePt t="14606" x="2005013" y="2644775"/>
          <p14:tracePt t="14614" x="2005013" y="2625725"/>
          <p14:tracePt t="14622" x="2005013" y="2617788"/>
          <p14:tracePt t="14638" x="2005013" y="2589213"/>
          <p14:tracePt t="14646" x="2005013" y="2581275"/>
          <p14:tracePt t="14654" x="2005013" y="2571750"/>
          <p14:tracePt t="14662" x="2005013" y="2562225"/>
          <p14:tracePt t="14670" x="2005013" y="2544763"/>
          <p14:tracePt t="14677" x="2005013" y="2535238"/>
          <p14:tracePt t="14759" x="1997075" y="2535238"/>
          <p14:tracePt t="14772" x="1987550" y="2535238"/>
          <p14:tracePt t="14774" x="1978025" y="2535238"/>
          <p14:tracePt t="14783" x="1960563" y="2535238"/>
          <p14:tracePt t="14804" x="1951038" y="2544763"/>
          <p14:tracePt t="14813" x="1941513" y="2554288"/>
          <p14:tracePt t="14820" x="1931988" y="2562225"/>
          <p14:tracePt t="14829" x="1924050" y="2571750"/>
          <p14:tracePt t="14836" x="1924050" y="2581275"/>
          <p14:tracePt t="14845" x="1924050" y="2589213"/>
          <p14:tracePt t="14853" x="1924050" y="2598738"/>
          <p14:tracePt t="15142" x="1931988" y="2598738"/>
          <p14:tracePt t="15533" x="1931988" y="2589213"/>
          <p14:tracePt t="15541" x="1931988" y="2581275"/>
          <p14:tracePt t="15556" x="1931988" y="2571750"/>
          <p14:tracePt t="15597" x="1941513" y="2562225"/>
          <p14:tracePt t="15717" x="1941513" y="2571750"/>
          <p14:tracePt t="15724" x="1941513" y="2581275"/>
          <p14:tracePt t="15735" x="1951038" y="2589213"/>
          <p14:tracePt t="15757" x="1968500" y="2608263"/>
          <p14:tracePt t="15781" x="1978025" y="2617788"/>
          <p14:tracePt t="15862" x="1987550" y="2617788"/>
          <p14:tracePt t="15886" x="1987550" y="2608263"/>
          <p14:tracePt t="15902" x="1987550" y="2589213"/>
          <p14:tracePt t="15917" x="1987550" y="2581275"/>
          <p14:tracePt t="16179" x="1987550" y="2589213"/>
          <p14:tracePt t="16181" x="1987550" y="2608263"/>
          <p14:tracePt t="16197" x="1997075" y="2608263"/>
          <p14:tracePt t="16213" x="1997075" y="2617788"/>
          <p14:tracePt t="16279" x="1997075" y="2625725"/>
          <p14:tracePt t="16326" x="2014538" y="2617788"/>
          <p14:tracePt t="16359" x="2024063" y="2608263"/>
          <p14:tracePt t="16494" x="2033588" y="2598738"/>
          <p14:tracePt t="16597" x="2041525" y="2598738"/>
          <p14:tracePt t="16654" x="2060575" y="2608263"/>
          <p14:tracePt t="16686" x="2070100" y="2617788"/>
          <p14:tracePt t="16701" x="2078038" y="2617788"/>
          <p14:tracePt t="16759" x="2087563" y="2617788"/>
          <p14:tracePt t="16807" x="2097088" y="2617788"/>
          <p14:tracePt t="16869" x="2106613" y="2617788"/>
          <p14:tracePt t="17333" x="2124075" y="2617788"/>
          <p14:tracePt t="17543" x="2133600" y="2617788"/>
          <p14:tracePt t="17605" x="2143125" y="2625725"/>
          <p14:tracePt t="17637" x="2143125" y="2644775"/>
          <p14:tracePt t="17653" x="2143125" y="2654300"/>
          <p14:tracePt t="18085" x="2143125" y="2662238"/>
          <p14:tracePt t="18108" x="2143125" y="2671763"/>
          <p14:tracePt t="18117" x="2143125" y="2681288"/>
          <p14:tracePt t="18126" x="2143125" y="2690813"/>
          <p14:tracePt t="18144" x="2143125" y="2698750"/>
          <p14:tracePt t="18165" x="2143125" y="2708275"/>
          <p14:tracePt t="18172" x="2143125" y="2727325"/>
          <p14:tracePt t="18192" x="2133600" y="2744788"/>
          <p14:tracePt t="18229" x="2124075" y="2763838"/>
          <p14:tracePt t="18236" x="2124075" y="2781300"/>
          <p14:tracePt t="18245" x="2114550" y="2800350"/>
          <p14:tracePt t="18253" x="2106613" y="2836863"/>
          <p14:tracePt t="18261" x="2078038" y="2854325"/>
          <p14:tracePt t="18269" x="2070100" y="2873375"/>
          <p14:tracePt t="18277" x="2041525" y="2917825"/>
          <p14:tracePt t="18285" x="2024063" y="2936875"/>
          <p14:tracePt t="18293" x="1987550" y="2990850"/>
          <p14:tracePt t="18302" x="1968500" y="3009900"/>
          <p14:tracePt t="18309" x="1960563" y="3027363"/>
          <p14:tracePt t="18318" x="1924050" y="3090863"/>
          <p14:tracePt t="18326" x="1914525" y="3100388"/>
          <p14:tracePt t="18335" x="1905000" y="3127375"/>
          <p14:tracePt t="18342" x="1887538" y="3146425"/>
          <p14:tracePt t="18351" x="1868488" y="3163888"/>
          <p14:tracePt t="18358" x="1851025" y="3192463"/>
          <p14:tracePt t="18366" x="1851025" y="3200400"/>
          <p14:tracePt t="18373" x="1841500" y="3209925"/>
          <p14:tracePt t="18381" x="1841500" y="3228975"/>
          <p14:tracePt t="18397" x="1841500" y="3236913"/>
          <p14:tracePt t="18413" x="1841500" y="3246438"/>
          <p14:tracePt t="18472" x="1841500" y="3255963"/>
          <p14:tracePt t="18478" x="1841500" y="3265488"/>
          <p14:tracePt t="18510" x="1851025" y="3282950"/>
          <p14:tracePt t="18526" x="1851025" y="3309938"/>
          <p14:tracePt t="18536" x="1860550" y="3328988"/>
          <p14:tracePt t="18542" x="1860550" y="3346450"/>
          <p14:tracePt t="18551" x="1878013" y="3382963"/>
          <p14:tracePt t="18557" x="1941513" y="3438525"/>
          <p14:tracePt t="18566" x="1968500" y="3492500"/>
          <p14:tracePt t="18572" x="2024063" y="3538538"/>
          <p14:tracePt t="18581" x="2078038" y="3602038"/>
          <p14:tracePt t="18589" x="2097088" y="3648075"/>
          <p14:tracePt t="18597" x="2151063" y="3711575"/>
          <p14:tracePt t="18605" x="2187575" y="3757613"/>
          <p14:tracePt t="18613" x="2206625" y="3794125"/>
          <p14:tracePt t="18621" x="2243138" y="3848100"/>
          <p14:tracePt t="18629" x="2260600" y="3884613"/>
          <p14:tracePt t="18637" x="2297113" y="3911600"/>
          <p14:tracePt t="18645" x="2306638" y="3930650"/>
          <p14:tracePt t="18653" x="2324100" y="3967163"/>
          <p14:tracePt t="18661" x="2343150" y="3984625"/>
          <p14:tracePt t="18669" x="2352675" y="3994150"/>
          <p14:tracePt t="18685" x="2360613" y="4003675"/>
          <p14:tracePt t="18701" x="2379663" y="4013200"/>
          <p14:tracePt t="18709" x="2389188" y="4013200"/>
          <p14:tracePt t="18718" x="2425700" y="4030663"/>
          <p14:tracePt t="18724" x="2443163" y="4040188"/>
          <p14:tracePt t="18736" x="2452688" y="4049713"/>
          <p14:tracePt t="18740" x="2470150" y="4057650"/>
          <p14:tracePt t="18750" x="2489200" y="4067175"/>
          <p14:tracePt t="18757" x="2506663" y="4086225"/>
          <p14:tracePt t="18766" x="2525713" y="4113213"/>
          <p14:tracePt t="18773" x="2552700" y="4140200"/>
          <p14:tracePt t="18781" x="2579688" y="4159250"/>
          <p14:tracePt t="18789" x="2606675" y="4195763"/>
          <p14:tracePt t="18797" x="2625725" y="4213225"/>
          <p14:tracePt t="18805" x="2662238" y="4259263"/>
          <p14:tracePt t="18813" x="2689225" y="4286250"/>
          <p14:tracePt t="18822" x="2698750" y="4303713"/>
          <p14:tracePt t="18830" x="2725738" y="4349750"/>
          <p14:tracePt t="18838" x="2744788" y="4368800"/>
          <p14:tracePt t="18846" x="2762250" y="4386263"/>
          <p14:tracePt t="18855" x="2771775" y="4395788"/>
          <p14:tracePt t="18865" x="2781300" y="4395788"/>
          <p14:tracePt t="18868" x="2789238" y="4405313"/>
          <p14:tracePt t="18889" x="2808288" y="4413250"/>
          <p14:tracePt t="18893" x="2817813" y="4413250"/>
          <p14:tracePt t="18901" x="2825750" y="4413250"/>
          <p14:tracePt t="18910" x="2852738" y="4413250"/>
          <p14:tracePt t="18917" x="2871788" y="4422775"/>
          <p14:tracePt t="18924" x="2881313" y="4432300"/>
          <p14:tracePt t="18933" x="2889250" y="4441825"/>
          <p14:tracePt t="18950" x="2908300" y="4449763"/>
          <p14:tracePt t="18957" x="2925763" y="4459288"/>
          <p14:tracePt t="18964" x="2935288" y="4459288"/>
          <p14:tracePt t="18973" x="2944813" y="4459288"/>
          <p14:tracePt t="18981" x="2954338" y="4468813"/>
          <p14:tracePt t="18989" x="2962275" y="4478338"/>
          <p14:tracePt t="18996" x="2971800" y="4486275"/>
          <p14:tracePt t="19013" x="2981325" y="4495800"/>
          <p14:tracePt t="19037" x="2998788" y="4505325"/>
          <p14:tracePt t="19061" x="3008313" y="4514850"/>
          <p14:tracePt t="19102" x="3008313" y="4522788"/>
          <p14:tracePt t="19118" x="3035300" y="4551363"/>
          <p14:tracePt t="19129" x="3044825" y="4559300"/>
          <p14:tracePt t="19142" x="3054350" y="4568825"/>
          <p14:tracePt t="19150" x="3054350" y="4578350"/>
          <p14:tracePt t="19158" x="3063875" y="4578350"/>
          <p14:tracePt t="19166" x="3071813" y="4587875"/>
          <p14:tracePt t="19174" x="3081338" y="4587875"/>
          <p14:tracePt t="19189" x="3090863" y="4595813"/>
          <p14:tracePt t="19208" x="3100388" y="4605338"/>
          <p14:tracePt t="19270" x="3108325" y="4614863"/>
          <p14:tracePt t="19326" x="3117850" y="4632325"/>
          <p14:tracePt t="19542" x="3127375" y="4641850"/>
          <p14:tracePt t="19615" x="3127375" y="4651375"/>
          <p14:tracePt t="19629" x="3127375" y="4660900"/>
          <p14:tracePt t="19654" x="3127375" y="4668838"/>
          <p14:tracePt t="19670" x="3127375" y="4678363"/>
          <p14:tracePt t="19693" x="3136900" y="4697413"/>
          <p14:tracePt t="19725" x="3144838" y="4697413"/>
          <p14:tracePt t="19749" x="3154363" y="4697413"/>
          <p14:tracePt t="19757" x="3163888" y="4697413"/>
          <p14:tracePt t="19773" x="3190875" y="4697413"/>
          <p14:tracePt t="19790" x="3208338" y="4714875"/>
          <p14:tracePt t="19806" x="3236913" y="4724400"/>
          <p14:tracePt t="19820" x="3244850" y="4732338"/>
          <p14:tracePt t="19830" x="3254375" y="4741863"/>
          <p14:tracePt t="19851" x="3263900" y="4751388"/>
          <p14:tracePt t="19855" x="3273425" y="4768850"/>
          <p14:tracePt t="19872" x="3281363" y="4768850"/>
          <p14:tracePt t="19878" x="3281363" y="4787900"/>
          <p14:tracePt t="19887" x="3281363" y="4797425"/>
          <p14:tracePt t="19903" x="3281363" y="4805363"/>
          <p14:tracePt t="19909" x="3281363" y="4814888"/>
          <p14:tracePt t="20038" x="3281363" y="4805363"/>
          <p14:tracePt t="20094" x="3281363" y="4797425"/>
          <p14:tracePt t="20118" x="3281363" y="4787900"/>
          <p14:tracePt t="20126" x="3281363" y="4778375"/>
          <p14:tracePt t="20135" x="3273425" y="4768850"/>
          <p14:tracePt t="20158" x="3273425" y="4760913"/>
          <p14:tracePt t="20167" x="3273425" y="4751388"/>
          <p14:tracePt t="20181" x="3263900" y="4732338"/>
          <p14:tracePt t="20197" x="3254375" y="4714875"/>
          <p14:tracePt t="20205" x="3236913" y="4705350"/>
          <p14:tracePt t="20213" x="3227388" y="4697413"/>
          <p14:tracePt t="20229" x="3200400" y="4668838"/>
          <p14:tracePt t="20236" x="3190875" y="4660900"/>
          <p14:tracePt t="20245" x="3190875" y="4651375"/>
          <p14:tracePt t="20253" x="3190875" y="4641850"/>
          <p14:tracePt t="20261" x="3181350" y="4624388"/>
          <p14:tracePt t="20269" x="3181350" y="4595813"/>
          <p14:tracePt t="20277" x="3181350" y="4578350"/>
          <p14:tracePt t="20285" x="3181350" y="4551363"/>
          <p14:tracePt t="20293" x="3181350" y="4532313"/>
          <p14:tracePt t="20301" x="3181350" y="4495800"/>
          <p14:tracePt t="20308" x="3181350" y="4478338"/>
          <p14:tracePt t="20318" x="3171825" y="4449763"/>
          <p14:tracePt t="20325" x="3171825" y="4432300"/>
          <p14:tracePt t="20333" x="3171825" y="4405313"/>
          <p14:tracePt t="20341" x="3171825" y="4395788"/>
          <p14:tracePt t="20350" x="3171825" y="4386263"/>
          <p14:tracePt t="20357" x="3154363" y="4368800"/>
          <p14:tracePt t="20365" x="3154363" y="4359275"/>
          <p14:tracePt t="20373" x="3154363" y="4349750"/>
          <p14:tracePt t="20390" x="3154363" y="4332288"/>
          <p14:tracePt t="20398" x="3154363" y="4322763"/>
          <p14:tracePt t="20414" x="3154363" y="4313238"/>
          <p14:tracePt t="20425" x="3154363" y="4286250"/>
          <p14:tracePt t="20430" x="3154363" y="4276725"/>
          <p14:tracePt t="20445" x="3154363" y="4259263"/>
          <p14:tracePt t="20453" x="3163888" y="4249738"/>
          <p14:tracePt t="20461" x="3181350" y="4222750"/>
          <p14:tracePt t="20470" x="3200400" y="4213225"/>
          <p14:tracePt t="20477" x="3227388" y="4176713"/>
          <p14:tracePt t="20486" x="3244850" y="4167188"/>
          <p14:tracePt t="20492" x="3309938" y="4159250"/>
          <p14:tracePt t="20501" x="3354388" y="4140200"/>
          <p14:tracePt t="20510" x="3390900" y="4122738"/>
          <p14:tracePt t="20518" x="3419475" y="4122738"/>
          <p14:tracePt t="20524" x="3482975" y="4113213"/>
          <p14:tracePt t="20533" x="3519488" y="4113213"/>
          <p14:tracePt t="20541" x="3563938" y="4113213"/>
          <p14:tracePt t="20549" x="3592513" y="4113213"/>
          <p14:tracePt t="20557" x="3619500" y="4113213"/>
          <p14:tracePt t="20565" x="3629025" y="4113213"/>
          <p14:tracePt t="20573" x="3665538" y="4113213"/>
          <p14:tracePt t="20580" x="3673475" y="4113213"/>
          <p14:tracePt t="20589" x="3683000" y="4113213"/>
          <p14:tracePt t="20597" x="3702050" y="4113213"/>
          <p14:tracePt t="20613" x="3719513" y="4113213"/>
          <p14:tracePt t="20620" x="3729038" y="4130675"/>
          <p14:tracePt t="20628" x="3738563" y="4140200"/>
          <p14:tracePt t="20637" x="3746500" y="4149725"/>
          <p14:tracePt t="20644" x="3756025" y="4159250"/>
          <p14:tracePt t="20653" x="3765550" y="4167188"/>
          <p14:tracePt t="20661" x="3783013" y="4186238"/>
          <p14:tracePt t="20669" x="3792538" y="4195763"/>
          <p14:tracePt t="20688" x="3810000" y="4203700"/>
          <p14:tracePt t="20705" x="3819525" y="4213225"/>
          <p14:tracePt t="20710" x="3829050" y="4213225"/>
          <p14:tracePt t="20723" x="3846513" y="4222750"/>
          <p14:tracePt t="20724" x="3856038" y="4222750"/>
          <p14:tracePt t="20734" x="3875088" y="4232275"/>
          <p14:tracePt t="20740" x="3883025" y="4240213"/>
          <p14:tracePt t="20750" x="3883025" y="4249738"/>
          <p14:tracePt t="20767" x="3902075" y="4268788"/>
          <p14:tracePt t="20781" x="3902075" y="4286250"/>
          <p14:tracePt t="20789" x="3902075" y="4295775"/>
          <p14:tracePt t="20804" x="3902075" y="4303713"/>
          <p14:tracePt t="20814" x="3902075" y="4322763"/>
          <p14:tracePt t="20821" x="3902075" y="4340225"/>
          <p14:tracePt t="20830" x="3902075" y="4349750"/>
          <p14:tracePt t="20838" x="3902075" y="4376738"/>
          <p14:tracePt t="20846" x="3902075" y="4386263"/>
          <p14:tracePt t="20854" x="3902075" y="4405313"/>
          <p14:tracePt t="20862" x="3902075" y="4422775"/>
          <p14:tracePt t="20870" x="3902075" y="4441825"/>
          <p14:tracePt t="20878" x="3902075" y="4449763"/>
          <p14:tracePt t="20887" x="3892550" y="4468813"/>
          <p14:tracePt t="20901" x="3883025" y="4478338"/>
          <p14:tracePt t="20909" x="3883025" y="4505325"/>
          <p14:tracePt t="20933" x="3856038" y="4514850"/>
          <p14:tracePt t="20957" x="3856038" y="4522788"/>
          <p14:tracePt t="20965" x="3846513" y="4532313"/>
          <p14:tracePt t="20981" x="3829050" y="4541838"/>
          <p14:tracePt t="20989" x="3810000" y="4559300"/>
          <p14:tracePt t="20996" x="3802063" y="4568825"/>
          <p14:tracePt t="21004" x="3783013" y="4568825"/>
          <p14:tracePt t="21012" x="3765550" y="4578350"/>
          <p14:tracePt t="21021" x="3738563" y="4595813"/>
          <p14:tracePt t="21028" x="3719513" y="4605338"/>
          <p14:tracePt t="21036" x="3702050" y="4614863"/>
          <p14:tracePt t="21045" x="3683000" y="4614863"/>
          <p14:tracePt t="21053" x="3673475" y="4624388"/>
          <p14:tracePt t="21061" x="3656013" y="4624388"/>
          <p14:tracePt t="21073" x="3636963" y="4641850"/>
          <p14:tracePt t="21086" x="3629025" y="4641850"/>
          <p14:tracePt t="21093" x="3619500" y="4651375"/>
          <p14:tracePt t="21101" x="3609975" y="4651375"/>
          <p14:tracePt t="21117" x="3600450" y="4651375"/>
          <p14:tracePt t="21133" x="3592513" y="4651375"/>
          <p14:tracePt t="21141" x="3563938" y="4651375"/>
          <p14:tracePt t="21150" x="3556000" y="4651375"/>
          <p14:tracePt t="21156" x="3527425" y="4651375"/>
          <p14:tracePt t="21165" x="3519488" y="4651375"/>
          <p14:tracePt t="21174" x="3509963" y="4651375"/>
          <p14:tracePt t="21181" x="3490913" y="4651375"/>
          <p14:tracePt t="21190" x="3482975" y="4651375"/>
          <p14:tracePt t="21196" x="3473450" y="4651375"/>
          <p14:tracePt t="21205" x="3463925" y="4651375"/>
          <p14:tracePt t="21221" x="3446463" y="4651375"/>
          <p14:tracePt t="21230" x="3436938" y="4651375"/>
          <p14:tracePt t="21254" x="3427413" y="4641850"/>
          <p14:tracePt t="21286" x="3427413" y="4632325"/>
          <p14:tracePt t="21462" x="3427413" y="4614863"/>
          <p14:tracePt t="21558" x="3427413" y="4632325"/>
          <p14:tracePt t="21566" x="3427413" y="4641850"/>
          <p14:tracePt t="21574" x="3427413" y="4660900"/>
          <p14:tracePt t="21582" x="3427413" y="4678363"/>
          <p14:tracePt t="21590" x="3427413" y="4687888"/>
          <p14:tracePt t="21606" x="3427413" y="4697413"/>
          <p14:tracePt t="21637" x="3427413" y="4714875"/>
          <p14:tracePt t="21773" x="3427413" y="4697413"/>
          <p14:tracePt t="21832" x="3427413" y="4687888"/>
          <p14:tracePt t="21838" x="3427413" y="4678363"/>
          <p14:tracePt t="21867" x="3436938" y="4668838"/>
          <p14:tracePt t="21869" x="3436938" y="4660900"/>
          <p14:tracePt t="21885" x="3446463" y="4641850"/>
          <p14:tracePt t="21893" x="3455988" y="4641850"/>
          <p14:tracePt t="21909" x="3463925" y="4614863"/>
          <p14:tracePt t="21926" x="3473450" y="4605338"/>
          <p14:tracePt t="22054" x="3482975" y="4605338"/>
          <p14:tracePt t="22071" x="3509963" y="4605338"/>
          <p14:tracePt t="22077" x="3527425" y="4605338"/>
          <p14:tracePt t="22085" x="3563938" y="4605338"/>
          <p14:tracePt t="22093" x="3600450" y="4605338"/>
          <p14:tracePt t="22101" x="3629025" y="4605338"/>
          <p14:tracePt t="22109" x="3646488" y="4595813"/>
          <p14:tracePt t="22119" x="3683000" y="4578350"/>
          <p14:tracePt t="22126" x="3729038" y="4559300"/>
          <p14:tracePt t="22135" x="3746500" y="4541838"/>
          <p14:tracePt t="22146" x="3775075" y="4505325"/>
          <p14:tracePt t="22152" x="3783013" y="4495800"/>
          <p14:tracePt t="22159" x="3810000" y="4478338"/>
          <p14:tracePt t="22169" x="3829050" y="4459288"/>
          <p14:tracePt t="22177" x="3838575" y="4449763"/>
          <p14:tracePt t="22189" x="3846513" y="4441825"/>
          <p14:tracePt t="22229" x="3856038" y="4441825"/>
          <p14:tracePt t="22269" x="3865563" y="4441825"/>
          <p14:tracePt t="22285" x="3883025" y="4441825"/>
          <p14:tracePt t="22293" x="3892550" y="4441825"/>
          <p14:tracePt t="22301" x="3902075" y="4441825"/>
          <p14:tracePt t="22309" x="3911600" y="4441825"/>
          <p14:tracePt t="22317" x="3929063" y="4441825"/>
          <p14:tracePt t="22333" x="3938588" y="4441825"/>
          <p14:tracePt t="22340" x="3965575" y="4441825"/>
          <p14:tracePt t="22352" x="3975100" y="4441825"/>
          <p14:tracePt t="22363" x="3992563" y="4441825"/>
          <p14:tracePt t="22364" x="4011613" y="4441825"/>
          <p14:tracePt t="22374" x="4029075" y="4441825"/>
          <p14:tracePt t="22381" x="4057650" y="4441825"/>
          <p14:tracePt t="22390" x="4065588" y="4441825"/>
          <p14:tracePt t="22397" x="4084638" y="4441825"/>
          <p14:tracePt t="22405" x="4102100" y="4441825"/>
          <p14:tracePt t="22413" x="4111625" y="4441825"/>
          <p14:tracePt t="22422" x="4148138" y="4441825"/>
          <p14:tracePt t="22429" x="4165600" y="4441825"/>
          <p14:tracePt t="22444" x="4184650" y="4441825"/>
          <p14:tracePt t="22452" x="4202113" y="4441825"/>
          <p14:tracePt t="22462" x="4211638" y="4441825"/>
          <p14:tracePt t="22473" x="4230688" y="4441825"/>
          <p14:tracePt t="22486" x="4248150" y="4449763"/>
          <p14:tracePt t="22492" x="4257675" y="4449763"/>
          <p14:tracePt t="22500" x="4267200" y="4459288"/>
          <p14:tracePt t="22509" x="4267200" y="4468813"/>
          <p14:tracePt t="22516" x="4284663" y="4468813"/>
          <p14:tracePt t="22526" x="4294188" y="4478338"/>
          <p14:tracePt t="22542" x="4311650" y="4495800"/>
          <p14:tracePt t="22558" x="4321175" y="4495800"/>
          <p14:tracePt t="22629" x="4330700" y="4495800"/>
          <p14:tracePt t="22766" x="4340225" y="4505325"/>
          <p14:tracePt t="22781" x="4340225" y="4514850"/>
          <p14:tracePt t="22799" x="4340225" y="4522788"/>
          <p14:tracePt t="22813" x="4348163" y="4541838"/>
          <p14:tracePt t="22893" x="4357688" y="4551363"/>
          <p14:tracePt t="22918" x="4367213" y="4559300"/>
          <p14:tracePt t="22927" x="4367213" y="4568825"/>
          <p14:tracePt t="22933" x="4376738" y="4578350"/>
          <p14:tracePt t="22949" x="4376738" y="4587875"/>
          <p14:tracePt t="22965" x="4384675" y="4595813"/>
          <p14:tracePt t="23064" x="4376738" y="4595813"/>
          <p14:tracePt t="23069" x="4357688" y="4595813"/>
          <p14:tracePt t="23085" x="4330700" y="4595813"/>
          <p14:tracePt t="23093" x="4311650" y="4595813"/>
          <p14:tracePt t="23111" x="4284663" y="4595813"/>
          <p14:tracePt t="23117" x="4257675" y="4578350"/>
          <p14:tracePt t="23125" x="4238625" y="4578350"/>
          <p14:tracePt t="23134" x="4221163" y="4568825"/>
          <p14:tracePt t="23140" x="4175125" y="4559300"/>
          <p14:tracePt t="23149" x="4165600" y="4559300"/>
          <p14:tracePt t="23156" x="4138613" y="4551363"/>
          <p14:tracePt t="23166" x="4121150" y="4551363"/>
          <p14:tracePt t="23173" x="4094163" y="4532313"/>
          <p14:tracePt t="23181" x="4084638" y="4522788"/>
          <p14:tracePt t="23189" x="4075113" y="4522788"/>
          <p14:tracePt t="23197" x="4057650" y="4514850"/>
          <p14:tracePt t="23205" x="4038600" y="4514850"/>
          <p14:tracePt t="23213" x="4038600" y="4505325"/>
          <p14:tracePt t="23221" x="4029075" y="4495800"/>
          <p14:tracePt t="23253" x="4021138" y="4478338"/>
          <p14:tracePt t="23269" x="4011613" y="4459288"/>
          <p14:tracePt t="23277" x="4002088" y="4459288"/>
          <p14:tracePt t="23285" x="4002088" y="4449763"/>
          <p14:tracePt t="23293" x="4002088" y="4441825"/>
          <p14:tracePt t="23302" x="4002088" y="4432300"/>
          <p14:tracePt t="23310" x="4002088" y="4413250"/>
          <p14:tracePt t="23318" x="4002088" y="4395788"/>
          <p14:tracePt t="23325" x="4002088" y="4386263"/>
          <p14:tracePt t="23335" x="4002088" y="4376738"/>
          <p14:tracePt t="23341" x="4002088" y="4368800"/>
          <p14:tracePt t="23349" x="4002088" y="4359275"/>
          <p14:tracePt t="23357" x="4011613" y="4340225"/>
          <p14:tracePt t="23366" x="4011613" y="4322763"/>
          <p14:tracePt t="23373" x="4021138" y="4313238"/>
          <p14:tracePt t="23380" x="4029075" y="4295775"/>
          <p14:tracePt t="23397" x="4029075" y="4286250"/>
          <p14:tracePt t="23405" x="4038600" y="4276725"/>
          <p14:tracePt t="23424" x="4048125" y="4276725"/>
          <p14:tracePt t="23428" x="4084638" y="4268788"/>
          <p14:tracePt t="23445" x="4111625" y="4268788"/>
          <p14:tracePt t="23453" x="4148138" y="4249738"/>
          <p14:tracePt t="23461" x="4194175" y="4232275"/>
          <p14:tracePt t="23468" x="4221163" y="4222750"/>
          <p14:tracePt t="23478" x="4248150" y="4213225"/>
          <p14:tracePt t="23491" x="4267200" y="4213225"/>
          <p14:tracePt t="23492" x="4294188" y="4195763"/>
          <p14:tracePt t="23500" x="4311650" y="4186238"/>
          <p14:tracePt t="23509" x="4340225" y="4176713"/>
          <p14:tracePt t="23517" x="4340225" y="4167188"/>
          <p14:tracePt t="23526" x="4367213" y="4167188"/>
          <p14:tracePt t="23535" x="4376738" y="4167188"/>
          <p14:tracePt t="23542" x="4394200" y="4159250"/>
          <p14:tracePt t="23550" x="4403725" y="4159250"/>
          <p14:tracePt t="23557" x="4421188" y="4159250"/>
          <p14:tracePt t="23574" x="4440238" y="4159250"/>
          <p14:tracePt t="23582" x="4457700" y="4159250"/>
          <p14:tracePt t="23590" x="4467225" y="4159250"/>
          <p14:tracePt t="23598" x="4494213" y="4159250"/>
          <p14:tracePt t="23606" x="4513263" y="4159250"/>
          <p14:tracePt t="23615" x="4530725" y="4159250"/>
          <p14:tracePt t="23622" x="4549775" y="4159250"/>
          <p14:tracePt t="23630" x="4576763" y="4159250"/>
          <p14:tracePt t="23638" x="4603750" y="4167188"/>
          <p14:tracePt t="23645" x="4622800" y="4176713"/>
          <p14:tracePt t="23652" x="4640263" y="4186238"/>
          <p14:tracePt t="23661" x="4676775" y="4186238"/>
          <p14:tracePt t="23669" x="4676775" y="4195763"/>
          <p14:tracePt t="23677" x="4686300" y="4203700"/>
          <p14:tracePt t="23685" x="4713288" y="4222750"/>
          <p14:tracePt t="23692" x="4722813" y="4232275"/>
          <p14:tracePt t="23701" x="4730750" y="4232275"/>
          <p14:tracePt t="23709" x="4749800" y="4240213"/>
          <p14:tracePt t="23718" x="4749800" y="4249738"/>
          <p14:tracePt t="23724" x="4759325" y="4259263"/>
          <p14:tracePt t="23734" x="4767263" y="4268788"/>
          <p14:tracePt t="23770" x="4767263" y="4276725"/>
          <p14:tracePt t="23787" x="4776788" y="4286250"/>
          <p14:tracePt t="23804" x="4786313" y="4295775"/>
          <p14:tracePt t="23814" x="4786313" y="4303713"/>
          <p14:tracePt t="23820" x="4813300" y="4340225"/>
          <p14:tracePt t="23829" x="4813300" y="4359275"/>
          <p14:tracePt t="23837" x="4822825" y="4395788"/>
          <p14:tracePt t="23845" x="4822825" y="4413250"/>
          <p14:tracePt t="23852" x="4832350" y="4432300"/>
          <p14:tracePt t="23870" x="4832350" y="4486275"/>
          <p14:tracePt t="23877" x="4832350" y="4495800"/>
          <p14:tracePt t="23885" x="4832350" y="4522788"/>
          <p14:tracePt t="23893" x="4832350" y="4541838"/>
          <p14:tracePt t="23901" x="4832350" y="4559300"/>
          <p14:tracePt t="23909" x="4832350" y="4578350"/>
          <p14:tracePt t="23924" x="4832350" y="4587875"/>
          <p14:tracePt t="23933" x="4832350" y="4614863"/>
          <p14:tracePt t="23941" x="4832350" y="4624388"/>
          <p14:tracePt t="23950" x="4822825" y="4641850"/>
          <p14:tracePt t="23957" x="4813300" y="4651375"/>
          <p14:tracePt t="23965" x="4803775" y="4660900"/>
          <p14:tracePt t="23973" x="4776788" y="4678363"/>
          <p14:tracePt t="23981" x="4767263" y="4678363"/>
          <p14:tracePt t="23989" x="4740275" y="4678363"/>
          <p14:tracePt t="23997" x="4722813" y="4678363"/>
          <p14:tracePt t="24005" x="4695825" y="4678363"/>
          <p14:tracePt t="24013" x="4676775" y="4678363"/>
          <p14:tracePt t="24021" x="4667250" y="4678363"/>
          <p14:tracePt t="24029" x="4649788" y="4678363"/>
          <p14:tracePt t="24037" x="4640263" y="4678363"/>
          <p14:tracePt t="24047" x="4630738" y="4678363"/>
          <p14:tracePt t="24052" x="4613275" y="4678363"/>
          <p14:tracePt t="24060" x="4603750" y="4678363"/>
          <p14:tracePt t="24069" x="4594225" y="4678363"/>
          <p14:tracePt t="24077" x="4586288" y="4678363"/>
          <p14:tracePt t="24085" x="4576763" y="4668838"/>
          <p14:tracePt t="24101" x="4576763" y="4660900"/>
          <p14:tracePt t="24117" x="4567238" y="4651375"/>
          <p14:tracePt t="24199" x="4557713" y="4641850"/>
          <p14:tracePt t="24429" x="4549775" y="4641850"/>
          <p14:tracePt t="24437" x="4530725" y="4641850"/>
          <p14:tracePt t="24445" x="4513263" y="4632325"/>
          <p14:tracePt t="24453" x="4503738" y="4632325"/>
          <p14:tracePt t="24461" x="4476750" y="4587875"/>
          <p14:tracePt t="24469" x="4457700" y="4559300"/>
          <p14:tracePt t="24477" x="4421188" y="4514850"/>
          <p14:tracePt t="24486" x="4384675" y="4468813"/>
          <p14:tracePt t="24493" x="4340225" y="4432300"/>
          <p14:tracePt t="24501" x="4275138" y="4376738"/>
          <p14:tracePt t="24509" x="4211638" y="4322763"/>
          <p14:tracePt t="24518" x="4138613" y="4268788"/>
          <p14:tracePt t="24525" x="4084638" y="4249738"/>
          <p14:tracePt t="24533" x="4002088" y="4195763"/>
          <p14:tracePt t="24541" x="3956050" y="4186238"/>
          <p14:tracePt t="24549" x="3875088" y="4140200"/>
          <p14:tracePt t="24557" x="3838575" y="4130675"/>
          <p14:tracePt t="24567" x="3792538" y="4113213"/>
          <p14:tracePt t="24573" x="3746500" y="4086225"/>
          <p14:tracePt t="24581" x="3729038" y="4076700"/>
          <p14:tracePt t="24589" x="3692525" y="4076700"/>
          <p14:tracePt t="24597" x="3673475" y="4067175"/>
          <p14:tracePt t="24605" x="3656013" y="4067175"/>
          <p14:tracePt t="24630" x="3646488" y="4067175"/>
          <p14:tracePt t="24790" x="3636963" y="4067175"/>
          <p14:tracePt t="24803" x="3646488" y="4086225"/>
          <p14:tracePt t="24805" x="3702050" y="4094163"/>
          <p14:tracePt t="24813" x="3756025" y="4103688"/>
          <p14:tracePt t="24820" x="3838575" y="4149725"/>
          <p14:tracePt t="24829" x="3919538" y="4159250"/>
          <p14:tracePt t="24837" x="3975100" y="4167188"/>
          <p14:tracePt t="24844" x="4075113" y="4232275"/>
          <p14:tracePt t="24853" x="4138613" y="4240213"/>
          <p14:tracePt t="24860" x="4165600" y="4268788"/>
          <p14:tracePt t="24885" x="4257675" y="4313238"/>
          <p14:tracePt t="24900" x="4267200" y="4313238"/>
          <p14:tracePt t="25006" x="4267200" y="4322763"/>
          <p14:tracePt t="25044" x="4275138" y="4349750"/>
          <p14:tracePt t="25068" x="4294188" y="4368800"/>
          <p14:tracePt t="25077" x="4303713" y="4376738"/>
          <p14:tracePt t="25093" x="4303713" y="4386263"/>
          <p14:tracePt t="25125" x="4303713" y="4395788"/>
          <p14:tracePt t="25182" x="4311650" y="4405313"/>
          <p14:tracePt t="25503" x="4321175" y="4405313"/>
          <p14:tracePt t="25542" x="4330700" y="4405313"/>
          <p14:tracePt t="25581" x="4340225" y="4405313"/>
          <p14:tracePt t="25588" x="4348163" y="4405313"/>
          <p14:tracePt t="25596" x="4357688" y="4395788"/>
          <p14:tracePt t="25605" x="4357688" y="4386263"/>
          <p14:tracePt t="25612" x="4367213" y="4359275"/>
          <p14:tracePt t="25621" x="4367213" y="4349750"/>
          <p14:tracePt t="25637" x="4376738" y="4349750"/>
          <p14:tracePt t="25645" x="4376738" y="4332288"/>
          <p14:tracePt t="25725" x="4376738" y="4340225"/>
          <p14:tracePt t="25733" x="4376738" y="4349750"/>
          <p14:tracePt t="25740" x="4376738" y="4359275"/>
          <p14:tracePt t="25749" x="4376738" y="4368800"/>
          <p14:tracePt t="25757" x="4376738" y="4386263"/>
          <p14:tracePt t="25766" x="4376738" y="4395788"/>
          <p14:tracePt t="25789" x="4376738" y="4405313"/>
          <p14:tracePt t="25813" x="4376738" y="4422775"/>
          <p14:tracePt t="25893" x="4376738" y="4405313"/>
          <p14:tracePt t="25926" x="4384675" y="4386263"/>
          <p14:tracePt t="26069" x="4403725" y="4386263"/>
          <p14:tracePt t="26085" x="4413250" y="4386263"/>
          <p14:tracePt t="26100" x="4421188" y="4386263"/>
          <p14:tracePt t="26109" x="4430713" y="4386263"/>
          <p14:tracePt t="26178" x="4448175" y="4386263"/>
          <p14:tracePt t="26505" x="4457700" y="4386263"/>
          <p14:tracePt t="26749" x="4467225" y="4386263"/>
          <p14:tracePt t="26894" x="4476750" y="4386263"/>
          <p14:tracePt t="26902" x="4484688" y="4386263"/>
          <p14:tracePt t="27030" x="4494213" y="4386263"/>
          <p14:tracePt t="27173" x="4513263" y="4386263"/>
          <p14:tracePt t="27279" x="4513263" y="4395788"/>
          <p14:tracePt t="27391" x="4521200" y="4405313"/>
          <p14:tracePt t="27405" x="4530725" y="4405313"/>
          <p14:tracePt t="27445" x="4540250" y="4395788"/>
          <p14:tracePt t="28101" x="4540250" y="4405313"/>
          <p14:tracePt t="28111" x="4540250" y="4422775"/>
          <p14:tracePt t="28117" x="4530725" y="4432300"/>
          <p14:tracePt t="28125" x="4521200" y="4441825"/>
          <p14:tracePt t="28133" x="4494213" y="4468813"/>
          <p14:tracePt t="28141" x="4467225" y="4495800"/>
          <p14:tracePt t="28149" x="4413250" y="4551363"/>
          <p14:tracePt t="28157" x="4348163" y="4595813"/>
          <p14:tracePt t="28165" x="4303713" y="4651375"/>
          <p14:tracePt t="28173" x="4248150" y="4697413"/>
          <p14:tracePt t="28183" x="4202113" y="4751388"/>
          <p14:tracePt t="28190" x="4148138" y="4797425"/>
          <p14:tracePt t="28198" x="4129088" y="4814888"/>
          <p14:tracePt t="28207" x="4102100" y="4851400"/>
          <p14:tracePt t="28214" x="4094163" y="4851400"/>
          <p14:tracePt t="28222" x="4065588" y="4878388"/>
          <p14:tracePt t="28230" x="4057650" y="4887913"/>
          <p14:tracePt t="28239" x="4048125" y="4897438"/>
          <p14:tracePt t="28245" x="4038600" y="4897438"/>
          <p14:tracePt t="28253" x="4038600" y="4906963"/>
          <p14:tracePt t="28261" x="4021138" y="4924425"/>
          <p14:tracePt t="28268" x="3984625" y="4943475"/>
          <p14:tracePt t="28277" x="3956050" y="4951413"/>
          <p14:tracePt t="28284" x="3911600" y="4987925"/>
          <p14:tracePt t="28292" x="3865563" y="5006975"/>
          <p14:tracePt t="28301" x="3802063" y="5033963"/>
          <p14:tracePt t="28308" x="3756025" y="5060950"/>
          <p14:tracePt t="28317" x="3683000" y="5089525"/>
          <p14:tracePt t="28325" x="3636963" y="5106988"/>
          <p14:tracePt t="28333" x="3573463" y="5133975"/>
          <p14:tracePt t="28340" x="3527425" y="5153025"/>
          <p14:tracePt t="28349" x="3463925" y="5180013"/>
          <p14:tracePt t="28357" x="3427413" y="5189538"/>
          <p14:tracePt t="28365" x="3390900" y="5226050"/>
          <p14:tracePt t="28373" x="3354388" y="5233988"/>
          <p14:tracePt t="28380" x="3336925" y="5243513"/>
          <p14:tracePt t="28389" x="3300413" y="5262563"/>
          <p14:tracePt t="28398" x="3290888" y="5270500"/>
          <p14:tracePt t="28414" x="3273425" y="5280025"/>
          <p14:tracePt t="28429" x="3254375" y="5289550"/>
          <p14:tracePt t="28454" x="3227388" y="5289550"/>
          <p14:tracePt t="28460" x="3208338" y="5299075"/>
          <p14:tracePt t="28469" x="3190875" y="5307013"/>
          <p14:tracePt t="28478" x="3163888" y="5316538"/>
          <p14:tracePt t="28492" x="3136900" y="5326063"/>
          <p14:tracePt t="28501" x="3127375" y="5326063"/>
          <p14:tracePt t="28509" x="3117850" y="5335588"/>
          <p14:tracePt t="28517" x="3090863" y="5353050"/>
          <p14:tracePt t="28525" x="3071813" y="5362575"/>
          <p14:tracePt t="28533" x="3054350" y="5372100"/>
          <p14:tracePt t="28541" x="3035300" y="5380038"/>
          <p14:tracePt t="28549" x="2990850" y="5408613"/>
          <p14:tracePt t="28557" x="2981325" y="5408613"/>
          <p14:tracePt t="28566" x="2971800" y="5416550"/>
          <p14:tracePt t="28573" x="2935288" y="5435600"/>
          <p14:tracePt t="28581" x="2917825" y="5462588"/>
          <p14:tracePt t="28589" x="2898775" y="5472113"/>
          <p14:tracePt t="28597" x="2844800" y="5481638"/>
          <p14:tracePt t="28605" x="2798763" y="5499100"/>
          <p14:tracePt t="28613" x="2762250" y="5508625"/>
          <p14:tracePt t="28621" x="2725738" y="5526088"/>
          <p14:tracePt t="28629" x="2698750" y="5535613"/>
          <p14:tracePt t="28636" x="2679700" y="5535613"/>
          <p14:tracePt t="28645" x="2643188" y="5554663"/>
          <p14:tracePt t="28652" x="2625725" y="5554663"/>
          <p14:tracePt t="28661" x="2616200" y="5554663"/>
          <p14:tracePt t="28669" x="2598738" y="5554663"/>
          <p14:tracePt t="28677" x="2589213" y="5554663"/>
          <p14:tracePt t="28684" x="2579688" y="5554663"/>
          <p14:tracePt t="28693" x="2562225" y="5554663"/>
          <p14:tracePt t="28701" x="2552700" y="5554663"/>
          <p14:tracePt t="28709" x="2543175" y="5545138"/>
          <p14:tracePt t="28725" x="2543175" y="5535613"/>
          <p14:tracePt t="28733" x="2525713" y="5518150"/>
          <p14:tracePt t="28766" x="2506663" y="5518150"/>
          <p14:tracePt t="28774" x="2498725" y="5518150"/>
          <p14:tracePt t="28783" x="2470150" y="5518150"/>
          <p14:tracePt t="28790" x="2462213" y="5518150"/>
          <p14:tracePt t="28798" x="2433638" y="5518150"/>
          <p14:tracePt t="28804" x="2416175" y="5518150"/>
          <p14:tracePt t="28813" x="2406650" y="5518150"/>
          <p14:tracePt t="28820" x="2397125" y="5518150"/>
          <p14:tracePt t="28829" x="2389188" y="5518150"/>
          <p14:tracePt t="28837" x="2379663" y="5518150"/>
          <p14:tracePt t="28861" x="2370138" y="5518150"/>
          <p14:tracePt t="28878" x="2360613" y="5518150"/>
          <p14:tracePt t="28901" x="2352675" y="5518150"/>
          <p14:tracePt t="29051" x="2379663" y="5508625"/>
          <p14:tracePt t="29052" x="2406650" y="5508625"/>
          <p14:tracePt t="29061" x="2443163" y="5508625"/>
          <p14:tracePt t="29068" x="2516188" y="5508625"/>
          <p14:tracePt t="29076" x="2589213" y="5508625"/>
          <p14:tracePt t="29084" x="2679700" y="5508625"/>
          <p14:tracePt t="29093" x="2771775" y="5508625"/>
          <p14:tracePt t="29100" x="2862263" y="5508625"/>
          <p14:tracePt t="29108" x="2935288" y="5508625"/>
          <p14:tracePt t="29118" x="3017838" y="5508625"/>
          <p14:tracePt t="29126" x="3090863" y="5508625"/>
          <p14:tracePt t="29134" x="3127375" y="5508625"/>
          <p14:tracePt t="29144" x="3171825" y="5508625"/>
          <p14:tracePt t="29149" x="3208338" y="5508625"/>
          <p14:tracePt t="29157" x="3217863" y="5508625"/>
          <p14:tracePt t="29166" x="3236913" y="5508625"/>
          <p14:tracePt t="29173" x="3254375" y="5508625"/>
          <p14:tracePt t="29181" x="3273425" y="5508625"/>
          <p14:tracePt t="29189" x="3273425" y="5499100"/>
          <p14:tracePt t="29206" x="3290888" y="5499100"/>
          <p14:tracePt t="29237" x="3300413" y="5499100"/>
          <p14:tracePt t="29348" x="3309938" y="5499100"/>
          <p14:tracePt t="29462" x="3309938" y="5508625"/>
          <p14:tracePt t="29478" x="3300413" y="5518150"/>
          <p14:tracePt t="29489" x="3300413" y="5526088"/>
          <p14:tracePt t="29492" x="3290888" y="5554663"/>
          <p14:tracePt t="29501" x="3281363" y="5562600"/>
          <p14:tracePt t="29509" x="3281363" y="5572125"/>
          <p14:tracePt t="29517" x="3273425" y="5581650"/>
          <p14:tracePt t="29524" x="3263900" y="5589588"/>
          <p14:tracePt t="29533" x="3263900" y="5599113"/>
          <p14:tracePt t="29541" x="3254375" y="5626100"/>
          <p14:tracePt t="29551" x="3244850" y="5635625"/>
          <p14:tracePt t="29558" x="3244850" y="5645150"/>
          <p14:tracePt t="29570" x="3227388" y="5662613"/>
          <p14:tracePt t="29574" x="3227388" y="5672138"/>
          <p14:tracePt t="29584" x="3217863" y="5672138"/>
          <p14:tracePt t="29590" x="3208338" y="5691188"/>
          <p14:tracePt t="29606" x="3200400" y="5699125"/>
          <p14:tracePt t="29614" x="3200400" y="5708650"/>
          <p14:tracePt t="29725" x="3200400" y="5691188"/>
          <p14:tracePt t="29740" x="3181350" y="5672138"/>
          <p14:tracePt t="29749" x="3181350" y="5654675"/>
          <p14:tracePt t="29757" x="3181350" y="5645150"/>
          <p14:tracePt t="29766" x="3181350" y="5635625"/>
          <p14:tracePt t="29781" x="3171825" y="5626100"/>
          <p14:tracePt t="29805" x="3144838" y="5626100"/>
          <p14:tracePt t="29813" x="3127375" y="5626100"/>
          <p14:tracePt t="29821" x="3081338" y="5626100"/>
          <p14:tracePt t="29829" x="3044825" y="5626100"/>
          <p14:tracePt t="29837" x="2998788" y="5626100"/>
          <p14:tracePt t="29844" x="2981325" y="5626100"/>
          <p14:tracePt t="29853" x="2925763" y="5626100"/>
          <p14:tracePt t="29861" x="2898775" y="5626100"/>
          <p14:tracePt t="29884" x="2844800" y="5626100"/>
          <p14:tracePt t="29885" x="2825750" y="5626100"/>
          <p14:tracePt t="29892" x="2808288" y="5626100"/>
          <p14:tracePt t="29901" x="2798763" y="5626100"/>
          <p14:tracePt t="29909" x="2789238" y="5626100"/>
          <p14:tracePt t="29917" x="2781300" y="5618163"/>
          <p14:tracePt t="30006" x="2771775" y="5618163"/>
          <p14:tracePt t="30038" x="2762250" y="5618163"/>
          <p14:tracePt t="30117" x="2752725" y="5618163"/>
          <p14:tracePt t="30191" x="2744788" y="5608638"/>
          <p14:tracePt t="30310" x="2744788" y="5599113"/>
          <p14:tracePt t="30366" x="2735263" y="5581650"/>
          <p14:tracePt t="30438" x="2735263" y="5572125"/>
          <p14:tracePt t="30621" x="2744788" y="5572125"/>
          <p14:tracePt t="30629" x="2752725" y="5572125"/>
          <p14:tracePt t="30637" x="2771775" y="5572125"/>
          <p14:tracePt t="30645" x="2781300" y="5572125"/>
          <p14:tracePt t="30652" x="2798763" y="5572125"/>
          <p14:tracePt t="30661" x="2835275" y="5572125"/>
          <p14:tracePt t="30677" x="2852738" y="5572125"/>
          <p14:tracePt t="30684" x="2881313" y="5572125"/>
          <p14:tracePt t="30693" x="2889250" y="5572125"/>
          <p14:tracePt t="30700" x="2908300" y="5572125"/>
          <p14:tracePt t="30709" x="2925763" y="5572125"/>
          <p14:tracePt t="30716" x="2944813" y="5572125"/>
          <p14:tracePt t="30725" x="2971800" y="5572125"/>
          <p14:tracePt t="30733" x="2990850" y="5572125"/>
          <p14:tracePt t="30740" x="3017838" y="5572125"/>
          <p14:tracePt t="30751" x="3063875" y="5572125"/>
          <p14:tracePt t="30758" x="3090863" y="5572125"/>
          <p14:tracePt t="30767" x="3117850" y="5572125"/>
          <p14:tracePt t="30772" x="3136900" y="5572125"/>
          <p14:tracePt t="30782" x="3163888" y="5572125"/>
          <p14:tracePt t="30789" x="3171825" y="5572125"/>
          <p14:tracePt t="30797" x="3181350" y="5572125"/>
          <p14:tracePt t="30804" x="3208338" y="5572125"/>
          <p14:tracePt t="30813" x="3217863" y="5562600"/>
          <p14:tracePt t="30821" x="3227388" y="5554663"/>
          <p14:tracePt t="30838" x="3227388" y="5545138"/>
          <p14:tracePt t="30846" x="3236913" y="5545138"/>
          <p14:tracePt t="30862" x="3254375" y="5535613"/>
          <p14:tracePt t="32221" x="3263900" y="5518150"/>
          <p14:tracePt t="32229" x="3263900" y="5499100"/>
          <p14:tracePt t="32237" x="3263900" y="5462588"/>
          <p14:tracePt t="32246" x="3263900" y="5435600"/>
          <p14:tracePt t="32254" x="3263900" y="5399088"/>
          <p14:tracePt t="32263" x="3263900" y="5362575"/>
          <p14:tracePt t="32271" x="3263900" y="5335588"/>
          <p14:tracePt t="32278" x="3263900" y="5307013"/>
          <p14:tracePt t="32286" x="3263900" y="5262563"/>
          <p14:tracePt t="32293" x="3263900" y="5233988"/>
          <p14:tracePt t="32301" x="3263900" y="5226050"/>
          <p14:tracePt t="32308" x="3263900" y="5207000"/>
          <p14:tracePt t="32318" x="3263900" y="5189538"/>
          <p14:tracePt t="32326" x="3263900" y="5180013"/>
          <p14:tracePt t="32334" x="3263900" y="5170488"/>
          <p14:tracePt t="32344" x="3263900" y="5153025"/>
          <p14:tracePt t="32349" x="3263900" y="5143500"/>
          <p14:tracePt t="32356" x="3263900" y="5133975"/>
          <p14:tracePt t="32365" x="3263900" y="5116513"/>
          <p14:tracePt t="32382" x="3254375" y="5106988"/>
          <p14:tracePt t="32399" x="3254375" y="5097463"/>
          <p14:tracePt t="32430" x="3254375" y="5089525"/>
          <p14:tracePt t="32440" x="3254375" y="5070475"/>
          <p14:tracePt t="32444" x="3254375" y="5060950"/>
          <p14:tracePt t="32453" x="3254375" y="5053013"/>
          <p14:tracePt t="32460" x="3254375" y="5043488"/>
          <p14:tracePt t="32477" x="3254375" y="5033963"/>
          <p14:tracePt t="32493" x="3254375" y="5024438"/>
          <p14:tracePt t="32599" x="3254375" y="5053013"/>
          <p14:tracePt t="32606" x="3254375" y="5070475"/>
          <p14:tracePt t="32617" x="3254375" y="5097463"/>
          <p14:tracePt t="32621" x="3254375" y="5116513"/>
          <p14:tracePt t="32630" x="3254375" y="5153025"/>
          <p14:tracePt t="32638" x="3254375" y="5160963"/>
          <p14:tracePt t="32646" x="3254375" y="5197475"/>
          <p14:tracePt t="32652" x="3254375" y="5207000"/>
          <p14:tracePt t="32662" x="3254375" y="5226050"/>
          <p14:tracePt t="32670" x="3254375" y="5243513"/>
          <p14:tracePt t="32678" x="3254375" y="5262563"/>
          <p14:tracePt t="32688" x="3254375" y="5270500"/>
          <p14:tracePt t="32694" x="3254375" y="5280025"/>
          <p14:tracePt t="32702" x="3254375" y="5289550"/>
          <p14:tracePt t="32718" x="3254375" y="5299075"/>
          <p14:tracePt t="32752" x="3254375" y="5307013"/>
          <p14:tracePt t="32797" x="3254375" y="5316538"/>
          <p14:tracePt t="32958" x="3254375" y="5326063"/>
          <p14:tracePt t="32990" x="3281363" y="5326063"/>
          <p14:tracePt t="32997" x="3309938" y="5326063"/>
          <p14:tracePt t="33005" x="3354388" y="5326063"/>
          <p14:tracePt t="33013" x="3390900" y="5326063"/>
          <p14:tracePt t="33021" x="3436938" y="5326063"/>
          <p14:tracePt t="33029" x="3455988" y="5326063"/>
          <p14:tracePt t="33037" x="3490913" y="5326063"/>
          <p14:tracePt t="33045" x="3509963" y="5326063"/>
          <p14:tracePt t="33053" x="3527425" y="5326063"/>
          <p14:tracePt t="33062" x="3546475" y="5335588"/>
          <p14:tracePt t="33069" x="3556000" y="5335588"/>
          <p14:tracePt t="33077" x="3582988" y="5343525"/>
          <p14:tracePt t="33085" x="3600450" y="5343525"/>
          <p14:tracePt t="33092" x="3619500" y="5362575"/>
          <p14:tracePt t="33103" x="3636963" y="5362575"/>
          <p14:tracePt t="33116" x="3646488" y="5362575"/>
          <p14:tracePt t="33120" x="3665538" y="5362575"/>
          <p14:tracePt t="33126" x="3673475" y="5362575"/>
          <p14:tracePt t="33141" x="3683000" y="5362575"/>
          <p14:tracePt t="33253" x="3692525" y="5372100"/>
          <p14:tracePt t="33301" x="3692525" y="5380038"/>
          <p14:tracePt t="33309" x="3692525" y="5389563"/>
          <p14:tracePt t="33317" x="3692525" y="5399088"/>
          <p14:tracePt t="33325" x="3683000" y="5408613"/>
          <p14:tracePt t="33357" x="3673475" y="5408613"/>
          <p14:tracePt t="33381" x="3665538" y="5408613"/>
          <p14:tracePt t="33526" x="3646488" y="5408613"/>
          <p14:tracePt t="33553" x="3636963" y="5408613"/>
          <p14:tracePt t="33558" x="3629025" y="5416550"/>
          <p14:tracePt t="33639" x="3629025" y="5426075"/>
          <p14:tracePt t="33646" x="3636963" y="5426075"/>
          <p14:tracePt t="33654" x="3673475" y="5426075"/>
          <p14:tracePt t="33664" x="3719513" y="5426075"/>
          <p14:tracePt t="33672" x="3729038" y="5426075"/>
          <p14:tracePt t="33676" x="3765550" y="5426075"/>
          <p14:tracePt t="33684" x="3783013" y="5426075"/>
          <p14:tracePt t="33693" x="3802063" y="5445125"/>
          <p14:tracePt t="33701" x="3810000" y="5445125"/>
          <p14:tracePt t="33709" x="3819525" y="5453063"/>
          <p14:tracePt t="33724" x="3829050" y="5462588"/>
          <p14:tracePt t="33741" x="3838575" y="5472113"/>
          <p14:tracePt t="33749" x="3846513" y="5472113"/>
          <p14:tracePt t="33768" x="3856038" y="5481638"/>
          <p14:tracePt t="33789" x="3865563" y="5489575"/>
          <p14:tracePt t="33865" x="3846513" y="5489575"/>
          <p14:tracePt t="33868" x="3819525" y="5489575"/>
          <p14:tracePt t="33876" x="3802063" y="5489575"/>
          <p14:tracePt t="33885" x="3756025" y="5472113"/>
          <p14:tracePt t="33893" x="3673475" y="5435600"/>
          <p14:tracePt t="33901" x="3646488" y="5426075"/>
          <p14:tracePt t="33908" x="3600450" y="5416550"/>
          <p14:tracePt t="33917" x="3573463" y="5399088"/>
          <p14:tracePt t="33925" x="3546475" y="5372100"/>
          <p14:tracePt t="33933" x="3527425" y="5362575"/>
          <p14:tracePt t="33941" x="3509963" y="5353050"/>
          <p14:tracePt t="33948" x="3490913" y="5343525"/>
          <p14:tracePt t="33957" x="3482975" y="5335588"/>
          <p14:tracePt t="33972" x="3473450" y="5326063"/>
          <p14:tracePt t="33989" x="3473450" y="5316538"/>
          <p14:tracePt t="34005" x="3473450" y="5307013"/>
          <p14:tracePt t="34029" x="3473450" y="5299075"/>
          <p14:tracePt t="34037" x="3473450" y="5289550"/>
          <p14:tracePt t="34045" x="3473450" y="5280025"/>
          <p14:tracePt t="34054" x="3473450" y="5253038"/>
          <p14:tracePt t="34062" x="3473450" y="5243513"/>
          <p14:tracePt t="34070" x="3473450" y="5216525"/>
          <p14:tracePt t="34078" x="3473450" y="5197475"/>
          <p14:tracePt t="34085" x="3473450" y="5170488"/>
          <p14:tracePt t="34094" x="3473450" y="5153025"/>
          <p14:tracePt t="34101" x="3473450" y="5126038"/>
          <p14:tracePt t="34109" x="3500438" y="5097463"/>
          <p14:tracePt t="34117" x="3527425" y="5070475"/>
          <p14:tracePt t="34125" x="3546475" y="5053013"/>
          <p14:tracePt t="34133" x="3563938" y="5043488"/>
          <p14:tracePt t="34141" x="3592513" y="5033963"/>
          <p14:tracePt t="34150" x="3619500" y="5024438"/>
          <p14:tracePt t="34157" x="3636963" y="5016500"/>
          <p14:tracePt t="34165" x="3683000" y="5016500"/>
          <p14:tracePt t="34173" x="3709988" y="5016500"/>
          <p14:tracePt t="34182" x="3756025" y="5016500"/>
          <p14:tracePt t="34190" x="3792538" y="5016500"/>
          <p14:tracePt t="34197" x="3846513" y="5016500"/>
          <p14:tracePt t="34205" x="3883025" y="5016500"/>
          <p14:tracePt t="34213" x="3938588" y="5016500"/>
          <p14:tracePt t="34221" x="3975100" y="5024438"/>
          <p14:tracePt t="34229" x="4029075" y="5043488"/>
          <p14:tracePt t="34237" x="4094163" y="5060950"/>
          <p14:tracePt t="34245" x="4129088" y="5070475"/>
          <p14:tracePt t="34253" x="4194175" y="5089525"/>
          <p14:tracePt t="34261" x="4248150" y="5097463"/>
          <p14:tracePt t="34269" x="4294188" y="5126038"/>
          <p14:tracePt t="34277" x="4340225" y="5133975"/>
          <p14:tracePt t="34285" x="4367213" y="5143500"/>
          <p14:tracePt t="34292" x="4403725" y="5143500"/>
          <p14:tracePt t="34300" x="4413250" y="5143500"/>
          <p14:tracePt t="34309" x="4448175" y="5143500"/>
          <p14:tracePt t="34325" x="4476750" y="5143500"/>
          <p14:tracePt t="34333" x="4484688" y="5143500"/>
          <p14:tracePt t="34349" x="4503738" y="5143500"/>
          <p14:tracePt t="34365" x="4521200" y="5143500"/>
          <p14:tracePt t="34398" x="4530725" y="5143500"/>
          <p14:tracePt t="34425" x="4540250" y="5143500"/>
          <p14:tracePt t="34428" x="4549775" y="5153025"/>
          <p14:tracePt t="34455" x="4549775" y="5160963"/>
          <p14:tracePt t="34462" x="4549775" y="5170488"/>
          <p14:tracePt t="34470" x="4549775" y="5180013"/>
          <p14:tracePt t="34477" x="4549775" y="5207000"/>
          <p14:tracePt t="34484" x="4549775" y="5216525"/>
          <p14:tracePt t="34492" x="4549775" y="5226050"/>
          <p14:tracePt t="34502" x="4549775" y="5233988"/>
          <p14:tracePt t="34510" x="4549775" y="5243513"/>
          <p14:tracePt t="34526" x="4549775" y="5253038"/>
          <p14:tracePt t="34533" x="4549775" y="5262563"/>
          <p14:tracePt t="34554" x="4549775" y="5280025"/>
          <p14:tracePt t="34556" x="4549775" y="5289550"/>
          <p14:tracePt t="34567" x="4540250" y="5299075"/>
          <p14:tracePt t="34589" x="4530725" y="5299075"/>
          <p14:tracePt t="34613" x="4530725" y="5316538"/>
          <p14:tracePt t="34620" x="4521200" y="5326063"/>
          <p14:tracePt t="34629" x="4521200" y="5335588"/>
          <p14:tracePt t="34637" x="4521200" y="5343525"/>
          <p14:tracePt t="34645" x="4521200" y="5362575"/>
          <p14:tracePt t="34653" x="4513263" y="5380038"/>
          <p14:tracePt t="34669" x="4513263" y="5399088"/>
          <p14:tracePt t="34677" x="4513263" y="5416550"/>
          <p14:tracePt t="34685" x="4503738" y="5426075"/>
          <p14:tracePt t="34692" x="4494213" y="5435600"/>
          <p14:tracePt t="34701" x="4494213" y="5445125"/>
          <p14:tracePt t="34708" x="4484688" y="5462588"/>
          <p14:tracePt t="34751" x="4476750" y="5472113"/>
          <p14:tracePt t="34758" x="4467225" y="5489575"/>
          <p14:tracePt t="34771" x="4448175" y="5489575"/>
          <p14:tracePt t="34772" x="4421188" y="5499100"/>
          <p14:tracePt t="34782" x="4384675" y="5499100"/>
          <p14:tracePt t="34789" x="4330700" y="5518150"/>
          <p14:tracePt t="34798" x="4294188" y="5518150"/>
          <p14:tracePt t="34805" x="4238625" y="5518150"/>
          <p14:tracePt t="34813" x="4184650" y="5518150"/>
          <p14:tracePt t="34820" x="4121150" y="5518150"/>
          <p14:tracePt t="34829" x="4084638" y="5518150"/>
          <p14:tracePt t="34836" x="4029075" y="5518150"/>
          <p14:tracePt t="34845" x="3975100" y="5518150"/>
          <p14:tracePt t="34853" x="3929063" y="5518150"/>
          <p14:tracePt t="34862" x="3902075" y="5518150"/>
          <p14:tracePt t="34883" x="3856038" y="5518150"/>
          <p14:tracePt t="34885" x="3838575" y="5518150"/>
          <p14:tracePt t="34893" x="3829050" y="5518150"/>
          <p14:tracePt t="34901" x="3819525" y="5518150"/>
          <p14:tracePt t="34909" x="3810000" y="5518150"/>
          <p14:tracePt t="34917" x="3802063" y="5518150"/>
          <p14:tracePt t="34925" x="3783013" y="5518150"/>
          <p14:tracePt t="34933" x="3775075" y="5518150"/>
          <p14:tracePt t="34941" x="3756025" y="5518150"/>
          <p14:tracePt t="34949" x="3746500" y="5518150"/>
          <p14:tracePt t="34957" x="3738563" y="5518150"/>
          <p14:tracePt t="34965" x="3729038" y="5518150"/>
          <p14:tracePt t="34972" x="3719513" y="5518150"/>
          <p14:tracePt t="34981" x="3702050" y="5518150"/>
          <p14:tracePt t="34997" x="3692525" y="5518150"/>
          <p14:tracePt t="35005" x="3673475" y="5518150"/>
          <p14:tracePt t="35020" x="3656013" y="5518150"/>
          <p14:tracePt t="35029" x="3646488" y="5508625"/>
          <p14:tracePt t="35037" x="3646488" y="5499100"/>
          <p14:tracePt t="35047" x="3646488" y="5489575"/>
          <p14:tracePt t="35053" x="3646488" y="5472113"/>
          <p14:tracePt t="35069" x="3646488" y="5462588"/>
          <p14:tracePt t="35078" x="3646488" y="5453063"/>
          <p14:tracePt t="35125" x="3646488" y="5435600"/>
          <p14:tracePt t="35133" x="3646488" y="5426075"/>
          <p14:tracePt t="35141" x="3656013" y="5416550"/>
          <p14:tracePt t="35149" x="3665538" y="5416550"/>
          <p14:tracePt t="35157" x="3692525" y="5408613"/>
          <p14:tracePt t="35165" x="3719513" y="5389563"/>
          <p14:tracePt t="35173" x="3746500" y="5380038"/>
          <p14:tracePt t="35182" x="3783013" y="5372100"/>
          <p14:tracePt t="35190" x="3819525" y="5362575"/>
          <p14:tracePt t="35197" x="3865563" y="5343525"/>
          <p14:tracePt t="35205" x="3911600" y="5326063"/>
          <p14:tracePt t="35213" x="3948113" y="5316538"/>
          <p14:tracePt t="35222" x="3965575" y="5307013"/>
          <p14:tracePt t="35230" x="4002088" y="5299075"/>
          <p14:tracePt t="35239" x="4029075" y="5262563"/>
          <p14:tracePt t="35244" x="4065588" y="5243513"/>
          <p14:tracePt t="35252" x="4084638" y="5226050"/>
          <p14:tracePt t="35261" x="4102100" y="5207000"/>
          <p14:tracePt t="35268" x="4121150" y="5197475"/>
          <p14:tracePt t="35276" x="4129088" y="5189538"/>
          <p14:tracePt t="35285" x="4148138" y="5180013"/>
          <p14:tracePt t="35293" x="4148138" y="5170488"/>
          <p14:tracePt t="35301" x="4165600" y="5170488"/>
          <p14:tracePt t="35310" x="4202113" y="5160963"/>
          <p14:tracePt t="35325" x="4211638" y="5160963"/>
          <p14:tracePt t="35333" x="4230688" y="5160963"/>
          <p14:tracePt t="35341" x="4248150" y="5160963"/>
          <p14:tracePt t="35349" x="4257675" y="5160963"/>
          <p14:tracePt t="35357" x="4275138" y="5160963"/>
          <p14:tracePt t="35367" x="4284663" y="5160963"/>
          <p14:tracePt t="35384" x="4294188" y="5160963"/>
          <p14:tracePt t="35400" x="4311650" y="5160963"/>
          <p14:tracePt t="35464" x="4321175" y="5153025"/>
          <p14:tracePt t="35486" x="4321175" y="5143500"/>
          <p14:tracePt t="35534" x="4321175" y="5133975"/>
          <p14:tracePt t="35566" x="4321175" y="5126038"/>
          <p14:tracePt t="35589" x="4321175" y="5106988"/>
          <p14:tracePt t="35606" x="4321175" y="5089525"/>
          <p14:tracePt t="35614" x="4321175" y="5080000"/>
          <p14:tracePt t="35620" x="4330700" y="5060950"/>
          <p14:tracePt t="35629" x="4330700" y="5053013"/>
          <p14:tracePt t="35637" x="4330700" y="5033963"/>
          <p14:tracePt t="35645" x="4330700" y="5006975"/>
          <p14:tracePt t="35653" x="4330700" y="4987925"/>
          <p14:tracePt t="35661" x="4340225" y="4960938"/>
          <p14:tracePt t="35669" x="4340225" y="4924425"/>
          <p14:tracePt t="35677" x="4348163" y="4906963"/>
          <p14:tracePt t="35685" x="4348163" y="4887913"/>
          <p14:tracePt t="35693" x="4367213" y="4851400"/>
          <p14:tracePt t="35701" x="4367213" y="4841875"/>
          <p14:tracePt t="35709" x="4376738" y="4824413"/>
          <p14:tracePt t="35725" x="4384675" y="4805363"/>
          <p14:tracePt t="35853" x="4384675" y="4814888"/>
          <p14:tracePt t="35862" x="4384675" y="4824413"/>
          <p14:tracePt t="35869" x="4384675" y="4841875"/>
          <p14:tracePt t="35884" x="4384675" y="4860925"/>
          <p14:tracePt t="35885" x="4384675" y="4870450"/>
          <p14:tracePt t="35893" x="4384675" y="4897438"/>
          <p14:tracePt t="35901" x="4384675" y="4914900"/>
          <p14:tracePt t="35909" x="4384675" y="4943475"/>
          <p14:tracePt t="35917" x="4384675" y="4960938"/>
          <p14:tracePt t="35924" x="4384675" y="4987925"/>
          <p14:tracePt t="35933" x="4384675" y="5006975"/>
          <p14:tracePt t="35942" x="4376738" y="5060950"/>
          <p14:tracePt t="35949" x="4376738" y="5089525"/>
          <p14:tracePt t="35957" x="4357688" y="5126038"/>
          <p14:tracePt t="35965" x="4357688" y="5143500"/>
          <p14:tracePt t="35973" x="4357688" y="5180013"/>
          <p14:tracePt t="35983" x="4348163" y="5197475"/>
          <p14:tracePt t="35989" x="4348163" y="5207000"/>
          <p14:tracePt t="35997" x="4348163" y="5233988"/>
          <p14:tracePt t="36005" x="4348163" y="5243513"/>
          <p14:tracePt t="36013" x="4348163" y="5253038"/>
          <p14:tracePt t="36020" x="4348163" y="5262563"/>
          <p14:tracePt t="36166" x="4348163" y="5253038"/>
          <p14:tracePt t="36178" x="4340225" y="5233988"/>
          <p14:tracePt t="36181" x="4340225" y="5226050"/>
          <p14:tracePt t="36189" x="4330700" y="5216525"/>
          <p14:tracePt t="36198" x="4321175" y="5197475"/>
          <p14:tracePt t="36205" x="4284663" y="5189538"/>
          <p14:tracePt t="36212" x="4275138" y="5189538"/>
          <p14:tracePt t="36220" x="4230688" y="5189538"/>
          <p14:tracePt t="36229" x="4175125" y="5189538"/>
          <p14:tracePt t="36238" x="4121150" y="5189538"/>
          <p14:tracePt t="36246" x="4048125" y="5189538"/>
          <p14:tracePt t="36254" x="3956050" y="5189538"/>
          <p14:tracePt t="36261" x="3865563" y="5189538"/>
          <p14:tracePt t="36270" x="3783013" y="5189538"/>
          <p14:tracePt t="36278" x="3729038" y="5189538"/>
          <p14:tracePt t="36286" x="3692525" y="5189538"/>
          <p14:tracePt t="36293" x="3646488" y="5180013"/>
          <p14:tracePt t="36301" x="3592513" y="5160963"/>
          <p14:tracePt t="36309" x="3546475" y="5143500"/>
          <p14:tracePt t="36317" x="3509963" y="5133975"/>
          <p14:tracePt t="36333" x="3490913" y="5126038"/>
          <p14:tracePt t="36341" x="3482975" y="5116513"/>
          <p14:tracePt t="36357" x="3482975" y="5106988"/>
          <p14:tracePt t="36368" x="3482975" y="5097463"/>
          <p14:tracePt t="36414" x="3482975" y="5089525"/>
          <p14:tracePt t="36543" x="3473450" y="5060950"/>
          <p14:tracePt t="36712" x="3463925" y="5070475"/>
          <p14:tracePt t="36765" x="3463925" y="5080000"/>
          <p14:tracePt t="36805" x="3463925" y="5089525"/>
          <p14:tracePt t="36853" x="3455988" y="5106988"/>
          <p14:tracePt t="36878" x="3446463" y="5133975"/>
          <p14:tracePt t="36885" x="3436938" y="5143500"/>
          <p14:tracePt t="36901" x="3436938" y="5153025"/>
          <p14:tracePt t="36909" x="3427413" y="5180013"/>
          <p14:tracePt t="36925" x="3427413" y="5189538"/>
          <p14:tracePt t="36933" x="3419475" y="5197475"/>
          <p14:tracePt t="36949" x="3419475" y="5207000"/>
          <p14:tracePt t="37053" x="3419475" y="5216525"/>
          <p14:tracePt t="37077" x="3436938" y="5216525"/>
          <p14:tracePt t="37085" x="3446463" y="5216525"/>
          <p14:tracePt t="37092" x="3455988" y="5216525"/>
          <p14:tracePt t="37111" x="3463925" y="5189538"/>
          <p14:tracePt t="37126" x="3463925" y="5180013"/>
          <p14:tracePt t="37145" x="3473450" y="5180013"/>
          <p14:tracePt t="37149" x="3482975" y="5170488"/>
          <p14:tracePt t="37158" x="3490913" y="5160963"/>
          <p14:tracePt t="37166" x="3500438" y="5143500"/>
          <p14:tracePt t="37176" x="3519488" y="5133975"/>
          <p14:tracePt t="37182" x="3527425" y="5126038"/>
          <p14:tracePt t="37189" x="3563938" y="5097463"/>
          <p14:tracePt t="37197" x="3592513" y="5089525"/>
          <p14:tracePt t="37205" x="3629025" y="5070475"/>
          <p14:tracePt t="37213" x="3683000" y="5033963"/>
          <p14:tracePt t="37220" x="3719513" y="5024438"/>
          <p14:tracePt t="37229" x="3775075" y="4987925"/>
          <p14:tracePt t="37237" x="3792538" y="4979988"/>
          <p14:tracePt t="37246" x="3838575" y="4970463"/>
          <p14:tracePt t="37254" x="3883025" y="4943475"/>
          <p14:tracePt t="37262" x="3892550" y="4933950"/>
          <p14:tracePt t="37273" x="3911600" y="4933950"/>
          <p14:tracePt t="37278" x="3919538" y="4933950"/>
          <p14:tracePt t="37293" x="3938588" y="4933950"/>
          <p14:tracePt t="37300" x="3948113" y="4933950"/>
          <p14:tracePt t="37311" x="3956050" y="4933950"/>
          <p14:tracePt t="37320" x="3965575" y="4933950"/>
          <p14:tracePt t="37334" x="3975100" y="4943475"/>
          <p14:tracePt t="37342" x="3984625" y="4951413"/>
          <p14:tracePt t="37349" x="3992563" y="4970463"/>
          <p14:tracePt t="37366" x="4002088" y="4970463"/>
          <p14:tracePt t="37374" x="4011613" y="4979988"/>
          <p14:tracePt t="37391" x="4021138" y="4979988"/>
          <p14:tracePt t="37399" x="4038600" y="4979988"/>
          <p14:tracePt t="37429" x="4048125" y="4979988"/>
          <p14:tracePt t="37445" x="4065588" y="4979988"/>
          <p14:tracePt t="37461" x="4065588" y="4970463"/>
          <p14:tracePt t="37469" x="4075113" y="4951413"/>
          <p14:tracePt t="37574" x="4084638" y="4951413"/>
          <p14:tracePt t="37584" x="4084638" y="4960938"/>
          <p14:tracePt t="37590" x="4084638" y="4970463"/>
          <p14:tracePt t="37600" x="4084638" y="5006975"/>
          <p14:tracePt t="37606" x="4084638" y="5024438"/>
          <p14:tracePt t="37615" x="4084638" y="5053013"/>
          <p14:tracePt t="37622" x="4084638" y="5070475"/>
          <p14:tracePt t="37632" x="4084638" y="5097463"/>
          <p14:tracePt t="37637" x="4075113" y="5116513"/>
          <p14:tracePt t="37653" x="4075113" y="5126038"/>
          <p14:tracePt t="37661" x="4075113" y="5143500"/>
          <p14:tracePt t="37669" x="4065588" y="5153025"/>
          <p14:tracePt t="37718" x="4065588" y="5160963"/>
          <p14:tracePt t="37735" x="4065588" y="5180013"/>
          <p14:tracePt t="37740" x="4065588" y="5197475"/>
          <p14:tracePt t="37749" x="4065588" y="5207000"/>
          <p14:tracePt t="37766" x="4065588" y="5233988"/>
          <p14:tracePt t="37773" x="4065588" y="5243513"/>
          <p14:tracePt t="37789" x="4065588" y="5262563"/>
          <p14:tracePt t="37799" x="4065588" y="5270500"/>
          <p14:tracePt t="37805" x="4065588" y="5289550"/>
          <p14:tracePt t="37814" x="4065588" y="5307013"/>
          <p14:tracePt t="37822" x="4065588" y="5316538"/>
          <p14:tracePt t="37838" x="4065588" y="5326063"/>
          <p14:tracePt t="37942" x="4065588" y="5316538"/>
          <p14:tracePt t="37949" x="4065588" y="5307013"/>
          <p14:tracePt t="37957" x="4065588" y="5280025"/>
          <p14:tracePt t="37973" x="4065588" y="5270500"/>
          <p14:tracePt t="37981" x="4075113" y="5262563"/>
          <p14:tracePt t="37988" x="4084638" y="5262563"/>
          <p14:tracePt t="38004" x="4084638" y="5253038"/>
          <p14:tracePt t="38102" x="4084638" y="5243513"/>
          <p14:tracePt t="38115" x="4094163" y="5243513"/>
          <p14:tracePt t="38116" x="4102100" y="5253038"/>
          <p14:tracePt t="38125" x="4111625" y="5253038"/>
          <p14:tracePt t="38133" x="4121150" y="5253038"/>
          <p14:tracePt t="38141" x="4138613" y="5253038"/>
          <p14:tracePt t="38149" x="4157663" y="5253038"/>
          <p14:tracePt t="38157" x="4175125" y="5253038"/>
          <p14:tracePt t="38165" x="4202113" y="5253038"/>
          <p14:tracePt t="38173" x="4211638" y="5253038"/>
          <p14:tracePt t="38182" x="4221163" y="5253038"/>
          <p14:tracePt t="38189" x="4238625" y="5253038"/>
          <p14:tracePt t="38200" x="4248150" y="5253038"/>
          <p14:tracePt t="38208" x="4257675" y="5253038"/>
          <p14:tracePt t="38222" x="4267200" y="5253038"/>
          <p14:tracePt t="38230" x="4284663" y="5253038"/>
          <p14:tracePt t="38238" x="4294188" y="5253038"/>
          <p14:tracePt t="38254" x="4303713" y="5253038"/>
          <p14:tracePt t="38262" x="4321175" y="5253038"/>
          <p14:tracePt t="38278" x="4340225" y="5270500"/>
          <p14:tracePt t="38287" x="4357688" y="5289550"/>
          <p14:tracePt t="38294" x="4367213" y="5289550"/>
          <p14:tracePt t="38306" x="4376738" y="5299075"/>
          <p14:tracePt t="38309" x="4394200" y="5316538"/>
          <p14:tracePt t="38326" x="4413250" y="5316538"/>
          <p14:tracePt t="38350" x="4421188" y="5326063"/>
          <p14:tracePt t="38365" x="4430713" y="5326063"/>
          <p14:tracePt t="38398" x="4440238" y="5326063"/>
          <p14:tracePt t="38415" x="4448175" y="5326063"/>
          <p14:tracePt t="38525" x="4457700" y="5326063"/>
          <p14:tracePt t="38718" x="4476750" y="5326063"/>
          <p14:tracePt t="38773" x="4494213" y="5316538"/>
          <p14:tracePt t="38789" x="4503738" y="5307013"/>
          <p14:tracePt t="38799" x="4513263" y="5299075"/>
          <p14:tracePt t="38814" x="4530725" y="5289550"/>
          <p14:tracePt t="38822" x="4530725" y="5280025"/>
          <p14:tracePt t="38832" x="4540250" y="5270500"/>
          <p14:tracePt t="38838" x="4549775" y="5262563"/>
          <p14:tracePt t="38854" x="4557713" y="5253038"/>
          <p14:tracePt t="38883" x="4567238" y="5243513"/>
          <p14:tracePt t="38960" x="4567238" y="5253038"/>
          <p14:tracePt t="38965" x="4567238" y="5270500"/>
          <p14:tracePt t="38972" x="4567238" y="5280025"/>
          <p14:tracePt t="38997" x="4567238" y="5289550"/>
          <p14:tracePt t="39020" x="4567238" y="5307013"/>
          <p14:tracePt t="39037" x="4586288" y="5326063"/>
          <p14:tracePt t="39050" x="4586288" y="5335588"/>
          <p14:tracePt t="39053" x="4586288" y="5353050"/>
          <p14:tracePt t="39061" x="4594225" y="5380038"/>
          <p14:tracePt t="39068" x="4594225" y="5408613"/>
          <p14:tracePt t="39077" x="4603750" y="5435600"/>
          <p14:tracePt t="39085" x="4603750" y="5462588"/>
          <p14:tracePt t="39093" x="4622800" y="5481638"/>
          <p14:tracePt t="39101" x="4640263" y="5508625"/>
          <p14:tracePt t="39109" x="4649788" y="5518150"/>
          <p14:tracePt t="39117" x="4659313" y="5526088"/>
          <p14:tracePt t="39125" x="4676775" y="5554663"/>
          <p14:tracePt t="39140" x="4695825" y="5572125"/>
          <p14:tracePt t="39149" x="4713288" y="5572125"/>
          <p14:tracePt t="39157" x="4730750" y="5581650"/>
          <p14:tracePt t="39165" x="4740275" y="5581650"/>
          <p14:tracePt t="39174" x="4759325" y="5599113"/>
          <p14:tracePt t="39189" x="4767263" y="5599113"/>
          <p14:tracePt t="39204" x="4776788" y="5599113"/>
          <p14:tracePt t="39213" x="4803775" y="5599113"/>
          <p14:tracePt t="39230" x="4832350" y="5589588"/>
          <p14:tracePt t="39240" x="4840288" y="5554663"/>
          <p14:tracePt t="39244" x="4849813" y="5535613"/>
          <p14:tracePt t="39253" x="4868863" y="5508625"/>
          <p14:tracePt t="39261" x="4876800" y="5499100"/>
          <p14:tracePt t="39269" x="4876800" y="5489575"/>
          <p14:tracePt t="39277" x="4886325" y="5462588"/>
          <p14:tracePt t="39477" x="4895850" y="5462588"/>
          <p14:tracePt t="39492" x="4905375" y="5462588"/>
          <p14:tracePt t="39501" x="4913313" y="5472113"/>
          <p14:tracePt t="39517" x="4922838" y="5489575"/>
          <p14:tracePt t="39524" x="4922838" y="5499100"/>
          <p14:tracePt t="39532" x="4941888" y="5518150"/>
          <p14:tracePt t="39541" x="4941888" y="5526088"/>
          <p14:tracePt t="39549" x="4949825" y="5526088"/>
          <p14:tracePt t="39557" x="4968875" y="5545138"/>
          <p14:tracePt t="39565" x="4986338" y="5562600"/>
          <p14:tracePt t="39573" x="5005388" y="5572125"/>
          <p14:tracePt t="39582" x="5049838" y="5589588"/>
          <p14:tracePt t="39589" x="5059363" y="5599113"/>
          <p14:tracePt t="39597" x="5086350" y="5599113"/>
          <p14:tracePt t="39605" x="5105400" y="5608638"/>
          <p14:tracePt t="39613" x="5132388" y="5618163"/>
          <p14:tracePt t="39621" x="5141913" y="5618163"/>
          <p14:tracePt t="39629" x="5168900" y="5618163"/>
          <p14:tracePt t="39638" x="5178425" y="5618163"/>
          <p14:tracePt t="39653" x="5187950" y="5618163"/>
          <p14:tracePt t="39662" x="5195888" y="5618163"/>
          <p14:tracePt t="39670" x="5205413" y="5618163"/>
          <p14:tracePt t="39686" x="5224463" y="5618163"/>
          <p14:tracePt t="39693" x="5232400" y="5618163"/>
          <p14:tracePt t="39701" x="5251450" y="5599113"/>
          <p14:tracePt t="39709" x="5268913" y="5589588"/>
          <p14:tracePt t="39724" x="5297488" y="5589588"/>
          <p14:tracePt t="39741" x="5305425" y="5589588"/>
          <p14:tracePt t="39757" x="5314950" y="5589588"/>
          <p14:tracePt t="39805" x="5324475" y="5589588"/>
          <p14:tracePt t="40085" x="5334000" y="5589588"/>
          <p14:tracePt t="40093" x="5334000" y="5581650"/>
          <p14:tracePt t="40101" x="5334000" y="5572125"/>
          <p14:tracePt t="40109" x="5341938" y="5554663"/>
          <p14:tracePt t="40118" x="5351463" y="5545138"/>
          <p14:tracePt t="40125" x="5360988" y="5526088"/>
          <p14:tracePt t="40133" x="5360988" y="5518150"/>
          <p14:tracePt t="40148" x="5360988" y="5508625"/>
          <p14:tracePt t="40224" x="5360988" y="5518150"/>
          <p14:tracePt t="40230" x="5360988" y="5526088"/>
          <p14:tracePt t="40238" x="5360988" y="5562600"/>
          <p14:tracePt t="40246" x="5360988" y="5572125"/>
          <p14:tracePt t="40253" x="5360988" y="5589588"/>
          <p14:tracePt t="40260" x="5360988" y="5608638"/>
          <p14:tracePt t="40269" x="5360988" y="5626100"/>
          <p14:tracePt t="40277" x="5360988" y="5635625"/>
          <p14:tracePt t="40284" x="5360988" y="5645150"/>
          <p14:tracePt t="40293" x="5360988" y="5654675"/>
          <p14:tracePt t="40365" x="5360988" y="5635625"/>
          <p14:tracePt t="40373" x="5360988" y="5626100"/>
          <p14:tracePt t="40381" x="5360988" y="5599113"/>
          <p14:tracePt t="40397" x="5360988" y="5589588"/>
          <p14:tracePt t="40413" x="5360988" y="5572125"/>
          <p14:tracePt t="40550" x="5360988" y="5581650"/>
          <p14:tracePt t="40559" x="5351463" y="5581650"/>
          <p14:tracePt t="40569" x="5341938" y="5589588"/>
          <p14:tracePt t="40572" x="5334000" y="5599113"/>
          <p14:tracePt t="40597" x="5324475" y="5599113"/>
          <p14:tracePt t="40605" x="5314950" y="5599113"/>
          <p14:tracePt t="40645" x="5305425" y="5599113"/>
          <p14:tracePt t="40653" x="5287963" y="5599113"/>
          <p14:tracePt t="40661" x="5260975" y="5599113"/>
          <p14:tracePt t="40669" x="5214938" y="5599113"/>
          <p14:tracePt t="40677" x="5141913" y="5608638"/>
          <p14:tracePt t="40685" x="5086350" y="5608638"/>
          <p14:tracePt t="40694" x="4978400" y="5608638"/>
          <p14:tracePt t="40702" x="4905375" y="5608638"/>
          <p14:tracePt t="40710" x="4849813" y="5608638"/>
          <p14:tracePt t="40721" x="4776788" y="5608638"/>
          <p14:tracePt t="40724" x="4722813" y="5608638"/>
          <p14:tracePt t="40733" x="4622800" y="5608638"/>
          <p14:tracePt t="40740" x="4549775" y="5599113"/>
          <p14:tracePt t="40752" x="4467225" y="5581650"/>
          <p14:tracePt t="40756" x="4430713" y="5572125"/>
          <p14:tracePt t="40767" x="4367213" y="5562600"/>
          <p14:tracePt t="40773" x="4321175" y="5535613"/>
          <p14:tracePt t="40781" x="4230688" y="5508625"/>
          <p14:tracePt t="40789" x="4111625" y="5472113"/>
          <p14:tracePt t="40798" x="4002088" y="5435600"/>
          <p14:tracePt t="40805" x="3865563" y="5399088"/>
          <p14:tracePt t="40813" x="3792538" y="5380038"/>
          <p14:tracePt t="40820" x="3709988" y="5353050"/>
          <p14:tracePt t="40829" x="3646488" y="5335588"/>
          <p14:tracePt t="40837" x="3619500" y="5316538"/>
          <p14:tracePt t="40845" x="3592513" y="5316538"/>
          <p14:tracePt t="40853" x="3582988" y="5316538"/>
          <p14:tracePt t="40893" x="3573463" y="5316538"/>
          <p14:tracePt t="40933" x="3556000" y="5326063"/>
          <p14:tracePt t="40958" x="3556000" y="5362575"/>
          <p14:tracePt t="40966" x="3546475" y="5362575"/>
          <p14:tracePt t="40972" x="3546475" y="5372100"/>
          <p14:tracePt t="41005" x="3536950" y="5380038"/>
          <p14:tracePt t="41045" x="3509963" y="5380038"/>
          <p14:tracePt t="41053" x="3500438" y="5380038"/>
          <p14:tracePt t="41060" x="3463925" y="5380038"/>
          <p14:tracePt t="41069" x="3436938" y="5380038"/>
          <p14:tracePt t="41077" x="3390900" y="5353050"/>
          <p14:tracePt t="41085" x="3309938" y="5343525"/>
          <p14:tracePt t="41093" x="3254375" y="5335588"/>
          <p14:tracePt t="41100" x="3154363" y="5307013"/>
          <p14:tracePt t="41110" x="3081338" y="5280025"/>
          <p14:tracePt t="41117" x="3008313" y="5280025"/>
          <p14:tracePt t="41125" x="2925763" y="5262563"/>
          <p14:tracePt t="41135" x="2871788" y="5262563"/>
          <p14:tracePt t="41143" x="2781300" y="5262563"/>
          <p14:tracePt t="41150" x="2725738" y="5262563"/>
          <p14:tracePt t="41158" x="2679700" y="5262563"/>
          <p14:tracePt t="41167" x="2652713" y="5262563"/>
          <p14:tracePt t="41174" x="2616200" y="5262563"/>
          <p14:tracePt t="41184" x="2598738" y="5262563"/>
          <p14:tracePt t="41190" x="2562225" y="5270500"/>
          <p14:tracePt t="41206" x="2552700" y="5280025"/>
          <p14:tracePt t="41216" x="2543175" y="5289550"/>
          <p14:tracePt t="41229" x="2543175" y="5299075"/>
          <p14:tracePt t="41245" x="2543175" y="5316538"/>
          <p14:tracePt t="41252" x="2543175" y="5326063"/>
          <p14:tracePt t="41301" x="2562225" y="5335588"/>
          <p14:tracePt t="41309" x="2643188" y="5335588"/>
          <p14:tracePt t="41316" x="2771775" y="5335588"/>
          <p14:tracePt t="41325" x="2935288" y="5335588"/>
          <p14:tracePt t="41333" x="3181350" y="5335588"/>
          <p14:tracePt t="41341" x="3409950" y="5335588"/>
          <p14:tracePt t="41349" x="3636963" y="5335588"/>
          <p14:tracePt t="41357" x="3829050" y="5335588"/>
          <p14:tracePt t="41365" x="4029075" y="5335588"/>
          <p14:tracePt t="41373" x="4194175" y="5335588"/>
          <p14:tracePt t="41381" x="4376738" y="5335588"/>
          <p14:tracePt t="41389" x="4503738" y="5335588"/>
          <p14:tracePt t="41400" x="4613275" y="5335588"/>
          <p14:tracePt t="41406" x="4686300" y="5335588"/>
          <p14:tracePt t="41416" x="4740275" y="5335588"/>
          <p14:tracePt t="41426" x="4786313" y="5353050"/>
          <p14:tracePt t="41430" x="4813300" y="5353050"/>
          <p14:tracePt t="41445" x="4849813" y="5389563"/>
          <p14:tracePt t="41452" x="4868863" y="5399088"/>
          <p14:tracePt t="41461" x="4895850" y="5416550"/>
          <p14:tracePt t="41470" x="4922838" y="5435600"/>
          <p14:tracePt t="41478" x="4932363" y="5445125"/>
          <p14:tracePt t="41487" x="4978400" y="5462588"/>
          <p14:tracePt t="41494" x="4995863" y="5472113"/>
          <p14:tracePt t="41505" x="5032375" y="5481638"/>
          <p14:tracePt t="41508" x="5086350" y="5481638"/>
          <p14:tracePt t="41518" x="5114925" y="5499100"/>
          <p14:tracePt t="41525" x="5168900" y="5518150"/>
          <p14:tracePt t="41533" x="5232400" y="5526088"/>
          <p14:tracePt t="41541" x="5260975" y="5526088"/>
          <p14:tracePt t="41549" x="5297488" y="5526088"/>
          <p14:tracePt t="41557" x="5334000" y="5526088"/>
          <p14:tracePt t="41566" x="5360988" y="5545138"/>
          <p14:tracePt t="41573" x="5387975" y="5554663"/>
          <p14:tracePt t="41581" x="5405438" y="5554663"/>
          <p14:tracePt t="41589" x="5461000" y="5562600"/>
          <p14:tracePt t="41601" x="5478463" y="5572125"/>
          <p14:tracePt t="41606" x="5487988" y="5581650"/>
          <p14:tracePt t="41617" x="5497513" y="5589588"/>
          <p14:tracePt t="41622" x="5507038" y="5589588"/>
          <p14:tracePt t="41638" x="5514975" y="5589588"/>
          <p14:tracePt t="41646" x="5534025" y="5599113"/>
          <p14:tracePt t="41674" x="5534025" y="5608638"/>
          <p14:tracePt t="41684" x="5534025" y="5618163"/>
          <p14:tracePt t="41741" x="5534025" y="5626100"/>
          <p14:tracePt t="41784" x="5524500" y="5618163"/>
          <p14:tracePt t="41800" x="5524500" y="5608638"/>
          <p14:tracePt t="41806" x="5524500" y="5599113"/>
          <p14:tracePt t="41819" x="5524500" y="5589588"/>
          <p14:tracePt t="41821" x="5524500" y="5581650"/>
          <p14:tracePt t="41837" x="5524500" y="5572125"/>
          <p14:tracePt t="42454" x="5507038" y="5572125"/>
          <p14:tracePt t="42462" x="5487988" y="5572125"/>
          <p14:tracePt t="42471" x="5451475" y="5562600"/>
          <p14:tracePt t="42477" x="5424488" y="5554663"/>
          <p14:tracePt t="42485" x="5397500" y="5554663"/>
          <p14:tracePt t="42492" x="5360988" y="5526088"/>
          <p14:tracePt t="42502" x="5334000" y="5518150"/>
          <p14:tracePt t="42509" x="5305425" y="5518150"/>
          <p14:tracePt t="42516" x="5287963" y="5508625"/>
          <p14:tracePt t="42525" x="5260975" y="5508625"/>
          <p14:tracePt t="42533" x="5241925" y="5508625"/>
          <p14:tracePt t="42541" x="5232400" y="5508625"/>
          <p14:tracePt t="42549" x="5205413" y="5508625"/>
          <p14:tracePt t="42557" x="5195888" y="5508625"/>
          <p14:tracePt t="42566" x="5178425" y="5508625"/>
          <p14:tracePt t="42573" x="5168900" y="5508625"/>
          <p14:tracePt t="42581" x="5159375" y="5508625"/>
          <p14:tracePt t="42598" x="5151438" y="5508625"/>
          <p14:tracePt t="42615" x="5132388" y="5508625"/>
          <p14:tracePt t="42662" x="5122863" y="5508625"/>
          <p14:tracePt t="42678" x="5122863" y="5499100"/>
          <p14:tracePt t="42689" x="5122863" y="5489575"/>
          <p14:tracePt t="42692" x="5122863" y="5472113"/>
          <p14:tracePt t="42701" x="5122863" y="5426075"/>
          <p14:tracePt t="42709" x="5122863" y="5399088"/>
          <p14:tracePt t="42717" x="5105400" y="5353050"/>
          <p14:tracePt t="42725" x="5105400" y="5335588"/>
          <p14:tracePt t="42733" x="5105400" y="5299075"/>
          <p14:tracePt t="42741" x="5105400" y="5280025"/>
          <p14:tracePt t="42749" x="5105400" y="5253038"/>
          <p14:tracePt t="42758" x="5105400" y="5233988"/>
          <p14:tracePt t="42769" x="5105400" y="5207000"/>
          <p14:tracePt t="42774" x="5105400" y="5189538"/>
          <p14:tracePt t="42783" x="5105400" y="5160963"/>
          <p14:tracePt t="42790" x="5105400" y="5153025"/>
          <p14:tracePt t="42801" x="5105400" y="5143500"/>
          <p14:tracePt t="42806" x="5105400" y="5133975"/>
          <p14:tracePt t="42816" x="5105400" y="5116513"/>
          <p14:tracePt t="42829" x="5122863" y="5097463"/>
          <p14:tracePt t="42886" x="5151438" y="5097463"/>
          <p14:tracePt t="42900" x="5178425" y="5097463"/>
          <p14:tracePt t="42909" x="5214938" y="5089525"/>
          <p14:tracePt t="42917" x="5251450" y="5080000"/>
          <p14:tracePt t="42925" x="5268913" y="5060950"/>
          <p14:tracePt t="42932" x="5314950" y="5060950"/>
          <p14:tracePt t="42941" x="5351463" y="5060950"/>
          <p14:tracePt t="42948" x="5387975" y="5053013"/>
          <p14:tracePt t="42957" x="5424488" y="5053013"/>
          <p14:tracePt t="42965" x="5470525" y="5053013"/>
          <p14:tracePt t="42973" x="5487988" y="5053013"/>
          <p14:tracePt t="42981" x="5524500" y="5053013"/>
          <p14:tracePt t="42990" x="5570538" y="5053013"/>
          <p14:tracePt t="43004" x="5624513" y="5053013"/>
          <p14:tracePt t="43004" x="5661025" y="5053013"/>
          <p14:tracePt t="43016" x="5688013" y="5053013"/>
          <p14:tracePt t="43021" x="5724525" y="5060950"/>
          <p14:tracePt t="43029" x="5761038" y="5070475"/>
          <p14:tracePt t="43037" x="5780088" y="5080000"/>
          <p14:tracePt t="43045" x="5797550" y="5097463"/>
          <p14:tracePt t="43052" x="5816600" y="5106988"/>
          <p14:tracePt t="43062" x="5843588" y="5126038"/>
          <p14:tracePt t="43068" x="5843588" y="5133975"/>
          <p14:tracePt t="43079" x="5843588" y="5143500"/>
          <p14:tracePt t="43086" x="5843588" y="5153025"/>
          <p14:tracePt t="43095" x="5853113" y="5170488"/>
          <p14:tracePt t="43100" x="5853113" y="5180013"/>
          <p14:tracePt t="43134" x="5853113" y="5189538"/>
          <p14:tracePt t="43158" x="5862638" y="5207000"/>
          <p14:tracePt t="43205" x="5862638" y="5216525"/>
          <p14:tracePt t="43229" x="5862638" y="5226050"/>
          <p14:tracePt t="43239" x="5862638" y="5233988"/>
          <p14:tracePt t="43245" x="5862638" y="5243513"/>
          <p14:tracePt t="43252" x="5862638" y="5253038"/>
          <p14:tracePt t="43261" x="5862638" y="5289550"/>
          <p14:tracePt t="43269" x="5862638" y="5307013"/>
          <p14:tracePt t="43277" x="5862638" y="5316538"/>
          <p14:tracePt t="43285" x="5862638" y="5326063"/>
          <p14:tracePt t="43293" x="5862638" y="5353050"/>
          <p14:tracePt t="43300" x="5862638" y="5362575"/>
          <p14:tracePt t="43309" x="5862638" y="5389563"/>
          <p14:tracePt t="43316" x="5862638" y="5399088"/>
          <p14:tracePt t="43325" x="5862638" y="5416550"/>
          <p14:tracePt t="43333" x="5862638" y="5445125"/>
          <p14:tracePt t="43341" x="5862638" y="5453063"/>
          <p14:tracePt t="43348" x="5853113" y="5462588"/>
          <p14:tracePt t="43365" x="5853113" y="5472113"/>
          <p14:tracePt t="43477" x="5834063" y="5499100"/>
          <p14:tracePt t="43493" x="5826125" y="5499100"/>
          <p14:tracePt t="43501" x="5816600" y="5499100"/>
          <p14:tracePt t="43508" x="5761038" y="5518150"/>
          <p14:tracePt t="43517" x="5753100" y="5518150"/>
          <p14:tracePt t="43525" x="5734050" y="5526088"/>
          <p14:tracePt t="43533" x="5724525" y="5526088"/>
          <p14:tracePt t="43541" x="5688013" y="5535613"/>
          <p14:tracePt t="43549" x="5680075" y="5535613"/>
          <p14:tracePt t="43557" x="5653088" y="5545138"/>
          <p14:tracePt t="43565" x="5643563" y="5545138"/>
          <p14:tracePt t="43572" x="5616575" y="5545138"/>
          <p14:tracePt t="43582" x="5588000" y="5554663"/>
          <p14:tracePt t="43598" x="5570538" y="5554663"/>
          <p14:tracePt t="43605" x="5561013" y="5554663"/>
          <p14:tracePt t="43621" x="5543550" y="5554663"/>
          <p14:tracePt t="43637" x="5524500" y="5554663"/>
          <p14:tracePt t="43645" x="5514975" y="5554663"/>
          <p14:tracePt t="43661" x="5507038" y="5554663"/>
          <p14:tracePt t="43669" x="5487988" y="5554663"/>
          <p14:tracePt t="43677" x="5478463" y="5554663"/>
          <p14:tracePt t="43692" x="5470525" y="5554663"/>
          <p14:tracePt t="43708" x="5461000" y="5554663"/>
          <p14:tracePt t="43742" x="5451475" y="5554663"/>
          <p14:tracePt t="43758" x="5441950" y="5554663"/>
          <p14:tracePt t="43965" x="5434013" y="5562600"/>
          <p14:tracePt t="43973" x="5434013" y="5572125"/>
          <p14:tracePt t="43989" x="5434013" y="5581650"/>
          <p14:tracePt t="44006" x="5434013" y="5589588"/>
          <p14:tracePt t="44102" x="5434013" y="5581650"/>
          <p14:tracePt t="44118" x="5441950" y="5562600"/>
          <p14:tracePt t="44134" x="5451475" y="5554663"/>
          <p14:tracePt t="44142" x="5451475" y="5545138"/>
          <p14:tracePt t="44197" x="5461000" y="5535613"/>
          <p14:tracePt t="44221" x="5470525" y="5535613"/>
          <p14:tracePt t="44237" x="5487988" y="5535613"/>
          <p14:tracePt t="44285" x="5497513" y="5554663"/>
          <p14:tracePt t="44333" x="5507038" y="5545138"/>
          <p14:tracePt t="44341" x="5514975" y="5535613"/>
          <p14:tracePt t="44349" x="5524500" y="5526088"/>
          <p14:tracePt t="44357" x="5534025" y="5518150"/>
          <p14:tracePt t="44365" x="5543550" y="5499100"/>
          <p14:tracePt t="44373" x="5551488" y="5481638"/>
          <p14:tracePt t="44381" x="5551488" y="5472113"/>
          <p14:tracePt t="44389" x="5561013" y="5453063"/>
          <p14:tracePt t="44397" x="5570538" y="5435600"/>
          <p14:tracePt t="44413" x="5570538" y="5416550"/>
          <p14:tracePt t="44421" x="5580063" y="5416550"/>
          <p14:tracePt t="44439" x="5580063" y="5408613"/>
          <p14:tracePt t="44549" x="5580063" y="5416550"/>
          <p14:tracePt t="44565" x="5580063" y="5426075"/>
          <p14:tracePt t="44573" x="5561013" y="5435600"/>
          <p14:tracePt t="44580" x="5561013" y="5445125"/>
          <p14:tracePt t="44589" x="5561013" y="5453063"/>
          <p14:tracePt t="44598" x="5561013" y="5462588"/>
          <p14:tracePt t="44605" x="5561013" y="5481638"/>
          <p14:tracePt t="44615" x="5561013" y="5489575"/>
          <p14:tracePt t="44629" x="5561013" y="5499100"/>
          <p14:tracePt t="44645" x="5561013" y="5518150"/>
          <p14:tracePt t="44653" x="5561013" y="5526088"/>
          <p14:tracePt t="44662" x="5561013" y="5535613"/>
          <p14:tracePt t="44669" x="5561013" y="5545138"/>
          <p14:tracePt t="44677" x="5561013" y="5562600"/>
          <p14:tracePt t="44925" x="5561013" y="5545138"/>
          <p14:tracePt t="44965" x="5561013" y="5535613"/>
          <p14:tracePt t="45238" x="5570538" y="5535613"/>
          <p14:tracePt t="45261" x="5570538" y="5526088"/>
          <p14:tracePt t="45381" x="5580063" y="5535613"/>
          <p14:tracePt t="45614" x="5580063" y="5526088"/>
          <p14:tracePt t="45621" x="5580063" y="5499100"/>
          <p14:tracePt t="45629" x="5580063" y="5472113"/>
          <p14:tracePt t="45637" x="5580063" y="5435600"/>
          <p14:tracePt t="45646" x="5597525" y="5408613"/>
          <p14:tracePt t="45654" x="5597525" y="5399088"/>
          <p14:tracePt t="45662" x="5607050" y="5389563"/>
          <p14:tracePt t="45677" x="5616575" y="5372100"/>
          <p14:tracePt t="45742" x="5616575" y="5380038"/>
          <p14:tracePt t="45754" x="5616575" y="5408613"/>
          <p14:tracePt t="45756" x="5616575" y="5462588"/>
          <p14:tracePt t="45768" x="5616575" y="5499100"/>
          <p14:tracePt t="45772" x="5616575" y="5545138"/>
          <p14:tracePt t="45781" x="5616575" y="5581650"/>
          <p14:tracePt t="45789" x="5616575" y="5589588"/>
          <p14:tracePt t="45797" x="5616575" y="5599113"/>
          <p14:tracePt t="45838" x="5624513" y="5599113"/>
          <p14:tracePt t="45846" x="5643563" y="5581650"/>
          <p14:tracePt t="45854" x="5661025" y="5554663"/>
          <p14:tracePt t="45869" x="5661025" y="5508625"/>
          <p14:tracePt t="45883" x="5670550" y="5489575"/>
          <p14:tracePt t="45893" x="5670550" y="5472113"/>
          <p14:tracePt t="45900" x="5670550" y="5462588"/>
          <p14:tracePt t="45916" x="5680075" y="5453063"/>
          <p14:tracePt t="46230" x="5643563" y="5453063"/>
          <p14:tracePt t="46238" x="5607050" y="5453063"/>
          <p14:tracePt t="46246" x="5551488" y="5453063"/>
          <p14:tracePt t="46255" x="5487988" y="5453063"/>
          <p14:tracePt t="46262" x="5451475" y="5453063"/>
          <p14:tracePt t="46269" x="5414963" y="5453063"/>
          <p14:tracePt t="46279" x="5405438" y="5453063"/>
          <p14:tracePt t="46287" x="5387975" y="5453063"/>
          <p14:tracePt t="46293" x="5378450" y="5453063"/>
          <p14:tracePt t="46301" x="5351463" y="5453063"/>
          <p14:tracePt t="46309" x="5341938" y="5453063"/>
          <p14:tracePt t="46316" x="5314950" y="5445125"/>
          <p14:tracePt t="46325" x="5260975" y="5435600"/>
          <p14:tracePt t="46333" x="5195888" y="5416550"/>
          <p14:tracePt t="46341" x="5122863" y="5416550"/>
          <p14:tracePt t="46349" x="5049838" y="5416550"/>
          <p14:tracePt t="46358" x="4959350" y="5416550"/>
          <p14:tracePt t="46365" x="4868863" y="5416550"/>
          <p14:tracePt t="46372" x="4740275" y="5416550"/>
          <p14:tracePt t="46381" x="4613275" y="5416550"/>
          <p14:tracePt t="46391" x="4494213" y="5435600"/>
          <p14:tracePt t="46397" x="4330700" y="5445125"/>
          <p14:tracePt t="46405" x="4184650" y="5481638"/>
          <p14:tracePt t="46413" x="4057650" y="5489575"/>
          <p14:tracePt t="46421" x="3929063" y="5508625"/>
          <p14:tracePt t="46429" x="3829050" y="5545138"/>
          <p14:tracePt t="46438" x="3765550" y="5562600"/>
          <p14:tracePt t="46445" x="3692525" y="5581650"/>
          <p14:tracePt t="46454" x="3629025" y="5599113"/>
          <p14:tracePt t="46462" x="3582988" y="5618163"/>
          <p14:tracePt t="46473" x="3546475" y="5626100"/>
          <p14:tracePt t="46478" x="3500438" y="5626100"/>
          <p14:tracePt t="46486" x="3473450" y="5635625"/>
          <p14:tracePt t="46493" x="3446463" y="5635625"/>
          <p14:tracePt t="46502" x="3400425" y="5635625"/>
          <p14:tracePt t="46509" x="3363913" y="5635625"/>
          <p14:tracePt t="46517" x="3309938" y="5635625"/>
          <p14:tracePt t="46524" x="3281363" y="5635625"/>
          <p14:tracePt t="46533" x="3227388" y="5635625"/>
          <p14:tracePt t="46541" x="3127375" y="5635625"/>
          <p14:tracePt t="46549" x="3100388" y="5618163"/>
          <p14:tracePt t="46557" x="3027363" y="5589588"/>
          <p14:tracePt t="46565" x="2998788" y="5589588"/>
          <p14:tracePt t="46573" x="2954338" y="5581650"/>
          <p14:tracePt t="46581" x="2925763" y="5562600"/>
          <p14:tracePt t="46589" x="2917825" y="5562600"/>
          <p14:tracePt t="46597" x="2898775" y="5554663"/>
          <p14:tracePt t="46620" x="2889250" y="5554663"/>
          <p14:tracePt t="46646" x="2871788" y="5545138"/>
          <p14:tracePt t="46654" x="2862263" y="5545138"/>
          <p14:tracePt t="46665" x="2862263" y="5535613"/>
          <p14:tracePt t="46678" x="2852738" y="5535613"/>
          <p14:tracePt t="46686" x="2835275" y="5535613"/>
          <p14:tracePt t="46693" x="2825750" y="5535613"/>
          <p14:tracePt t="46702" x="2817813" y="5535613"/>
          <p14:tracePt t="46710" x="2789238" y="5535613"/>
          <p14:tracePt t="46721" x="2771775" y="5535613"/>
          <p14:tracePt t="46732" x="2752725" y="5535613"/>
          <p14:tracePt t="46741" x="2735263" y="5535613"/>
          <p14:tracePt t="46748" x="2725738" y="5535613"/>
          <p14:tracePt t="46756" x="2698750" y="5535613"/>
          <p14:tracePt t="46767" x="2662238" y="5535613"/>
          <p14:tracePt t="46772" x="2589213" y="5535613"/>
          <p14:tracePt t="46781" x="2533650" y="5535613"/>
          <p14:tracePt t="46789" x="2489200" y="5535613"/>
          <p14:tracePt t="46797" x="2452688" y="5518150"/>
          <p14:tracePt t="46805" x="2433638" y="5518150"/>
          <p14:tracePt t="46815" x="2416175" y="5518150"/>
          <p14:tracePt t="46820" x="2379663" y="5508625"/>
          <p14:tracePt t="46838" x="2370138" y="5508625"/>
          <p14:tracePt t="46847" x="2352675" y="5508625"/>
          <p14:tracePt t="46870" x="2343150" y="5508625"/>
          <p14:tracePt t="46880" x="2333625" y="5499100"/>
          <p14:tracePt t="46893" x="2306638" y="5499100"/>
          <p14:tracePt t="46901" x="2287588" y="5499100"/>
          <p14:tracePt t="46909" x="2260600" y="5499100"/>
          <p14:tracePt t="46917" x="2243138" y="5489575"/>
          <p14:tracePt t="46924" x="2214563" y="5489575"/>
          <p14:tracePt t="46932" x="2187575" y="5489575"/>
          <p14:tracePt t="46941" x="2160588" y="5489575"/>
          <p14:tracePt t="46949" x="2114550" y="5489575"/>
          <p14:tracePt t="46957" x="2087563" y="5489575"/>
          <p14:tracePt t="46965" x="2041525" y="5462588"/>
          <p14:tracePt t="46972" x="1997075" y="5453063"/>
          <p14:tracePt t="46981" x="1987550" y="5453063"/>
          <p14:tracePt t="46989" x="1951038" y="5445125"/>
          <p14:tracePt t="46997" x="1931988" y="5435600"/>
          <p14:tracePt t="47005" x="1905000" y="5426075"/>
          <p14:tracePt t="47013" x="1895475" y="5416550"/>
          <p14:tracePt t="47020" x="1887538" y="5408613"/>
          <p14:tracePt t="47029" x="1868488" y="5408613"/>
          <p14:tracePt t="47045" x="1860550" y="5399088"/>
          <p14:tracePt t="47118" x="1841500" y="5399088"/>
          <p14:tracePt t="47134" x="1841500" y="5408613"/>
          <p14:tracePt t="47151" x="1841500" y="5416550"/>
          <p14:tracePt t="47229" x="1860550" y="5426075"/>
          <p14:tracePt t="47237" x="1878013" y="5426075"/>
          <p14:tracePt t="47245" x="1914525" y="5416550"/>
          <p14:tracePt t="47253" x="1978025" y="5389563"/>
          <p14:tracePt t="47263" x="2041525" y="5380038"/>
          <p14:tracePt t="47271" x="2133600" y="5343525"/>
          <p14:tracePt t="47278" x="2224088" y="5343525"/>
          <p14:tracePt t="47289" x="2306638" y="5335588"/>
          <p14:tracePt t="47294" x="2433638" y="5326063"/>
          <p14:tracePt t="47301" x="2506663" y="5326063"/>
          <p14:tracePt t="47309" x="2635250" y="5326063"/>
          <p14:tracePt t="47317" x="2725738" y="5326063"/>
          <p14:tracePt t="47325" x="2852738" y="5326063"/>
          <p14:tracePt t="47333" x="2925763" y="5326063"/>
          <p14:tracePt t="47341" x="3063875" y="5353050"/>
          <p14:tracePt t="47349" x="3117850" y="5372100"/>
          <p14:tracePt t="47357" x="3181350" y="5408613"/>
          <p14:tracePt t="47366" x="3244850" y="5435600"/>
          <p14:tracePt t="47372" x="3309938" y="5472113"/>
          <p14:tracePt t="47380" x="3336925" y="5489575"/>
          <p14:tracePt t="47394" x="3382963" y="5508625"/>
          <p14:tracePt t="47399" x="3463925" y="5554663"/>
          <p14:tracePt t="47406" x="3527425" y="5562600"/>
          <p14:tracePt t="47416" x="3600450" y="5608638"/>
          <p14:tracePt t="47425" x="3665538" y="5618163"/>
          <p14:tracePt t="47430" x="3738563" y="5618163"/>
          <p14:tracePt t="47443" x="3792538" y="5618163"/>
          <p14:tracePt t="47445" x="3902075" y="5618163"/>
          <p14:tracePt t="47453" x="3975100" y="5618163"/>
          <p14:tracePt t="47462" x="4038600" y="5618163"/>
          <p14:tracePt t="47470" x="4094163" y="5618163"/>
          <p14:tracePt t="47478" x="4148138" y="5618163"/>
          <p14:tracePt t="47486" x="4194175" y="5599113"/>
          <p14:tracePt t="47494" x="4221163" y="5599113"/>
          <p14:tracePt t="47506" x="4248150" y="5589588"/>
          <p14:tracePt t="47508" x="4267200" y="5581650"/>
          <p14:tracePt t="47517" x="4303713" y="5572125"/>
          <p14:tracePt t="47524" x="4321175" y="5572125"/>
          <p14:tracePt t="47532" x="4348163" y="5554663"/>
          <p14:tracePt t="47541" x="4357688" y="5554663"/>
          <p14:tracePt t="47549" x="4394200" y="5554663"/>
          <p14:tracePt t="47557" x="4413250" y="5554663"/>
          <p14:tracePt t="47567" x="4440238" y="5554663"/>
          <p14:tracePt t="47573" x="4476750" y="5554663"/>
          <p14:tracePt t="47583" x="4513263" y="5554663"/>
          <p14:tracePt t="47590" x="4549775" y="5554663"/>
          <p14:tracePt t="47599" x="4594225" y="5562600"/>
          <p14:tracePt t="47605" x="4640263" y="5572125"/>
          <p14:tracePt t="47617" x="4676775" y="5599113"/>
          <p14:tracePt t="47622" x="4722813" y="5608638"/>
          <p14:tracePt t="47629" x="4767263" y="5618163"/>
          <p14:tracePt t="47637" x="4803775" y="5626100"/>
          <p14:tracePt t="47645" x="4849813" y="5654675"/>
          <p14:tracePt t="47653" x="4886325" y="5654675"/>
          <p14:tracePt t="47661" x="4913313" y="5662613"/>
          <p14:tracePt t="47669" x="4922838" y="5662613"/>
          <p14:tracePt t="47677" x="4932363" y="5662613"/>
          <p14:tracePt t="47685" x="4941888" y="5662613"/>
          <p14:tracePt t="47721" x="4949825" y="5662613"/>
          <p14:tracePt t="47734" x="4959350" y="5662613"/>
          <p14:tracePt t="47766" x="4978400" y="5654675"/>
          <p14:tracePt t="47773" x="4978400" y="5645150"/>
          <p14:tracePt t="47781" x="4978400" y="5626100"/>
          <p14:tracePt t="47789" x="4995863" y="5608638"/>
          <p14:tracePt t="47805" x="4995863" y="5599113"/>
          <p14:tracePt t="47814" x="4995863" y="5589588"/>
          <p14:tracePt t="47820" x="5005388" y="5581650"/>
          <p14:tracePt t="47853" x="5005388" y="5572125"/>
          <p14:tracePt t="47925" x="5005388" y="5562600"/>
          <p14:tracePt t="47949" x="5005388" y="5545138"/>
          <p14:tracePt t="47965" x="5005388" y="5535613"/>
          <p14:tracePt t="47973" x="5005388" y="5526088"/>
          <p14:tracePt t="48001" x="5005388" y="5508625"/>
          <p14:tracePt t="48004" x="5005388" y="5499100"/>
          <p14:tracePt t="48013" x="5005388" y="5489575"/>
          <p14:tracePt t="48020" x="5005388" y="5481638"/>
          <p14:tracePt t="48045" x="5005388" y="5462588"/>
          <p14:tracePt t="48086" x="5014913" y="5453063"/>
          <p14:tracePt t="48161" x="5022850" y="5445125"/>
          <p14:tracePt t="48237" x="5022850" y="5426075"/>
          <p14:tracePt t="48369" x="5041900" y="5399088"/>
          <p14:tracePt t="48374" x="5068888" y="5362575"/>
          <p14:tracePt t="48385" x="5095875" y="5343525"/>
          <p14:tracePt t="48389" x="5122863" y="5299075"/>
          <p14:tracePt t="48397" x="5168900" y="5262563"/>
          <p14:tracePt t="48405" x="5241925" y="5207000"/>
          <p14:tracePt t="48414" x="5268913" y="5180013"/>
          <p14:tracePt t="48422" x="5368925" y="5126038"/>
          <p14:tracePt t="48429" x="5451475" y="5070475"/>
          <p14:tracePt t="48437" x="5514975" y="5033963"/>
          <p14:tracePt t="48445" x="5616575" y="4970463"/>
          <p14:tracePt t="48453" x="5707063" y="4943475"/>
          <p14:tracePt t="48462" x="5826125" y="4887913"/>
          <p14:tracePt t="48470" x="5907088" y="4851400"/>
          <p14:tracePt t="48478" x="5972175" y="4824413"/>
          <p14:tracePt t="48486" x="6043613" y="4797425"/>
          <p14:tracePt t="48494" x="6089650" y="4768850"/>
          <p14:tracePt t="48505" x="6172200" y="4760913"/>
          <p14:tracePt t="48508" x="6208713" y="4751388"/>
          <p14:tracePt t="48516" x="6272213" y="4724400"/>
          <p14:tracePt t="48525" x="6299200" y="4724400"/>
          <p14:tracePt t="48533" x="6335713" y="4714875"/>
          <p14:tracePt t="48541" x="6372225" y="4714875"/>
          <p14:tracePt t="48549" x="6418263" y="4705350"/>
          <p14:tracePt t="48556" x="6454775" y="4705350"/>
          <p14:tracePt t="48565" x="6508750" y="4705350"/>
          <p14:tracePt t="48573" x="6537325" y="4705350"/>
          <p14:tracePt t="48581" x="6581775" y="4697413"/>
          <p14:tracePt t="48589" x="6664325" y="4668838"/>
          <p14:tracePt t="48598" x="6700838" y="4660900"/>
          <p14:tracePt t="48607" x="6764338" y="4641850"/>
          <p14:tracePt t="48617" x="6846888" y="4605338"/>
          <p14:tracePt t="48622" x="6929438" y="4568825"/>
          <p14:tracePt t="48633" x="6992938" y="4522788"/>
          <p14:tracePt t="48638" x="7102475" y="4495800"/>
          <p14:tracePt t="48646" x="7165975" y="4449763"/>
          <p14:tracePt t="48654" x="7229475" y="4405313"/>
          <p14:tracePt t="48662" x="7312025" y="4368800"/>
          <p14:tracePt t="48670" x="7375525" y="4340225"/>
          <p14:tracePt t="48678" x="7421563" y="4322763"/>
          <p14:tracePt t="48686" x="7475538" y="4303713"/>
          <p14:tracePt t="48694" x="7531100" y="4268788"/>
          <p14:tracePt t="48702" x="7567613" y="4259263"/>
          <p14:tracePt t="48710" x="7594600" y="4249738"/>
          <p14:tracePt t="48723" x="7631113" y="4232275"/>
          <p14:tracePt t="48724" x="7648575" y="4222750"/>
          <p14:tracePt t="48735" x="7685088" y="4213225"/>
          <p14:tracePt t="48741" x="7721600" y="4203700"/>
          <p14:tracePt t="48754" x="7748588" y="4203700"/>
          <p14:tracePt t="48756" x="7794625" y="4195763"/>
          <p14:tracePt t="48766" x="7821613" y="4167188"/>
          <p14:tracePt t="48772" x="7850188" y="4167188"/>
          <p14:tracePt t="48781" x="7894638" y="4159250"/>
          <p14:tracePt t="48789" x="7950200" y="4149725"/>
          <p14:tracePt t="48797" x="8013700" y="4113213"/>
          <p14:tracePt t="48805" x="8096250" y="4094163"/>
          <p14:tracePt t="48815" x="8132763" y="4086225"/>
          <p14:tracePt t="48821" x="8196263" y="4049713"/>
          <p14:tracePt t="48829" x="8259763" y="4021138"/>
          <p14:tracePt t="48837" x="8305800" y="4003675"/>
          <p14:tracePt t="48845" x="8350250" y="3976688"/>
          <p14:tracePt t="48853" x="8415338" y="3940175"/>
          <p14:tracePt t="48861" x="8459788" y="3921125"/>
          <p14:tracePt t="48869" x="8505825" y="3894138"/>
          <p14:tracePt t="48882" x="8532813" y="3875088"/>
          <p14:tracePt t="48885" x="8596313" y="3848100"/>
          <p14:tracePt t="48893" x="8615363" y="3830638"/>
          <p14:tracePt t="48901" x="8651875" y="3821113"/>
          <p14:tracePt t="48910" x="8697913" y="3811588"/>
          <p14:tracePt t="48917" x="8715375" y="3803650"/>
          <p14:tracePt t="48924" x="8751888" y="3803650"/>
          <p14:tracePt t="48933" x="8815388" y="3775075"/>
          <p14:tracePt t="48941" x="8824913" y="3775075"/>
          <p14:tracePt t="48949" x="8861425" y="3775075"/>
          <p14:tracePt t="48965" x="8888413" y="3775075"/>
          <p14:tracePt t="48973" x="8897938" y="3775075"/>
          <p14:tracePt t="48981" x="8934450" y="3775075"/>
          <p14:tracePt t="48990" x="8943975" y="3784600"/>
          <p14:tracePt t="48997" x="8970963" y="3794125"/>
          <p14:tracePt t="49005" x="9017000" y="3821113"/>
          <p14:tracePt t="49013" x="9061450" y="3840163"/>
          <p14:tracePt t="49020" x="9090025" y="3840163"/>
          <p14:tracePt t="49029" x="9134475" y="3875088"/>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pc</a:t>
            </a:r>
            <a:r>
              <a:rPr lang="ja-JP" altLang="en-US" dirty="0"/>
              <a:t>周辺</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en-US" altLang="ja-JP" sz="2400" dirty="0"/>
              <a:t>always @(</a:t>
            </a:r>
            <a:r>
              <a:rPr lang="en-US" altLang="ja-JP" sz="2400" dirty="0" err="1"/>
              <a:t>posedge</a:t>
            </a:r>
            <a:r>
              <a:rPr lang="en-US" altLang="ja-JP" sz="2400" dirty="0"/>
              <a:t> </a:t>
            </a:r>
            <a:r>
              <a:rPr lang="en-US" altLang="ja-JP" sz="2400" dirty="0" err="1"/>
              <a:t>clk</a:t>
            </a:r>
            <a:r>
              <a:rPr lang="en-US" altLang="ja-JP" sz="2400" dirty="0"/>
              <a:t> or </a:t>
            </a:r>
            <a:r>
              <a:rPr lang="en-US" altLang="ja-JP" sz="2400" dirty="0" err="1"/>
              <a:t>negedge</a:t>
            </a:r>
            <a:r>
              <a:rPr lang="en-US" altLang="ja-JP" sz="2400" dirty="0"/>
              <a:t> </a:t>
            </a:r>
            <a:r>
              <a:rPr lang="en-US" altLang="ja-JP" sz="2400" dirty="0" err="1"/>
              <a:t>rst_n</a:t>
            </a:r>
            <a:r>
              <a:rPr lang="en-US" altLang="ja-JP" sz="2400" dirty="0"/>
              <a:t>) </a:t>
            </a:r>
          </a:p>
          <a:p>
            <a:pPr marL="0" indent="0">
              <a:buNone/>
            </a:pPr>
            <a:r>
              <a:rPr lang="en-US" altLang="ja-JP" sz="2400" dirty="0"/>
              <a:t>begin </a:t>
            </a:r>
          </a:p>
          <a:p>
            <a:pPr marL="0" indent="0">
              <a:buNone/>
            </a:pPr>
            <a:r>
              <a:rPr lang="en-US" altLang="ja-JP" sz="2400" dirty="0"/>
              <a:t>   if(!</a:t>
            </a:r>
            <a:r>
              <a:rPr lang="en-US" altLang="ja-JP" sz="2400" dirty="0" err="1"/>
              <a:t>rst_n</a:t>
            </a:r>
            <a:r>
              <a:rPr lang="en-US" altLang="ja-JP" sz="2400" dirty="0"/>
              <a:t>) pc &lt;= 0;</a:t>
            </a:r>
          </a:p>
          <a:p>
            <a:pPr marL="0" indent="0">
              <a:buNone/>
            </a:pPr>
            <a:r>
              <a:rPr lang="en-US" altLang="ja-JP" sz="2400" dirty="0"/>
              <a:t>   else if(</a:t>
            </a:r>
            <a:r>
              <a:rPr lang="en-US" altLang="ja-JP" sz="2400" dirty="0" err="1"/>
              <a:t>intrq</a:t>
            </a:r>
            <a:r>
              <a:rPr lang="en-US" altLang="ja-JP" sz="2400" dirty="0"/>
              <a:t> &amp; </a:t>
            </a:r>
            <a:r>
              <a:rPr lang="en-US" altLang="ja-JP" sz="2400" dirty="0" err="1"/>
              <a:t>mstatus</a:t>
            </a:r>
            <a:r>
              <a:rPr lang="en-US" altLang="ja-JP" sz="2400" dirty="0"/>
              <a:t>) pc &lt;= </a:t>
            </a:r>
            <a:r>
              <a:rPr lang="en-US" altLang="ja-JP" sz="2400" dirty="0" err="1"/>
              <a:t>mtvec</a:t>
            </a:r>
            <a:r>
              <a:rPr lang="en-US" altLang="ja-JP" sz="2400" dirty="0"/>
              <a:t>;</a:t>
            </a:r>
          </a:p>
          <a:p>
            <a:pPr marL="0" indent="0">
              <a:buNone/>
            </a:pPr>
            <a:r>
              <a:rPr lang="en-US" altLang="ja-JP" sz="2400" dirty="0"/>
              <a:t>   else if(</a:t>
            </a:r>
            <a:r>
              <a:rPr lang="en-US" altLang="ja-JP" sz="2400" dirty="0" err="1"/>
              <a:t>mret_op</a:t>
            </a:r>
            <a:r>
              <a:rPr lang="en-US" altLang="ja-JP" sz="2400" dirty="0"/>
              <a:t>) pc &lt;= </a:t>
            </a:r>
            <a:r>
              <a:rPr lang="en-US" altLang="ja-JP" sz="2400" dirty="0" err="1"/>
              <a:t>mepc</a:t>
            </a:r>
            <a:r>
              <a:rPr lang="en-US" altLang="ja-JP" sz="2400" dirty="0"/>
              <a:t>;</a:t>
            </a:r>
          </a:p>
          <a:p>
            <a:pPr marL="0" indent="0">
              <a:buNone/>
            </a:pPr>
            <a:r>
              <a:rPr lang="en-US" altLang="ja-JP" sz="2400" dirty="0"/>
              <a:t>   else if ( </a:t>
            </a:r>
            <a:r>
              <a:rPr lang="en-US" altLang="ja-JP" sz="2400" dirty="0" err="1"/>
              <a:t>jal_op</a:t>
            </a:r>
            <a:r>
              <a:rPr lang="en-US" altLang="ja-JP" sz="2400" dirty="0"/>
              <a:t>) | ….</a:t>
            </a:r>
          </a:p>
          <a:p>
            <a:pPr marL="0" indent="0">
              <a:buNone/>
            </a:pPr>
            <a:r>
              <a:rPr lang="en-US" altLang="ja-JP" sz="2000" dirty="0"/>
              <a:t>   	</a:t>
            </a:r>
          </a:p>
          <a:p>
            <a:pPr marL="0" indent="0">
              <a:buNone/>
            </a:pPr>
            <a:r>
              <a:rPr lang="en-US" altLang="ja-JP" sz="2000" dirty="0"/>
              <a:t>   </a:t>
            </a:r>
            <a:endParaRPr kumimoji="1" lang="ja-JP" altLang="en-US" dirty="0"/>
          </a:p>
        </p:txBody>
      </p:sp>
      <p:sp>
        <p:nvSpPr>
          <p:cNvPr id="5" name="角丸四角形吹き出し 4"/>
          <p:cNvSpPr/>
          <p:nvPr/>
        </p:nvSpPr>
        <p:spPr>
          <a:xfrm>
            <a:off x="4932040" y="1916832"/>
            <a:ext cx="3600400" cy="864096"/>
          </a:xfrm>
          <a:prstGeom prst="wedgeRoundRectCallout">
            <a:avLst>
              <a:gd name="adj1" fmla="val -33532"/>
              <a:gd name="adj2" fmla="val 73723"/>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要求</a:t>
            </a:r>
            <a:r>
              <a:rPr lang="ja-JP" altLang="en-US" dirty="0"/>
              <a:t>があり許可されていれば</a:t>
            </a:r>
            <a:r>
              <a:rPr lang="en-US" altLang="ja-JP" dirty="0"/>
              <a:t>pc</a:t>
            </a:r>
            <a:r>
              <a:rPr lang="ja-JP" altLang="en-US" dirty="0"/>
              <a:t>は割り込みプログラムの先頭番地へ</a:t>
            </a:r>
            <a:endParaRPr lang="en-US" altLang="ja-JP" dirty="0"/>
          </a:p>
        </p:txBody>
      </p:sp>
      <p:sp>
        <p:nvSpPr>
          <p:cNvPr id="6" name="角丸四角形吹き出し 5"/>
          <p:cNvSpPr/>
          <p:nvPr/>
        </p:nvSpPr>
        <p:spPr>
          <a:xfrm>
            <a:off x="5148064" y="3685882"/>
            <a:ext cx="3806080" cy="767663"/>
          </a:xfrm>
          <a:prstGeom prst="wedgeRoundRect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t>mret</a:t>
            </a:r>
            <a:r>
              <a:rPr lang="ja-JP" altLang="en-US" dirty="0"/>
              <a:t>割り込み復帰命令で</a:t>
            </a:r>
            <a:r>
              <a:rPr lang="en-US" altLang="ja-JP" dirty="0" err="1"/>
              <a:t>mepc</a:t>
            </a:r>
            <a:r>
              <a:rPr lang="ja-JP" altLang="en-US" dirty="0"/>
              <a:t>から</a:t>
            </a:r>
            <a:endParaRPr lang="en-US" altLang="ja-JP" dirty="0"/>
          </a:p>
          <a:p>
            <a:pPr algn="ctr"/>
            <a:r>
              <a:rPr lang="ja-JP" altLang="en-US" dirty="0"/>
              <a:t>復帰</a:t>
            </a:r>
            <a:endParaRPr lang="en-US" altLang="ja-JP" dirty="0"/>
          </a:p>
        </p:txBody>
      </p:sp>
      <p:pic>
        <p:nvPicPr>
          <p:cNvPr id="4" name="オーディオ 3">
            <a:hlinkClick r:id="" action="ppaction://media"/>
            <a:extLst>
              <a:ext uri="{FF2B5EF4-FFF2-40B4-BE49-F238E27FC236}">
                <a16:creationId xmlns:a16="http://schemas.microsoft.com/office/drawing/2014/main" id="{65D33F81-39CE-4F2C-9F00-486ABA4DA2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20240551"/>
      </p:ext>
    </p:extLst>
  </p:cSld>
  <p:clrMapOvr>
    <a:masterClrMapping/>
  </p:clrMapOvr>
  <mc:AlternateContent xmlns:mc="http://schemas.openxmlformats.org/markup-compatibility/2006">
    <mc:Choice xmlns:p14="http://schemas.microsoft.com/office/powerpoint/2010/main" Requires="p14">
      <p:transition spd="slow" p14:dur="2000" advTm="40598"/>
    </mc:Choice>
    <mc:Fallback>
      <p:transition spd="slow" advTm="40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18" x="8934450" y="3265488"/>
          <p14:tracePt t="426" x="8751888" y="3273425"/>
          <p14:tracePt t="433" x="8605838" y="3292475"/>
          <p14:tracePt t="443" x="8451850" y="3319463"/>
          <p14:tracePt t="450" x="8305800" y="3346450"/>
          <p14:tracePt t="458" x="8159750" y="3375025"/>
          <p14:tracePt t="467" x="8004175" y="3419475"/>
          <p14:tracePt t="477" x="7840663" y="3465513"/>
          <p14:tracePt t="483" x="7658100" y="3511550"/>
          <p14:tracePt t="494" x="7494588" y="3529013"/>
          <p14:tracePt t="498" x="7348538" y="3548063"/>
          <p14:tracePt t="512" x="7183438" y="3575050"/>
          <p14:tracePt t="516" x="7046913" y="3592513"/>
          <p14:tracePt t="526" x="6956425" y="3602038"/>
          <p14:tracePt t="529" x="6846888" y="3621088"/>
          <p14:tracePt t="539" x="6746875" y="3648075"/>
          <p14:tracePt t="548" x="6654800" y="3648075"/>
          <p14:tracePt t="557" x="6600825" y="3648075"/>
          <p14:tracePt t="562" x="6573838" y="3648075"/>
          <p14:tracePt t="569" x="6518275" y="3648075"/>
          <p14:tracePt t="578" x="6491288" y="3648075"/>
          <p14:tracePt t="585" x="6481763" y="3648075"/>
          <p14:tracePt t="594" x="6472238" y="3648075"/>
          <p14:tracePt t="602" x="6464300" y="3648075"/>
          <p14:tracePt t="610" x="6445250" y="3638550"/>
          <p14:tracePt t="618" x="6435725" y="3629025"/>
          <p14:tracePt t="626" x="6427788" y="3621088"/>
          <p14:tracePt t="633" x="6427788" y="3611563"/>
          <p14:tracePt t="642" x="6427788" y="3592513"/>
          <p14:tracePt t="665" x="6427788" y="3575050"/>
          <p14:tracePt t="699" x="6427788" y="3565525"/>
          <p14:tracePt t="754" x="6427788" y="3556000"/>
          <p14:tracePt t="843" x="6427788" y="3538538"/>
          <p14:tracePt t="955" x="6418263" y="3529013"/>
          <p14:tracePt t="1042" x="6408738" y="3519488"/>
          <p14:tracePt t="1051" x="6408738" y="3492500"/>
          <p14:tracePt t="1058" x="6408738" y="3465513"/>
          <p14:tracePt t="1065" x="6408738" y="3438525"/>
          <p14:tracePt t="1073" x="6408738" y="3419475"/>
          <p14:tracePt t="1081" x="6408738" y="3382963"/>
          <p14:tracePt t="1089" x="6408738" y="3346450"/>
          <p14:tracePt t="1098" x="6408738" y="3328988"/>
          <p14:tracePt t="1114" x="6408738" y="3302000"/>
          <p14:tracePt t="1122" x="6418263" y="3292475"/>
          <p14:tracePt t="1130" x="6418263" y="3282950"/>
          <p14:tracePt t="1403" x="6408738" y="3302000"/>
          <p14:tracePt t="1418" x="6399213" y="3309938"/>
          <p14:tracePt t="1426" x="6391275" y="3309938"/>
          <p14:tracePt t="1433" x="6391275" y="3319463"/>
          <p14:tracePt t="1442" x="6381750" y="3328988"/>
          <p14:tracePt t="1460" x="6362700" y="3346450"/>
          <p14:tracePt t="1466" x="6354763" y="3355975"/>
          <p14:tracePt t="1475" x="6354763" y="3365500"/>
          <p14:tracePt t="1490" x="6354763" y="3375025"/>
          <p14:tracePt t="2074" x="6354763" y="3365500"/>
          <p14:tracePt t="2318" x="6354763" y="3355975"/>
          <p14:tracePt t="2324" x="6354763" y="3346450"/>
          <p14:tracePt t="2356" x="6354763" y="3338513"/>
          <p14:tracePt t="2404" x="6354763" y="3328988"/>
          <p14:tracePt t="2564" x="6354763" y="3319463"/>
          <p14:tracePt t="2579" x="6345238" y="3319463"/>
          <p14:tracePt t="2595" x="6326188" y="3338513"/>
          <p14:tracePt t="2604" x="6318250" y="3346450"/>
          <p14:tracePt t="2626" x="6308725" y="3355975"/>
          <p14:tracePt t="2659" x="6291263" y="3355975"/>
          <p14:tracePt t="2674" x="6281738" y="3355975"/>
          <p14:tracePt t="2690" x="6272213" y="3355975"/>
          <p14:tracePt t="2697" x="6254750" y="3355975"/>
          <p14:tracePt t="2707" x="6245225" y="3355975"/>
          <p14:tracePt t="2713" x="6226175" y="3338513"/>
          <p14:tracePt t="2722" x="6208713" y="3319463"/>
          <p14:tracePt t="2730" x="6189663" y="3302000"/>
          <p14:tracePt t="2737" x="6172200" y="3282950"/>
          <p14:tracePt t="2746" x="6145213" y="3255963"/>
          <p14:tracePt t="2754" x="6126163" y="3219450"/>
          <p14:tracePt t="2762" x="6116638" y="3192463"/>
          <p14:tracePt t="2772" x="6116638" y="3182938"/>
          <p14:tracePt t="2777" x="6099175" y="3163888"/>
          <p14:tracePt t="2785" x="6089650" y="3155950"/>
          <p14:tracePt t="2794" x="6089650" y="3146425"/>
          <p14:tracePt t="2826" x="6080125" y="3136900"/>
          <p14:tracePt t="2886" x="6062663" y="3136900"/>
          <p14:tracePt t="2905" x="6053138" y="3136900"/>
          <p14:tracePt t="2970" x="6043613" y="3136900"/>
          <p14:tracePt t="3154" x="6035675" y="3119438"/>
          <p14:tracePt t="3162" x="6035675" y="3109913"/>
          <p14:tracePt t="3169" x="6035675" y="3090863"/>
          <p14:tracePt t="3177" x="6026150" y="3082925"/>
          <p14:tracePt t="3186" x="6016625" y="3073400"/>
          <p14:tracePt t="3194" x="6016625" y="3054350"/>
          <p14:tracePt t="3202" x="6007100" y="3036888"/>
          <p14:tracePt t="3210" x="6007100" y="3017838"/>
          <p14:tracePt t="3219" x="6007100" y="2990850"/>
          <p14:tracePt t="3226" x="6007100" y="2982913"/>
          <p14:tracePt t="3235" x="6007100" y="2973388"/>
          <p14:tracePt t="3244" x="6007100" y="2946400"/>
          <p14:tracePt t="3263" x="6007100" y="2936875"/>
          <p14:tracePt t="3266" x="6007100" y="2927350"/>
          <p14:tracePt t="3283" x="6007100" y="2917825"/>
          <p14:tracePt t="3383" x="5999163" y="2917825"/>
          <p14:tracePt t="3414" x="5980113" y="2917825"/>
          <p14:tracePt t="3419" x="5980113" y="2927350"/>
          <p14:tracePt t="3428" x="5972175" y="2936875"/>
          <p14:tracePt t="3451" x="5962650" y="2946400"/>
          <p14:tracePt t="3465" x="5953125" y="2954338"/>
          <p14:tracePt t="3474" x="5935663" y="2963863"/>
          <p14:tracePt t="3482" x="5916613" y="2982913"/>
          <p14:tracePt t="3490" x="5907088" y="2990850"/>
          <p14:tracePt t="3498" x="5870575" y="3017838"/>
          <p14:tracePt t="3506" x="5843588" y="3027363"/>
          <p14:tracePt t="3513" x="5797550" y="3036888"/>
          <p14:tracePt t="3523" x="5753100" y="3063875"/>
          <p14:tracePt t="3529" x="5707063" y="3082925"/>
          <p14:tracePt t="3538" x="5643563" y="3109913"/>
          <p14:tracePt t="3546" x="5588000" y="3136900"/>
          <p14:tracePt t="3554" x="5551488" y="3136900"/>
          <p14:tracePt t="3570" x="5524500" y="3146425"/>
          <p14:tracePt t="3578" x="5514975" y="3146425"/>
          <p14:tracePt t="3586" x="5507038" y="3155950"/>
          <p14:tracePt t="3674" x="5507038" y="3146425"/>
          <p14:tracePt t="3681" x="5507038" y="3127375"/>
          <p14:tracePt t="3692" x="5507038" y="3119438"/>
          <p14:tracePt t="3698" x="5514975" y="3082925"/>
          <p14:tracePt t="3705" x="5524500" y="3073400"/>
          <p14:tracePt t="3714" x="5534025" y="3063875"/>
          <p14:tracePt t="3722" x="5551488" y="3054350"/>
          <p14:tracePt t="3746" x="5561013" y="3046413"/>
          <p14:tracePt t="3838" x="5561013" y="3036888"/>
          <p14:tracePt t="3874" x="5561013" y="3017838"/>
          <p14:tracePt t="3882" x="5561013" y="3009900"/>
          <p14:tracePt t="3891" x="5570538" y="3000375"/>
          <p14:tracePt t="3899" x="5570538" y="2990850"/>
          <p14:tracePt t="3916" x="5588000" y="2973388"/>
          <p14:tracePt t="3923" x="5588000" y="2963863"/>
          <p14:tracePt t="3931" x="5597525" y="2946400"/>
          <p14:tracePt t="3938" x="5597525" y="2936875"/>
          <p14:tracePt t="3945" x="5607050" y="2927350"/>
          <p14:tracePt t="3985" x="5607050" y="2917825"/>
          <p14:tracePt t="4106" x="5597525" y="2927350"/>
          <p14:tracePt t="4122" x="5588000" y="2927350"/>
          <p14:tracePt t="4130" x="5580063" y="2927350"/>
          <p14:tracePt t="4137" x="5570538" y="2927350"/>
          <p14:tracePt t="4153" x="5561013" y="2927350"/>
          <p14:tracePt t="4162" x="5543550" y="2927350"/>
          <p14:tracePt t="4169" x="5534025" y="2927350"/>
          <p14:tracePt t="4186" x="5534025" y="2917825"/>
          <p14:tracePt t="4194" x="5524500" y="2909888"/>
          <p14:tracePt t="4202" x="5514975" y="2900363"/>
          <p14:tracePt t="4211" x="5507038" y="2890838"/>
          <p14:tracePt t="4225" x="5507038" y="2881313"/>
          <p14:tracePt t="4258" x="5487988" y="2881313"/>
          <p14:tracePt t="4265" x="5478463" y="2881313"/>
          <p14:tracePt t="4275" x="5470525" y="2881313"/>
          <p14:tracePt t="4282" x="5461000" y="2881313"/>
          <p14:tracePt t="4289" x="5441950" y="2881313"/>
          <p14:tracePt t="4314" x="5434013" y="2881313"/>
          <p14:tracePt t="4321" x="5414963" y="2881313"/>
          <p14:tracePt t="4346" x="5405438" y="2881313"/>
          <p14:tracePt t="4387" x="5397500" y="2881313"/>
          <p14:tracePt t="4443" x="5387975" y="2881313"/>
          <p14:tracePt t="4465" x="5368925" y="2881313"/>
          <p14:tracePt t="4489" x="5368925" y="2873375"/>
          <p14:tracePt t="4508" x="5360988" y="2873375"/>
          <p14:tracePt t="4538" x="5351463" y="2873375"/>
          <p14:tracePt t="4563" x="5341938" y="2873375"/>
          <p14:tracePt t="4579" x="5324475" y="2873375"/>
          <p14:tracePt t="4594" x="5305425" y="2844800"/>
          <p14:tracePt t="4602" x="5297488" y="2844800"/>
          <p14:tracePt t="4618" x="5297488" y="2836863"/>
          <p14:tracePt t="4626" x="5297488" y="2817813"/>
          <p14:tracePt t="4634" x="5287963" y="2800350"/>
          <p14:tracePt t="4650" x="5287963" y="2790825"/>
          <p14:tracePt t="4666" x="5287963" y="2771775"/>
          <p14:tracePt t="4823" x="5287963" y="2763838"/>
          <p14:tracePt t="4840" x="5287963" y="2754313"/>
          <p14:tracePt t="4866" x="5287963" y="2735263"/>
          <p14:tracePt t="4874" x="5287963" y="2727325"/>
          <p14:tracePt t="4890" x="5287963" y="2717800"/>
          <p14:tracePt t="5333" x="5278438" y="2708275"/>
          <p14:tracePt t="5384" x="5268913" y="2708275"/>
          <p14:tracePt t="5401" x="5260975" y="2708275"/>
          <p14:tracePt t="5403" x="5232400" y="2708275"/>
          <p14:tracePt t="5411" x="5224463" y="2708275"/>
          <p14:tracePt t="5417" x="5195888" y="2717800"/>
          <p14:tracePt t="5426" x="5187950" y="2727325"/>
          <p14:tracePt t="5434" x="5168900" y="2735263"/>
          <p14:tracePt t="5442" x="5141913" y="2744788"/>
          <p14:tracePt t="5450" x="5132388" y="2744788"/>
          <p14:tracePt t="5458" x="5114925" y="2763838"/>
          <p14:tracePt t="5466" x="5095875" y="2771775"/>
          <p14:tracePt t="5482" x="5086350" y="2771775"/>
          <p14:tracePt t="5498" x="5078413" y="2771775"/>
          <p14:tracePt t="5514" x="5059363" y="2771775"/>
          <p14:tracePt t="5538" x="5049838" y="2771775"/>
          <p14:tracePt t="5546" x="5041900" y="2771775"/>
          <p14:tracePt t="5554" x="5022850" y="2763838"/>
          <p14:tracePt t="5569" x="5014913" y="2763838"/>
          <p14:tracePt t="5585" x="4995863" y="2754313"/>
          <p14:tracePt t="5635" x="4978400" y="2754313"/>
          <p14:tracePt t="5668" x="4968875" y="2754313"/>
          <p14:tracePt t="5775" x="4959350" y="2754313"/>
          <p14:tracePt t="5794" x="4941888" y="2754313"/>
          <p14:tracePt t="5818" x="4932363" y="2754313"/>
          <p14:tracePt t="5842" x="4922838" y="2754313"/>
          <p14:tracePt t="5850" x="4913313" y="2754313"/>
          <p14:tracePt t="5858" x="4905375" y="2754313"/>
          <p14:tracePt t="5866" x="4895850" y="2744788"/>
          <p14:tracePt t="5875" x="4886325" y="2744788"/>
          <p14:tracePt t="5884" x="4849813" y="2727325"/>
          <p14:tracePt t="5897" x="4832350" y="2727325"/>
          <p14:tracePt t="5912" x="4786313" y="2727325"/>
          <p14:tracePt t="5913" x="4776788" y="2727325"/>
          <p14:tracePt t="5923" x="4749800" y="2717800"/>
          <p14:tracePt t="5931" x="4740275" y="2717800"/>
          <p14:tracePt t="5937" x="4703763" y="2717800"/>
          <p14:tracePt t="5954" x="4676775" y="2717800"/>
          <p14:tracePt t="5962" x="4667250" y="2717800"/>
          <p14:tracePt t="5970" x="4659313" y="2717800"/>
          <p14:tracePt t="5978" x="4649788" y="2717800"/>
          <p14:tracePt t="5986" x="4630738" y="2717800"/>
          <p14:tracePt t="5994" x="4622800" y="2717800"/>
          <p14:tracePt t="6018" x="4613275" y="2717800"/>
          <p14:tracePt t="6035" x="4594225" y="2717800"/>
          <p14:tracePt t="6051" x="4586288" y="2727325"/>
          <p14:tracePt t="6060" x="4576763" y="2735263"/>
          <p14:tracePt t="6069" x="4567238" y="2744788"/>
          <p14:tracePt t="6074" x="4557713" y="2754313"/>
          <p14:tracePt t="6090" x="4530725" y="2771775"/>
          <p14:tracePt t="6098" x="4521200" y="2781300"/>
          <p14:tracePt t="6106" x="4513263" y="2781300"/>
          <p14:tracePt t="6114" x="4494213" y="2790825"/>
          <p14:tracePt t="6123" x="4484688" y="2800350"/>
          <p14:tracePt t="6152" x="4476750" y="2808288"/>
          <p14:tracePt t="6161" x="4467225" y="2808288"/>
          <p14:tracePt t="6194" x="4457700" y="2808288"/>
          <p14:tracePt t="6202" x="4440238" y="2800350"/>
          <p14:tracePt t="6218" x="4440238" y="2790825"/>
          <p14:tracePt t="6225" x="4440238" y="2771775"/>
          <p14:tracePt t="6234" x="4421188" y="2754313"/>
          <p14:tracePt t="6258" x="4421188" y="2744788"/>
          <p14:tracePt t="6291" x="4413250" y="2744788"/>
          <p14:tracePt t="6387" x="4403725" y="2744788"/>
          <p14:tracePt t="6450" x="4384675" y="2744788"/>
          <p14:tracePt t="6466" x="4376738" y="2744788"/>
          <p14:tracePt t="6475" x="4367213" y="2744788"/>
          <p14:tracePt t="6491" x="4348163" y="2744788"/>
          <p14:tracePt t="6497" x="4340225" y="2744788"/>
          <p14:tracePt t="6506" x="4321175" y="2744788"/>
          <p14:tracePt t="6514" x="4303713" y="2763838"/>
          <p14:tracePt t="6522" x="4284663" y="2771775"/>
          <p14:tracePt t="6529" x="4211638" y="2808288"/>
          <p14:tracePt t="6538" x="4165600" y="2836863"/>
          <p14:tracePt t="6546" x="4065588" y="2890838"/>
          <p14:tracePt t="6555" x="3984625" y="2917825"/>
          <p14:tracePt t="6563" x="3883025" y="2990850"/>
          <p14:tracePt t="6571" x="3802063" y="3046413"/>
          <p14:tracePt t="6579" x="3692525" y="3100388"/>
          <p14:tracePt t="6587" x="3573463" y="3146425"/>
          <p14:tracePt t="6598" x="3473450" y="3200400"/>
          <p14:tracePt t="6601" x="3336925" y="3265488"/>
          <p14:tracePt t="6609" x="3244850" y="3302000"/>
          <p14:tracePt t="6617" x="3163888" y="3328988"/>
          <p14:tracePt t="6626" x="3100388" y="3365500"/>
          <p14:tracePt t="6635" x="3017838" y="3392488"/>
          <p14:tracePt t="6643" x="2981325" y="3411538"/>
          <p14:tracePt t="6649" x="2935288" y="3438525"/>
          <p14:tracePt t="6658" x="2889250" y="3455988"/>
          <p14:tracePt t="6666" x="2835275" y="3455988"/>
          <p14:tracePt t="6674" x="2789238" y="3465513"/>
          <p14:tracePt t="6681" x="2762250" y="3465513"/>
          <p14:tracePt t="6691" x="2716213" y="3465513"/>
          <p14:tracePt t="6699" x="2679700" y="3465513"/>
          <p14:tracePt t="6711" x="2635250" y="3465513"/>
          <p14:tracePt t="6713" x="2625725" y="3465513"/>
          <p14:tracePt t="6722" x="2579688" y="3465513"/>
          <p14:tracePt t="6730" x="2562225" y="3465513"/>
          <p14:tracePt t="6738" x="2533650" y="3482975"/>
          <p14:tracePt t="6745" x="2516188" y="3482975"/>
          <p14:tracePt t="6754" x="2470150" y="3492500"/>
          <p14:tracePt t="6763" x="2462213" y="3492500"/>
          <p14:tracePt t="6772" x="2443163" y="3492500"/>
          <p14:tracePt t="6777" x="2416175" y="3502025"/>
          <p14:tracePt t="6786" x="2389188" y="3511550"/>
          <p14:tracePt t="6793" x="2379663" y="3511550"/>
          <p14:tracePt t="6802" x="2370138" y="3511550"/>
          <p14:tracePt t="6811" x="2360613" y="3511550"/>
          <p14:tracePt t="6819" x="2343150" y="3511550"/>
          <p14:tracePt t="6836" x="2333625" y="3511550"/>
          <p14:tracePt t="6857" x="2316163" y="3511550"/>
          <p14:tracePt t="6866" x="2306638" y="3511550"/>
          <p14:tracePt t="6875" x="2297113" y="3511550"/>
          <p14:tracePt t="6882" x="2287588" y="3502025"/>
          <p14:tracePt t="6890" x="2270125" y="3475038"/>
          <p14:tracePt t="6897" x="2260600" y="3475038"/>
          <p14:tracePt t="6908" x="2243138" y="3446463"/>
          <p14:tracePt t="6917" x="2233613" y="3411538"/>
          <p14:tracePt t="6927" x="2233613" y="3402013"/>
          <p14:tracePt t="6929" x="2214563" y="3375025"/>
          <p14:tracePt t="6945" x="2206625" y="3355975"/>
          <p14:tracePt t="6954" x="2206625" y="3346450"/>
          <p14:tracePt t="6962" x="2197100" y="3319463"/>
          <p14:tracePt t="6978" x="2197100" y="3309938"/>
          <p14:tracePt t="7002" x="2197100" y="3302000"/>
          <p14:tracePt t="7019" x="2179638" y="3282950"/>
          <p14:tracePt t="7043" x="2170113" y="3273425"/>
          <p14:tracePt t="7123" x="2160588" y="3273425"/>
          <p14:tracePt t="7150" x="2143125" y="3273425"/>
          <p14:tracePt t="7178" x="2133600" y="3273425"/>
          <p14:tracePt t="7185" x="2124075" y="3273425"/>
          <p14:tracePt t="7218" x="2106613" y="3273425"/>
          <p14:tracePt t="7225" x="2097088" y="3273425"/>
          <p14:tracePt t="7233" x="2078038" y="3273425"/>
          <p14:tracePt t="7242" x="2051050" y="3273425"/>
          <p14:tracePt t="7250" x="2005013" y="3273425"/>
          <p14:tracePt t="7259" x="1978025" y="3273425"/>
          <p14:tracePt t="7265" x="1951038" y="3273425"/>
          <p14:tracePt t="7274" x="1905000" y="3273425"/>
          <p14:tracePt t="7282" x="1887538" y="3282950"/>
          <p14:tracePt t="7290" x="1868488" y="3282950"/>
          <p14:tracePt t="7298" x="1841500" y="3292475"/>
          <p14:tracePt t="7306" x="1831975" y="3292475"/>
          <p14:tracePt t="7314" x="1814513" y="3302000"/>
          <p14:tracePt t="7383" x="1804988" y="3302000"/>
          <p14:tracePt t="7419" x="1795463" y="3302000"/>
          <p14:tracePt t="7426" x="1795463" y="3292475"/>
          <p14:tracePt t="7450" x="1795463" y="3282950"/>
          <p14:tracePt t="7490" x="1795463" y="3273425"/>
          <p14:tracePt t="7530" x="1804988" y="3255963"/>
          <p14:tracePt t="7562" x="1814513" y="3255963"/>
          <p14:tracePt t="7585" x="1824038" y="3246438"/>
          <p14:tracePt t="7602" x="1824038" y="3236913"/>
          <p14:tracePt t="7618" x="1841500" y="3219450"/>
          <p14:tracePt t="7635" x="1851025" y="3219450"/>
          <p14:tracePt t="7641" x="1860550" y="3209925"/>
          <p14:tracePt t="7650" x="1868488" y="3200400"/>
          <p14:tracePt t="7698" x="1878013" y="3200400"/>
          <p14:tracePt t="7730" x="1887538" y="3200400"/>
          <p14:tracePt t="7763" x="1895475" y="3200400"/>
          <p14:tracePt t="7779" x="1914525" y="3200400"/>
          <p14:tracePt t="7787" x="1941513" y="3192463"/>
          <p14:tracePt t="7795" x="1987550" y="3192463"/>
          <p14:tracePt t="7803" x="2041525" y="3192463"/>
          <p14:tracePt t="7811" x="2114550" y="3182938"/>
          <p14:tracePt t="7820" x="2233613" y="3163888"/>
          <p14:tracePt t="7829" x="2360613" y="3136900"/>
          <p14:tracePt t="7838" x="2470150" y="3127375"/>
          <p14:tracePt t="7842" x="2616200" y="3109913"/>
          <p14:tracePt t="7851" x="2762250" y="3090863"/>
          <p14:tracePt t="7859" x="2898775" y="3063875"/>
          <p14:tracePt t="7867" x="3027363" y="3054350"/>
          <p14:tracePt t="7876" x="3117850" y="3036888"/>
          <p14:tracePt t="7883" x="3208338" y="3036888"/>
          <p14:tracePt t="7893" x="3263900" y="3036888"/>
          <p14:tracePt t="7900" x="3281363" y="3036888"/>
          <p14:tracePt t="7913" x="3317875" y="3036888"/>
          <p14:tracePt t="7954" x="3327400" y="3036888"/>
          <p14:tracePt t="8082" x="3327400" y="3046413"/>
          <p14:tracePt t="8098" x="3327400" y="3054350"/>
          <p14:tracePt t="8114" x="3327400" y="3082925"/>
          <p14:tracePt t="8122" x="3327400" y="3100388"/>
          <p14:tracePt t="8130" x="3327400" y="3136900"/>
          <p14:tracePt t="8138" x="3327400" y="3173413"/>
          <p14:tracePt t="8146" x="3327400" y="3192463"/>
          <p14:tracePt t="8154" x="3327400" y="3228975"/>
          <p14:tracePt t="8161" x="3327400" y="3246438"/>
          <p14:tracePt t="8171" x="3327400" y="3292475"/>
          <p14:tracePt t="8179" x="3327400" y="3319463"/>
          <p14:tracePt t="8185" x="3327400" y="3328988"/>
          <p14:tracePt t="8193" x="3327400" y="3338513"/>
          <p14:tracePt t="8202" x="3336925" y="3355975"/>
          <p14:tracePt t="8250" x="3354388" y="3355975"/>
          <p14:tracePt t="8259" x="3373438" y="3355975"/>
          <p14:tracePt t="8266" x="3382963" y="3338513"/>
          <p14:tracePt t="8274" x="3390900" y="3309938"/>
          <p14:tracePt t="8283" x="3400425" y="3282950"/>
          <p14:tracePt t="8293" x="3409950" y="3273425"/>
          <p14:tracePt t="8299" x="3419475" y="3255963"/>
          <p14:tracePt t="8307" x="3427413" y="3236913"/>
          <p14:tracePt t="8323" x="3436938" y="3209925"/>
          <p14:tracePt t="8339" x="3436938" y="3200400"/>
          <p14:tracePt t="8379" x="3436938" y="3192463"/>
          <p14:tracePt t="8571" x="3455988" y="3173413"/>
          <p14:tracePt t="8594" x="3455988" y="3163888"/>
          <p14:tracePt t="8626" x="3463925" y="3155950"/>
          <p14:tracePt t="8634" x="3463925" y="3146425"/>
          <p14:tracePt t="8692" x="3463925" y="3127375"/>
          <p14:tracePt t="9274" x="3463925" y="3119438"/>
          <p14:tracePt t="9282" x="3473450" y="3100388"/>
          <p14:tracePt t="9306" x="3482975" y="3082925"/>
          <p14:tracePt t="9610" x="3473450" y="3082925"/>
          <p14:tracePt t="9618" x="3463925" y="3082925"/>
          <p14:tracePt t="9625" x="3455988" y="3082925"/>
          <p14:tracePt t="9634" x="3436938" y="3082925"/>
          <p14:tracePt t="9641" x="3400425" y="3082925"/>
          <p14:tracePt t="9650" x="3373438" y="3082925"/>
          <p14:tracePt t="9658" x="3336925" y="3082925"/>
          <p14:tracePt t="9666" x="3317875" y="3082925"/>
          <p14:tracePt t="9674" x="3273425" y="3082925"/>
          <p14:tracePt t="9682" x="3236913" y="3082925"/>
          <p14:tracePt t="9691" x="3208338" y="3082925"/>
          <p14:tracePt t="9698" x="3154363" y="3082925"/>
          <p14:tracePt t="9706" x="3108325" y="3063875"/>
          <p14:tracePt t="9714" x="3044825" y="3063875"/>
          <p14:tracePt t="9722" x="2971800" y="3063875"/>
          <p14:tracePt t="9730" x="2917825" y="3063875"/>
          <p14:tracePt t="9737" x="2808288" y="3063875"/>
          <p14:tracePt t="9746" x="2735263" y="3063875"/>
          <p14:tracePt t="9755" x="2662238" y="3063875"/>
          <p14:tracePt t="9761" x="2606675" y="3063875"/>
          <p14:tracePt t="9772" x="2516188" y="3063875"/>
          <p14:tracePt t="9778" x="2433638" y="3063875"/>
          <p14:tracePt t="9786" x="2379663" y="3063875"/>
          <p14:tracePt t="9794" x="2324100" y="3063875"/>
          <p14:tracePt t="9802" x="2287588" y="3063875"/>
          <p14:tracePt t="9810" x="2233613" y="3063875"/>
          <p14:tracePt t="9818" x="2197100" y="3063875"/>
          <p14:tracePt t="9826" x="2143125" y="3063875"/>
          <p14:tracePt t="9834" x="2114550" y="3063875"/>
          <p14:tracePt t="9844" x="2078038" y="3063875"/>
          <p14:tracePt t="9851" x="2060575" y="3063875"/>
          <p14:tracePt t="9861" x="2033588" y="3063875"/>
          <p14:tracePt t="9870" x="2024063" y="3063875"/>
          <p14:tracePt t="9877" x="2014538" y="3054350"/>
          <p14:tracePt t="9883" x="2005013" y="3054350"/>
          <p14:tracePt t="9946" x="1987550" y="3054350"/>
          <p14:tracePt t="10002" x="1978025" y="3054350"/>
          <p14:tracePt t="10026" x="1968500" y="3063875"/>
          <p14:tracePt t="10059" x="1968500" y="3073400"/>
          <p14:tracePt t="10203" x="1968500" y="3082925"/>
          <p14:tracePt t="10214" x="1968500" y="3090863"/>
          <p14:tracePt t="10282" x="1968500" y="3100388"/>
          <p14:tracePt t="10298" x="1968500" y="3109913"/>
          <p14:tracePt t="10306" x="1968500" y="3136900"/>
          <p14:tracePt t="10314" x="1960563" y="3146425"/>
          <p14:tracePt t="10322" x="1960563" y="3173413"/>
          <p14:tracePt t="10330" x="1941513" y="3200400"/>
          <p14:tracePt t="10338" x="1941513" y="3219450"/>
          <p14:tracePt t="10346" x="1924050" y="3255963"/>
          <p14:tracePt t="10354" x="1914525" y="3282950"/>
          <p14:tracePt t="10364" x="1914525" y="3302000"/>
          <p14:tracePt t="10370" x="1914525" y="3328988"/>
          <p14:tracePt t="10378" x="1914525" y="3346450"/>
          <p14:tracePt t="10386" x="1914525" y="3365500"/>
          <p14:tracePt t="10394" x="1914525" y="3375025"/>
          <p14:tracePt t="10483" x="1914525" y="3365500"/>
          <p14:tracePt t="10494" x="1931988" y="3319463"/>
          <p14:tracePt t="10500" x="1951038" y="3292475"/>
          <p14:tracePt t="10507" x="1960563" y="3255963"/>
          <p14:tracePt t="10513" x="1978025" y="3219450"/>
          <p14:tracePt t="10521" x="1978025" y="3209925"/>
          <p14:tracePt t="10530" x="1997075" y="3182938"/>
          <p14:tracePt t="10537" x="1997075" y="3173413"/>
          <p14:tracePt t="10546" x="2005013" y="3146425"/>
          <p14:tracePt t="10554" x="2005013" y="3136900"/>
          <p14:tracePt t="10569" x="2014538" y="3127375"/>
          <p14:tracePt t="10578" x="2024063" y="3119438"/>
          <p14:tracePt t="10643" x="2024063" y="3127375"/>
          <p14:tracePt t="10661" x="2033588" y="3146425"/>
          <p14:tracePt t="10676" x="2033588" y="3163888"/>
          <p14:tracePt t="10684" x="2041525" y="3173413"/>
          <p14:tracePt t="10696" x="2051050" y="3192463"/>
          <p14:tracePt t="10739" x="2060575" y="3200400"/>
          <p14:tracePt t="10770" x="2070100" y="3200400"/>
          <p14:tracePt t="10786" x="2078038" y="3182938"/>
          <p14:tracePt t="10802" x="2078038" y="3173413"/>
          <p14:tracePt t="10809" x="2087563" y="3155950"/>
          <p14:tracePt t="10818" x="2097088" y="3127375"/>
          <p14:tracePt t="10826" x="2124075" y="3109913"/>
          <p14:tracePt t="10835" x="2133600" y="3090863"/>
          <p14:tracePt t="10842" x="2133600" y="3082925"/>
          <p14:tracePt t="10850" x="2160588" y="3054350"/>
          <p14:tracePt t="10858" x="2187575" y="3036888"/>
          <p14:tracePt t="10866" x="2187575" y="3027363"/>
          <p14:tracePt t="10874" x="2206625" y="3017838"/>
          <p14:tracePt t="10882" x="2243138" y="3000375"/>
          <p14:tracePt t="10890" x="2260600" y="2990850"/>
          <p14:tracePt t="10897" x="2279650" y="2973388"/>
          <p14:tracePt t="10909" x="2297113" y="2973388"/>
          <p14:tracePt t="10913" x="2316163" y="2973388"/>
          <p14:tracePt t="10931" x="2360613" y="2973388"/>
          <p14:tracePt t="10939" x="2397125" y="2973388"/>
          <p14:tracePt t="10947" x="2443163" y="2973388"/>
          <p14:tracePt t="10955" x="2479675" y="2973388"/>
          <p14:tracePt t="10962" x="2506663" y="2973388"/>
          <p14:tracePt t="10970" x="2552700" y="2973388"/>
          <p14:tracePt t="10978" x="2606675" y="2990850"/>
          <p14:tracePt t="10986" x="2635250" y="3000375"/>
          <p14:tracePt t="10994" x="2671763" y="3009900"/>
          <p14:tracePt t="11001" x="2698750" y="3017838"/>
          <p14:tracePt t="11010" x="2744788" y="3046413"/>
          <p14:tracePt t="11018" x="2752725" y="3046413"/>
          <p14:tracePt t="11025" x="2762250" y="3046413"/>
          <p14:tracePt t="11041" x="2771775" y="3046413"/>
          <p14:tracePt t="11049" x="2781300" y="3046413"/>
          <p14:tracePt t="11058" x="2798763" y="3046413"/>
          <p14:tracePt t="11076" x="2808288" y="3046413"/>
          <p14:tracePt t="11086" x="2825750" y="3046413"/>
          <p14:tracePt t="11091" x="2835275" y="3046413"/>
          <p14:tracePt t="11130" x="2844800" y="3046413"/>
          <p14:tracePt t="11146" x="2862263" y="3046413"/>
          <p14:tracePt t="11154" x="2871788" y="3046413"/>
          <p14:tracePt t="11161" x="2881313" y="3046413"/>
          <p14:tracePt t="11170" x="2889250" y="3054350"/>
          <p14:tracePt t="11186" x="2898775" y="3054350"/>
          <p14:tracePt t="11202" x="2908300" y="3054350"/>
          <p14:tracePt t="11242" x="2917825" y="3054350"/>
          <p14:tracePt t="11251" x="2925763" y="3054350"/>
          <p14:tracePt t="11267" x="2944813" y="3046413"/>
          <p14:tracePt t="11275" x="2954338" y="3046413"/>
          <p14:tracePt t="11283" x="2962275" y="3046413"/>
          <p14:tracePt t="11299" x="2971800" y="3036888"/>
          <p14:tracePt t="11308" x="2981325" y="3036888"/>
          <p14:tracePt t="11315" x="2990850" y="3027363"/>
          <p14:tracePt t="11386" x="2998788" y="3027363"/>
          <p14:tracePt t="11483" x="3008313" y="3027363"/>
          <p14:tracePt t="11588" x="3017838" y="3027363"/>
          <p14:tracePt t="11594" x="3027363" y="3027363"/>
          <p14:tracePt t="11611" x="3035300" y="3036888"/>
          <p14:tracePt t="11626" x="3035300" y="3046413"/>
          <p14:tracePt t="11634" x="3044825" y="3054350"/>
          <p14:tracePt t="11708" x="3054350" y="3063875"/>
          <p14:tracePt t="11714" x="3063875" y="3063875"/>
          <p14:tracePt t="11730" x="3081338" y="3063875"/>
          <p14:tracePt t="11738" x="3081338" y="3054350"/>
          <p14:tracePt t="11745" x="3090863" y="3036888"/>
          <p14:tracePt t="11753" x="3117850" y="3017838"/>
          <p14:tracePt t="11770" x="3127375" y="3000375"/>
          <p14:tracePt t="11859" x="3127375" y="2990850"/>
          <p14:tracePt t="12059" x="3127375" y="3000375"/>
          <p14:tracePt t="12070" x="3127375" y="3027363"/>
          <p14:tracePt t="12075" x="3127375" y="3036888"/>
          <p14:tracePt t="12087" x="3127375" y="3046413"/>
          <p14:tracePt t="12098" x="3127375" y="3063875"/>
          <p14:tracePt t="12107" x="3117850" y="3082925"/>
          <p14:tracePt t="12138" x="3117850" y="3090863"/>
          <p14:tracePt t="12213" x="3117850" y="3109913"/>
          <p14:tracePt t="12225" x="3117850" y="3119438"/>
          <p14:tracePt t="12242" x="3117850" y="3127375"/>
          <p14:tracePt t="12259" x="3117850" y="3136900"/>
          <p14:tracePt t="12273" x="3117850" y="3146425"/>
          <p14:tracePt t="12282" x="3117850" y="3155950"/>
          <p14:tracePt t="12290" x="3117850" y="3163888"/>
          <p14:tracePt t="12298" x="3117850" y="3173413"/>
          <p14:tracePt t="12314" x="3117850" y="3200400"/>
          <p14:tracePt t="12322" x="3127375" y="3209925"/>
          <p14:tracePt t="12330" x="3136900" y="3219450"/>
          <p14:tracePt t="12346" x="3154363" y="3228975"/>
          <p14:tracePt t="12362" x="3163888" y="3228975"/>
          <p14:tracePt t="12372" x="3181350" y="3228975"/>
          <p14:tracePt t="12378" x="3190875" y="3228975"/>
          <p14:tracePt t="12386" x="3200400" y="3228975"/>
          <p14:tracePt t="12395" x="3208338" y="3228975"/>
          <p14:tracePt t="12402" x="3227388" y="3228975"/>
          <p14:tracePt t="12410" x="3244850" y="3228975"/>
          <p14:tracePt t="12417" x="3281363" y="3219450"/>
          <p14:tracePt t="12426" x="3309938" y="3209925"/>
          <p14:tracePt t="12434" x="3327400" y="3200400"/>
          <p14:tracePt t="12442" x="3336925" y="3200400"/>
          <p14:tracePt t="12451" x="3373438" y="3192463"/>
          <p14:tracePt t="12464" x="3382963" y="3192463"/>
          <p14:tracePt t="12475" x="3390900" y="3192463"/>
          <p14:tracePt t="12490" x="3409950" y="3192463"/>
          <p14:tracePt t="12505" x="3419475" y="3192463"/>
          <p14:tracePt t="12522" x="3427413" y="3192463"/>
          <p14:tracePt t="12555" x="3446463" y="3192463"/>
          <p14:tracePt t="12569" x="3455988" y="3192463"/>
          <p14:tracePt t="12577" x="3455988" y="3200400"/>
          <p14:tracePt t="12763" x="3455988" y="3209925"/>
          <p14:tracePt t="12779" x="3455988" y="3228975"/>
          <p14:tracePt t="12796" x="3455988" y="3236913"/>
          <p14:tracePt t="12842" x="3463925" y="3255963"/>
          <p14:tracePt t="12865" x="3500438" y="3255963"/>
          <p14:tracePt t="12873" x="3519488" y="3255963"/>
          <p14:tracePt t="12883" x="3556000" y="3255963"/>
          <p14:tracePt t="12890" x="3636963" y="3228975"/>
          <p14:tracePt t="12897" x="3683000" y="3209925"/>
          <p14:tracePt t="12915" x="3892550" y="3155950"/>
          <p14:tracePt t="12925" x="3984625" y="3136900"/>
          <p14:tracePt t="12930" x="4094163" y="3127375"/>
          <p14:tracePt t="12939" x="4175125" y="3100388"/>
          <p14:tracePt t="12945" x="4284663" y="3100388"/>
          <p14:tracePt t="12954" x="4357688" y="3100388"/>
          <p14:tracePt t="12961" x="4413250" y="3100388"/>
          <p14:tracePt t="12970" x="4457700" y="3100388"/>
          <p14:tracePt t="12978" x="4484688" y="3100388"/>
          <p14:tracePt t="12986" x="4530725" y="3100388"/>
          <p14:tracePt t="12994" x="4530725" y="3109913"/>
          <p14:tracePt t="13001" x="4576763" y="3127375"/>
          <p14:tracePt t="13009" x="4594225" y="3155950"/>
          <p14:tracePt t="13018" x="4613275" y="3173413"/>
          <p14:tracePt t="13025" x="4630738" y="3209925"/>
          <p14:tracePt t="13036" x="4640263" y="3236913"/>
          <p14:tracePt t="13042" x="4640263" y="3246438"/>
          <p14:tracePt t="13050" x="4649788" y="3265488"/>
          <p14:tracePt t="13058" x="4659313" y="3282950"/>
          <p14:tracePt t="13065" x="4659313" y="3292475"/>
          <p14:tracePt t="13074" x="4667250" y="3302000"/>
          <p14:tracePt t="13124" x="4667250" y="3309938"/>
          <p14:tracePt t="13291" x="4676775" y="3309938"/>
          <p14:tracePt t="13299" x="4686300" y="3302000"/>
          <p14:tracePt t="13306" x="4695825" y="3292475"/>
          <p14:tracePt t="13314" x="4695825" y="3282950"/>
          <p14:tracePt t="13322" x="4703763" y="3273425"/>
          <p14:tracePt t="13330" x="4722813" y="3265488"/>
          <p14:tracePt t="13338" x="4759325" y="3255963"/>
          <p14:tracePt t="13345" x="4759325" y="3246438"/>
          <p14:tracePt t="13370" x="4776788" y="3236913"/>
          <p14:tracePt t="13378" x="4786313" y="3236913"/>
          <p14:tracePt t="13404" x="4795838" y="3236913"/>
          <p14:tracePt t="13413" x="4813300" y="3236913"/>
          <p14:tracePt t="13417" x="4832350" y="3246438"/>
          <p14:tracePt t="13433" x="4840288" y="3255963"/>
          <p14:tracePt t="13442" x="4849813" y="3265488"/>
          <p14:tracePt t="13449" x="4849813" y="3273425"/>
          <p14:tracePt t="13460" x="4849813" y="3292475"/>
          <p14:tracePt t="13465" x="4859338" y="3319463"/>
          <p14:tracePt t="13482" x="4859338" y="3328988"/>
          <p14:tracePt t="13491" x="4876800" y="3346450"/>
          <p14:tracePt t="13668" x="4876800" y="3338513"/>
          <p14:tracePt t="13685" x="4876800" y="3328988"/>
          <p14:tracePt t="13699" x="4876800" y="3319463"/>
          <p14:tracePt t="13714" x="4876800" y="3309938"/>
          <p14:tracePt t="13722" x="4876800" y="3302000"/>
          <p14:tracePt t="13740" x="4876800" y="3292475"/>
          <p14:tracePt t="13746" x="4876800" y="3282950"/>
          <p14:tracePt t="13754" x="4876800" y="3265488"/>
          <p14:tracePt t="13761" x="4876800" y="3255963"/>
          <p14:tracePt t="13769" x="4876800" y="3246438"/>
          <p14:tracePt t="13788" x="4876800" y="3219450"/>
          <p14:tracePt t="13795" x="4876800" y="3209925"/>
          <p14:tracePt t="13805" x="4876800" y="3200400"/>
          <p14:tracePt t="13811" x="4886325" y="3173413"/>
          <p14:tracePt t="13828" x="4886325" y="3155950"/>
          <p14:tracePt t="13835" x="4895850" y="3136900"/>
          <p14:tracePt t="13851" x="4895850" y="3127375"/>
          <p14:tracePt t="13885" x="4895850" y="3119438"/>
          <p14:tracePt t="13924" x="4905375" y="3119438"/>
          <p14:tracePt t="13931" x="4913313" y="3119438"/>
          <p14:tracePt t="13939" x="4922838" y="3119438"/>
          <p14:tracePt t="13954" x="4949825" y="3119438"/>
          <p14:tracePt t="13961" x="4968875" y="3119438"/>
          <p14:tracePt t="13970" x="4978400" y="3119438"/>
          <p14:tracePt t="13978" x="5005388" y="3119438"/>
          <p14:tracePt t="13986" x="5041900" y="3119438"/>
          <p14:tracePt t="13993" x="5059363" y="3119438"/>
          <p14:tracePt t="14002" x="5105400" y="3100388"/>
          <p14:tracePt t="14009" x="5141913" y="3100388"/>
          <p14:tracePt t="14018" x="5168900" y="3100388"/>
          <p14:tracePt t="14025" x="5232400" y="3082925"/>
          <p14:tracePt t="14035" x="5287963" y="3082925"/>
          <p14:tracePt t="14044" x="5360988" y="3082925"/>
          <p14:tracePt t="14051" x="5414963" y="3082925"/>
          <p14:tracePt t="14060" x="5461000" y="3082925"/>
          <p14:tracePt t="14068" x="5514975" y="3082925"/>
          <p14:tracePt t="14074" x="5543550" y="3082925"/>
          <p14:tracePt t="14082" x="5561013" y="3082925"/>
          <p14:tracePt t="14091" x="5616575" y="3082925"/>
          <p14:tracePt t="14098" x="5643563" y="3082925"/>
          <p14:tracePt t="14106" x="5653088" y="3082925"/>
          <p14:tracePt t="14114" x="5680075" y="3090863"/>
          <p14:tracePt t="14122" x="5688013" y="3100388"/>
          <p14:tracePt t="14130" x="5697538" y="3119438"/>
          <p14:tracePt t="14138" x="5707063" y="3119438"/>
          <p14:tracePt t="14145" x="5724525" y="3136900"/>
          <p14:tracePt t="14154" x="5734050" y="3146425"/>
          <p14:tracePt t="14161" x="5743575" y="3163888"/>
          <p14:tracePt t="14178" x="5743575" y="3173413"/>
          <p14:tracePt t="14193" x="5743575" y="3192463"/>
          <p14:tracePt t="14202" x="5743575" y="3200400"/>
          <p14:tracePt t="14323" x="5743575" y="3209925"/>
          <p14:tracePt t="14336" x="5743575" y="3219450"/>
          <p14:tracePt t="14337" x="5743575" y="3228975"/>
          <p14:tracePt t="14346" x="5743575" y="3236913"/>
          <p14:tracePt t="14354" x="5743575" y="3246438"/>
          <p14:tracePt t="14363" x="5743575" y="3255963"/>
          <p14:tracePt t="14370" x="5743575" y="3265488"/>
          <p14:tracePt t="14378" x="5743575" y="3273425"/>
          <p14:tracePt t="14386" x="5743575" y="3292475"/>
          <p14:tracePt t="14443" x="5734050" y="3292475"/>
          <p14:tracePt t="14482" x="5724525" y="3292475"/>
          <p14:tracePt t="14498" x="5716588" y="3302000"/>
          <p14:tracePt t="14513" x="5707063" y="3302000"/>
          <p14:tracePt t="14524" x="5688013" y="3319463"/>
          <p14:tracePt t="14529" x="5680075" y="3328988"/>
          <p14:tracePt t="14538" x="5670550" y="3338513"/>
          <p14:tracePt t="14546" x="5653088" y="3346450"/>
          <p14:tracePt t="14562" x="5634038" y="3365500"/>
          <p14:tracePt t="14579" x="5616575" y="3375025"/>
          <p14:tracePt t="14588" x="5607050" y="3375025"/>
          <p14:tracePt t="14597" x="5597525" y="3382963"/>
          <p14:tracePt t="14603" x="5588000" y="3382963"/>
          <p14:tracePt t="14618" x="5570538" y="3382963"/>
          <p14:tracePt t="14628" x="5561013" y="3382963"/>
          <p14:tracePt t="14635" x="5534025" y="3382963"/>
          <p14:tracePt t="14645" x="5514975" y="3382963"/>
          <p14:tracePt t="14649" x="5507038" y="3382963"/>
          <p14:tracePt t="14658" x="5470525" y="3382963"/>
          <p14:tracePt t="14666" x="5441950" y="3382963"/>
          <p14:tracePt t="14674" x="5424488" y="3382963"/>
          <p14:tracePt t="14681" x="5397500" y="3382963"/>
          <p14:tracePt t="14694" x="5368925" y="3382963"/>
          <p14:tracePt t="14697" x="5334000" y="3382963"/>
          <p14:tracePt t="14706" x="5305425" y="3382963"/>
          <p14:tracePt t="14714" x="5278438" y="3365500"/>
          <p14:tracePt t="14722" x="5251450" y="3365500"/>
          <p14:tracePt t="14730" x="5232400" y="3365500"/>
          <p14:tracePt t="14738" x="5195888" y="3365500"/>
          <p14:tracePt t="14746" x="5187950" y="3365500"/>
          <p14:tracePt t="14754" x="5151438" y="3365500"/>
          <p14:tracePt t="14762" x="5141913" y="3365500"/>
          <p14:tracePt t="14778" x="5132388" y="3365500"/>
          <p14:tracePt t="14785" x="5114925" y="3365500"/>
          <p14:tracePt t="14794" x="5105400" y="3365500"/>
          <p14:tracePt t="14810" x="5086350" y="3365500"/>
          <p14:tracePt t="14826" x="5068888" y="3365500"/>
          <p14:tracePt t="14842" x="5059363" y="3365500"/>
          <p14:tracePt t="14867" x="5049838" y="3365500"/>
          <p14:tracePt t="14886" x="5041900" y="3355975"/>
          <p14:tracePt t="14914" x="5032375" y="3355975"/>
          <p14:tracePt t="14922" x="5022850" y="3346450"/>
          <p14:tracePt t="14954" x="5014913" y="3346450"/>
          <p14:tracePt t="14970" x="5005388" y="3346450"/>
          <p14:tracePt t="14978" x="4978400" y="3338513"/>
          <p14:tracePt t="14995" x="4978400" y="3328988"/>
          <p14:tracePt t="15012" x="4968875" y="3319463"/>
          <p14:tracePt t="15017" x="4932363" y="3309938"/>
          <p14:tracePt t="15037" x="4922838" y="3302000"/>
          <p14:tracePt t="15042" x="4886325" y="3282950"/>
          <p14:tracePt t="15050" x="4876800" y="3273425"/>
          <p14:tracePt t="15058" x="4840288" y="3255963"/>
          <p14:tracePt t="15067" x="4832350" y="3246438"/>
          <p14:tracePt t="15073" x="4822825" y="3246438"/>
          <p14:tracePt t="15082" x="4803775" y="3219450"/>
          <p14:tracePt t="15091" x="4786313" y="3182938"/>
          <p14:tracePt t="15098" x="4776788" y="3173413"/>
          <p14:tracePt t="15114" x="4767263" y="3146425"/>
          <p14:tracePt t="15122" x="4759325" y="3146425"/>
          <p14:tracePt t="15154" x="4749800" y="3136900"/>
          <p14:tracePt t="15226" x="4740275" y="3146425"/>
          <p14:tracePt t="15323" x="4740275" y="3136900"/>
          <p14:tracePt t="15336" x="4749800" y="3100388"/>
          <p14:tracePt t="15338" x="4776788" y="3063875"/>
          <p14:tracePt t="15346" x="4786313" y="3046413"/>
          <p14:tracePt t="15354" x="4803775" y="3009900"/>
          <p14:tracePt t="15363" x="4813300" y="2990850"/>
          <p14:tracePt t="15369" x="4832350" y="2973388"/>
          <p14:tracePt t="15378" x="4859338" y="2946400"/>
          <p14:tracePt t="15386" x="4859338" y="2936875"/>
          <p14:tracePt t="15395" x="4868863" y="2927350"/>
          <p14:tracePt t="15402" x="4886325" y="2909888"/>
          <p14:tracePt t="15410" x="4895850" y="2900363"/>
          <p14:tracePt t="15418" x="4905375" y="2900363"/>
          <p14:tracePt t="15425" x="4913313" y="2900363"/>
          <p14:tracePt t="15442" x="4932363" y="2900363"/>
          <p14:tracePt t="15462" x="4941888" y="2900363"/>
          <p14:tracePt t="15466" x="4949825" y="2900363"/>
          <p14:tracePt t="15475" x="4968875" y="2900363"/>
          <p14:tracePt t="15483" x="4986338" y="2900363"/>
          <p14:tracePt t="15493" x="4995863" y="2909888"/>
          <p14:tracePt t="15499" x="5014913" y="2917825"/>
          <p14:tracePt t="15510" x="5022850" y="2917825"/>
          <p14:tracePt t="15513" x="5032375" y="2936875"/>
          <p14:tracePt t="15521" x="5068888" y="2954338"/>
          <p14:tracePt t="15529" x="5086350" y="2963863"/>
          <p14:tracePt t="15537" x="5105400" y="2963863"/>
          <p14:tracePt t="15546" x="5114925" y="2973388"/>
          <p14:tracePt t="15555" x="5141913" y="2982913"/>
          <p14:tracePt t="15561" x="5159375" y="2990850"/>
          <p14:tracePt t="15578" x="5187950" y="3000375"/>
          <p14:tracePt t="15585" x="5195888" y="3009900"/>
          <p14:tracePt t="15593" x="5224463" y="3017838"/>
          <p14:tracePt t="15602" x="5232400" y="3017838"/>
          <p14:tracePt t="15610" x="5251450" y="3036888"/>
          <p14:tracePt t="15618" x="5260975" y="3046413"/>
          <p14:tracePt t="15626" x="5278438" y="3046413"/>
          <p14:tracePt t="15635" x="5297488" y="3054350"/>
          <p14:tracePt t="15644" x="5305425" y="3054350"/>
          <p14:tracePt t="15650" x="5314950" y="3073400"/>
          <p14:tracePt t="15660" x="5341938" y="3082925"/>
          <p14:tracePt t="15674" x="5341938" y="3090863"/>
          <p14:tracePt t="15681" x="5360988" y="3100388"/>
          <p14:tracePt t="15693" x="5368925" y="3100388"/>
          <p14:tracePt t="15698" x="5387975" y="3119438"/>
          <p14:tracePt t="15714" x="5405438" y="3127375"/>
          <p14:tracePt t="15722" x="5414963" y="3127375"/>
          <p14:tracePt t="15746" x="5434013" y="3127375"/>
          <p14:tracePt t="15761" x="5451475" y="3127375"/>
          <p14:tracePt t="15786" x="5470525" y="3127375"/>
          <p14:tracePt t="15793" x="5478463" y="3119438"/>
          <p14:tracePt t="15810" x="5487988" y="3109913"/>
          <p14:tracePt t="15817" x="5497513" y="3100388"/>
          <p14:tracePt t="15834" x="5514975" y="3090863"/>
          <p14:tracePt t="15850" x="5524500" y="3082925"/>
          <p14:tracePt t="15865" x="5534025" y="3082925"/>
          <p14:tracePt t="15874" x="5543550" y="3073400"/>
          <p14:tracePt t="15938" x="5551488" y="3073400"/>
          <p14:tracePt t="15978" x="5570538" y="3073400"/>
          <p14:tracePt t="16002" x="5580063" y="3073400"/>
          <p14:tracePt t="16029" x="5588000" y="3073400"/>
          <p14:tracePt t="16058" x="5597525" y="3073400"/>
          <p14:tracePt t="16106" x="5607050" y="3082925"/>
          <p14:tracePt t="16367" x="5607050" y="3090863"/>
          <p14:tracePt t="16369" x="5607050" y="3109913"/>
          <p14:tracePt t="16377" x="5607050" y="3119438"/>
          <p14:tracePt t="16385" x="5607050" y="3127375"/>
          <p14:tracePt t="16394" x="5607050" y="3136900"/>
          <p14:tracePt t="16402" x="5607050" y="3146425"/>
          <p14:tracePt t="16410" x="5607050" y="3155950"/>
          <p14:tracePt t="16436" x="5607050" y="3163888"/>
          <p14:tracePt t="16569" x="5607050" y="3155950"/>
          <p14:tracePt t="16626" x="5616575" y="3146425"/>
          <p14:tracePt t="16635" x="5616575" y="3136900"/>
          <p14:tracePt t="16659" x="5616575" y="3127375"/>
          <p14:tracePt t="16674" x="5624513" y="3119438"/>
          <p14:tracePt t="16713" x="5624513" y="3109913"/>
          <p14:tracePt t="16762" x="5624513" y="3090863"/>
          <p14:tracePt t="16772" x="5634038" y="3090863"/>
          <p14:tracePt t="17299" x="5643563" y="3090863"/>
          <p14:tracePt t="17636" x="5643563" y="3109913"/>
          <p14:tracePt t="17663" x="5624513" y="3127375"/>
          <p14:tracePt t="17665" x="5616575" y="3136900"/>
          <p14:tracePt t="17691" x="5607050" y="3146425"/>
          <p14:tracePt t="17706" x="5597525" y="3155950"/>
          <p14:tracePt t="17715" x="5588000" y="3163888"/>
          <p14:tracePt t="17924" x="5580063" y="3173413"/>
          <p14:tracePt t="18555" x="5570538" y="3182938"/>
          <p14:tracePt t="18563" x="5561013" y="3192463"/>
          <p14:tracePt t="18571" x="5551488" y="3200400"/>
          <p14:tracePt t="18579" x="5543550" y="3200400"/>
          <p14:tracePt t="18586" x="5524500" y="3209925"/>
          <p14:tracePt t="18617" x="5514975" y="3209925"/>
          <p14:tracePt t="19026" x="5524500" y="3209925"/>
          <p14:tracePt t="19040" x="5534025" y="3209925"/>
          <p14:tracePt t="19054" x="5543550" y="3209925"/>
          <p14:tracePt t="19059" x="5551488" y="3209925"/>
          <p14:tracePt t="19074" x="5570538" y="3209925"/>
          <p14:tracePt t="19114" x="5580063" y="3200400"/>
          <p14:tracePt t="19498" x="5588000" y="3192463"/>
          <p14:tracePt t="19508" x="5597525" y="3192463"/>
          <p14:tracePt t="19522" x="5607050" y="3173413"/>
          <p14:tracePt t="19531" x="5616575" y="3163888"/>
          <p14:tracePt t="19539" x="5634038" y="3155950"/>
          <p14:tracePt t="19563" x="5643563" y="3146425"/>
          <p14:tracePt t="19570" x="5653088" y="3127375"/>
          <p14:tracePt t="19714" x="5661025" y="3127375"/>
          <p14:tracePt t="19722" x="5661025" y="3146425"/>
          <p14:tracePt t="19730" x="5661025" y="3163888"/>
          <p14:tracePt t="19739" x="5661025" y="3173413"/>
          <p14:tracePt t="19754" x="5661025" y="3192463"/>
          <p14:tracePt t="19762" x="5643563" y="3209925"/>
          <p14:tracePt t="19777" x="5643563" y="3219450"/>
          <p14:tracePt t="19794" x="5643563" y="3236913"/>
          <p14:tracePt t="19802" x="5634038" y="3255963"/>
          <p14:tracePt t="19833" x="5616575" y="3273425"/>
          <p14:tracePt t="19858" x="5607050" y="3282950"/>
          <p14:tracePt t="19874" x="5607050" y="3292475"/>
          <p14:tracePt t="19899" x="5588000" y="3292475"/>
          <p14:tracePt t="19913" x="5580063" y="3292475"/>
          <p14:tracePt t="19924" x="5561013" y="3292475"/>
          <p14:tracePt t="19940" x="5543550" y="3292475"/>
          <p14:tracePt t="19946" x="5534025" y="3292475"/>
          <p14:tracePt t="19962" x="5524500" y="3292475"/>
          <p14:tracePt t="19970" x="5507038" y="3292475"/>
          <p14:tracePt t="19978" x="5497513" y="3292475"/>
          <p14:tracePt t="19986" x="5487988" y="3292475"/>
          <p14:tracePt t="19994" x="5461000" y="3292475"/>
          <p14:tracePt t="20002" x="5451475" y="3292475"/>
          <p14:tracePt t="20009" x="5441950" y="3292475"/>
          <p14:tracePt t="20017" x="5405438" y="3292475"/>
          <p14:tracePt t="20035" x="5378450" y="3292475"/>
          <p14:tracePt t="20041" x="5360988" y="3292475"/>
          <p14:tracePt t="20051" x="5324475" y="3302000"/>
          <p14:tracePt t="20058" x="5314950" y="3302000"/>
          <p14:tracePt t="20065" x="5278438" y="3309938"/>
          <p14:tracePt t="20074" x="5260975" y="3309938"/>
          <p14:tracePt t="20084" x="5232400" y="3309938"/>
          <p14:tracePt t="20090" x="5214938" y="3319463"/>
          <p14:tracePt t="20099" x="5195888" y="3319463"/>
          <p14:tracePt t="20107" x="5168900" y="3319463"/>
          <p14:tracePt t="20113" x="5151438" y="3328988"/>
          <p14:tracePt t="20122" x="5132388" y="3338513"/>
          <p14:tracePt t="20130" x="5122863" y="3338513"/>
          <p14:tracePt t="20138" x="5086350" y="3338513"/>
          <p14:tracePt t="20145" x="5078413" y="3338513"/>
          <p14:tracePt t="20154" x="5068888" y="3338513"/>
          <p14:tracePt t="20161" x="5032375" y="3346450"/>
          <p14:tracePt t="20178" x="5005388" y="3346450"/>
          <p14:tracePt t="20186" x="4995863" y="3346450"/>
          <p14:tracePt t="20194" x="4986338" y="3346450"/>
          <p14:tracePt t="20215" x="4968875" y="3346450"/>
          <p14:tracePt t="20227" x="4959350" y="3346450"/>
          <p14:tracePt t="20235" x="4941888" y="3346450"/>
          <p14:tracePt t="20243" x="4922838" y="3346450"/>
          <p14:tracePt t="20251" x="4913313" y="3346450"/>
          <p14:tracePt t="20261" x="4905375" y="3346450"/>
          <p14:tracePt t="20267" x="4895850" y="3346450"/>
          <p14:tracePt t="20276" x="4868863" y="3346450"/>
          <p14:tracePt t="20292" x="4859338" y="3346450"/>
          <p14:tracePt t="20299" x="4840288" y="3346450"/>
          <p14:tracePt t="20309" x="4832350" y="3346450"/>
          <p14:tracePt t="20326" x="4822825" y="3346450"/>
          <p14:tracePt t="20339" x="4813300" y="3346450"/>
          <p14:tracePt t="20371" x="4803775" y="3346450"/>
          <p14:tracePt t="20463" x="4795838" y="3346450"/>
          <p14:tracePt t="20554" x="4786313" y="3338513"/>
          <p14:tracePt t="20578" x="4786313" y="3309938"/>
          <p14:tracePt t="20594" x="4786313" y="3302000"/>
          <p14:tracePt t="20602" x="4786313" y="3273425"/>
          <p14:tracePt t="20610" x="4786313" y="3265488"/>
          <p14:tracePt t="20617" x="4795838" y="3255963"/>
          <p14:tracePt t="20634" x="4795838" y="3246438"/>
          <p14:tracePt t="20643" x="4795838" y="3228975"/>
          <p14:tracePt t="20651" x="4803775" y="3219450"/>
          <p14:tracePt t="20676" x="4803775" y="3209925"/>
          <p14:tracePt t="20692" x="4813300" y="3200400"/>
          <p14:tracePt t="20763" x="4822825" y="3192463"/>
          <p14:tracePt t="20771" x="4832350" y="3182938"/>
          <p14:tracePt t="20794" x="4840288" y="3173413"/>
          <p14:tracePt t="20810" x="4849813" y="3173413"/>
          <p14:tracePt t="20826" x="4859338" y="3163888"/>
          <p14:tracePt t="20834" x="4859338" y="3155950"/>
          <p14:tracePt t="20841" x="4868863" y="3146425"/>
          <p14:tracePt t="20857" x="4886325" y="3136900"/>
          <p14:tracePt t="20866" x="4895850" y="3136900"/>
          <p14:tracePt t="20874" x="4913313" y="3136900"/>
          <p14:tracePt t="20882" x="4941888" y="3136900"/>
          <p14:tracePt t="20890" x="4968875" y="3136900"/>
          <p14:tracePt t="20898" x="5014913" y="3136900"/>
          <p14:tracePt t="20909" x="5068888" y="3136900"/>
          <p14:tracePt t="20913" x="5132388" y="3163888"/>
          <p14:tracePt t="20923" x="5187950" y="3163888"/>
          <p14:tracePt t="20931" x="5241925" y="3173413"/>
          <p14:tracePt t="20939" x="5305425" y="3173413"/>
          <p14:tracePt t="20948" x="5351463" y="3200400"/>
          <p14:tracePt t="20954" x="5405438" y="3219450"/>
          <p14:tracePt t="20961" x="5424488" y="3219450"/>
          <p14:tracePt t="20969" x="5470525" y="3236913"/>
          <p14:tracePt t="20977" x="5497513" y="3255963"/>
          <p14:tracePt t="20986" x="5514975" y="3265488"/>
          <p14:tracePt t="20993" x="5534025" y="3273425"/>
          <p14:tracePt t="21002" x="5543550" y="3273425"/>
          <p14:tracePt t="21227" x="5551488" y="3273425"/>
          <p14:tracePt t="21251" x="5551488" y="3265488"/>
          <p14:tracePt t="21259" x="5551488" y="3255963"/>
          <p14:tracePt t="21307" x="5543550" y="3246438"/>
          <p14:tracePt t="21323" x="5543550" y="3236913"/>
          <p14:tracePt t="21334" x="5543550" y="3228975"/>
          <p14:tracePt t="21337" x="5534025" y="3209925"/>
          <p14:tracePt t="21355" x="5534025" y="3192463"/>
          <p14:tracePt t="21365" x="5534025" y="3182938"/>
          <p14:tracePt t="21370" x="5514975" y="3163888"/>
          <p14:tracePt t="21387" x="5514975" y="3146425"/>
          <p14:tracePt t="21395" x="5514975" y="3136900"/>
          <p14:tracePt t="21427" x="5507038" y="3127375"/>
          <p14:tracePt t="21451" x="5497513" y="3119438"/>
          <p14:tracePt t="21467" x="5487988" y="3119438"/>
          <p14:tracePt t="21477" x="5478463" y="3119438"/>
          <p14:tracePt t="21483" x="5470525" y="3119438"/>
          <p14:tracePt t="21507" x="5451475" y="3119438"/>
          <p14:tracePt t="21514" x="5441950" y="3119438"/>
          <p14:tracePt t="21530" x="5434013" y="3119438"/>
          <p14:tracePt t="21537" x="5424488" y="3119438"/>
          <p14:tracePt t="21546" x="5414963" y="3119438"/>
          <p14:tracePt t="21554" x="5405438" y="3119438"/>
          <p14:tracePt t="21571" x="5387975" y="3136900"/>
          <p14:tracePt t="21595" x="5368925" y="3146425"/>
          <p14:tracePt t="21609" x="5351463" y="3155950"/>
          <p14:tracePt t="21626" x="5351463" y="3163888"/>
          <p14:tracePt t="21642" x="5341938" y="3173413"/>
          <p14:tracePt t="21659" x="5341938" y="3182938"/>
          <p14:tracePt t="21666" x="5334000" y="3192463"/>
          <p14:tracePt t="21674" x="5314950" y="3219450"/>
          <p14:tracePt t="21714" x="5314950" y="3228975"/>
          <p14:tracePt t="21946" x="5314950" y="3219450"/>
          <p14:tracePt t="21961" x="5314950" y="3209925"/>
          <p14:tracePt t="21970" x="5314950" y="3192463"/>
          <p14:tracePt t="21977" x="5314950" y="3182938"/>
          <p14:tracePt t="21986" x="5314950" y="3173413"/>
          <p14:tracePt t="21994" x="5305425" y="3155950"/>
          <p14:tracePt t="22002" x="5305425" y="3146425"/>
          <p14:tracePt t="22018" x="5297488" y="3127375"/>
          <p14:tracePt t="22043" x="5287963" y="3119438"/>
          <p14:tracePt t="22075" x="5278438" y="3119438"/>
          <p14:tracePt t="22083" x="5268913" y="3109913"/>
          <p14:tracePt t="22101" x="5260975" y="3100388"/>
          <p14:tracePt t="22116" x="5232400" y="3100388"/>
          <p14:tracePt t="22122" x="5224463" y="3090863"/>
          <p14:tracePt t="22130" x="5195888" y="3063875"/>
          <p14:tracePt t="22146" x="5178425" y="3054350"/>
          <p14:tracePt t="22154" x="5168900" y="3046413"/>
          <p14:tracePt t="22162" x="5159375" y="3036888"/>
          <p14:tracePt t="22171" x="5151438" y="3036888"/>
          <p14:tracePt t="22179" x="5132388" y="3017838"/>
          <p14:tracePt t="22210" x="5105400" y="3009900"/>
          <p14:tracePt t="22226" x="5095875" y="3009900"/>
          <p14:tracePt t="22235" x="5068888" y="3009900"/>
          <p14:tracePt t="22243" x="5049838" y="3009900"/>
          <p14:tracePt t="22251" x="5041900" y="3009900"/>
          <p14:tracePt t="22261" x="5014913" y="3009900"/>
          <p14:tracePt t="22265" x="5005388" y="3009900"/>
          <p14:tracePt t="22274" x="4986338" y="3009900"/>
          <p14:tracePt t="22282" x="4978400" y="3009900"/>
          <p14:tracePt t="22290" x="4959350" y="3009900"/>
          <p14:tracePt t="22298" x="4941888" y="3009900"/>
          <p14:tracePt t="22307" x="4922838" y="3009900"/>
          <p14:tracePt t="22314" x="4913313" y="3009900"/>
          <p14:tracePt t="22322" x="4886325" y="3009900"/>
          <p14:tracePt t="22330" x="4876800" y="3009900"/>
          <p14:tracePt t="22347" x="4849813" y="3009900"/>
          <p14:tracePt t="22355" x="4840288" y="3009900"/>
          <p14:tracePt t="22363" x="4832350" y="3009900"/>
          <p14:tracePt t="22371" x="4813300" y="3009900"/>
          <p14:tracePt t="22387" x="4803775" y="3009900"/>
          <p14:tracePt t="22395" x="4795838" y="3009900"/>
          <p14:tracePt t="22412" x="4776788" y="3009900"/>
          <p14:tracePt t="22419" x="4767263" y="3009900"/>
          <p14:tracePt t="22427" x="4759325" y="3009900"/>
          <p14:tracePt t="22435" x="4749800" y="3009900"/>
          <p14:tracePt t="22446" x="4730750" y="3009900"/>
          <p14:tracePt t="22482" x="4722813" y="3009900"/>
          <p14:tracePt t="22489" x="4713288" y="3009900"/>
          <p14:tracePt t="22510" x="4695825" y="3009900"/>
          <p14:tracePt t="22513" x="4686300" y="3000375"/>
          <p14:tracePt t="22538" x="4676775" y="3000375"/>
          <p14:tracePt t="22545" x="4659313" y="2990850"/>
          <p14:tracePt t="22578" x="4640263" y="2982913"/>
          <p14:tracePt t="22594" x="4630738" y="2982913"/>
          <p14:tracePt t="22642" x="4613275" y="2982913"/>
          <p14:tracePt t="22650" x="4603750" y="2982913"/>
          <p14:tracePt t="22658" x="4594225" y="2982913"/>
          <p14:tracePt t="22698" x="4576763" y="2982913"/>
          <p14:tracePt t="22722" x="4567238" y="2982913"/>
          <p14:tracePt t="22745" x="4557713" y="2982913"/>
          <p14:tracePt t="22755" x="4549775" y="2982913"/>
          <p14:tracePt t="22790" x="4530725" y="2982913"/>
          <p14:tracePt t="22819" x="4521200" y="2990850"/>
          <p14:tracePt t="22860" x="4503738" y="3009900"/>
          <p14:tracePt t="22865" x="4484688" y="3017838"/>
          <p14:tracePt t="22890" x="4476750" y="3027363"/>
          <p14:tracePt t="22906" x="4467225" y="3027363"/>
          <p14:tracePt t="22938" x="4448175" y="3027363"/>
          <p14:tracePt t="22954" x="4440238" y="3027363"/>
          <p14:tracePt t="22980" x="4430713" y="3027363"/>
          <p14:tracePt t="23074" x="4413250" y="3027363"/>
          <p14:tracePt t="23090" x="4403725" y="3027363"/>
          <p14:tracePt t="23106" x="4394200" y="3036888"/>
          <p14:tracePt t="23114" x="4384675" y="3036888"/>
          <p14:tracePt t="23130" x="4367213" y="3054350"/>
          <p14:tracePt t="23146" x="4357688" y="3054350"/>
          <p14:tracePt t="23178" x="4348163" y="3054350"/>
          <p14:tracePt t="23186" x="4340225" y="3063875"/>
          <p14:tracePt t="23202" x="4330700" y="3063875"/>
          <p14:tracePt t="23218" x="4311650" y="3082925"/>
          <p14:tracePt t="23225" x="4303713" y="3090863"/>
          <p14:tracePt t="23233" x="4294188" y="3100388"/>
          <p14:tracePt t="23241" x="4294188" y="3109913"/>
          <p14:tracePt t="23250" x="4267200" y="3136900"/>
          <p14:tracePt t="23266" x="4267200" y="3146425"/>
          <p14:tracePt t="23274" x="4257675" y="3155950"/>
          <p14:tracePt t="23355" x="4238625" y="3155950"/>
          <p14:tracePt t="23368" x="4238625" y="3146425"/>
          <p14:tracePt t="23372" x="4238625" y="3136900"/>
          <p14:tracePt t="23379" x="4238625" y="3127375"/>
          <p14:tracePt t="23387" x="4238625" y="3100388"/>
          <p14:tracePt t="23395" x="4238625" y="3090863"/>
          <p14:tracePt t="23511" x="4238625" y="3100388"/>
          <p14:tracePt t="23513" x="4238625" y="3109913"/>
          <p14:tracePt t="23603" x="4238625" y="3100388"/>
          <p14:tracePt t="23611" x="4248150" y="3082925"/>
          <p14:tracePt t="23619" x="4248150" y="3054350"/>
          <p14:tracePt t="23625" x="4248150" y="3046413"/>
          <p14:tracePt t="23635" x="4248150" y="3036888"/>
          <p14:tracePt t="23641" x="4275138" y="3000375"/>
          <p14:tracePt t="23770" x="4275138" y="3017838"/>
          <p14:tracePt t="23778" x="4275138" y="3036888"/>
          <p14:tracePt t="23786" x="4275138" y="3046413"/>
          <p14:tracePt t="23794" x="4275138" y="3054350"/>
          <p14:tracePt t="23802" x="4275138" y="3063875"/>
          <p14:tracePt t="23906" x="4275138" y="3054350"/>
          <p14:tracePt t="23913" x="4275138" y="3046413"/>
          <p14:tracePt t="23922" x="4275138" y="3036888"/>
          <p14:tracePt t="23930" x="4275138" y="3017838"/>
          <p14:tracePt t="23938" x="4275138" y="3000375"/>
          <p14:tracePt t="23962" x="4275138" y="2990850"/>
          <p14:tracePt t="23978" x="4275138" y="2973388"/>
          <p14:tracePt t="24099" x="4275138" y="3000375"/>
          <p14:tracePt t="24105" x="4275138" y="3009900"/>
          <p14:tracePt t="24113" x="4275138" y="3017838"/>
          <p14:tracePt t="24124" x="4275138" y="3036888"/>
          <p14:tracePt t="24131" x="4275138" y="3046413"/>
          <p14:tracePt t="24220" x="4284663" y="3036888"/>
          <p14:tracePt t="24231" x="4294188" y="3009900"/>
          <p14:tracePt t="24233" x="4294188" y="2990850"/>
          <p14:tracePt t="24242" x="4321175" y="2963863"/>
          <p14:tracePt t="24249" x="4330700" y="2946400"/>
          <p14:tracePt t="24258" x="4340225" y="2909888"/>
          <p14:tracePt t="24266" x="4348163" y="2890838"/>
          <p14:tracePt t="24275" x="4348163" y="2863850"/>
          <p14:tracePt t="24282" x="4367213" y="2844800"/>
          <p14:tracePt t="24397" x="4367213" y="2854325"/>
          <p14:tracePt t="24404" x="4357688" y="2863850"/>
          <p14:tracePt t="24426" x="4357688" y="2881313"/>
          <p14:tracePt t="24442" x="4348163" y="2900363"/>
          <p14:tracePt t="24732" x="4340225" y="2909888"/>
          <p14:tracePt t="24793" x="4330700" y="2909888"/>
          <p14:tracePt t="24906" x="4321175" y="2917825"/>
          <p14:tracePt t="24914" x="4321175" y="2927350"/>
          <p14:tracePt t="24923" x="4321175" y="2936875"/>
          <p14:tracePt t="24930" x="4311650" y="2954338"/>
          <p14:tracePt t="24938" x="4303713" y="2973388"/>
          <p14:tracePt t="24946" x="4284663" y="2990850"/>
          <p14:tracePt t="24954" x="4275138" y="3000375"/>
          <p14:tracePt t="24961" x="4275138" y="3009900"/>
          <p14:tracePt t="24970" x="4275138" y="3017838"/>
          <p14:tracePt t="24977" x="4267200" y="3046413"/>
          <p14:tracePt t="24986" x="4230688" y="3073400"/>
          <p14:tracePt t="24994" x="4211638" y="3119438"/>
          <p14:tracePt t="25002" x="4175125" y="3163888"/>
          <p14:tracePt t="25009" x="4111625" y="3219450"/>
          <p14:tracePt t="25018" x="4057650" y="3265488"/>
          <p14:tracePt t="25025" x="3992563" y="3319463"/>
          <p14:tracePt t="25036" x="3929063" y="3375025"/>
          <p14:tracePt t="25042" x="3856038" y="3429000"/>
          <p14:tracePt t="25050" x="3756025" y="3502025"/>
          <p14:tracePt t="25057" x="3692525" y="3538538"/>
          <p14:tracePt t="25067" x="3600450" y="3592513"/>
          <p14:tracePt t="25074" x="3519488" y="3629025"/>
          <p14:tracePt t="25082" x="3455988" y="3675063"/>
          <p14:tracePt t="25089" x="3390900" y="3684588"/>
          <p14:tracePt t="25098" x="3309938" y="3721100"/>
          <p14:tracePt t="25106" x="3309938" y="3730625"/>
          <p14:tracePt t="25114" x="3281363" y="3730625"/>
          <p14:tracePt t="25124" x="3273425" y="3730625"/>
          <p14:tracePt t="25130" x="3254375" y="3730625"/>
          <p14:tracePt t="25138" x="3236913" y="3730625"/>
          <p14:tracePt t="25146" x="3227388" y="3730625"/>
          <p14:tracePt t="25154" x="3200400" y="3730625"/>
          <p14:tracePt t="25162" x="3171825" y="3711575"/>
          <p14:tracePt t="25170" x="3154363" y="3702050"/>
          <p14:tracePt t="25178" x="3090863" y="3665538"/>
          <p14:tracePt t="25186" x="3044825" y="3629025"/>
          <p14:tracePt t="25193" x="2962275" y="3584575"/>
          <p14:tracePt t="25202" x="2898775" y="3548063"/>
          <p14:tracePt t="25210" x="2835275" y="3529013"/>
          <p14:tracePt t="25218" x="2789238" y="3492500"/>
          <p14:tracePt t="25225" x="2762250" y="3465513"/>
          <p14:tracePt t="25234" x="2735263" y="3455988"/>
          <p14:tracePt t="25241" x="2708275" y="3438525"/>
          <p14:tracePt t="25250" x="2679700" y="3429000"/>
          <p14:tracePt t="25258" x="2671763" y="3429000"/>
          <p14:tracePt t="25266" x="2662238" y="3429000"/>
          <p14:tracePt t="25282" x="2635250" y="3429000"/>
          <p14:tracePt t="25290" x="2625725" y="3429000"/>
          <p14:tracePt t="25306" x="2616200" y="3429000"/>
          <p14:tracePt t="25314" x="2589213" y="3438525"/>
          <p14:tracePt t="25323" x="2570163" y="3455988"/>
          <p14:tracePt t="25330" x="2562225" y="3475038"/>
          <p14:tracePt t="25338" x="2525713" y="3511550"/>
          <p14:tracePt t="25346" x="2516188" y="3529013"/>
          <p14:tracePt t="25354" x="2506663" y="3548063"/>
          <p14:tracePt t="25361" x="2479675" y="3575050"/>
          <p14:tracePt t="25369" x="2470150" y="3592513"/>
          <p14:tracePt t="25378" x="2462213" y="3602038"/>
          <p14:tracePt t="25386" x="2462213" y="3611563"/>
          <p14:tracePt t="25402" x="2443163" y="3629025"/>
          <p14:tracePt t="25447" x="2433638" y="3629025"/>
          <p14:tracePt t="25450" x="2425700" y="3629025"/>
          <p14:tracePt t="25457" x="2416175" y="3629025"/>
          <p14:tracePt t="25477" x="2406650" y="3629025"/>
          <p14:tracePt t="25481" x="2397125" y="3629025"/>
          <p14:tracePt t="25498" x="2389188" y="3629025"/>
          <p14:tracePt t="25515" x="2370138" y="3629025"/>
          <p14:tracePt t="25531" x="2360613" y="3629025"/>
          <p14:tracePt t="25554" x="2352675" y="3629025"/>
          <p14:tracePt t="25570" x="2333625" y="3629025"/>
          <p14:tracePt t="25594" x="2324100" y="3638550"/>
          <p14:tracePt t="25610" x="2316163" y="3648075"/>
          <p14:tracePt t="25634" x="2297113" y="3665538"/>
          <p14:tracePt t="25650" x="2287588" y="3665538"/>
          <p14:tracePt t="25666" x="2279650" y="3665538"/>
          <p14:tracePt t="25673" x="2270125" y="3665538"/>
          <p14:tracePt t="25682" x="2243138" y="3665538"/>
          <p14:tracePt t="25691" x="2233613" y="3665538"/>
          <p14:tracePt t="25707" x="2224088" y="3665538"/>
          <p14:tracePt t="25725" x="2206625" y="3665538"/>
          <p14:tracePt t="25741" x="2197100" y="3665538"/>
          <p14:tracePt t="25755" x="2160588" y="3665538"/>
          <p14:tracePt t="25762" x="2143125" y="3665538"/>
          <p14:tracePt t="25778" x="2133600" y="3665538"/>
          <p14:tracePt t="25786" x="2124075" y="3675063"/>
          <p14:tracePt t="25794" x="2114550" y="3675063"/>
          <p14:tracePt t="25810" x="2106613" y="3684588"/>
          <p14:tracePt t="25818" x="2087563" y="3702050"/>
          <p14:tracePt t="25866" x="2078038" y="3702050"/>
          <p14:tracePt t="25949" x="2070100" y="3702050"/>
          <p14:tracePt t="26044" x="2060575" y="3702050"/>
          <p14:tracePt t="26053" x="2051050" y="3711575"/>
          <p14:tracePt t="26075" x="2051050" y="3721100"/>
          <p14:tracePt t="26107" x="2041525" y="3748088"/>
          <p14:tracePt t="26139" x="2033588" y="3748088"/>
          <p14:tracePt t="26167" x="2024063" y="3748088"/>
          <p14:tracePt t="26430" x="2014538" y="3748088"/>
          <p14:tracePt t="26644" x="2024063" y="3738563"/>
          <p14:tracePt t="26652" x="2033588" y="3730625"/>
          <p14:tracePt t="26665" x="2041525" y="3721100"/>
          <p14:tracePt t="26666" x="2041525" y="3711575"/>
          <p14:tracePt t="26674" x="2041525" y="3702050"/>
          <p14:tracePt t="26690" x="2051050" y="3702050"/>
          <p14:tracePt t="26698" x="2060575" y="3694113"/>
          <p14:tracePt t="26746" x="2070100" y="3684588"/>
          <p14:tracePt t="26770" x="2078038" y="3675063"/>
          <p14:tracePt t="26802" x="2087563" y="3675063"/>
          <p14:tracePt t="26826" x="2087563" y="3702050"/>
          <p14:tracePt t="26834" x="2087563" y="3711575"/>
          <p14:tracePt t="26849" x="2087563" y="3721100"/>
          <p14:tracePt t="26857" x="2087563" y="3738563"/>
          <p14:tracePt t="26865" x="2087563" y="3748088"/>
          <p14:tracePt t="26924" x="2087563" y="3757613"/>
          <p14:tracePt t="26944" x="2097088" y="3767138"/>
          <p14:tracePt t="27041" x="2106613" y="3767138"/>
          <p14:tracePt t="27052" x="2114550" y="3767138"/>
          <p14:tracePt t="27070" x="2133600" y="3767138"/>
          <p14:tracePt t="27074" x="2143125" y="3767138"/>
          <p14:tracePt t="27089" x="2151063" y="3767138"/>
          <p14:tracePt t="27099" x="2179638" y="3767138"/>
          <p14:tracePt t="27113" x="2197100" y="3767138"/>
          <p14:tracePt t="27123" x="2214563" y="3767138"/>
          <p14:tracePt t="27130" x="2233613" y="3767138"/>
          <p14:tracePt t="27139" x="2251075" y="3775075"/>
          <p14:tracePt t="27149" x="2270125" y="3775075"/>
          <p14:tracePt t="27157" x="2297113" y="3794125"/>
          <p14:tracePt t="27163" x="2316163" y="3794125"/>
          <p14:tracePt t="27169" x="2333625" y="3803650"/>
          <p14:tracePt t="27178" x="2352675" y="3803650"/>
          <p14:tracePt t="27186" x="2370138" y="3803650"/>
          <p14:tracePt t="27193" x="2379663" y="3803650"/>
          <p14:tracePt t="27202" x="2406650" y="3803650"/>
          <p14:tracePt t="27210" x="2416175" y="3803650"/>
          <p14:tracePt t="27218" x="2425700" y="3803650"/>
          <p14:tracePt t="27225" x="2452688" y="3803650"/>
          <p14:tracePt t="27234" x="2462213" y="3803650"/>
          <p14:tracePt t="27241" x="2498725" y="3803650"/>
          <p14:tracePt t="27250" x="2516188" y="3803650"/>
          <p14:tracePt t="27257" x="2543175" y="3803650"/>
          <p14:tracePt t="27267" x="2562225" y="3803650"/>
          <p14:tracePt t="27275" x="2589213" y="3794125"/>
          <p14:tracePt t="27283" x="2616200" y="3784600"/>
          <p14:tracePt t="27291" x="2652713" y="3767138"/>
          <p14:tracePt t="27298" x="2671763" y="3738563"/>
          <p14:tracePt t="27308" x="2689225" y="3730625"/>
          <p14:tracePt t="27315" x="2698750" y="3721100"/>
          <p14:tracePt t="27324" x="2725738" y="3711575"/>
          <p14:tracePt t="27331" x="2735263" y="3702050"/>
          <p14:tracePt t="27340" x="2752725" y="3684588"/>
          <p14:tracePt t="27347" x="2752725" y="3675063"/>
          <p14:tracePt t="27355" x="2752725" y="3665538"/>
          <p14:tracePt t="27363" x="2771775" y="3648075"/>
          <p14:tracePt t="27371" x="2781300" y="3638550"/>
          <p14:tracePt t="27412" x="2789238" y="3638550"/>
          <p14:tracePt t="27435" x="2808288" y="3638550"/>
          <p14:tracePt t="27451" x="2817813" y="3638550"/>
          <p14:tracePt t="27467" x="2825750" y="3638550"/>
          <p14:tracePt t="27490" x="2825750" y="3648075"/>
          <p14:tracePt t="27497" x="2835275" y="3657600"/>
          <p14:tracePt t="27507" x="2835275" y="3665538"/>
          <p14:tracePt t="27527" x="2835275" y="3675063"/>
          <p14:tracePt t="27858" x="2825750" y="3675063"/>
          <p14:tracePt t="27865" x="2817813" y="3675063"/>
          <p14:tracePt t="27874" x="2771775" y="3684588"/>
          <p14:tracePt t="27882" x="2762250" y="3684588"/>
          <p14:tracePt t="27889" x="2716213" y="3702050"/>
          <p14:tracePt t="27898" x="2671763" y="3711575"/>
          <p14:tracePt t="27905" x="2625725" y="3721100"/>
          <p14:tracePt t="27913" x="2570163" y="3730625"/>
          <p14:tracePt t="27923" x="2506663" y="3757613"/>
          <p14:tracePt t="27930" x="2452688" y="3757613"/>
          <p14:tracePt t="27938" x="2389188" y="3775075"/>
          <p14:tracePt t="27945" x="2352675" y="3775075"/>
          <p14:tracePt t="27954" x="2306638" y="3775075"/>
          <p14:tracePt t="27962" x="2279650" y="3784600"/>
          <p14:tracePt t="27970" x="2243138" y="3784600"/>
          <p14:tracePt t="27977" x="2224088" y="3784600"/>
          <p14:tracePt t="27993" x="2214563" y="3784600"/>
          <p14:tracePt t="27995" x="2197100" y="3784600"/>
          <p14:tracePt t="28002" x="2179638" y="3784600"/>
          <p14:tracePt t="28010" x="2170113" y="3784600"/>
          <p14:tracePt t="28029" x="2151063" y="3784600"/>
          <p14:tracePt t="28034" x="2143125" y="3784600"/>
          <p14:tracePt t="28042" x="2114550" y="3775075"/>
          <p14:tracePt t="28051" x="2106613" y="3767138"/>
          <p14:tracePt t="28060" x="2087563" y="3757613"/>
          <p14:tracePt t="28075" x="2070100" y="3757613"/>
          <p14:tracePt t="28083" x="2060575" y="3748088"/>
          <p14:tracePt t="28103" x="2051050" y="3748088"/>
          <p14:tracePt t="28106" x="2033588" y="3730625"/>
          <p14:tracePt t="28132" x="2024063" y="3730625"/>
          <p14:tracePt t="28147" x="2014538" y="3721100"/>
          <p14:tracePt t="28164" x="2005013" y="3721100"/>
          <p14:tracePt t="28170" x="1987550" y="3711575"/>
          <p14:tracePt t="28179" x="1978025" y="3711575"/>
          <p14:tracePt t="28187" x="1968500" y="3711575"/>
          <p14:tracePt t="28203" x="1960563" y="3702050"/>
          <p14:tracePt t="28212" x="1951038" y="3702050"/>
          <p14:tracePt t="28219" x="1941513" y="3694113"/>
          <p14:tracePt t="28229" x="1931988" y="3694113"/>
          <p14:tracePt t="28235" x="1924050" y="3684588"/>
          <p14:tracePt t="28242" x="1914525" y="3675063"/>
          <p14:tracePt t="28260" x="1895475" y="3657600"/>
          <p14:tracePt t="28275" x="1887538" y="3638550"/>
          <p14:tracePt t="28290" x="1878013" y="3629025"/>
          <p14:tracePt t="28298" x="1878013" y="3602038"/>
          <p14:tracePt t="28323" x="1878013" y="3592513"/>
          <p14:tracePt t="28331" x="1860550" y="3575050"/>
          <p14:tracePt t="28356" x="1851025" y="3556000"/>
          <p14:tracePt t="28404" x="1851025" y="3548063"/>
          <p14:tracePt t="28419" x="1851025" y="3529013"/>
          <p14:tracePt t="28429" x="1851025" y="3519488"/>
          <p14:tracePt t="28445" x="1851025" y="3502025"/>
          <p14:tracePt t="28449" x="1851025" y="3482975"/>
          <p14:tracePt t="28458" x="1851025" y="3475038"/>
          <p14:tracePt t="28474" x="1851025" y="3455988"/>
          <p14:tracePt t="28481" x="1860550" y="3438525"/>
          <p14:tracePt t="28490" x="1868488" y="3419475"/>
          <p14:tracePt t="28498" x="1878013" y="3402013"/>
          <p14:tracePt t="28508" x="1905000" y="3365500"/>
          <p14:tracePt t="28514" x="1914525" y="3355975"/>
          <p14:tracePt t="28524" x="1931988" y="3338513"/>
          <p14:tracePt t="28531" x="1960563" y="3328988"/>
          <p14:tracePt t="28541" x="1987550" y="3319463"/>
          <p14:tracePt t="28547" x="2005013" y="3319463"/>
          <p14:tracePt t="28555" x="2041525" y="3319463"/>
          <p14:tracePt t="28563" x="2078038" y="3319463"/>
          <p14:tracePt t="28571" x="2097088" y="3319463"/>
          <p14:tracePt t="28578" x="2124075" y="3319463"/>
          <p14:tracePt t="28590" x="2151063" y="3319463"/>
          <p14:tracePt t="28593" x="2197100" y="3319463"/>
          <p14:tracePt t="28602" x="2224088" y="3319463"/>
          <p14:tracePt t="28609" x="2279650" y="3338513"/>
          <p14:tracePt t="28617" x="2316163" y="3346450"/>
          <p14:tracePt t="28626" x="2352675" y="3365500"/>
          <p14:tracePt t="28635" x="2389188" y="3382963"/>
          <p14:tracePt t="28644" x="2416175" y="3411538"/>
          <p14:tracePt t="28651" x="2443163" y="3419475"/>
          <p14:tracePt t="28660" x="2479675" y="3438525"/>
          <p14:tracePt t="28667" x="2489200" y="3446463"/>
          <p14:tracePt t="28677" x="2498725" y="3446463"/>
          <p14:tracePt t="28681" x="2506663" y="3455988"/>
          <p14:tracePt t="28697" x="2525713" y="3455988"/>
          <p14:tracePt t="28707" x="2533650" y="3455988"/>
          <p14:tracePt t="28714" x="2543175" y="3465513"/>
          <p14:tracePt t="28729" x="2552700" y="3465513"/>
          <p14:tracePt t="28739" x="2570163" y="3465513"/>
          <p14:tracePt t="28746" x="2579688" y="3465513"/>
          <p14:tracePt t="28762" x="2589213" y="3475038"/>
          <p14:tracePt t="28770" x="2598738" y="3482975"/>
          <p14:tracePt t="28778" x="2606675" y="3492500"/>
          <p14:tracePt t="28785" x="2616200" y="3502025"/>
          <p14:tracePt t="28794" x="2625725" y="3511550"/>
          <p14:tracePt t="28802" x="2635250" y="3529013"/>
          <p14:tracePt t="28826" x="2635250" y="3548063"/>
          <p14:tracePt t="28835" x="2635250" y="3556000"/>
          <p14:tracePt t="28841" x="2643188" y="3575050"/>
          <p14:tracePt t="28849" x="2652713" y="3584575"/>
          <p14:tracePt t="28857" x="2652713" y="3592513"/>
          <p14:tracePt t="28866" x="2662238" y="3611563"/>
          <p14:tracePt t="28898" x="2662238" y="3629025"/>
          <p14:tracePt t="28914" x="2662238" y="3638550"/>
          <p14:tracePt t="28938" x="2662238" y="3648075"/>
          <p14:tracePt t="28954" x="2662238" y="3657600"/>
          <p14:tracePt t="28969" x="2662238" y="3684588"/>
          <p14:tracePt t="28977" x="2652713" y="3694113"/>
          <p14:tracePt t="28994" x="2643188" y="3702050"/>
          <p14:tracePt t="29002" x="2625725" y="3711575"/>
          <p14:tracePt t="29010" x="2616200" y="3721100"/>
          <p14:tracePt t="29018" x="2598738" y="3738563"/>
          <p14:tracePt t="29026" x="2589213" y="3738563"/>
          <p14:tracePt t="29034" x="2570163" y="3748088"/>
          <p14:tracePt t="29042" x="2543175" y="3767138"/>
          <p14:tracePt t="29049" x="2533650" y="3775075"/>
          <p14:tracePt t="29058" x="2516188" y="3784600"/>
          <p14:tracePt t="29065" x="2489200" y="3784600"/>
          <p14:tracePt t="29074" x="2479675" y="3794125"/>
          <p14:tracePt t="29082" x="2443163" y="3794125"/>
          <p14:tracePt t="29091" x="2433638" y="3794125"/>
          <p14:tracePt t="29097" x="2406650" y="3794125"/>
          <p14:tracePt t="29108" x="2397125" y="3794125"/>
          <p14:tracePt t="29116" x="2360613" y="3794125"/>
          <p14:tracePt t="29122" x="2343150" y="3794125"/>
          <p14:tracePt t="29129" x="2306638" y="3794125"/>
          <p14:tracePt t="29138" x="2287588" y="3794125"/>
          <p14:tracePt t="29145" x="2260600" y="3794125"/>
          <p14:tracePt t="29155" x="2243138" y="3794125"/>
          <p14:tracePt t="29163" x="2214563" y="3794125"/>
          <p14:tracePt t="29169" x="2179638" y="3775075"/>
          <p14:tracePt t="29178" x="2160588" y="3767138"/>
          <p14:tracePt t="29194" x="2143125" y="3767138"/>
          <p14:tracePt t="29202" x="2124075" y="3767138"/>
          <p14:tracePt t="29210" x="2114550" y="3757613"/>
          <p14:tracePt t="29230" x="2114550" y="3748088"/>
          <p14:tracePt t="29233" x="2106613" y="3738563"/>
          <p14:tracePt t="29243" x="2097088" y="3730625"/>
          <p14:tracePt t="29250" x="2087563" y="3730625"/>
          <p14:tracePt t="29258" x="2078038" y="3721100"/>
          <p14:tracePt t="29265" x="2070100" y="3711575"/>
          <p14:tracePt t="29274" x="2051050" y="3702050"/>
          <p14:tracePt t="29290" x="2033588" y="3694113"/>
          <p14:tracePt t="29301" x="2024063" y="3684588"/>
          <p14:tracePt t="29314" x="2005013" y="3675063"/>
          <p14:tracePt t="29322" x="1997075" y="3665538"/>
          <p14:tracePt t="29329" x="1978025" y="3648075"/>
          <p14:tracePt t="29345" x="1968500" y="3638550"/>
          <p14:tracePt t="29362" x="1960563" y="3621088"/>
          <p14:tracePt t="29370" x="1951038" y="3611563"/>
          <p14:tracePt t="29415" x="1951038" y="3602038"/>
          <p14:tracePt t="29426" x="1941513" y="3584575"/>
          <p14:tracePt t="29434" x="1941513" y="3575050"/>
          <p14:tracePt t="29450" x="1941513" y="3565525"/>
          <p14:tracePt t="29458" x="1941513" y="3556000"/>
          <p14:tracePt t="29475" x="1941513" y="3548063"/>
          <p14:tracePt t="29484" x="1941513" y="3538538"/>
          <p14:tracePt t="29499" x="1941513" y="3529013"/>
          <p14:tracePt t="29508" x="1941513" y="3511550"/>
          <p14:tracePt t="29515" x="1941513" y="3502025"/>
          <p14:tracePt t="29522" x="1951038" y="3482975"/>
          <p14:tracePt t="29530" x="1960563" y="3475038"/>
          <p14:tracePt t="29538" x="1968500" y="3465513"/>
          <p14:tracePt t="29545" x="1987550" y="3455988"/>
          <p14:tracePt t="29554" x="1997075" y="3455988"/>
          <p14:tracePt t="29562" x="2014538" y="3438525"/>
          <p14:tracePt t="29571" x="2041525" y="3429000"/>
          <p14:tracePt t="29579" x="2087563" y="3411538"/>
          <p14:tracePt t="29587" x="2124075" y="3411538"/>
          <p14:tracePt t="29595" x="2170113" y="3392488"/>
          <p14:tracePt t="29603" x="2206625" y="3392488"/>
          <p14:tracePt t="29611" x="2260600" y="3392488"/>
          <p14:tracePt t="29617" x="2360613" y="3392488"/>
          <p14:tracePt t="29626" x="2433638" y="3392488"/>
          <p14:tracePt t="29634" x="2489200" y="3392488"/>
          <p14:tracePt t="29642" x="2525713" y="3392488"/>
          <p14:tracePt t="29651" x="2570163" y="3402013"/>
          <p14:tracePt t="29659" x="2589213" y="3411538"/>
          <p14:tracePt t="29670" x="2625725" y="3446463"/>
          <p14:tracePt t="29683" x="2635250" y="3455988"/>
          <p14:tracePt t="29707" x="2635250" y="3475038"/>
          <p14:tracePt t="29739" x="2643188" y="3482975"/>
          <p14:tracePt t="29778" x="2643188" y="3492500"/>
          <p14:tracePt t="29795" x="2643188" y="3511550"/>
          <p14:tracePt t="29803" x="2643188" y="3529013"/>
          <p14:tracePt t="29811" x="2643188" y="3538538"/>
          <p14:tracePt t="29822" x="2643188" y="3556000"/>
          <p14:tracePt t="29834" x="2643188" y="3565525"/>
          <p14:tracePt t="29843" x="2643188" y="3575050"/>
          <p14:tracePt t="29852" x="2643188" y="3602038"/>
          <p14:tracePt t="29857" x="2643188" y="3611563"/>
          <p14:tracePt t="29866" x="2643188" y="3621088"/>
          <p14:tracePt t="29874" x="2635250" y="3648075"/>
          <p14:tracePt t="29881" x="2625725" y="3657600"/>
          <p14:tracePt t="29890" x="2606675" y="3665538"/>
          <p14:tracePt t="29908" x="2570163" y="3702050"/>
          <p14:tracePt t="29913" x="2543175" y="3711575"/>
          <p14:tracePt t="29923" x="2516188" y="3721100"/>
          <p14:tracePt t="29930" x="2479675" y="3748088"/>
          <p14:tracePt t="29939" x="2452688" y="3757613"/>
          <p14:tracePt t="29945" x="2443163" y="3757613"/>
          <p14:tracePt t="29954" x="2425700" y="3767138"/>
          <p14:tracePt t="29962" x="2397125" y="3775075"/>
          <p14:tracePt t="29970" x="2389188" y="3784600"/>
          <p14:tracePt t="29977" x="2370138" y="3784600"/>
          <p14:tracePt t="29987" x="2360613" y="3784600"/>
          <p14:tracePt t="29994" x="2352675" y="3784600"/>
          <p14:tracePt t="30010" x="2352675" y="3794125"/>
          <p14:tracePt t="30026" x="2333625" y="3794125"/>
          <p14:tracePt t="30050" x="2324100" y="3803650"/>
          <p14:tracePt t="30170" x="2316163" y="3803650"/>
          <p14:tracePt t="30467" x="2306638" y="3830638"/>
          <p14:tracePt t="30499" x="2306638" y="3840163"/>
          <p14:tracePt t="30611" x="2306638" y="3821113"/>
          <p14:tracePt t="30619" x="2306638" y="3803650"/>
          <p14:tracePt t="30626" x="2306638" y="3794125"/>
          <p14:tracePt t="30633" x="2306638" y="3784600"/>
          <p14:tracePt t="30649" x="2306638" y="3757613"/>
          <p14:tracePt t="30658" x="2316163" y="3748088"/>
          <p14:tracePt t="30674" x="2316163" y="3738563"/>
          <p14:tracePt t="30730" x="2316163" y="3730625"/>
          <p14:tracePt t="30754" x="2306638" y="3730625"/>
          <p14:tracePt t="30761" x="2287588" y="3730625"/>
          <p14:tracePt t="30770" x="2270125" y="3748088"/>
          <p14:tracePt t="30785" x="2260600" y="3757613"/>
          <p14:tracePt t="30803" x="2260600" y="3767138"/>
          <p14:tracePt t="30891" x="2251075" y="3767138"/>
          <p14:tracePt t="31266" x="2260600" y="3757613"/>
          <p14:tracePt t="31274" x="2279650" y="3757613"/>
          <p14:tracePt t="31281" x="2306638" y="3757613"/>
          <p14:tracePt t="31290" x="2343150" y="3757613"/>
          <p14:tracePt t="31299" x="2397125" y="3757613"/>
          <p14:tracePt t="31309" x="2452688" y="3757613"/>
          <p14:tracePt t="31319" x="2543175" y="3757613"/>
          <p14:tracePt t="31322" x="2652713" y="3757613"/>
          <p14:tracePt t="31329" x="2762250" y="3757613"/>
          <p14:tracePt t="31338" x="2908300" y="3757613"/>
          <p14:tracePt t="31347" x="3054350" y="3757613"/>
          <p14:tracePt t="31356" x="3236913" y="3730625"/>
          <p14:tracePt t="31369" x="3382963" y="3711575"/>
          <p14:tracePt t="31371" x="3527425" y="3684588"/>
          <p14:tracePt t="31378" x="3665538" y="3665538"/>
          <p14:tracePt t="31385" x="3775075" y="3657600"/>
          <p14:tracePt t="31394" x="3865563" y="3638550"/>
          <p14:tracePt t="31402" x="3948113" y="3611563"/>
          <p14:tracePt t="31411" x="4002088" y="3611563"/>
          <p14:tracePt t="31419" x="4048125" y="3602038"/>
          <p14:tracePt t="31427" x="4084638" y="3602038"/>
          <p14:tracePt t="31436" x="4094163" y="3592513"/>
          <p14:tracePt t="31447" x="4102100" y="3592513"/>
          <p14:tracePt t="31450" x="4121150" y="3592513"/>
          <p14:tracePt t="31483" x="4129088" y="3592513"/>
          <p14:tracePt t="31510" x="4138613" y="3592513"/>
          <p14:tracePt t="31513" x="4148138" y="3602038"/>
          <p14:tracePt t="31531" x="4157663" y="3611563"/>
          <p14:tracePt t="31547" x="4165600" y="3621088"/>
          <p14:tracePt t="31563" x="4175125" y="3629025"/>
          <p14:tracePt t="31595" x="4175125" y="3638550"/>
          <p14:tracePt t="31611" x="4175125" y="3648075"/>
          <p14:tracePt t="31874" x="4175125" y="3675063"/>
          <p14:tracePt t="31881" x="4175125" y="3684588"/>
          <p14:tracePt t="31890" x="4175125" y="3702050"/>
          <p14:tracePt t="31907" x="4175125" y="3721100"/>
          <p14:tracePt t="31914" x="4175125" y="3730625"/>
          <p14:tracePt t="31923" x="4175125" y="3738563"/>
          <p14:tracePt t="31930" x="4175125" y="3757613"/>
          <p14:tracePt t="31945" x="4175125" y="3767138"/>
          <p14:tracePt t="32052" x="4184650" y="3775075"/>
          <p14:tracePt t="32083" x="4202113" y="3775075"/>
          <p14:tracePt t="32091" x="4211638" y="3767138"/>
          <p14:tracePt t="32107" x="4221163" y="3757613"/>
          <p14:tracePt t="32123" x="4230688" y="3748088"/>
          <p14:tracePt t="32132" x="4248150" y="3730625"/>
          <p14:tracePt t="32146" x="4248150" y="3721100"/>
          <p14:tracePt t="32193" x="4257675" y="3721100"/>
          <p14:tracePt t="32202" x="4267200" y="3721100"/>
          <p14:tracePt t="32218" x="4275138" y="3721100"/>
          <p14:tracePt t="32258" x="4284663" y="3721100"/>
          <p14:tracePt t="32370" x="4294188" y="3711575"/>
          <p14:tracePt t="32402" x="4294188" y="3702050"/>
          <p14:tracePt t="32418" x="4294188" y="3694113"/>
          <p14:tracePt t="32434" x="4303713" y="3684588"/>
          <p14:tracePt t="32458" x="4303713" y="3675063"/>
          <p14:tracePt t="32513" x="4303713" y="3657600"/>
          <p14:tracePt t="32843" x="4311650" y="3638550"/>
          <p14:tracePt t="32859" x="4321175" y="3629025"/>
          <p14:tracePt t="32889" x="4340225" y="3611563"/>
          <p14:tracePt t="33019" x="4340225" y="3621088"/>
          <p14:tracePt t="33039" x="4340225" y="3629025"/>
          <p14:tracePt t="33044" x="4330700" y="3638550"/>
          <p14:tracePt t="33291" x="4348163" y="3638550"/>
          <p14:tracePt t="33299" x="4357688" y="3638550"/>
          <p14:tracePt t="33307" x="4376738" y="3629025"/>
          <p14:tracePt t="33321" x="4403725" y="3611563"/>
          <p14:tracePt t="33329" x="4413250" y="3611563"/>
          <p14:tracePt t="33339" x="4421188" y="3602038"/>
          <p14:tracePt t="33345" x="4430713" y="3602038"/>
          <p14:tracePt t="33362" x="4440238" y="3592513"/>
          <p14:tracePt t="33379" x="4448175" y="3592513"/>
          <p14:tracePt t="33484" x="4457700" y="3584575"/>
          <p14:tracePt t="33525" x="4457700" y="3575050"/>
          <p14:tracePt t="33532" x="4457700" y="3565525"/>
          <p14:tracePt t="33555" x="4448175" y="3565525"/>
          <p14:tracePt t="33588" x="4448175" y="3556000"/>
          <p14:tracePt t="33601" x="4448175" y="3548063"/>
          <p14:tracePt t="33626" x="4430713" y="3548063"/>
          <p14:tracePt t="33634" x="4413250" y="3556000"/>
          <p14:tracePt t="33642" x="4403725" y="3575050"/>
          <p14:tracePt t="33650" x="4394200" y="3602038"/>
          <p14:tracePt t="33658" x="4367213" y="3621088"/>
          <p14:tracePt t="33666" x="4357688" y="3657600"/>
          <p14:tracePt t="33674" x="4348163" y="3665538"/>
          <p14:tracePt t="33682" x="4348163" y="3675063"/>
          <p14:tracePt t="33691" x="4321175" y="3711575"/>
          <p14:tracePt t="33698" x="4311650" y="3730625"/>
          <p14:tracePt t="33713" x="4303713" y="3748088"/>
          <p14:tracePt t="33730" x="4303713" y="3757613"/>
          <p14:tracePt t="33742" x="4294188" y="3767138"/>
          <p14:tracePt t="33778" x="4284663" y="3767138"/>
          <p14:tracePt t="33794" x="4275138" y="3767138"/>
          <p14:tracePt t="33802" x="4267200" y="3767138"/>
          <p14:tracePt t="33810" x="4238625" y="3767138"/>
          <p14:tracePt t="33818" x="4221163" y="3767138"/>
          <p14:tracePt t="33825" x="4202113" y="3767138"/>
          <p14:tracePt t="33834" x="4184650" y="3767138"/>
          <p14:tracePt t="33842" x="4157663" y="3748088"/>
          <p14:tracePt t="33850" x="4138613" y="3730625"/>
          <p14:tracePt t="33858" x="4121150" y="3711575"/>
          <p14:tracePt t="33866" x="4084638" y="3684588"/>
          <p14:tracePt t="33874" x="4075113" y="3665538"/>
          <p14:tracePt t="33881" x="4075113" y="3657600"/>
          <p14:tracePt t="33891" x="4065588" y="3638550"/>
          <p14:tracePt t="33898" x="4065588" y="3611563"/>
          <p14:tracePt t="33908" x="4057650" y="3592513"/>
          <p14:tracePt t="33914" x="4048125" y="3584575"/>
          <p14:tracePt t="33922" x="4048125" y="3575050"/>
          <p14:tracePt t="33930" x="4048125" y="3565525"/>
          <p14:tracePt t="33946" x="4048125" y="3556000"/>
          <p14:tracePt t="33970" x="4048125" y="3538538"/>
          <p14:tracePt t="34044" x="4057650" y="3538538"/>
          <p14:tracePt t="34052" x="4084638" y="3538538"/>
          <p14:tracePt t="34059" x="4102100" y="3538538"/>
          <p14:tracePt t="34071" x="4129088" y="3538538"/>
          <p14:tracePt t="34074" x="4148138" y="3538538"/>
          <p14:tracePt t="34082" x="4194175" y="3538538"/>
          <p14:tracePt t="34090" x="4221163" y="3548063"/>
          <p14:tracePt t="34098" x="4248150" y="3548063"/>
          <p14:tracePt t="34106" x="4294188" y="3548063"/>
          <p14:tracePt t="34114" x="4321175" y="3556000"/>
          <p14:tracePt t="34122" x="4340225" y="3556000"/>
          <p14:tracePt t="34132" x="4367213" y="3556000"/>
          <p14:tracePt t="34138" x="4376738" y="3556000"/>
          <p14:tracePt t="34145" x="4384675" y="3556000"/>
          <p14:tracePt t="34157" x="4403725" y="3575050"/>
          <p14:tracePt t="34179" x="4413250" y="3575050"/>
          <p14:tracePt t="34202" x="4413250" y="3584575"/>
          <p14:tracePt t="34234" x="4421188" y="3584575"/>
          <p14:tracePt t="34251" x="4430713" y="3584575"/>
          <p14:tracePt t="34282" x="4448175" y="3584575"/>
          <p14:tracePt t="34322" x="4457700" y="3584575"/>
          <p14:tracePt t="34395" x="4457700" y="3602038"/>
          <p14:tracePt t="34415" x="4457700" y="3611563"/>
          <p14:tracePt t="34417" x="4457700" y="3621088"/>
          <p14:tracePt t="34426" x="4457700" y="3629025"/>
          <p14:tracePt t="34442" x="4457700" y="3638550"/>
          <p14:tracePt t="34450" x="4457700" y="3648075"/>
          <p14:tracePt t="34458" x="4448175" y="3648075"/>
          <p14:tracePt t="34590" x="4440238" y="3648075"/>
          <p14:tracePt t="34812" x="4440238" y="3638550"/>
          <p14:tracePt t="34842" x="4440238" y="3629025"/>
          <p14:tracePt t="34851" x="4448175" y="3621088"/>
          <p14:tracePt t="34867" x="4457700" y="3611563"/>
          <p14:tracePt t="34884" x="4467225" y="3602038"/>
          <p14:tracePt t="34915" x="4476750" y="3592513"/>
          <p14:tracePt t="34931" x="4494213" y="3575050"/>
          <p14:tracePt t="35250" x="4494213" y="3565525"/>
          <p14:tracePt t="35267" x="4484688" y="3556000"/>
          <p14:tracePt t="35275" x="4484688" y="3548063"/>
          <p14:tracePt t="35283" x="4476750" y="3529013"/>
          <p14:tracePt t="35292" x="4467225" y="3519488"/>
          <p14:tracePt t="35308" x="4467225" y="3511550"/>
          <p14:tracePt t="35316" x="4467225" y="3502025"/>
          <p14:tracePt t="35324" x="4457700" y="3492500"/>
          <p14:tracePt t="35371" x="4457700" y="3482975"/>
          <p14:tracePt t="35402" x="4448175" y="3465513"/>
          <p14:tracePt t="35427" x="4448175" y="3455988"/>
          <p14:tracePt t="35444" x="4440238" y="3455988"/>
          <p14:tracePt t="35459" x="4430713" y="3446463"/>
          <p14:tracePt t="35465" x="4430713" y="3438525"/>
          <p14:tracePt t="35482" x="4421188" y="3429000"/>
          <p14:tracePt t="35489" x="4413250" y="3419475"/>
          <p14:tracePt t="35498" x="4403725" y="3411538"/>
          <p14:tracePt t="35507" x="4384675" y="3402013"/>
          <p14:tracePt t="35515" x="4376738" y="3392488"/>
          <p14:tracePt t="35531" x="4340225" y="3365500"/>
          <p14:tracePt t="35540" x="4330700" y="3355975"/>
          <p14:tracePt t="35547" x="4321175" y="3355975"/>
          <p14:tracePt t="35556" x="4303713" y="3346450"/>
          <p14:tracePt t="35563" x="4275138" y="3328988"/>
          <p14:tracePt t="35572" x="4257675" y="3319463"/>
          <p14:tracePt t="35577" x="4248150" y="3319463"/>
          <p14:tracePt t="35586" x="4238625" y="3309938"/>
          <p14:tracePt t="35595" x="4221163" y="3309938"/>
          <p14:tracePt t="35603" x="4202113" y="3309938"/>
          <p14:tracePt t="35611" x="4194175" y="3309938"/>
          <p14:tracePt t="35619" x="4175125" y="3309938"/>
          <p14:tracePt t="35627" x="4165600" y="3309938"/>
          <p14:tracePt t="35635" x="4148138" y="3309938"/>
          <p14:tracePt t="35643" x="4121150" y="3309938"/>
          <p14:tracePt t="35651" x="4111625" y="3309938"/>
          <p14:tracePt t="35659" x="4084638" y="3309938"/>
          <p14:tracePt t="35667" x="4075113" y="3309938"/>
          <p14:tracePt t="35676" x="4065588" y="3309938"/>
          <p14:tracePt t="35683" x="4038600" y="3309938"/>
          <p14:tracePt t="35699" x="4021138" y="3309938"/>
          <p14:tracePt t="35709" x="3975100" y="3328988"/>
          <p14:tracePt t="35725" x="3929063" y="3338513"/>
          <p14:tracePt t="35740" x="3902075" y="3338513"/>
          <p14:tracePt t="35745" x="3883025" y="3338513"/>
          <p14:tracePt t="35754" x="3875088" y="3338513"/>
          <p14:tracePt t="35761" x="3856038" y="3338513"/>
          <p14:tracePt t="35770" x="3838575" y="3338513"/>
          <p14:tracePt t="35778" x="3810000" y="3346450"/>
          <p14:tracePt t="35786" x="3802063" y="3346450"/>
          <p14:tracePt t="35794" x="3792538" y="3346450"/>
          <p14:tracePt t="35802" x="3783013" y="3346450"/>
          <p14:tracePt t="35810" x="3765550" y="3346450"/>
          <p14:tracePt t="35817" x="3756025" y="3346450"/>
          <p14:tracePt t="35826" x="3746500" y="3346450"/>
          <p14:tracePt t="35834" x="3719513" y="3346450"/>
          <p14:tracePt t="35841" x="3702050" y="3346450"/>
          <p14:tracePt t="35850" x="3683000" y="3346450"/>
          <p14:tracePt t="35858" x="3673475" y="3346450"/>
          <p14:tracePt t="35866" x="3665538" y="3346450"/>
          <p14:tracePt t="35874" x="3656013" y="3346450"/>
          <p14:tracePt t="35881" x="3646488" y="3346450"/>
          <p14:tracePt t="35891" x="3619500" y="3338513"/>
          <p14:tracePt t="35923" x="3600450" y="3338513"/>
          <p14:tracePt t="35931" x="3592513" y="3338513"/>
          <p14:tracePt t="35947" x="3582988" y="3338513"/>
          <p14:tracePt t="35953" x="3573463" y="3338513"/>
          <p14:tracePt t="35971" x="3556000" y="3338513"/>
          <p14:tracePt t="35979" x="3536950" y="3338513"/>
          <p14:tracePt t="35994" x="3509963" y="3338513"/>
          <p14:tracePt t="36002" x="3500438" y="3338513"/>
          <p14:tracePt t="36009" x="3473450" y="3346450"/>
          <p14:tracePt t="36019" x="3463925" y="3355975"/>
          <p14:tracePt t="36026" x="3446463" y="3365500"/>
          <p14:tracePt t="36035" x="3436938" y="3375025"/>
          <p14:tracePt t="36042" x="3419475" y="3382963"/>
          <p14:tracePt t="36050" x="3400425" y="3392488"/>
          <p14:tracePt t="36058" x="3390900" y="3392488"/>
          <p14:tracePt t="36066" x="3363913" y="3411538"/>
          <p14:tracePt t="36074" x="3363913" y="3419475"/>
          <p14:tracePt t="36082" x="3354388" y="3429000"/>
          <p14:tracePt t="36090" x="3346450" y="3429000"/>
          <p14:tracePt t="36098" x="3327400" y="3438525"/>
          <p14:tracePt t="36114" x="3317875" y="3446463"/>
          <p14:tracePt t="36123" x="3309938" y="3455988"/>
          <p14:tracePt t="36147" x="3300413" y="3465513"/>
          <p14:tracePt t="36161" x="3281363" y="3475038"/>
          <p14:tracePt t="36277" x="3281363" y="3482975"/>
          <p14:tracePt t="36315" x="3281363" y="3492500"/>
          <p14:tracePt t="36326" x="3273425" y="3502025"/>
          <p14:tracePt t="36835" x="3273425" y="3511550"/>
          <p14:tracePt t="36842" x="3273425" y="3538538"/>
          <p14:tracePt t="36850" x="3273425" y="3556000"/>
          <p14:tracePt t="36858" x="3273425" y="3575050"/>
          <p14:tracePt t="36866" x="3273425" y="3592513"/>
          <p14:tracePt t="36873" x="3290888" y="3621088"/>
          <p14:tracePt t="36882" x="3290888" y="3629025"/>
          <p14:tracePt t="36889" x="3290888" y="3648075"/>
          <p14:tracePt t="36908" x="3300413" y="3665538"/>
          <p14:tracePt t="36922" x="3309938" y="3675063"/>
          <p14:tracePt t="36996" x="3317875" y="3684588"/>
          <p14:tracePt t="37018" x="3317875" y="3675063"/>
          <p14:tracePt t="37025" x="3336925" y="3657600"/>
          <p14:tracePt t="37041" x="3346450" y="3638550"/>
          <p14:tracePt t="37058" x="3346450" y="3629025"/>
          <p14:tracePt t="37075" x="3346450" y="3621088"/>
          <p14:tracePt t="37091" x="3354388" y="3602038"/>
          <p14:tracePt t="37171" x="3363913" y="3592513"/>
          <p14:tracePt t="37195" x="3373438" y="3592513"/>
          <p14:tracePt t="37203" x="3373438" y="3602038"/>
          <p14:tracePt t="37211" x="3363913" y="3611563"/>
          <p14:tracePt t="37219" x="3354388" y="3611563"/>
          <p14:tracePt t="37227" x="3346450" y="3638550"/>
          <p14:tracePt t="37234" x="3336925" y="3648075"/>
          <p14:tracePt t="37242" x="3327400" y="3657600"/>
          <p14:tracePt t="37250" x="3317875" y="3675063"/>
          <p14:tracePt t="37267" x="3309938" y="3684588"/>
          <p14:tracePt t="37276" x="3300413" y="3694113"/>
          <p14:tracePt t="37283" x="3281363" y="3711575"/>
          <p14:tracePt t="37290" x="3273425" y="3711575"/>
          <p14:tracePt t="37298" x="3273425" y="3721100"/>
          <p14:tracePt t="37307" x="3254375" y="372110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割り込み許可フラグと</a:t>
            </a:r>
            <a:r>
              <a:rPr kumimoji="1" lang="en-US" altLang="ja-JP" dirty="0" err="1"/>
              <a:t>mepc</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en-US" altLang="ja-JP" sz="2400" dirty="0"/>
              <a:t>always @(</a:t>
            </a:r>
            <a:r>
              <a:rPr lang="en-US" altLang="ja-JP" sz="2400" dirty="0" err="1"/>
              <a:t>posedge</a:t>
            </a:r>
            <a:r>
              <a:rPr lang="en-US" altLang="ja-JP" sz="2400" dirty="0"/>
              <a:t> </a:t>
            </a:r>
            <a:r>
              <a:rPr lang="en-US" altLang="ja-JP" sz="2400" dirty="0" err="1"/>
              <a:t>clk</a:t>
            </a:r>
            <a:r>
              <a:rPr lang="en-US" altLang="ja-JP" sz="2400" dirty="0"/>
              <a:t> or </a:t>
            </a:r>
            <a:r>
              <a:rPr lang="en-US" altLang="ja-JP" sz="2400" dirty="0" err="1"/>
              <a:t>negedge</a:t>
            </a:r>
            <a:r>
              <a:rPr lang="en-US" altLang="ja-JP" sz="2400" dirty="0"/>
              <a:t> </a:t>
            </a:r>
            <a:r>
              <a:rPr lang="en-US" altLang="ja-JP" sz="2400" dirty="0" err="1"/>
              <a:t>rst_n</a:t>
            </a:r>
            <a:r>
              <a:rPr lang="en-US" altLang="ja-JP" sz="2400" dirty="0"/>
              <a:t>) </a:t>
            </a:r>
          </a:p>
          <a:p>
            <a:pPr marL="0" indent="0">
              <a:buNone/>
            </a:pPr>
            <a:r>
              <a:rPr lang="en-US" altLang="ja-JP" sz="2400" dirty="0"/>
              <a:t>begin </a:t>
            </a:r>
          </a:p>
          <a:p>
            <a:pPr marL="0" indent="0">
              <a:buNone/>
            </a:pPr>
            <a:r>
              <a:rPr lang="en-US" altLang="ja-JP" sz="2400" dirty="0"/>
              <a:t>   if(!</a:t>
            </a:r>
            <a:r>
              <a:rPr lang="en-US" altLang="ja-JP" sz="2400" dirty="0" err="1"/>
              <a:t>rst_n</a:t>
            </a:r>
            <a:r>
              <a:rPr lang="en-US" altLang="ja-JP" sz="2400" dirty="0"/>
              <a:t>) </a:t>
            </a:r>
            <a:r>
              <a:rPr lang="en-US" altLang="ja-JP" sz="2400" dirty="0" err="1"/>
              <a:t>mstatus</a:t>
            </a:r>
            <a:r>
              <a:rPr lang="en-US" altLang="ja-JP" sz="2400" dirty="0"/>
              <a:t> &lt;= 1;</a:t>
            </a:r>
          </a:p>
          <a:p>
            <a:pPr marL="0" indent="0">
              <a:buNone/>
            </a:pPr>
            <a:r>
              <a:rPr lang="en-US" altLang="ja-JP" sz="2400" dirty="0"/>
              <a:t>   else if(</a:t>
            </a:r>
            <a:r>
              <a:rPr lang="en-US" altLang="ja-JP" sz="2400" dirty="0" err="1"/>
              <a:t>intrq</a:t>
            </a:r>
            <a:r>
              <a:rPr lang="en-US" altLang="ja-JP" sz="2400" dirty="0"/>
              <a:t> &amp; </a:t>
            </a:r>
            <a:r>
              <a:rPr lang="en-US" altLang="ja-JP" sz="2400" dirty="0" err="1"/>
              <a:t>mstatus</a:t>
            </a:r>
            <a:r>
              <a:rPr lang="en-US" altLang="ja-JP" sz="2400" dirty="0"/>
              <a:t>) </a:t>
            </a:r>
            <a:r>
              <a:rPr lang="en-US" altLang="ja-JP" sz="2400" dirty="0" err="1"/>
              <a:t>mstatus</a:t>
            </a:r>
            <a:r>
              <a:rPr lang="en-US" altLang="ja-JP" sz="2400" dirty="0"/>
              <a:t> &lt;= 0;</a:t>
            </a:r>
          </a:p>
          <a:p>
            <a:pPr marL="0" indent="0">
              <a:buNone/>
            </a:pPr>
            <a:r>
              <a:rPr lang="en-US" altLang="ja-JP" sz="2400" dirty="0"/>
              <a:t>   else if(</a:t>
            </a:r>
            <a:r>
              <a:rPr lang="en-US" altLang="ja-JP" sz="2400" dirty="0" err="1"/>
              <a:t>mret_op</a:t>
            </a:r>
            <a:r>
              <a:rPr lang="en-US" altLang="ja-JP" sz="2400" dirty="0"/>
              <a:t> ) </a:t>
            </a:r>
            <a:r>
              <a:rPr lang="en-US" altLang="ja-JP" sz="2400" dirty="0" err="1"/>
              <a:t>mstatus</a:t>
            </a:r>
            <a:r>
              <a:rPr lang="en-US" altLang="ja-JP" sz="2400" dirty="0"/>
              <a:t> &lt;= 1;</a:t>
            </a:r>
          </a:p>
          <a:p>
            <a:pPr marL="0" indent="0">
              <a:buNone/>
            </a:pPr>
            <a:r>
              <a:rPr lang="en-US" altLang="ja-JP" sz="2400" dirty="0"/>
              <a:t>end</a:t>
            </a:r>
          </a:p>
          <a:p>
            <a:pPr marL="0" indent="0">
              <a:buNone/>
            </a:pPr>
            <a:r>
              <a:rPr lang="en-US" altLang="ja-JP" sz="2400" dirty="0"/>
              <a:t>always @(</a:t>
            </a:r>
            <a:r>
              <a:rPr lang="en-US" altLang="ja-JP" sz="2400" dirty="0" err="1"/>
              <a:t>posedge</a:t>
            </a:r>
            <a:r>
              <a:rPr lang="en-US" altLang="ja-JP" sz="2400" dirty="0"/>
              <a:t> </a:t>
            </a:r>
            <a:r>
              <a:rPr lang="en-US" altLang="ja-JP" sz="2400" dirty="0" err="1"/>
              <a:t>clk</a:t>
            </a:r>
            <a:r>
              <a:rPr lang="en-US" altLang="ja-JP" sz="2400" dirty="0"/>
              <a:t> or </a:t>
            </a:r>
            <a:r>
              <a:rPr lang="en-US" altLang="ja-JP" sz="2400" dirty="0" err="1"/>
              <a:t>negedge</a:t>
            </a:r>
            <a:r>
              <a:rPr lang="en-US" altLang="ja-JP" sz="2400" dirty="0"/>
              <a:t> </a:t>
            </a:r>
            <a:r>
              <a:rPr lang="en-US" altLang="ja-JP" sz="2400" dirty="0" err="1"/>
              <a:t>rst_n</a:t>
            </a:r>
            <a:r>
              <a:rPr lang="en-US" altLang="ja-JP" sz="2400" dirty="0"/>
              <a:t>) </a:t>
            </a:r>
          </a:p>
          <a:p>
            <a:pPr marL="0" indent="0">
              <a:buNone/>
            </a:pPr>
            <a:r>
              <a:rPr lang="en-US" altLang="ja-JP" sz="2400" dirty="0"/>
              <a:t>   if(!</a:t>
            </a:r>
            <a:r>
              <a:rPr lang="en-US" altLang="ja-JP" sz="2400" dirty="0" err="1"/>
              <a:t>rst_n</a:t>
            </a:r>
            <a:r>
              <a:rPr lang="en-US" altLang="ja-JP" sz="2400" dirty="0"/>
              <a:t>) </a:t>
            </a:r>
            <a:r>
              <a:rPr lang="en-US" altLang="ja-JP" sz="2400" dirty="0" err="1"/>
              <a:t>mepc</a:t>
            </a:r>
            <a:r>
              <a:rPr lang="en-US" altLang="ja-JP" sz="2400" dirty="0"/>
              <a:t> &lt;= 0;</a:t>
            </a:r>
          </a:p>
          <a:p>
            <a:pPr marL="0" indent="0">
              <a:buNone/>
            </a:pPr>
            <a:r>
              <a:rPr lang="en-US" altLang="ja-JP" sz="2400" dirty="0"/>
              <a:t>   else if(</a:t>
            </a:r>
            <a:r>
              <a:rPr lang="en-US" altLang="ja-JP" sz="2400" dirty="0" err="1"/>
              <a:t>intrq</a:t>
            </a:r>
            <a:r>
              <a:rPr lang="en-US" altLang="ja-JP" sz="2400" dirty="0"/>
              <a:t> &amp; </a:t>
            </a:r>
            <a:r>
              <a:rPr lang="en-US" altLang="ja-JP" sz="2400" dirty="0" err="1"/>
              <a:t>mstatus</a:t>
            </a:r>
            <a:r>
              <a:rPr lang="en-US" altLang="ja-JP" sz="2400" dirty="0"/>
              <a:t>) </a:t>
            </a:r>
            <a:r>
              <a:rPr lang="en-US" altLang="ja-JP" sz="2400" dirty="0" err="1"/>
              <a:t>mepc</a:t>
            </a:r>
            <a:r>
              <a:rPr lang="en-US" altLang="ja-JP" sz="2400" dirty="0"/>
              <a:t> &lt;= pc;</a:t>
            </a:r>
          </a:p>
          <a:p>
            <a:endParaRPr kumimoji="1" lang="ja-JP" altLang="en-US" dirty="0"/>
          </a:p>
        </p:txBody>
      </p:sp>
      <p:sp>
        <p:nvSpPr>
          <p:cNvPr id="4" name="角丸四角形吹き出し 3"/>
          <p:cNvSpPr/>
          <p:nvPr/>
        </p:nvSpPr>
        <p:spPr>
          <a:xfrm>
            <a:off x="5220072" y="2204864"/>
            <a:ext cx="3600400" cy="767663"/>
          </a:xfrm>
          <a:prstGeom prst="wedgeRoundRect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割り込み許可フラグの制御</a:t>
            </a:r>
            <a:endParaRPr lang="en-US" altLang="ja-JP" dirty="0"/>
          </a:p>
        </p:txBody>
      </p:sp>
      <p:sp>
        <p:nvSpPr>
          <p:cNvPr id="5" name="角丸四角形吹き出し 4"/>
          <p:cNvSpPr/>
          <p:nvPr/>
        </p:nvSpPr>
        <p:spPr>
          <a:xfrm>
            <a:off x="5543600" y="3375921"/>
            <a:ext cx="3600400" cy="767663"/>
          </a:xfrm>
          <a:prstGeom prst="wedgeRoundRectCallout">
            <a:avLst>
              <a:gd name="adj1" fmla="val -26990"/>
              <a:gd name="adj2" fmla="val 140105"/>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割り込みが掛かるとそのときの</a:t>
            </a:r>
            <a:r>
              <a:rPr lang="en-US" altLang="ja-JP" dirty="0"/>
              <a:t>pc</a:t>
            </a:r>
            <a:r>
              <a:rPr lang="ja-JP" altLang="en-US" dirty="0"/>
              <a:t>が</a:t>
            </a:r>
            <a:r>
              <a:rPr lang="en-US" altLang="ja-JP" dirty="0" err="1"/>
              <a:t>mepc</a:t>
            </a:r>
            <a:r>
              <a:rPr lang="ja-JP" altLang="en-US" dirty="0" err="1"/>
              <a:t>に保</a:t>
            </a:r>
            <a:r>
              <a:rPr lang="ja-JP" altLang="en-US" dirty="0"/>
              <a:t>存される</a:t>
            </a:r>
            <a:endParaRPr lang="en-US" altLang="ja-JP" dirty="0"/>
          </a:p>
        </p:txBody>
      </p:sp>
      <p:pic>
        <p:nvPicPr>
          <p:cNvPr id="6" name="オーディオ 5">
            <a:hlinkClick r:id="" action="ppaction://media"/>
            <a:extLst>
              <a:ext uri="{FF2B5EF4-FFF2-40B4-BE49-F238E27FC236}">
                <a16:creationId xmlns:a16="http://schemas.microsoft.com/office/drawing/2014/main" id="{39D38713-B1CB-4A57-9925-21FB68215B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24885691"/>
      </p:ext>
    </p:extLst>
  </p:cSld>
  <p:clrMapOvr>
    <a:masterClrMapping/>
  </p:clrMapOvr>
  <mc:AlternateContent xmlns:mc="http://schemas.openxmlformats.org/markup-compatibility/2006">
    <mc:Choice xmlns:p14="http://schemas.microsoft.com/office/powerpoint/2010/main" Requires="p14">
      <p:transition spd="slow" p14:dur="2000" advTm="78075"/>
    </mc:Choice>
    <mc:Fallback>
      <p:transition spd="slow" advTm="78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259" x="3227388" y="3721100"/>
          <p14:tracePt t="1267" x="3154363" y="3721100"/>
          <p14:tracePt t="1275" x="3063875" y="3738563"/>
          <p14:tracePt t="1283" x="2908300" y="3767138"/>
          <p14:tracePt t="1291" x="2781300" y="3784600"/>
          <p14:tracePt t="1300" x="2708275" y="3794125"/>
          <p14:tracePt t="1307" x="2652713" y="3794125"/>
          <p14:tracePt t="1315" x="2606675" y="3803650"/>
          <p14:tracePt t="1331" x="2598738" y="3803650"/>
          <p14:tracePt t="1363" x="2579688" y="3803650"/>
          <p14:tracePt t="1371" x="2570163" y="3803650"/>
          <p14:tracePt t="1379" x="2562225" y="3803650"/>
          <p14:tracePt t="1387" x="2543175" y="3803650"/>
          <p14:tracePt t="1395" x="2525713" y="3803650"/>
          <p14:tracePt t="1411" x="2516188" y="3803650"/>
          <p14:tracePt t="1419" x="2498725" y="3803650"/>
          <p14:tracePt t="1427" x="2489200" y="3803650"/>
          <p14:tracePt t="1435" x="2479675" y="3794125"/>
          <p14:tracePt t="1451" x="2479675" y="3784600"/>
          <p14:tracePt t="1459" x="2479675" y="3748088"/>
          <p14:tracePt t="1467" x="2479675" y="3730625"/>
          <p14:tracePt t="1475" x="2479675" y="3702050"/>
          <p14:tracePt t="1485" x="2479675" y="3684588"/>
          <p14:tracePt t="1491" x="2479675" y="3657600"/>
          <p14:tracePt t="1499" x="2479675" y="3621088"/>
          <p14:tracePt t="1507" x="2479675" y="3592513"/>
          <p14:tracePt t="1516" x="2479675" y="3556000"/>
          <p14:tracePt t="1524" x="2479675" y="3538538"/>
          <p14:tracePt t="1533" x="2479675" y="3511550"/>
          <p14:tracePt t="1542" x="2479675" y="3465513"/>
          <p14:tracePt t="1557" x="2470150" y="3411538"/>
          <p14:tracePt t="1563" x="2470150" y="3392488"/>
          <p14:tracePt t="1574" x="2462213" y="3346450"/>
          <p14:tracePt t="1580" x="2462213" y="3319463"/>
          <p14:tracePt t="1589" x="2462213" y="3302000"/>
          <p14:tracePt t="1595" x="2452688" y="3255963"/>
          <p14:tracePt t="1604" x="2443163" y="3246438"/>
          <p14:tracePt t="1611" x="2443163" y="3228975"/>
          <p14:tracePt t="1619" x="2443163" y="3209925"/>
          <p14:tracePt t="1627" x="2443163" y="3200400"/>
          <p14:tracePt t="1635" x="2443163" y="3173413"/>
          <p14:tracePt t="1643" x="2443163" y="3155950"/>
          <p14:tracePt t="1651" x="2443163" y="3136900"/>
          <p14:tracePt t="1659" x="2443163" y="3127375"/>
          <p14:tracePt t="1667" x="2443163" y="3119438"/>
          <p14:tracePt t="1699" x="2443163" y="3090863"/>
          <p14:tracePt t="1737" x="2452688" y="3082925"/>
          <p14:tracePt t="1851" x="2470150" y="3082925"/>
          <p14:tracePt t="1860" x="2479675" y="3082925"/>
          <p14:tracePt t="1867" x="2479675" y="3073400"/>
          <p14:tracePt t="1875" x="2489200" y="3063875"/>
          <p14:tracePt t="1883" x="2498725" y="3054350"/>
          <p14:tracePt t="1892" x="2516188" y="3036888"/>
          <p14:tracePt t="1909" x="2533650" y="3017838"/>
          <p14:tracePt t="1934" x="2562225" y="2990850"/>
          <p14:tracePt t="1941" x="2570163" y="2982913"/>
          <p14:tracePt t="1947" x="2579688" y="2973388"/>
          <p14:tracePt t="1956" x="2616200" y="2946400"/>
          <p14:tracePt t="1972" x="2652713" y="2936875"/>
          <p14:tracePt t="1979" x="2652713" y="2927350"/>
          <p14:tracePt t="1987" x="2671763" y="2909888"/>
          <p14:tracePt t="1995" x="2689225" y="2900363"/>
          <p14:tracePt t="2008" x="2708275" y="2881313"/>
          <p14:tracePt t="2011" x="2716213" y="2873375"/>
          <p14:tracePt t="2020" x="2725738" y="2863850"/>
          <p14:tracePt t="2029" x="2744788" y="2854325"/>
          <p14:tracePt t="2036" x="2762250" y="2836863"/>
          <p14:tracePt t="2044" x="2798763" y="2808288"/>
          <p14:tracePt t="2052" x="2798763" y="2800350"/>
          <p14:tracePt t="2060" x="2844800" y="2781300"/>
          <p14:tracePt t="2068" x="2862263" y="2763838"/>
          <p14:tracePt t="2076" x="2908300" y="2744788"/>
          <p14:tracePt t="2084" x="2954338" y="2708275"/>
          <p14:tracePt t="2093" x="2971800" y="2698750"/>
          <p14:tracePt t="2101" x="2998788" y="2690813"/>
          <p14:tracePt t="2111" x="3035300" y="2654300"/>
          <p14:tracePt t="2115" x="3063875" y="2635250"/>
          <p14:tracePt t="2123" x="3081338" y="2617788"/>
          <p14:tracePt t="2131" x="3100388" y="2598738"/>
          <p14:tracePt t="2141" x="3108325" y="2581275"/>
          <p14:tracePt t="2147" x="3117850" y="2554288"/>
          <p14:tracePt t="2160" x="3127375" y="2554288"/>
          <p14:tracePt t="2164" x="3136900" y="2525713"/>
          <p14:tracePt t="2180" x="3154363" y="2508250"/>
          <p14:tracePt t="2188" x="3163888" y="2489200"/>
          <p14:tracePt t="2195" x="3171825" y="2481263"/>
          <p14:tracePt t="2219" x="3171825" y="2471738"/>
          <p14:tracePt t="2243" x="3181350" y="2462213"/>
          <p14:tracePt t="2277" x="3181350" y="2452688"/>
          <p14:tracePt t="2309" x="3181350" y="2444750"/>
          <p14:tracePt t="2371" x="3181350" y="2435225"/>
          <p14:tracePt t="2387" x="3181350" y="2425700"/>
          <p14:tracePt t="2411" x="3181350" y="2408238"/>
          <p14:tracePt t="2460" x="3181350" y="2398713"/>
          <p14:tracePt t="2469" x="3181350" y="2389188"/>
          <p14:tracePt t="2476" x="3181350" y="2352675"/>
          <p14:tracePt t="2489" x="3181350" y="2306638"/>
          <p14:tracePt t="2491" x="3181350" y="2270125"/>
          <p14:tracePt t="2499" x="3181350" y="2243138"/>
          <p14:tracePt t="2507" x="3181350" y="2197100"/>
          <p14:tracePt t="2516" x="3181350" y="2160588"/>
          <p14:tracePt t="2525" x="3208338" y="2097088"/>
          <p14:tracePt t="2532" x="3217863" y="2024063"/>
          <p14:tracePt t="2540" x="3236913" y="1997075"/>
          <p14:tracePt t="2552" x="3263900" y="1933575"/>
          <p14:tracePt t="2554" x="3273425" y="1906588"/>
          <p14:tracePt t="2563" x="3290888" y="1860550"/>
          <p14:tracePt t="2572" x="3309938" y="1833563"/>
          <p14:tracePt t="2580" x="3317875" y="1804988"/>
          <p14:tracePt t="2596" x="3327400" y="1760538"/>
          <p14:tracePt t="2613" x="3327400" y="1731963"/>
          <p14:tracePt t="2619" x="3346450" y="1714500"/>
          <p14:tracePt t="2635" x="3346450" y="1704975"/>
          <p14:tracePt t="2651" x="3346450" y="1687513"/>
          <p14:tracePt t="2675" x="3346450" y="1677988"/>
          <p14:tracePt t="2691" x="3346450" y="1668463"/>
          <p14:tracePt t="2725" x="3346450" y="1651000"/>
          <p14:tracePt t="2740" x="3346450" y="1641475"/>
          <p14:tracePt t="2749" x="3346450" y="1631950"/>
          <p14:tracePt t="2773" x="3346450" y="1624013"/>
          <p14:tracePt t="2819" x="3346450" y="1595438"/>
          <p14:tracePt t="2882" x="3336925" y="1587500"/>
          <p14:tracePt t="2917" x="3336925" y="1568450"/>
          <p14:tracePt t="2931" x="3336925" y="1558925"/>
          <p14:tracePt t="2947" x="3336925" y="1550988"/>
          <p14:tracePt t="2955" x="3336925" y="1541463"/>
          <p14:tracePt t="2963" x="3346450" y="1541463"/>
          <p14:tracePt t="2972" x="3354388" y="1541463"/>
          <p14:tracePt t="2979" x="3382963" y="1531938"/>
          <p14:tracePt t="2987" x="3400425" y="1531938"/>
          <p14:tracePt t="2995" x="3427413" y="1514475"/>
          <p14:tracePt t="3004" x="3446463" y="1514475"/>
          <p14:tracePt t="3011" x="3455988" y="1504950"/>
          <p14:tracePt t="3019" x="3463925" y="1504950"/>
          <p14:tracePt t="3027" x="3500438" y="1495425"/>
          <p14:tracePt t="3043" x="3519488" y="1485900"/>
          <p14:tracePt t="3051" x="3527425" y="1485900"/>
          <p14:tracePt t="3059" x="3546475" y="1477963"/>
          <p14:tracePt t="3067" x="3546475" y="1468438"/>
          <p14:tracePt t="3075" x="3563938" y="1458913"/>
          <p14:tracePt t="3100" x="3573463" y="1458913"/>
          <p14:tracePt t="3112" x="3582988" y="1449388"/>
          <p14:tracePt t="3123" x="3600450" y="1449388"/>
          <p14:tracePt t="3132" x="3609975" y="1449388"/>
          <p14:tracePt t="3148" x="3619500" y="1449388"/>
          <p14:tracePt t="3164" x="3636963" y="1449388"/>
          <p14:tracePt t="3178" x="3646488" y="1449388"/>
          <p14:tracePt t="3179" x="3656013" y="1449388"/>
          <p14:tracePt t="3189" x="3665538" y="1449388"/>
          <p14:tracePt t="3195" x="3683000" y="1449388"/>
          <p14:tracePt t="3203" x="3692525" y="1441450"/>
          <p14:tracePt t="3211" x="3692525" y="1431925"/>
          <p14:tracePt t="3227" x="3702050" y="1422400"/>
          <p14:tracePt t="3259" x="3719513" y="1412875"/>
          <p14:tracePt t="3323" x="3729038" y="1404938"/>
          <p14:tracePt t="3380" x="3738563" y="1404938"/>
          <p14:tracePt t="3387" x="3756025" y="1385888"/>
          <p14:tracePt t="3395" x="3765550" y="1385888"/>
          <p14:tracePt t="3403" x="3783013" y="1376363"/>
          <p14:tracePt t="3412" x="3783013" y="1368425"/>
          <p14:tracePt t="3420" x="3802063" y="1368425"/>
          <p14:tracePt t="3427" x="3819525" y="1358900"/>
          <p14:tracePt t="3435" x="3846513" y="1358900"/>
          <p14:tracePt t="3443" x="3883025" y="1339850"/>
          <p14:tracePt t="3451" x="3902075" y="1339850"/>
          <p14:tracePt t="3459" x="3929063" y="1331913"/>
          <p14:tracePt t="3467" x="3975100" y="1322388"/>
          <p14:tracePt t="3475" x="4011613" y="1322388"/>
          <p14:tracePt t="3483" x="4065588" y="1322388"/>
          <p14:tracePt t="3491" x="4111625" y="1322388"/>
          <p14:tracePt t="3499" x="4165600" y="1322388"/>
          <p14:tracePt t="3507" x="4202113" y="1322388"/>
          <p14:tracePt t="3515" x="4248150" y="1322388"/>
          <p14:tracePt t="3523" x="4284663" y="1322388"/>
          <p14:tracePt t="3531" x="4340225" y="1322388"/>
          <p14:tracePt t="3539" x="4394200" y="1322388"/>
          <p14:tracePt t="3549" x="4421188" y="1322388"/>
          <p14:tracePt t="3555" x="4457700" y="1312863"/>
          <p14:tracePt t="3563" x="4494213" y="1312863"/>
          <p14:tracePt t="3571" x="4513263" y="1303338"/>
          <p14:tracePt t="3579" x="4530725" y="1295400"/>
          <p14:tracePt t="3587" x="4540250" y="1295400"/>
          <p14:tracePt t="3596" x="4567238" y="1295400"/>
          <p14:tracePt t="3605" x="4576763" y="1295400"/>
          <p14:tracePt t="3613" x="4586288" y="1295400"/>
          <p14:tracePt t="3619" x="4613275" y="1295400"/>
          <p14:tracePt t="3635" x="4622800" y="1295400"/>
          <p14:tracePt t="3643" x="4630738" y="1295400"/>
          <p14:tracePt t="3651" x="4649788" y="1295400"/>
          <p14:tracePt t="3668" x="4659313" y="1295400"/>
          <p14:tracePt t="3683" x="4667250" y="1295400"/>
          <p14:tracePt t="3699" x="4676775" y="1295400"/>
          <p14:tracePt t="3715" x="4686300" y="1295400"/>
          <p14:tracePt t="3731" x="4695825" y="1295400"/>
          <p14:tracePt t="3739" x="4703763" y="1295400"/>
          <p14:tracePt t="3747" x="4713288" y="1295400"/>
          <p14:tracePt t="3755" x="4730750" y="1295400"/>
          <p14:tracePt t="3763" x="4749800" y="1295400"/>
          <p14:tracePt t="3772" x="4759325" y="1295400"/>
          <p14:tracePt t="3780" x="4776788" y="1295400"/>
          <p14:tracePt t="3788" x="4795838" y="1295400"/>
          <p14:tracePt t="3795" x="4832350" y="1303338"/>
          <p14:tracePt t="3803" x="4876800" y="1339850"/>
          <p14:tracePt t="3811" x="4905375" y="1349375"/>
          <p14:tracePt t="3819" x="4949825" y="1358900"/>
          <p14:tracePt t="3828" x="5005388" y="1385888"/>
          <p14:tracePt t="3835" x="5068888" y="1404938"/>
          <p14:tracePt t="3843" x="5114925" y="1412875"/>
          <p14:tracePt t="3851" x="5168900" y="1431925"/>
          <p14:tracePt t="3860" x="5214938" y="1449388"/>
          <p14:tracePt t="3867" x="5297488" y="1477963"/>
          <p14:tracePt t="3875" x="5341938" y="1485900"/>
          <p14:tracePt t="3891" x="5434013" y="1522413"/>
          <p14:tracePt t="3899" x="5487988" y="1531938"/>
          <p14:tracePt t="3907" x="5534025" y="1558925"/>
          <p14:tracePt t="3915" x="5551488" y="1568450"/>
          <p14:tracePt t="3924" x="5570538" y="1577975"/>
          <p14:tracePt t="3931" x="5588000" y="1587500"/>
          <p14:tracePt t="3939" x="5607050" y="1595438"/>
          <p14:tracePt t="3947" x="5634038" y="1614488"/>
          <p14:tracePt t="3963" x="5653088" y="1624013"/>
          <p14:tracePt t="3974" x="5661025" y="1624013"/>
          <p14:tracePt t="3979" x="5670550" y="1624013"/>
          <p14:tracePt t="3988" x="5680075" y="1624013"/>
          <p14:tracePt t="3995" x="5688013" y="1624013"/>
          <p14:tracePt t="4003" x="5697538" y="1624013"/>
          <p14:tracePt t="4011" x="5707063" y="1624013"/>
          <p14:tracePt t="4019" x="5716588" y="1624013"/>
          <p14:tracePt t="4027" x="5734050" y="1624013"/>
          <p14:tracePt t="4035" x="5743575" y="1624013"/>
          <p14:tracePt t="4043" x="5753100" y="1624013"/>
          <p14:tracePt t="4051" x="5761038" y="1624013"/>
          <p14:tracePt t="4059" x="5770563" y="1624013"/>
          <p14:tracePt t="4067" x="5780088" y="1624013"/>
          <p14:tracePt t="4075" x="5789613" y="1624013"/>
          <p14:tracePt t="4083" x="5807075" y="1631950"/>
          <p14:tracePt t="4091" x="5816600" y="1631950"/>
          <p14:tracePt t="4099" x="5826125" y="1631950"/>
          <p14:tracePt t="4109" x="5834063" y="1631950"/>
          <p14:tracePt t="4147" x="5853113" y="1631950"/>
          <p14:tracePt t="4163" x="5862638" y="1631950"/>
          <p14:tracePt t="4173" x="5870575" y="1631950"/>
          <p14:tracePt t="4195" x="5880100" y="1631950"/>
          <p14:tracePt t="4211" x="5899150" y="1631950"/>
          <p14:tracePt t="4269" x="5907088" y="1631950"/>
          <p14:tracePt t="4276" x="5916613" y="1624013"/>
          <p14:tracePt t="4284" x="5926138" y="1624013"/>
          <p14:tracePt t="4303" x="5943600" y="1614488"/>
          <p14:tracePt t="4307" x="5962650" y="1604963"/>
          <p14:tracePt t="4315" x="5972175" y="1587500"/>
          <p14:tracePt t="4323" x="5989638" y="1568450"/>
          <p14:tracePt t="4331" x="6007100" y="1550988"/>
          <p14:tracePt t="4339" x="6016625" y="1531938"/>
          <p14:tracePt t="4347" x="6053138" y="1504950"/>
          <p14:tracePt t="4355" x="6062663" y="1485900"/>
          <p14:tracePt t="4363" x="6080125" y="1468438"/>
          <p14:tracePt t="4371" x="6099175" y="1458913"/>
          <p14:tracePt t="4379" x="6116638" y="1449388"/>
          <p14:tracePt t="4388" x="6135688" y="1422400"/>
          <p14:tracePt t="4395" x="6145213" y="1422400"/>
          <p14:tracePt t="4403" x="6153150" y="1422400"/>
          <p14:tracePt t="4427" x="6172200" y="1412875"/>
          <p14:tracePt t="4491" x="6181725" y="1412875"/>
          <p14:tracePt t="4532" x="6189663" y="1412875"/>
          <p14:tracePt t="4660" x="6208713" y="1412875"/>
          <p14:tracePt t="5004" x="6218238" y="1404938"/>
          <p14:tracePt t="5011" x="6226175" y="1395413"/>
          <p14:tracePt t="5059" x="6226175" y="1385888"/>
          <p14:tracePt t="5084" x="6226175" y="1376363"/>
          <p14:tracePt t="5091" x="6235700" y="1368425"/>
          <p14:tracePt t="5302" x="6235700" y="1376363"/>
          <p14:tracePt t="5309" x="6235700" y="1385888"/>
          <p14:tracePt t="5324" x="6235700" y="1395413"/>
          <p14:tracePt t="5821" x="6235700" y="1404938"/>
          <p14:tracePt t="5834" x="6235700" y="1422400"/>
          <p14:tracePt t="5851" x="6226175" y="1431925"/>
          <p14:tracePt t="5980" x="6218238" y="1431925"/>
          <p14:tracePt t="6027" x="6218238" y="1422400"/>
          <p14:tracePt t="6043" x="6218238" y="1404938"/>
          <p14:tracePt t="6340" x="6208713" y="1422400"/>
          <p14:tracePt t="6347" x="6208713" y="1431925"/>
          <p14:tracePt t="6355" x="6199188" y="1441450"/>
          <p14:tracePt t="6371" x="6189663" y="1477963"/>
          <p14:tracePt t="6379" x="6181725" y="1485900"/>
          <p14:tracePt t="6395" x="6172200" y="1485900"/>
          <p14:tracePt t="6411" x="6162675" y="1504950"/>
          <p14:tracePt t="6443" x="6153150" y="1522413"/>
          <p14:tracePt t="6459" x="6153150" y="1531938"/>
          <p14:tracePt t="6475" x="6145213" y="1541463"/>
          <p14:tracePt t="6492" x="6135688" y="1550988"/>
          <p14:tracePt t="6508" x="6126163" y="1558925"/>
          <p14:tracePt t="6556" x="6116638" y="1568450"/>
          <p14:tracePt t="6611" x="6108700" y="1568450"/>
          <p14:tracePt t="6651" x="6099175" y="1568450"/>
          <p14:tracePt t="6683" x="6080125" y="1577975"/>
          <p14:tracePt t="6691" x="6072188" y="1577975"/>
          <p14:tracePt t="6699" x="6062663" y="1577975"/>
          <p14:tracePt t="6707" x="6043613" y="1587500"/>
          <p14:tracePt t="6715" x="6035675" y="1595438"/>
          <p14:tracePt t="6723" x="6007100" y="1614488"/>
          <p14:tracePt t="6731" x="5999163" y="1624013"/>
          <p14:tracePt t="6739" x="5972175" y="1651000"/>
          <p14:tracePt t="6748" x="5953125" y="1660525"/>
          <p14:tracePt t="6757" x="5899150" y="1704975"/>
          <p14:tracePt t="6764" x="5862638" y="1731963"/>
          <p14:tracePt t="6773" x="5834063" y="1760538"/>
          <p14:tracePt t="6783" x="5807075" y="1778000"/>
          <p14:tracePt t="6790" x="5770563" y="1814513"/>
          <p14:tracePt t="6796" x="5743575" y="1833563"/>
          <p14:tracePt t="6804" x="5697538" y="1870075"/>
          <p14:tracePt t="6811" x="5661025" y="1887538"/>
          <p14:tracePt t="6819" x="5634038" y="1914525"/>
          <p14:tracePt t="6827" x="5607050" y="1943100"/>
          <p14:tracePt t="6835" x="5588000" y="1960563"/>
          <p14:tracePt t="6843" x="5580063" y="1970088"/>
          <p14:tracePt t="6851" x="5570538" y="1970088"/>
          <p14:tracePt t="6859" x="5561013" y="1979613"/>
          <p14:tracePt t="6891" x="5551488" y="1979613"/>
          <p14:tracePt t="6925" x="5543550" y="1979613"/>
          <p14:tracePt t="6940" x="5524500" y="1979613"/>
          <p14:tracePt t="6947" x="5514975" y="1970088"/>
          <p14:tracePt t="6955" x="5514975" y="1960563"/>
          <p14:tracePt t="6963" x="5514975" y="1951038"/>
          <p14:tracePt t="6972" x="5514975" y="1933575"/>
          <p14:tracePt t="6979" x="5514975" y="1914525"/>
          <p14:tracePt t="6995" x="5507038" y="1906588"/>
          <p14:tracePt t="7006" x="5507038" y="1887538"/>
          <p14:tracePt t="7027" x="5497513" y="1878013"/>
          <p14:tracePt t="7059" x="5487988" y="1870075"/>
          <p14:tracePt t="7075" x="5478463" y="1870075"/>
          <p14:tracePt t="7091" x="5470525" y="1870075"/>
          <p14:tracePt t="7099" x="5461000" y="1870075"/>
          <p14:tracePt t="7109" x="5451475" y="1870075"/>
          <p14:tracePt t="7115" x="5441950" y="1870075"/>
          <p14:tracePt t="7123" x="5424488" y="1878013"/>
          <p14:tracePt t="7131" x="5405438" y="1878013"/>
          <p14:tracePt t="7139" x="5397500" y="1887538"/>
          <p14:tracePt t="7147" x="5378450" y="1887538"/>
          <p14:tracePt t="7157" x="5351463" y="1897063"/>
          <p14:tracePt t="7163" x="5334000" y="1914525"/>
          <p14:tracePt t="7174" x="5305425" y="1924050"/>
          <p14:tracePt t="7180" x="5287963" y="1933575"/>
          <p14:tracePt t="7189" x="5241925" y="1951038"/>
          <p14:tracePt t="7196" x="5214938" y="1970088"/>
          <p14:tracePt t="7207" x="5168900" y="1979613"/>
          <p14:tracePt t="7212" x="5122863" y="1987550"/>
          <p14:tracePt t="7220" x="5095875" y="1997075"/>
          <p14:tracePt t="7228" x="5059363" y="1997075"/>
          <p14:tracePt t="7235" x="5022850" y="1997075"/>
          <p14:tracePt t="7243" x="5005388" y="2016125"/>
          <p14:tracePt t="7251" x="4986338" y="2016125"/>
          <p14:tracePt t="7260" x="4949825" y="2016125"/>
          <p14:tracePt t="7268" x="4941888" y="2016125"/>
          <p14:tracePt t="7276" x="4932363" y="2016125"/>
          <p14:tracePt t="7284" x="4905375" y="2016125"/>
          <p14:tracePt t="7292" x="4895850" y="2016125"/>
          <p14:tracePt t="7308" x="4876800" y="2016125"/>
          <p14:tracePt t="7316" x="4868863" y="2016125"/>
          <p14:tracePt t="7324" x="4859338" y="2016125"/>
          <p14:tracePt t="7332" x="4849813" y="2016125"/>
          <p14:tracePt t="7347" x="4822825" y="2016125"/>
          <p14:tracePt t="7356" x="4813300" y="2024063"/>
          <p14:tracePt t="7372" x="4786313" y="2033588"/>
          <p14:tracePt t="7381" x="4767263" y="2043113"/>
          <p14:tracePt t="7395" x="4722813" y="2070100"/>
          <p14:tracePt t="7403" x="4713288" y="2070100"/>
          <p14:tracePt t="7412" x="4695825" y="2070100"/>
          <p14:tracePt t="7428" x="4676775" y="2079625"/>
          <p14:tracePt t="7443" x="4667250" y="2079625"/>
          <p14:tracePt t="7459" x="4649788" y="2079625"/>
          <p14:tracePt t="7475" x="4640263" y="2079625"/>
          <p14:tracePt t="7491" x="4630738" y="2079625"/>
          <p14:tracePt t="7507" x="4613275" y="2079625"/>
          <p14:tracePt t="7523" x="4603750" y="2079625"/>
          <p14:tracePt t="7531" x="4594225" y="2079625"/>
          <p14:tracePt t="7539" x="4586288" y="2079625"/>
          <p14:tracePt t="7547" x="4576763" y="2079625"/>
          <p14:tracePt t="7555" x="4567238" y="2079625"/>
          <p14:tracePt t="7563" x="4557713" y="2079625"/>
          <p14:tracePt t="7572" x="4549775" y="2079625"/>
          <p14:tracePt t="7579" x="4521200" y="2079625"/>
          <p14:tracePt t="7588" x="4513263" y="2079625"/>
          <p14:tracePt t="7604" x="4484688" y="2079625"/>
          <p14:tracePt t="7612" x="4476750" y="2079625"/>
          <p14:tracePt t="7623" x="4448175" y="2079625"/>
          <p14:tracePt t="7631" x="4430713" y="2079625"/>
          <p14:tracePt t="7636" x="4421188" y="2079625"/>
          <p14:tracePt t="7644" x="4394200" y="2079625"/>
          <p14:tracePt t="7652" x="4376738" y="2079625"/>
          <p14:tracePt t="7660" x="4348163" y="2079625"/>
          <p14:tracePt t="7668" x="4330700" y="2070100"/>
          <p14:tracePt t="7676" x="4311650" y="2070100"/>
          <p14:tracePt t="7684" x="4294188" y="2070100"/>
          <p14:tracePt t="7693" x="4284663" y="2070100"/>
          <p14:tracePt t="7702" x="4257675" y="2070100"/>
          <p14:tracePt t="7716" x="4248150" y="2070100"/>
          <p14:tracePt t="7724" x="4221163" y="2070100"/>
          <p14:tracePt t="7732" x="4211638" y="2070100"/>
          <p14:tracePt t="7739" x="4202113" y="2070100"/>
          <p14:tracePt t="7747" x="4175125" y="2070100"/>
          <p14:tracePt t="7755" x="4165600" y="2070100"/>
          <p14:tracePt t="7775" x="4138613" y="2070100"/>
          <p14:tracePt t="7784" x="4129088" y="2070100"/>
          <p14:tracePt t="7790" x="4121150" y="2070100"/>
          <p14:tracePt t="7802" x="4102100" y="2079625"/>
          <p14:tracePt t="7803" x="4094163" y="2079625"/>
          <p14:tracePt t="7811" x="4084638" y="2079625"/>
          <p14:tracePt t="7827" x="4075113" y="2079625"/>
          <p14:tracePt t="7843" x="4065588" y="2079625"/>
          <p14:tracePt t="7851" x="4057650" y="2079625"/>
          <p14:tracePt t="7869" x="4048125" y="2079625"/>
          <p14:tracePt t="7884" x="4038600" y="2079625"/>
          <p14:tracePt t="7900" x="4021138" y="2070100"/>
          <p14:tracePt t="7916" x="4011613" y="2070100"/>
          <p14:tracePt t="7956" x="4002088" y="2070100"/>
          <p14:tracePt t="7964" x="3992563" y="2070100"/>
          <p14:tracePt t="7972" x="3984625" y="2070100"/>
          <p14:tracePt t="7989" x="3965575" y="2079625"/>
          <p14:tracePt t="8005" x="3948113" y="2089150"/>
          <p14:tracePt t="8012" x="3938588" y="2089150"/>
          <p14:tracePt t="8020" x="3929063" y="2089150"/>
          <p14:tracePt t="8028" x="3911600" y="2106613"/>
          <p14:tracePt t="8059" x="3892550" y="2106613"/>
          <p14:tracePt t="8468" x="3892550" y="2097088"/>
          <p14:tracePt t="8603" x="3892550" y="2089150"/>
          <p14:tracePt t="8611" x="3892550" y="2079625"/>
          <p14:tracePt t="8621" x="3902075" y="2070100"/>
          <p14:tracePt t="8627" x="3911600" y="2060575"/>
          <p14:tracePt t="8643" x="3919538" y="2052638"/>
          <p14:tracePt t="8651" x="3929063" y="2043113"/>
          <p14:tracePt t="8659" x="3938588" y="2043113"/>
          <p14:tracePt t="8993" x="3938588" y="2033588"/>
          <p14:tracePt t="9083" x="3948113" y="2033588"/>
          <p14:tracePt t="9099" x="3956050" y="2033588"/>
          <p14:tracePt t="9286" x="3965575" y="2033588"/>
          <p14:tracePt t="9351" x="3975100" y="2033588"/>
          <p14:tracePt t="9356" x="4002088" y="2033588"/>
          <p14:tracePt t="9368" x="4011613" y="2016125"/>
          <p14:tracePt t="9372" x="4011613" y="2006600"/>
          <p14:tracePt t="9379" x="4021138" y="1979613"/>
          <p14:tracePt t="9388" x="4029075" y="1951038"/>
          <p14:tracePt t="9395" x="4029075" y="1943100"/>
          <p14:tracePt t="9403" x="4048125" y="1924050"/>
          <p14:tracePt t="9427" x="4048125" y="1906588"/>
          <p14:tracePt t="9491" x="4048125" y="1933575"/>
          <p14:tracePt t="9500" x="4048125" y="1979613"/>
          <p14:tracePt t="9507" x="4048125" y="1997075"/>
          <p14:tracePt t="9515" x="4048125" y="2033588"/>
          <p14:tracePt t="9523" x="4048125" y="2052638"/>
          <p14:tracePt t="9532" x="4048125" y="2079625"/>
          <p14:tracePt t="9539" x="4048125" y="2097088"/>
          <p14:tracePt t="9548" x="4048125" y="2116138"/>
          <p14:tracePt t="9557" x="4048125" y="2125663"/>
          <p14:tracePt t="9604" x="4048125" y="2116138"/>
          <p14:tracePt t="9611" x="4048125" y="2089150"/>
          <p14:tracePt t="9619" x="4065588" y="2043113"/>
          <p14:tracePt t="9627" x="4075113" y="2024063"/>
          <p14:tracePt t="9635" x="4102100" y="1970088"/>
          <p14:tracePt t="9643" x="4111625" y="1951038"/>
          <p14:tracePt t="9651" x="4111625" y="1933575"/>
          <p14:tracePt t="9659" x="4121150" y="1897063"/>
          <p14:tracePt t="9669" x="4121150" y="1887538"/>
          <p14:tracePt t="9682" x="4121150" y="1878013"/>
          <p14:tracePt t="9684" x="4129088" y="1870075"/>
          <p14:tracePt t="9701" x="4129088" y="1851025"/>
          <p14:tracePt t="9708" x="4129088" y="1841500"/>
          <p14:tracePt t="9724" x="4148138" y="1824038"/>
          <p14:tracePt t="9828" x="4148138" y="1833563"/>
          <p14:tracePt t="9843" x="4138613" y="1851025"/>
          <p14:tracePt t="9852" x="4129088" y="1897063"/>
          <p14:tracePt t="9860" x="4102100" y="1914525"/>
          <p14:tracePt t="9869" x="4084638" y="1943100"/>
          <p14:tracePt t="9880" x="4048125" y="1987550"/>
          <p14:tracePt t="9883" x="4021138" y="2024063"/>
          <p14:tracePt t="9894" x="4002088" y="2052638"/>
          <p14:tracePt t="9899" x="3956050" y="2097088"/>
          <p14:tracePt t="9923" x="3829050" y="2179638"/>
          <p14:tracePt t="9931" x="3792538" y="2189163"/>
          <p14:tracePt t="9939" x="3746500" y="2206625"/>
          <p14:tracePt t="9948" x="3709988" y="2225675"/>
          <p14:tracePt t="9958" x="3673475" y="2225675"/>
          <p14:tracePt t="9964" x="3656013" y="2233613"/>
          <p14:tracePt t="9973" x="3609975" y="2233613"/>
          <p14:tracePt t="9980" x="3573463" y="2233613"/>
          <p14:tracePt t="9992" x="3527425" y="2243138"/>
          <p14:tracePt t="9995" x="3500438" y="2243138"/>
          <p14:tracePt t="10006" x="3473450" y="2243138"/>
          <p14:tracePt t="10011" x="3446463" y="2252663"/>
          <p14:tracePt t="10021" x="3427413" y="2262188"/>
          <p14:tracePt t="10027" x="3409950" y="2262188"/>
          <p14:tracePt t="10037" x="3390900" y="2262188"/>
          <p14:tracePt t="10043" x="3382963" y="2262188"/>
          <p14:tracePt t="10052" x="3373438" y="2262188"/>
          <p14:tracePt t="10060" x="3363913" y="2262188"/>
          <p14:tracePt t="10076" x="3336925" y="2262188"/>
          <p14:tracePt t="10084" x="3327400" y="2262188"/>
          <p14:tracePt t="10099" x="3317875" y="2270125"/>
          <p14:tracePt t="10107" x="3300413" y="2270125"/>
          <p14:tracePt t="10115" x="3281363" y="2279650"/>
          <p14:tracePt t="10123" x="3263900" y="2279650"/>
          <p14:tracePt t="10131" x="3244850" y="2289175"/>
          <p14:tracePt t="10139" x="3200400" y="2306638"/>
          <p14:tracePt t="10147" x="3154363" y="2335213"/>
          <p14:tracePt t="10156" x="3127375" y="2343150"/>
          <p14:tracePt t="10163" x="3063875" y="2379663"/>
          <p14:tracePt t="10173" x="3017838" y="2389188"/>
          <p14:tracePt t="10179" x="2981325" y="2398713"/>
          <p14:tracePt t="10188" x="2935288" y="2425700"/>
          <p14:tracePt t="10195" x="2871788" y="2444750"/>
          <p14:tracePt t="10204" x="2808288" y="2481263"/>
          <p14:tracePt t="10211" x="2716213" y="2498725"/>
          <p14:tracePt t="10219" x="2598738" y="2525713"/>
          <p14:tracePt t="10227" x="2506663" y="2571750"/>
          <p14:tracePt t="10235" x="2462213" y="2571750"/>
          <p14:tracePt t="10243" x="2406650" y="2589213"/>
          <p14:tracePt t="10252" x="2343150" y="2625725"/>
          <p14:tracePt t="10259" x="2279650" y="2654300"/>
          <p14:tracePt t="10267" x="2233613" y="2690813"/>
          <p14:tracePt t="10275" x="2170113" y="2717800"/>
          <p14:tracePt t="10283" x="2143125" y="2744788"/>
          <p14:tracePt t="10291" x="2106613" y="2754313"/>
          <p14:tracePt t="10299" x="2087563" y="2763838"/>
          <p14:tracePt t="10307" x="2070100" y="2781300"/>
          <p14:tracePt t="10315" x="2060575" y="2790825"/>
          <p14:tracePt t="10323" x="2051050" y="2790825"/>
          <p14:tracePt t="10420" x="2041525" y="2790825"/>
          <p14:tracePt t="10571" x="2041525" y="2781300"/>
          <p14:tracePt t="10603" x="2051050" y="2781300"/>
          <p14:tracePt t="10628" x="2070100" y="2771775"/>
          <p14:tracePt t="10651" x="2087563" y="2771775"/>
          <p14:tracePt t="10659" x="2097088" y="2771775"/>
          <p14:tracePt t="10708" x="2106613" y="2771775"/>
          <p14:tracePt t="10716" x="2114550" y="2771775"/>
          <p14:tracePt t="10734" x="2114550" y="2781300"/>
          <p14:tracePt t="10742" x="2124075" y="2800350"/>
          <p14:tracePt t="10763" x="2124075" y="2817813"/>
          <p14:tracePt t="10771" x="2124075" y="2827338"/>
          <p14:tracePt t="10780" x="2124075" y="2836863"/>
          <p14:tracePt t="10795" x="2133600" y="2844800"/>
          <p14:tracePt t="10836" x="2143125" y="2844800"/>
          <p14:tracePt t="10852" x="2151063" y="2854325"/>
          <p14:tracePt t="10918" x="2151063" y="2863850"/>
          <p14:tracePt t="10928" x="2160588" y="2873375"/>
          <p14:tracePt t="10987" x="2170113" y="2881313"/>
          <p14:tracePt t="11115" x="2179638" y="2881313"/>
          <p14:tracePt t="11139" x="2179638" y="2873375"/>
          <p14:tracePt t="11147" x="2187575" y="2863850"/>
          <p14:tracePt t="11189" x="2197100" y="2844800"/>
          <p14:tracePt t="11221" x="2197100" y="2836863"/>
          <p14:tracePt t="11293" x="2197100" y="2827338"/>
          <p14:tracePt t="11325" x="2206625" y="2817813"/>
          <p14:tracePt t="11459" x="2214563" y="2817813"/>
          <p14:tracePt t="11491" x="2224088" y="2817813"/>
          <p14:tracePt t="11515" x="2233613" y="2817813"/>
          <p14:tracePt t="11555" x="2243138" y="2817813"/>
          <p14:tracePt t="11603" x="2251075" y="2817813"/>
          <p14:tracePt t="11619" x="2260600" y="2817813"/>
          <p14:tracePt t="11643" x="2287588" y="2817813"/>
          <p14:tracePt t="11678" x="2297113" y="2817813"/>
          <p14:tracePt t="11691" x="2306638" y="2817813"/>
          <p14:tracePt t="11699" x="2316163" y="2808288"/>
          <p14:tracePt t="11739" x="2316163" y="2800350"/>
          <p14:tracePt t="11747" x="2324100" y="2800350"/>
          <p14:tracePt t="11787" x="2333625" y="2800350"/>
          <p14:tracePt t="11981" x="2343150" y="2800350"/>
          <p14:tracePt t="11995" x="2343150" y="2817813"/>
          <p14:tracePt t="12003" x="2343150" y="2827338"/>
          <p14:tracePt t="12012" x="2343150" y="2836863"/>
          <p14:tracePt t="12021" x="2333625" y="2844800"/>
          <p14:tracePt t="12028" x="2324100" y="2854325"/>
          <p14:tracePt t="12035" x="2316163" y="2863850"/>
          <p14:tracePt t="12043" x="2306638" y="2881313"/>
          <p14:tracePt t="12053" x="2306638" y="2890838"/>
          <p14:tracePt t="12061" x="2297113" y="2900363"/>
          <p14:tracePt t="12069" x="2287588" y="2917825"/>
          <p14:tracePt t="12085" x="2279650" y="2927350"/>
          <p14:tracePt t="12108" x="2260600" y="2946400"/>
          <p14:tracePt t="12131" x="2251075" y="2954338"/>
          <p14:tracePt t="12604" x="2251075" y="2946400"/>
          <p14:tracePt t="12614" x="2251075" y="2936875"/>
          <p14:tracePt t="12620" x="2251075" y="2927350"/>
          <p14:tracePt t="12629" x="2260600" y="2917825"/>
          <p14:tracePt t="12651" x="2270125" y="2909888"/>
          <p14:tracePt t="12691" x="2279650" y="2900363"/>
          <p14:tracePt t="12784" x="2287588" y="2900363"/>
          <p14:tracePt t="12819" x="2297113" y="2900363"/>
          <p14:tracePt t="12837" x="2306638" y="2900363"/>
          <p14:tracePt t="12865" x="2333625" y="2900363"/>
          <p14:tracePt t="12867" x="2343150" y="2900363"/>
          <p14:tracePt t="12883" x="2360613" y="2881313"/>
          <p14:tracePt t="12899" x="2370138" y="2881313"/>
          <p14:tracePt t="12915" x="2379663" y="2873375"/>
          <p14:tracePt t="12939" x="2397125" y="2863850"/>
          <p14:tracePt t="12955" x="2406650" y="2863850"/>
          <p14:tracePt t="12971" x="2416175" y="2854325"/>
          <p14:tracePt t="13092" x="2425700" y="2854325"/>
          <p14:tracePt t="13116" x="2433638" y="2854325"/>
          <p14:tracePt t="13142" x="2433638" y="2863850"/>
          <p14:tracePt t="13309" x="2443163" y="2873375"/>
          <p14:tracePt t="13325" x="2452688" y="2873375"/>
          <p14:tracePt t="13366" x="2462213" y="2873375"/>
          <p14:tracePt t="13377" x="2470150" y="2873375"/>
          <p14:tracePt t="13395" x="2489200" y="2873375"/>
          <p14:tracePt t="13404" x="2498725" y="2873375"/>
          <p14:tracePt t="13414" x="2506663" y="2873375"/>
          <p14:tracePt t="13430" x="2516188" y="2873375"/>
          <p14:tracePt t="13443" x="2525713" y="2873375"/>
          <p14:tracePt t="13452" x="2533650" y="2873375"/>
          <p14:tracePt t="13459" x="2552700" y="2873375"/>
          <p14:tracePt t="13467" x="2570163" y="2873375"/>
          <p14:tracePt t="13475" x="2589213" y="2863850"/>
          <p14:tracePt t="13491" x="2598738" y="2863850"/>
          <p14:tracePt t="13499" x="2625725" y="2863850"/>
          <p14:tracePt t="13507" x="2625725" y="2854325"/>
          <p14:tracePt t="13516" x="2643188" y="2836863"/>
          <p14:tracePt t="13523" x="2652713" y="2836863"/>
          <p14:tracePt t="13531" x="2662238" y="2827338"/>
          <p14:tracePt t="13542" x="2671763" y="2817813"/>
          <p14:tracePt t="13554" x="2679700" y="2808288"/>
          <p14:tracePt t="13555" x="2698750" y="2808288"/>
          <p14:tracePt t="13563" x="2716213" y="2790825"/>
          <p14:tracePt t="13572" x="2725738" y="2781300"/>
          <p14:tracePt t="13845" x="2735263" y="2781300"/>
          <p14:tracePt t="14229" x="2744788" y="2781300"/>
          <p14:tracePt t="14292" x="2744788" y="2790825"/>
          <p14:tracePt t="14299" x="2752725" y="2800350"/>
          <p14:tracePt t="15204" x="2762250" y="2808288"/>
          <p14:tracePt t="15235" x="2771775" y="2808288"/>
          <p14:tracePt t="15252" x="2771775" y="2800350"/>
          <p14:tracePt t="15260" x="2781300" y="2790825"/>
          <p14:tracePt t="15277" x="2789238" y="2781300"/>
          <p14:tracePt t="15287" x="2798763" y="2771775"/>
          <p14:tracePt t="15306" x="2808288" y="2763838"/>
          <p14:tracePt t="15307" x="2817813" y="2763838"/>
          <p14:tracePt t="15315" x="2825750" y="2763838"/>
          <p14:tracePt t="15323" x="2835275" y="2754313"/>
          <p14:tracePt t="15331" x="2844800" y="2754313"/>
          <p14:tracePt t="15347" x="2871788" y="2744788"/>
          <p14:tracePt t="15363" x="2881313" y="2744788"/>
          <p14:tracePt t="15372" x="2898775" y="2744788"/>
          <p14:tracePt t="15379" x="2908300" y="2744788"/>
          <p14:tracePt t="15387" x="2917825" y="2744788"/>
          <p14:tracePt t="15395" x="2925763" y="2744788"/>
          <p14:tracePt t="15403" x="2954338" y="2744788"/>
          <p14:tracePt t="15419" x="2962275" y="2744788"/>
          <p14:tracePt t="15427" x="2981325" y="2744788"/>
          <p14:tracePt t="15435" x="2990850" y="2744788"/>
          <p14:tracePt t="15443" x="2998788" y="2744788"/>
          <p14:tracePt t="15451" x="3008313" y="2744788"/>
          <p14:tracePt t="15491" x="3017838" y="2744788"/>
          <p14:tracePt t="15515" x="3027363" y="2744788"/>
          <p14:tracePt t="15531" x="3035300" y="2744788"/>
          <p14:tracePt t="15555" x="3044825" y="2744788"/>
          <p14:tracePt t="15571" x="3063875" y="2744788"/>
          <p14:tracePt t="15587" x="3071813" y="2744788"/>
          <p14:tracePt t="15604" x="3081338" y="2744788"/>
          <p14:tracePt t="15635" x="3100388" y="2744788"/>
          <p14:tracePt t="15643" x="3108325" y="2744788"/>
          <p14:tracePt t="15651" x="3117850" y="2735263"/>
          <p14:tracePt t="15667" x="3127375" y="2735263"/>
          <p14:tracePt t="15675" x="3144838" y="2735263"/>
          <p14:tracePt t="15683" x="3163888" y="2727325"/>
          <p14:tracePt t="15699" x="3181350" y="2708275"/>
          <p14:tracePt t="15707" x="3190875" y="2708275"/>
          <p14:tracePt t="15723" x="3200400" y="2708275"/>
          <p14:tracePt t="15731" x="3208338" y="2698750"/>
          <p14:tracePt t="15739" x="3227388" y="2698750"/>
          <p14:tracePt t="15747" x="3244850" y="2690813"/>
          <p14:tracePt t="15755" x="3254375" y="2690813"/>
          <p14:tracePt t="15763" x="3273425" y="2690813"/>
          <p14:tracePt t="15771" x="3281363" y="2690813"/>
          <p14:tracePt t="15779" x="3290888" y="2690813"/>
          <p14:tracePt t="15787" x="3309938" y="2690813"/>
          <p14:tracePt t="15795" x="3327400" y="2681288"/>
          <p14:tracePt t="15806" x="3336925" y="2681288"/>
          <p14:tracePt t="15812" x="3354388" y="2681288"/>
          <p14:tracePt t="15821" x="3363913" y="2681288"/>
          <p14:tracePt t="15831" x="3373438" y="2681288"/>
          <p14:tracePt t="15835" x="3382963" y="2681288"/>
          <p14:tracePt t="15843" x="3400425" y="2671763"/>
          <p14:tracePt t="15851" x="3409950" y="2662238"/>
          <p14:tracePt t="15867" x="3419475" y="2662238"/>
          <p14:tracePt t="15875" x="3436938" y="2662238"/>
          <p14:tracePt t="15889" x="3446463" y="2654300"/>
          <p14:tracePt t="16068" x="3436938" y="2662238"/>
          <p14:tracePt t="16084" x="3427413" y="2671763"/>
          <p14:tracePt t="16124" x="3419475" y="2671763"/>
          <p14:tracePt t="16140" x="3419475" y="2681288"/>
          <p14:tracePt t="16414" x="3427413" y="2662238"/>
          <p14:tracePt t="16421" x="3436938" y="2662238"/>
          <p14:tracePt t="16427" x="3455988" y="2654300"/>
          <p14:tracePt t="16436" x="3482975" y="2654300"/>
          <p14:tracePt t="16443" x="3500438" y="2644775"/>
          <p14:tracePt t="16452" x="3509963" y="2644775"/>
          <p14:tracePt t="16459" x="3536950" y="2635250"/>
          <p14:tracePt t="16467" x="3582988" y="2608263"/>
          <p14:tracePt t="16475" x="3600450" y="2608263"/>
          <p14:tracePt t="16484" x="3629025" y="2598738"/>
          <p14:tracePt t="16491" x="3656013" y="2581275"/>
          <p14:tracePt t="16500" x="3702050" y="2562225"/>
          <p14:tracePt t="16507" x="3709988" y="2554288"/>
          <p14:tracePt t="16523" x="3746500" y="2535238"/>
          <p14:tracePt t="16539" x="3765550" y="2517775"/>
          <p14:tracePt t="16555" x="3792538" y="2498725"/>
          <p14:tracePt t="16563" x="3792538" y="2489200"/>
          <p14:tracePt t="16579" x="3802063" y="2481263"/>
          <p14:tracePt t="16588" x="3802063" y="2471738"/>
          <p14:tracePt t="16595" x="3810000" y="2452688"/>
          <p14:tracePt t="16611" x="3819525" y="2444750"/>
          <p14:tracePt t="16628" x="3829050" y="2435225"/>
          <p14:tracePt t="16715" x="3829050" y="2452688"/>
          <p14:tracePt t="16724" x="3829050" y="2462213"/>
          <p14:tracePt t="16732" x="3829050" y="2481263"/>
          <p14:tracePt t="16739" x="3819525" y="2489200"/>
          <p14:tracePt t="16755" x="3819525" y="2498725"/>
          <p14:tracePt t="16763" x="3810000" y="2508250"/>
          <p14:tracePt t="16834" x="3792538" y="2498725"/>
          <p14:tracePt t="16845" x="3792538" y="2489200"/>
          <p14:tracePt t="16852" x="3792538" y="2481263"/>
          <p14:tracePt t="16861" x="3792538" y="2462213"/>
          <p14:tracePt t="16867" x="3792538" y="2452688"/>
          <p14:tracePt t="16875" x="3783013" y="2425700"/>
          <p14:tracePt t="16885" x="3783013" y="2416175"/>
          <p14:tracePt t="16910" x="3783013" y="2389188"/>
          <p14:tracePt t="17047" x="3765550" y="2389188"/>
          <p14:tracePt t="17069" x="3756025" y="2389188"/>
          <p14:tracePt t="17081" x="3746500" y="2389188"/>
          <p14:tracePt t="17083" x="3738563" y="2389188"/>
          <p14:tracePt t="17107" x="3719513" y="2389188"/>
          <p14:tracePt t="17123" x="3702050" y="2389188"/>
          <p14:tracePt t="17140" x="3683000" y="2398713"/>
          <p14:tracePt t="17147" x="3673475" y="2398713"/>
          <p14:tracePt t="17155" x="3665538" y="2398713"/>
          <p14:tracePt t="17165" x="3646488" y="2408238"/>
          <p14:tracePt t="17181" x="3636963" y="2416175"/>
          <p14:tracePt t="17190" x="3629025" y="2416175"/>
          <p14:tracePt t="17196" x="3619500" y="2425700"/>
          <p14:tracePt t="17213" x="3600450" y="2425700"/>
          <p14:tracePt t="17224" x="3592513" y="2425700"/>
          <p14:tracePt t="17229" x="3582988" y="2425700"/>
          <p14:tracePt t="17244" x="3556000" y="2435225"/>
          <p14:tracePt t="17252" x="3556000" y="2444750"/>
          <p14:tracePt t="17267" x="3546475" y="2444750"/>
          <p14:tracePt t="17275" x="3527425" y="2452688"/>
          <p14:tracePt t="17283" x="3519488" y="2452688"/>
          <p14:tracePt t="17291" x="3509963" y="2452688"/>
          <p14:tracePt t="17299" x="3500438" y="2452688"/>
          <p14:tracePt t="17315" x="3490913" y="2452688"/>
          <p14:tracePt t="17323" x="3482975" y="2452688"/>
          <p14:tracePt t="17339" x="3473450" y="2452688"/>
          <p14:tracePt t="17355" x="3463925" y="2452688"/>
          <p14:tracePt t="17371" x="3436938" y="2452688"/>
          <p14:tracePt t="17381" x="3427413" y="2462213"/>
          <p14:tracePt t="17387" x="3419475" y="2471738"/>
          <p14:tracePt t="17395" x="3400425" y="2489200"/>
          <p14:tracePt t="17405" x="3382963" y="2508250"/>
          <p14:tracePt t="17411" x="3373438" y="2517775"/>
          <p14:tracePt t="17421" x="3354388" y="2525713"/>
          <p14:tracePt t="17427" x="3336925" y="2535238"/>
          <p14:tracePt t="17441" x="3336925" y="2544763"/>
          <p14:tracePt t="17443" x="3317875" y="2562225"/>
          <p14:tracePt t="17459" x="3300413" y="2581275"/>
          <p14:tracePt t="17467" x="3290888" y="2589213"/>
          <p14:tracePt t="17475" x="3281363" y="2598738"/>
          <p14:tracePt t="17499" x="3263900" y="2608263"/>
          <p14:tracePt t="17531" x="3254375" y="2608263"/>
          <p14:tracePt t="17563" x="3244850" y="2608263"/>
          <p14:tracePt t="17595" x="3236913" y="2608263"/>
          <p14:tracePt t="17651" x="3227388" y="2608263"/>
          <p14:tracePt t="17955" x="3217863" y="2608263"/>
          <p14:tracePt t="17979" x="3208338" y="2617788"/>
          <p14:tracePt t="18007" x="3200400" y="2625725"/>
          <p14:tracePt t="18059" x="3190875" y="2625725"/>
          <p14:tracePt t="18067" x="3181350" y="2625725"/>
          <p14:tracePt t="18083" x="3163888" y="2625725"/>
          <p14:tracePt t="18143" x="3144838" y="2625725"/>
          <p14:tracePt t="18149" x="3136900" y="2625725"/>
          <p14:tracePt t="18160" x="3127375" y="2625725"/>
          <p14:tracePt t="18164" x="3108325" y="2644775"/>
          <p14:tracePt t="18174" x="3090863" y="2654300"/>
          <p14:tracePt t="18180" x="3071813" y="2671763"/>
          <p14:tracePt t="18190" x="3063875" y="2681288"/>
          <p14:tracePt t="18197" x="3044825" y="2698750"/>
          <p14:tracePt t="18206" x="2998788" y="2735263"/>
          <p14:tracePt t="18212" x="2971800" y="2754313"/>
          <p14:tracePt t="18221" x="2925763" y="2790825"/>
          <p14:tracePt t="18228" x="2881313" y="2800350"/>
          <p14:tracePt t="18238" x="2798763" y="2854325"/>
          <p14:tracePt t="18243" x="2744788" y="2863850"/>
          <p14:tracePt t="18252" x="2662238" y="2909888"/>
          <p14:tracePt t="18260" x="2616200" y="2909888"/>
          <p14:tracePt t="18268" x="2579688" y="2917825"/>
          <p14:tracePt t="18275" x="2533650" y="2917825"/>
          <p14:tracePt t="18284" x="2516188" y="2917825"/>
          <p14:tracePt t="18292" x="2489200" y="2917825"/>
          <p14:tracePt t="18299" x="2479675" y="2917825"/>
          <p14:tracePt t="18307" x="2470150" y="2917825"/>
          <p14:tracePt t="18315" x="2433638" y="2917825"/>
          <p14:tracePt t="18323" x="2416175" y="2909888"/>
          <p14:tracePt t="18331" x="2406650" y="2900363"/>
          <p14:tracePt t="18339" x="2379663" y="2873375"/>
          <p14:tracePt t="18347" x="2370138" y="2854325"/>
          <p14:tracePt t="18355" x="2360613" y="2817813"/>
          <p14:tracePt t="18363" x="2343150" y="2800350"/>
          <p14:tracePt t="18372" x="2333625" y="2790825"/>
          <p14:tracePt t="18379" x="2316163" y="2771775"/>
          <p14:tracePt t="18395" x="2297113" y="2754313"/>
          <p14:tracePt t="18411" x="2287588" y="2744788"/>
          <p14:tracePt t="18435" x="2270125" y="2735263"/>
          <p14:tracePt t="18443" x="2260600" y="2735263"/>
          <p14:tracePt t="18459" x="2243138" y="2727325"/>
          <p14:tracePt t="18467" x="2224088" y="2727325"/>
          <p14:tracePt t="18486" x="2214563" y="2727325"/>
          <p14:tracePt t="18491" x="2197100" y="2727325"/>
          <p14:tracePt t="18500" x="2179638" y="2727325"/>
          <p14:tracePt t="18507" x="2160588" y="2727325"/>
          <p14:tracePt t="18523" x="2143125" y="2727325"/>
          <p14:tracePt t="18531" x="2133600" y="2727325"/>
          <p14:tracePt t="18539" x="2124075" y="2727325"/>
          <p14:tracePt t="18547" x="2114550" y="2727325"/>
          <p14:tracePt t="18556" x="2097088" y="2727325"/>
          <p14:tracePt t="18571" x="2078038" y="2727325"/>
          <p14:tracePt t="18605" x="2070100" y="2735263"/>
          <p14:tracePt t="18612" x="2060575" y="2735263"/>
          <p14:tracePt t="18622" x="2051050" y="2744788"/>
          <p14:tracePt t="18630" x="2041525" y="2754313"/>
          <p14:tracePt t="18637" x="2033588" y="2763838"/>
          <p14:tracePt t="18643" x="2024063" y="2771775"/>
          <p14:tracePt t="18667" x="2014538" y="2781300"/>
          <p14:tracePt t="18731" x="2005013" y="2781300"/>
          <p14:tracePt t="18747" x="2005013" y="2763838"/>
          <p14:tracePt t="18755" x="2005013" y="2754313"/>
          <p14:tracePt t="18763" x="2005013" y="2727325"/>
          <p14:tracePt t="18771" x="2005013" y="2708275"/>
          <p14:tracePt t="18779" x="2005013" y="2681288"/>
          <p14:tracePt t="18788" x="2005013" y="2662238"/>
          <p14:tracePt t="18795" x="2005013" y="2644775"/>
          <p14:tracePt t="18804" x="2005013" y="2625725"/>
          <p14:tracePt t="18811" x="2005013" y="2617788"/>
          <p14:tracePt t="18820" x="2014538" y="2608263"/>
          <p14:tracePt t="18828" x="2014538" y="2598738"/>
          <p14:tracePt t="18843" x="2024063" y="2589213"/>
          <p14:tracePt t="18860" x="2033588" y="2589213"/>
          <p14:tracePt t="18867" x="2041525" y="2589213"/>
          <p14:tracePt t="18875" x="2051050" y="2589213"/>
          <p14:tracePt t="18889" x="2060575" y="2589213"/>
          <p14:tracePt t="18891" x="2078038" y="2589213"/>
          <p14:tracePt t="18907" x="2087563" y="2589213"/>
          <p14:tracePt t="18915" x="2106613" y="2589213"/>
          <p14:tracePt t="18924" x="2114550" y="2598738"/>
          <p14:tracePt t="18931" x="2124075" y="2608263"/>
          <p14:tracePt t="18939" x="2133600" y="2608263"/>
          <p14:tracePt t="18947" x="2160588" y="2625725"/>
          <p14:tracePt t="18955" x="2179638" y="2654300"/>
          <p14:tracePt t="18963" x="2206625" y="2662238"/>
          <p14:tracePt t="18971" x="2233613" y="2681288"/>
          <p14:tracePt t="18979" x="2251075" y="2681288"/>
          <p14:tracePt t="18987" x="2270125" y="2690813"/>
          <p14:tracePt t="18995" x="2306638" y="2690813"/>
          <p14:tracePt t="19005" x="2324100" y="2690813"/>
          <p14:tracePt t="19011" x="2360613" y="2698750"/>
          <p14:tracePt t="19020" x="2389188" y="2698750"/>
          <p14:tracePt t="19027" x="2425700" y="2698750"/>
          <p14:tracePt t="19035" x="2462213" y="2698750"/>
          <p14:tracePt t="19043" x="2479675" y="2698750"/>
          <p14:tracePt t="19051" x="2498725" y="2698750"/>
          <p14:tracePt t="19059" x="2516188" y="2698750"/>
          <p14:tracePt t="19067" x="2525713" y="2698750"/>
          <p14:tracePt t="19075" x="2552700" y="2698750"/>
          <p14:tracePt t="19091" x="2579688" y="2698750"/>
          <p14:tracePt t="19099" x="2589213" y="2698750"/>
          <p14:tracePt t="19107" x="2606675" y="2698750"/>
          <p14:tracePt t="19115" x="2635250" y="2698750"/>
          <p14:tracePt t="19123" x="2643188" y="2698750"/>
          <p14:tracePt t="19131" x="2652713" y="2698750"/>
          <p14:tracePt t="19139" x="2671763" y="2698750"/>
          <p14:tracePt t="19147" x="2679700" y="2698750"/>
          <p14:tracePt t="19156" x="2679700" y="2708275"/>
          <p14:tracePt t="19163" x="2689225" y="2708275"/>
          <p14:tracePt t="19173" x="2708275" y="2727325"/>
          <p14:tracePt t="19179" x="2716213" y="2727325"/>
          <p14:tracePt t="19188" x="2725738" y="2735263"/>
          <p14:tracePt t="19195" x="2744788" y="2744788"/>
          <p14:tracePt t="19203" x="2762250" y="2744788"/>
          <p14:tracePt t="19211" x="2781300" y="2754313"/>
          <p14:tracePt t="19220" x="2798763" y="2754313"/>
          <p14:tracePt t="19227" x="2817813" y="2771775"/>
          <p14:tracePt t="19237" x="2825750" y="2771775"/>
          <p14:tracePt t="19243" x="2835275" y="2771775"/>
          <p14:tracePt t="19251" x="2852738" y="2771775"/>
          <p14:tracePt t="19260" x="2889250" y="2771775"/>
          <p14:tracePt t="19272" x="2908300" y="2771775"/>
          <p14:tracePt t="19276" x="2944813" y="2744788"/>
          <p14:tracePt t="19284" x="2981325" y="2735263"/>
          <p14:tracePt t="19292" x="3017838" y="2727325"/>
          <p14:tracePt t="19305" x="3054350" y="2717800"/>
          <p14:tracePt t="19307" x="3090863" y="2708275"/>
          <p14:tracePt t="19315" x="3117850" y="2698750"/>
          <p14:tracePt t="19323" x="3163888" y="2671763"/>
          <p14:tracePt t="19331" x="3171825" y="2671763"/>
          <p14:tracePt t="19339" x="3208338" y="2671763"/>
          <p14:tracePt t="19347" x="3217863" y="2662238"/>
          <p14:tracePt t="19355" x="3244850" y="2662238"/>
          <p14:tracePt t="19364" x="3254375" y="2662238"/>
          <p14:tracePt t="19380" x="3273425" y="2662238"/>
          <p14:tracePt t="19391" x="3281363" y="2662238"/>
          <p14:tracePt t="19409" x="3290888" y="2662238"/>
          <p14:tracePt t="19412" x="3300413" y="2662238"/>
          <p14:tracePt t="19429" x="3317875" y="2662238"/>
          <p14:tracePt t="19435" x="3327400" y="2662238"/>
          <p14:tracePt t="19443" x="3336925" y="2662238"/>
          <p14:tracePt t="19451" x="3373438" y="2671763"/>
          <p14:tracePt t="19460" x="3382963" y="2681288"/>
          <p14:tracePt t="19468" x="3390900" y="2681288"/>
          <p14:tracePt t="19476" x="3409950" y="2698750"/>
          <p14:tracePt t="19489" x="3419475" y="2708275"/>
          <p14:tracePt t="19491" x="3427413" y="2717800"/>
          <p14:tracePt t="19507" x="3436938" y="2727325"/>
          <p14:tracePt t="19571" x="3436938" y="2735263"/>
          <p14:tracePt t="19603" x="3455988" y="2735263"/>
          <p14:tracePt t="19611" x="3455988" y="2727325"/>
          <p14:tracePt t="19621" x="3455988" y="2717800"/>
          <p14:tracePt t="19631" x="3455988" y="2708275"/>
          <p14:tracePt t="19635" x="3455988" y="2698750"/>
          <p14:tracePt t="19643" x="3463925" y="2681288"/>
          <p14:tracePt t="19667" x="3473450" y="2671763"/>
          <p14:tracePt t="20037" x="3473450" y="2662238"/>
          <p14:tracePt t="20114" x="3473450" y="2671763"/>
          <p14:tracePt t="20341" x="3473450" y="2681288"/>
          <p14:tracePt t="20348" x="3473450" y="2698750"/>
          <p14:tracePt t="20356" x="3473450" y="2717800"/>
          <p14:tracePt t="20363" x="3473450" y="2727325"/>
          <p14:tracePt t="20372" x="3473450" y="2754313"/>
          <p14:tracePt t="20379" x="3473450" y="2763838"/>
          <p14:tracePt t="20395" x="3473450" y="2781300"/>
          <p14:tracePt t="20403" x="3473450" y="2790825"/>
          <p14:tracePt t="20411" x="3473450" y="2800350"/>
          <p14:tracePt t="20420" x="3473450" y="2808288"/>
          <p14:tracePt t="20438" x="3463925" y="2817813"/>
          <p14:tracePt t="20539" x="3455988" y="2808288"/>
          <p14:tracePt t="20548" x="3455988" y="2800350"/>
          <p14:tracePt t="20563" x="3446463" y="2790825"/>
          <p14:tracePt t="20869" x="3455988" y="2790825"/>
          <p14:tracePt t="20901" x="3463925" y="2790825"/>
          <p14:tracePt t="20930" x="3490913" y="2781300"/>
          <p14:tracePt t="20955" x="3500438" y="2781300"/>
          <p14:tracePt t="20972" x="3519488" y="2771775"/>
          <p14:tracePt t="20987" x="3527425" y="2771775"/>
          <p14:tracePt t="20995" x="3536950" y="2771775"/>
          <p14:tracePt t="21004" x="3556000" y="2754313"/>
          <p14:tracePt t="21012" x="3556000" y="2744788"/>
          <p14:tracePt t="21023" x="3563938" y="2735263"/>
          <p14:tracePt t="21028" x="3582988" y="2717800"/>
          <p14:tracePt t="21038" x="3592513" y="2708275"/>
          <p14:tracePt t="21044" x="3600450" y="2698750"/>
          <p14:tracePt t="21052" x="3619500" y="2690813"/>
          <p14:tracePt t="21060" x="3636963" y="2671763"/>
          <p14:tracePt t="21079" x="3646488" y="2662238"/>
          <p14:tracePt t="21083" x="3656013" y="2662238"/>
          <p14:tracePt t="21099" x="3665538" y="2654300"/>
          <p14:tracePt t="21115" x="3683000" y="2644775"/>
          <p14:tracePt t="21131" x="3692525" y="2635250"/>
          <p14:tracePt t="21147" x="3702050" y="2625725"/>
          <p14:tracePt t="21179" x="3709988" y="2625725"/>
          <p14:tracePt t="21292" x="3719513" y="2617788"/>
          <p14:tracePt t="21475" x="3719513" y="2625725"/>
          <p14:tracePt t="21491" x="3719513" y="2635250"/>
          <p14:tracePt t="21499" x="3719513" y="2644775"/>
          <p14:tracePt t="21507" x="3719513" y="2654300"/>
          <p14:tracePt t="21523" x="3719513" y="2662238"/>
          <p14:tracePt t="21539" x="3719513" y="2671763"/>
          <p14:tracePt t="21563" x="3719513" y="2681288"/>
          <p14:tracePt t="21571" x="3719513" y="2698750"/>
          <p14:tracePt t="21587" x="3719513" y="2717800"/>
          <p14:tracePt t="21595" x="3719513" y="2727325"/>
          <p14:tracePt t="21603" x="3719513" y="2735263"/>
          <p14:tracePt t="21611" x="3719513" y="2744788"/>
          <p14:tracePt t="21619" x="3719513" y="2754313"/>
          <p14:tracePt t="21627" x="3719513" y="2763838"/>
          <p14:tracePt t="21637" x="3719513" y="2781300"/>
          <p14:tracePt t="21653" x="3719513" y="2790825"/>
          <p14:tracePt t="21691" x="3719513" y="2800350"/>
          <p14:tracePt t="21715" x="3719513" y="2817813"/>
          <p14:tracePt t="22331" x="3719513" y="2827338"/>
          <p14:tracePt t="22467" x="3709988" y="2827338"/>
          <p14:tracePt t="22475" x="3709988" y="2800350"/>
          <p14:tracePt t="22484" x="3709988" y="2790825"/>
          <p14:tracePt t="22491" x="3709988" y="2781300"/>
          <p14:tracePt t="22501" x="3709988" y="2744788"/>
          <p14:tracePt t="22508" x="3709988" y="2735263"/>
          <p14:tracePt t="22517" x="3709988" y="2717800"/>
          <p14:tracePt t="22524" x="3709988" y="2708275"/>
          <p14:tracePt t="22534" x="3709988" y="2698750"/>
          <p14:tracePt t="22547" x="3709988" y="2690813"/>
          <p14:tracePt t="22603" x="3702050" y="2681288"/>
          <p14:tracePt t="22612" x="3702050" y="2690813"/>
          <p14:tracePt t="22620" x="3692525" y="2708275"/>
          <p14:tracePt t="22628" x="3692525" y="2717800"/>
          <p14:tracePt t="22637" x="3683000" y="2744788"/>
          <p14:tracePt t="22644" x="3665538" y="2763838"/>
          <p14:tracePt t="22659" x="3656013" y="2771775"/>
          <p14:tracePt t="22668" x="3656013" y="2781300"/>
          <p14:tracePt t="22683" x="3646488" y="2790825"/>
          <p14:tracePt t="22740" x="3636963" y="2790825"/>
          <p14:tracePt t="22748" x="3629025" y="2790825"/>
          <p14:tracePt t="22756" x="3619500" y="2790825"/>
          <p14:tracePt t="22772" x="3609975" y="2790825"/>
          <p14:tracePt t="22783" x="3592513" y="2790825"/>
          <p14:tracePt t="22787" x="3582988" y="2790825"/>
          <p14:tracePt t="22795" x="3573463" y="2790825"/>
          <p14:tracePt t="22803" x="3563938" y="2790825"/>
          <p14:tracePt t="22822" x="3536950" y="2781300"/>
          <p14:tracePt t="22859" x="3527425" y="2781300"/>
          <p14:tracePt t="22875" x="3509963" y="2771775"/>
          <p14:tracePt t="22894" x="3490913" y="2771775"/>
          <p14:tracePt t="22900" x="3482975" y="2771775"/>
          <p14:tracePt t="22909" x="3463925" y="2771775"/>
          <p14:tracePt t="22923" x="3455988" y="2771775"/>
          <p14:tracePt t="22931" x="3446463" y="2771775"/>
          <p14:tracePt t="22940" x="3427413" y="2771775"/>
          <p14:tracePt t="22947" x="3419475" y="2771775"/>
          <p14:tracePt t="22955" x="3409950" y="2771775"/>
          <p14:tracePt t="22963" x="3390900" y="2771775"/>
          <p14:tracePt t="22971" x="3382963" y="2771775"/>
          <p14:tracePt t="22980" x="3363913" y="2771775"/>
          <p14:tracePt t="22988" x="3317875" y="2771775"/>
          <p14:tracePt t="22995" x="3300413" y="2771775"/>
          <p14:tracePt t="23004" x="3273425" y="2771775"/>
          <p14:tracePt t="23011" x="3244850" y="2771775"/>
          <p14:tracePt t="23020" x="3227388" y="2771775"/>
          <p14:tracePt t="23027" x="3200400" y="2771775"/>
          <p14:tracePt t="23036" x="3190875" y="2771775"/>
          <p14:tracePt t="23043" x="3171825" y="2771775"/>
          <p14:tracePt t="23051" x="3154363" y="2771775"/>
          <p14:tracePt t="23059" x="3136900" y="2771775"/>
          <p14:tracePt t="23067" x="3117850" y="2790825"/>
          <p14:tracePt t="23075" x="3108325" y="2800350"/>
          <p14:tracePt t="23083" x="3100388" y="2800350"/>
          <p14:tracePt t="23091" x="3090863" y="2800350"/>
          <p14:tracePt t="23099" x="3071813" y="2808288"/>
          <p14:tracePt t="23107" x="3054350" y="2817813"/>
          <p14:tracePt t="23115" x="3035300" y="2827338"/>
          <p14:tracePt t="23123" x="3008313" y="2836863"/>
          <p14:tracePt t="23131" x="2981325" y="2844800"/>
          <p14:tracePt t="23139" x="2962275" y="2844800"/>
          <p14:tracePt t="23147" x="2954338" y="2854325"/>
          <p14:tracePt t="23156" x="2935288" y="2854325"/>
          <p14:tracePt t="23163" x="2908300" y="2863850"/>
          <p14:tracePt t="23171" x="2871788" y="2863850"/>
          <p14:tracePt t="23179" x="2798763" y="2881313"/>
          <p14:tracePt t="23187" x="2725738" y="2900363"/>
          <p14:tracePt t="23195" x="2662238" y="2909888"/>
          <p14:tracePt t="23203" x="2570163" y="2927350"/>
          <p14:tracePt t="23211" x="2516188" y="2927350"/>
          <p14:tracePt t="23220" x="2452688" y="2946400"/>
          <p14:tracePt t="23227" x="2370138" y="2973388"/>
          <p14:tracePt t="23235" x="2316163" y="2990850"/>
          <p14:tracePt t="23243" x="2251075" y="3009900"/>
          <p14:tracePt t="23251" x="2206625" y="3017838"/>
          <p14:tracePt t="23259" x="2179638" y="3036888"/>
          <p14:tracePt t="23267" x="2151063" y="3036888"/>
          <p14:tracePt t="23275" x="2143125" y="3036888"/>
          <p14:tracePt t="23284" x="2124075" y="3054350"/>
          <p14:tracePt t="23292" x="2114550" y="3063875"/>
          <p14:tracePt t="23305" x="2106613" y="3073400"/>
          <p14:tracePt t="23309" x="2097088" y="3082925"/>
          <p14:tracePt t="23317" x="2097088" y="3090863"/>
          <p14:tracePt t="23323" x="2097088" y="3100388"/>
          <p14:tracePt t="23332" x="2087563" y="3100388"/>
          <p14:tracePt t="23355" x="2078038" y="3119438"/>
          <p14:tracePt t="23381" x="2070100" y="3119438"/>
          <p14:tracePt t="23387" x="2060575" y="3127375"/>
          <p14:tracePt t="23508" x="2060575" y="3136900"/>
          <p14:tracePt t="23524" x="2060575" y="3146425"/>
          <p14:tracePt t="23540" x="2060575" y="3155950"/>
          <p14:tracePt t="23550" x="2051050" y="3173413"/>
          <p14:tracePt t="23571" x="2051050" y="3182938"/>
          <p14:tracePt t="23579" x="2051050" y="3209925"/>
          <p14:tracePt t="23587" x="2041525" y="3219450"/>
          <p14:tracePt t="23595" x="2033588" y="3236913"/>
          <p14:tracePt t="23603" x="2033588" y="3246438"/>
          <p14:tracePt t="23611" x="2024063" y="3265488"/>
          <p14:tracePt t="23627" x="2024063" y="3282950"/>
          <p14:tracePt t="23636" x="2014538" y="3282950"/>
          <p14:tracePt t="23643" x="2014538" y="3292475"/>
          <p14:tracePt t="23651" x="2014538" y="3302000"/>
          <p14:tracePt t="23659" x="2005013" y="3309938"/>
          <p14:tracePt t="23675" x="2005013" y="3319463"/>
          <p14:tracePt t="24035" x="2005013" y="3309938"/>
          <p14:tracePt t="24243" x="1997075" y="3309938"/>
          <p14:tracePt t="24525" x="1987550" y="3309938"/>
          <p14:tracePt t="24540" x="1987550" y="3302000"/>
          <p14:tracePt t="24551" x="1987550" y="3292475"/>
          <p14:tracePt t="24555" x="1987550" y="3282950"/>
          <p14:tracePt t="24563" x="1987550" y="3265488"/>
          <p14:tracePt t="24571" x="1987550" y="3255963"/>
          <p14:tracePt t="24595" x="1987550" y="3236913"/>
          <p14:tracePt t="24611" x="1987550" y="3228975"/>
          <p14:tracePt t="24628" x="1997075" y="3219450"/>
          <p14:tracePt t="24651" x="2005013" y="3209925"/>
          <p14:tracePt t="24667" x="2005013" y="3200400"/>
          <p14:tracePt t="24675" x="2024063" y="3173413"/>
          <p14:tracePt t="24691" x="2041525" y="3155950"/>
          <p14:tracePt t="24699" x="2041525" y="3146425"/>
          <p14:tracePt t="24707" x="2051050" y="3146425"/>
          <p14:tracePt t="24715" x="2070100" y="3136900"/>
          <p14:tracePt t="24731" x="2070100" y="3109913"/>
          <p14:tracePt t="24739" x="2078038" y="3100388"/>
          <p14:tracePt t="24747" x="2078038" y="3090863"/>
          <p14:tracePt t="24755" x="2078038" y="3082925"/>
          <p14:tracePt t="24763" x="2087563" y="3054350"/>
          <p14:tracePt t="24785" x="2097088" y="3046413"/>
          <p14:tracePt t="24788" x="2106613" y="3036888"/>
          <p14:tracePt t="24931" x="2106613" y="3046413"/>
          <p14:tracePt t="24940" x="2106613" y="3054350"/>
          <p14:tracePt t="25397" x="2124075" y="3073400"/>
          <p14:tracePt t="25408" x="2151063" y="3073400"/>
          <p14:tracePt t="25411" x="2214563" y="3090863"/>
          <p14:tracePt t="25419" x="2251075" y="3100388"/>
          <p14:tracePt t="25427" x="2306638" y="3100388"/>
          <p14:tracePt t="25437" x="2343150" y="3100388"/>
          <p14:tracePt t="25443" x="2379663" y="3119438"/>
          <p14:tracePt t="25451" x="2406650" y="3119438"/>
          <p14:tracePt t="25459" x="2443163" y="3119438"/>
          <p14:tracePt t="25467" x="2470150" y="3119438"/>
          <p14:tracePt t="25475" x="2489200" y="3119438"/>
          <p14:tracePt t="25485" x="2506663" y="3119438"/>
          <p14:tracePt t="25500" x="2525713" y="3119438"/>
          <p14:tracePt t="25507" x="2562225" y="3119438"/>
          <p14:tracePt t="25515" x="2589213" y="3100388"/>
          <p14:tracePt t="25523" x="2616200" y="3090863"/>
          <p14:tracePt t="25533" x="2625725" y="3082925"/>
          <p14:tracePt t="25541" x="2643188" y="3082925"/>
          <p14:tracePt t="25548" x="2671763" y="3073400"/>
          <p14:tracePt t="25555" x="2708275" y="3054350"/>
          <p14:tracePt t="25564" x="2725738" y="3046413"/>
          <p14:tracePt t="25571" x="2735263" y="3046413"/>
          <p14:tracePt t="25580" x="2752725" y="3046413"/>
          <p14:tracePt t="25588" x="2771775" y="3036888"/>
          <p14:tracePt t="25596" x="2781300" y="3036888"/>
          <p14:tracePt t="25605" x="2789238" y="3036888"/>
          <p14:tracePt t="25612" x="2798763" y="3036888"/>
          <p14:tracePt t="25622" x="2808288" y="3036888"/>
          <p14:tracePt t="25638" x="2825750" y="3036888"/>
          <p14:tracePt t="25684" x="2835275" y="3036888"/>
          <p14:tracePt t="25867" x="2844800" y="3036888"/>
          <p14:tracePt t="25891" x="2852738" y="3054350"/>
          <p14:tracePt t="25907" x="2862263" y="3063875"/>
          <p14:tracePt t="25915" x="2881313" y="3073400"/>
          <p14:tracePt t="25931" x="2898775" y="3082925"/>
          <p14:tracePt t="25939" x="2908300" y="3090863"/>
          <p14:tracePt t="25947" x="2925763" y="3100388"/>
          <p14:tracePt t="25955" x="2935288" y="3100388"/>
          <p14:tracePt t="25963" x="2962275" y="3100388"/>
          <p14:tracePt t="25971" x="2981325" y="3100388"/>
          <p14:tracePt t="25979" x="2998788" y="3100388"/>
          <p14:tracePt t="25987" x="3008313" y="3100388"/>
          <p14:tracePt t="25995" x="3017838" y="3100388"/>
          <p14:tracePt t="26004" x="3044825" y="3100388"/>
          <p14:tracePt t="26012" x="3054350" y="3100388"/>
          <p14:tracePt t="26022" x="3081338" y="3109913"/>
          <p14:tracePt t="26028" x="3090863" y="3109913"/>
          <p14:tracePt t="26044" x="3100388" y="3109913"/>
          <p14:tracePt t="26052" x="3108325" y="3109913"/>
          <p14:tracePt t="26403" x="3117850" y="3109913"/>
          <p14:tracePt t="26436" x="3127375" y="3109913"/>
          <p14:tracePt t="26456" x="3144838" y="3127375"/>
          <p14:tracePt t="26459" x="3154363" y="3136900"/>
          <p14:tracePt t="26475" x="3171825" y="3155950"/>
          <p14:tracePt t="26486" x="3190875" y="3173413"/>
          <p14:tracePt t="26491" x="3208338" y="3182938"/>
          <p14:tracePt t="26500" x="3236913" y="3192463"/>
          <p14:tracePt t="26507" x="3281363" y="3209925"/>
          <p14:tracePt t="26515" x="3336925" y="3209925"/>
          <p14:tracePt t="26524" x="3427413" y="3209925"/>
          <p14:tracePt t="26532" x="3500438" y="3209925"/>
          <p14:tracePt t="26540" x="3592513" y="3209925"/>
          <p14:tracePt t="26552" x="3656013" y="3209925"/>
          <p14:tracePt t="26555" x="3729038" y="3209925"/>
          <p14:tracePt t="26563" x="3802063" y="3200400"/>
          <p14:tracePt t="26571" x="3883025" y="3173413"/>
          <p14:tracePt t="26579" x="3948113" y="3155950"/>
          <p14:tracePt t="26587" x="3992563" y="3127375"/>
          <p14:tracePt t="26595" x="4011613" y="3109913"/>
          <p14:tracePt t="26604" x="4029075" y="3100388"/>
          <p14:tracePt t="26611" x="4038600" y="3090863"/>
          <p14:tracePt t="26619" x="4048125" y="3082925"/>
          <p14:tracePt t="26627" x="4057650" y="3073400"/>
          <p14:tracePt t="26708" x="4057650" y="3082925"/>
          <p14:tracePt t="26716" x="4057650" y="3100388"/>
          <p14:tracePt t="26724" x="4057650" y="3119438"/>
          <p14:tracePt t="26732" x="4057650" y="3146425"/>
          <p14:tracePt t="26741" x="4057650" y="3155950"/>
          <p14:tracePt t="26747" x="4057650" y="3173413"/>
          <p14:tracePt t="26755" x="4057650" y="3192463"/>
          <p14:tracePt t="26764" x="4057650" y="3200400"/>
          <p14:tracePt t="26783" x="4057650" y="3209925"/>
          <p14:tracePt t="26787" x="4057650" y="3228975"/>
          <p14:tracePt t="26795" x="4057650" y="3236913"/>
          <p14:tracePt t="26803" x="4065588" y="3246438"/>
          <p14:tracePt t="26868" x="4084638" y="3246438"/>
          <p14:tracePt t="26876" x="4102100" y="3246438"/>
          <p14:tracePt t="26885" x="4129088" y="3246438"/>
          <p14:tracePt t="26892" x="4157663" y="3236913"/>
          <p14:tracePt t="26900" x="4194175" y="3219450"/>
          <p14:tracePt t="26907" x="4248150" y="3209925"/>
          <p14:tracePt t="26915" x="4294188" y="3173413"/>
          <p14:tracePt t="26925" x="4376738" y="3146425"/>
          <p14:tracePt t="26931" x="4448175" y="3127375"/>
          <p14:tracePt t="26941" x="4513263" y="3100388"/>
          <p14:tracePt t="26947" x="4594225" y="3082925"/>
          <p14:tracePt t="26955" x="4686300" y="3054350"/>
          <p14:tracePt t="26963" x="4749800" y="3036888"/>
          <p14:tracePt t="26971" x="4803775" y="3017838"/>
          <p14:tracePt t="26979" x="4868863" y="3017838"/>
          <p14:tracePt t="26987" x="4913313" y="3000375"/>
          <p14:tracePt t="26995" x="4932363" y="3000375"/>
          <p14:tracePt t="27004" x="4959350" y="3000375"/>
          <p14:tracePt t="27011" x="4978400" y="3000375"/>
          <p14:tracePt t="27020" x="4995863" y="3000375"/>
          <p14:tracePt t="27027" x="5005388" y="3000375"/>
          <p14:tracePt t="27036" x="5032375" y="3000375"/>
          <p14:tracePt t="27043" x="5032375" y="3009900"/>
          <p14:tracePt t="27059" x="5041900" y="3017838"/>
          <p14:tracePt t="27067" x="5059363" y="3027363"/>
          <p14:tracePt t="27075" x="5068888" y="3027363"/>
          <p14:tracePt t="27083" x="5078413" y="3036888"/>
          <p14:tracePt t="27099" x="5078413" y="3046413"/>
          <p14:tracePt t="27109" x="5086350" y="3054350"/>
          <p14:tracePt t="27116" x="5086350" y="3063875"/>
          <p14:tracePt t="27131" x="5095875" y="3073400"/>
          <p14:tracePt t="27142" x="5095875" y="3082925"/>
          <p14:tracePt t="27305" x="5105400" y="3082925"/>
          <p14:tracePt t="27382" x="5105400" y="3100388"/>
          <p14:tracePt t="27491" x="5114925" y="3109913"/>
          <p14:tracePt t="27604" x="5122863" y="3119438"/>
          <p14:tracePt t="27652" x="5132388" y="3119438"/>
          <p14:tracePt t="27668" x="5141913" y="3119438"/>
          <p14:tracePt t="27676" x="5151438" y="3127375"/>
          <p14:tracePt t="27683" x="5187950" y="3136900"/>
          <p14:tracePt t="27691" x="5214938" y="3155950"/>
          <p14:tracePt t="27699" x="5251450" y="3163888"/>
          <p14:tracePt t="27707" x="5314950" y="3182938"/>
          <p14:tracePt t="27718" x="5378450" y="3192463"/>
          <p14:tracePt t="27724" x="5434013" y="3219450"/>
          <p14:tracePt t="27732" x="5551488" y="3246438"/>
          <p14:tracePt t="27740" x="5607050" y="3255963"/>
          <p14:tracePt t="27747" x="5670550" y="3282950"/>
          <p14:tracePt t="27755" x="5734050" y="3302000"/>
          <p14:tracePt t="27763" x="5753100" y="3302000"/>
          <p14:tracePt t="27771" x="5789613" y="3302000"/>
          <p14:tracePt t="27779" x="5797550" y="3309938"/>
          <p14:tracePt t="27787" x="5816600" y="3309938"/>
          <p14:tracePt t="27803" x="5826125" y="3309938"/>
          <p14:tracePt t="28028" x="5834063" y="3309938"/>
          <p14:tracePt t="28067" x="5834063" y="3302000"/>
          <p14:tracePt t="28075" x="5826125" y="3292475"/>
          <p14:tracePt t="28091" x="5816600" y="3282950"/>
          <p14:tracePt t="28099" x="5816600" y="3265488"/>
          <p14:tracePt t="28107" x="5807075" y="3255963"/>
          <p14:tracePt t="28125" x="5789613" y="3236913"/>
          <p14:tracePt t="28181" x="5780088" y="3236913"/>
          <p14:tracePt t="28195" x="5770563" y="3228975"/>
          <p14:tracePt t="28211" x="5761038" y="3219450"/>
          <p14:tracePt t="28219" x="5753100" y="3209925"/>
          <p14:tracePt t="28262" x="5743575" y="3200400"/>
          <p14:tracePt t="28932" x="5743575" y="3192463"/>
          <p14:tracePt t="28941" x="5743575" y="3173413"/>
          <p14:tracePt t="28958" x="5753100" y="3163888"/>
          <p14:tracePt t="28967" x="5753100" y="3146425"/>
          <p14:tracePt t="28972" x="5753100" y="3127375"/>
          <p14:tracePt t="28979" x="5761038" y="3119438"/>
          <p14:tracePt t="28995" x="5761038" y="3100388"/>
          <p14:tracePt t="29011" x="5761038" y="3090863"/>
          <p14:tracePt t="29107" x="5761038" y="3100388"/>
          <p14:tracePt t="29115" x="5761038" y="3109913"/>
          <p14:tracePt t="29123" x="5761038" y="3119438"/>
          <p14:tracePt t="29131" x="5761038" y="3127375"/>
          <p14:tracePt t="29139" x="5761038" y="3136900"/>
          <p14:tracePt t="29156" x="5761038" y="3155950"/>
          <p14:tracePt t="29171" x="5761038" y="3163888"/>
          <p14:tracePt t="29195" x="5761038" y="3173413"/>
          <p14:tracePt t="29540" x="5753100" y="3173413"/>
          <p14:tracePt t="29556" x="5734050" y="3173413"/>
          <p14:tracePt t="29565" x="5724525" y="3182938"/>
          <p14:tracePt t="29572" x="5707063" y="3192463"/>
          <p14:tracePt t="29579" x="5680075" y="3209925"/>
          <p14:tracePt t="29587" x="5634038" y="3228975"/>
          <p14:tracePt t="29595" x="5570538" y="3273425"/>
          <p14:tracePt t="29603" x="5461000" y="3302000"/>
          <p14:tracePt t="29611" x="5360988" y="3328988"/>
          <p14:tracePt t="29619" x="5268913" y="3355975"/>
          <p14:tracePt t="29627" x="5151438" y="3382963"/>
          <p14:tracePt t="29636" x="5078413" y="3382963"/>
          <p14:tracePt t="29643" x="5005388" y="3411538"/>
          <p14:tracePt t="29651" x="4922838" y="3411538"/>
          <p14:tracePt t="29659" x="4849813" y="3411538"/>
          <p14:tracePt t="29667" x="4722813" y="3411538"/>
          <p14:tracePt t="29675" x="4576763" y="3411538"/>
          <p14:tracePt t="29683" x="4430713" y="3411538"/>
          <p14:tracePt t="29691" x="4284663" y="3402013"/>
          <p14:tracePt t="29699" x="4175125" y="3392488"/>
          <p14:tracePt t="29707" x="4038600" y="3328988"/>
          <p14:tracePt t="29715" x="3911600" y="3319463"/>
          <p14:tracePt t="29723" x="3783013" y="3273425"/>
          <p14:tracePt t="29731" x="3656013" y="3255963"/>
          <p14:tracePt t="29739" x="3519488" y="3246438"/>
          <p14:tracePt t="29747" x="3409950" y="3228975"/>
          <p14:tracePt t="29755" x="3300413" y="3228975"/>
          <p14:tracePt t="29763" x="3208338" y="3228975"/>
          <p14:tracePt t="29771" x="3154363" y="3228975"/>
          <p14:tracePt t="29779" x="3108325" y="3228975"/>
          <p14:tracePt t="29787" x="3054350" y="3228975"/>
          <p14:tracePt t="29796" x="3035300" y="3228975"/>
          <p14:tracePt t="29803" x="2998788" y="3228975"/>
          <p14:tracePt t="29811" x="2954338" y="3228975"/>
          <p14:tracePt t="29820" x="2935288" y="3246438"/>
          <p14:tracePt t="29828" x="2917825" y="3255963"/>
          <p14:tracePt t="29836" x="2898775" y="3282950"/>
          <p14:tracePt t="29843" x="2881313" y="3302000"/>
          <p14:tracePt t="29851" x="2844800" y="3328988"/>
          <p14:tracePt t="29859" x="2817813" y="3346450"/>
          <p14:tracePt t="29867" x="2798763" y="3365500"/>
          <p14:tracePt t="29875" x="2789238" y="3375025"/>
          <p14:tracePt t="29883" x="2752725" y="3411538"/>
          <p14:tracePt t="29904" x="2716213" y="3419475"/>
          <p14:tracePt t="29907" x="2708275" y="3419475"/>
          <p14:tracePt t="29915" x="2689225" y="3429000"/>
          <p14:tracePt t="29923" x="2662238" y="3455988"/>
          <p14:tracePt t="29932" x="2643188" y="3465513"/>
          <p14:tracePt t="29943" x="2635250" y="3465513"/>
          <p14:tracePt t="29948" x="2616200" y="3475038"/>
          <p14:tracePt t="29958" x="2598738" y="3492500"/>
          <p14:tracePt t="29964" x="2589213" y="3502025"/>
          <p14:tracePt t="29974" x="2579688" y="3502025"/>
          <p14:tracePt t="29979" x="2570163" y="3502025"/>
          <p14:tracePt t="29987" x="2562225" y="3511550"/>
          <p14:tracePt t="29995" x="2552700" y="3511550"/>
          <p14:tracePt t="30003" x="2525713" y="3529013"/>
          <p14:tracePt t="30021" x="2506663" y="3538538"/>
          <p14:tracePt t="30028" x="2498725" y="3538538"/>
          <p14:tracePt t="30039" x="2489200" y="3538538"/>
          <p14:tracePt t="30044" x="2470150" y="3548063"/>
          <p14:tracePt t="30051" x="2462213" y="3548063"/>
          <p14:tracePt t="30067" x="2452688" y="3548063"/>
          <p14:tracePt t="30091" x="2443163" y="3548063"/>
          <p14:tracePt t="30131" x="2425700" y="3548063"/>
          <p14:tracePt t="30203" x="2416175" y="3548063"/>
          <p14:tracePt t="30236" x="2406650" y="3548063"/>
          <p14:tracePt t="30257" x="2397125" y="3556000"/>
          <p14:tracePt t="30285" x="2389188" y="3565525"/>
          <p14:tracePt t="30381" x="2389188" y="3575050"/>
          <p14:tracePt t="30451" x="2370138" y="3584575"/>
          <p14:tracePt t="30493" x="2360613" y="3592513"/>
          <p14:tracePt t="30517" x="2360613" y="3602038"/>
          <p14:tracePt t="30525" x="2352675" y="3611563"/>
          <p14:tracePt t="30557" x="2352675" y="3621088"/>
          <p14:tracePt t="30761" x="2379663" y="3629025"/>
          <p14:tracePt t="30764" x="2452688" y="3629025"/>
          <p14:tracePt t="30773" x="2562225" y="3629025"/>
          <p14:tracePt t="30781" x="2635250" y="3629025"/>
          <p14:tracePt t="30787" x="2698750" y="3629025"/>
          <p14:tracePt t="30795" x="2771775" y="3611563"/>
          <p14:tracePt t="30803" x="2817813" y="3602038"/>
          <p14:tracePt t="30811" x="2852738" y="3602038"/>
          <p14:tracePt t="30820" x="2862263" y="3602038"/>
          <p14:tracePt t="30829" x="2889250" y="3592513"/>
          <p14:tracePt t="30836" x="2908300" y="3592513"/>
          <p14:tracePt t="30843" x="2944813" y="3592513"/>
          <p14:tracePt t="30851" x="2954338" y="3592513"/>
          <p14:tracePt t="30859" x="2962275" y="3592513"/>
          <p14:tracePt t="30867" x="2981325" y="3584575"/>
          <p14:tracePt t="30907" x="2990850" y="3584575"/>
          <p14:tracePt t="30948" x="2998788" y="3584575"/>
          <p14:tracePt t="30963" x="3017838" y="3584575"/>
          <p14:tracePt t="30971" x="3027363" y="3584575"/>
          <p14:tracePt t="30987" x="3035300" y="3592513"/>
          <p14:tracePt t="31004" x="3044825" y="3602038"/>
          <p14:tracePt t="31011" x="3054350" y="3611563"/>
          <p14:tracePt t="31027" x="3071813" y="3621088"/>
          <p14:tracePt t="31044" x="3081338" y="3621088"/>
          <p14:tracePt t="31051" x="3090863" y="3621088"/>
          <p14:tracePt t="31059" x="3108325" y="3629025"/>
          <p14:tracePt t="31075" x="3117850" y="3629025"/>
          <p14:tracePt t="31083" x="3144838" y="3648075"/>
          <p14:tracePt t="31091" x="3163888" y="3657600"/>
          <p14:tracePt t="31107" x="3171825" y="3657600"/>
          <p14:tracePt t="31115" x="3200400" y="3657600"/>
          <p14:tracePt t="31123" x="3217863" y="3657600"/>
          <p14:tracePt t="31131" x="3236913" y="3657600"/>
          <p14:tracePt t="31139" x="3254375" y="3657600"/>
          <p14:tracePt t="31147" x="3290888" y="3657600"/>
          <p14:tracePt t="31156" x="3336925" y="3657600"/>
          <p14:tracePt t="31163" x="3390900" y="3657600"/>
          <p14:tracePt t="31171" x="3446463" y="3657600"/>
          <p14:tracePt t="31179" x="3500438" y="3657600"/>
          <p14:tracePt t="31188" x="3556000" y="3657600"/>
          <p14:tracePt t="31195" x="3609975" y="3657600"/>
          <p14:tracePt t="31204" x="3673475" y="3657600"/>
          <p14:tracePt t="31211" x="3709988" y="3648075"/>
          <p14:tracePt t="31219" x="3775075" y="3638550"/>
          <p14:tracePt t="31227" x="3810000" y="3629025"/>
          <p14:tracePt t="31235" x="3856038" y="3621088"/>
          <p14:tracePt t="31243" x="3902075" y="3592513"/>
          <p14:tracePt t="31251" x="3919538" y="3584575"/>
          <p14:tracePt t="31260" x="3948113" y="3575050"/>
          <p14:tracePt t="31268" x="3956050" y="3565525"/>
          <p14:tracePt t="31276" x="3975100" y="3556000"/>
          <p14:tracePt t="31427" x="3975100" y="3575050"/>
          <p14:tracePt t="31435" x="3975100" y="3584575"/>
          <p14:tracePt t="31452" x="3975100" y="3592513"/>
          <p14:tracePt t="31467" x="3975100" y="3602038"/>
          <p14:tracePt t="31475" x="3975100" y="3621088"/>
          <p14:tracePt t="31771" x="3984625" y="3621088"/>
          <p14:tracePt t="31779" x="3992563" y="3629025"/>
          <p14:tracePt t="31787" x="4011613" y="3638550"/>
          <p14:tracePt t="31819" x="4029075" y="3638550"/>
          <p14:tracePt t="31836" x="4029075" y="3648075"/>
          <p14:tracePt t="31867" x="4038600" y="3648075"/>
          <p14:tracePt t="31877" x="4048125" y="3648075"/>
          <p14:tracePt t="31883" x="4057650" y="3657600"/>
          <p14:tracePt t="31899" x="4065588" y="3665538"/>
          <p14:tracePt t="31924" x="4075113" y="3675063"/>
          <p14:tracePt t="31963" x="4084638" y="3675063"/>
          <p14:tracePt t="32021" x="4094163" y="3684588"/>
          <p14:tracePt t="32631" x="4102100" y="3684588"/>
          <p14:tracePt t="32659" x="4111625" y="3684588"/>
          <p14:tracePt t="32667" x="4121150" y="3684588"/>
          <p14:tracePt t="32675" x="4129088" y="3684588"/>
          <p14:tracePt t="32691" x="4157663" y="3684588"/>
          <p14:tracePt t="32707" x="4175125" y="3657600"/>
          <p14:tracePt t="32723" x="4184650" y="3657600"/>
          <p14:tracePt t="32731" x="4202113" y="3648075"/>
          <p14:tracePt t="32739" x="4211638" y="3648075"/>
          <p14:tracePt t="32755" x="4230688" y="3648075"/>
          <p14:tracePt t="32763" x="4238625" y="3648075"/>
          <p14:tracePt t="32771" x="4248150" y="3648075"/>
          <p14:tracePt t="32787" x="4257675" y="3648075"/>
          <p14:tracePt t="32795" x="4284663" y="3648075"/>
          <p14:tracePt t="32811" x="4294188" y="3648075"/>
          <p14:tracePt t="32828" x="4311650" y="3648075"/>
          <p14:tracePt t="32839" x="4321175" y="3648075"/>
          <p14:tracePt t="32868" x="4330700" y="3648075"/>
          <p14:tracePt t="32900" x="4340225" y="3648075"/>
          <p14:tracePt t="33029" x="4348163" y="3648075"/>
          <p14:tracePt t="33741" x="4348163" y="3657600"/>
          <p14:tracePt t="33760" x="4357688" y="3657600"/>
          <p14:tracePt t="33783" x="4367213" y="3657600"/>
          <p14:tracePt t="33795" x="4376738" y="3657600"/>
          <p14:tracePt t="33811" x="4394200" y="3657600"/>
          <p14:tracePt t="33819" x="4403725" y="3665538"/>
          <p14:tracePt t="33835" x="4413250" y="3665538"/>
          <p14:tracePt t="33851" x="4430713" y="3665538"/>
          <p14:tracePt t="33861" x="4440238" y="3665538"/>
          <p14:tracePt t="33876" x="4448175" y="3665538"/>
          <p14:tracePt t="33883" x="4457700" y="3665538"/>
          <p14:tracePt t="33905" x="4476750" y="3665538"/>
          <p14:tracePt t="33923" x="4484688" y="3665538"/>
          <p14:tracePt t="33956" x="4494213" y="3665538"/>
          <p14:tracePt t="33972" x="4521200" y="3675063"/>
          <p14:tracePt t="33996" x="4540250" y="3675063"/>
          <p14:tracePt t="34011" x="4557713" y="3675063"/>
          <p14:tracePt t="34027" x="4576763" y="3684588"/>
          <p14:tracePt t="34581" x="4586288" y="3684588"/>
          <p14:tracePt t="34661" x="4576763" y="3684588"/>
          <p14:tracePt t="34680" x="4576763" y="3694113"/>
          <p14:tracePt t="34683" x="4576763" y="3702050"/>
          <p14:tracePt t="34691" x="4567238" y="3711575"/>
          <p14:tracePt t="34715" x="4567238" y="3738563"/>
          <p14:tracePt t="34723" x="4567238" y="3748088"/>
          <p14:tracePt t="34731" x="4567238" y="3757613"/>
          <p14:tracePt t="34739" x="4567238" y="3784600"/>
          <p14:tracePt t="34747" x="4567238" y="3794125"/>
          <p14:tracePt t="34755" x="4567238" y="3803650"/>
          <p14:tracePt t="34829" x="4567238" y="3784600"/>
          <p14:tracePt t="34834" x="4567238" y="3757613"/>
          <p14:tracePt t="34843" x="4567238" y="3748088"/>
          <p14:tracePt t="34859" x="4567238" y="3738563"/>
          <p14:tracePt t="34981" x="4567238" y="3748088"/>
          <p14:tracePt t="34995" x="4567238" y="3757613"/>
          <p14:tracePt t="35004" x="4567238" y="3767138"/>
          <p14:tracePt t="35012" x="4567238" y="3775075"/>
          <p14:tracePt t="35021" x="4567238" y="3784600"/>
          <p14:tracePt t="35028" x="4567238" y="3794125"/>
          <p14:tracePt t="35052" x="4567238" y="3811588"/>
          <p14:tracePt t="35067" x="4567238" y="3821113"/>
          <p14:tracePt t="35147" x="4567238" y="3830638"/>
          <p14:tracePt t="35179" x="4576763" y="3830638"/>
          <p14:tracePt t="35187" x="4586288" y="3821113"/>
          <p14:tracePt t="35204" x="4594225" y="3803650"/>
          <p14:tracePt t="35211" x="4594225" y="3794125"/>
          <p14:tracePt t="35219" x="4594225" y="3784600"/>
          <p14:tracePt t="35227" x="4594225" y="3775075"/>
          <p14:tracePt t="35364" x="4594225" y="3784600"/>
          <p14:tracePt t="35372" x="4594225" y="3811588"/>
          <p14:tracePt t="35380" x="4594225" y="3821113"/>
          <p14:tracePt t="35397" x="4594225" y="3830638"/>
          <p14:tracePt t="35500" x="4594225" y="3821113"/>
          <p14:tracePt t="35507" x="4594225" y="3811588"/>
          <p14:tracePt t="35515" x="4594225" y="3794125"/>
          <p14:tracePt t="35523" x="4603750" y="3784600"/>
          <p14:tracePt t="35531" x="4613275" y="3784600"/>
          <p14:tracePt t="35563" x="4613275" y="3775075"/>
          <p14:tracePt t="35767" x="4613275" y="3767138"/>
          <p14:tracePt t="36072" x="4603750" y="3767138"/>
          <p14:tracePt t="36652" x="4603750" y="3775075"/>
          <p14:tracePt t="36661" x="4594225" y="3775075"/>
          <p14:tracePt t="36726" x="4586288" y="3775075"/>
          <p14:tracePt t="36764" x="4576763" y="3775075"/>
          <p14:tracePt t="36784" x="4567238" y="3775075"/>
          <p14:tracePt t="36812" x="4549775" y="3775075"/>
          <p14:tracePt t="36830" x="4540250" y="3775075"/>
          <p14:tracePt t="36835" x="4530725" y="3775075"/>
          <p14:tracePt t="36851" x="4521200" y="3775075"/>
          <p14:tracePt t="36859" x="4503738" y="3775075"/>
          <p14:tracePt t="36876" x="4494213" y="3775075"/>
          <p14:tracePt t="36887" x="4484688" y="3775075"/>
          <p14:tracePt t="36891" x="4457700" y="3775075"/>
          <p14:tracePt t="36899" x="4440238" y="3775075"/>
          <p14:tracePt t="36907" x="4421188" y="3775075"/>
          <p14:tracePt t="36915" x="4413250" y="3775075"/>
          <p14:tracePt t="36923" x="4403725" y="3775075"/>
          <p14:tracePt t="36931" x="4384675" y="3775075"/>
          <p14:tracePt t="36939" x="4376738" y="3775075"/>
          <p14:tracePt t="36947" x="4367213" y="3775075"/>
          <p14:tracePt t="36955" x="4340225" y="3775075"/>
          <p14:tracePt t="36963" x="4330700" y="3775075"/>
          <p14:tracePt t="36971" x="4311650" y="3775075"/>
          <p14:tracePt t="36979" x="4275138" y="3775075"/>
          <p14:tracePt t="36987" x="4248150" y="3775075"/>
          <p14:tracePt t="36995" x="4230688" y="3775075"/>
          <p14:tracePt t="37003" x="4184650" y="3775075"/>
          <p14:tracePt t="37011" x="4175125" y="3775075"/>
          <p14:tracePt t="37019" x="4138613" y="3784600"/>
          <p14:tracePt t="37027" x="4121150" y="3784600"/>
          <p14:tracePt t="37037" x="4094163" y="3794125"/>
          <p14:tracePt t="37044" x="4075113" y="3794125"/>
          <p14:tracePt t="37054" x="4038600" y="3794125"/>
          <p14:tracePt t="37060" x="4002088" y="3803650"/>
          <p14:tracePt t="37070" x="3992563" y="3803650"/>
          <p14:tracePt t="37081" x="3948113" y="3803650"/>
          <p14:tracePt t="37083" x="3929063" y="3803650"/>
          <p14:tracePt t="37091" x="3902075" y="3811588"/>
          <p14:tracePt t="37099" x="3856038" y="3811588"/>
          <p14:tracePt t="37107" x="3792538" y="3811588"/>
          <p14:tracePt t="37116" x="3719513" y="3811588"/>
          <p14:tracePt t="37125" x="3636963" y="3811588"/>
          <p14:tracePt t="37131" x="3582988" y="3811588"/>
          <p14:tracePt t="37139" x="3527425" y="3811588"/>
          <p14:tracePt t="37147" x="3490913" y="3811588"/>
          <p14:tracePt t="37156" x="3455988" y="3811588"/>
          <p14:tracePt t="37163" x="3436938" y="3811588"/>
          <p14:tracePt t="37171" x="3409950" y="3811588"/>
          <p14:tracePt t="37179" x="3390900" y="3811588"/>
          <p14:tracePt t="37188" x="3382963" y="3811588"/>
          <p14:tracePt t="37195" x="3373438" y="3811588"/>
          <p14:tracePt t="37203" x="3363913" y="3811588"/>
          <p14:tracePt t="37211" x="3354388" y="3811588"/>
          <p14:tracePt t="37220" x="3346450" y="3811588"/>
          <p14:tracePt t="37227" x="3327400" y="3811588"/>
          <p14:tracePt t="37243" x="3317875" y="3811588"/>
          <p14:tracePt t="37270" x="3309938" y="3811588"/>
          <p14:tracePt t="37277" x="3300413" y="3811588"/>
          <p14:tracePt t="37285" x="3290888" y="3811588"/>
          <p14:tracePt t="37308" x="3273425" y="3811588"/>
          <p14:tracePt t="37317" x="3263900" y="3811588"/>
          <p14:tracePt t="37324" x="3244850" y="3811588"/>
          <p14:tracePt t="37331" x="3236913" y="3811588"/>
          <p14:tracePt t="37339" x="3208338" y="3811588"/>
          <p14:tracePt t="37347" x="3190875" y="3811588"/>
          <p14:tracePt t="37355" x="3163888" y="3811588"/>
          <p14:tracePt t="37363" x="3144838" y="3811588"/>
          <p14:tracePt t="37371" x="3100388" y="3811588"/>
          <p14:tracePt t="37378" x="3081338" y="3811588"/>
          <p14:tracePt t="37387" x="3044825" y="3811588"/>
          <p14:tracePt t="37395" x="2998788" y="3811588"/>
          <p14:tracePt t="37403" x="2944813" y="3811588"/>
          <p14:tracePt t="37411" x="2908300" y="3811588"/>
          <p14:tracePt t="37419" x="2881313" y="3811588"/>
          <p14:tracePt t="37427" x="2835275" y="3811588"/>
          <p14:tracePt t="37435" x="2798763" y="3811588"/>
          <p14:tracePt t="37443" x="2752725" y="3811588"/>
          <p14:tracePt t="37452" x="2735263" y="3811588"/>
          <p14:tracePt t="37459" x="2708275" y="3811588"/>
          <p14:tracePt t="37468" x="2689225" y="3811588"/>
          <p14:tracePt t="37475" x="2679700" y="3811588"/>
          <p14:tracePt t="37487" x="2662238" y="3811588"/>
          <p14:tracePt t="37492" x="2635250" y="3821113"/>
          <p14:tracePt t="37501" x="2625725" y="3830638"/>
          <p14:tracePt t="37507" x="2616200" y="3830638"/>
          <p14:tracePt t="37515" x="2606675" y="3830638"/>
          <p14:tracePt t="37531" x="2598738" y="3830638"/>
          <p14:tracePt t="37539" x="2579688" y="3830638"/>
          <p14:tracePt t="37547" x="2570163" y="3830638"/>
          <p14:tracePt t="37556" x="2562225" y="3830638"/>
          <p14:tracePt t="37564" x="2552700" y="3830638"/>
          <p14:tracePt t="37573" x="2543175" y="3830638"/>
          <p14:tracePt t="37580" x="2533650" y="3830638"/>
          <p14:tracePt t="37588" x="2525713" y="3830638"/>
          <p14:tracePt t="37603" x="2516188" y="3830638"/>
          <p14:tracePt t="37612" x="2498725" y="3830638"/>
          <p14:tracePt t="37628" x="2489200" y="3830638"/>
          <p14:tracePt t="37659" x="2479675" y="3830638"/>
          <p14:tracePt t="37683" x="2462213" y="3830638"/>
          <p14:tracePt t="37716" x="2452688" y="3830638"/>
          <p14:tracePt t="37759" x="2443163" y="3830638"/>
          <p14:tracePt t="37771" x="2433638" y="3830638"/>
          <p14:tracePt t="37819" x="2416175" y="3830638"/>
          <p14:tracePt t="37828" x="2416175" y="3840163"/>
          <p14:tracePt t="37859" x="2406650" y="3840163"/>
          <p14:tracePt t="37875" x="2397125" y="3848100"/>
          <p14:tracePt t="37915" x="2379663" y="3848100"/>
          <p14:tracePt t="37950" x="2370138" y="3857625"/>
          <p14:tracePt t="38038" x="2360613" y="3857625"/>
          <p14:tracePt t="38101" x="2360613" y="3867150"/>
          <p14:tracePt t="38163" x="2360613" y="3875088"/>
          <p14:tracePt t="38203" x="2360613" y="3884613"/>
          <p14:tracePt t="38241" x="2352675" y="3911600"/>
          <p14:tracePt t="38307" x="2352675" y="3921125"/>
          <p14:tracePt t="38331" x="2352675" y="3930650"/>
          <p14:tracePt t="38357" x="2352675" y="3940175"/>
          <p14:tracePt t="38386" x="2352675" y="3948113"/>
          <p14:tracePt t="38397" x="2352675" y="3957638"/>
          <p14:tracePt t="38412" x="2352675" y="3967163"/>
          <p14:tracePt t="38436" x="2352675" y="3984625"/>
          <p14:tracePt t="38460" x="2352675" y="3994150"/>
          <p14:tracePt t="38567" x="2352675" y="4003675"/>
          <p14:tracePt t="38677" x="2352675" y="4021138"/>
          <p14:tracePt t="38755" x="2352675" y="4030663"/>
          <p14:tracePt t="38814" x="2352675" y="4040188"/>
          <p14:tracePt t="38830" x="2352675" y="4049713"/>
          <p14:tracePt t="38843" x="2352675" y="4076700"/>
          <p14:tracePt t="38867" x="2352675" y="4086225"/>
          <p14:tracePt t="38875" x="2352675" y="4094163"/>
          <p14:tracePt t="38887" x="2360613" y="4103688"/>
          <p14:tracePt t="38899" x="2370138" y="4113213"/>
          <p14:tracePt t="38944" x="2370138" y="4122738"/>
          <p14:tracePt t="39019" x="2379663" y="4130675"/>
          <p14:tracePt t="39077" x="2397125" y="4130675"/>
          <p14:tracePt t="39100" x="2406650" y="4130675"/>
          <p14:tracePt t="39111" x="2406650" y="4122738"/>
          <p14:tracePt t="39319" x="2416175" y="4122738"/>
          <p14:tracePt t="39364" x="2425700" y="4130675"/>
          <p14:tracePt t="39476" x="2425700" y="4140200"/>
          <p14:tracePt t="39694" x="2425700" y="4149725"/>
          <p14:tracePt t="39833" x="2425700" y="4159250"/>
          <p14:tracePt t="39916" x="2425700" y="4167188"/>
          <p14:tracePt t="39964" x="2425700" y="4186238"/>
          <p14:tracePt t="40035" x="2425700" y="4195763"/>
          <p14:tracePt t="40259" x="2425700" y="4203700"/>
          <p14:tracePt t="41190" x="2425700" y="4213225"/>
          <p14:tracePt t="41196" x="2425700" y="4222750"/>
          <p14:tracePt t="41733" x="2433638" y="4232275"/>
          <p14:tracePt t="41910" x="2443163" y="4232275"/>
          <p14:tracePt t="41917" x="2452688" y="4222750"/>
          <p14:tracePt t="41931" x="2452688" y="4213225"/>
          <p14:tracePt t="41947" x="2462213" y="4203700"/>
          <p14:tracePt t="41963" x="2470150" y="4203700"/>
          <p14:tracePt t="42035" x="2479675" y="4203700"/>
          <p14:tracePt t="42143" x="2489200" y="4203700"/>
          <p14:tracePt t="42331" x="2498725" y="4203700"/>
          <p14:tracePt t="42476" x="2506663" y="4213225"/>
          <p14:tracePt t="42501" x="2506663" y="4222750"/>
          <p14:tracePt t="42524" x="2506663" y="4232275"/>
          <p14:tracePt t="42535" x="2506663" y="4240213"/>
          <p14:tracePt t="42548" x="2506663" y="4249738"/>
          <p14:tracePt t="42571" x="2506663" y="4259263"/>
          <p14:tracePt t="43331" x="2506663" y="4268788"/>
          <p14:tracePt t="44124" x="2516188" y="4268788"/>
          <p14:tracePt t="44132" x="2525713" y="4268788"/>
          <p14:tracePt t="44147" x="2533650" y="4259263"/>
          <p14:tracePt t="44163" x="2533650" y="4249738"/>
          <p14:tracePt t="44303" x="2533650" y="4268788"/>
          <p14:tracePt t="44323" x="2533650" y="4276725"/>
          <p14:tracePt t="44339" x="2533650" y="4286250"/>
          <p14:tracePt t="44347" x="2533650" y="4303713"/>
          <p14:tracePt t="44371" x="2533650" y="4313238"/>
          <p14:tracePt t="44660" x="2533650" y="4322763"/>
          <p14:tracePt t="44669" x="2525713" y="4322763"/>
          <p14:tracePt t="44675" x="2516188" y="4332288"/>
          <p14:tracePt t="44683" x="2498725" y="4349750"/>
          <p14:tracePt t="44691" x="2489200" y="4359275"/>
          <p14:tracePt t="44699" x="2470150" y="4376738"/>
          <p14:tracePt t="44708" x="2452688" y="4395788"/>
          <p14:tracePt t="44716" x="2425700" y="4413250"/>
          <p14:tracePt t="44724" x="2389188" y="4432300"/>
          <p14:tracePt t="44737" x="2360613" y="4449763"/>
          <p14:tracePt t="44739" x="2333625" y="4459288"/>
          <p14:tracePt t="44747" x="2297113" y="4468813"/>
          <p14:tracePt t="44755" x="2279650" y="4478338"/>
          <p14:tracePt t="44763" x="2251075" y="4495800"/>
          <p14:tracePt t="44771" x="2224088" y="4505325"/>
          <p14:tracePt t="44779" x="2187575" y="4514850"/>
          <p14:tracePt t="44787" x="2179638" y="4514850"/>
          <p14:tracePt t="44795" x="2179638" y="4522788"/>
          <p14:tracePt t="44803" x="2160588" y="4541838"/>
          <p14:tracePt t="44811" x="2143125" y="4551363"/>
          <p14:tracePt t="44819" x="2133600" y="4559300"/>
          <p14:tracePt t="44828" x="2124075" y="4568825"/>
          <p14:tracePt t="44836" x="2106613" y="4568825"/>
          <p14:tracePt t="44843" x="2087563" y="4587875"/>
          <p14:tracePt t="44851" x="2078038" y="4595813"/>
          <p14:tracePt t="44860" x="2070100" y="4605338"/>
          <p14:tracePt t="44867" x="2051050" y="4614863"/>
          <p14:tracePt t="44876" x="2033588" y="4632325"/>
          <p14:tracePt t="44883" x="2014538" y="4641850"/>
          <p14:tracePt t="44903" x="1960563" y="4678363"/>
          <p14:tracePt t="44907" x="1951038" y="4687888"/>
          <p14:tracePt t="44915" x="1931988" y="4697413"/>
          <p14:tracePt t="44924" x="1914525" y="4697413"/>
          <p14:tracePt t="44931" x="1905000" y="4705350"/>
          <p14:tracePt t="44939" x="1887538" y="4724400"/>
          <p14:tracePt t="44947" x="1878013" y="4732338"/>
          <p14:tracePt t="44963" x="1860550" y="4741863"/>
          <p14:tracePt t="44979" x="1851025" y="4751388"/>
          <p14:tracePt t="45011" x="1851025" y="4760913"/>
          <p14:tracePt t="45019" x="1851025" y="4778375"/>
          <p14:tracePt t="45035" x="1841500" y="4787900"/>
          <p14:tracePt t="45060" x="1841500" y="4797425"/>
          <p14:tracePt t="45221" x="1841500" y="4805363"/>
          <p14:tracePt t="45244" x="1868488" y="4805363"/>
          <p14:tracePt t="45252" x="1878013" y="4805363"/>
          <p14:tracePt t="45260" x="1914525" y="4805363"/>
          <p14:tracePt t="45276" x="1931988" y="4805363"/>
          <p14:tracePt t="45283" x="1960563" y="4805363"/>
          <p14:tracePt t="45291" x="1978025" y="4805363"/>
          <p14:tracePt t="45300" x="2014538" y="4797425"/>
          <p14:tracePt t="45316" x="2051050" y="4797425"/>
          <p14:tracePt t="45325" x="2097088" y="4797425"/>
          <p14:tracePt t="45332" x="2124075" y="4797425"/>
          <p14:tracePt t="45340" x="2197100" y="4797425"/>
          <p14:tracePt t="45350" x="2270125" y="4797425"/>
          <p14:tracePt t="45356" x="2360613" y="4797425"/>
          <p14:tracePt t="45364" x="2470150" y="4797425"/>
          <p14:tracePt t="45372" x="2543175" y="4797425"/>
          <p14:tracePt t="45382" x="2598738" y="4797425"/>
          <p14:tracePt t="45387" x="2652713" y="4797425"/>
          <p14:tracePt t="45397" x="2671763" y="4797425"/>
          <p14:tracePt t="45407" x="2698750" y="4797425"/>
          <p14:tracePt t="45412" x="2716213" y="4797425"/>
          <p14:tracePt t="45427" x="2744788" y="4805363"/>
          <p14:tracePt t="45581" x="2752725" y="4814888"/>
          <p14:tracePt t="45749" x="2762250" y="4814888"/>
          <p14:tracePt t="45885" x="2781300" y="4814888"/>
          <p14:tracePt t="45933" x="2789238" y="4814888"/>
          <p14:tracePt t="46011" x="2798763" y="4824413"/>
          <p14:tracePt t="46035" x="2798763" y="4833938"/>
          <p14:tracePt t="46051" x="2798763" y="4841875"/>
          <p14:tracePt t="46092" x="2798763" y="4851400"/>
          <p14:tracePt t="46339" x="2798763" y="4841875"/>
          <p14:tracePt t="46524" x="2808288" y="4841875"/>
          <p14:tracePt t="46580" x="2808288" y="4851400"/>
          <p14:tracePt t="46588" x="2808288" y="4860925"/>
          <p14:tracePt t="46597" x="2808288" y="4878388"/>
          <p14:tracePt t="46620" x="2808288" y="4897438"/>
          <p14:tracePt t="46632" x="2808288" y="4914900"/>
          <p14:tracePt t="46635" x="2798763" y="4933950"/>
          <p14:tracePt t="46644" x="2781300" y="4951413"/>
          <p14:tracePt t="46653" x="2735263" y="4979988"/>
          <p14:tracePt t="46660" x="2716213" y="4997450"/>
          <p14:tracePt t="46669" x="2679700" y="5006975"/>
          <p14:tracePt t="46675" x="2625725" y="5043488"/>
          <p14:tracePt t="46685" x="2579688" y="5060950"/>
          <p14:tracePt t="46691" x="2525713" y="5089525"/>
          <p14:tracePt t="46699" x="2479675" y="5116513"/>
          <p14:tracePt t="46707" x="2416175" y="5160963"/>
          <p14:tracePt t="46715" x="2370138" y="5189538"/>
          <p14:tracePt t="46723" x="2316163" y="5226050"/>
          <p14:tracePt t="46731" x="2287588" y="5243513"/>
          <p14:tracePt t="46740" x="2260600" y="5280025"/>
          <p14:tracePt t="46748" x="2224088" y="5299075"/>
          <p14:tracePt t="46757" x="2206625" y="5316538"/>
          <p14:tracePt t="46764" x="2187575" y="5335588"/>
          <p14:tracePt t="46774" x="2179638" y="5343525"/>
          <p14:tracePt t="46783" x="2160588" y="5362575"/>
          <p14:tracePt t="46787" x="2151063" y="5380038"/>
          <p14:tracePt t="46795" x="2151063" y="5399088"/>
          <p14:tracePt t="46803" x="2133600" y="5416550"/>
          <p14:tracePt t="46811" x="2124075" y="5426075"/>
          <p14:tracePt t="46819" x="2124075" y="5445125"/>
          <p14:tracePt t="46828" x="2114550" y="5462588"/>
          <p14:tracePt t="46844" x="2114550" y="5481638"/>
          <p14:tracePt t="46861" x="2114550" y="5489575"/>
          <p14:tracePt t="46894" x="2114550" y="5499100"/>
          <p14:tracePt t="46980" x="2124075" y="5499100"/>
          <p14:tracePt t="46987" x="2133600" y="5499100"/>
          <p14:tracePt t="46995" x="2151063" y="5481638"/>
          <p14:tracePt t="47004" x="2160588" y="5472113"/>
          <p14:tracePt t="47011" x="2187575" y="5445125"/>
          <p14:tracePt t="47027" x="2197100" y="5435600"/>
          <p14:tracePt t="47035" x="2224088" y="5416550"/>
          <p14:tracePt t="47043" x="2233613" y="5408613"/>
          <p14:tracePt t="47053" x="2243138" y="5399088"/>
          <p14:tracePt t="47060" x="2251075" y="5389563"/>
          <p14:tracePt t="47070" x="2270125" y="5372100"/>
          <p14:tracePt t="47076" x="2279650" y="5362575"/>
          <p14:tracePt t="47093" x="2279650" y="5353050"/>
          <p14:tracePt t="47135" x="2287588" y="5353050"/>
          <p14:tracePt t="47196" x="2297113" y="5353050"/>
          <p14:tracePt t="47272" x="2306638" y="5353050"/>
          <p14:tracePt t="47283" x="2306638" y="5362575"/>
          <p14:tracePt t="47299" x="2306638" y="5372100"/>
          <p14:tracePt t="47316" x="2306638" y="5380038"/>
          <p14:tracePt t="47324" x="2306638" y="5408613"/>
          <p14:tracePt t="47332" x="2306638" y="5426075"/>
          <p14:tracePt t="47340" x="2306638" y="5445125"/>
          <p14:tracePt t="47352" x="2306638" y="5462588"/>
          <p14:tracePt t="47356" x="2306638" y="5489575"/>
          <p14:tracePt t="47364" x="2306638" y="5499100"/>
          <p14:tracePt t="47383" x="2306638" y="5526088"/>
          <p14:tracePt t="47387" x="2306638" y="5535613"/>
          <p14:tracePt t="47408" x="2306638" y="5554663"/>
          <p14:tracePt t="47421" x="2306638" y="5562600"/>
          <p14:tracePt t="47426" x="2297113" y="5572125"/>
          <p14:tracePt t="47851" x="2287588" y="5572125"/>
          <p14:tracePt t="47876" x="2279650" y="5581650"/>
          <p14:tracePt t="47899" x="2270125" y="5589588"/>
          <p14:tracePt t="47907" x="2260600" y="5599113"/>
          <p14:tracePt t="47939" x="2243138" y="5608638"/>
          <p14:tracePt t="47956" x="2233613" y="5618163"/>
          <p14:tracePt t="47980" x="2224088" y="5626100"/>
          <p14:tracePt t="48125" x="2224088" y="5618163"/>
          <p14:tracePt t="48131" x="2224088" y="5608638"/>
          <p14:tracePt t="48139" x="2224088" y="5589588"/>
          <p14:tracePt t="48156" x="2224088" y="5572125"/>
          <p14:tracePt t="48163" x="2224088" y="5554663"/>
          <p14:tracePt t="48173" x="2224088" y="5545138"/>
          <p14:tracePt t="48179" x="2224088" y="5526088"/>
          <p14:tracePt t="48187" x="2224088" y="5508625"/>
          <p14:tracePt t="48195" x="2224088" y="5489575"/>
          <p14:tracePt t="48203" x="2224088" y="5481638"/>
          <p14:tracePt t="48211" x="2224088" y="5472113"/>
          <p14:tracePt t="48219" x="2206625" y="5435600"/>
          <p14:tracePt t="48237" x="2206625" y="5426075"/>
          <p14:tracePt t="48244" x="2206625" y="5416550"/>
          <p14:tracePt t="48260" x="2206625" y="5408613"/>
          <p14:tracePt t="48365" x="2206625" y="5399088"/>
          <p14:tracePt t="48436" x="2206625" y="5408613"/>
          <p14:tracePt t="48447" x="2197100" y="5416550"/>
          <p14:tracePt t="48459" x="2197100" y="5435600"/>
          <p14:tracePt t="48467" x="2197100" y="5445125"/>
          <p14:tracePt t="48476" x="2197100" y="5453063"/>
          <p14:tracePt t="48484" x="2187575" y="5472113"/>
          <p14:tracePt t="48492" x="2179638" y="5481638"/>
          <p14:tracePt t="48499" x="2179638" y="5489575"/>
          <p14:tracePt t="48507" x="2170113" y="5499100"/>
          <p14:tracePt t="48523" x="2170113" y="5518150"/>
          <p14:tracePt t="48531" x="2170113" y="5526088"/>
          <p14:tracePt t="48539" x="2170113" y="5535613"/>
          <p14:tracePt t="48555" x="2160588" y="5545138"/>
          <p14:tracePt t="48607" x="2160588" y="5562600"/>
          <p14:tracePt t="48700" x="2170113" y="5562600"/>
          <p14:tracePt t="48715" x="2179638" y="5562600"/>
          <p14:tracePt t="48723" x="2206625" y="5562600"/>
          <p14:tracePt t="48731" x="2224088" y="5562600"/>
          <p14:tracePt t="48742" x="2243138" y="5562600"/>
          <p14:tracePt t="48747" x="2270125" y="5562600"/>
          <p14:tracePt t="48756" x="2306638" y="5562600"/>
          <p14:tracePt t="48763" x="2324100" y="5562600"/>
          <p14:tracePt t="48772" x="2370138" y="5554663"/>
          <p14:tracePt t="48779" x="2379663" y="5545138"/>
          <p14:tracePt t="48788" x="2425700" y="5545138"/>
          <p14:tracePt t="48795" x="2462213" y="5545138"/>
          <p14:tracePt t="48804" x="2506663" y="5545138"/>
          <p14:tracePt t="48812" x="2543175" y="5545138"/>
          <p14:tracePt t="48821" x="2579688" y="5545138"/>
          <p14:tracePt t="48827" x="2635250" y="5545138"/>
          <p14:tracePt t="48835" x="2671763" y="5545138"/>
          <p14:tracePt t="48843" x="2725738" y="5545138"/>
          <p14:tracePt t="48853" x="2771775" y="5545138"/>
          <p14:tracePt t="48860" x="2825750" y="5545138"/>
          <p14:tracePt t="48869" x="2835275" y="5545138"/>
          <p14:tracePt t="48876" x="2871788" y="5545138"/>
          <p14:tracePt t="48886" x="2889250" y="5545138"/>
          <p14:tracePt t="48908" x="2917825" y="5545138"/>
          <p14:tracePt t="48916" x="2925763" y="5545138"/>
          <p14:tracePt t="48939" x="2944813" y="5545138"/>
          <p14:tracePt t="49309" x="2954338" y="5545138"/>
          <p14:tracePt t="49325" x="2962275" y="5545138"/>
          <p14:tracePt t="49340" x="2990850" y="5545138"/>
          <p14:tracePt t="49348" x="3027363" y="5545138"/>
          <p14:tracePt t="49356" x="3081338" y="5545138"/>
          <p14:tracePt t="49364" x="3171825" y="5545138"/>
          <p14:tracePt t="49372" x="3263900" y="5545138"/>
          <p14:tracePt t="49380" x="3373438" y="5545138"/>
          <p14:tracePt t="49387" x="3482975" y="5545138"/>
          <p14:tracePt t="49395" x="3609975" y="5545138"/>
          <p14:tracePt t="49403" x="3719513" y="5545138"/>
          <p14:tracePt t="49413" x="3846513" y="5545138"/>
          <p14:tracePt t="49420" x="3956050" y="5545138"/>
          <p14:tracePt t="49427" x="4048125" y="5545138"/>
          <p14:tracePt t="49435" x="4121150" y="5545138"/>
          <p14:tracePt t="49443" x="4194175" y="5545138"/>
          <p14:tracePt t="49453" x="4238625" y="5545138"/>
          <p14:tracePt t="49459" x="4275138" y="5545138"/>
          <p14:tracePt t="49468" x="4303713" y="5545138"/>
          <p14:tracePt t="49475" x="4340225" y="5545138"/>
          <p14:tracePt t="49491" x="4376738" y="5545138"/>
          <p14:tracePt t="49499" x="4384675" y="5545138"/>
          <p14:tracePt t="49507" x="4403725" y="5545138"/>
          <p14:tracePt t="49516" x="4430713" y="5526088"/>
          <p14:tracePt t="49523" x="4467225" y="5526088"/>
          <p14:tracePt t="49531" x="4484688" y="5526088"/>
          <p14:tracePt t="49539" x="4521200" y="5526088"/>
          <p14:tracePt t="49547" x="4557713" y="5526088"/>
          <p14:tracePt t="49555" x="4613275" y="5526088"/>
          <p14:tracePt t="49563" x="4695825" y="5526088"/>
          <p14:tracePt t="49571" x="4767263" y="5526088"/>
          <p14:tracePt t="49579" x="4822825" y="5526088"/>
          <p14:tracePt t="49587" x="4895850" y="5526088"/>
          <p14:tracePt t="49595" x="4986338" y="5526088"/>
          <p14:tracePt t="49603" x="5059363" y="5526088"/>
          <p14:tracePt t="49611" x="5114925" y="5526088"/>
          <p14:tracePt t="49620" x="5178425" y="5526088"/>
          <p14:tracePt t="49631" x="5205413" y="5526088"/>
          <p14:tracePt t="49636" x="5232400" y="5526088"/>
          <p14:tracePt t="49644" x="5260975" y="5526088"/>
          <p14:tracePt t="49651" x="5268913" y="5526088"/>
          <p14:tracePt t="49660" x="5278438" y="5526088"/>
          <p14:tracePt t="49670" x="5287963" y="5518150"/>
          <p14:tracePt t="49686" x="5305425" y="5518150"/>
          <p14:tracePt t="49692" x="5305425" y="5508625"/>
          <p14:tracePt t="49732" x="5314950" y="5499100"/>
          <p14:tracePt t="49747" x="5324475" y="5499100"/>
          <p14:tracePt t="49755" x="5334000" y="5499100"/>
          <p14:tracePt t="49771" x="5351463" y="5481638"/>
          <p14:tracePt t="49787" x="5360988" y="5472113"/>
          <p14:tracePt t="49804" x="5368925" y="5462588"/>
          <p14:tracePt t="49820" x="5387975" y="5445125"/>
          <p14:tracePt t="49828" x="5387975" y="5435600"/>
          <p14:tracePt t="49837" x="5397500" y="5426075"/>
          <p14:tracePt t="49846" x="5414963" y="5416550"/>
          <p14:tracePt t="49852" x="5434013" y="5408613"/>
          <p14:tracePt t="49865" x="5451475" y="5389563"/>
          <p14:tracePt t="49867" x="5461000" y="5380038"/>
          <p14:tracePt t="49878" x="5470525" y="5380038"/>
          <p14:tracePt t="49884" x="5487988" y="5372100"/>
          <p14:tracePt t="49903" x="5507038" y="5353050"/>
          <p14:tracePt t="49907" x="5507038" y="5343525"/>
          <p14:tracePt t="49923" x="5524500" y="5316538"/>
          <p14:tracePt t="50067" x="5514975" y="5316538"/>
          <p14:tracePt t="50075" x="5497513" y="5316538"/>
          <p14:tracePt t="50083" x="5487988" y="5316538"/>
          <p14:tracePt t="50092" x="5478463" y="5326063"/>
          <p14:tracePt t="50099" x="5470525" y="5326063"/>
          <p14:tracePt t="50115" x="5461000" y="5326063"/>
          <p14:tracePt t="50123" x="5451475" y="5335588"/>
          <p14:tracePt t="50147" x="5441950" y="5335588"/>
          <p14:tracePt t="50516" x="5434013" y="5335588"/>
          <p14:tracePt t="50523" x="5434013" y="5326063"/>
          <p14:tracePt t="50531" x="5434013" y="5316538"/>
          <p14:tracePt t="50548" x="5434013" y="5307013"/>
          <p14:tracePt t="50555" x="5434013" y="5299075"/>
          <p14:tracePt t="50571" x="5434013" y="5280025"/>
          <p14:tracePt t="50579" x="5434013" y="5270500"/>
          <p14:tracePt t="50587" x="5434013" y="5262563"/>
          <p14:tracePt t="50604" x="5434013" y="5243513"/>
          <p14:tracePt t="50611" x="5424488" y="5233988"/>
          <p14:tracePt t="50628" x="5424488" y="5226050"/>
          <p14:tracePt t="50652" x="5414963" y="5216525"/>
          <p14:tracePt t="50668" x="5414963" y="5207000"/>
          <p14:tracePt t="50675" x="5405438" y="5197475"/>
          <p14:tracePt t="50707" x="5387975" y="5189538"/>
          <p14:tracePt t="50715" x="5378450" y="5189538"/>
          <p14:tracePt t="50723" x="5368925" y="5189538"/>
          <p14:tracePt t="50731" x="5351463" y="5189538"/>
          <p14:tracePt t="50739" x="5334000" y="5189538"/>
          <p14:tracePt t="50747" x="5314950" y="5189538"/>
          <p14:tracePt t="50763" x="5287963" y="5180013"/>
          <p14:tracePt t="50771" x="5268913" y="5180013"/>
          <p14:tracePt t="50779" x="5251450" y="5180013"/>
          <p14:tracePt t="50787" x="5232400" y="5180013"/>
          <p14:tracePt t="50795" x="5205413" y="5180013"/>
          <p14:tracePt t="50803" x="5187950" y="5180013"/>
          <p14:tracePt t="50811" x="5159375" y="5180013"/>
          <p14:tracePt t="50819" x="5151438" y="5180013"/>
          <p14:tracePt t="50829" x="5141913" y="5180013"/>
          <p14:tracePt t="50835" x="5114925" y="5180013"/>
          <p14:tracePt t="50843" x="5095875" y="5180013"/>
          <p14:tracePt t="50851" x="5086350" y="5180013"/>
          <p14:tracePt t="50859" x="5068888" y="5180013"/>
          <p14:tracePt t="50875" x="5049838" y="5180013"/>
          <p14:tracePt t="50886" x="5032375" y="5180013"/>
          <p14:tracePt t="50891" x="5022850" y="5180013"/>
          <p14:tracePt t="50899" x="5014913" y="5180013"/>
          <p14:tracePt t="50907" x="4986338" y="5180013"/>
          <p14:tracePt t="50915" x="4978400" y="5180013"/>
          <p14:tracePt t="50923" x="4968875" y="5180013"/>
          <p14:tracePt t="50931" x="4949825" y="5180013"/>
          <p14:tracePt t="50939" x="4941888" y="5180013"/>
          <p14:tracePt t="50947" x="4932363" y="5180013"/>
          <p14:tracePt t="50955" x="4913313" y="5180013"/>
          <p14:tracePt t="50963" x="4895850" y="5180013"/>
          <p14:tracePt t="50971" x="4886325" y="5180013"/>
          <p14:tracePt t="50987" x="4868863" y="5180013"/>
          <p14:tracePt t="50995" x="4859338" y="5180013"/>
          <p14:tracePt t="51003" x="4849813" y="5170488"/>
          <p14:tracePt t="51011" x="4822825" y="5170488"/>
          <p14:tracePt t="51019" x="4803775" y="5170488"/>
          <p14:tracePt t="51027" x="4795838" y="5170488"/>
          <p14:tracePt t="51035" x="4786313" y="5170488"/>
          <p14:tracePt t="51043" x="4767263" y="5170488"/>
          <p14:tracePt t="51051" x="4759325" y="5170488"/>
          <p14:tracePt t="51059" x="4740275" y="5170488"/>
          <p14:tracePt t="51067" x="4713288" y="5170488"/>
          <p14:tracePt t="51075" x="4695825" y="5170488"/>
          <p14:tracePt t="51084" x="4686300" y="5170488"/>
          <p14:tracePt t="51091" x="4676775" y="5170488"/>
          <p14:tracePt t="51099" x="4649788" y="5170488"/>
          <p14:tracePt t="51110" x="4640263" y="5170488"/>
          <p14:tracePt t="51115" x="4630738" y="5170488"/>
          <p14:tracePt t="51123" x="4613275" y="5170488"/>
          <p14:tracePt t="51131" x="4594225" y="5170488"/>
          <p14:tracePt t="51139" x="4586288" y="5170488"/>
          <p14:tracePt t="51147" x="4567238" y="5170488"/>
          <p14:tracePt t="51156" x="4557713" y="5170488"/>
          <p14:tracePt t="51163" x="4549775" y="5170488"/>
          <p14:tracePt t="51173" x="4530725" y="5189538"/>
          <p14:tracePt t="51179" x="4530725" y="5197475"/>
          <p14:tracePt t="51195" x="4521200" y="5197475"/>
          <p14:tracePt t="51221" x="4513263" y="5207000"/>
          <p14:tracePt t="51709" x="4503738" y="5207000"/>
          <p14:tracePt t="51845" x="4494213" y="5207000"/>
          <p14:tracePt t="51863" x="4494213" y="5197475"/>
          <p14:tracePt t="51867" x="4494213" y="5189538"/>
          <p14:tracePt t="51875" x="4494213" y="5180013"/>
          <p14:tracePt t="51883" x="4494213" y="5153025"/>
          <p14:tracePt t="51900" x="4513263" y="5133975"/>
          <p14:tracePt t="51924" x="4513263" y="5116513"/>
          <p14:tracePt t="51931" x="4521200" y="5097463"/>
          <p14:tracePt t="52035" x="4530725" y="5097463"/>
          <p14:tracePt t="52363" x="4540250" y="5106988"/>
          <p14:tracePt t="52387" x="4549775" y="5106988"/>
          <p14:tracePt t="52395" x="4557713" y="5097463"/>
          <p14:tracePt t="52419" x="4567238" y="5089525"/>
          <p14:tracePt t="52588" x="4567238" y="5097463"/>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r>
              <a:rPr lang="en-US" altLang="ja-JP" dirty="0"/>
              <a:t>CPU</a:t>
            </a:r>
            <a:r>
              <a:rPr lang="ja-JP" altLang="en-US" dirty="0"/>
              <a:t>による入力 </a:t>
            </a:r>
            <a:r>
              <a:rPr lang="en-US" altLang="ja-JP" dirty="0"/>
              <a:t>(PIO)</a:t>
            </a:r>
            <a:endParaRPr lang="ja-JP" altLang="en-US" dirty="0"/>
          </a:p>
        </p:txBody>
      </p:sp>
      <p:sp>
        <p:nvSpPr>
          <p:cNvPr id="204803" name="Oval 3"/>
          <p:cNvSpPr>
            <a:spLocks noChangeArrowheads="1"/>
          </p:cNvSpPr>
          <p:nvPr/>
        </p:nvSpPr>
        <p:spPr bwMode="auto">
          <a:xfrm>
            <a:off x="2555875" y="1700213"/>
            <a:ext cx="1368425" cy="9366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t>CPU</a:t>
            </a:r>
          </a:p>
        </p:txBody>
      </p:sp>
      <p:sp>
        <p:nvSpPr>
          <p:cNvPr id="204804" name="Rectangle 4"/>
          <p:cNvSpPr>
            <a:spLocks noChangeArrowheads="1"/>
          </p:cNvSpPr>
          <p:nvPr/>
        </p:nvSpPr>
        <p:spPr bwMode="auto">
          <a:xfrm>
            <a:off x="2484438" y="3789363"/>
            <a:ext cx="1439862" cy="1295400"/>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メモリ</a:t>
            </a:r>
          </a:p>
        </p:txBody>
      </p:sp>
      <p:sp>
        <p:nvSpPr>
          <p:cNvPr id="204805" name="Rectangle 5"/>
          <p:cNvSpPr>
            <a:spLocks noChangeArrowheads="1"/>
          </p:cNvSpPr>
          <p:nvPr/>
        </p:nvSpPr>
        <p:spPr bwMode="auto">
          <a:xfrm>
            <a:off x="4643438" y="2708275"/>
            <a:ext cx="865187" cy="7921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I/O</a:t>
            </a:r>
          </a:p>
        </p:txBody>
      </p:sp>
      <p:sp>
        <p:nvSpPr>
          <p:cNvPr id="204806" name="Line 6"/>
          <p:cNvSpPr>
            <a:spLocks noChangeShapeType="1"/>
          </p:cNvSpPr>
          <p:nvPr/>
        </p:nvSpPr>
        <p:spPr bwMode="auto">
          <a:xfrm>
            <a:off x="3203575" y="2636838"/>
            <a:ext cx="0" cy="11525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807" name="Line 7"/>
          <p:cNvSpPr>
            <a:spLocks noChangeShapeType="1"/>
          </p:cNvSpPr>
          <p:nvPr/>
        </p:nvSpPr>
        <p:spPr bwMode="auto">
          <a:xfrm flipH="1">
            <a:off x="3203575" y="3068638"/>
            <a:ext cx="14398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808" name="Freeform 8"/>
          <p:cNvSpPr>
            <a:spLocks/>
          </p:cNvSpPr>
          <p:nvPr/>
        </p:nvSpPr>
        <p:spPr bwMode="auto">
          <a:xfrm>
            <a:off x="3348038" y="2420938"/>
            <a:ext cx="1439862" cy="587375"/>
          </a:xfrm>
          <a:custGeom>
            <a:avLst/>
            <a:gdLst>
              <a:gd name="T0" fmla="*/ 907 w 907"/>
              <a:gd name="T1" fmla="*/ 317 h 370"/>
              <a:gd name="T2" fmla="*/ 272 w 907"/>
              <a:gd name="T3" fmla="*/ 317 h 370"/>
              <a:gd name="T4" fmla="*/ 0 w 907"/>
              <a:gd name="T5" fmla="*/ 0 h 370"/>
            </a:gdLst>
            <a:ahLst/>
            <a:cxnLst>
              <a:cxn ang="0">
                <a:pos x="T0" y="T1"/>
              </a:cxn>
              <a:cxn ang="0">
                <a:pos x="T2" y="T3"/>
              </a:cxn>
              <a:cxn ang="0">
                <a:pos x="T4" y="T5"/>
              </a:cxn>
            </a:cxnLst>
            <a:rect l="0" t="0" r="r" b="b"/>
            <a:pathLst>
              <a:path w="907" h="370">
                <a:moveTo>
                  <a:pt x="907" y="317"/>
                </a:moveTo>
                <a:cubicBezTo>
                  <a:pt x="665" y="343"/>
                  <a:pt x="423" y="370"/>
                  <a:pt x="272" y="317"/>
                </a:cubicBezTo>
                <a:cubicBezTo>
                  <a:pt x="121" y="264"/>
                  <a:pt x="45" y="53"/>
                  <a:pt x="0" y="0"/>
                </a:cubicBezTo>
              </a:path>
            </a:pathLst>
          </a:custGeom>
          <a:noFill/>
          <a:ln w="28575"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809" name="Text Box 9"/>
          <p:cNvSpPr txBox="1">
            <a:spLocks noChangeArrowheads="1"/>
          </p:cNvSpPr>
          <p:nvPr/>
        </p:nvSpPr>
        <p:spPr bwMode="auto">
          <a:xfrm>
            <a:off x="4048125" y="2368550"/>
            <a:ext cx="3898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lb</a:t>
            </a:r>
            <a:endParaRPr lang="en-US" altLang="ja-JP" b="1" dirty="0"/>
          </a:p>
        </p:txBody>
      </p:sp>
      <p:sp>
        <p:nvSpPr>
          <p:cNvPr id="204810" name="Line 10"/>
          <p:cNvSpPr>
            <a:spLocks noChangeShapeType="1"/>
          </p:cNvSpPr>
          <p:nvPr/>
        </p:nvSpPr>
        <p:spPr bwMode="auto">
          <a:xfrm>
            <a:off x="3276600" y="2492375"/>
            <a:ext cx="0" cy="172878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811" name="Text Box 11"/>
          <p:cNvSpPr txBox="1">
            <a:spLocks noChangeArrowheads="1"/>
          </p:cNvSpPr>
          <p:nvPr/>
        </p:nvSpPr>
        <p:spPr bwMode="auto">
          <a:xfrm>
            <a:off x="3276600" y="3213100"/>
            <a:ext cx="4539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sb</a:t>
            </a:r>
            <a:endParaRPr lang="en-US" altLang="ja-JP" b="1" dirty="0"/>
          </a:p>
        </p:txBody>
      </p:sp>
      <p:sp>
        <p:nvSpPr>
          <p:cNvPr id="204812" name="Text Box 12"/>
          <p:cNvSpPr txBox="1">
            <a:spLocks noChangeArrowheads="1"/>
          </p:cNvSpPr>
          <p:nvPr/>
        </p:nvSpPr>
        <p:spPr bwMode="auto">
          <a:xfrm>
            <a:off x="4911725" y="5105400"/>
            <a:ext cx="30556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lb</a:t>
            </a:r>
            <a:r>
              <a:rPr lang="ja-JP" altLang="en-US" b="1" dirty="0"/>
              <a:t>で一度レジスタにとってきて</a:t>
            </a:r>
          </a:p>
          <a:p>
            <a:r>
              <a:rPr lang="en-US" altLang="ja-JP" b="1" dirty="0" err="1"/>
              <a:t>sb</a:t>
            </a:r>
            <a:r>
              <a:rPr lang="ja-JP" altLang="en-US" b="1" dirty="0" err="1"/>
              <a:t>でメ</a:t>
            </a:r>
            <a:r>
              <a:rPr lang="ja-JP" altLang="en-US" b="1" dirty="0"/>
              <a:t>モリにしまう</a:t>
            </a:r>
          </a:p>
        </p:txBody>
      </p:sp>
      <p:pic>
        <p:nvPicPr>
          <p:cNvPr id="2" name="オーディオ 1">
            <a:hlinkClick r:id="" action="ppaction://media"/>
            <a:extLst>
              <a:ext uri="{FF2B5EF4-FFF2-40B4-BE49-F238E27FC236}">
                <a16:creationId xmlns:a16="http://schemas.microsoft.com/office/drawing/2014/main" id="{9626324B-A680-4B3D-B4F9-6AAED1E8C44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1638802099"/>
      </p:ext>
    </p:extLst>
  </p:cSld>
  <p:clrMapOvr>
    <a:masterClrMapping/>
  </p:clrMapOvr>
  <mc:AlternateContent xmlns:mc="http://schemas.openxmlformats.org/markup-compatibility/2006">
    <mc:Choice xmlns:p14="http://schemas.microsoft.com/office/powerpoint/2010/main" Requires="p14">
      <p:transition spd="slow" p14:dur="2000" advTm="38299"/>
    </mc:Choice>
    <mc:Fallback>
      <p:transition spd="slow" advTm="38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0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480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48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4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204808" grpId="0" animBg="1"/>
      <p:bldP spid="204809" grpId="0"/>
      <p:bldP spid="204810" grpId="0" animBg="1"/>
      <p:bldP spid="2048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p:txBody>
          <a:bodyPr/>
          <a:lstStyle/>
          <a:p>
            <a:r>
              <a:rPr lang="en-US" altLang="ja-JP" dirty="0"/>
              <a:t>CPU</a:t>
            </a:r>
            <a:r>
              <a:rPr lang="ja-JP" altLang="en-US" dirty="0"/>
              <a:t>による出力</a:t>
            </a:r>
            <a:r>
              <a:rPr lang="en-US" altLang="ja-JP" dirty="0"/>
              <a:t>(PIO)</a:t>
            </a:r>
            <a:endParaRPr lang="ja-JP" altLang="en-US" dirty="0"/>
          </a:p>
        </p:txBody>
      </p:sp>
      <p:sp>
        <p:nvSpPr>
          <p:cNvPr id="205827" name="Oval 3"/>
          <p:cNvSpPr>
            <a:spLocks noChangeArrowheads="1"/>
          </p:cNvSpPr>
          <p:nvPr/>
        </p:nvSpPr>
        <p:spPr bwMode="auto">
          <a:xfrm>
            <a:off x="2555875" y="1700213"/>
            <a:ext cx="1368425" cy="9366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t>CPU</a:t>
            </a:r>
          </a:p>
        </p:txBody>
      </p:sp>
      <p:sp>
        <p:nvSpPr>
          <p:cNvPr id="205828" name="Rectangle 4"/>
          <p:cNvSpPr>
            <a:spLocks noChangeArrowheads="1"/>
          </p:cNvSpPr>
          <p:nvPr/>
        </p:nvSpPr>
        <p:spPr bwMode="auto">
          <a:xfrm>
            <a:off x="2484438" y="3789363"/>
            <a:ext cx="1439862" cy="1295400"/>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メモリ</a:t>
            </a:r>
          </a:p>
        </p:txBody>
      </p:sp>
      <p:sp>
        <p:nvSpPr>
          <p:cNvPr id="205829" name="Rectangle 5"/>
          <p:cNvSpPr>
            <a:spLocks noChangeArrowheads="1"/>
          </p:cNvSpPr>
          <p:nvPr/>
        </p:nvSpPr>
        <p:spPr bwMode="auto">
          <a:xfrm>
            <a:off x="4643438" y="2708275"/>
            <a:ext cx="865187" cy="7921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I/O</a:t>
            </a:r>
          </a:p>
        </p:txBody>
      </p:sp>
      <p:sp>
        <p:nvSpPr>
          <p:cNvPr id="205830" name="Line 6"/>
          <p:cNvSpPr>
            <a:spLocks noChangeShapeType="1"/>
          </p:cNvSpPr>
          <p:nvPr/>
        </p:nvSpPr>
        <p:spPr bwMode="auto">
          <a:xfrm>
            <a:off x="3203575" y="2636838"/>
            <a:ext cx="0" cy="11525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831" name="Line 7"/>
          <p:cNvSpPr>
            <a:spLocks noChangeShapeType="1"/>
          </p:cNvSpPr>
          <p:nvPr/>
        </p:nvSpPr>
        <p:spPr bwMode="auto">
          <a:xfrm flipH="1">
            <a:off x="3203575" y="3068638"/>
            <a:ext cx="14398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832" name="Freeform 8"/>
          <p:cNvSpPr>
            <a:spLocks/>
          </p:cNvSpPr>
          <p:nvPr/>
        </p:nvSpPr>
        <p:spPr bwMode="auto">
          <a:xfrm>
            <a:off x="3348038" y="2420938"/>
            <a:ext cx="1439862" cy="587375"/>
          </a:xfrm>
          <a:custGeom>
            <a:avLst/>
            <a:gdLst>
              <a:gd name="T0" fmla="*/ 907 w 907"/>
              <a:gd name="T1" fmla="*/ 317 h 370"/>
              <a:gd name="T2" fmla="*/ 272 w 907"/>
              <a:gd name="T3" fmla="*/ 317 h 370"/>
              <a:gd name="T4" fmla="*/ 0 w 907"/>
              <a:gd name="T5" fmla="*/ 0 h 370"/>
            </a:gdLst>
            <a:ahLst/>
            <a:cxnLst>
              <a:cxn ang="0">
                <a:pos x="T0" y="T1"/>
              </a:cxn>
              <a:cxn ang="0">
                <a:pos x="T2" y="T3"/>
              </a:cxn>
              <a:cxn ang="0">
                <a:pos x="T4" y="T5"/>
              </a:cxn>
            </a:cxnLst>
            <a:rect l="0" t="0" r="r" b="b"/>
            <a:pathLst>
              <a:path w="907" h="370">
                <a:moveTo>
                  <a:pt x="907" y="317"/>
                </a:moveTo>
                <a:cubicBezTo>
                  <a:pt x="665" y="343"/>
                  <a:pt x="423" y="370"/>
                  <a:pt x="272" y="317"/>
                </a:cubicBezTo>
                <a:cubicBezTo>
                  <a:pt x="121" y="264"/>
                  <a:pt x="45" y="53"/>
                  <a:pt x="0" y="0"/>
                </a:cubicBezTo>
              </a:path>
            </a:pathLst>
          </a:custGeom>
          <a:noFill/>
          <a:ln w="28575" cmpd="sng">
            <a:solidFill>
              <a:srgbClr val="FF00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833" name="Text Box 9"/>
          <p:cNvSpPr txBox="1">
            <a:spLocks noChangeArrowheads="1"/>
          </p:cNvSpPr>
          <p:nvPr/>
        </p:nvSpPr>
        <p:spPr bwMode="auto">
          <a:xfrm>
            <a:off x="4048125" y="2368550"/>
            <a:ext cx="4539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sb</a:t>
            </a:r>
            <a:endParaRPr lang="en-US" altLang="ja-JP" b="1" dirty="0"/>
          </a:p>
        </p:txBody>
      </p:sp>
      <p:sp>
        <p:nvSpPr>
          <p:cNvPr id="205834" name="Line 10"/>
          <p:cNvSpPr>
            <a:spLocks noChangeShapeType="1"/>
          </p:cNvSpPr>
          <p:nvPr/>
        </p:nvSpPr>
        <p:spPr bwMode="auto">
          <a:xfrm>
            <a:off x="3276600" y="2492375"/>
            <a:ext cx="0" cy="1728788"/>
          </a:xfrm>
          <a:prstGeom prst="line">
            <a:avLst/>
          </a:prstGeom>
          <a:noFill/>
          <a:ln w="2857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835" name="Text Box 11"/>
          <p:cNvSpPr txBox="1">
            <a:spLocks noChangeArrowheads="1"/>
          </p:cNvSpPr>
          <p:nvPr/>
        </p:nvSpPr>
        <p:spPr bwMode="auto">
          <a:xfrm>
            <a:off x="3276600" y="321310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ja-JP" b="1" dirty="0"/>
          </a:p>
        </p:txBody>
      </p:sp>
      <p:sp>
        <p:nvSpPr>
          <p:cNvPr id="205836" name="Text Box 12"/>
          <p:cNvSpPr txBox="1">
            <a:spLocks noChangeArrowheads="1"/>
          </p:cNvSpPr>
          <p:nvPr/>
        </p:nvSpPr>
        <p:spPr bwMode="auto">
          <a:xfrm>
            <a:off x="4911725" y="5105400"/>
            <a:ext cx="33185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lb</a:t>
            </a:r>
            <a:r>
              <a:rPr lang="ja-JP" altLang="en-US" b="1" dirty="0"/>
              <a:t>で一度レジスタにとってきて</a:t>
            </a:r>
          </a:p>
          <a:p>
            <a:r>
              <a:rPr lang="en-US" altLang="ja-JP" b="1" dirty="0" err="1"/>
              <a:t>sb</a:t>
            </a:r>
            <a:r>
              <a:rPr lang="ja-JP" altLang="en-US" b="1" dirty="0"/>
              <a:t>で</a:t>
            </a:r>
            <a:r>
              <a:rPr lang="en-US" altLang="ja-JP" b="1" dirty="0"/>
              <a:t>I/O</a:t>
            </a:r>
            <a:r>
              <a:rPr lang="ja-JP" altLang="en-US" b="1" dirty="0"/>
              <a:t>のデータレジスタへ出力</a:t>
            </a:r>
          </a:p>
        </p:txBody>
      </p:sp>
      <p:pic>
        <p:nvPicPr>
          <p:cNvPr id="2" name="オーディオ 1">
            <a:hlinkClick r:id="" action="ppaction://media"/>
            <a:extLst>
              <a:ext uri="{FF2B5EF4-FFF2-40B4-BE49-F238E27FC236}">
                <a16:creationId xmlns:a16="http://schemas.microsoft.com/office/drawing/2014/main" id="{A81E8F30-C4E3-47C7-ABF3-78EFEEABE7B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1724139401"/>
      </p:ext>
    </p:extLst>
  </p:cSld>
  <p:clrMapOvr>
    <a:masterClrMapping/>
  </p:clrMapOvr>
  <mc:AlternateContent xmlns:mc="http://schemas.openxmlformats.org/markup-compatibility/2006">
    <mc:Choice xmlns:p14="http://schemas.microsoft.com/office/powerpoint/2010/main" Requires="p14">
      <p:transition spd="slow" p14:dur="2000" advTm="25110"/>
    </mc:Choice>
    <mc:Fallback>
      <p:transition spd="slow" advTm="25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834"/>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20583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58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58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205832" grpId="0" animBg="1"/>
      <p:bldP spid="205833" grpId="0"/>
      <p:bldP spid="205834" grpId="0" animBg="1"/>
      <p:bldP spid="2058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r>
              <a:rPr lang="en-US" altLang="ja-JP"/>
              <a:t>Direct Memory Access</a:t>
            </a:r>
            <a:r>
              <a:rPr lang="ja-JP" altLang="en-US"/>
              <a:t>（</a:t>
            </a:r>
            <a:r>
              <a:rPr lang="en-US" altLang="ja-JP"/>
              <a:t>DMA</a:t>
            </a:r>
            <a:r>
              <a:rPr lang="ja-JP" altLang="en-US"/>
              <a:t>）</a:t>
            </a:r>
          </a:p>
        </p:txBody>
      </p:sp>
      <p:sp>
        <p:nvSpPr>
          <p:cNvPr id="206851" name="Oval 3"/>
          <p:cNvSpPr>
            <a:spLocks noChangeArrowheads="1"/>
          </p:cNvSpPr>
          <p:nvPr/>
        </p:nvSpPr>
        <p:spPr bwMode="auto">
          <a:xfrm>
            <a:off x="2555875" y="1700213"/>
            <a:ext cx="1368425" cy="9366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t>CPU</a:t>
            </a:r>
          </a:p>
        </p:txBody>
      </p:sp>
      <p:sp>
        <p:nvSpPr>
          <p:cNvPr id="206852" name="Rectangle 4"/>
          <p:cNvSpPr>
            <a:spLocks noChangeArrowheads="1"/>
          </p:cNvSpPr>
          <p:nvPr/>
        </p:nvSpPr>
        <p:spPr bwMode="auto">
          <a:xfrm>
            <a:off x="2484438" y="3789363"/>
            <a:ext cx="1439862" cy="1295400"/>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メモリ</a:t>
            </a:r>
          </a:p>
        </p:txBody>
      </p:sp>
      <p:sp>
        <p:nvSpPr>
          <p:cNvPr id="206853" name="Rectangle 5"/>
          <p:cNvSpPr>
            <a:spLocks noChangeArrowheads="1"/>
          </p:cNvSpPr>
          <p:nvPr/>
        </p:nvSpPr>
        <p:spPr bwMode="auto">
          <a:xfrm>
            <a:off x="4643438" y="2708275"/>
            <a:ext cx="865187" cy="7921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I/O</a:t>
            </a:r>
          </a:p>
        </p:txBody>
      </p:sp>
      <p:sp>
        <p:nvSpPr>
          <p:cNvPr id="206854" name="Line 6"/>
          <p:cNvSpPr>
            <a:spLocks noChangeShapeType="1"/>
          </p:cNvSpPr>
          <p:nvPr/>
        </p:nvSpPr>
        <p:spPr bwMode="auto">
          <a:xfrm>
            <a:off x="3203575" y="2636838"/>
            <a:ext cx="0" cy="11525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55" name="Line 7"/>
          <p:cNvSpPr>
            <a:spLocks noChangeShapeType="1"/>
          </p:cNvSpPr>
          <p:nvPr/>
        </p:nvSpPr>
        <p:spPr bwMode="auto">
          <a:xfrm flipH="1">
            <a:off x="3203575" y="3068638"/>
            <a:ext cx="14398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56" name="Text Box 8"/>
          <p:cNvSpPr txBox="1">
            <a:spLocks noChangeArrowheads="1"/>
          </p:cNvSpPr>
          <p:nvPr/>
        </p:nvSpPr>
        <p:spPr bwMode="auto">
          <a:xfrm>
            <a:off x="4911725" y="5091113"/>
            <a:ext cx="3049588"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終了後はバスを開放し、</a:t>
            </a:r>
          </a:p>
          <a:p>
            <a:r>
              <a:rPr lang="en-US" altLang="ja-JP" b="1"/>
              <a:t>CPU</a:t>
            </a:r>
            <a:r>
              <a:rPr lang="ja-JP" altLang="en-US" b="1"/>
              <a:t>に割り込みを掛ける</a:t>
            </a:r>
          </a:p>
          <a:p>
            <a:endParaRPr lang="ja-JP" altLang="en-US" b="1"/>
          </a:p>
          <a:p>
            <a:r>
              <a:rPr lang="en-US" altLang="ja-JP" b="1"/>
              <a:t>CPU</a:t>
            </a:r>
            <a:r>
              <a:rPr lang="ja-JP" altLang="en-US" b="1"/>
              <a:t>は</a:t>
            </a:r>
            <a:r>
              <a:rPr lang="en-US" altLang="ja-JP" b="1"/>
              <a:t>DMA</a:t>
            </a:r>
            <a:r>
              <a:rPr lang="ja-JP" altLang="en-US" b="1"/>
              <a:t>が掛かったことを</a:t>
            </a:r>
          </a:p>
          <a:p>
            <a:r>
              <a:rPr lang="ja-JP" altLang="en-US" b="1"/>
              <a:t>知らない</a:t>
            </a:r>
          </a:p>
        </p:txBody>
      </p:sp>
      <p:sp>
        <p:nvSpPr>
          <p:cNvPr id="206857" name="Line 9"/>
          <p:cNvSpPr>
            <a:spLocks noChangeShapeType="1"/>
          </p:cNvSpPr>
          <p:nvPr/>
        </p:nvSpPr>
        <p:spPr bwMode="auto">
          <a:xfrm flipH="1" flipV="1">
            <a:off x="3851275" y="2276475"/>
            <a:ext cx="936625" cy="5048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58" name="Text Box 10"/>
          <p:cNvSpPr txBox="1">
            <a:spLocks noChangeArrowheads="1"/>
          </p:cNvSpPr>
          <p:nvPr/>
        </p:nvSpPr>
        <p:spPr bwMode="auto">
          <a:xfrm>
            <a:off x="4192588" y="1865313"/>
            <a:ext cx="1162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DMA</a:t>
            </a:r>
            <a:r>
              <a:rPr lang="ja-JP" altLang="en-US" b="1"/>
              <a:t>要求</a:t>
            </a:r>
          </a:p>
        </p:txBody>
      </p:sp>
      <p:sp>
        <p:nvSpPr>
          <p:cNvPr id="206859" name="Line 11"/>
          <p:cNvSpPr>
            <a:spLocks noChangeShapeType="1"/>
          </p:cNvSpPr>
          <p:nvPr/>
        </p:nvSpPr>
        <p:spPr bwMode="auto">
          <a:xfrm>
            <a:off x="3779838" y="2492375"/>
            <a:ext cx="1079500" cy="576263"/>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60" name="Text Box 12"/>
          <p:cNvSpPr txBox="1">
            <a:spLocks noChangeArrowheads="1"/>
          </p:cNvSpPr>
          <p:nvPr/>
        </p:nvSpPr>
        <p:spPr bwMode="auto">
          <a:xfrm>
            <a:off x="3400425" y="2716213"/>
            <a:ext cx="12715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許可、</a:t>
            </a:r>
          </a:p>
          <a:p>
            <a:r>
              <a:rPr lang="ja-JP" altLang="en-US" b="1"/>
              <a:t>バスを開放</a:t>
            </a:r>
          </a:p>
        </p:txBody>
      </p:sp>
      <p:sp>
        <p:nvSpPr>
          <p:cNvPr id="206861" name="Freeform 13"/>
          <p:cNvSpPr>
            <a:spLocks/>
          </p:cNvSpPr>
          <p:nvPr/>
        </p:nvSpPr>
        <p:spPr bwMode="auto">
          <a:xfrm>
            <a:off x="3492500" y="3321050"/>
            <a:ext cx="1295400" cy="684213"/>
          </a:xfrm>
          <a:custGeom>
            <a:avLst/>
            <a:gdLst>
              <a:gd name="T0" fmla="*/ 816 w 816"/>
              <a:gd name="T1" fmla="*/ 23 h 431"/>
              <a:gd name="T2" fmla="*/ 181 w 816"/>
              <a:gd name="T3" fmla="*/ 68 h 431"/>
              <a:gd name="T4" fmla="*/ 0 w 816"/>
              <a:gd name="T5" fmla="*/ 431 h 431"/>
            </a:gdLst>
            <a:ahLst/>
            <a:cxnLst>
              <a:cxn ang="0">
                <a:pos x="T0" y="T1"/>
              </a:cxn>
              <a:cxn ang="0">
                <a:pos x="T2" y="T3"/>
              </a:cxn>
              <a:cxn ang="0">
                <a:pos x="T4" y="T5"/>
              </a:cxn>
            </a:cxnLst>
            <a:rect l="0" t="0" r="r" b="b"/>
            <a:pathLst>
              <a:path w="816" h="431">
                <a:moveTo>
                  <a:pt x="816" y="23"/>
                </a:moveTo>
                <a:cubicBezTo>
                  <a:pt x="566" y="11"/>
                  <a:pt x="317" y="0"/>
                  <a:pt x="181" y="68"/>
                </a:cubicBezTo>
                <a:cubicBezTo>
                  <a:pt x="45" y="136"/>
                  <a:pt x="22" y="283"/>
                  <a:pt x="0" y="431"/>
                </a:cubicBezTo>
              </a:path>
            </a:pathLst>
          </a:custGeom>
          <a:noFill/>
          <a:ln w="38100" cmpd="sng">
            <a:solidFill>
              <a:srgbClr val="0066FF"/>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62" name="Text Box 14"/>
          <p:cNvSpPr txBox="1">
            <a:spLocks noChangeArrowheads="1"/>
          </p:cNvSpPr>
          <p:nvPr/>
        </p:nvSpPr>
        <p:spPr bwMode="auto">
          <a:xfrm>
            <a:off x="4048125" y="3521075"/>
            <a:ext cx="29162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I/O</a:t>
            </a:r>
            <a:r>
              <a:rPr lang="ja-JP" altLang="en-US" b="1"/>
              <a:t>がアドレスを指定し、</a:t>
            </a:r>
          </a:p>
          <a:p>
            <a:r>
              <a:rPr lang="ja-JP" altLang="en-US" b="1"/>
              <a:t>直接メモリとデータをやりとり</a:t>
            </a:r>
          </a:p>
        </p:txBody>
      </p:sp>
      <p:pic>
        <p:nvPicPr>
          <p:cNvPr id="2" name="オーディオ 1">
            <a:hlinkClick r:id="" action="ppaction://media"/>
            <a:extLst>
              <a:ext uri="{FF2B5EF4-FFF2-40B4-BE49-F238E27FC236}">
                <a16:creationId xmlns:a16="http://schemas.microsoft.com/office/drawing/2014/main" id="{DDF7C2E4-12D2-451A-A51B-ECCE34DFB16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761976379"/>
      </p:ext>
    </p:extLst>
  </p:cSld>
  <p:clrMapOvr>
    <a:masterClrMapping/>
  </p:clrMapOvr>
  <mc:AlternateContent xmlns:mc="http://schemas.openxmlformats.org/markup-compatibility/2006">
    <mc:Choice xmlns:p14="http://schemas.microsoft.com/office/powerpoint/2010/main" Requires="p14">
      <p:transition spd="slow" p14:dur="2000" advTm="186977"/>
    </mc:Choice>
    <mc:Fallback>
      <p:transition spd="slow" advTm="186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68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685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68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685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68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68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206857" grpId="0" animBg="1"/>
      <p:bldP spid="206858" grpId="0"/>
      <p:bldP spid="206859" grpId="0" animBg="1"/>
      <p:bldP spid="206860" grpId="0"/>
      <p:bldP spid="206861" grpId="0" animBg="1"/>
      <p:bldP spid="206862" grpId="0"/>
    </p:bldLst>
  </p:timing>
  <p:extLst>
    <p:ext uri="{3A86A75C-4F4B-4683-9AE1-C65F6400EC91}">
      <p14:laserTraceLst xmlns:p14="http://schemas.microsoft.com/office/powerpoint/2010/main">
        <p14:tracePtLst>
          <p14:tracePt t="156639" x="4549775" y="5106988"/>
          <p14:tracePt t="156645" x="4503738" y="5106988"/>
          <p14:tracePt t="156653" x="4421188" y="5106988"/>
          <p14:tracePt t="156661" x="4403725" y="5097463"/>
          <p14:tracePt t="156669" x="4394200" y="5089525"/>
          <p14:tracePt t="156677" x="4384675" y="5080000"/>
          <p14:tracePt t="156687" x="4376738" y="5060950"/>
          <p14:tracePt t="156693" x="4367213" y="5043488"/>
          <p14:tracePt t="156701" x="4348163" y="4997450"/>
          <p14:tracePt t="156709" x="4321175" y="4933950"/>
          <p14:tracePt t="156717" x="4311650" y="4860925"/>
          <p14:tracePt t="156725" x="4284663" y="4797425"/>
          <p14:tracePt t="156734" x="4284663" y="4760913"/>
          <p14:tracePt t="156742" x="4275138" y="4724400"/>
          <p14:tracePt t="156750" x="4275138" y="4714875"/>
          <p14:tracePt t="156758" x="4267200" y="4668838"/>
          <p14:tracePt t="156767" x="4267200" y="4651375"/>
          <p14:tracePt t="156777" x="4257675" y="4624388"/>
          <p14:tracePt t="156783" x="4257675" y="4605338"/>
          <p14:tracePt t="156794" x="4257675" y="4578350"/>
          <p14:tracePt t="156802" x="4257675" y="4559300"/>
          <p14:tracePt t="156805" x="4257675" y="4514850"/>
          <p14:tracePt t="156813" x="4257675" y="4486275"/>
          <p14:tracePt t="156821" x="4257675" y="4468813"/>
          <p14:tracePt t="156830" x="4257675" y="4413250"/>
          <p14:tracePt t="156837" x="4257675" y="4376738"/>
          <p14:tracePt t="156845" x="4257675" y="4322763"/>
          <p14:tracePt t="156853" x="4257675" y="4240213"/>
          <p14:tracePt t="156861" x="4294188" y="4176713"/>
          <p14:tracePt t="156870" x="4321175" y="4113213"/>
          <p14:tracePt t="156878" x="4348163" y="4057650"/>
          <p14:tracePt t="156886" x="4376738" y="3994150"/>
          <p14:tracePt t="156893" x="4413250" y="3911600"/>
          <p14:tracePt t="156902" x="4421188" y="3884613"/>
          <p14:tracePt t="156909" x="4430713" y="3840163"/>
          <p14:tracePt t="156917" x="4467225" y="3794125"/>
          <p14:tracePt t="156927" x="4476750" y="3767138"/>
          <p14:tracePt t="156933" x="4503738" y="3721100"/>
          <p14:tracePt t="156943" x="4540250" y="3675063"/>
          <p14:tracePt t="156951" x="4567238" y="3638550"/>
          <p14:tracePt t="156960" x="4594225" y="3621088"/>
          <p14:tracePt t="156967" x="4659313" y="3584575"/>
          <p14:tracePt t="156977" x="4722813" y="3548063"/>
          <p14:tracePt t="156986" x="4767263" y="3519488"/>
          <p14:tracePt t="156989" x="4832350" y="3482975"/>
          <p14:tracePt t="156999" x="4913313" y="3446463"/>
          <p14:tracePt t="157008" x="4995863" y="3375025"/>
          <p14:tracePt t="157018" x="5059363" y="3319463"/>
          <p14:tracePt t="157021" x="5122863" y="3282950"/>
          <p14:tracePt t="157029" x="5168900" y="3236913"/>
          <p14:tracePt t="157038" x="5224463" y="3182938"/>
          <p14:tracePt t="157047" x="5251450" y="3155950"/>
          <p14:tracePt t="157055" x="5278438" y="3136900"/>
          <p14:tracePt t="157065" x="5305425" y="3100388"/>
          <p14:tracePt t="157069" x="5324475" y="3082925"/>
          <p14:tracePt t="157079" x="5334000" y="3063875"/>
          <p14:tracePt t="157085" x="5351463" y="3036888"/>
          <p14:tracePt t="157093" x="5378450" y="3000375"/>
          <p14:tracePt t="157101" x="5378450" y="2990850"/>
          <p14:tracePt t="157111" x="5378450" y="2982913"/>
          <p14:tracePt t="157117" x="5378450" y="2973388"/>
          <p14:tracePt t="157126" x="5378450" y="2963863"/>
          <p14:tracePt t="157146" x="5387975" y="2936875"/>
          <p14:tracePt t="157151" x="5387975" y="2927350"/>
          <p14:tracePt t="157229" x="5387975" y="2917825"/>
          <p14:tracePt t="157254" x="5378450" y="2917825"/>
          <p14:tracePt t="157262" x="5368925" y="2917825"/>
          <p14:tracePt t="157270" x="5360988" y="2927350"/>
          <p14:tracePt t="157277" x="5351463" y="2936875"/>
          <p14:tracePt t="157286" x="5334000" y="2954338"/>
          <p14:tracePt t="157293" x="5314950" y="2973388"/>
          <p14:tracePt t="157302" x="5297488" y="2990850"/>
          <p14:tracePt t="157309" x="5268913" y="3027363"/>
          <p14:tracePt t="157317" x="5224463" y="3046413"/>
          <p14:tracePt t="157327" x="5168900" y="3082925"/>
          <p14:tracePt t="157333" x="5151438" y="3100388"/>
          <p14:tracePt t="157341" x="5095875" y="3136900"/>
          <p14:tracePt t="157351" x="5049838" y="3163888"/>
          <p14:tracePt t="157366" x="4995863" y="3192463"/>
          <p14:tracePt t="157376" x="4978400" y="3200400"/>
          <p14:tracePt t="157394" x="4968875" y="3200400"/>
          <p14:tracePt t="157399" x="4949825" y="3209925"/>
          <p14:tracePt t="157469" x="4932363" y="3209925"/>
          <p14:tracePt t="157485" x="4922838" y="3209925"/>
          <p14:tracePt t="157501" x="4913313" y="3209925"/>
          <p14:tracePt t="157509" x="4905375" y="3209925"/>
          <p14:tracePt t="157519" x="4895850" y="3209925"/>
          <p14:tracePt t="157526" x="4876800" y="3209925"/>
          <p14:tracePt t="157537" x="4868863" y="3209925"/>
          <p14:tracePt t="157543" x="4840288" y="3209925"/>
          <p14:tracePt t="157549" x="4822825" y="3209925"/>
          <p14:tracePt t="157558" x="4776788" y="3209925"/>
          <p14:tracePt t="157565" x="4722813" y="3209925"/>
          <p14:tracePt t="157575" x="4686300" y="3209925"/>
          <p14:tracePt t="157581" x="4594225" y="3182938"/>
          <p14:tracePt t="157589" x="4540250" y="3182938"/>
          <p14:tracePt t="157597" x="4413250" y="3182938"/>
          <p14:tracePt t="157606" x="4284663" y="3182938"/>
          <p14:tracePt t="157614" x="4157663" y="3182938"/>
          <p14:tracePt t="157626" x="4048125" y="3182938"/>
          <p14:tracePt t="157631" x="3902075" y="3200400"/>
          <p14:tracePt t="157643" x="3746500" y="3265488"/>
          <p14:tracePt t="157645" x="3619500" y="3292475"/>
          <p14:tracePt t="157654" x="3482975" y="3346450"/>
          <p14:tracePt t="157661" x="3354388" y="3429000"/>
          <p14:tracePt t="157669" x="3254375" y="3502025"/>
          <p14:tracePt t="157677" x="3163888" y="3565525"/>
          <p14:tracePt t="157686" x="3035300" y="3657600"/>
          <p14:tracePt t="157693" x="2962275" y="3721100"/>
          <p14:tracePt t="157701" x="2881313" y="3794125"/>
          <p14:tracePt t="157709" x="2798763" y="3867150"/>
          <p14:tracePt t="157718" x="2725738" y="3930650"/>
          <p14:tracePt t="157725" x="2679700" y="3994150"/>
          <p14:tracePt t="157735" x="2606675" y="4067175"/>
          <p14:tracePt t="157741" x="2589213" y="4113213"/>
          <p14:tracePt t="157749" x="2570163" y="4140200"/>
          <p14:tracePt t="157757" x="2543175" y="4186238"/>
          <p14:tracePt t="157765" x="2533650" y="4213225"/>
          <p14:tracePt t="157774" x="2516188" y="4232275"/>
          <p14:tracePt t="157781" x="2506663" y="4249738"/>
          <p14:tracePt t="157805" x="2506663" y="4259263"/>
          <p14:tracePt t="157941" x="2506663" y="4249738"/>
          <p14:tracePt t="157945" x="2506663" y="4222750"/>
          <p14:tracePt t="157951" x="2506663" y="4186238"/>
          <p14:tracePt t="157960" x="2506663" y="4159250"/>
          <p14:tracePt t="157967" x="2506663" y="4122738"/>
          <p14:tracePt t="157978" x="2516188" y="4094163"/>
          <p14:tracePt t="157991" x="2552700" y="3994150"/>
          <p14:tracePt t="157997" x="2589213" y="3948113"/>
          <p14:tracePt t="158005" x="2606675" y="3921125"/>
          <p14:tracePt t="158014" x="2643188" y="3857625"/>
          <p14:tracePt t="158021" x="2689225" y="3811588"/>
          <p14:tracePt t="158029" x="2762250" y="3748088"/>
          <p14:tracePt t="158037" x="2808288" y="3721100"/>
          <p14:tracePt t="158048" x="2889250" y="3665538"/>
          <p14:tracePt t="158053" x="2971800" y="3592513"/>
          <p14:tracePt t="158061" x="3071813" y="3538538"/>
          <p14:tracePt t="158069" x="3181350" y="3482975"/>
          <p14:tracePt t="158078" x="3263900" y="3438525"/>
          <p14:tracePt t="158085" x="3419475" y="3382963"/>
          <p14:tracePt t="158093" x="3546475" y="3319463"/>
          <p14:tracePt t="158101" x="3683000" y="3292475"/>
          <p14:tracePt t="158110" x="3810000" y="3246438"/>
          <p14:tracePt t="158117" x="3919538" y="3236913"/>
          <p14:tracePt t="158125" x="4038600" y="3219450"/>
          <p14:tracePt t="158133" x="4184650" y="3219450"/>
          <p14:tracePt t="158142" x="4330700" y="3192463"/>
          <p14:tracePt t="158149" x="4457700" y="3192463"/>
          <p14:tracePt t="158159" x="4549775" y="3209925"/>
          <p14:tracePt t="158165" x="4649788" y="3255963"/>
          <p14:tracePt t="158174" x="4730750" y="3273425"/>
          <p14:tracePt t="158181" x="4803775" y="3302000"/>
          <p14:tracePt t="158191" x="4832350" y="3319463"/>
          <p14:tracePt t="158198" x="4886325" y="3346450"/>
          <p14:tracePt t="158215" x="4932363" y="3382963"/>
          <p14:tracePt t="158223" x="4968875" y="3392488"/>
          <p14:tracePt t="158239" x="4986338" y="3419475"/>
          <p14:tracePt t="158343" x="4995863" y="3419475"/>
          <p14:tracePt t="158367" x="4995863" y="3411538"/>
          <p14:tracePt t="158383" x="4995863" y="3392488"/>
          <p14:tracePt t="158427" x="4986338" y="3382963"/>
          <p14:tracePt t="158429" x="4968875" y="3382963"/>
          <p14:tracePt t="158437" x="4905375" y="3402013"/>
          <p14:tracePt t="158445" x="4822825" y="3455988"/>
          <p14:tracePt t="158455" x="4722813" y="3519488"/>
          <p14:tracePt t="158463" x="4622800" y="3592513"/>
          <p14:tracePt t="158471" x="4494213" y="3675063"/>
          <p14:tracePt t="158481" x="4311650" y="3784600"/>
          <p14:tracePt t="158486" x="4194175" y="3840163"/>
          <p14:tracePt t="158495" x="4075113" y="3930650"/>
          <p14:tracePt t="158503" x="3911600" y="4013200"/>
          <p14:tracePt t="158510" x="3775075" y="4086225"/>
          <p14:tracePt t="158519" x="3673475" y="4140200"/>
          <p14:tracePt t="158526" x="3573463" y="4195763"/>
          <p14:tracePt t="158533" x="3509963" y="4222750"/>
          <p14:tracePt t="158542" x="3463925" y="4259263"/>
          <p14:tracePt t="158549" x="3436938" y="4276725"/>
          <p14:tracePt t="158558" x="3419475" y="4276725"/>
          <p14:tracePt t="158565" x="3409950" y="4286250"/>
          <p14:tracePt t="158574" x="3400425" y="4295775"/>
          <p14:tracePt t="158598" x="3390900" y="4303713"/>
          <p14:tracePt t="158654" x="3390900" y="4322763"/>
          <p14:tracePt t="158672" x="3390900" y="4340225"/>
          <p14:tracePt t="158677" x="3382963" y="4359275"/>
          <p14:tracePt t="158686" x="3373438" y="4368800"/>
          <p14:tracePt t="158693" x="3373438" y="4386263"/>
          <p14:tracePt t="158702" x="3354388" y="4405313"/>
          <p14:tracePt t="158709" x="3346450" y="4432300"/>
          <p14:tracePt t="158717" x="3327400" y="4468813"/>
          <p14:tracePt t="158726" x="3317875" y="4486275"/>
          <p14:tracePt t="158733" x="3309938" y="4522788"/>
          <p14:tracePt t="158742" x="3273425" y="4578350"/>
          <p14:tracePt t="158749" x="3273425" y="4587875"/>
          <p14:tracePt t="158758" x="3263900" y="4624388"/>
          <p14:tracePt t="158765" x="3254375" y="4641850"/>
          <p14:tracePt t="158774" x="3254375" y="4668838"/>
          <p14:tracePt t="158783" x="3244850" y="4697413"/>
          <p14:tracePt t="158799" x="3244850" y="4714875"/>
          <p14:tracePt t="158805" x="3244850" y="4724400"/>
          <p14:tracePt t="158953" x="3244850" y="4714875"/>
          <p14:tracePt t="158958" x="3244850" y="4697413"/>
          <p14:tracePt t="158965" x="3244850" y="4687888"/>
          <p14:tracePt t="158974" x="3244850" y="4678363"/>
          <p14:tracePt t="158981" x="3244850" y="4660900"/>
          <p14:tracePt t="158989" x="3244850" y="4641850"/>
          <p14:tracePt t="158997" x="3244850" y="4632325"/>
          <p14:tracePt t="159005" x="3244850" y="4595813"/>
          <p14:tracePt t="159013" x="3244850" y="4587875"/>
          <p14:tracePt t="159022" x="3244850" y="4568825"/>
          <p14:tracePt t="159030" x="3244850" y="4551363"/>
          <p14:tracePt t="159037" x="3244850" y="4522788"/>
          <p14:tracePt t="159045" x="3263900" y="4505325"/>
          <p14:tracePt t="159061" x="3263900" y="4495800"/>
          <p14:tracePt t="159085" x="3263900" y="4478338"/>
          <p14:tracePt t="159255" x="3273425" y="4468813"/>
          <p14:tracePt t="159280" x="3281363" y="4441825"/>
          <p14:tracePt t="159285" x="3281363" y="4432300"/>
          <p14:tracePt t="159293" x="3281363" y="4413250"/>
          <p14:tracePt t="159303" x="3290888" y="4395788"/>
          <p14:tracePt t="159316" x="3290888" y="4386263"/>
          <p14:tracePt t="159318" x="3290888" y="4376738"/>
          <p14:tracePt t="159327" x="3309938" y="4359275"/>
          <p14:tracePt t="159344" x="3317875" y="4349750"/>
          <p14:tracePt t="159590" x="3317875" y="4376738"/>
          <p14:tracePt t="159597" x="3317875" y="4395788"/>
          <p14:tracePt t="159606" x="3317875" y="4432300"/>
          <p14:tracePt t="159613" x="3317875" y="4449763"/>
          <p14:tracePt t="159621" x="3317875" y="4495800"/>
          <p14:tracePt t="159629" x="3317875" y="4522788"/>
          <p14:tracePt t="159638" x="3317875" y="4541838"/>
          <p14:tracePt t="159645" x="3317875" y="4551363"/>
          <p14:tracePt t="159653" x="3317875" y="4559300"/>
          <p14:tracePt t="159669" x="3317875" y="4568825"/>
          <p14:tracePt t="159677" x="3317875" y="4578350"/>
          <p14:tracePt t="159798" x="3317875" y="4587875"/>
          <p14:tracePt t="159805" x="3317875" y="4605338"/>
          <p14:tracePt t="159813" x="3317875" y="4624388"/>
          <p14:tracePt t="159822" x="3317875" y="4660900"/>
          <p14:tracePt t="159829" x="3327400" y="4678363"/>
          <p14:tracePt t="159838" x="3327400" y="4724400"/>
          <p14:tracePt t="159847" x="3354388" y="4778375"/>
          <p14:tracePt t="159855" x="3354388" y="4787900"/>
          <p14:tracePt t="159863" x="3354388" y="4824413"/>
          <p14:tracePt t="159869" x="3363913" y="4860925"/>
          <p14:tracePt t="159893" x="3373438" y="4914900"/>
          <p14:tracePt t="159902" x="3373438" y="4924425"/>
          <p14:tracePt t="159909" x="3382963" y="4943475"/>
          <p14:tracePt t="159917" x="3382963" y="4951413"/>
          <p14:tracePt t="159950" x="3390900" y="4960938"/>
          <p14:tracePt t="159982" x="3400425" y="4960938"/>
          <p14:tracePt t="159990" x="3409950" y="4960938"/>
          <p14:tracePt t="159997" x="3419475" y="4951413"/>
          <p14:tracePt t="160005" x="3419475" y="4943475"/>
          <p14:tracePt t="160014" x="3436938" y="4924425"/>
          <p14:tracePt t="160023" x="3446463" y="4906963"/>
          <p14:tracePt t="160040" x="3455988" y="4897438"/>
          <p14:tracePt t="160087" x="3463925" y="4887913"/>
          <p14:tracePt t="160127" x="3473450" y="4887913"/>
          <p14:tracePt t="160133" x="3482975" y="4887913"/>
          <p14:tracePt t="160149" x="3490913" y="4887913"/>
          <p14:tracePt t="160158" x="3500438" y="4897438"/>
          <p14:tracePt t="160167" x="3500438" y="4914900"/>
          <p14:tracePt t="160191" x="3509963" y="4924425"/>
          <p14:tracePt t="160198" x="3519488" y="4924425"/>
          <p14:tracePt t="160231" x="3527425" y="4924425"/>
          <p14:tracePt t="160237" x="3556000" y="4924425"/>
          <p14:tracePt t="160245" x="3573463" y="4924425"/>
          <p14:tracePt t="160254" x="3600450" y="4924425"/>
          <p14:tracePt t="160261" x="3629025" y="4924425"/>
          <p14:tracePt t="160269" x="3673475" y="4924425"/>
          <p14:tracePt t="160277" x="3709988" y="4924425"/>
          <p14:tracePt t="160285" x="3756025" y="4924425"/>
          <p14:tracePt t="160293" x="3783013" y="4924425"/>
          <p14:tracePt t="160301" x="3819525" y="4924425"/>
          <p14:tracePt t="160309" x="3829050" y="4924425"/>
          <p14:tracePt t="160317" x="3856038" y="4924425"/>
          <p14:tracePt t="160326" x="3875088" y="4951413"/>
          <p14:tracePt t="160344" x="3883025" y="4951413"/>
          <p14:tracePt t="160351" x="3892550" y="4960938"/>
          <p14:tracePt t="160365" x="3902075" y="4970463"/>
          <p14:tracePt t="160367" x="3919538" y="4987925"/>
          <p14:tracePt t="160383" x="3929063" y="5006975"/>
          <p14:tracePt t="160399" x="3929063" y="5024438"/>
          <p14:tracePt t="160415" x="3929063" y="5033963"/>
          <p14:tracePt t="160429" x="3938588" y="5043488"/>
          <p14:tracePt t="160437" x="3938588" y="5053013"/>
          <p14:tracePt t="160518" x="3948113" y="5053013"/>
          <p14:tracePt t="160586" x="3956050" y="5053013"/>
          <p14:tracePt t="160592" x="3965575" y="5060950"/>
          <p14:tracePt t="160640" x="3975100" y="5070475"/>
          <p14:tracePt t="160672" x="3984625" y="5070475"/>
          <p14:tracePt t="160694" x="3992563" y="5070475"/>
          <p14:tracePt t="160717" x="4038600" y="5060950"/>
          <p14:tracePt t="160725" x="4048125" y="5043488"/>
          <p14:tracePt t="160733" x="4065588" y="5024438"/>
          <p14:tracePt t="160741" x="4075113" y="4997450"/>
          <p14:tracePt t="160750" x="4094163" y="4970463"/>
          <p14:tracePt t="160765" x="4102100" y="4970463"/>
          <p14:tracePt t="160775" x="4102100" y="4951413"/>
          <p14:tracePt t="160781" x="4111625" y="4933950"/>
          <p14:tracePt t="160789" x="4121150" y="4924425"/>
          <p14:tracePt t="160822" x="4121150" y="4906963"/>
          <p14:tracePt t="160846" x="4121150" y="4897438"/>
          <p14:tracePt t="160854" x="4121150" y="4887913"/>
          <p14:tracePt t="160877" x="4121150" y="4860925"/>
          <p14:tracePt t="160893" x="4111625" y="4805363"/>
          <p14:tracePt t="160901" x="4102100" y="4768850"/>
          <p14:tracePt t="160910" x="4084638" y="4732338"/>
          <p14:tracePt t="160918" x="4065588" y="4697413"/>
          <p14:tracePt t="160926" x="4057650" y="4651375"/>
          <p14:tracePt t="160933" x="4048125" y="4632325"/>
          <p14:tracePt t="160942" x="4038600" y="4587875"/>
          <p14:tracePt t="160949" x="4029075" y="4551363"/>
          <p14:tracePt t="160958" x="4021138" y="4532313"/>
          <p14:tracePt t="160966" x="4021138" y="4505325"/>
          <p14:tracePt t="160974" x="4021138" y="4486275"/>
          <p14:tracePt t="160983" x="4002088" y="4468813"/>
          <p14:tracePt t="160989" x="4002088" y="4459288"/>
          <p14:tracePt t="160997" x="4002088" y="4449763"/>
          <p14:tracePt t="161014" x="4002088" y="4441825"/>
          <p14:tracePt t="161069" x="4002088" y="4432300"/>
          <p14:tracePt t="161141" x="3992563" y="4432300"/>
          <p14:tracePt t="161214" x="3984625" y="4432300"/>
          <p14:tracePt t="161257" x="3975100" y="4432300"/>
          <p14:tracePt t="161277" x="3965575" y="4432300"/>
          <p14:tracePt t="161374" x="3948113" y="4432300"/>
          <p14:tracePt t="161381" x="3938588" y="4422775"/>
          <p14:tracePt t="161397" x="3938588" y="4413250"/>
          <p14:tracePt t="161427" x="3929063" y="4395788"/>
          <p14:tracePt t="161429" x="3929063" y="4386263"/>
          <p14:tracePt t="161454" x="3929063" y="4376738"/>
          <p14:tracePt t="161493" x="3919538" y="4368800"/>
          <p14:tracePt t="161557" x="3919538" y="4359275"/>
          <p14:tracePt t="161574" x="3919538" y="4340225"/>
          <p14:tracePt t="161590" x="3911600" y="4332288"/>
          <p14:tracePt t="161597" x="3902075" y="4322763"/>
          <p14:tracePt t="161606" x="3892550" y="4303713"/>
          <p14:tracePt t="161621" x="3892550" y="4295775"/>
          <p14:tracePt t="161629" x="3892550" y="4286250"/>
          <p14:tracePt t="161637" x="3892550" y="4276725"/>
          <p14:tracePt t="161653" x="3883025" y="4276725"/>
          <p14:tracePt t="161661" x="3883025" y="4268788"/>
          <p14:tracePt t="161738" x="3865563" y="4268788"/>
          <p14:tracePt t="161741" x="3856038" y="4268788"/>
          <p14:tracePt t="161760" x="3846513" y="4286250"/>
          <p14:tracePt t="161782" x="3838575" y="4295775"/>
          <p14:tracePt t="161877" x="3829050" y="4286250"/>
          <p14:tracePt t="161886" x="3819525" y="4276725"/>
          <p14:tracePt t="161934" x="3819525" y="4268788"/>
          <p14:tracePt t="162086" x="3819525" y="4259263"/>
          <p14:tracePt t="162103" x="3819525" y="4249738"/>
          <p14:tracePt t="162113" x="3819525" y="4240213"/>
          <p14:tracePt t="162117" x="3819525" y="4222750"/>
          <p14:tracePt t="162126" x="3819525" y="4213225"/>
          <p14:tracePt t="162141" x="3829050" y="4195763"/>
          <p14:tracePt t="162159" x="3846513" y="4176713"/>
          <p14:tracePt t="162165" x="3856038" y="4167188"/>
          <p14:tracePt t="162174" x="3865563" y="4167188"/>
          <p14:tracePt t="162181" x="3875088" y="4159250"/>
          <p14:tracePt t="162190" x="3892550" y="4149725"/>
          <p14:tracePt t="162209" x="3902075" y="4149725"/>
          <p14:tracePt t="162213" x="3919538" y="4130675"/>
          <p14:tracePt t="162229" x="3938588" y="4130675"/>
          <p14:tracePt t="162238" x="3956050" y="4130675"/>
          <p14:tracePt t="162245" x="3984625" y="4122738"/>
          <p14:tracePt t="162254" x="3992563" y="4122738"/>
          <p14:tracePt t="162262" x="4021138" y="4113213"/>
          <p14:tracePt t="162270" x="4038600" y="4103688"/>
          <p14:tracePt t="162278" x="4057650" y="4086225"/>
          <p14:tracePt t="162285" x="4075113" y="4076700"/>
          <p14:tracePt t="162296" x="4084638" y="4067175"/>
          <p14:tracePt t="162303" x="4094163" y="4057650"/>
          <p14:tracePt t="162314" x="4111625" y="4040188"/>
          <p14:tracePt t="162318" x="4121150" y="4030663"/>
          <p14:tracePt t="162328" x="4129088" y="4021138"/>
          <p14:tracePt t="162333" x="4138613" y="4013200"/>
          <p14:tracePt t="162349" x="4148138" y="4003675"/>
          <p14:tracePt t="162360" x="4157663" y="3994150"/>
          <p14:tracePt t="162411" x="4157663" y="3984625"/>
          <p14:tracePt t="162424" x="4157663" y="3967163"/>
          <p14:tracePt t="162455" x="4157663" y="3957638"/>
          <p14:tracePt t="162479" x="4157663" y="3940175"/>
          <p14:tracePt t="162488" x="4148138" y="3921125"/>
          <p14:tracePt t="162493" x="4138613" y="3903663"/>
          <p14:tracePt t="162501" x="4129088" y="3857625"/>
          <p14:tracePt t="162509" x="4111625" y="3830638"/>
          <p14:tracePt t="162517" x="4102100" y="3811588"/>
          <p14:tracePt t="162525" x="4065588" y="3767138"/>
          <p14:tracePt t="162535" x="4048125" y="3721100"/>
          <p14:tracePt t="162543" x="4002088" y="3657600"/>
          <p14:tracePt t="162549" x="3984625" y="3621088"/>
          <p14:tracePt t="162557" x="3948113" y="3548063"/>
          <p14:tracePt t="162565" x="3929063" y="3502025"/>
          <p14:tracePt t="162574" x="3911600" y="3465513"/>
          <p14:tracePt t="162583" x="3892550" y="3419475"/>
          <p14:tracePt t="162593" x="3865563" y="3355975"/>
          <p14:tracePt t="162599" x="3856038" y="3338513"/>
          <p14:tracePt t="162614" x="3838575" y="3302000"/>
          <p14:tracePt t="162624" x="3829050" y="3282950"/>
          <p14:tracePt t="162632" x="3829050" y="3273425"/>
          <p14:tracePt t="162642" x="3819525" y="3255963"/>
          <p14:tracePt t="162653" x="3819525" y="3246438"/>
          <p14:tracePt t="162669" x="3810000" y="3236913"/>
          <p14:tracePt t="162677" x="3802063" y="3236913"/>
          <p14:tracePt t="162693" x="3792538" y="3236913"/>
          <p14:tracePt t="162759" x="3783013" y="3236913"/>
          <p14:tracePt t="162993" x="3765550" y="3236913"/>
          <p14:tracePt t="162997" x="3756025" y="3236913"/>
          <p14:tracePt t="163021" x="3756025" y="3219450"/>
          <p14:tracePt t="163242" x="3756025" y="3209925"/>
          <p14:tracePt t="163255" x="3756025" y="3192463"/>
          <p14:tracePt t="163367" x="3756025" y="3209925"/>
          <p14:tracePt t="163375" x="3756025" y="3219450"/>
          <p14:tracePt t="163392" x="3756025" y="3228975"/>
          <p14:tracePt t="163407" x="3756025" y="3246438"/>
          <p14:tracePt t="163416" x="3756025" y="3255963"/>
          <p14:tracePt t="163550" x="3756025" y="3246438"/>
          <p14:tracePt t="164119" x="3756025" y="3228975"/>
          <p14:tracePt t="164151" x="3756025" y="3219450"/>
          <p14:tracePt t="164158" x="3756025" y="3209925"/>
          <p14:tracePt t="164181" x="3756025" y="3192463"/>
          <p14:tracePt t="164190" x="3756025" y="3182938"/>
          <p14:tracePt t="164197" x="3756025" y="3173413"/>
          <p14:tracePt t="164213" x="3765550" y="3163888"/>
          <p14:tracePt t="164287" x="3765550" y="3173413"/>
          <p14:tracePt t="164301" x="3765550" y="3182938"/>
          <p14:tracePt t="164302" x="3765550" y="3192463"/>
          <p14:tracePt t="164311" x="3765550" y="3209925"/>
          <p14:tracePt t="164326" x="3765550" y="3219450"/>
          <p14:tracePt t="164374" x="3775075" y="3228975"/>
          <p14:tracePt t="164398" x="3783013" y="3228975"/>
          <p14:tracePt t="164406" x="3792538" y="3228975"/>
          <p14:tracePt t="164413" x="3802063" y="3228975"/>
          <p14:tracePt t="164425" x="3810000" y="3209925"/>
          <p14:tracePt t="164437" x="3829050" y="3192463"/>
          <p14:tracePt t="164445" x="3838575" y="3182938"/>
          <p14:tracePt t="164453" x="3846513" y="3163888"/>
          <p14:tracePt t="164461" x="3856038" y="3155950"/>
          <p14:tracePt t="164470" x="3865563" y="3136900"/>
          <p14:tracePt t="164478" x="3875088" y="3136900"/>
          <p14:tracePt t="164485" x="3883025" y="3127375"/>
          <p14:tracePt t="164591" x="3892550" y="3119438"/>
          <p14:tracePt t="164693" x="3902075" y="3119438"/>
          <p14:tracePt t="164742" x="3919538" y="3100388"/>
          <p14:tracePt t="164791" x="3929063" y="3100388"/>
          <p14:tracePt t="164814" x="3948113" y="3100388"/>
          <p14:tracePt t="164830" x="3956050" y="3100388"/>
          <p14:tracePt t="164854" x="3965575" y="3100388"/>
          <p14:tracePt t="164878" x="3984625" y="3100388"/>
          <p14:tracePt t="164901" x="3992563" y="3100388"/>
          <p14:tracePt t="164925" x="4002088" y="3100388"/>
          <p14:tracePt t="165007" x="4011613" y="3100388"/>
          <p14:tracePt t="165255" x="4011613" y="3119438"/>
          <p14:tracePt t="165263" x="4011613" y="3127375"/>
          <p14:tracePt t="165271" x="4011613" y="3136900"/>
          <p14:tracePt t="165279" x="4011613" y="3146425"/>
          <p14:tracePt t="165301" x="4011613" y="3163888"/>
          <p14:tracePt t="165679" x="4021138" y="3163888"/>
          <p14:tracePt t="165703" x="4029075" y="3163888"/>
          <p14:tracePt t="165711" x="4038600" y="3163888"/>
          <p14:tracePt t="165719" x="4048125" y="3163888"/>
          <p14:tracePt t="165726" x="4075113" y="3163888"/>
          <p14:tracePt t="165736" x="4084638" y="3163888"/>
          <p14:tracePt t="165741" x="4111625" y="3163888"/>
          <p14:tracePt t="165750" x="4121150" y="3163888"/>
          <p14:tracePt t="165758" x="4165600" y="3163888"/>
          <p14:tracePt t="165765" x="4194175" y="3163888"/>
          <p14:tracePt t="165774" x="4238625" y="3173413"/>
          <p14:tracePt t="165783" x="4284663" y="3182938"/>
          <p14:tracePt t="165790" x="4340225" y="3182938"/>
          <p14:tracePt t="165798" x="4376738" y="3192463"/>
          <p14:tracePt t="165806" x="4421188" y="3192463"/>
          <p14:tracePt t="165813" x="4448175" y="3192463"/>
          <p14:tracePt t="165821" x="4476750" y="3192463"/>
          <p14:tracePt t="165830" x="4494213" y="3192463"/>
          <p14:tracePt t="165838" x="4513263" y="3192463"/>
          <p14:tracePt t="165846" x="4521200" y="3192463"/>
          <p14:tracePt t="165863" x="4530725" y="3192463"/>
          <p14:tracePt t="165925" x="4540250" y="3200400"/>
          <p14:tracePt t="165949" x="4540250" y="3209925"/>
          <p14:tracePt t="166119" x="4540250" y="3219450"/>
          <p14:tracePt t="166128" x="4540250" y="3228975"/>
          <p14:tracePt t="166135" x="4540250" y="3236913"/>
          <p14:tracePt t="166143" x="4530725" y="3236913"/>
          <p14:tracePt t="166150" x="4521200" y="3246438"/>
          <p14:tracePt t="166160" x="4513263" y="3255963"/>
          <p14:tracePt t="166181" x="4503738" y="3265488"/>
          <p14:tracePt t="166222" x="4484688" y="3265488"/>
          <p14:tracePt t="166230" x="4457700" y="3246438"/>
          <p14:tracePt t="166237" x="4440238" y="3200400"/>
          <p14:tracePt t="166245" x="4421188" y="3173413"/>
          <p14:tracePt t="166253" x="4394200" y="3127375"/>
          <p14:tracePt t="166261" x="4376738" y="3082925"/>
          <p14:tracePt t="166269" x="4367213" y="3054350"/>
          <p14:tracePt t="166277" x="4357688" y="3000375"/>
          <p14:tracePt t="166286" x="4321175" y="2946400"/>
          <p14:tracePt t="166293" x="4311650" y="2917825"/>
          <p14:tracePt t="166301" x="4303713" y="2890838"/>
          <p14:tracePt t="166310" x="4275138" y="2854325"/>
          <p14:tracePt t="166317" x="4267200" y="2827338"/>
          <p14:tracePt t="166327" x="4257675" y="2800350"/>
          <p14:tracePt t="166333" x="4248150" y="2781300"/>
          <p14:tracePt t="166341" x="4230688" y="2735263"/>
          <p14:tracePt t="166350" x="4221163" y="2717800"/>
          <p14:tracePt t="166358" x="4211638" y="2690813"/>
          <p14:tracePt t="166365" x="4211638" y="2681288"/>
          <p14:tracePt t="166374" x="4202113" y="2671763"/>
          <p14:tracePt t="166381" x="4194175" y="2662238"/>
          <p14:tracePt t="166406" x="4184650" y="2654300"/>
          <p14:tracePt t="166422" x="4175125" y="2644775"/>
          <p14:tracePt t="166471" x="4165600" y="2644775"/>
          <p14:tracePt t="166495" x="4157663" y="2644775"/>
          <p14:tracePt t="166502" x="4148138" y="2644775"/>
          <p14:tracePt t="166538" x="4148138" y="2654300"/>
          <p14:tracePt t="166549" x="4148138" y="2671763"/>
          <p14:tracePt t="166558" x="4148138" y="2681288"/>
          <p14:tracePt t="166573" x="4148138" y="2690813"/>
          <p14:tracePt t="166590" x="4148138" y="2698750"/>
          <p14:tracePt t="166598" x="4148138" y="2708275"/>
          <p14:tracePt t="166613" x="4138613" y="2727325"/>
          <p14:tracePt t="166661" x="4129088" y="2735263"/>
          <p14:tracePt t="166735" x="4111625" y="2735263"/>
          <p14:tracePt t="166765" x="4102100" y="2735263"/>
          <p14:tracePt t="166805" x="4094163" y="2735263"/>
          <p14:tracePt t="166837" x="4084638" y="2735263"/>
          <p14:tracePt t="166846" x="4075113" y="2744788"/>
          <p14:tracePt t="166854" x="4075113" y="2754313"/>
          <p14:tracePt t="166861" x="4075113" y="2771775"/>
          <p14:tracePt t="166894" x="4057650" y="2790825"/>
          <p14:tracePt t="166903" x="4048125" y="2790825"/>
          <p14:tracePt t="167028" x="4048125" y="2781300"/>
          <p14:tracePt t="167029" x="4048125" y="2771775"/>
          <p14:tracePt t="167049" x="4048125" y="2763838"/>
          <p14:tracePt t="167053" x="4057650" y="2744788"/>
          <p14:tracePt t="167071" x="4057650" y="2735263"/>
          <p14:tracePt t="167087" x="4065588" y="2727325"/>
          <p14:tracePt t="167111" x="4075113" y="2708275"/>
          <p14:tracePt t="167431" x="4084638" y="2698750"/>
          <p14:tracePt t="167439" x="4084638" y="2690813"/>
          <p14:tracePt t="167567" x="4084638" y="2698750"/>
          <p14:tracePt t="167581" x="4084638" y="2717800"/>
          <p14:tracePt t="167609" x="4084638" y="2727325"/>
          <p14:tracePt t="167862" x="4084638" y="2717800"/>
          <p14:tracePt t="167893" x="4084638" y="2698750"/>
          <p14:tracePt t="167998" x="4084638" y="2690813"/>
          <p14:tracePt t="168141" x="4094163" y="2690813"/>
          <p14:tracePt t="168343" x="4094163" y="2681288"/>
          <p14:tracePt t="168351" x="4094163" y="2671763"/>
          <p14:tracePt t="168413" x="4094163" y="2662238"/>
          <p14:tracePt t="168503" x="4094163" y="2671763"/>
          <p14:tracePt t="168513" x="4084638" y="2690813"/>
          <p14:tracePt t="168911" x="4084638" y="2698750"/>
          <p14:tracePt t="168950" x="4084638" y="2717800"/>
          <p14:tracePt t="169038" x="4084638" y="2698750"/>
          <p14:tracePt t="169053" x="4084638" y="2690813"/>
          <p14:tracePt t="169351" x="4084638" y="2698750"/>
          <p14:tracePt t="169366" x="4084638" y="2717800"/>
          <p14:tracePt t="169379" x="4084638" y="2735263"/>
          <p14:tracePt t="169382" x="4084638" y="2744788"/>
          <p14:tracePt t="169392" x="4084638" y="2763838"/>
          <p14:tracePt t="169415" x="4084638" y="2771775"/>
          <p14:tracePt t="169543" x="4084638" y="2781300"/>
          <p14:tracePt t="169567" x="4084638" y="2800350"/>
          <p14:tracePt t="169576" x="4084638" y="2808288"/>
          <p14:tracePt t="169591" x="4084638" y="2817813"/>
          <p14:tracePt t="169613" x="4084638" y="2827338"/>
          <p14:tracePt t="169639" x="4084638" y="2836863"/>
          <p14:tracePt t="169835" x="4084638" y="2844800"/>
          <p14:tracePt t="169853" x="4094163" y="2844800"/>
          <p14:tracePt t="169869" x="4111625" y="2854325"/>
          <p14:tracePt t="169885" x="4121150" y="2863850"/>
          <p14:tracePt t="169909" x="4129088" y="2873375"/>
          <p14:tracePt t="170061" x="4129088" y="2890838"/>
          <p14:tracePt t="170263" x="4138613" y="2900363"/>
          <p14:tracePt t="170290" x="4138613" y="2909888"/>
          <p14:tracePt t="170303" x="4157663" y="2927350"/>
          <p14:tracePt t="170313" x="4165600" y="2927350"/>
          <p14:tracePt t="170326" x="4184650" y="2936875"/>
          <p14:tracePt t="170342" x="4194175" y="2946400"/>
          <p14:tracePt t="170349" x="4211638" y="2946400"/>
          <p14:tracePt t="170365" x="4221163" y="2946400"/>
          <p14:tracePt t="170376" x="4221163" y="2954338"/>
          <p14:tracePt t="170390" x="4238625" y="2963863"/>
          <p14:tracePt t="170397" x="4248150" y="2973388"/>
          <p14:tracePt t="170407" x="4257675" y="2973388"/>
          <p14:tracePt t="170413" x="4267200" y="2982913"/>
          <p14:tracePt t="170421" x="4275138" y="2990850"/>
          <p14:tracePt t="170430" x="4284663" y="3000375"/>
          <p14:tracePt t="170437" x="4294188" y="3017838"/>
          <p14:tracePt t="170453" x="4321175" y="3027363"/>
          <p14:tracePt t="170461" x="4376738" y="3063875"/>
          <p14:tracePt t="170470" x="4394200" y="3073400"/>
          <p14:tracePt t="170477" x="4421188" y="3082925"/>
          <p14:tracePt t="170486" x="4494213" y="3109913"/>
          <p14:tracePt t="170496" x="4530725" y="3127375"/>
          <p14:tracePt t="170502" x="4586288" y="3146425"/>
          <p14:tracePt t="170512" x="4603750" y="3155950"/>
          <p14:tracePt t="170528" x="4603750" y="3163888"/>
          <p14:tracePt t="170574" x="4603750" y="3173413"/>
          <p14:tracePt t="171673" x="4613275" y="3173413"/>
          <p14:tracePt t="171695" x="4622800" y="3173413"/>
          <p14:tracePt t="171710" x="4640263" y="3192463"/>
          <p14:tracePt t="171719" x="4649788" y="3209925"/>
          <p14:tracePt t="171728" x="4667250" y="3219450"/>
          <p14:tracePt t="171737" x="4676775" y="3219450"/>
          <p14:tracePt t="171741" x="4676775" y="3228975"/>
          <p14:tracePt t="171751" x="4695825" y="3228975"/>
          <p14:tracePt t="171757" x="4703763" y="3228975"/>
          <p14:tracePt t="171774" x="4713288" y="3228975"/>
          <p14:tracePt t="171782" x="4730750" y="3219450"/>
          <p14:tracePt t="171797" x="4749800" y="3209925"/>
          <p14:tracePt t="171806" x="4759325" y="3200400"/>
          <p14:tracePt t="171821" x="4767263" y="3192463"/>
          <p14:tracePt t="171830" x="4767263" y="3182938"/>
          <p14:tracePt t="171854" x="4767263" y="3173413"/>
          <p14:tracePt t="171861" x="4767263" y="3163888"/>
          <p14:tracePt t="171960" x="4767263" y="3173413"/>
          <p14:tracePt t="171965" x="4767263" y="3209925"/>
          <p14:tracePt t="171974" x="4767263" y="3228975"/>
          <p14:tracePt t="171981" x="4795838" y="3265488"/>
          <p14:tracePt t="171990" x="4795838" y="3282950"/>
          <p14:tracePt t="171997" x="4803775" y="3319463"/>
          <p14:tracePt t="172008" x="4813300" y="3338513"/>
          <p14:tracePt t="172016" x="4822825" y="3365500"/>
          <p14:tracePt t="172021" x="4822825" y="3382963"/>
          <p14:tracePt t="172030" x="4832350" y="3392488"/>
          <p14:tracePt t="172038" x="4849813" y="3411538"/>
          <p14:tracePt t="172214" x="4859338" y="3411538"/>
          <p14:tracePt t="172262" x="4859338" y="3402013"/>
          <p14:tracePt t="172270" x="4859338" y="3382963"/>
          <p14:tracePt t="172288" x="4859338" y="3375025"/>
          <p14:tracePt t="172296" x="4849813" y="3346450"/>
          <p14:tracePt t="172303" x="4840288" y="3338513"/>
          <p14:tracePt t="172315" x="4822825" y="3328988"/>
          <p14:tracePt t="172317" x="4803775" y="3302000"/>
          <p14:tracePt t="172325" x="4767263" y="3292475"/>
          <p14:tracePt t="172333" x="4730750" y="3273425"/>
          <p14:tracePt t="172343" x="4686300" y="3273425"/>
          <p14:tracePt t="172351" x="4630738" y="3273425"/>
          <p14:tracePt t="172362" x="4557713" y="3273425"/>
          <p14:tracePt t="172365" x="4503738" y="3273425"/>
          <p14:tracePt t="172377" x="4448175" y="3273425"/>
          <p14:tracePt t="172382" x="4394200" y="3273425"/>
          <p14:tracePt t="172392" x="4311650" y="3273425"/>
          <p14:tracePt t="172398" x="4267200" y="3282950"/>
          <p14:tracePt t="172408" x="4230688" y="3302000"/>
          <p14:tracePt t="172414" x="4165600" y="3319463"/>
          <p14:tracePt t="172425" x="4138613" y="3346450"/>
          <p14:tracePt t="172430" x="4102100" y="3355975"/>
          <p14:tracePt t="172437" x="4065588" y="3365500"/>
          <p14:tracePt t="172446" x="4029075" y="3382963"/>
          <p14:tracePt t="172453" x="4011613" y="3392488"/>
          <p14:tracePt t="172461" x="3975100" y="3402013"/>
          <p14:tracePt t="172469" x="3938588" y="3429000"/>
          <p14:tracePt t="172477" x="3911600" y="3446463"/>
          <p14:tracePt t="172485" x="3865563" y="3465513"/>
          <p14:tracePt t="172493" x="3819525" y="3502025"/>
          <p14:tracePt t="172501" x="3775075" y="3529013"/>
          <p14:tracePt t="172509" x="3729038" y="3548063"/>
          <p14:tracePt t="172517" x="3702050" y="3565525"/>
          <p14:tracePt t="172525" x="3656013" y="3575050"/>
          <p14:tracePt t="172533" x="3629025" y="3611563"/>
          <p14:tracePt t="172542" x="3609975" y="3621088"/>
          <p14:tracePt t="172550" x="3592513" y="3629025"/>
          <p14:tracePt t="172558" x="3563938" y="3657600"/>
          <p14:tracePt t="172574" x="3536950" y="3702050"/>
          <p14:tracePt t="172581" x="3536950" y="3711575"/>
          <p14:tracePt t="172590" x="3527425" y="3721100"/>
          <p14:tracePt t="172597" x="3519488" y="3748088"/>
          <p14:tracePt t="172606" x="3500438" y="3767138"/>
          <p14:tracePt t="172614" x="3500438" y="3794125"/>
          <p14:tracePt t="172621" x="3473450" y="3840163"/>
          <p14:tracePt t="172629" x="3463925" y="3857625"/>
          <p14:tracePt t="172644" x="3419475" y="3921125"/>
          <p14:tracePt t="172646" x="3382963" y="3984625"/>
          <p14:tracePt t="172654" x="3373438" y="4013200"/>
          <p14:tracePt t="172661" x="3346450" y="4067175"/>
          <p14:tracePt t="172669" x="3317875" y="4130675"/>
          <p14:tracePt t="172677" x="3300413" y="4159250"/>
          <p14:tracePt t="172686" x="3290888" y="4222750"/>
          <p14:tracePt t="172693" x="3281363" y="4276725"/>
          <p14:tracePt t="172702" x="3254375" y="4322763"/>
          <p14:tracePt t="172709" x="3254375" y="4349750"/>
          <p14:tracePt t="172717" x="3244850" y="4368800"/>
          <p14:tracePt t="172725" x="3244850" y="4395788"/>
          <p14:tracePt t="172733" x="3236913" y="4422775"/>
          <p14:tracePt t="172974" x="3236913" y="4413250"/>
          <p14:tracePt t="172982" x="3236913" y="4405313"/>
          <p14:tracePt t="172990" x="3236913" y="4386263"/>
          <p14:tracePt t="172998" x="3236913" y="4359275"/>
          <p14:tracePt t="173006" x="3273425" y="4322763"/>
          <p14:tracePt t="173014" x="3281363" y="4303713"/>
          <p14:tracePt t="173025" x="3290888" y="4268788"/>
          <p14:tracePt t="173033" x="3327400" y="4222750"/>
          <p14:tracePt t="173039" x="3373438" y="4167188"/>
          <p14:tracePt t="173056" x="3455988" y="4067175"/>
          <p14:tracePt t="173062" x="3527425" y="4021138"/>
          <p14:tracePt t="173069" x="3592513" y="3948113"/>
          <p14:tracePt t="173079" x="3656013" y="3911600"/>
          <p14:tracePt t="173085" x="3719513" y="3857625"/>
          <p14:tracePt t="173094" x="3838575" y="3803650"/>
          <p14:tracePt t="173102" x="3965575" y="3738563"/>
          <p14:tracePt t="173109" x="4084638" y="3702050"/>
          <p14:tracePt t="173117" x="4238625" y="3657600"/>
          <p14:tracePt t="173125" x="4367213" y="3611563"/>
          <p14:tracePt t="173133" x="4513263" y="3584575"/>
          <p14:tracePt t="173142" x="4649788" y="3538538"/>
          <p14:tracePt t="173149" x="4740275" y="3511550"/>
          <p14:tracePt t="173157" x="4859338" y="3492500"/>
          <p14:tracePt t="173165" x="4922838" y="3455988"/>
          <p14:tracePt t="173174" x="4978400" y="3446463"/>
          <p14:tracePt t="173181" x="5005388" y="3438525"/>
          <p14:tracePt t="173192" x="5041900" y="3438525"/>
          <p14:tracePt t="173198" x="5059363" y="3419475"/>
          <p14:tracePt t="173210" x="5068888" y="3419475"/>
          <p14:tracePt t="173215" x="5078413" y="3411538"/>
          <p14:tracePt t="173231" x="5086350" y="3411538"/>
          <p14:tracePt t="173239" x="5105400" y="3411538"/>
          <p14:tracePt t="173247" x="5114925" y="3411538"/>
          <p14:tracePt t="173254" x="5132388" y="3411538"/>
          <p14:tracePt t="173262" x="5159375" y="3411538"/>
          <p14:tracePt t="173270" x="5178425" y="3411538"/>
          <p14:tracePt t="173278" x="5214938" y="3411538"/>
          <p14:tracePt t="173286" x="5260975" y="3411538"/>
          <p14:tracePt t="173294" x="5297488" y="3411538"/>
          <p14:tracePt t="173301" x="5334000" y="3419475"/>
          <p14:tracePt t="173311" x="5360988" y="3429000"/>
          <p14:tracePt t="173317" x="5378450" y="3429000"/>
          <p14:tracePt t="173325" x="5397500" y="3438525"/>
          <p14:tracePt t="173458" x="5387975" y="3438525"/>
          <p14:tracePt t="173461" x="5360988" y="3419475"/>
          <p14:tracePt t="173469" x="5351463" y="3411538"/>
          <p14:tracePt t="173477" x="5314950" y="3392488"/>
          <p14:tracePt t="173487" x="5287963" y="3375025"/>
          <p14:tracePt t="173494" x="5260975" y="3346450"/>
          <p14:tracePt t="173503" x="5232400" y="3338513"/>
          <p14:tracePt t="173509" x="5214938" y="3319463"/>
          <p14:tracePt t="173517" x="5168900" y="3309938"/>
          <p14:tracePt t="173525" x="5114925" y="3302000"/>
          <p14:tracePt t="173533" x="5049838" y="3302000"/>
          <p14:tracePt t="173541" x="4995863" y="3302000"/>
          <p14:tracePt t="173550" x="4922838" y="3302000"/>
          <p14:tracePt t="173557" x="4849813" y="3302000"/>
          <p14:tracePt t="173565" x="4759325" y="3302000"/>
          <p14:tracePt t="173574" x="4649788" y="3302000"/>
          <p14:tracePt t="173583" x="4549775" y="3319463"/>
          <p14:tracePt t="173590" x="4457700" y="3346450"/>
          <p14:tracePt t="173598" x="4357688" y="3402013"/>
          <p14:tracePt t="173609" x="4238625" y="3455988"/>
          <p14:tracePt t="173613" x="4157663" y="3502025"/>
          <p14:tracePt t="173621" x="4094163" y="3556000"/>
          <p14:tracePt t="173629" x="4011613" y="3592513"/>
          <p14:tracePt t="173639" x="3929063" y="3648075"/>
          <p14:tracePt t="173645" x="3883025" y="3684588"/>
          <p14:tracePt t="173653" x="3783013" y="3738563"/>
          <p14:tracePt t="173661" x="3765550" y="3757613"/>
          <p14:tracePt t="173672" x="3702050" y="3811588"/>
          <p14:tracePt t="173677" x="3673475" y="3830638"/>
          <p14:tracePt t="173687" x="3656013" y="3848100"/>
          <p14:tracePt t="173693" x="3636963" y="3867150"/>
          <p14:tracePt t="173704" x="3609975" y="3894138"/>
          <p14:tracePt t="173711" x="3609975" y="3903663"/>
          <p14:tracePt t="173720" x="3600450" y="3921125"/>
          <p14:tracePt t="173729" x="3600450" y="3930650"/>
          <p14:tracePt t="173742" x="3582988" y="3957638"/>
          <p14:tracePt t="173749" x="3582988" y="3967163"/>
          <p14:tracePt t="173765" x="3573463" y="3967163"/>
          <p14:tracePt t="173837" x="3573463" y="3976688"/>
          <p14:tracePt t="173933" x="3573463" y="3957638"/>
          <p14:tracePt t="173941" x="3582988" y="3921125"/>
          <p14:tracePt t="173950" x="3609975" y="3875088"/>
          <p14:tracePt t="173957" x="3665538" y="3811588"/>
          <p14:tracePt t="173965" x="3729038" y="3738563"/>
          <p14:tracePt t="173974" x="3792538" y="3675063"/>
          <p14:tracePt t="173981" x="3883025" y="3584575"/>
          <p14:tracePt t="173990" x="3992563" y="3548063"/>
          <p14:tracePt t="173998" x="4094163" y="3502025"/>
          <p14:tracePt t="174009" x="4230688" y="3446463"/>
          <p14:tracePt t="174019" x="4357688" y="3411538"/>
          <p14:tracePt t="174024" x="4503738" y="3365500"/>
          <p14:tracePt t="174031" x="4640263" y="3338513"/>
          <p14:tracePt t="174038" x="4730750" y="3309938"/>
          <p14:tracePt t="174049" x="4832350" y="3302000"/>
          <p14:tracePt t="174053" x="4905375" y="3282950"/>
          <p14:tracePt t="174062" x="4941888" y="3282950"/>
          <p14:tracePt t="174070" x="4959350" y="3282950"/>
          <p14:tracePt t="174077" x="4968875" y="3282950"/>
          <p14:tracePt t="174321" x="4978400" y="3292475"/>
          <p14:tracePt t="174330" x="4978400" y="3302000"/>
          <p14:tracePt t="174334" x="4978400" y="3309938"/>
          <p14:tracePt t="174342" x="4978400" y="3328988"/>
          <p14:tracePt t="174358" x="4978400" y="3338513"/>
          <p14:tracePt t="174430" x="4968875" y="3338513"/>
          <p14:tracePt t="174527" x="4959350" y="3338513"/>
          <p14:tracePt t="174557" x="4949825" y="3338513"/>
          <p14:tracePt t="174591" x="4941888" y="3309938"/>
          <p14:tracePt t="174598" x="4941888" y="3302000"/>
          <p14:tracePt t="174610" x="4922838" y="3282950"/>
          <p14:tracePt t="174613" x="4913313" y="3265488"/>
          <p14:tracePt t="174624" x="4905375" y="3255963"/>
          <p14:tracePt t="174629" x="4895850" y="3236913"/>
          <p14:tracePt t="174637" x="4876800" y="3209925"/>
          <p14:tracePt t="174645" x="4868863" y="3192463"/>
          <p14:tracePt t="174656" x="4859338" y="3173413"/>
          <p14:tracePt t="174661" x="4849813" y="3155950"/>
          <p14:tracePt t="174670" x="4813300" y="3090863"/>
          <p14:tracePt t="174677" x="4803775" y="3082925"/>
          <p14:tracePt t="174687" x="4795838" y="3054350"/>
          <p14:tracePt t="174693" x="4759325" y="3009900"/>
          <p14:tracePt t="174701" x="4740275" y="2990850"/>
          <p14:tracePt t="174709" x="4703763" y="2946400"/>
          <p14:tracePt t="174717" x="4695825" y="2917825"/>
          <p14:tracePt t="174726" x="4667250" y="2873375"/>
          <p14:tracePt t="174733" x="4594225" y="2808288"/>
          <p14:tracePt t="174742" x="4576763" y="2790825"/>
          <p14:tracePt t="174751" x="4530725" y="2744788"/>
          <p14:tracePt t="174757" x="4467225" y="2671763"/>
          <p14:tracePt t="174765" x="4448175" y="2654300"/>
          <p14:tracePt t="174774" x="4403725" y="2617788"/>
          <p14:tracePt t="174782" x="4367213" y="2571750"/>
          <p14:tracePt t="174790" x="4330700" y="2544763"/>
          <p14:tracePt t="174797" x="4303713" y="2508250"/>
          <p14:tracePt t="174807" x="4275138" y="2481263"/>
          <p14:tracePt t="174813" x="4257675" y="2462213"/>
          <p14:tracePt t="174823" x="4238625" y="2435225"/>
          <p14:tracePt t="174831" x="4230688" y="2416175"/>
          <p14:tracePt t="174837" x="4211638" y="2398713"/>
          <p14:tracePt t="174845" x="4194175" y="2379663"/>
          <p14:tracePt t="174853" x="4184650" y="2371725"/>
          <p14:tracePt t="174861" x="4175125" y="2343150"/>
          <p14:tracePt t="174870" x="4165600" y="2343150"/>
          <p14:tracePt t="174901" x="4157663" y="2335213"/>
          <p14:tracePt t="175055" x="4138613" y="2335213"/>
          <p14:tracePt t="175066" x="4129088" y="2335213"/>
          <p14:tracePt t="175165" x="4129088" y="2343150"/>
          <p14:tracePt t="175213" x="4121150" y="2352675"/>
          <p14:tracePt t="175278" x="4121150" y="2371725"/>
          <p14:tracePt t="175343" x="4111625" y="2379663"/>
          <p14:tracePt t="175459" x="4102100" y="2379663"/>
          <p14:tracePt t="175616" x="4084638" y="2398713"/>
          <p14:tracePt t="175631" x="4084638" y="2425700"/>
          <p14:tracePt t="175645" x="4084638" y="2435225"/>
          <p14:tracePt t="175645" x="4084638" y="2462213"/>
          <p14:tracePt t="175654" x="4075113" y="2462213"/>
          <p14:tracePt t="175662" x="4075113" y="2471738"/>
          <p14:tracePt t="175669" x="4075113" y="2481263"/>
          <p14:tracePt t="175687" x="4075113" y="2498725"/>
          <p14:tracePt t="175694" x="4065588" y="2508250"/>
          <p14:tracePt t="175711" x="4065588" y="2517775"/>
          <p14:tracePt t="175719" x="4057650" y="2535238"/>
          <p14:tracePt t="175727" x="4048125" y="2535238"/>
          <p14:tracePt t="175744" x="4048125" y="2544763"/>
          <p14:tracePt t="175751" x="4038600" y="2554288"/>
          <p14:tracePt t="176003" x="4038600" y="2544763"/>
          <p14:tracePt t="176014" x="4048125" y="2525713"/>
          <p14:tracePt t="176022" x="4048125" y="2517775"/>
          <p14:tracePt t="176029" x="4057650" y="2508250"/>
          <p14:tracePt t="176037" x="4057650" y="2498725"/>
          <p14:tracePt t="176046" x="4065588" y="2481263"/>
          <p14:tracePt t="176053" x="4084638" y="2462213"/>
          <p14:tracePt t="176063" x="4094163" y="2452688"/>
          <p14:tracePt t="176078" x="4102100" y="2425700"/>
          <p14:tracePt t="176094" x="4111625" y="2416175"/>
          <p14:tracePt t="176133" x="4121150" y="2416175"/>
          <p14:tracePt t="176246" x="4129088" y="2416175"/>
          <p14:tracePt t="176261" x="4138613" y="2416175"/>
          <p14:tracePt t="176269" x="4157663" y="2416175"/>
          <p14:tracePt t="176277" x="4175125" y="2425700"/>
          <p14:tracePt t="176293" x="4194175" y="2435225"/>
          <p14:tracePt t="176301" x="4221163" y="2444750"/>
          <p14:tracePt t="176309" x="4230688" y="2444750"/>
          <p14:tracePt t="176317" x="4257675" y="2444750"/>
          <p14:tracePt t="176325" x="4311650" y="2481263"/>
          <p14:tracePt t="176334" x="4321175" y="2481263"/>
          <p14:tracePt t="176342" x="4340225" y="2481263"/>
          <p14:tracePt t="176350" x="4357688" y="2481263"/>
          <p14:tracePt t="176359" x="4376738" y="2481263"/>
          <p14:tracePt t="176365" x="4394200" y="2481263"/>
          <p14:tracePt t="176397" x="4403725" y="2481263"/>
          <p14:tracePt t="177023" x="4394200" y="2481263"/>
          <p14:tracePt t="177051" x="4394200" y="2489200"/>
          <p14:tracePt t="177213" x="4394200" y="2481263"/>
          <p14:tracePt t="177222" x="4394200" y="2471738"/>
          <p14:tracePt t="177245" x="4384675" y="2444750"/>
          <p14:tracePt t="177288" x="4376738" y="2444750"/>
          <p14:tracePt t="177299" x="4367213" y="2444750"/>
          <p14:tracePt t="177301" x="4357688" y="2444750"/>
          <p14:tracePt t="177311" x="4340225" y="2444750"/>
          <p14:tracePt t="177317" x="4321175" y="2444750"/>
          <p14:tracePt t="177325" x="4275138" y="2462213"/>
          <p14:tracePt t="177333" x="4230688" y="2471738"/>
          <p14:tracePt t="177341" x="4202113" y="2489200"/>
          <p14:tracePt t="177349" x="4175125" y="2498725"/>
          <p14:tracePt t="177358" x="4138613" y="2517775"/>
          <p14:tracePt t="177365" x="4111625" y="2525713"/>
          <p14:tracePt t="177376" x="4094163" y="2554288"/>
          <p14:tracePt t="177381" x="4075113" y="2562225"/>
          <p14:tracePt t="177390" x="4065588" y="2562225"/>
          <p14:tracePt t="177397" x="4057650" y="2581275"/>
          <p14:tracePt t="177413" x="4048125" y="2589213"/>
          <p14:tracePt t="177479" x="4048125" y="2598738"/>
          <p14:tracePt t="177495" x="4048125" y="2625725"/>
          <p14:tracePt t="177511" x="4065588" y="2644775"/>
          <p14:tracePt t="177526" x="4065588" y="2662238"/>
          <p14:tracePt t="177534" x="4065588" y="2671763"/>
          <p14:tracePt t="177542" x="4065588" y="2681288"/>
          <p14:tracePt t="177558" x="4065588" y="2690813"/>
          <p14:tracePt t="177565" x="4065588" y="2698750"/>
          <p14:tracePt t="177573" x="4065588" y="2708275"/>
          <p14:tracePt t="177590" x="4065588" y="2717800"/>
          <p14:tracePt t="177597" x="4065588" y="2727325"/>
          <p14:tracePt t="177606" x="4065588" y="2744788"/>
          <p14:tracePt t="177629" x="4065588" y="2754313"/>
          <p14:tracePt t="177711" x="4075113" y="2754313"/>
          <p14:tracePt t="177806" x="4102100" y="2754313"/>
          <p14:tracePt t="177813" x="4111625" y="2754313"/>
          <p14:tracePt t="177822" x="4121150" y="2754313"/>
          <p14:tracePt t="177831" x="4138613" y="2754313"/>
          <p14:tracePt t="177841" x="4165600" y="2800350"/>
          <p14:tracePt t="177847" x="4221163" y="2844800"/>
          <p14:tracePt t="177855" x="4284663" y="2909888"/>
          <p14:tracePt t="177865" x="4330700" y="2946400"/>
          <p14:tracePt t="177871" x="4413250" y="3017838"/>
          <p14:tracePt t="177878" x="4457700" y="3036888"/>
          <p14:tracePt t="177892" x="4530725" y="3090863"/>
          <p14:tracePt t="177895" x="4576763" y="3127375"/>
          <p14:tracePt t="177901" x="4622800" y="3163888"/>
          <p14:tracePt t="177909" x="4667250" y="3200400"/>
          <p14:tracePt t="177917" x="4676775" y="3209925"/>
          <p14:tracePt t="177925" x="4695825" y="3219450"/>
          <p14:tracePt t="177933" x="4713288" y="3236913"/>
          <p14:tracePt t="177951" x="4713288" y="3246438"/>
          <p14:tracePt t="177957" x="4713288" y="3255963"/>
          <p14:tracePt t="177981" x="4713288" y="3265488"/>
          <p14:tracePt t="178014" x="4713288" y="3273425"/>
          <p14:tracePt t="178021" x="4722813" y="3282950"/>
          <p14:tracePt t="178049" x="4722813" y="3292475"/>
          <p14:tracePt t="178061" x="4722813" y="3309938"/>
          <p14:tracePt t="178085" x="4722813" y="3319463"/>
          <p14:tracePt t="178135" x="4730750" y="3328988"/>
          <p14:tracePt t="178173" x="4730750" y="3346450"/>
          <p14:tracePt t="178181" x="4730750" y="3355975"/>
          <p14:tracePt t="178189" x="4749800" y="3375025"/>
          <p14:tracePt t="178197" x="4759325" y="3375025"/>
          <p14:tracePt t="178208" x="4759325" y="3382963"/>
          <p14:tracePt t="178213" x="4786313" y="3411538"/>
          <p14:tracePt t="178223" x="4795838" y="3411538"/>
          <p14:tracePt t="178230" x="4813300" y="3429000"/>
          <p14:tracePt t="178237" x="4832350" y="3438525"/>
          <p14:tracePt t="178245" x="4840288" y="3446463"/>
          <p14:tracePt t="178253" x="4849813" y="3446463"/>
          <p14:tracePt t="178261" x="4859338" y="3455988"/>
          <p14:tracePt t="178269" x="4868863" y="3455988"/>
          <p14:tracePt t="178365" x="4876800" y="3446463"/>
          <p14:tracePt t="178381" x="4876800" y="3438525"/>
          <p14:tracePt t="178389" x="4876800" y="3419475"/>
          <p14:tracePt t="178398" x="4868863" y="3411538"/>
          <p14:tracePt t="178409" x="4859338" y="3402013"/>
          <p14:tracePt t="178413" x="4849813" y="3392488"/>
          <p14:tracePt t="178424" x="4832350" y="3392488"/>
          <p14:tracePt t="178430" x="4803775" y="3392488"/>
          <p14:tracePt t="178438" x="4786313" y="3392488"/>
          <p14:tracePt t="178445" x="4730750" y="3392488"/>
          <p14:tracePt t="178456" x="4676775" y="3392488"/>
          <p14:tracePt t="178461" x="4603750" y="3392488"/>
          <p14:tracePt t="178470" x="4513263" y="3392488"/>
          <p14:tracePt t="178477" x="4440238" y="3392488"/>
          <p14:tracePt t="178485" x="4367213" y="3392488"/>
          <p14:tracePt t="178493" x="4284663" y="3411538"/>
          <p14:tracePt t="178501" x="4194175" y="3429000"/>
          <p14:tracePt t="178510" x="4111625" y="3438525"/>
          <p14:tracePt t="178517" x="4021138" y="3465513"/>
          <p14:tracePt t="178525" x="3956050" y="3492500"/>
          <p14:tracePt t="178533" x="3892550" y="3502025"/>
          <p14:tracePt t="178541" x="3838575" y="3511550"/>
          <p14:tracePt t="178549" x="3792538" y="3548063"/>
          <p14:tracePt t="178557" x="3746500" y="3556000"/>
          <p14:tracePt t="178565" x="3702050" y="3575050"/>
          <p14:tracePt t="178573" x="3683000" y="3592513"/>
          <p14:tracePt t="178583" x="3665538" y="3602038"/>
          <p14:tracePt t="178591" x="3656013" y="3602038"/>
          <p14:tracePt t="178600" x="3636963" y="3611563"/>
          <p14:tracePt t="178633" x="3619500" y="3629025"/>
          <p14:tracePt t="178647" x="3609975" y="3638550"/>
          <p14:tracePt t="178653" x="3600450" y="3648075"/>
          <p14:tracePt t="178661" x="3592513" y="3665538"/>
          <p14:tracePt t="178671" x="3582988" y="3684588"/>
          <p14:tracePt t="178677" x="3563938" y="3711575"/>
          <p14:tracePt t="178687" x="3556000" y="3730625"/>
          <p14:tracePt t="178693" x="3556000" y="3767138"/>
          <p14:tracePt t="178701" x="3527425" y="3803650"/>
          <p14:tracePt t="178710" x="3527425" y="3821113"/>
          <p14:tracePt t="178717" x="3519488" y="3884613"/>
          <p14:tracePt t="178726" x="3509963" y="3903663"/>
          <p14:tracePt t="178733" x="3500438" y="3930650"/>
          <p14:tracePt t="178741" x="3490913" y="3957638"/>
          <p14:tracePt t="178751" x="3490913" y="3984625"/>
          <p14:tracePt t="178757" x="3482975" y="4003675"/>
          <p14:tracePt t="178765" x="3482975" y="4040188"/>
          <p14:tracePt t="178773" x="3463925" y="4067175"/>
          <p14:tracePt t="178790" x="3463925" y="4086225"/>
          <p14:tracePt t="178806" x="3463925" y="4094163"/>
          <p14:tracePt t="178928" x="3463925" y="4086225"/>
          <p14:tracePt t="178940" x="3463925" y="4076700"/>
          <p14:tracePt t="178942" x="3463925" y="4040188"/>
          <p14:tracePt t="178950" x="3463925" y="4021138"/>
          <p14:tracePt t="178957" x="3463925" y="3994150"/>
          <p14:tracePt t="178965" x="3473450" y="3948113"/>
          <p14:tracePt t="178973" x="3490913" y="3921125"/>
          <p14:tracePt t="178983" x="3527425" y="3894138"/>
          <p14:tracePt t="178992" x="3573463" y="3821113"/>
          <p14:tracePt t="178999" x="3629025" y="3784600"/>
          <p14:tracePt t="179007" x="3709988" y="3730625"/>
          <p14:tracePt t="179016" x="3792538" y="3665538"/>
          <p14:tracePt t="179022" x="3911600" y="3592513"/>
          <p14:tracePt t="179030" x="4002088" y="3529013"/>
          <p14:tracePt t="179038" x="4121150" y="3475038"/>
          <p14:tracePt t="179046" x="4238625" y="3402013"/>
          <p14:tracePt t="179053" x="4357688" y="3355975"/>
          <p14:tracePt t="179063" x="4440238" y="3302000"/>
          <p14:tracePt t="179069" x="4567238" y="3246438"/>
          <p14:tracePt t="179077" x="4613275" y="3219450"/>
          <p14:tracePt t="179085" x="4695825" y="3192463"/>
          <p14:tracePt t="179093" x="4767263" y="3182938"/>
          <p14:tracePt t="179101" x="4832350" y="3173413"/>
          <p14:tracePt t="179109" x="4868863" y="3173413"/>
          <p14:tracePt t="179118" x="4913313" y="3173413"/>
          <p14:tracePt t="179134" x="4922838" y="3173413"/>
          <p14:tracePt t="179141" x="4949825" y="3173413"/>
          <p14:tracePt t="179158" x="4978400" y="3200400"/>
          <p14:tracePt t="179173" x="4995863" y="3219450"/>
          <p14:tracePt t="179181" x="5005388" y="3228975"/>
          <p14:tracePt t="179190" x="5022850" y="3246438"/>
          <p14:tracePt t="179198" x="5032375" y="3255963"/>
          <p14:tracePt t="179206" x="5032375" y="3265488"/>
          <p14:tracePt t="179213" x="5032375" y="3273425"/>
          <p14:tracePt t="179239" x="5041900" y="3282950"/>
          <p14:tracePt t="179447" x="5041900" y="3273425"/>
          <p14:tracePt t="179462" x="5032375" y="3265488"/>
          <p14:tracePt t="179471" x="5014913" y="3265488"/>
          <p14:tracePt t="179479" x="4995863" y="3255963"/>
          <p14:tracePt t="179487" x="4959350" y="3228975"/>
          <p14:tracePt t="179493" x="4941888" y="3219450"/>
          <p14:tracePt t="179501" x="4922838" y="3219450"/>
          <p14:tracePt t="179509" x="4895850" y="3209925"/>
          <p14:tracePt t="179517" x="4868863" y="3209925"/>
          <p14:tracePt t="179525" x="4822825" y="3209925"/>
          <p14:tracePt t="179533" x="4767263" y="3209925"/>
          <p14:tracePt t="179541" x="4713288" y="3209925"/>
          <p14:tracePt t="179549" x="4659313" y="3209925"/>
          <p14:tracePt t="179558" x="4630738" y="3209925"/>
          <p14:tracePt t="179566" x="4540250" y="3255963"/>
          <p14:tracePt t="179574" x="4494213" y="3265488"/>
          <p14:tracePt t="179583" x="4403725" y="3309938"/>
          <p14:tracePt t="179593" x="4357688" y="3328988"/>
          <p14:tracePt t="179599" x="4275138" y="3365500"/>
          <p14:tracePt t="179612" x="4211638" y="3382963"/>
          <p14:tracePt t="179613" x="4148138" y="3419475"/>
          <p14:tracePt t="179629" x="4094163" y="3446463"/>
          <p14:tracePt t="179630" x="4011613" y="3482975"/>
          <p14:tracePt t="179637" x="3975100" y="3492500"/>
          <p14:tracePt t="179645" x="3919538" y="3519488"/>
          <p14:tracePt t="179656" x="3892550" y="3548063"/>
          <p14:tracePt t="179661" x="3829050" y="3575050"/>
          <p14:tracePt t="179669" x="3783013" y="3611563"/>
          <p14:tracePt t="179677" x="3738563" y="3629025"/>
          <p14:tracePt t="179687" x="3719513" y="3648075"/>
          <p14:tracePt t="179693" x="3673475" y="3675063"/>
          <p14:tracePt t="179701" x="3656013" y="3675063"/>
          <p14:tracePt t="179709" x="3636963" y="3684588"/>
          <p14:tracePt t="179717" x="3619500" y="3702050"/>
          <p14:tracePt t="179726" x="3609975" y="3711575"/>
          <p14:tracePt t="179734" x="3592513" y="3721100"/>
          <p14:tracePt t="179742" x="3573463" y="3721100"/>
          <p14:tracePt t="179751" x="3556000" y="3730625"/>
          <p14:tracePt t="179765" x="3536950" y="3748088"/>
          <p14:tracePt t="179773" x="3527425" y="3757613"/>
          <p14:tracePt t="179791" x="3519488" y="3767138"/>
          <p14:tracePt t="179808" x="3509963" y="3775075"/>
          <p14:tracePt t="179814" x="3500438" y="3775075"/>
          <p14:tracePt t="179826" x="3490913" y="3794125"/>
          <p14:tracePt t="179848" x="3482975" y="3803650"/>
          <p14:tracePt t="179861" x="3463925" y="3821113"/>
          <p14:tracePt t="179891" x="3455988" y="3830638"/>
          <p14:tracePt t="179934" x="3455988" y="3840163"/>
          <p14:tracePt t="179990" x="3455988" y="3821113"/>
          <p14:tracePt t="179999" x="3455988" y="3784600"/>
          <p14:tracePt t="180006" x="3482975" y="3721100"/>
          <p14:tracePt t="180014" x="3509963" y="3694113"/>
          <p14:tracePt t="180025" x="3546475" y="3638550"/>
          <p14:tracePt t="180031" x="3600450" y="3575050"/>
          <p14:tracePt t="180040" x="3665538" y="3511550"/>
          <p14:tracePt t="180047" x="3765550" y="3455988"/>
          <p14:tracePt t="180054" x="3865563" y="3392488"/>
          <p14:tracePt t="180064" x="4002088" y="3355975"/>
          <p14:tracePt t="180069" x="4094163" y="3309938"/>
          <p14:tracePt t="180077" x="4194175" y="3265488"/>
          <p14:tracePt t="180085" x="4303713" y="3236913"/>
          <p14:tracePt t="180093" x="4384675" y="3228975"/>
          <p14:tracePt t="180101" x="4457700" y="3200400"/>
          <p14:tracePt t="180109" x="4521200" y="3192463"/>
          <p14:tracePt t="180117" x="4549775" y="3182938"/>
          <p14:tracePt t="180125" x="4603750" y="3163888"/>
          <p14:tracePt t="180135" x="4649788" y="3163888"/>
          <p14:tracePt t="180143" x="4667250" y="3146425"/>
          <p14:tracePt t="180151" x="4686300" y="3146425"/>
          <p14:tracePt t="180159" x="4730750" y="3136900"/>
          <p14:tracePt t="180167" x="4749800" y="3127375"/>
          <p14:tracePt t="180183" x="4776788" y="3119438"/>
          <p14:tracePt t="180193" x="4795838" y="3100388"/>
          <p14:tracePt t="180211" x="4803775" y="3100388"/>
          <p14:tracePt t="180224" x="4813300" y="3090863"/>
          <p14:tracePt t="180235" x="4822825" y="3090863"/>
          <p14:tracePt t="180573" x="4803775" y="3082925"/>
          <p14:tracePt t="180590" x="4795838" y="3082925"/>
          <p14:tracePt t="180597" x="4786313" y="3082925"/>
          <p14:tracePt t="180606" x="4767263" y="3073400"/>
          <p14:tracePt t="180613" x="4759325" y="3073400"/>
          <p14:tracePt t="180623" x="4740275" y="3054350"/>
          <p14:tracePt t="180639" x="4713288" y="3036888"/>
          <p14:tracePt t="180658" x="4695825" y="3017838"/>
          <p14:tracePt t="180661" x="4686300" y="3009900"/>
          <p14:tracePt t="180671" x="4667250" y="3000375"/>
          <p14:tracePt t="180688" x="4659313" y="2990850"/>
          <p14:tracePt t="180709" x="4649788" y="2990850"/>
          <p14:tracePt t="180734" x="4640263" y="2982913"/>
          <p14:tracePt t="180742" x="4630738" y="2973388"/>
          <p14:tracePt t="180990" x="4640263" y="2973388"/>
          <p14:tracePt t="180999" x="4667250" y="3017838"/>
          <p14:tracePt t="181005" x="4676775" y="3054350"/>
          <p14:tracePt t="181014" x="4695825" y="3090863"/>
          <p14:tracePt t="181023" x="4730750" y="3136900"/>
          <p14:tracePt t="181029" x="4776788" y="3182938"/>
          <p14:tracePt t="181038" x="4795838" y="3200400"/>
          <p14:tracePt t="181045" x="4832350" y="3265488"/>
          <p14:tracePt t="181053" x="4849813" y="3282950"/>
          <p14:tracePt t="181062" x="4886325" y="3309938"/>
          <p14:tracePt t="181069" x="4895850" y="3319463"/>
          <p14:tracePt t="181077" x="4905375" y="3319463"/>
          <p14:tracePt t="181085" x="4913313" y="3338513"/>
          <p14:tracePt t="181101" x="4922838" y="3338513"/>
          <p14:tracePt t="181127" x="4932363" y="3338513"/>
          <p14:tracePt t="181161" x="4949825" y="3338513"/>
          <p14:tracePt t="181174" x="4949825" y="3328988"/>
          <p14:tracePt t="181181" x="4959350" y="3292475"/>
          <p14:tracePt t="181189" x="4968875" y="3282950"/>
          <p14:tracePt t="181199" x="4968875" y="3255963"/>
          <p14:tracePt t="181211" x="4978400" y="3228975"/>
          <p14:tracePt t="181213" x="4978400" y="3200400"/>
          <p14:tracePt t="181223" x="4978400" y="3173413"/>
          <p14:tracePt t="181230" x="4978400" y="3155950"/>
          <p14:tracePt t="181238" x="4978400" y="3127375"/>
          <p14:tracePt t="181246" x="4978400" y="3109913"/>
          <p14:tracePt t="181253" x="4978400" y="3073400"/>
          <p14:tracePt t="181278" x="4978400" y="3054350"/>
          <p14:tracePt t="181286" x="4978400" y="3046413"/>
          <p14:tracePt t="181293" x="4968875" y="3036888"/>
          <p14:tracePt t="181301" x="4968875" y="3027363"/>
          <p14:tracePt t="181312" x="4959350" y="3017838"/>
          <p14:tracePt t="181317" x="4959350" y="3009900"/>
          <p14:tracePt t="181325" x="4949825" y="3009900"/>
          <p14:tracePt t="181333" x="4941888" y="3000375"/>
          <p14:tracePt t="181341" x="4932363" y="2990850"/>
          <p14:tracePt t="181375" x="4922838" y="2982913"/>
          <p14:tracePt t="181391" x="4905375" y="2982913"/>
          <p14:tracePt t="181406" x="4886325" y="2982913"/>
          <p14:tracePt t="181413" x="4876800" y="2990850"/>
          <p14:tracePt t="181422" x="4868863" y="3009900"/>
          <p14:tracePt t="181430" x="4840288" y="3027363"/>
          <p14:tracePt t="181437" x="4840288" y="3036888"/>
          <p14:tracePt t="181453" x="4832350" y="3046413"/>
          <p14:tracePt t="181461" x="4832350" y="3063875"/>
          <p14:tracePt t="181469" x="4813300" y="3082925"/>
          <p14:tracePt t="181485" x="4803775" y="3090863"/>
          <p14:tracePt t="181543" x="4795838" y="3090863"/>
          <p14:tracePt t="181557" x="4786313" y="3090863"/>
          <p14:tracePt t="181565" x="4776788" y="3090863"/>
          <p14:tracePt t="181573" x="4759325" y="3090863"/>
          <p14:tracePt t="181583" x="4749800" y="3082925"/>
          <p14:tracePt t="181590" x="4749800" y="3073400"/>
          <p14:tracePt t="181597" x="4730750" y="3054350"/>
          <p14:tracePt t="181605" x="4713288" y="3036888"/>
          <p14:tracePt t="181613" x="4703763" y="3027363"/>
          <p14:tracePt t="181623" x="4686300" y="3017838"/>
          <p14:tracePt t="181631" x="4676775" y="3009900"/>
          <p14:tracePt t="181643" x="4649788" y="2990850"/>
          <p14:tracePt t="181645" x="4630738" y="2982913"/>
          <p14:tracePt t="181653" x="4613275" y="2963863"/>
          <p14:tracePt t="181661" x="4586288" y="2954338"/>
          <p14:tracePt t="181669" x="4557713" y="2936875"/>
          <p14:tracePt t="181677" x="4530725" y="2917825"/>
          <p14:tracePt t="181687" x="4503738" y="2890838"/>
          <p14:tracePt t="181693" x="4484688" y="2873375"/>
          <p14:tracePt t="181701" x="4440238" y="2836863"/>
          <p14:tracePt t="181709" x="4413250" y="2817813"/>
          <p14:tracePt t="181717" x="4357688" y="2800350"/>
          <p14:tracePt t="181725" x="4330700" y="2781300"/>
          <p14:tracePt t="181733" x="4294188" y="2763838"/>
          <p14:tracePt t="181741" x="4257675" y="2735263"/>
          <p14:tracePt t="181749" x="4230688" y="2727325"/>
          <p14:tracePt t="181757" x="4211638" y="2717800"/>
          <p14:tracePt t="181766" x="4194175" y="2681288"/>
          <p14:tracePt t="181774" x="4165600" y="2671763"/>
          <p14:tracePt t="181782" x="4157663" y="2662238"/>
          <p14:tracePt t="181791" x="4138613" y="2654300"/>
          <p14:tracePt t="181797" x="4111625" y="2625725"/>
          <p14:tracePt t="181813" x="4075113" y="2617788"/>
          <p14:tracePt t="181824" x="4075113" y="2608263"/>
          <p14:tracePt t="181841" x="4057650" y="2589213"/>
          <p14:tracePt t="181853" x="4029075" y="2571750"/>
          <p14:tracePt t="181869" x="4029075" y="2562225"/>
          <p14:tracePt t="181877" x="4011613" y="2544763"/>
          <p14:tracePt t="181896" x="4002088" y="2535238"/>
          <p14:tracePt t="181919" x="3992563" y="2535238"/>
          <p14:tracePt t="181927" x="3984625" y="2525713"/>
          <p14:tracePt t="181943" x="3965575" y="2508250"/>
          <p14:tracePt t="181960" x="3956050" y="2498725"/>
          <p14:tracePt t="181974" x="3956050" y="2489200"/>
          <p14:tracePt t="181992" x="3948113" y="2481263"/>
          <p14:tracePt t="182022" x="3929063" y="2462213"/>
          <p14:tracePt t="182079" x="3919538" y="2462213"/>
          <p14:tracePt t="182175" x="3911600" y="2462213"/>
          <p14:tracePt t="182261" x="3902075" y="2462213"/>
          <p14:tracePt t="182327" x="3892550" y="2462213"/>
          <p14:tracePt t="182463" x="3883025" y="2462213"/>
          <p14:tracePt t="182487" x="3875088" y="2481263"/>
          <p14:tracePt t="182495" x="3875088" y="2498725"/>
          <p14:tracePt t="182502" x="3875088" y="2508250"/>
          <p14:tracePt t="182510" x="3875088" y="2544763"/>
          <p14:tracePt t="182518" x="3875088" y="2554288"/>
          <p14:tracePt t="182526" x="3875088" y="2581275"/>
          <p14:tracePt t="182534" x="3865563" y="2598738"/>
          <p14:tracePt t="182550" x="3865563" y="2617788"/>
          <p14:tracePt t="182557" x="3865563" y="2635250"/>
          <p14:tracePt t="182565" x="3865563" y="2644775"/>
          <p14:tracePt t="182574" x="3865563" y="2662238"/>
          <p14:tracePt t="182589" x="3865563" y="2671763"/>
          <p14:tracePt t="182645" x="3865563" y="2681288"/>
          <p14:tracePt t="182767" x="3865563" y="2671763"/>
          <p14:tracePt t="182775" x="3875088" y="2662238"/>
          <p14:tracePt t="182790" x="3883025" y="2635250"/>
          <p14:tracePt t="182815" x="3902075" y="2617788"/>
          <p14:tracePt t="182847" x="3911600" y="2608263"/>
          <p14:tracePt t="182855" x="3911600" y="2598738"/>
          <p14:tracePt t="182903" x="3919538" y="2589213"/>
          <p14:tracePt t="182919" x="3929063" y="2581275"/>
          <p14:tracePt t="182938" x="3956050" y="2544763"/>
          <p14:tracePt t="182941" x="3965575" y="2535238"/>
          <p14:tracePt t="182950" x="3975100" y="2525713"/>
          <p14:tracePt t="182957" x="3984625" y="2525713"/>
          <p14:tracePt t="182965" x="3992563" y="2508250"/>
          <p14:tracePt t="182974" x="4002088" y="2498725"/>
          <p14:tracePt t="182982" x="4011613" y="2481263"/>
          <p14:tracePt t="182990" x="4021138" y="2462213"/>
          <p14:tracePt t="182999" x="4029075" y="2452688"/>
          <p14:tracePt t="183006" x="4038600" y="2444750"/>
          <p14:tracePt t="183029" x="4048125" y="2435225"/>
          <p14:tracePt t="183097" x="4048125" y="2452688"/>
          <p14:tracePt t="183102" x="4048125" y="2462213"/>
          <p14:tracePt t="183110" x="4048125" y="2471738"/>
          <p14:tracePt t="183119" x="4048125" y="2498725"/>
          <p14:tracePt t="183133" x="4057650" y="2525713"/>
          <p14:tracePt t="183141" x="4057650" y="2535238"/>
          <p14:tracePt t="183151" x="4057650" y="2544763"/>
          <p14:tracePt t="183159" x="4057650" y="2571750"/>
          <p14:tracePt t="183175" x="4057650" y="2581275"/>
          <p14:tracePt t="183183" x="4075113" y="2598738"/>
          <p14:tracePt t="183264" x="4084638" y="2598738"/>
          <p14:tracePt t="183279" x="4094163" y="2589213"/>
          <p14:tracePt t="183285" x="4102100" y="2581275"/>
          <p14:tracePt t="183293" x="4111625" y="2571750"/>
          <p14:tracePt t="183301" x="4121150" y="2562225"/>
          <p14:tracePt t="183311" x="4129088" y="2554288"/>
          <p14:tracePt t="183317" x="4138613" y="2535238"/>
          <p14:tracePt t="183333" x="4148138" y="2525713"/>
          <p14:tracePt t="183342" x="4165600" y="2508250"/>
          <p14:tracePt t="183349" x="4175125" y="2489200"/>
          <p14:tracePt t="183381" x="4194175" y="2489200"/>
          <p14:tracePt t="183390" x="4194175" y="2481263"/>
          <p14:tracePt t="183430" x="4202113" y="2481263"/>
          <p14:tracePt t="183494" x="4211638" y="2481263"/>
          <p14:tracePt t="183502" x="4221163" y="2481263"/>
          <p14:tracePt t="183510" x="4238625" y="2498725"/>
          <p14:tracePt t="183536" x="4238625" y="2508250"/>
          <p14:tracePt t="183541" x="4238625" y="2535238"/>
          <p14:tracePt t="183549" x="4238625" y="2544763"/>
          <p14:tracePt t="183557" x="4238625" y="2554288"/>
          <p14:tracePt t="183565" x="4238625" y="2571750"/>
          <p14:tracePt t="183573" x="4238625" y="2581275"/>
          <p14:tracePt t="183581" x="4248150" y="2581275"/>
          <p14:tracePt t="183655" x="4257675" y="2589213"/>
          <p14:tracePt t="183704" x="4275138" y="2581275"/>
          <p14:tracePt t="183711" x="4284663" y="2571750"/>
          <p14:tracePt t="183727" x="4294188" y="2562225"/>
          <p14:tracePt t="183736" x="4303713" y="2544763"/>
          <p14:tracePt t="183751" x="4311650" y="2544763"/>
          <p14:tracePt t="183757" x="4321175" y="2535238"/>
          <p14:tracePt t="183789" x="4330700" y="2535238"/>
          <p14:tracePt t="183806" x="4348163" y="2525713"/>
          <p14:tracePt t="183813" x="4357688" y="2525713"/>
          <p14:tracePt t="183822" x="4367213" y="2525713"/>
          <p14:tracePt t="183830" x="4376738" y="2525713"/>
          <p14:tracePt t="183838" x="4394200" y="2525713"/>
          <p14:tracePt t="183846" x="4403725" y="2525713"/>
          <p14:tracePt t="183861" x="4413250" y="2525713"/>
          <p14:tracePt t="183870" x="4440238" y="2525713"/>
          <p14:tracePt t="183877" x="4448175" y="2517775"/>
          <p14:tracePt t="183885" x="4457700" y="2517775"/>
          <p14:tracePt t="183894" x="4476750" y="2517775"/>
          <p14:tracePt t="183901" x="4503738" y="2508250"/>
          <p14:tracePt t="183909" x="4513263" y="2498725"/>
          <p14:tracePt t="183917" x="4521200" y="2498725"/>
          <p14:tracePt t="183925" x="4530725" y="2498725"/>
          <p14:tracePt t="183933" x="4540250" y="2498725"/>
          <p14:tracePt t="183941" x="4567238" y="2498725"/>
          <p14:tracePt t="183949" x="4576763" y="2498725"/>
          <p14:tracePt t="183957" x="4586288" y="2498725"/>
          <p14:tracePt t="183965" x="4613275" y="2498725"/>
          <p14:tracePt t="183974" x="4622800" y="2498725"/>
          <p14:tracePt t="184005" x="4649788" y="2498725"/>
          <p14:tracePt t="184022" x="4659313" y="2508250"/>
          <p14:tracePt t="184038" x="4667250" y="2508250"/>
          <p14:tracePt t="184054" x="4686300" y="2517775"/>
          <p14:tracePt t="184077" x="4695825" y="2517775"/>
          <p14:tracePt t="184144" x="4703763" y="2517775"/>
          <p14:tracePt t="184238" x="4713288" y="2525713"/>
          <p14:tracePt t="184270" x="4713288" y="2535238"/>
          <p14:tracePt t="184294" x="4713288" y="2544763"/>
          <p14:tracePt t="184350" x="4722813" y="2554288"/>
          <p14:tracePt t="184365" x="4730750" y="2554288"/>
          <p14:tracePt t="184382" x="4740275" y="2554288"/>
          <p14:tracePt t="184390" x="4767263" y="2554288"/>
          <p14:tracePt t="184399" x="4776788" y="2554288"/>
          <p14:tracePt t="184410" x="4795838" y="2554288"/>
          <p14:tracePt t="184415" x="4822825" y="2554288"/>
          <p14:tracePt t="184425" x="4832350" y="2554288"/>
          <p14:tracePt t="184431" x="4849813" y="2554288"/>
          <p14:tracePt t="184442" x="4859338" y="2554288"/>
          <p14:tracePt t="184447" x="4868863" y="2554288"/>
          <p14:tracePt t="184460" x="4876800" y="2554288"/>
          <p14:tracePt t="184462" x="4895850" y="2554288"/>
          <p14:tracePt t="184479" x="4913313" y="2562225"/>
          <p14:tracePt t="184486" x="4922838" y="2562225"/>
          <p14:tracePt t="184501" x="4932363" y="2571750"/>
          <p14:tracePt t="184510" x="4932363" y="2581275"/>
          <p14:tracePt t="184538" x="4949825" y="2598738"/>
          <p14:tracePt t="185014" x="4949825" y="2608263"/>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本日のまとめ</a:t>
            </a:r>
          </a:p>
        </p:txBody>
      </p:sp>
      <p:sp>
        <p:nvSpPr>
          <p:cNvPr id="3" name="コンテンツ プレースホルダー 2"/>
          <p:cNvSpPr>
            <a:spLocks noGrp="1"/>
          </p:cNvSpPr>
          <p:nvPr>
            <p:ph idx="1"/>
          </p:nvPr>
        </p:nvSpPr>
        <p:spPr>
          <a:xfrm>
            <a:off x="426604" y="1417638"/>
            <a:ext cx="8393868" cy="4525963"/>
          </a:xfrm>
        </p:spPr>
        <p:txBody>
          <a:bodyPr/>
          <a:lstStyle/>
          <a:p>
            <a:pPr marL="0" indent="0">
              <a:buNone/>
            </a:pPr>
            <a:endParaRPr lang="en-US" altLang="ja-JP" sz="2400" dirty="0"/>
          </a:p>
          <a:p>
            <a:r>
              <a:rPr lang="ja-JP" altLang="en-US" sz="2400" dirty="0"/>
              <a:t>割り込みは</a:t>
            </a:r>
            <a:r>
              <a:rPr lang="en-US" altLang="ja-JP" sz="2400" dirty="0"/>
              <a:t>I/O</a:t>
            </a:r>
            <a:r>
              <a:rPr lang="ja-JP" altLang="en-US" sz="2400" dirty="0"/>
              <a:t>から要求して</a:t>
            </a:r>
            <a:r>
              <a:rPr lang="en-US" altLang="ja-JP" sz="2400" dirty="0"/>
              <a:t>CPU</a:t>
            </a:r>
            <a:r>
              <a:rPr lang="ja-JP" altLang="en-US" sz="2400" dirty="0"/>
              <a:t>の動きを変える。</a:t>
            </a:r>
            <a:endParaRPr lang="en-US" altLang="ja-JP" sz="2400" dirty="0"/>
          </a:p>
          <a:p>
            <a:pPr lvl="1"/>
            <a:r>
              <a:rPr lang="ja-JP" altLang="en-US" sz="2000" dirty="0"/>
              <a:t>プログラムは割り込み処理ルーチンに自動的に飛んでいき、リターン命令で戻ってくる</a:t>
            </a:r>
            <a:endParaRPr lang="en-US" altLang="ja-JP" sz="2000" dirty="0"/>
          </a:p>
          <a:p>
            <a:pPr lvl="1"/>
            <a:r>
              <a:rPr lang="ja-JP" altLang="en-US" sz="2000" dirty="0"/>
              <a:t>メインルーチンは、あたかも割り込みがなかったかのように実行を続ける。</a:t>
            </a:r>
            <a:endParaRPr lang="en-US" altLang="ja-JP" sz="2000" dirty="0"/>
          </a:p>
          <a:p>
            <a:r>
              <a:rPr lang="en-US" altLang="ja-JP" sz="2400" dirty="0"/>
              <a:t>DMA</a:t>
            </a:r>
            <a:r>
              <a:rPr lang="ja-JP" altLang="en-US" sz="2400" dirty="0"/>
              <a:t>は</a:t>
            </a:r>
            <a:r>
              <a:rPr lang="en-US" altLang="ja-JP" sz="2400" dirty="0"/>
              <a:t>I/O</a:t>
            </a:r>
            <a:r>
              <a:rPr lang="ja-JP" altLang="en-US" sz="2400" dirty="0"/>
              <a:t>とメモリ間で直接データをやりとりする。</a:t>
            </a:r>
            <a:endParaRPr kumimoji="1" lang="en-US" altLang="ja-JP" sz="2400" dirty="0"/>
          </a:p>
          <a:p>
            <a:endParaRPr kumimoji="1" lang="en-US" altLang="ja-JP" sz="2400" dirty="0"/>
          </a:p>
          <a:p>
            <a:pPr marL="0" indent="0">
              <a:buNone/>
            </a:pPr>
            <a:endParaRPr lang="en-US" altLang="ja-JP" sz="2400" dirty="0"/>
          </a:p>
          <a:p>
            <a:pPr marL="0" indent="0">
              <a:buNone/>
            </a:pPr>
            <a:endParaRPr kumimoji="1" lang="en-US" altLang="ja-JP" sz="2400" dirty="0"/>
          </a:p>
        </p:txBody>
      </p:sp>
      <p:pic>
        <p:nvPicPr>
          <p:cNvPr id="4" name="コンテンツ プレースホルダー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7148624" y="4823498"/>
            <a:ext cx="1995376" cy="203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オーディオ 4">
            <a:hlinkClick r:id="" action="ppaction://media"/>
            <a:extLst>
              <a:ext uri="{FF2B5EF4-FFF2-40B4-BE49-F238E27FC236}">
                <a16:creationId xmlns:a16="http://schemas.microsoft.com/office/drawing/2014/main" id="{05A79020-6848-4E31-9E06-AC3EC89343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794999171"/>
      </p:ext>
    </p:extLst>
  </p:cSld>
  <p:clrMapOvr>
    <a:masterClrMapping/>
  </p:clrMapOvr>
  <mc:AlternateContent xmlns:mc="http://schemas.openxmlformats.org/markup-compatibility/2006">
    <mc:Choice xmlns:p14="http://schemas.microsoft.com/office/powerpoint/2010/main" Requires="p14">
      <p:transition spd="slow" p14:dur="2000" advTm="60660"/>
    </mc:Choice>
    <mc:Fallback>
      <p:transition spd="slow" advTm="60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r>
              <a:rPr lang="ja-JP" altLang="en-US" dirty="0"/>
              <a:t>割り込み（</a:t>
            </a:r>
            <a:r>
              <a:rPr lang="en-US" altLang="ja-JP" dirty="0"/>
              <a:t>Interrupt)</a:t>
            </a:r>
            <a:r>
              <a:rPr lang="ja-JP" altLang="en-US" dirty="0"/>
              <a:t>とは？</a:t>
            </a:r>
            <a:endParaRPr lang="en-US" altLang="ja-JP" dirty="0"/>
          </a:p>
        </p:txBody>
      </p:sp>
      <p:sp>
        <p:nvSpPr>
          <p:cNvPr id="197635" name="Rectangle 3"/>
          <p:cNvSpPr>
            <a:spLocks noGrp="1" noChangeArrowheads="1"/>
          </p:cNvSpPr>
          <p:nvPr>
            <p:ph type="body" idx="1"/>
          </p:nvPr>
        </p:nvSpPr>
        <p:spPr/>
        <p:txBody>
          <a:bodyPr/>
          <a:lstStyle/>
          <a:p>
            <a:r>
              <a:rPr lang="en-US" altLang="ja-JP"/>
              <a:t>I/O</a:t>
            </a:r>
            <a:r>
              <a:rPr lang="ja-JP" altLang="en-US"/>
              <a:t>側から</a:t>
            </a:r>
            <a:r>
              <a:rPr lang="en-US" altLang="ja-JP"/>
              <a:t>CPU</a:t>
            </a:r>
            <a:r>
              <a:rPr lang="ja-JP" altLang="en-US"/>
              <a:t>に対して割り込みを要求</a:t>
            </a:r>
          </a:p>
          <a:p>
            <a:r>
              <a:rPr lang="en-US" altLang="ja-JP"/>
              <a:t>CPU</a:t>
            </a:r>
            <a:r>
              <a:rPr lang="ja-JP" altLang="en-US"/>
              <a:t>はこれを受け付けると自動的に</a:t>
            </a:r>
            <a:r>
              <a:rPr lang="en-US" altLang="ja-JP"/>
              <a:t>PC</a:t>
            </a:r>
            <a:r>
              <a:rPr lang="ja-JP" altLang="en-US"/>
              <a:t>を割り込み処理ルーチンの先頭に変更</a:t>
            </a:r>
          </a:p>
          <a:p>
            <a:r>
              <a:rPr lang="ja-JP" altLang="en-US"/>
              <a:t>戻り番地はどこかに保存</a:t>
            </a:r>
          </a:p>
          <a:p>
            <a:r>
              <a:rPr lang="ja-JP" altLang="en-US"/>
              <a:t>割り込み処理ルーチンを実行、終了後リターン命令で元のルーチンに戻る</a:t>
            </a:r>
          </a:p>
          <a:p>
            <a:pPr>
              <a:buFontTx/>
              <a:buNone/>
            </a:pPr>
            <a:r>
              <a:rPr lang="ja-JP" altLang="en-US"/>
              <a:t>→　元のルーチンは割り込みが起きたことがなかったかのように実行しなければならない</a:t>
            </a:r>
          </a:p>
          <a:p>
            <a:pPr>
              <a:buFontTx/>
              <a:buNone/>
            </a:pPr>
            <a:endParaRPr lang="en-US" altLang="ja-JP"/>
          </a:p>
        </p:txBody>
      </p:sp>
      <p:pic>
        <p:nvPicPr>
          <p:cNvPr id="2" name="オーディオ 1">
            <a:hlinkClick r:id="" action="ppaction://media"/>
            <a:extLst>
              <a:ext uri="{FF2B5EF4-FFF2-40B4-BE49-F238E27FC236}">
                <a16:creationId xmlns:a16="http://schemas.microsoft.com/office/drawing/2014/main" id="{311AF314-BD33-4C6E-9E95-D50E544D42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61400928"/>
      </p:ext>
    </p:extLst>
  </p:cSld>
  <p:clrMapOvr>
    <a:masterClrMapping/>
  </p:clrMapOvr>
  <mc:AlternateContent xmlns:mc="http://schemas.openxmlformats.org/markup-compatibility/2006">
    <mc:Choice xmlns:p14="http://schemas.microsoft.com/office/powerpoint/2010/main" Requires="p14">
      <p:transition spd="slow" p14:dur="2000" advTm="147897"/>
    </mc:Choice>
    <mc:Fallback>
      <p:transition spd="slow" advTm="147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0875" x="2525713" y="2398713"/>
          <p14:tracePt t="30990" x="2533650" y="2398713"/>
          <p14:tracePt t="31006" x="2543175" y="2398713"/>
          <p14:tracePt t="31023" x="2562225" y="2398713"/>
          <p14:tracePt t="31086" x="2579688" y="2398713"/>
          <p14:tracePt t="31094" x="2598738" y="2398713"/>
          <p14:tracePt t="31101" x="2606675" y="2398713"/>
          <p14:tracePt t="31110" x="2616200" y="2398713"/>
          <p14:tracePt t="31125" x="2635250" y="2398713"/>
          <p14:tracePt t="31133" x="2643188" y="2398713"/>
          <p14:tracePt t="31145" x="2662238" y="2398713"/>
          <p14:tracePt t="31149" x="2689225" y="2416175"/>
          <p14:tracePt t="31157" x="2698750" y="2416175"/>
          <p14:tracePt t="31167" x="2735263" y="2425700"/>
          <p14:tracePt t="31173" x="2762250" y="2435225"/>
          <p14:tracePt t="31182" x="2852738" y="2452688"/>
          <p14:tracePt t="31190" x="2954338" y="2489200"/>
          <p14:tracePt t="31200" x="3081338" y="2517775"/>
          <p14:tracePt t="31205" x="3208338" y="2554288"/>
          <p14:tracePt t="31214" x="3336925" y="2562225"/>
          <p14:tracePt t="31222" x="3455988" y="2581275"/>
          <p14:tracePt t="31230" x="3563938" y="2589213"/>
          <p14:tracePt t="31238" x="3683000" y="2635250"/>
          <p14:tracePt t="31247" x="3792538" y="2644775"/>
          <p14:tracePt t="31254" x="3902075" y="2690813"/>
          <p14:tracePt t="31262" x="4002088" y="2717800"/>
          <p14:tracePt t="31270" x="4075113" y="2735263"/>
          <p14:tracePt t="31278" x="4138613" y="2771775"/>
          <p14:tracePt t="31285" x="4175125" y="2781300"/>
          <p14:tracePt t="31294" x="4202113" y="2790825"/>
          <p14:tracePt t="31303" x="4248150" y="2808288"/>
          <p14:tracePt t="31312" x="4257675" y="2817813"/>
          <p14:tracePt t="31319" x="4267200" y="2817813"/>
          <p14:tracePt t="31334" x="4330700" y="2836863"/>
          <p14:tracePt t="31346" x="4394200" y="2863850"/>
          <p14:tracePt t="31351" x="4430713" y="2863850"/>
          <p14:tracePt t="31361" x="4503738" y="2890838"/>
          <p14:tracePt t="31367" x="4586288" y="2900363"/>
          <p14:tracePt t="31373" x="4713288" y="2900363"/>
          <p14:tracePt t="31382" x="4840288" y="2927350"/>
          <p14:tracePt t="31389" x="5005388" y="2963863"/>
          <p14:tracePt t="31398" x="5132388" y="2973388"/>
          <p14:tracePt t="31405" x="5287963" y="3017838"/>
          <p14:tracePt t="31414" x="5451475" y="3082925"/>
          <p14:tracePt t="31421" x="5580063" y="3109913"/>
          <p14:tracePt t="31430" x="5697538" y="3155950"/>
          <p14:tracePt t="31438" x="5797550" y="3182938"/>
          <p14:tracePt t="31446" x="5870575" y="3219450"/>
          <p14:tracePt t="31454" x="5935663" y="3246438"/>
          <p14:tracePt t="31462" x="5999163" y="3273425"/>
          <p14:tracePt t="31470" x="6026150" y="3292475"/>
          <p14:tracePt t="31478" x="6035675" y="3302000"/>
          <p14:tracePt t="31486" x="6053138" y="3309938"/>
          <p14:tracePt t="31494" x="6089650" y="3338513"/>
          <p14:tracePt t="31523" x="6089650" y="3365500"/>
          <p14:tracePt t="31534" x="6116638" y="3382963"/>
          <p14:tracePt t="31543" x="6135688" y="3411538"/>
          <p14:tracePt t="31549" x="6145213" y="3419475"/>
          <p14:tracePt t="31560" x="6162675" y="3438525"/>
          <p14:tracePt t="31565" x="6189663" y="3465513"/>
          <p14:tracePt t="31573" x="6199188" y="3475038"/>
          <p14:tracePt t="31582" x="6208713" y="3502025"/>
          <p14:tracePt t="31590" x="6235700" y="3538538"/>
          <p14:tracePt t="31597" x="6245225" y="3548063"/>
          <p14:tracePt t="31606" x="6254750" y="3548063"/>
          <p14:tracePt t="31613" x="6272213" y="3565525"/>
          <p14:tracePt t="31622" x="6281738" y="3584575"/>
          <p14:tracePt t="31630" x="6281738" y="3592513"/>
          <p14:tracePt t="31638" x="6291263" y="3621088"/>
          <p14:tracePt t="31655" x="6291263" y="3638550"/>
          <p14:tracePt t="31670" x="6291263" y="3648075"/>
          <p14:tracePt t="31679" x="6299200" y="3657600"/>
          <p14:tracePt t="31711" x="6299200" y="3665538"/>
          <p14:tracePt t="31733" x="6299200" y="3675063"/>
          <p14:tracePt t="31751" x="6299200" y="3684588"/>
          <p14:tracePt t="31767" x="6299200" y="3694113"/>
          <p14:tracePt t="31778" x="6299200" y="3702050"/>
          <p14:tracePt t="31783" x="6299200" y="3721100"/>
          <p14:tracePt t="31795" x="6299200" y="3738563"/>
          <p14:tracePt t="31797" x="6299200" y="3748088"/>
          <p14:tracePt t="31805" x="6299200" y="3767138"/>
          <p14:tracePt t="31814" x="6308725" y="3803650"/>
          <p14:tracePt t="31822" x="6326188" y="3821113"/>
          <p14:tracePt t="31829" x="6326188" y="3840163"/>
          <p14:tracePt t="31838" x="6335713" y="3867150"/>
          <p14:tracePt t="31846" x="6335713" y="3894138"/>
          <p14:tracePt t="31855" x="6345238" y="3930650"/>
          <p14:tracePt t="31861" x="6362700" y="3957638"/>
          <p14:tracePt t="31871" x="6362700" y="3976688"/>
          <p14:tracePt t="31878" x="6372225" y="3984625"/>
          <p14:tracePt t="31885" x="6381750" y="4013200"/>
          <p14:tracePt t="31893" x="6381750" y="4021138"/>
          <p14:tracePt t="31902" x="6391275" y="4021138"/>
          <p14:tracePt t="31918" x="6391275" y="4030663"/>
          <p14:tracePt t="31926" x="6399213" y="4049713"/>
          <p14:tracePt t="32031" x="6408738" y="4049713"/>
          <p14:tracePt t="32045" x="6418263" y="4057650"/>
          <p14:tracePt t="32146" x="6427788" y="4057650"/>
          <p14:tracePt t="32184" x="6454775" y="4067175"/>
          <p14:tracePt t="32223" x="6454775" y="4076700"/>
          <p14:tracePt t="32250" x="6454775" y="4086225"/>
          <p14:tracePt t="32268" x="6454775" y="4094163"/>
          <p14:tracePt t="32277" x="6454775" y="4103688"/>
          <p14:tracePt t="32286" x="6454775" y="4122738"/>
          <p14:tracePt t="32294" x="6454775" y="4130675"/>
          <p14:tracePt t="32301" x="6464300" y="4149725"/>
          <p14:tracePt t="32311" x="6464300" y="4159250"/>
          <p14:tracePt t="32333" x="6472238" y="4167188"/>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560"/>
            <a:ext cx="8229600" cy="1143000"/>
          </a:xfrm>
        </p:spPr>
        <p:txBody>
          <a:bodyPr/>
          <a:lstStyle/>
          <a:p>
            <a:r>
              <a:rPr kumimoji="1" lang="ja-JP" altLang="en-US" dirty="0"/>
              <a:t>演習</a:t>
            </a:r>
            <a:r>
              <a:rPr lang="en-US" altLang="ja-JP" dirty="0"/>
              <a:t>1</a:t>
            </a:r>
            <a:endParaRPr kumimoji="1" lang="ja-JP" altLang="en-US" dirty="0"/>
          </a:p>
        </p:txBody>
      </p:sp>
      <p:sp>
        <p:nvSpPr>
          <p:cNvPr id="3" name="コンテンツ プレースホルダー 2"/>
          <p:cNvSpPr>
            <a:spLocks noGrp="1"/>
          </p:cNvSpPr>
          <p:nvPr>
            <p:ph idx="1"/>
          </p:nvPr>
        </p:nvSpPr>
        <p:spPr>
          <a:xfrm>
            <a:off x="457200" y="1196752"/>
            <a:ext cx="8229600" cy="4525963"/>
          </a:xfrm>
        </p:spPr>
        <p:txBody>
          <a:bodyPr/>
          <a:lstStyle/>
          <a:p>
            <a:r>
              <a:rPr kumimoji="1" lang="ja-JP" altLang="en-US" sz="2800" dirty="0"/>
              <a:t>割り込み処理ルーチンではメインルーチンで利用するレジスタを破壊しないために利用する全て</a:t>
            </a:r>
            <a:r>
              <a:rPr lang="ja-JP" altLang="en-US" sz="2800" dirty="0"/>
              <a:t>のレジスタを</a:t>
            </a:r>
            <a:r>
              <a:rPr kumimoji="1" lang="ja-JP" altLang="en-US" sz="2800" dirty="0"/>
              <a:t>スタックに保存しなければならない。</a:t>
            </a:r>
            <a:endParaRPr kumimoji="1" lang="en-US" altLang="ja-JP" sz="2800" dirty="0"/>
          </a:p>
          <a:p>
            <a:pPr lvl="1"/>
            <a:r>
              <a:rPr lang="en-US" altLang="ja-JP" sz="2400" dirty="0"/>
              <a:t>fibo.asm</a:t>
            </a:r>
            <a:r>
              <a:rPr lang="ja-JP" altLang="en-US" sz="2400" dirty="0"/>
              <a:t>ではフィボナッチ数列を計算している</a:t>
            </a:r>
            <a:endParaRPr lang="en-US" altLang="ja-JP" sz="2400" dirty="0"/>
          </a:p>
          <a:p>
            <a:pPr lvl="1"/>
            <a:r>
              <a:rPr lang="en-US" altLang="ja-JP" sz="2400" dirty="0"/>
              <a:t>ex_int.asm</a:t>
            </a:r>
            <a:r>
              <a:rPr lang="ja-JP" altLang="en-US" sz="2400" dirty="0"/>
              <a:t>では入出力を行う割込みプログラムで</a:t>
            </a:r>
            <a:r>
              <a:rPr lang="en-US" altLang="ja-JP" sz="2400" dirty="0"/>
              <a:t>test_int.asm</a:t>
            </a:r>
            <a:r>
              <a:rPr lang="ja-JP" altLang="en-US" sz="2400" dirty="0"/>
              <a:t>と同じだが</a:t>
            </a:r>
            <a:r>
              <a:rPr lang="en-US" altLang="ja-JP" sz="2400" dirty="0"/>
              <a:t>fibo.asm</a:t>
            </a:r>
            <a:r>
              <a:rPr lang="ja-JP" altLang="en-US" sz="2400" dirty="0"/>
              <a:t>とレジスタが重なるため割込みが掛かると</a:t>
            </a:r>
            <a:r>
              <a:rPr lang="en-US" altLang="ja-JP" sz="2400" dirty="0" err="1"/>
              <a:t>fibo</a:t>
            </a:r>
            <a:r>
              <a:rPr lang="ja-JP" altLang="en-US" sz="2400" dirty="0"/>
              <a:t>で使っているレジスタが破壊される</a:t>
            </a:r>
            <a:endParaRPr lang="en-US" altLang="ja-JP" sz="2400" dirty="0"/>
          </a:p>
          <a:p>
            <a:pPr lvl="1"/>
            <a:r>
              <a:rPr kumimoji="1" lang="ja-JP" altLang="en-US" sz="2400" dirty="0"/>
              <a:t>この両者がきちんと動作するために、</a:t>
            </a:r>
            <a:r>
              <a:rPr kumimoji="1" lang="en-US" altLang="ja-JP" sz="2400" dirty="0"/>
              <a:t>ex_int.asm</a:t>
            </a:r>
            <a:r>
              <a:rPr kumimoji="1" lang="ja-JP" altLang="en-US" sz="2400" dirty="0"/>
              <a:t>にレジスタ保存と復帰のコードを付け加えよ</a:t>
            </a:r>
            <a:endParaRPr kumimoji="1" lang="en-US" altLang="ja-JP" sz="2400" dirty="0"/>
          </a:p>
          <a:p>
            <a:pPr lvl="1" eaLnBrk="1" hangingPunct="1">
              <a:lnSpc>
                <a:spcPct val="90000"/>
              </a:lnSpc>
            </a:pPr>
            <a:r>
              <a:rPr lang="ja-JP" altLang="en-US" sz="2000" dirty="0"/>
              <a:t>スタックポインタは</a:t>
            </a:r>
            <a:r>
              <a:rPr lang="en-US" altLang="ja-JP" sz="2000" dirty="0"/>
              <a:t>x2</a:t>
            </a:r>
            <a:r>
              <a:rPr lang="ja-JP" altLang="en-US" sz="2000" dirty="0"/>
              <a:t>で、</a:t>
            </a:r>
            <a:r>
              <a:rPr lang="en-US" altLang="ja-JP" sz="2000" dirty="0"/>
              <a:t>fibo.asm</a:t>
            </a:r>
            <a:r>
              <a:rPr lang="ja-JP" altLang="en-US" sz="2000" dirty="0"/>
              <a:t>内で設定済</a:t>
            </a:r>
            <a:endParaRPr lang="en-US" altLang="ja-JP" sz="1600" dirty="0"/>
          </a:p>
          <a:p>
            <a:pPr lvl="1"/>
            <a:endParaRPr lang="en-US" altLang="ja-JP" dirty="0"/>
          </a:p>
          <a:p>
            <a:pPr lvl="1"/>
            <a:endParaRPr kumimoji="1" lang="en-US" altLang="ja-JP" dirty="0"/>
          </a:p>
          <a:p>
            <a:pPr marL="0" indent="0">
              <a:buNone/>
            </a:pPr>
            <a:endParaRPr kumimoji="1" lang="ja-JP" altLang="en-US" dirty="0"/>
          </a:p>
        </p:txBody>
      </p:sp>
      <p:pic>
        <p:nvPicPr>
          <p:cNvPr id="4" name="オーディオ 3">
            <a:hlinkClick r:id="" action="ppaction://media"/>
            <a:extLst>
              <a:ext uri="{FF2B5EF4-FFF2-40B4-BE49-F238E27FC236}">
                <a16:creationId xmlns:a16="http://schemas.microsoft.com/office/drawing/2014/main" id="{BFF53CAD-92D2-44C6-9325-BB232D383C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90434721"/>
      </p:ext>
    </p:extLst>
  </p:cSld>
  <p:clrMapOvr>
    <a:masterClrMapping/>
  </p:clrMapOvr>
  <mc:AlternateContent xmlns:mc="http://schemas.openxmlformats.org/markup-compatibility/2006">
    <mc:Choice xmlns:p14="http://schemas.microsoft.com/office/powerpoint/2010/main" Requires="p14">
      <p:transition spd="slow" p14:dur="2000" advTm="118338"/>
    </mc:Choice>
    <mc:Fallback>
      <p:transition spd="slow" advTm="118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ja-JP" altLang="en-US"/>
              <a:t>スタック</a:t>
            </a:r>
          </a:p>
        </p:txBody>
      </p:sp>
      <p:sp>
        <p:nvSpPr>
          <p:cNvPr id="7171" name="Rectangle 3"/>
          <p:cNvSpPr>
            <a:spLocks noGrp="1" noChangeArrowheads="1"/>
          </p:cNvSpPr>
          <p:nvPr>
            <p:ph type="body" idx="1"/>
          </p:nvPr>
        </p:nvSpPr>
        <p:spPr>
          <a:xfrm>
            <a:off x="457200" y="1600200"/>
            <a:ext cx="8229600" cy="2333625"/>
          </a:xfrm>
        </p:spPr>
        <p:txBody>
          <a:bodyPr/>
          <a:lstStyle/>
          <a:p>
            <a:pPr eaLnBrk="1" hangingPunct="1">
              <a:lnSpc>
                <a:spcPct val="80000"/>
              </a:lnSpc>
              <a:buFontTx/>
              <a:buNone/>
            </a:pPr>
            <a:r>
              <a:rPr lang="ja-JP" altLang="en-US" sz="2000" dirty="0"/>
              <a:t>データを積む棚</a:t>
            </a:r>
          </a:p>
          <a:p>
            <a:pPr lvl="1" eaLnBrk="1" hangingPunct="1">
              <a:lnSpc>
                <a:spcPct val="80000"/>
              </a:lnSpc>
              <a:buFontTx/>
              <a:buNone/>
            </a:pPr>
            <a:r>
              <a:rPr lang="en-US" altLang="ja-JP" sz="1800" dirty="0"/>
              <a:t>push</a:t>
            </a:r>
            <a:r>
              <a:rPr lang="ja-JP" altLang="en-US" sz="1800" dirty="0"/>
              <a:t>操作でデータを積み</a:t>
            </a:r>
          </a:p>
          <a:p>
            <a:pPr lvl="1" eaLnBrk="1" hangingPunct="1">
              <a:lnSpc>
                <a:spcPct val="80000"/>
              </a:lnSpc>
              <a:buFontTx/>
              <a:buNone/>
            </a:pPr>
            <a:r>
              <a:rPr lang="en-US" altLang="ja-JP" sz="1800" dirty="0"/>
              <a:t>pop</a:t>
            </a:r>
            <a:r>
              <a:rPr lang="ja-JP" altLang="en-US" sz="1800" dirty="0"/>
              <a:t>操作で取り出す</a:t>
            </a:r>
          </a:p>
          <a:p>
            <a:pPr eaLnBrk="1" hangingPunct="1">
              <a:lnSpc>
                <a:spcPct val="80000"/>
              </a:lnSpc>
            </a:pPr>
            <a:r>
              <a:rPr lang="en-US" altLang="ja-JP" sz="2000" dirty="0"/>
              <a:t>LIFO(Last</a:t>
            </a:r>
            <a:r>
              <a:rPr lang="ja-JP" altLang="en-US" sz="2000" dirty="0"/>
              <a:t>　</a:t>
            </a:r>
            <a:r>
              <a:rPr lang="en-US" altLang="ja-JP" sz="2000" dirty="0"/>
              <a:t>In </a:t>
            </a:r>
            <a:r>
              <a:rPr lang="en-US" altLang="ja-JP" sz="2000" dirty="0" err="1"/>
              <a:t>Fi$st</a:t>
            </a:r>
            <a:r>
              <a:rPr lang="en-US" altLang="ja-JP" sz="2000" dirty="0"/>
              <a:t> Out)</a:t>
            </a:r>
            <a:r>
              <a:rPr lang="ja-JP" altLang="en-US" sz="2000" dirty="0" err="1"/>
              <a:t>、</a:t>
            </a:r>
            <a:r>
              <a:rPr lang="en-US" altLang="ja-JP" sz="2000" dirty="0"/>
              <a:t>FILO(</a:t>
            </a:r>
            <a:r>
              <a:rPr lang="en-US" altLang="ja-JP" sz="2000" dirty="0" err="1"/>
              <a:t>Fi$st</a:t>
            </a:r>
            <a:r>
              <a:rPr lang="en-US" altLang="ja-JP" sz="2000" dirty="0"/>
              <a:t> In Last Out)</a:t>
            </a:r>
            <a:r>
              <a:rPr lang="ja-JP" altLang="en-US" sz="2000" dirty="0"/>
              <a:t>とも呼ばれる</a:t>
            </a:r>
          </a:p>
          <a:p>
            <a:pPr eaLnBrk="1" hangingPunct="1">
              <a:lnSpc>
                <a:spcPct val="80000"/>
              </a:lnSpc>
            </a:pPr>
            <a:r>
              <a:rPr lang="ja-JP" altLang="en-US" sz="2000" dirty="0"/>
              <a:t>演算スタックとは違う（誤解しないで！）</a:t>
            </a:r>
          </a:p>
          <a:p>
            <a:pPr eaLnBrk="1" hangingPunct="1">
              <a:lnSpc>
                <a:spcPct val="80000"/>
              </a:lnSpc>
            </a:pPr>
            <a:r>
              <a:rPr lang="ja-JP" altLang="en-US" sz="2000" dirty="0"/>
              <a:t>主記憶上にスタック領域が確保される</a:t>
            </a:r>
          </a:p>
        </p:txBody>
      </p:sp>
      <p:sp>
        <p:nvSpPr>
          <p:cNvPr id="7172" name="Line 4"/>
          <p:cNvSpPr>
            <a:spLocks noChangeShapeType="1"/>
          </p:cNvSpPr>
          <p:nvPr/>
        </p:nvSpPr>
        <p:spPr bwMode="auto">
          <a:xfrm>
            <a:off x="827088" y="5445125"/>
            <a:ext cx="1439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73" name="Line 5"/>
          <p:cNvSpPr>
            <a:spLocks noChangeShapeType="1"/>
          </p:cNvSpPr>
          <p:nvPr/>
        </p:nvSpPr>
        <p:spPr bwMode="auto">
          <a:xfrm>
            <a:off x="1546225" y="54451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74" name="Freeform 6"/>
          <p:cNvSpPr>
            <a:spLocks/>
          </p:cNvSpPr>
          <p:nvPr/>
        </p:nvSpPr>
        <p:spPr bwMode="auto">
          <a:xfrm>
            <a:off x="1282700" y="5661025"/>
            <a:ext cx="588963" cy="215900"/>
          </a:xfrm>
          <a:custGeom>
            <a:avLst/>
            <a:gdLst>
              <a:gd name="T0" fmla="*/ 418346293 w 371"/>
              <a:gd name="T1" fmla="*/ 0 h 136"/>
              <a:gd name="T2" fmla="*/ 877015120 w 371"/>
              <a:gd name="T3" fmla="*/ 115927188 h 136"/>
              <a:gd name="T4" fmla="*/ 75604752 w 371"/>
              <a:gd name="T5" fmla="*/ 229335013 h 136"/>
              <a:gd name="T6" fmla="*/ 418346293 w 371"/>
              <a:gd name="T7" fmla="*/ 342741250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1" h="136">
                <a:moveTo>
                  <a:pt x="166" y="0"/>
                </a:moveTo>
                <a:cubicBezTo>
                  <a:pt x="268" y="15"/>
                  <a:pt x="371" y="31"/>
                  <a:pt x="348" y="46"/>
                </a:cubicBezTo>
                <a:cubicBezTo>
                  <a:pt x="325" y="61"/>
                  <a:pt x="60" y="76"/>
                  <a:pt x="30" y="91"/>
                </a:cubicBezTo>
                <a:cubicBezTo>
                  <a:pt x="0" y="106"/>
                  <a:pt x="143" y="129"/>
                  <a:pt x="166" y="1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75" name="Freeform 7"/>
          <p:cNvSpPr>
            <a:spLocks/>
          </p:cNvSpPr>
          <p:nvPr/>
        </p:nvSpPr>
        <p:spPr bwMode="auto">
          <a:xfrm>
            <a:off x="1258888" y="5876925"/>
            <a:ext cx="588962" cy="215900"/>
          </a:xfrm>
          <a:custGeom>
            <a:avLst/>
            <a:gdLst>
              <a:gd name="T0" fmla="*/ 418345582 w 371"/>
              <a:gd name="T1" fmla="*/ 0 h 136"/>
              <a:gd name="T2" fmla="*/ 877013630 w 371"/>
              <a:gd name="T3" fmla="*/ 115927188 h 136"/>
              <a:gd name="T4" fmla="*/ 75604623 w 371"/>
              <a:gd name="T5" fmla="*/ 229335013 h 136"/>
              <a:gd name="T6" fmla="*/ 418345582 w 371"/>
              <a:gd name="T7" fmla="*/ 342741250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1" h="136">
                <a:moveTo>
                  <a:pt x="166" y="0"/>
                </a:moveTo>
                <a:cubicBezTo>
                  <a:pt x="268" y="15"/>
                  <a:pt x="371" y="31"/>
                  <a:pt x="348" y="46"/>
                </a:cubicBezTo>
                <a:cubicBezTo>
                  <a:pt x="325" y="61"/>
                  <a:pt x="60" y="76"/>
                  <a:pt x="30" y="91"/>
                </a:cubicBezTo>
                <a:cubicBezTo>
                  <a:pt x="0" y="106"/>
                  <a:pt x="143" y="129"/>
                  <a:pt x="166" y="1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76" name="Freeform 8"/>
          <p:cNvSpPr>
            <a:spLocks/>
          </p:cNvSpPr>
          <p:nvPr/>
        </p:nvSpPr>
        <p:spPr bwMode="auto">
          <a:xfrm>
            <a:off x="1235075" y="6092825"/>
            <a:ext cx="588963" cy="215900"/>
          </a:xfrm>
          <a:custGeom>
            <a:avLst/>
            <a:gdLst>
              <a:gd name="T0" fmla="*/ 418346293 w 371"/>
              <a:gd name="T1" fmla="*/ 0 h 136"/>
              <a:gd name="T2" fmla="*/ 877015120 w 371"/>
              <a:gd name="T3" fmla="*/ 115927188 h 136"/>
              <a:gd name="T4" fmla="*/ 75604752 w 371"/>
              <a:gd name="T5" fmla="*/ 229335013 h 136"/>
              <a:gd name="T6" fmla="*/ 418346293 w 371"/>
              <a:gd name="T7" fmla="*/ 342741250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1" h="136">
                <a:moveTo>
                  <a:pt x="166" y="0"/>
                </a:moveTo>
                <a:cubicBezTo>
                  <a:pt x="268" y="15"/>
                  <a:pt x="371" y="31"/>
                  <a:pt x="348" y="46"/>
                </a:cubicBezTo>
                <a:cubicBezTo>
                  <a:pt x="325" y="61"/>
                  <a:pt x="60" y="76"/>
                  <a:pt x="30" y="91"/>
                </a:cubicBezTo>
                <a:cubicBezTo>
                  <a:pt x="0" y="106"/>
                  <a:pt x="143" y="129"/>
                  <a:pt x="166" y="1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77" name="Freeform 9"/>
          <p:cNvSpPr>
            <a:spLocks/>
          </p:cNvSpPr>
          <p:nvPr/>
        </p:nvSpPr>
        <p:spPr bwMode="auto">
          <a:xfrm>
            <a:off x="1211263" y="6308725"/>
            <a:ext cx="588962" cy="215900"/>
          </a:xfrm>
          <a:custGeom>
            <a:avLst/>
            <a:gdLst>
              <a:gd name="T0" fmla="*/ 418345582 w 371"/>
              <a:gd name="T1" fmla="*/ 0 h 136"/>
              <a:gd name="T2" fmla="*/ 877013630 w 371"/>
              <a:gd name="T3" fmla="*/ 115927188 h 136"/>
              <a:gd name="T4" fmla="*/ 75604623 w 371"/>
              <a:gd name="T5" fmla="*/ 229335013 h 136"/>
              <a:gd name="T6" fmla="*/ 418345582 w 371"/>
              <a:gd name="T7" fmla="*/ 342741250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1" h="136">
                <a:moveTo>
                  <a:pt x="166" y="0"/>
                </a:moveTo>
                <a:cubicBezTo>
                  <a:pt x="268" y="15"/>
                  <a:pt x="371" y="31"/>
                  <a:pt x="348" y="46"/>
                </a:cubicBezTo>
                <a:cubicBezTo>
                  <a:pt x="325" y="61"/>
                  <a:pt x="60" y="76"/>
                  <a:pt x="30" y="91"/>
                </a:cubicBezTo>
                <a:cubicBezTo>
                  <a:pt x="0" y="106"/>
                  <a:pt x="143" y="129"/>
                  <a:pt x="166" y="1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78" name="Rectangle 10"/>
          <p:cNvSpPr>
            <a:spLocks noChangeArrowheads="1"/>
          </p:cNvSpPr>
          <p:nvPr/>
        </p:nvSpPr>
        <p:spPr bwMode="auto">
          <a:xfrm>
            <a:off x="898525" y="5229225"/>
            <a:ext cx="12239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A</a:t>
            </a:r>
          </a:p>
        </p:txBody>
      </p:sp>
      <p:sp>
        <p:nvSpPr>
          <p:cNvPr id="7179" name="Rectangle 11"/>
          <p:cNvSpPr>
            <a:spLocks noChangeArrowheads="1"/>
          </p:cNvSpPr>
          <p:nvPr/>
        </p:nvSpPr>
        <p:spPr bwMode="auto">
          <a:xfrm>
            <a:off x="898525" y="5013325"/>
            <a:ext cx="12239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B</a:t>
            </a:r>
          </a:p>
        </p:txBody>
      </p:sp>
      <p:sp>
        <p:nvSpPr>
          <p:cNvPr id="7180" name="Rectangle 12"/>
          <p:cNvSpPr>
            <a:spLocks noChangeArrowheads="1"/>
          </p:cNvSpPr>
          <p:nvPr/>
        </p:nvSpPr>
        <p:spPr bwMode="auto">
          <a:xfrm>
            <a:off x="1114425" y="4437063"/>
            <a:ext cx="12239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C</a:t>
            </a:r>
          </a:p>
        </p:txBody>
      </p:sp>
      <p:sp>
        <p:nvSpPr>
          <p:cNvPr id="7181" name="Line 13"/>
          <p:cNvSpPr>
            <a:spLocks noChangeShapeType="1"/>
          </p:cNvSpPr>
          <p:nvPr/>
        </p:nvSpPr>
        <p:spPr bwMode="auto">
          <a:xfrm flipH="1">
            <a:off x="1546225" y="4652963"/>
            <a:ext cx="73025"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2" name="Text Box 14"/>
          <p:cNvSpPr txBox="1">
            <a:spLocks noChangeArrowheads="1"/>
          </p:cNvSpPr>
          <p:nvPr/>
        </p:nvSpPr>
        <p:spPr bwMode="auto">
          <a:xfrm>
            <a:off x="2389188" y="4652963"/>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push </a:t>
            </a:r>
          </a:p>
        </p:txBody>
      </p:sp>
      <p:sp>
        <p:nvSpPr>
          <p:cNvPr id="7183" name="Line 15"/>
          <p:cNvSpPr>
            <a:spLocks noChangeShapeType="1"/>
          </p:cNvSpPr>
          <p:nvPr/>
        </p:nvSpPr>
        <p:spPr bwMode="auto">
          <a:xfrm>
            <a:off x="3419475" y="5659438"/>
            <a:ext cx="14398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4" name="Line 16"/>
          <p:cNvSpPr>
            <a:spLocks noChangeShapeType="1"/>
          </p:cNvSpPr>
          <p:nvPr/>
        </p:nvSpPr>
        <p:spPr bwMode="auto">
          <a:xfrm>
            <a:off x="4138613" y="565943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5" name="Rectangle 21"/>
          <p:cNvSpPr>
            <a:spLocks noChangeArrowheads="1"/>
          </p:cNvSpPr>
          <p:nvPr/>
        </p:nvSpPr>
        <p:spPr bwMode="auto">
          <a:xfrm>
            <a:off x="3490913" y="5443538"/>
            <a:ext cx="12239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A</a:t>
            </a:r>
          </a:p>
        </p:txBody>
      </p:sp>
      <p:sp>
        <p:nvSpPr>
          <p:cNvPr id="7186" name="Rectangle 22"/>
          <p:cNvSpPr>
            <a:spLocks noChangeArrowheads="1"/>
          </p:cNvSpPr>
          <p:nvPr/>
        </p:nvSpPr>
        <p:spPr bwMode="auto">
          <a:xfrm>
            <a:off x="3490913" y="5227638"/>
            <a:ext cx="12239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B</a:t>
            </a:r>
          </a:p>
        </p:txBody>
      </p:sp>
      <p:sp>
        <p:nvSpPr>
          <p:cNvPr id="7187" name="Rectangle 23"/>
          <p:cNvSpPr>
            <a:spLocks noChangeArrowheads="1"/>
          </p:cNvSpPr>
          <p:nvPr/>
        </p:nvSpPr>
        <p:spPr bwMode="auto">
          <a:xfrm>
            <a:off x="3489325" y="5011738"/>
            <a:ext cx="12239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C</a:t>
            </a:r>
          </a:p>
        </p:txBody>
      </p:sp>
      <p:sp>
        <p:nvSpPr>
          <p:cNvPr id="7188" name="Freeform 25"/>
          <p:cNvSpPr>
            <a:spLocks/>
          </p:cNvSpPr>
          <p:nvPr/>
        </p:nvSpPr>
        <p:spPr bwMode="auto">
          <a:xfrm>
            <a:off x="3875088" y="5875338"/>
            <a:ext cx="658812" cy="144462"/>
          </a:xfrm>
          <a:custGeom>
            <a:avLst/>
            <a:gdLst>
              <a:gd name="T0" fmla="*/ 418345620 w 415"/>
              <a:gd name="T1" fmla="*/ 0 h 91"/>
              <a:gd name="T2" fmla="*/ 987900500 w 415"/>
              <a:gd name="T3" fmla="*/ 115926786 h 91"/>
              <a:gd name="T4" fmla="*/ 75604630 w 415"/>
              <a:gd name="T5" fmla="*/ 115926786 h 91"/>
              <a:gd name="T6" fmla="*/ 531751771 w 415"/>
              <a:gd name="T7" fmla="*/ 229332631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5" h="91">
                <a:moveTo>
                  <a:pt x="166" y="0"/>
                </a:moveTo>
                <a:cubicBezTo>
                  <a:pt x="290" y="19"/>
                  <a:pt x="415" y="38"/>
                  <a:pt x="392" y="46"/>
                </a:cubicBezTo>
                <a:cubicBezTo>
                  <a:pt x="369" y="54"/>
                  <a:pt x="60" y="39"/>
                  <a:pt x="30" y="46"/>
                </a:cubicBezTo>
                <a:cubicBezTo>
                  <a:pt x="0" y="53"/>
                  <a:pt x="105" y="72"/>
                  <a:pt x="211" y="9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9" name="Freeform 26"/>
          <p:cNvSpPr>
            <a:spLocks/>
          </p:cNvSpPr>
          <p:nvPr/>
        </p:nvSpPr>
        <p:spPr bwMode="auto">
          <a:xfrm>
            <a:off x="3922713" y="6019800"/>
            <a:ext cx="658812" cy="144463"/>
          </a:xfrm>
          <a:custGeom>
            <a:avLst/>
            <a:gdLst>
              <a:gd name="T0" fmla="*/ 418345620 w 415"/>
              <a:gd name="T1" fmla="*/ 0 h 91"/>
              <a:gd name="T2" fmla="*/ 987900500 w 415"/>
              <a:gd name="T3" fmla="*/ 115927589 h 91"/>
              <a:gd name="T4" fmla="*/ 75604630 w 415"/>
              <a:gd name="T5" fmla="*/ 115927589 h 91"/>
              <a:gd name="T6" fmla="*/ 531751771 w 415"/>
              <a:gd name="T7" fmla="*/ 229335806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5" h="91">
                <a:moveTo>
                  <a:pt x="166" y="0"/>
                </a:moveTo>
                <a:cubicBezTo>
                  <a:pt x="290" y="19"/>
                  <a:pt x="415" y="38"/>
                  <a:pt x="392" y="46"/>
                </a:cubicBezTo>
                <a:cubicBezTo>
                  <a:pt x="369" y="54"/>
                  <a:pt x="60" y="39"/>
                  <a:pt x="30" y="46"/>
                </a:cubicBezTo>
                <a:cubicBezTo>
                  <a:pt x="0" y="53"/>
                  <a:pt x="105" y="72"/>
                  <a:pt x="211" y="9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0" name="Freeform 27"/>
          <p:cNvSpPr>
            <a:spLocks/>
          </p:cNvSpPr>
          <p:nvPr/>
        </p:nvSpPr>
        <p:spPr bwMode="auto">
          <a:xfrm>
            <a:off x="3922713" y="6164263"/>
            <a:ext cx="658812" cy="144462"/>
          </a:xfrm>
          <a:custGeom>
            <a:avLst/>
            <a:gdLst>
              <a:gd name="T0" fmla="*/ 418345620 w 415"/>
              <a:gd name="T1" fmla="*/ 0 h 91"/>
              <a:gd name="T2" fmla="*/ 987900500 w 415"/>
              <a:gd name="T3" fmla="*/ 115926786 h 91"/>
              <a:gd name="T4" fmla="*/ 75604630 w 415"/>
              <a:gd name="T5" fmla="*/ 115926786 h 91"/>
              <a:gd name="T6" fmla="*/ 531751771 w 415"/>
              <a:gd name="T7" fmla="*/ 229332631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5" h="91">
                <a:moveTo>
                  <a:pt x="166" y="0"/>
                </a:moveTo>
                <a:cubicBezTo>
                  <a:pt x="290" y="19"/>
                  <a:pt x="415" y="38"/>
                  <a:pt x="392" y="46"/>
                </a:cubicBezTo>
                <a:cubicBezTo>
                  <a:pt x="369" y="54"/>
                  <a:pt x="60" y="39"/>
                  <a:pt x="30" y="46"/>
                </a:cubicBezTo>
                <a:cubicBezTo>
                  <a:pt x="0" y="53"/>
                  <a:pt x="105" y="72"/>
                  <a:pt x="211" y="9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1" name="Freeform 28"/>
          <p:cNvSpPr>
            <a:spLocks/>
          </p:cNvSpPr>
          <p:nvPr/>
        </p:nvSpPr>
        <p:spPr bwMode="auto">
          <a:xfrm>
            <a:off x="3922713" y="6308725"/>
            <a:ext cx="658812" cy="144463"/>
          </a:xfrm>
          <a:custGeom>
            <a:avLst/>
            <a:gdLst>
              <a:gd name="T0" fmla="*/ 418345620 w 415"/>
              <a:gd name="T1" fmla="*/ 0 h 91"/>
              <a:gd name="T2" fmla="*/ 987900500 w 415"/>
              <a:gd name="T3" fmla="*/ 115927589 h 91"/>
              <a:gd name="T4" fmla="*/ 75604630 w 415"/>
              <a:gd name="T5" fmla="*/ 115927589 h 91"/>
              <a:gd name="T6" fmla="*/ 531751771 w 415"/>
              <a:gd name="T7" fmla="*/ 229335806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5" h="91">
                <a:moveTo>
                  <a:pt x="166" y="0"/>
                </a:moveTo>
                <a:cubicBezTo>
                  <a:pt x="290" y="19"/>
                  <a:pt x="415" y="38"/>
                  <a:pt x="392" y="46"/>
                </a:cubicBezTo>
                <a:cubicBezTo>
                  <a:pt x="369" y="54"/>
                  <a:pt x="60" y="39"/>
                  <a:pt x="30" y="46"/>
                </a:cubicBezTo>
                <a:cubicBezTo>
                  <a:pt x="0" y="53"/>
                  <a:pt x="105" y="72"/>
                  <a:pt x="211" y="9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2" name="Freeform 29"/>
          <p:cNvSpPr>
            <a:spLocks/>
          </p:cNvSpPr>
          <p:nvPr/>
        </p:nvSpPr>
        <p:spPr bwMode="auto">
          <a:xfrm>
            <a:off x="3922713" y="6453188"/>
            <a:ext cx="658812" cy="144462"/>
          </a:xfrm>
          <a:custGeom>
            <a:avLst/>
            <a:gdLst>
              <a:gd name="T0" fmla="*/ 418345620 w 415"/>
              <a:gd name="T1" fmla="*/ 0 h 91"/>
              <a:gd name="T2" fmla="*/ 987900500 w 415"/>
              <a:gd name="T3" fmla="*/ 115926786 h 91"/>
              <a:gd name="T4" fmla="*/ 75604630 w 415"/>
              <a:gd name="T5" fmla="*/ 115926786 h 91"/>
              <a:gd name="T6" fmla="*/ 531751771 w 415"/>
              <a:gd name="T7" fmla="*/ 229332631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5" h="91">
                <a:moveTo>
                  <a:pt x="166" y="0"/>
                </a:moveTo>
                <a:cubicBezTo>
                  <a:pt x="290" y="19"/>
                  <a:pt x="415" y="38"/>
                  <a:pt x="392" y="46"/>
                </a:cubicBezTo>
                <a:cubicBezTo>
                  <a:pt x="369" y="54"/>
                  <a:pt x="60" y="39"/>
                  <a:pt x="30" y="46"/>
                </a:cubicBezTo>
                <a:cubicBezTo>
                  <a:pt x="0" y="53"/>
                  <a:pt x="105" y="72"/>
                  <a:pt x="211" y="9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3" name="Text Box 30"/>
          <p:cNvSpPr txBox="1">
            <a:spLocks noChangeArrowheads="1"/>
          </p:cNvSpPr>
          <p:nvPr/>
        </p:nvSpPr>
        <p:spPr bwMode="auto">
          <a:xfrm>
            <a:off x="5126038" y="4724400"/>
            <a:ext cx="66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pop </a:t>
            </a:r>
          </a:p>
        </p:txBody>
      </p:sp>
      <p:sp>
        <p:nvSpPr>
          <p:cNvPr id="7194" name="Line 31"/>
          <p:cNvSpPr>
            <a:spLocks noChangeShapeType="1"/>
          </p:cNvSpPr>
          <p:nvPr/>
        </p:nvSpPr>
        <p:spPr bwMode="auto">
          <a:xfrm>
            <a:off x="6084888" y="5445125"/>
            <a:ext cx="1439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5" name="Line 32"/>
          <p:cNvSpPr>
            <a:spLocks noChangeShapeType="1"/>
          </p:cNvSpPr>
          <p:nvPr/>
        </p:nvSpPr>
        <p:spPr bwMode="auto">
          <a:xfrm>
            <a:off x="6804025" y="54451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6" name="Freeform 33"/>
          <p:cNvSpPr>
            <a:spLocks/>
          </p:cNvSpPr>
          <p:nvPr/>
        </p:nvSpPr>
        <p:spPr bwMode="auto">
          <a:xfrm>
            <a:off x="6540500" y="5661025"/>
            <a:ext cx="588963" cy="215900"/>
          </a:xfrm>
          <a:custGeom>
            <a:avLst/>
            <a:gdLst>
              <a:gd name="T0" fmla="*/ 418346293 w 371"/>
              <a:gd name="T1" fmla="*/ 0 h 136"/>
              <a:gd name="T2" fmla="*/ 877015120 w 371"/>
              <a:gd name="T3" fmla="*/ 115927188 h 136"/>
              <a:gd name="T4" fmla="*/ 75604752 w 371"/>
              <a:gd name="T5" fmla="*/ 229335013 h 136"/>
              <a:gd name="T6" fmla="*/ 418346293 w 371"/>
              <a:gd name="T7" fmla="*/ 342741250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1" h="136">
                <a:moveTo>
                  <a:pt x="166" y="0"/>
                </a:moveTo>
                <a:cubicBezTo>
                  <a:pt x="268" y="15"/>
                  <a:pt x="371" y="31"/>
                  <a:pt x="348" y="46"/>
                </a:cubicBezTo>
                <a:cubicBezTo>
                  <a:pt x="325" y="61"/>
                  <a:pt x="60" y="76"/>
                  <a:pt x="30" y="91"/>
                </a:cubicBezTo>
                <a:cubicBezTo>
                  <a:pt x="0" y="106"/>
                  <a:pt x="143" y="129"/>
                  <a:pt x="166" y="1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7" name="Freeform 34"/>
          <p:cNvSpPr>
            <a:spLocks/>
          </p:cNvSpPr>
          <p:nvPr/>
        </p:nvSpPr>
        <p:spPr bwMode="auto">
          <a:xfrm>
            <a:off x="6516688" y="5876925"/>
            <a:ext cx="588962" cy="215900"/>
          </a:xfrm>
          <a:custGeom>
            <a:avLst/>
            <a:gdLst>
              <a:gd name="T0" fmla="*/ 418345582 w 371"/>
              <a:gd name="T1" fmla="*/ 0 h 136"/>
              <a:gd name="T2" fmla="*/ 877013630 w 371"/>
              <a:gd name="T3" fmla="*/ 115927188 h 136"/>
              <a:gd name="T4" fmla="*/ 75604623 w 371"/>
              <a:gd name="T5" fmla="*/ 229335013 h 136"/>
              <a:gd name="T6" fmla="*/ 418345582 w 371"/>
              <a:gd name="T7" fmla="*/ 342741250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1" h="136">
                <a:moveTo>
                  <a:pt x="166" y="0"/>
                </a:moveTo>
                <a:cubicBezTo>
                  <a:pt x="268" y="15"/>
                  <a:pt x="371" y="31"/>
                  <a:pt x="348" y="46"/>
                </a:cubicBezTo>
                <a:cubicBezTo>
                  <a:pt x="325" y="61"/>
                  <a:pt x="60" y="76"/>
                  <a:pt x="30" y="91"/>
                </a:cubicBezTo>
                <a:cubicBezTo>
                  <a:pt x="0" y="106"/>
                  <a:pt x="143" y="129"/>
                  <a:pt x="166" y="1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8" name="Freeform 35"/>
          <p:cNvSpPr>
            <a:spLocks/>
          </p:cNvSpPr>
          <p:nvPr/>
        </p:nvSpPr>
        <p:spPr bwMode="auto">
          <a:xfrm>
            <a:off x="6492875" y="6092825"/>
            <a:ext cx="588963" cy="215900"/>
          </a:xfrm>
          <a:custGeom>
            <a:avLst/>
            <a:gdLst>
              <a:gd name="T0" fmla="*/ 418346293 w 371"/>
              <a:gd name="T1" fmla="*/ 0 h 136"/>
              <a:gd name="T2" fmla="*/ 877015120 w 371"/>
              <a:gd name="T3" fmla="*/ 115927188 h 136"/>
              <a:gd name="T4" fmla="*/ 75604752 w 371"/>
              <a:gd name="T5" fmla="*/ 229335013 h 136"/>
              <a:gd name="T6" fmla="*/ 418346293 w 371"/>
              <a:gd name="T7" fmla="*/ 342741250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1" h="136">
                <a:moveTo>
                  <a:pt x="166" y="0"/>
                </a:moveTo>
                <a:cubicBezTo>
                  <a:pt x="268" y="15"/>
                  <a:pt x="371" y="31"/>
                  <a:pt x="348" y="46"/>
                </a:cubicBezTo>
                <a:cubicBezTo>
                  <a:pt x="325" y="61"/>
                  <a:pt x="60" y="76"/>
                  <a:pt x="30" y="91"/>
                </a:cubicBezTo>
                <a:cubicBezTo>
                  <a:pt x="0" y="106"/>
                  <a:pt x="143" y="129"/>
                  <a:pt x="166" y="1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9" name="Freeform 36"/>
          <p:cNvSpPr>
            <a:spLocks/>
          </p:cNvSpPr>
          <p:nvPr/>
        </p:nvSpPr>
        <p:spPr bwMode="auto">
          <a:xfrm>
            <a:off x="6469063" y="6308725"/>
            <a:ext cx="588962" cy="215900"/>
          </a:xfrm>
          <a:custGeom>
            <a:avLst/>
            <a:gdLst>
              <a:gd name="T0" fmla="*/ 418345582 w 371"/>
              <a:gd name="T1" fmla="*/ 0 h 136"/>
              <a:gd name="T2" fmla="*/ 877013630 w 371"/>
              <a:gd name="T3" fmla="*/ 115927188 h 136"/>
              <a:gd name="T4" fmla="*/ 75604623 w 371"/>
              <a:gd name="T5" fmla="*/ 229335013 h 136"/>
              <a:gd name="T6" fmla="*/ 418345582 w 371"/>
              <a:gd name="T7" fmla="*/ 342741250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1" h="136">
                <a:moveTo>
                  <a:pt x="166" y="0"/>
                </a:moveTo>
                <a:cubicBezTo>
                  <a:pt x="268" y="15"/>
                  <a:pt x="371" y="31"/>
                  <a:pt x="348" y="46"/>
                </a:cubicBezTo>
                <a:cubicBezTo>
                  <a:pt x="325" y="61"/>
                  <a:pt x="60" y="76"/>
                  <a:pt x="30" y="91"/>
                </a:cubicBezTo>
                <a:cubicBezTo>
                  <a:pt x="0" y="106"/>
                  <a:pt x="143" y="129"/>
                  <a:pt x="166" y="1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00" name="Rectangle 37"/>
          <p:cNvSpPr>
            <a:spLocks noChangeArrowheads="1"/>
          </p:cNvSpPr>
          <p:nvPr/>
        </p:nvSpPr>
        <p:spPr bwMode="auto">
          <a:xfrm>
            <a:off x="6156325" y="5229225"/>
            <a:ext cx="12239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A</a:t>
            </a:r>
          </a:p>
        </p:txBody>
      </p:sp>
      <p:sp>
        <p:nvSpPr>
          <p:cNvPr id="7201" name="Rectangle 38"/>
          <p:cNvSpPr>
            <a:spLocks noChangeArrowheads="1"/>
          </p:cNvSpPr>
          <p:nvPr/>
        </p:nvSpPr>
        <p:spPr bwMode="auto">
          <a:xfrm>
            <a:off x="6156325" y="5013325"/>
            <a:ext cx="12239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B</a:t>
            </a:r>
          </a:p>
        </p:txBody>
      </p:sp>
      <p:sp>
        <p:nvSpPr>
          <p:cNvPr id="7202" name="Rectangle 39"/>
          <p:cNvSpPr>
            <a:spLocks noChangeArrowheads="1"/>
          </p:cNvSpPr>
          <p:nvPr/>
        </p:nvSpPr>
        <p:spPr bwMode="auto">
          <a:xfrm>
            <a:off x="6372225" y="4437063"/>
            <a:ext cx="12239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C</a:t>
            </a:r>
          </a:p>
        </p:txBody>
      </p:sp>
      <p:sp>
        <p:nvSpPr>
          <p:cNvPr id="7203" name="Line 40"/>
          <p:cNvSpPr>
            <a:spLocks noChangeShapeType="1"/>
          </p:cNvSpPr>
          <p:nvPr/>
        </p:nvSpPr>
        <p:spPr bwMode="auto">
          <a:xfrm flipH="1">
            <a:off x="6804025" y="4652963"/>
            <a:ext cx="73025" cy="288925"/>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9AFEDD94-9085-4E51-B6BB-31D5E33D7D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93961802"/>
      </p:ext>
    </p:extLst>
  </p:cSld>
  <p:clrMapOvr>
    <a:masterClrMapping/>
  </p:clrMapOvr>
  <mc:AlternateContent xmlns:mc="http://schemas.openxmlformats.org/markup-compatibility/2006">
    <mc:Choice xmlns:p14="http://schemas.microsoft.com/office/powerpoint/2010/main" Requires="p14">
      <p:transition spd="slow" p14:dur="2000" advTm="27177"/>
    </mc:Choice>
    <mc:Fallback>
      <p:transition spd="slow" advTm="27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E61D842-4CD5-4E33-990F-92F669B484E5}"/>
              </a:ext>
            </a:extLst>
          </p:cNvPr>
          <p:cNvSpPr txBox="1"/>
          <p:nvPr/>
        </p:nvSpPr>
        <p:spPr>
          <a:xfrm>
            <a:off x="500809" y="289448"/>
            <a:ext cx="2686185" cy="461665"/>
          </a:xfrm>
          <a:prstGeom prst="rect">
            <a:avLst/>
          </a:prstGeom>
          <a:noFill/>
        </p:spPr>
        <p:txBody>
          <a:bodyPr wrap="none" rtlCol="0">
            <a:spAutoFit/>
          </a:bodyPr>
          <a:lstStyle/>
          <a:p>
            <a:r>
              <a:rPr kumimoji="1" lang="en-US" altLang="ja-JP" sz="2400" dirty="0"/>
              <a:t>RV32I</a:t>
            </a:r>
            <a:r>
              <a:rPr lang="ja-JP" altLang="en-US" sz="2400" dirty="0"/>
              <a:t>のメモリ領域</a:t>
            </a:r>
            <a:endParaRPr kumimoji="1" lang="ja-JP" altLang="en-US" sz="2400" dirty="0"/>
          </a:p>
        </p:txBody>
      </p:sp>
      <p:sp>
        <p:nvSpPr>
          <p:cNvPr id="3" name="正方形/長方形 2">
            <a:extLst>
              <a:ext uri="{FF2B5EF4-FFF2-40B4-BE49-F238E27FC236}">
                <a16:creationId xmlns:a16="http://schemas.microsoft.com/office/drawing/2014/main" id="{97200406-E1B8-4609-AC3E-A325FA96FE4C}"/>
              </a:ext>
            </a:extLst>
          </p:cNvPr>
          <p:cNvSpPr/>
          <p:nvPr/>
        </p:nvSpPr>
        <p:spPr>
          <a:xfrm>
            <a:off x="3779912" y="846004"/>
            <a:ext cx="2376264" cy="49592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7F8CA752-2FC2-46A3-8D83-350F502E825A}"/>
              </a:ext>
            </a:extLst>
          </p:cNvPr>
          <p:cNvSpPr/>
          <p:nvPr/>
        </p:nvSpPr>
        <p:spPr>
          <a:xfrm>
            <a:off x="3779912" y="4999675"/>
            <a:ext cx="2376264" cy="800472"/>
          </a:xfrm>
          <a:prstGeom prst="rect">
            <a:avLst/>
          </a:prstGeom>
          <a:solidFill>
            <a:srgbClr val="66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84295089-6D74-4822-9A94-8969DA146204}"/>
              </a:ext>
            </a:extLst>
          </p:cNvPr>
          <p:cNvSpPr/>
          <p:nvPr/>
        </p:nvSpPr>
        <p:spPr>
          <a:xfrm>
            <a:off x="3779912" y="3212976"/>
            <a:ext cx="2376264" cy="800472"/>
          </a:xfrm>
          <a:prstGeom prst="rect">
            <a:avLst/>
          </a:prstGeom>
          <a:solidFill>
            <a:srgbClr val="66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742DDE8-49AC-4060-8C4D-5C1AD80BC307}"/>
              </a:ext>
            </a:extLst>
          </p:cNvPr>
          <p:cNvSpPr txBox="1"/>
          <p:nvPr/>
        </p:nvSpPr>
        <p:spPr>
          <a:xfrm flipH="1">
            <a:off x="4427984" y="868070"/>
            <a:ext cx="1394441" cy="369332"/>
          </a:xfrm>
          <a:prstGeom prst="rect">
            <a:avLst/>
          </a:prstGeom>
          <a:noFill/>
        </p:spPr>
        <p:txBody>
          <a:bodyPr wrap="square" rtlCol="0">
            <a:spAutoFit/>
          </a:bodyPr>
          <a:lstStyle/>
          <a:p>
            <a:r>
              <a:rPr kumimoji="1" lang="ja-JP" altLang="en-US" b="1" dirty="0"/>
              <a:t>スタック</a:t>
            </a:r>
          </a:p>
        </p:txBody>
      </p:sp>
      <p:cxnSp>
        <p:nvCxnSpPr>
          <p:cNvPr id="8" name="直線矢印コネクタ 7">
            <a:extLst>
              <a:ext uri="{FF2B5EF4-FFF2-40B4-BE49-F238E27FC236}">
                <a16:creationId xmlns:a16="http://schemas.microsoft.com/office/drawing/2014/main" id="{CDAC46E0-EAB1-4F2B-95DC-510316DCBA5B}"/>
              </a:ext>
            </a:extLst>
          </p:cNvPr>
          <p:cNvCxnSpPr/>
          <p:nvPr/>
        </p:nvCxnSpPr>
        <p:spPr>
          <a:xfrm>
            <a:off x="4968044" y="1237402"/>
            <a:ext cx="0" cy="5354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D7C6E782-3736-4384-A1E8-E6453AA477BB}"/>
              </a:ext>
            </a:extLst>
          </p:cNvPr>
          <p:cNvSpPr txBox="1"/>
          <p:nvPr/>
        </p:nvSpPr>
        <p:spPr>
          <a:xfrm flipH="1">
            <a:off x="4427984" y="2838527"/>
            <a:ext cx="1394441" cy="369332"/>
          </a:xfrm>
          <a:prstGeom prst="rect">
            <a:avLst/>
          </a:prstGeom>
          <a:noFill/>
        </p:spPr>
        <p:txBody>
          <a:bodyPr wrap="square" rtlCol="0">
            <a:spAutoFit/>
          </a:bodyPr>
          <a:lstStyle/>
          <a:p>
            <a:r>
              <a:rPr lang="ja-JP" altLang="en-US" b="1" dirty="0"/>
              <a:t>動的データ</a:t>
            </a:r>
            <a:endParaRPr kumimoji="1" lang="ja-JP" altLang="en-US" b="1" dirty="0"/>
          </a:p>
        </p:txBody>
      </p:sp>
      <p:sp>
        <p:nvSpPr>
          <p:cNvPr id="10" name="テキスト ボックス 9">
            <a:extLst>
              <a:ext uri="{FF2B5EF4-FFF2-40B4-BE49-F238E27FC236}">
                <a16:creationId xmlns:a16="http://schemas.microsoft.com/office/drawing/2014/main" id="{47ED16D9-55D5-49B6-982D-8C292AF5513C}"/>
              </a:ext>
            </a:extLst>
          </p:cNvPr>
          <p:cNvSpPr txBox="1"/>
          <p:nvPr/>
        </p:nvSpPr>
        <p:spPr>
          <a:xfrm flipH="1">
            <a:off x="4427983" y="3490649"/>
            <a:ext cx="1394441" cy="369332"/>
          </a:xfrm>
          <a:prstGeom prst="rect">
            <a:avLst/>
          </a:prstGeom>
          <a:noFill/>
        </p:spPr>
        <p:txBody>
          <a:bodyPr wrap="square" rtlCol="0">
            <a:spAutoFit/>
          </a:bodyPr>
          <a:lstStyle/>
          <a:p>
            <a:r>
              <a:rPr kumimoji="1" lang="ja-JP" altLang="en-US" b="1" dirty="0"/>
              <a:t>静的データ</a:t>
            </a:r>
          </a:p>
        </p:txBody>
      </p:sp>
      <p:sp>
        <p:nvSpPr>
          <p:cNvPr id="11" name="テキスト ボックス 10">
            <a:extLst>
              <a:ext uri="{FF2B5EF4-FFF2-40B4-BE49-F238E27FC236}">
                <a16:creationId xmlns:a16="http://schemas.microsoft.com/office/drawing/2014/main" id="{5EDA029C-51EB-4DF7-A280-C772DB5C15EF}"/>
              </a:ext>
            </a:extLst>
          </p:cNvPr>
          <p:cNvSpPr txBox="1"/>
          <p:nvPr/>
        </p:nvSpPr>
        <p:spPr>
          <a:xfrm flipH="1">
            <a:off x="4283968" y="4290009"/>
            <a:ext cx="2031473" cy="646331"/>
          </a:xfrm>
          <a:prstGeom prst="rect">
            <a:avLst/>
          </a:prstGeom>
          <a:noFill/>
        </p:spPr>
        <p:txBody>
          <a:bodyPr wrap="square" rtlCol="0">
            <a:spAutoFit/>
          </a:bodyPr>
          <a:lstStyle/>
          <a:p>
            <a:r>
              <a:rPr lang="ja-JP" altLang="en-US" b="1" dirty="0"/>
              <a:t>テキスト</a:t>
            </a:r>
            <a:endParaRPr lang="en-US" altLang="ja-JP" b="1" dirty="0"/>
          </a:p>
          <a:p>
            <a:r>
              <a:rPr lang="ja-JP" altLang="en-US" b="1" dirty="0"/>
              <a:t>（プログラム）</a:t>
            </a:r>
            <a:endParaRPr kumimoji="1" lang="ja-JP" altLang="en-US" b="1" dirty="0"/>
          </a:p>
        </p:txBody>
      </p:sp>
      <p:sp>
        <p:nvSpPr>
          <p:cNvPr id="12" name="テキスト ボックス 11">
            <a:extLst>
              <a:ext uri="{FF2B5EF4-FFF2-40B4-BE49-F238E27FC236}">
                <a16:creationId xmlns:a16="http://schemas.microsoft.com/office/drawing/2014/main" id="{639E9303-4273-4497-BC69-24D4497E09A7}"/>
              </a:ext>
            </a:extLst>
          </p:cNvPr>
          <p:cNvSpPr txBox="1"/>
          <p:nvPr/>
        </p:nvSpPr>
        <p:spPr>
          <a:xfrm flipH="1">
            <a:off x="4427983" y="5215245"/>
            <a:ext cx="2031473" cy="369332"/>
          </a:xfrm>
          <a:prstGeom prst="rect">
            <a:avLst/>
          </a:prstGeom>
          <a:noFill/>
        </p:spPr>
        <p:txBody>
          <a:bodyPr wrap="square" rtlCol="0">
            <a:spAutoFit/>
          </a:bodyPr>
          <a:lstStyle/>
          <a:p>
            <a:r>
              <a:rPr lang="en-US" altLang="ja-JP" b="1" dirty="0"/>
              <a:t>Reserved</a:t>
            </a:r>
          </a:p>
        </p:txBody>
      </p:sp>
      <p:cxnSp>
        <p:nvCxnSpPr>
          <p:cNvPr id="13" name="直線矢印コネクタ 12">
            <a:extLst>
              <a:ext uri="{FF2B5EF4-FFF2-40B4-BE49-F238E27FC236}">
                <a16:creationId xmlns:a16="http://schemas.microsoft.com/office/drawing/2014/main" id="{005F6C05-DF96-4370-8407-4ABEEE9F16F5}"/>
              </a:ext>
            </a:extLst>
          </p:cNvPr>
          <p:cNvCxnSpPr/>
          <p:nvPr/>
        </p:nvCxnSpPr>
        <p:spPr>
          <a:xfrm>
            <a:off x="5007202" y="2303113"/>
            <a:ext cx="0" cy="535414"/>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98E59E53-12B9-4197-8500-7E71CB95D244}"/>
              </a:ext>
            </a:extLst>
          </p:cNvPr>
          <p:cNvSpPr txBox="1"/>
          <p:nvPr/>
        </p:nvSpPr>
        <p:spPr>
          <a:xfrm flipH="1">
            <a:off x="2411401" y="846004"/>
            <a:ext cx="1394441" cy="369332"/>
          </a:xfrm>
          <a:prstGeom prst="rect">
            <a:avLst/>
          </a:prstGeom>
          <a:noFill/>
        </p:spPr>
        <p:txBody>
          <a:bodyPr wrap="square" rtlCol="0">
            <a:spAutoFit/>
          </a:bodyPr>
          <a:lstStyle/>
          <a:p>
            <a:r>
              <a:rPr lang="en-US" altLang="ja-JP" b="1" dirty="0"/>
              <a:t>sp:bfff_fff0</a:t>
            </a:r>
            <a:endParaRPr kumimoji="1" lang="ja-JP" altLang="en-US" b="1" dirty="0"/>
          </a:p>
        </p:txBody>
      </p:sp>
      <p:sp>
        <p:nvSpPr>
          <p:cNvPr id="15" name="テキスト ボックス 14">
            <a:extLst>
              <a:ext uri="{FF2B5EF4-FFF2-40B4-BE49-F238E27FC236}">
                <a16:creationId xmlns:a16="http://schemas.microsoft.com/office/drawing/2014/main" id="{D99A24FE-6A9E-4CEE-9632-86A83ADE34E5}"/>
              </a:ext>
            </a:extLst>
          </p:cNvPr>
          <p:cNvSpPr txBox="1"/>
          <p:nvPr/>
        </p:nvSpPr>
        <p:spPr>
          <a:xfrm flipH="1">
            <a:off x="2195736" y="4671042"/>
            <a:ext cx="1726580" cy="369332"/>
          </a:xfrm>
          <a:prstGeom prst="rect">
            <a:avLst/>
          </a:prstGeom>
          <a:noFill/>
        </p:spPr>
        <p:txBody>
          <a:bodyPr wrap="square" rtlCol="0">
            <a:spAutoFit/>
          </a:bodyPr>
          <a:lstStyle/>
          <a:p>
            <a:r>
              <a:rPr lang="en-US" altLang="ja-JP" b="1" dirty="0"/>
              <a:t>pc:0001_0000</a:t>
            </a:r>
            <a:endParaRPr kumimoji="1" lang="ja-JP" altLang="en-US" b="1" dirty="0"/>
          </a:p>
        </p:txBody>
      </p:sp>
      <p:sp>
        <p:nvSpPr>
          <p:cNvPr id="16" name="テキスト ボックス 15">
            <a:extLst>
              <a:ext uri="{FF2B5EF4-FFF2-40B4-BE49-F238E27FC236}">
                <a16:creationId xmlns:a16="http://schemas.microsoft.com/office/drawing/2014/main" id="{976676A6-BAB7-4ABE-92E2-7C63568A9E0B}"/>
              </a:ext>
            </a:extLst>
          </p:cNvPr>
          <p:cNvSpPr txBox="1"/>
          <p:nvPr/>
        </p:nvSpPr>
        <p:spPr>
          <a:xfrm flipH="1">
            <a:off x="2542138" y="3745154"/>
            <a:ext cx="1582565" cy="369332"/>
          </a:xfrm>
          <a:prstGeom prst="rect">
            <a:avLst/>
          </a:prstGeom>
          <a:noFill/>
        </p:spPr>
        <p:txBody>
          <a:bodyPr wrap="square" rtlCol="0">
            <a:spAutoFit/>
          </a:bodyPr>
          <a:lstStyle/>
          <a:p>
            <a:r>
              <a:rPr lang="en-US" altLang="ja-JP" b="1" dirty="0"/>
              <a:t>1000_0000</a:t>
            </a:r>
            <a:endParaRPr kumimoji="1" lang="ja-JP" altLang="en-US" b="1" dirty="0"/>
          </a:p>
        </p:txBody>
      </p:sp>
      <p:sp>
        <p:nvSpPr>
          <p:cNvPr id="17" name="テキスト ボックス 16">
            <a:extLst>
              <a:ext uri="{FF2B5EF4-FFF2-40B4-BE49-F238E27FC236}">
                <a16:creationId xmlns:a16="http://schemas.microsoft.com/office/drawing/2014/main" id="{A5FF14DF-79D1-4FD2-A553-E038C58C7B17}"/>
              </a:ext>
            </a:extLst>
          </p:cNvPr>
          <p:cNvSpPr txBox="1"/>
          <p:nvPr/>
        </p:nvSpPr>
        <p:spPr>
          <a:xfrm flipH="1">
            <a:off x="3333420" y="5506284"/>
            <a:ext cx="1726580" cy="369332"/>
          </a:xfrm>
          <a:prstGeom prst="rect">
            <a:avLst/>
          </a:prstGeom>
          <a:noFill/>
        </p:spPr>
        <p:txBody>
          <a:bodyPr wrap="square" rtlCol="0">
            <a:spAutoFit/>
          </a:bodyPr>
          <a:lstStyle/>
          <a:p>
            <a:r>
              <a:rPr lang="en-US" altLang="ja-JP" b="1" dirty="0"/>
              <a:t>0</a:t>
            </a:r>
            <a:endParaRPr kumimoji="1" lang="ja-JP" altLang="en-US" b="1" dirty="0"/>
          </a:p>
        </p:txBody>
      </p:sp>
      <p:sp>
        <p:nvSpPr>
          <p:cNvPr id="18" name="テキスト ボックス 17">
            <a:extLst>
              <a:ext uri="{FF2B5EF4-FFF2-40B4-BE49-F238E27FC236}">
                <a16:creationId xmlns:a16="http://schemas.microsoft.com/office/drawing/2014/main" id="{D23F2DA5-3A09-4A16-9737-099BB81B1A6A}"/>
              </a:ext>
            </a:extLst>
          </p:cNvPr>
          <p:cNvSpPr txBox="1"/>
          <p:nvPr/>
        </p:nvSpPr>
        <p:spPr>
          <a:xfrm>
            <a:off x="500809" y="2303113"/>
            <a:ext cx="2760692" cy="646331"/>
          </a:xfrm>
          <a:prstGeom prst="rect">
            <a:avLst/>
          </a:prstGeom>
          <a:noFill/>
        </p:spPr>
        <p:txBody>
          <a:bodyPr wrap="none" rtlCol="0">
            <a:spAutoFit/>
          </a:bodyPr>
          <a:lstStyle/>
          <a:p>
            <a:r>
              <a:rPr lang="ja-JP" altLang="en-US" dirty="0"/>
              <a:t>この図は下が</a:t>
            </a:r>
            <a:r>
              <a:rPr lang="en-US" altLang="ja-JP" dirty="0"/>
              <a:t>0</a:t>
            </a:r>
            <a:r>
              <a:rPr lang="ja-JP" altLang="en-US" dirty="0"/>
              <a:t>番地なので</a:t>
            </a:r>
            <a:endParaRPr lang="en-US" altLang="ja-JP" dirty="0"/>
          </a:p>
          <a:p>
            <a:r>
              <a:rPr kumimoji="1" lang="ja-JP" altLang="en-US" dirty="0"/>
              <a:t>注意！</a:t>
            </a:r>
            <a:endParaRPr kumimoji="1" lang="en-US" altLang="ja-JP" dirty="0"/>
          </a:p>
        </p:txBody>
      </p:sp>
      <p:pic>
        <p:nvPicPr>
          <p:cNvPr id="7" name="オーディオ 6">
            <a:hlinkClick r:id="" action="ppaction://media"/>
            <a:extLst>
              <a:ext uri="{FF2B5EF4-FFF2-40B4-BE49-F238E27FC236}">
                <a16:creationId xmlns:a16="http://schemas.microsoft.com/office/drawing/2014/main" id="{8495E9DB-C5FC-4344-8178-E412D1057B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511976"/>
      </p:ext>
    </p:extLst>
  </p:cSld>
  <p:clrMapOvr>
    <a:masterClrMapping/>
  </p:clrMapOvr>
  <mc:AlternateContent xmlns:mc="http://schemas.openxmlformats.org/markup-compatibility/2006">
    <mc:Choice xmlns:p14="http://schemas.microsoft.com/office/powerpoint/2010/main" Requires="p14">
      <p:transition spd="slow" p14:dur="2000" advTm="23926"/>
    </mc:Choice>
    <mc:Fallback>
      <p:transition spd="slow" advTm="23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8405" x="5068888" y="2535238"/>
          <p14:tracePt t="8410" x="5278438" y="2398713"/>
          <p14:tracePt t="8417" x="5570538" y="2233613"/>
          <p14:tracePt t="8426" x="5880100" y="2106613"/>
          <p14:tracePt t="8430" x="6153150" y="1987550"/>
          <p14:tracePt t="8443" x="6354763" y="1906588"/>
          <p14:tracePt t="8446" x="6491288" y="1878013"/>
          <p14:tracePt t="8456" x="6545263" y="1878013"/>
          <p14:tracePt t="8462" x="6564313" y="1870075"/>
          <p14:tracePt t="8529" x="6564313" y="1860550"/>
          <p14:tracePt t="8537" x="6564313" y="1841500"/>
          <p14:tracePt t="8544" x="6545263" y="1787525"/>
          <p14:tracePt t="8554" x="6545263" y="1778000"/>
          <p14:tracePt t="8558" x="6545263" y="1751013"/>
          <p14:tracePt t="8570" x="6545263" y="1741488"/>
          <p14:tracePt t="8574" x="6545263" y="1724025"/>
          <p14:tracePt t="8582" x="6545263" y="1704975"/>
          <p14:tracePt t="8590" x="6527800" y="1641475"/>
          <p14:tracePt t="8606" x="6527800" y="1604963"/>
          <p14:tracePt t="8614" x="6527800" y="1568450"/>
          <p14:tracePt t="8622" x="6527800" y="1558925"/>
          <p14:tracePt t="8630" x="6527800" y="1522413"/>
          <p14:tracePt t="8638" x="6527800" y="1514475"/>
          <p14:tracePt t="8657" x="6527800" y="1504950"/>
          <p14:tracePt t="8664" x="6527800" y="1477963"/>
          <p14:tracePt t="8672" x="6527800" y="1468438"/>
          <p14:tracePt t="8680" x="6518275" y="1458913"/>
          <p14:tracePt t="8688" x="6518275" y="1449388"/>
          <p14:tracePt t="8694" x="6508750" y="1431925"/>
          <p14:tracePt t="8705" x="6491288" y="1422400"/>
          <p14:tracePt t="8710" x="6481763" y="1422400"/>
          <p14:tracePt t="8719" x="6472238" y="1412875"/>
          <p14:tracePt t="8727" x="6454775" y="1395413"/>
          <p14:tracePt t="8738" x="6445250" y="1385888"/>
          <p14:tracePt t="8744" x="6435725" y="1376363"/>
          <p14:tracePt t="8760" x="6435725" y="1349375"/>
          <p14:tracePt t="8766" x="6427788" y="1339850"/>
          <p14:tracePt t="8775" x="6408738" y="1312863"/>
          <p14:tracePt t="8782" x="6399213" y="1295400"/>
          <p14:tracePt t="8790" x="6391275" y="1276350"/>
          <p14:tracePt t="8798" x="6381750" y="1258888"/>
          <p14:tracePt t="8806" x="6354763" y="1231900"/>
          <p14:tracePt t="8815" x="6335713" y="1212850"/>
          <p14:tracePt t="8822" x="6291263" y="1185863"/>
          <p14:tracePt t="8833" x="6172200" y="1149350"/>
          <p14:tracePt t="8838" x="6026150" y="1112838"/>
          <p14:tracePt t="8848" x="5853113" y="1057275"/>
          <p14:tracePt t="8854" x="5724525" y="1020763"/>
          <p14:tracePt t="8862" x="5616575" y="984250"/>
          <p14:tracePt t="8870" x="5514975" y="966788"/>
          <p14:tracePt t="8878" x="5461000" y="957263"/>
          <p14:tracePt t="8911" x="5214938" y="920750"/>
          <p14:tracePt t="8918" x="5178425" y="903288"/>
          <p14:tracePt t="8926" x="5159375" y="903288"/>
          <p14:tracePt t="8936" x="5151438" y="903288"/>
          <p14:tracePt t="8942" x="5132388" y="903288"/>
          <p14:tracePt t="8950" x="5114925" y="874713"/>
          <p14:tracePt t="9238" x="5114925" y="884238"/>
          <p14:tracePt t="9246" x="5114925" y="920750"/>
          <p14:tracePt t="9254" x="5114925" y="947738"/>
          <p14:tracePt t="9263" x="5114925" y="976313"/>
          <p14:tracePt t="9270" x="5114925" y="1003300"/>
          <p14:tracePt t="9278" x="5114925" y="1030288"/>
          <p14:tracePt t="9286" x="5114925" y="1076325"/>
          <p14:tracePt t="9294" x="5114925" y="1103313"/>
          <p14:tracePt t="9302" x="5105400" y="1130300"/>
          <p14:tracePt t="9312" x="5095875" y="1176338"/>
          <p14:tracePt t="9320" x="5086350" y="1222375"/>
          <p14:tracePt t="9326" x="5068888" y="1258888"/>
          <p14:tracePt t="9336" x="5068888" y="1285875"/>
          <p14:tracePt t="9342" x="5068888" y="1339850"/>
          <p14:tracePt t="9351" x="5068888" y="1404938"/>
          <p14:tracePt t="9358" x="5068888" y="1458913"/>
          <p14:tracePt t="9366" x="5068888" y="1514475"/>
          <p14:tracePt t="9374" x="5068888" y="1568450"/>
          <p14:tracePt t="9382" x="5068888" y="1614488"/>
          <p14:tracePt t="9390" x="5068888" y="1668463"/>
          <p14:tracePt t="9398" x="5059363" y="1697038"/>
          <p14:tracePt t="9406" x="5059363" y="1724025"/>
          <p14:tracePt t="9414" x="5059363" y="1751013"/>
          <p14:tracePt t="9423" x="5049838" y="1760538"/>
          <p14:tracePt t="9431" x="5049838" y="1768475"/>
          <p14:tracePt t="9439" x="5049838" y="1787525"/>
          <p14:tracePt t="9462" x="5049838" y="1797050"/>
          <p14:tracePt t="9615" x="5049838" y="1804988"/>
          <p14:tracePt t="9630" x="5041900" y="1804988"/>
          <p14:tracePt t="9638" x="5032375" y="1804988"/>
          <p14:tracePt t="9648" x="5022850" y="1804988"/>
          <p14:tracePt t="9654" x="5014913" y="1804988"/>
          <p14:tracePt t="9663" x="4995863" y="1804988"/>
          <p14:tracePt t="9670" x="4986338" y="1804988"/>
          <p14:tracePt t="9695" x="4978400" y="1804988"/>
          <p14:tracePt t="9702" x="4968875" y="1797050"/>
          <p14:tracePt t="9719" x="4968875" y="1787525"/>
          <p14:tracePt t="9726" x="4968875" y="1768475"/>
          <p14:tracePt t="9742" x="4949825" y="1741488"/>
          <p14:tracePt t="9744" x="4949825" y="1724025"/>
          <p14:tracePt t="9760" x="4949825" y="1677988"/>
          <p14:tracePt t="9766" x="4941888" y="1660525"/>
          <p14:tracePt t="9774" x="4932363" y="1624013"/>
          <p14:tracePt t="9782" x="4932363" y="1614488"/>
          <p14:tracePt t="9790" x="4922838" y="1604963"/>
          <p14:tracePt t="9801" x="4913313" y="1568450"/>
          <p14:tracePt t="9806" x="4905375" y="1558925"/>
          <p14:tracePt t="9814" x="4895850" y="1550988"/>
          <p14:tracePt t="9832" x="4876800" y="1531938"/>
          <p14:tracePt t="9854" x="4868863" y="1531938"/>
          <p14:tracePt t="9902" x="4859338" y="1531938"/>
          <p14:tracePt t="9910" x="4849813" y="1568450"/>
          <p14:tracePt t="9918" x="4849813" y="1587500"/>
          <p14:tracePt t="9926" x="4849813" y="1624013"/>
          <p14:tracePt t="9935" x="4849813" y="1660525"/>
          <p14:tracePt t="9951" x="4849813" y="1687513"/>
          <p14:tracePt t="9958" x="4859338" y="1704975"/>
          <p14:tracePt t="9966" x="4859338" y="1714500"/>
          <p14:tracePt t="9976" x="4859338" y="1741488"/>
          <p14:tracePt t="9982" x="4859338" y="1760538"/>
          <p14:tracePt t="9990" x="4868863" y="1768475"/>
          <p14:tracePt t="10006" x="4868863" y="1787525"/>
          <p14:tracePt t="10015" x="4868863" y="1797050"/>
          <p14:tracePt t="10040" x="4876800" y="1804988"/>
          <p14:tracePt t="10072" x="4886325" y="1814513"/>
          <p14:tracePt t="10080" x="4895850" y="1814513"/>
          <p14:tracePt t="10088" x="4905375" y="1814513"/>
          <p14:tracePt t="10104" x="4932363" y="1814513"/>
          <p14:tracePt t="10113" x="4978400" y="1814513"/>
          <p14:tracePt t="10120" x="4995863" y="1814513"/>
          <p14:tracePt t="10130" x="5041900" y="1797050"/>
          <p14:tracePt t="10136" x="5078413" y="1778000"/>
          <p14:tracePt t="10142" x="5114925" y="1760538"/>
          <p14:tracePt t="10153" x="5141913" y="1760538"/>
          <p14:tracePt t="10158" x="5168900" y="1741488"/>
          <p14:tracePt t="10167" x="5178425" y="1741488"/>
          <p14:tracePt t="10192" x="5187950" y="1741488"/>
          <p14:tracePt t="10207" x="5195888" y="1741488"/>
          <p14:tracePt t="10254" x="5205413" y="1731963"/>
          <p14:tracePt t="10262" x="5214938" y="1724025"/>
          <p14:tracePt t="10278" x="5224463" y="1714500"/>
          <p14:tracePt t="10286" x="5232400" y="1714500"/>
          <p14:tracePt t="10294" x="5251450" y="1704975"/>
          <p14:tracePt t="10302" x="5260975" y="1704975"/>
          <p14:tracePt t="10310" x="5268913" y="1697038"/>
          <p14:tracePt t="10351" x="5278438" y="1687513"/>
          <p14:tracePt t="10551" x="5278438" y="1677988"/>
          <p14:tracePt t="10606" x="5278438" y="1687513"/>
          <p14:tracePt t="10615" x="5278438" y="1697038"/>
          <p14:tracePt t="10638" x="5268913" y="1714500"/>
          <p14:tracePt t="10646" x="5268913" y="1724025"/>
          <p14:tracePt t="10664" x="5260975" y="1741488"/>
          <p14:tracePt t="10688" x="5260975" y="1751013"/>
          <p14:tracePt t="10694" x="5260975" y="1768475"/>
          <p14:tracePt t="10856" x="5268913" y="1760538"/>
          <p14:tracePt t="10864" x="5268913" y="1751013"/>
          <p14:tracePt t="10872" x="5268913" y="1741488"/>
          <p14:tracePt t="10883" x="5268913" y="1731963"/>
          <p14:tracePt t="10886" x="5287963" y="1697038"/>
          <p14:tracePt t="10904" x="5314950" y="1668463"/>
          <p14:tracePt t="10911" x="5334000" y="1660525"/>
          <p14:tracePt t="10918" x="5341938" y="1651000"/>
          <p14:tracePt t="10926" x="5360988" y="1641475"/>
          <p14:tracePt t="10935" x="5360988" y="1631950"/>
          <p14:tracePt t="11027" x="5360988" y="1641475"/>
          <p14:tracePt t="11056" x="5351463" y="1660525"/>
          <p14:tracePt t="11088" x="5351463" y="1677988"/>
          <p14:tracePt t="11103" x="5351463" y="1687513"/>
          <p14:tracePt t="11113" x="5351463" y="1697038"/>
          <p14:tracePt t="11119" x="5351463" y="1704975"/>
          <p14:tracePt t="11129" x="5341938" y="1724025"/>
          <p14:tracePt t="11135" x="5314950" y="1741488"/>
          <p14:tracePt t="11142" x="5314950" y="1751013"/>
          <p14:tracePt t="11154" x="5305425" y="1760538"/>
          <p14:tracePt t="11160" x="5287963" y="1760538"/>
          <p14:tracePt t="11170" x="5268913" y="1778000"/>
          <p14:tracePt t="11180" x="5260975" y="1787525"/>
          <p14:tracePt t="11192" x="5251450" y="1787525"/>
          <p14:tracePt t="11198" x="5251450" y="1797050"/>
          <p14:tracePt t="11206" x="5241925" y="1814513"/>
          <p14:tracePt t="11214" x="5224463" y="1824038"/>
          <p14:tracePt t="11303" x="5214938" y="1824038"/>
          <p14:tracePt t="11353" x="5205413" y="1824038"/>
          <p14:tracePt t="11399" x="5195888" y="1824038"/>
          <p14:tracePt t="11406" x="5187950" y="1833563"/>
          <p14:tracePt t="11422" x="5178425" y="1841500"/>
          <p14:tracePt t="11494" x="5168900" y="1851025"/>
          <p14:tracePt t="11822" x="5159375" y="1860550"/>
          <p14:tracePt t="11840" x="5151438" y="1860550"/>
          <p14:tracePt t="11871" x="5141913" y="1860550"/>
          <p14:tracePt t="11880" x="5105400" y="1841500"/>
          <p14:tracePt t="11887" x="5041900" y="1814513"/>
          <p14:tracePt t="11894" x="4995863" y="1804988"/>
          <p14:tracePt t="11904" x="4941888" y="1804988"/>
          <p14:tracePt t="11910" x="4876800" y="1797050"/>
          <p14:tracePt t="11919" x="4840288" y="1797050"/>
          <p14:tracePt t="11926" x="4813300" y="1797050"/>
          <p14:tracePt t="11935" x="4767263" y="1797050"/>
          <p14:tracePt t="11943" x="4730750" y="1778000"/>
          <p14:tracePt t="11952" x="4649788" y="1751013"/>
          <p14:tracePt t="11958" x="4613275" y="1751013"/>
          <p14:tracePt t="11966" x="4540250" y="1741488"/>
          <p14:tracePt t="11974" x="4413250" y="1731963"/>
          <p14:tracePt t="11984" x="4311650" y="1714500"/>
          <p14:tracePt t="11990" x="4148138" y="1687513"/>
          <p14:tracePt t="11998" x="4021138" y="1668463"/>
          <p14:tracePt t="12006" x="3875088" y="1660525"/>
          <p14:tracePt t="12014" x="3765550" y="1660525"/>
          <p14:tracePt t="12022" x="3673475" y="1660525"/>
          <p14:tracePt t="12031" x="3563938" y="1660525"/>
          <p14:tracePt t="12038" x="3500438" y="1660525"/>
          <p14:tracePt t="12046" x="3446463" y="1660525"/>
          <p14:tracePt t="12054" x="3409950" y="1660525"/>
          <p14:tracePt t="12062" x="3390900" y="1651000"/>
          <p14:tracePt t="12070" x="3354388" y="1624013"/>
          <p14:tracePt t="12078" x="3336925" y="1614488"/>
          <p14:tracePt t="12086" x="3327400" y="1604963"/>
          <p14:tracePt t="12094" x="3327400" y="1595438"/>
          <p14:tracePt t="12103" x="3327400" y="1577975"/>
          <p14:tracePt t="12111" x="3327400" y="1541463"/>
          <p14:tracePt t="12119" x="3327400" y="1531938"/>
          <p14:tracePt t="12127" x="3327400" y="1495425"/>
          <p14:tracePt t="12135" x="3327400" y="1477963"/>
          <p14:tracePt t="12144" x="3327400" y="1449388"/>
          <p14:tracePt t="12152" x="3354388" y="1404938"/>
          <p14:tracePt t="12158" x="3363913" y="1376363"/>
          <p14:tracePt t="12166" x="3382963" y="1349375"/>
          <p14:tracePt t="12174" x="3382963" y="1331913"/>
          <p14:tracePt t="12182" x="3382963" y="1285875"/>
          <p14:tracePt t="12191" x="3382963" y="1268413"/>
          <p14:tracePt t="12198" x="3382963" y="1239838"/>
          <p14:tracePt t="12206" x="3382963" y="1222375"/>
          <p14:tracePt t="12214" x="3382963" y="1203325"/>
          <p14:tracePt t="12222" x="3382963" y="1195388"/>
          <p14:tracePt t="12262" x="3382963" y="1185863"/>
          <p14:tracePt t="12270" x="3382963" y="1166813"/>
          <p14:tracePt t="12278" x="3382963" y="1158875"/>
          <p14:tracePt t="12286" x="3400425" y="1139825"/>
          <p14:tracePt t="12294" x="3409950" y="1130300"/>
          <p14:tracePt t="12302" x="3419475" y="1112838"/>
          <p14:tracePt t="12311" x="3427413" y="1112838"/>
          <p14:tracePt t="12318" x="3446463" y="1093788"/>
          <p14:tracePt t="12326" x="3463925" y="1066800"/>
          <p14:tracePt t="12335" x="3482975" y="1057275"/>
          <p14:tracePt t="12342" x="3527425" y="1039813"/>
          <p14:tracePt t="12353" x="3546475" y="1020763"/>
          <p14:tracePt t="12358" x="3592513" y="1003300"/>
          <p14:tracePt t="12366" x="3636963" y="966788"/>
          <p14:tracePt t="12374" x="3683000" y="930275"/>
          <p14:tracePt t="12382" x="3729038" y="893763"/>
          <p14:tracePt t="12390" x="3765550" y="874713"/>
          <p14:tracePt t="12399" x="3783013" y="847725"/>
          <p14:tracePt t="12406" x="3792538" y="847725"/>
          <p14:tracePt t="12414" x="3802063" y="830263"/>
          <p14:tracePt t="12430" x="3810000" y="820738"/>
          <p14:tracePt t="12480" x="3810000" y="811213"/>
          <p14:tracePt t="12505" x="3783013" y="820738"/>
          <p14:tracePt t="12510" x="3775075" y="830263"/>
          <p14:tracePt t="12521" x="3765550" y="839788"/>
          <p14:tracePt t="12527" x="3765550" y="847725"/>
          <p14:tracePt t="12651" x="3756025" y="847725"/>
          <p14:tracePt t="12662" x="3746500" y="857250"/>
          <p14:tracePt t="12686" x="3738563" y="866775"/>
          <p14:tracePt t="12694" x="3738563" y="874713"/>
          <p14:tracePt t="12936" x="3729038" y="874713"/>
          <p14:tracePt t="12993" x="3709988" y="884238"/>
          <p14:tracePt t="13009" x="3702050" y="884238"/>
          <p14:tracePt t="13014" x="3683000" y="893763"/>
          <p14:tracePt t="13022" x="3636963" y="911225"/>
          <p14:tracePt t="13030" x="3556000" y="966788"/>
          <p14:tracePt t="13038" x="3490913" y="993775"/>
          <p14:tracePt t="13046" x="3446463" y="1030288"/>
          <p14:tracePt t="13054" x="3382963" y="1085850"/>
          <p14:tracePt t="13062" x="3363913" y="1103313"/>
          <p14:tracePt t="13070" x="3317875" y="1149350"/>
          <p14:tracePt t="13078" x="3290888" y="1195388"/>
          <p14:tracePt t="13086" x="3263900" y="1222375"/>
          <p14:tracePt t="13094" x="3244850" y="1258888"/>
          <p14:tracePt t="13103" x="3217863" y="1303338"/>
          <p14:tracePt t="13111" x="3208338" y="1331913"/>
          <p14:tracePt t="13118" x="3200400" y="1349375"/>
          <p14:tracePt t="13126" x="3163888" y="1404938"/>
          <p14:tracePt t="13135" x="3154363" y="1412875"/>
          <p14:tracePt t="13144" x="3136900" y="1449388"/>
          <p14:tracePt t="13151" x="3108325" y="1485900"/>
          <p14:tracePt t="13158" x="3090863" y="1504950"/>
          <p14:tracePt t="13166" x="3063875" y="1558925"/>
          <p14:tracePt t="13175" x="3044825" y="1577975"/>
          <p14:tracePt t="13183" x="3035300" y="1614488"/>
          <p14:tracePt t="13193" x="3027363" y="1631950"/>
          <p14:tracePt t="13198" x="3017838" y="1651000"/>
          <p14:tracePt t="13206" x="3017838" y="1660525"/>
          <p14:tracePt t="13214" x="3008313" y="1668463"/>
          <p14:tracePt t="13222" x="3008313" y="1677988"/>
          <p14:tracePt t="13232" x="3008313" y="1697038"/>
          <p14:tracePt t="13240" x="2998788" y="1731963"/>
          <p14:tracePt t="13248" x="2990850" y="1751013"/>
          <p14:tracePt t="13255" x="2954338" y="1797050"/>
          <p14:tracePt t="13262" x="2944813" y="1814513"/>
          <p14:tracePt t="13270" x="2935288" y="1851025"/>
          <p14:tracePt t="13278" x="2898775" y="1914525"/>
          <p14:tracePt t="13286" x="2889250" y="1943100"/>
          <p14:tracePt t="13294" x="2881313" y="1979613"/>
          <p14:tracePt t="13303" x="2852738" y="2024063"/>
          <p14:tracePt t="13310" x="2844800" y="2060575"/>
          <p14:tracePt t="13320" x="2825750" y="2097088"/>
          <p14:tracePt t="13326" x="2825750" y="2125663"/>
          <p14:tracePt t="13335" x="2789238" y="2170113"/>
          <p14:tracePt t="13342" x="2789238" y="2197100"/>
          <p14:tracePt t="13351" x="2781300" y="2225675"/>
          <p14:tracePt t="13358" x="2781300" y="2252663"/>
          <p14:tracePt t="13368" x="2781300" y="2270125"/>
          <p14:tracePt t="13374" x="2781300" y="2306638"/>
          <p14:tracePt t="13383" x="2781300" y="2316163"/>
          <p14:tracePt t="13391" x="2781300" y="2325688"/>
          <p14:tracePt t="13402" x="2781300" y="2352675"/>
          <p14:tracePt t="13407" x="2781300" y="2362200"/>
          <p14:tracePt t="13414" x="2781300" y="2371725"/>
          <p14:tracePt t="13422" x="2781300" y="2398713"/>
          <p14:tracePt t="13431" x="2781300" y="2408238"/>
          <p14:tracePt t="13446" x="2781300" y="2435225"/>
          <p14:tracePt t="13455" x="2781300" y="2452688"/>
          <p14:tracePt t="13463" x="2781300" y="2481263"/>
          <p14:tracePt t="13472" x="2781300" y="2498725"/>
          <p14:tracePt t="13478" x="2771775" y="2544763"/>
          <p14:tracePt t="13486" x="2744788" y="2608263"/>
          <p14:tracePt t="13494" x="2725738" y="2654300"/>
          <p14:tracePt t="13505" x="2698750" y="2717800"/>
          <p14:tracePt t="13510" x="2679700" y="2754313"/>
          <p14:tracePt t="13520" x="2662238" y="2817813"/>
          <p14:tracePt t="13526" x="2652713" y="2890838"/>
          <p14:tracePt t="13535" x="2625725" y="2936875"/>
          <p14:tracePt t="13543" x="2616200" y="2982913"/>
          <p14:tracePt t="13551" x="2606675" y="3009900"/>
          <p14:tracePt t="13558" x="2606675" y="3017838"/>
          <p14:tracePt t="13566" x="2606675" y="3046413"/>
          <p14:tracePt t="13582" x="2606675" y="3054350"/>
          <p14:tracePt t="13590" x="2606675" y="3063875"/>
          <p14:tracePt t="13598" x="2606675" y="3082925"/>
          <p14:tracePt t="13623" x="2606675" y="3090863"/>
          <p14:tracePt t="13639" x="2606675" y="3100388"/>
          <p14:tracePt t="13651" x="2606675" y="3119438"/>
          <p14:tracePt t="13662" x="2606675" y="3127375"/>
          <p14:tracePt t="13670" x="2606675" y="3136900"/>
          <p14:tracePt t="13688" x="2606675" y="3155950"/>
          <p14:tracePt t="13696" x="2606675" y="3163888"/>
          <p14:tracePt t="13703" x="2606675" y="3182938"/>
          <p14:tracePt t="13710" x="2598738" y="3228975"/>
          <p14:tracePt t="13719" x="2579688" y="3255963"/>
          <p14:tracePt t="13726" x="2570163" y="3273425"/>
          <p14:tracePt t="13735" x="2562225" y="3319463"/>
          <p14:tracePt t="13742" x="2525713" y="3365500"/>
          <p14:tracePt t="13755" x="2516188" y="3392488"/>
          <p14:tracePt t="13758" x="2498725" y="3438525"/>
          <p14:tracePt t="13772" x="2489200" y="3465513"/>
          <p14:tracePt t="13775" x="2489200" y="3482975"/>
          <p14:tracePt t="13784" x="2489200" y="3511550"/>
          <p14:tracePt t="13791" x="2470150" y="3529013"/>
          <p14:tracePt t="13799" x="2470150" y="3538538"/>
          <p14:tracePt t="13808" x="2470150" y="3556000"/>
          <p14:tracePt t="13824" x="2470150" y="3565525"/>
          <p14:tracePt t="13832" x="2470150" y="3575050"/>
          <p14:tracePt t="13840" x="2479675" y="3584575"/>
          <p14:tracePt t="13920" x="2489200" y="3602038"/>
          <p14:tracePt t="13935" x="2489200" y="3621088"/>
          <p14:tracePt t="13945" x="2489200" y="3638550"/>
          <p14:tracePt t="13951" x="2470150" y="3675063"/>
          <p14:tracePt t="13960" x="2443163" y="3694113"/>
          <p14:tracePt t="13966" x="2416175" y="3721100"/>
          <p14:tracePt t="13975" x="2406650" y="3730625"/>
          <p14:tracePt t="13984" x="2406650" y="3738563"/>
          <p14:tracePt t="13993" x="2397125" y="3748088"/>
          <p14:tracePt t="13998" x="2397125" y="3757613"/>
          <p14:tracePt t="14128" x="2416175" y="3767138"/>
          <p14:tracePt t="14135" x="2416175" y="3775075"/>
          <p14:tracePt t="14147" x="2416175" y="3794125"/>
          <p14:tracePt t="14151" x="2416175" y="3821113"/>
          <p14:tracePt t="14159" x="2416175" y="3875088"/>
          <p14:tracePt t="14167" x="2416175" y="3948113"/>
          <p14:tracePt t="14176" x="2425700" y="4013200"/>
          <p14:tracePt t="14182" x="2443163" y="4086225"/>
          <p14:tracePt t="14192" x="2443163" y="4159250"/>
          <p14:tracePt t="14198" x="2470150" y="4259263"/>
          <p14:tracePt t="14208" x="2479675" y="4349750"/>
          <p14:tracePt t="14214" x="2479675" y="4405313"/>
          <p14:tracePt t="14222" x="2489200" y="4468813"/>
          <p14:tracePt t="14230" x="2489200" y="4522788"/>
          <p14:tracePt t="14238" x="2533650" y="4587875"/>
          <p14:tracePt t="14246" x="2533650" y="4614863"/>
          <p14:tracePt t="14255" x="2543175" y="4660900"/>
          <p14:tracePt t="14262" x="2543175" y="4687888"/>
          <p14:tracePt t="14270" x="2552700" y="4714875"/>
          <p14:tracePt t="14278" x="2562225" y="4741863"/>
          <p14:tracePt t="14286" x="2562225" y="4768850"/>
          <p14:tracePt t="14294" x="2579688" y="4787900"/>
          <p14:tracePt t="14302" x="2579688" y="4797425"/>
          <p14:tracePt t="14310" x="2579688" y="4814888"/>
          <p14:tracePt t="14319" x="2579688" y="4841875"/>
          <p14:tracePt t="14327" x="2579688" y="4870450"/>
          <p14:tracePt t="14335" x="2579688" y="4887913"/>
          <p14:tracePt t="14342" x="2579688" y="4914900"/>
          <p14:tracePt t="14353" x="2579688" y="4943475"/>
          <p14:tracePt t="14359" x="2579688" y="4987925"/>
          <p14:tracePt t="14368" x="2570163" y="5024438"/>
          <p14:tracePt t="14376" x="2570163" y="5089525"/>
          <p14:tracePt t="14383" x="2562225" y="5143500"/>
          <p14:tracePt t="14392" x="2562225" y="5197475"/>
          <p14:tracePt t="14399" x="2516188" y="5280025"/>
          <p14:tracePt t="14408" x="2506663" y="5326063"/>
          <p14:tracePt t="14416" x="2498725" y="5380038"/>
          <p14:tracePt t="14423" x="2498725" y="5426075"/>
          <p14:tracePt t="14431" x="2470150" y="5472113"/>
          <p14:tracePt t="14439" x="2470150" y="5489575"/>
          <p14:tracePt t="14454" x="2470150" y="5508625"/>
          <p14:tracePt t="14462" x="2470150" y="5518150"/>
          <p14:tracePt t="14470" x="2470150" y="5526088"/>
          <p14:tracePt t="14478" x="2479675" y="5535613"/>
          <p14:tracePt t="14494" x="2498725" y="5535613"/>
          <p14:tracePt t="14504" x="2516188" y="5545138"/>
          <p14:tracePt t="14511" x="2525713" y="5545138"/>
          <p14:tracePt t="14518" x="2533650" y="5545138"/>
          <p14:tracePt t="14526" x="2543175" y="5545138"/>
          <p14:tracePt t="14535" x="2552700" y="5545138"/>
          <p14:tracePt t="14602" x="2562225" y="5554663"/>
          <p14:tracePt t="14624" x="2562225" y="5562600"/>
          <p14:tracePt t="14631" x="2570163" y="5581650"/>
          <p14:tracePt t="14638" x="2570163" y="5589588"/>
          <p14:tracePt t="14648" x="2589213" y="5608638"/>
          <p14:tracePt t="14654" x="2598738" y="5618163"/>
          <p14:tracePt t="14662" x="2606675" y="5626100"/>
          <p14:tracePt t="14670" x="2625725" y="5645150"/>
          <p14:tracePt t="14679" x="2635250" y="5645150"/>
          <p14:tracePt t="14686" x="2643188" y="5645150"/>
          <p14:tracePt t="14694" x="2671763" y="5645150"/>
          <p14:tracePt t="14703" x="2708275" y="5672138"/>
          <p14:tracePt t="14710" x="2725738" y="5681663"/>
          <p14:tracePt t="14719" x="2725738" y="5691188"/>
          <p14:tracePt t="14726" x="2735263" y="5699125"/>
          <p14:tracePt t="14736" x="2735263" y="5735638"/>
          <p14:tracePt t="14742" x="2735263" y="5745163"/>
          <p14:tracePt t="14751" x="2744788" y="5764213"/>
          <p14:tracePt t="14760" x="2744788" y="5781675"/>
          <p14:tracePt t="14772" x="2771775" y="5818188"/>
          <p14:tracePt t="14774" x="2781300" y="5837238"/>
          <p14:tracePt t="14782" x="2798763" y="5881688"/>
          <p14:tracePt t="14790" x="2817813" y="5900738"/>
          <p14:tracePt t="14800" x="2835275" y="5918200"/>
          <p14:tracePt t="14806" x="2852738" y="5937250"/>
          <p14:tracePt t="14815" x="2871788" y="5946775"/>
          <p14:tracePt t="14822" x="2935288" y="5954713"/>
          <p14:tracePt t="14832" x="2981325" y="5983288"/>
          <p14:tracePt t="14838" x="3035300" y="5983288"/>
          <p14:tracePt t="14846" x="3090863" y="5983288"/>
          <p14:tracePt t="14855" x="3190875" y="5946775"/>
          <p14:tracePt t="14864" x="3300413" y="5900738"/>
          <p14:tracePt t="14873" x="3436938" y="5827713"/>
          <p14:tracePt t="14879" x="3573463" y="5781675"/>
          <p14:tracePt t="14886" x="3683000" y="5727700"/>
          <p14:tracePt t="14906" x="3919538" y="5608638"/>
          <p14:tracePt t="14912" x="4038600" y="5535613"/>
          <p14:tracePt t="14920" x="4121150" y="5481638"/>
          <p14:tracePt t="14927" x="4165600" y="5445125"/>
          <p14:tracePt t="14936" x="4211638" y="5399088"/>
          <p14:tracePt t="14944" x="4248150" y="5362575"/>
          <p14:tracePt t="14952" x="4257675" y="5343525"/>
          <p14:tracePt t="14958" x="4257675" y="5307013"/>
          <p14:tracePt t="14967" x="4257675" y="5280025"/>
          <p14:tracePt t="14976" x="4257675" y="5262563"/>
          <p14:tracePt t="14982" x="4257675" y="5253038"/>
          <p14:tracePt t="14990" x="4257675" y="5233988"/>
          <p14:tracePt t="14998" x="4257675" y="5226050"/>
          <p14:tracePt t="15006" x="4257675" y="5216525"/>
          <p14:tracePt t="15016" x="4238625" y="5216525"/>
          <p14:tracePt t="15023" x="4230688" y="5216525"/>
          <p14:tracePt t="15031" x="4221163" y="5216525"/>
          <p14:tracePt t="15040" x="4202113" y="5216525"/>
          <p14:tracePt t="15047" x="4184650" y="5216525"/>
          <p14:tracePt t="15064" x="4165600" y="5216525"/>
          <p14:tracePt t="15071" x="4157663" y="5216525"/>
          <p14:tracePt t="15130" x="4148138" y="5226050"/>
          <p14:tracePt t="15144" x="4129088" y="5243513"/>
          <p14:tracePt t="15152" x="4102100" y="5253038"/>
          <p14:tracePt t="15160" x="4094163" y="5270500"/>
          <p14:tracePt t="15168" x="4075113" y="5289550"/>
          <p14:tracePt t="15178" x="4057650" y="5299075"/>
          <p14:tracePt t="15184" x="4048125" y="5316538"/>
          <p14:tracePt t="15195" x="4038600" y="5326063"/>
          <p14:tracePt t="15198" x="4029075" y="5353050"/>
          <p14:tracePt t="15207" x="4021138" y="5362575"/>
          <p14:tracePt t="15216" x="4011613" y="5372100"/>
          <p14:tracePt t="15223" x="4002088" y="5380038"/>
          <p14:tracePt t="15240" x="3992563" y="5389563"/>
          <p14:tracePt t="15258" x="3984625" y="5399088"/>
          <p14:tracePt t="15311" x="3975100" y="5399088"/>
          <p14:tracePt t="15318" x="3965575" y="5399088"/>
          <p14:tracePt t="15326" x="3965575" y="5372100"/>
          <p14:tracePt t="15335" x="3965575" y="5335588"/>
          <p14:tracePt t="15342" x="3965575" y="5307013"/>
          <p14:tracePt t="15351" x="3956050" y="5270500"/>
          <p14:tracePt t="15358" x="3956050" y="5253038"/>
          <p14:tracePt t="15367" x="3938588" y="5216525"/>
          <p14:tracePt t="15384" x="3929063" y="5197475"/>
          <p14:tracePt t="15390" x="3929063" y="5160963"/>
          <p14:tracePt t="15398" x="3919538" y="5143500"/>
          <p14:tracePt t="15414" x="3919538" y="5126038"/>
          <p14:tracePt t="15430" x="3919538" y="5106988"/>
          <p14:tracePt t="15438" x="3919538" y="5080000"/>
          <p14:tracePt t="15446" x="3919538" y="5060950"/>
          <p14:tracePt t="15454" x="3919538" y="5006975"/>
          <p14:tracePt t="15468" x="3919538" y="4960938"/>
          <p14:tracePt t="15470" x="3919538" y="4897438"/>
          <p14:tracePt t="15481" x="3919538" y="4833938"/>
          <p14:tracePt t="15486" x="3919538" y="4741863"/>
          <p14:tracePt t="15494" x="3919538" y="4668838"/>
          <p14:tracePt t="15504" x="3919538" y="4614863"/>
          <p14:tracePt t="15512" x="3929063" y="4551363"/>
          <p14:tracePt t="15525" x="3948113" y="4495800"/>
          <p14:tracePt t="15528" x="3956050" y="4459288"/>
          <p14:tracePt t="15538" x="3956050" y="4432300"/>
          <p14:tracePt t="15544" x="3956050" y="4422775"/>
          <p14:tracePt t="15553" x="3956050" y="4413250"/>
          <p14:tracePt t="15574" x="3956050" y="4405313"/>
          <p14:tracePt t="15582" x="3956050" y="4395788"/>
          <p14:tracePt t="15590" x="3948113" y="4395788"/>
          <p14:tracePt t="15598" x="3919538" y="4405313"/>
          <p14:tracePt t="15606" x="3902075" y="4422775"/>
          <p14:tracePt t="15614" x="3883025" y="4449763"/>
          <p14:tracePt t="15622" x="3875088" y="4486275"/>
          <p14:tracePt t="15630" x="3846513" y="4505325"/>
          <p14:tracePt t="15638" x="3829050" y="4532313"/>
          <p14:tracePt t="15647" x="3829050" y="4541838"/>
          <p14:tracePt t="15654" x="3819525" y="4551363"/>
          <p14:tracePt t="15662" x="3810000" y="4568825"/>
          <p14:tracePt t="15670" x="3792538" y="4587875"/>
          <p14:tracePt t="15760" x="3783013" y="4595813"/>
          <p14:tracePt t="15775" x="3775075" y="4595813"/>
          <p14:tracePt t="15785" x="3765550" y="4595813"/>
          <p14:tracePt t="15793" x="3756025" y="4587875"/>
          <p14:tracePt t="15805" x="3746500" y="4587875"/>
          <p14:tracePt t="15807" x="3729038" y="4587875"/>
          <p14:tracePt t="15870" x="3719513" y="4578350"/>
          <p14:tracePt t="15880" x="3709988" y="4568825"/>
          <p14:tracePt t="15894" x="3709988" y="4559300"/>
          <p14:tracePt t="15958" x="3709988" y="4551363"/>
          <p14:tracePt t="15976" x="3692525" y="4551363"/>
          <p14:tracePt t="15982" x="3683000" y="4541838"/>
          <p14:tracePt t="15990" x="3665538" y="4541838"/>
          <p14:tracePt t="15998" x="3629025" y="4541838"/>
          <p14:tracePt t="16006" x="3592513" y="4541838"/>
          <p14:tracePt t="16014" x="3582988" y="4541838"/>
          <p14:tracePt t="16022" x="3546475" y="4551363"/>
          <p14:tracePt t="16031" x="3527425" y="4559300"/>
          <p14:tracePt t="16047" x="3519488" y="4568825"/>
          <p14:tracePt t="16064" x="3500438" y="4568825"/>
          <p14:tracePt t="16160" x="3500438" y="4559300"/>
          <p14:tracePt t="16168" x="3500438" y="4551363"/>
          <p14:tracePt t="16195" x="3500438" y="4532313"/>
          <p14:tracePt t="16198" x="3490913" y="4522788"/>
          <p14:tracePt t="16286" x="3490913" y="4514850"/>
          <p14:tracePt t="16302" x="3490913" y="4505325"/>
          <p14:tracePt t="16319" x="3500438" y="4495800"/>
          <p14:tracePt t="16334" x="3519488" y="4478338"/>
          <p14:tracePt t="16368" x="3527425" y="4478338"/>
          <p14:tracePt t="16430" x="3519488" y="4478338"/>
          <p14:tracePt t="16440" x="3519488" y="4486275"/>
          <p14:tracePt t="16447" x="3519488" y="4505325"/>
          <p14:tracePt t="16550" x="3519488" y="4486275"/>
          <p14:tracePt t="16558" x="3536950" y="4468813"/>
          <p14:tracePt t="16687" x="3527425" y="4478338"/>
          <p14:tracePt t="16824" x="3527425" y="4486275"/>
          <p14:tracePt t="16836" x="3527425" y="4505325"/>
          <p14:tracePt t="16848" x="3527425" y="4514850"/>
          <p14:tracePt t="16854" x="3519488" y="4522788"/>
          <p14:tracePt t="16872" x="3500438" y="4541838"/>
          <p14:tracePt t="16904" x="3490913" y="4551363"/>
          <p14:tracePt t="16948" x="3490913" y="4541838"/>
          <p14:tracePt t="16950" x="3490913" y="4514850"/>
          <p14:tracePt t="16958" x="3490913" y="4505325"/>
          <p14:tracePt t="16968" x="3490913" y="4468813"/>
          <p14:tracePt t="16974" x="3490913" y="4459288"/>
          <p14:tracePt t="16982" x="3490913" y="4441825"/>
          <p14:tracePt t="16990" x="3490913" y="4422775"/>
          <p14:tracePt t="16998" x="3490913" y="4395788"/>
          <p14:tracePt t="17006" x="3482975" y="4386263"/>
          <p14:tracePt t="17023" x="3473450" y="4368800"/>
          <p14:tracePt t="17047" x="3473450" y="4359275"/>
          <p14:tracePt t="17063" x="3463925" y="4359275"/>
          <p14:tracePt t="17078" x="3455988" y="4359275"/>
          <p14:tracePt t="17086" x="3446463" y="4359275"/>
          <p14:tracePt t="17104" x="3436938" y="4359275"/>
          <p14:tracePt t="17135" x="3436938" y="4368800"/>
          <p14:tracePt t="17249" x="3436938" y="4376738"/>
          <p14:tracePt t="17262" x="3427413" y="4395788"/>
          <p14:tracePt t="17270" x="3419475" y="4413250"/>
          <p14:tracePt t="17278" x="3419475" y="4422775"/>
          <p14:tracePt t="17286" x="3409950" y="4432300"/>
          <p14:tracePt t="17398" x="3419475" y="4422775"/>
          <p14:tracePt t="17462" x="3419475" y="4413250"/>
          <p14:tracePt t="17574" x="3419475" y="4422775"/>
          <p14:tracePt t="17582" x="3427413" y="4422775"/>
          <p14:tracePt t="17590" x="3455988" y="4422775"/>
          <p14:tracePt t="17606" x="3463925" y="4413250"/>
          <p14:tracePt t="17695" x="3473450" y="4413250"/>
          <p14:tracePt t="17735" x="3473450" y="4422775"/>
          <p14:tracePt t="17742" x="3473450" y="4432300"/>
          <p14:tracePt t="17758" x="3482975" y="4432300"/>
          <p14:tracePt t="17776" x="3490913" y="4432300"/>
          <p14:tracePt t="17784" x="3500438" y="4432300"/>
          <p14:tracePt t="17792" x="3519488" y="4432300"/>
          <p14:tracePt t="17805" x="3527425" y="4422775"/>
          <p14:tracePt t="17806" x="3546475" y="4413250"/>
          <p14:tracePt t="17870" x="3563938" y="4413250"/>
          <p14:tracePt t="17879" x="3573463" y="4413250"/>
          <p14:tracePt t="17889" x="3582988" y="4413250"/>
          <p14:tracePt t="17896" x="3609975" y="4413250"/>
          <p14:tracePt t="17903" x="3629025" y="4413250"/>
          <p14:tracePt t="17910" x="3636963" y="4422775"/>
          <p14:tracePt t="17919" x="3646488" y="4432300"/>
          <p14:tracePt t="17936" x="3646488" y="4449763"/>
          <p14:tracePt t="17944" x="3646488" y="4459288"/>
          <p14:tracePt t="17990" x="3656013" y="4459288"/>
          <p14:tracePt t="18006" x="3665538" y="4459288"/>
          <p14:tracePt t="18023" x="3673475" y="4459288"/>
          <p14:tracePt t="18078" x="3683000" y="4459288"/>
          <p14:tracePt t="18110" x="3673475" y="4459288"/>
          <p14:tracePt t="18119" x="3656013" y="4468813"/>
          <p14:tracePt t="18128" x="3646488" y="4468813"/>
          <p14:tracePt t="18135" x="3629025" y="4478338"/>
          <p14:tracePt t="18142" x="3619500" y="4478338"/>
          <p14:tracePt t="18167" x="3609975" y="4486275"/>
          <p14:tracePt t="18216" x="3609975" y="4468813"/>
          <p14:tracePt t="18224" x="3609975" y="4449763"/>
          <p14:tracePt t="18239" x="3609975" y="4432300"/>
          <p14:tracePt t="18246" x="3609975" y="4422775"/>
          <p14:tracePt t="18254" x="3609975" y="4413250"/>
          <p14:tracePt t="18416" x="3609975" y="4405313"/>
          <p14:tracePt t="18432" x="3619500" y="4405313"/>
          <p14:tracePt t="18439" x="3629025" y="4405313"/>
          <p14:tracePt t="18447" x="3646488" y="4405313"/>
          <p14:tracePt t="18455" x="3656013" y="4405313"/>
          <p14:tracePt t="18558" x="3665538" y="4405313"/>
          <p14:tracePt t="18568" x="3665538" y="4413250"/>
          <p14:tracePt t="18591" x="3656013" y="4422775"/>
          <p14:tracePt t="18656" x="3656013" y="4413250"/>
          <p14:tracePt t="18664" x="3665538" y="4395788"/>
          <p14:tracePt t="18671" x="3673475" y="4376738"/>
          <p14:tracePt t="18680" x="3683000" y="4368800"/>
          <p14:tracePt t="18690" x="3692525" y="4359275"/>
          <p14:tracePt t="18729" x="3692525" y="4349750"/>
          <p14:tracePt t="18774" x="3692525" y="4368800"/>
          <p14:tracePt t="18782" x="3692525" y="4386263"/>
          <p14:tracePt t="18791" x="3692525" y="4405313"/>
          <p14:tracePt t="18800" x="3692525" y="4413250"/>
          <p14:tracePt t="18816" x="3692525" y="4422775"/>
          <p14:tracePt t="18880" x="3702050" y="4432300"/>
          <p14:tracePt t="18912" x="3709988" y="4432300"/>
          <p14:tracePt t="19078" x="3729038" y="4432300"/>
          <p14:tracePt t="19094" x="3738563" y="4432300"/>
          <p14:tracePt t="19102" x="3756025" y="4422775"/>
          <p14:tracePt t="19110" x="3775075" y="4405313"/>
          <p14:tracePt t="19118" x="3792538" y="4386263"/>
          <p14:tracePt t="19129" x="3802063" y="4368800"/>
          <p14:tracePt t="19135" x="3810000" y="4340225"/>
          <p14:tracePt t="19142" x="3829050" y="4313238"/>
          <p14:tracePt t="19151" x="3838575" y="4303713"/>
          <p14:tracePt t="19158" x="3846513" y="4295775"/>
          <p14:tracePt t="19175" x="3856038" y="4286250"/>
          <p14:tracePt t="19186" x="3856038" y="4276725"/>
          <p14:tracePt t="19200" x="3875088" y="4259263"/>
          <p14:tracePt t="19354" x="3875088" y="4268788"/>
          <p14:tracePt t="19358" x="3875088" y="4276725"/>
          <p14:tracePt t="19367" x="3875088" y="4295775"/>
          <p14:tracePt t="19374" x="3846513" y="4332288"/>
          <p14:tracePt t="19382" x="3829050" y="4359275"/>
          <p14:tracePt t="19390" x="3810000" y="4376738"/>
          <p14:tracePt t="19401" x="3792538" y="4405313"/>
          <p14:tracePt t="19406" x="3765550" y="4422775"/>
          <p14:tracePt t="19415" x="3756025" y="4441825"/>
          <p14:tracePt t="19423" x="3738563" y="4486275"/>
          <p14:tracePt t="19432" x="3729038" y="4495800"/>
          <p14:tracePt t="19440" x="3729038" y="4522788"/>
          <p14:tracePt t="19446" x="3729038" y="4532313"/>
          <p14:tracePt t="19464" x="3729038" y="4551363"/>
          <p14:tracePt t="19520" x="3729038" y="4532313"/>
          <p14:tracePt t="19526" x="3729038" y="4486275"/>
          <p14:tracePt t="19534" x="3756025" y="4459288"/>
          <p14:tracePt t="19543" x="3765550" y="4413250"/>
          <p14:tracePt t="19551" x="3783013" y="4395788"/>
          <p14:tracePt t="19558" x="3783013" y="4376738"/>
          <p14:tracePt t="19568" x="3792538" y="4368800"/>
          <p14:tracePt t="19574" x="3792538" y="4359275"/>
          <p14:tracePt t="19586" x="3792538" y="4340225"/>
          <p14:tracePt t="19656" x="3783013" y="4340225"/>
          <p14:tracePt t="19664" x="3775075" y="4340225"/>
          <p14:tracePt t="19672" x="3765550" y="4368800"/>
          <p14:tracePt t="19687" x="3756025" y="4376738"/>
          <p14:tracePt t="20136" x="3756025" y="4386263"/>
          <p14:tracePt t="20280" x="3746500" y="4395788"/>
          <p14:tracePt t="20304" x="3738563" y="4405313"/>
          <p14:tracePt t="20312" x="3738563" y="4413250"/>
          <p14:tracePt t="20326" x="3738563" y="4422775"/>
          <p14:tracePt t="20366" x="3765550" y="4422775"/>
          <p14:tracePt t="20374" x="3802063" y="4405313"/>
          <p14:tracePt t="20382" x="3819525" y="4386263"/>
          <p14:tracePt t="20390" x="3865563" y="4340225"/>
          <p14:tracePt t="20401" x="3892550" y="4303713"/>
          <p14:tracePt t="20406" x="3929063" y="4276725"/>
          <p14:tracePt t="20414" x="3956050" y="4240213"/>
          <p14:tracePt t="20423" x="4002088" y="4222750"/>
          <p14:tracePt t="20430" x="4011613" y="4213225"/>
          <p14:tracePt t="20438" x="4029075" y="4203700"/>
          <p14:tracePt t="20448" x="4038600" y="4203700"/>
          <p14:tracePt t="20464" x="4048125" y="4195763"/>
          <p14:tracePt t="20478" x="4102100" y="4195763"/>
          <p14:tracePt t="20487" x="4157663" y="4195763"/>
          <p14:tracePt t="20494" x="4211638" y="4195763"/>
          <p14:tracePt t="20504" x="4238625" y="4195763"/>
          <p14:tracePt t="20510" x="4284663" y="4195763"/>
          <p14:tracePt t="20521" x="4311650" y="4222750"/>
          <p14:tracePt t="20527" x="4357688" y="4222750"/>
          <p14:tracePt t="20538" x="4394200" y="4232275"/>
          <p14:tracePt t="20544" x="4430713" y="4249738"/>
          <p14:tracePt t="20555" x="4457700" y="4249738"/>
          <p14:tracePt t="20559" x="4484688" y="4249738"/>
          <p14:tracePt t="20570" x="4503738" y="4249738"/>
          <p14:tracePt t="20575" x="4513263" y="4249738"/>
          <p14:tracePt t="20591" x="4530725" y="4249738"/>
          <p14:tracePt t="20614" x="4540250" y="4249738"/>
          <p14:tracePt t="20630" x="4549775" y="4249738"/>
          <p14:tracePt t="20638" x="4567238" y="4249738"/>
          <p14:tracePt t="20646" x="4576763" y="4249738"/>
          <p14:tracePt t="20654" x="4586288" y="4249738"/>
          <p14:tracePt t="20663" x="4594225" y="4249738"/>
          <p14:tracePt t="20670" x="4613275" y="4249738"/>
          <p14:tracePt t="20679" x="4630738" y="4249738"/>
          <p14:tracePt t="20704" x="4649788" y="4249738"/>
          <p14:tracePt t="20711" x="4667250" y="4249738"/>
          <p14:tracePt t="20719" x="4676775" y="4249738"/>
          <p14:tracePt t="20726" x="4695825" y="4249738"/>
          <p14:tracePt t="20736" x="4713288" y="4249738"/>
          <p14:tracePt t="20744" x="4722813" y="4249738"/>
          <p14:tracePt t="20757" x="4749800" y="4249738"/>
          <p14:tracePt t="20758" x="4776788" y="4249738"/>
          <p14:tracePt t="20768" x="4822825" y="4259263"/>
          <p14:tracePt t="20774" x="4840288" y="4259263"/>
          <p14:tracePt t="20784" x="4859338" y="4259263"/>
          <p14:tracePt t="20790" x="4895850" y="4276725"/>
          <p14:tracePt t="20801" x="4941888" y="4276725"/>
          <p14:tracePt t="20807" x="4968875" y="4276725"/>
          <p14:tracePt t="20816" x="5049838" y="4276725"/>
          <p14:tracePt t="20822" x="5114925" y="4276725"/>
          <p14:tracePt t="20832" x="5168900" y="4276725"/>
          <p14:tracePt t="20838" x="5224463" y="4259263"/>
          <p14:tracePt t="20847" x="5287963" y="4232275"/>
          <p14:tracePt t="20854" x="5334000" y="4222750"/>
          <p14:tracePt t="20863" x="5351463" y="4222750"/>
          <p14:tracePt t="20871" x="5360988" y="4222750"/>
          <p14:tracePt t="20998" x="5378450" y="4203700"/>
          <p14:tracePt t="21032" x="5378450" y="4186238"/>
          <p14:tracePt t="21040" x="5397500" y="4167188"/>
          <p14:tracePt t="21048" x="5405438" y="4149725"/>
          <p14:tracePt t="21056" x="5414963" y="4103688"/>
          <p14:tracePt t="21064" x="5424488" y="4086225"/>
          <p14:tracePt t="21071" x="5424488" y="4067175"/>
          <p14:tracePt t="21079" x="5434013" y="4040188"/>
          <p14:tracePt t="21086" x="5451475" y="4021138"/>
          <p14:tracePt t="21099" x="5451475" y="4003675"/>
          <p14:tracePt t="21102" x="5461000" y="3984625"/>
          <p14:tracePt t="21119" x="5461000" y="3976688"/>
          <p14:tracePt t="21143" x="5461000" y="3967163"/>
          <p14:tracePt t="21153" x="5461000" y="3957638"/>
          <p14:tracePt t="21208" x="5451475" y="3957638"/>
          <p14:tracePt t="21216" x="5441950" y="3957638"/>
          <p14:tracePt t="21226" x="5441950" y="3967163"/>
          <p14:tracePt t="21230" x="5441950" y="4003675"/>
          <p14:tracePt t="21238" x="5441950" y="4021138"/>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809091E-D999-4667-8E4D-44F3E9AF506F}"/>
              </a:ext>
            </a:extLst>
          </p:cNvPr>
          <p:cNvSpPr txBox="1"/>
          <p:nvPr/>
        </p:nvSpPr>
        <p:spPr>
          <a:xfrm>
            <a:off x="500809" y="289448"/>
            <a:ext cx="4085606" cy="461665"/>
          </a:xfrm>
          <a:prstGeom prst="rect">
            <a:avLst/>
          </a:prstGeom>
          <a:noFill/>
        </p:spPr>
        <p:txBody>
          <a:bodyPr wrap="none" rtlCol="0">
            <a:spAutoFit/>
          </a:bodyPr>
          <a:lstStyle/>
          <a:p>
            <a:r>
              <a:rPr kumimoji="1" lang="en-US" altLang="ja-JP" sz="2400" dirty="0"/>
              <a:t>RV32I</a:t>
            </a:r>
            <a:r>
              <a:rPr kumimoji="1" lang="ja-JP" altLang="en-US" sz="2400" dirty="0"/>
              <a:t>におけるスタックの実現</a:t>
            </a:r>
          </a:p>
        </p:txBody>
      </p:sp>
      <p:sp>
        <p:nvSpPr>
          <p:cNvPr id="3" name="正方形/長方形 2">
            <a:extLst>
              <a:ext uri="{FF2B5EF4-FFF2-40B4-BE49-F238E27FC236}">
                <a16:creationId xmlns:a16="http://schemas.microsoft.com/office/drawing/2014/main" id="{B3A8FC1F-F281-4A78-8C95-F354B23A19DD}"/>
              </a:ext>
            </a:extLst>
          </p:cNvPr>
          <p:cNvSpPr/>
          <p:nvPr/>
        </p:nvSpPr>
        <p:spPr>
          <a:xfrm>
            <a:off x="1835695" y="1736202"/>
            <a:ext cx="2448271" cy="369972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矢印コネクタ 4">
            <a:extLst>
              <a:ext uri="{FF2B5EF4-FFF2-40B4-BE49-F238E27FC236}">
                <a16:creationId xmlns:a16="http://schemas.microsoft.com/office/drawing/2014/main" id="{BA8B303C-60C1-4ECF-80CC-9A07F2132158}"/>
              </a:ext>
            </a:extLst>
          </p:cNvPr>
          <p:cNvCxnSpPr/>
          <p:nvPr/>
        </p:nvCxnSpPr>
        <p:spPr>
          <a:xfrm>
            <a:off x="1043608" y="3068960"/>
            <a:ext cx="79208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25CBB87D-863F-4FF3-9868-E29934EE952F}"/>
              </a:ext>
            </a:extLst>
          </p:cNvPr>
          <p:cNvSpPr/>
          <p:nvPr/>
        </p:nvSpPr>
        <p:spPr>
          <a:xfrm>
            <a:off x="1835696" y="2420892"/>
            <a:ext cx="2448272" cy="6480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4BF90877-CA07-477E-8A46-A19551A8BBD1}"/>
              </a:ext>
            </a:extLst>
          </p:cNvPr>
          <p:cNvCxnSpPr/>
          <p:nvPr/>
        </p:nvCxnSpPr>
        <p:spPr>
          <a:xfrm>
            <a:off x="1043608" y="2420892"/>
            <a:ext cx="79208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603B4F31-C9CB-4B80-BB4D-A7AE9EAB9413}"/>
              </a:ext>
            </a:extLst>
          </p:cNvPr>
          <p:cNvCxnSpPr/>
          <p:nvPr/>
        </p:nvCxnSpPr>
        <p:spPr>
          <a:xfrm>
            <a:off x="1403648" y="2564904"/>
            <a:ext cx="0"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007EA2FC-D7BE-4E9C-8013-48829D909F2C}"/>
              </a:ext>
            </a:extLst>
          </p:cNvPr>
          <p:cNvSpPr txBox="1"/>
          <p:nvPr/>
        </p:nvSpPr>
        <p:spPr>
          <a:xfrm>
            <a:off x="577499" y="2220505"/>
            <a:ext cx="428322" cy="369332"/>
          </a:xfrm>
          <a:prstGeom prst="rect">
            <a:avLst/>
          </a:prstGeom>
          <a:noFill/>
        </p:spPr>
        <p:txBody>
          <a:bodyPr wrap="none" rtlCol="0">
            <a:spAutoFit/>
          </a:bodyPr>
          <a:lstStyle/>
          <a:p>
            <a:r>
              <a:rPr kumimoji="1" lang="en-US" altLang="ja-JP" dirty="0" err="1"/>
              <a:t>sp</a:t>
            </a:r>
            <a:endParaRPr kumimoji="1" lang="ja-JP" altLang="en-US" dirty="0"/>
          </a:p>
        </p:txBody>
      </p:sp>
      <p:sp>
        <p:nvSpPr>
          <p:cNvPr id="11" name="テキスト ボックス 10">
            <a:extLst>
              <a:ext uri="{FF2B5EF4-FFF2-40B4-BE49-F238E27FC236}">
                <a16:creationId xmlns:a16="http://schemas.microsoft.com/office/drawing/2014/main" id="{40505FB1-040D-414A-AA27-76035A4CD50E}"/>
              </a:ext>
            </a:extLst>
          </p:cNvPr>
          <p:cNvSpPr txBox="1"/>
          <p:nvPr/>
        </p:nvSpPr>
        <p:spPr>
          <a:xfrm>
            <a:off x="612969" y="2565017"/>
            <a:ext cx="1313180" cy="369332"/>
          </a:xfrm>
          <a:prstGeom prst="rect">
            <a:avLst/>
          </a:prstGeom>
          <a:noFill/>
        </p:spPr>
        <p:txBody>
          <a:bodyPr wrap="none" rtlCol="0">
            <a:spAutoFit/>
          </a:bodyPr>
          <a:lstStyle/>
          <a:p>
            <a:r>
              <a:rPr kumimoji="1" lang="en-US" altLang="ja-JP" dirty="0"/>
              <a:t>framesize1</a:t>
            </a:r>
            <a:endParaRPr kumimoji="1" lang="ja-JP" altLang="en-US" dirty="0"/>
          </a:p>
        </p:txBody>
      </p:sp>
      <p:sp>
        <p:nvSpPr>
          <p:cNvPr id="12" name="テキスト ボックス 11">
            <a:extLst>
              <a:ext uri="{FF2B5EF4-FFF2-40B4-BE49-F238E27FC236}">
                <a16:creationId xmlns:a16="http://schemas.microsoft.com/office/drawing/2014/main" id="{14904DDE-6473-4D0C-8CA5-9486E5BCABF1}"/>
              </a:ext>
            </a:extLst>
          </p:cNvPr>
          <p:cNvSpPr txBox="1"/>
          <p:nvPr/>
        </p:nvSpPr>
        <p:spPr>
          <a:xfrm>
            <a:off x="4860034" y="1700808"/>
            <a:ext cx="2608406" cy="3416320"/>
          </a:xfrm>
          <a:prstGeom prst="rect">
            <a:avLst/>
          </a:prstGeom>
          <a:noFill/>
        </p:spPr>
        <p:txBody>
          <a:bodyPr wrap="none" rtlCol="0">
            <a:spAutoFit/>
          </a:bodyPr>
          <a:lstStyle/>
          <a:p>
            <a:r>
              <a:rPr kumimoji="1" lang="en-US" altLang="ja-JP" dirty="0" err="1"/>
              <a:t>addi</a:t>
            </a:r>
            <a:r>
              <a:rPr kumimoji="1" lang="en-US" altLang="ja-JP" dirty="0"/>
              <a:t>  </a:t>
            </a:r>
            <a:r>
              <a:rPr kumimoji="1" lang="en-US" altLang="ja-JP" dirty="0" err="1"/>
              <a:t>sp</a:t>
            </a:r>
            <a:r>
              <a:rPr lang="en-US" altLang="ja-JP" dirty="0" err="1"/>
              <a:t>,sp</a:t>
            </a:r>
            <a:r>
              <a:rPr lang="en-US" altLang="ja-JP" dirty="0"/>
              <a:t>, -</a:t>
            </a:r>
            <a:r>
              <a:rPr lang="en-US" altLang="ja-JP" dirty="0" err="1"/>
              <a:t>framesize</a:t>
            </a:r>
            <a:endParaRPr lang="en-US" altLang="ja-JP" dirty="0"/>
          </a:p>
          <a:p>
            <a:r>
              <a:rPr kumimoji="1" lang="en-US" altLang="ja-JP" dirty="0" err="1"/>
              <a:t>sw</a:t>
            </a:r>
            <a:r>
              <a:rPr kumimoji="1" lang="en-US" altLang="ja-JP" dirty="0"/>
              <a:t> ra, sp,framesize-4</a:t>
            </a:r>
          </a:p>
          <a:p>
            <a:r>
              <a:rPr lang="en-US" altLang="ja-JP" dirty="0" err="1"/>
              <a:t>sw</a:t>
            </a:r>
            <a:r>
              <a:rPr lang="en-US" altLang="ja-JP" dirty="0"/>
              <a:t> x18,sp,framesize-8</a:t>
            </a:r>
          </a:p>
          <a:p>
            <a:r>
              <a:rPr lang="en-US" altLang="ja-JP" dirty="0" err="1"/>
              <a:t>sw</a:t>
            </a:r>
            <a:r>
              <a:rPr lang="en-US" altLang="ja-JP" dirty="0"/>
              <a:t> x19,sp,framesize-12</a:t>
            </a:r>
          </a:p>
          <a:p>
            <a:endParaRPr lang="en-US" altLang="ja-JP" dirty="0"/>
          </a:p>
          <a:p>
            <a:r>
              <a:rPr kumimoji="1" lang="en-US" altLang="ja-JP" dirty="0"/>
              <a:t>….</a:t>
            </a:r>
            <a:r>
              <a:rPr kumimoji="1" lang="ja-JP" altLang="en-US" dirty="0"/>
              <a:t>サブルーチン本体</a:t>
            </a:r>
            <a:endParaRPr kumimoji="1" lang="en-US" altLang="ja-JP" dirty="0"/>
          </a:p>
          <a:p>
            <a:endParaRPr lang="en-US" altLang="ja-JP" dirty="0"/>
          </a:p>
          <a:p>
            <a:r>
              <a:rPr kumimoji="1" lang="en-US" altLang="ja-JP" dirty="0" err="1"/>
              <a:t>lw</a:t>
            </a:r>
            <a:r>
              <a:rPr kumimoji="1" lang="en-US" altLang="ja-JP" dirty="0"/>
              <a:t>  ra,sp,framesize-4</a:t>
            </a:r>
          </a:p>
          <a:p>
            <a:r>
              <a:rPr lang="en-US" altLang="ja-JP" dirty="0" err="1"/>
              <a:t>lw</a:t>
            </a:r>
            <a:r>
              <a:rPr lang="en-US" altLang="ja-JP" dirty="0"/>
              <a:t> x18,sp,framesize-8</a:t>
            </a:r>
          </a:p>
          <a:p>
            <a:r>
              <a:rPr kumimoji="1" lang="en-US" altLang="ja-JP" dirty="0" err="1"/>
              <a:t>lw</a:t>
            </a:r>
            <a:r>
              <a:rPr kumimoji="1" lang="en-US" altLang="ja-JP" dirty="0"/>
              <a:t> x19,sp,framesize-12</a:t>
            </a:r>
          </a:p>
          <a:p>
            <a:r>
              <a:rPr lang="en-US" altLang="ja-JP" dirty="0" err="1"/>
              <a:t>addi</a:t>
            </a:r>
            <a:r>
              <a:rPr lang="en-US" altLang="ja-JP" dirty="0"/>
              <a:t> </a:t>
            </a:r>
            <a:r>
              <a:rPr lang="en-US" altLang="ja-JP" dirty="0" err="1"/>
              <a:t>sp,sp</a:t>
            </a:r>
            <a:r>
              <a:rPr lang="en-US" altLang="ja-JP" dirty="0"/>
              <a:t>, </a:t>
            </a:r>
            <a:r>
              <a:rPr lang="en-US" altLang="ja-JP" dirty="0" err="1"/>
              <a:t>framesize</a:t>
            </a:r>
            <a:endParaRPr lang="en-US" altLang="ja-JP" dirty="0"/>
          </a:p>
          <a:p>
            <a:r>
              <a:rPr kumimoji="1" lang="en-US" altLang="ja-JP" dirty="0" err="1"/>
              <a:t>jr</a:t>
            </a:r>
            <a:r>
              <a:rPr kumimoji="1" lang="en-US" altLang="ja-JP" dirty="0"/>
              <a:t> r</a:t>
            </a:r>
            <a:r>
              <a:rPr lang="en-US" altLang="ja-JP" dirty="0"/>
              <a:t>a</a:t>
            </a:r>
            <a:endParaRPr kumimoji="1" lang="ja-JP" altLang="en-US" dirty="0"/>
          </a:p>
        </p:txBody>
      </p:sp>
      <p:sp>
        <p:nvSpPr>
          <p:cNvPr id="13" name="正方形/長方形 12">
            <a:extLst>
              <a:ext uri="{FF2B5EF4-FFF2-40B4-BE49-F238E27FC236}">
                <a16:creationId xmlns:a16="http://schemas.microsoft.com/office/drawing/2014/main" id="{3FB5E13A-C723-4EB4-AC60-0B53F055920A}"/>
              </a:ext>
            </a:extLst>
          </p:cNvPr>
          <p:cNvSpPr/>
          <p:nvPr/>
        </p:nvSpPr>
        <p:spPr>
          <a:xfrm>
            <a:off x="1835696" y="3046554"/>
            <a:ext cx="2448272" cy="64806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矢印コネクタ 13">
            <a:extLst>
              <a:ext uri="{FF2B5EF4-FFF2-40B4-BE49-F238E27FC236}">
                <a16:creationId xmlns:a16="http://schemas.microsoft.com/office/drawing/2014/main" id="{6026968D-BC99-4D54-ABD4-182F52B6951F}"/>
              </a:ext>
            </a:extLst>
          </p:cNvPr>
          <p:cNvCxnSpPr/>
          <p:nvPr/>
        </p:nvCxnSpPr>
        <p:spPr>
          <a:xfrm>
            <a:off x="1005821" y="3694622"/>
            <a:ext cx="79208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F32C2B4E-0833-4D0D-A93C-7CEEA6BCB533}"/>
              </a:ext>
            </a:extLst>
          </p:cNvPr>
          <p:cNvCxnSpPr/>
          <p:nvPr/>
        </p:nvCxnSpPr>
        <p:spPr>
          <a:xfrm>
            <a:off x="1547664" y="3078474"/>
            <a:ext cx="0"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20D7D201-1CFB-454F-B97D-0F7012C2C801}"/>
              </a:ext>
            </a:extLst>
          </p:cNvPr>
          <p:cNvSpPr txBox="1"/>
          <p:nvPr/>
        </p:nvSpPr>
        <p:spPr>
          <a:xfrm>
            <a:off x="603040" y="3145836"/>
            <a:ext cx="1313180" cy="369332"/>
          </a:xfrm>
          <a:prstGeom prst="rect">
            <a:avLst/>
          </a:prstGeom>
          <a:noFill/>
        </p:spPr>
        <p:txBody>
          <a:bodyPr wrap="none" rtlCol="0">
            <a:spAutoFit/>
          </a:bodyPr>
          <a:lstStyle/>
          <a:p>
            <a:r>
              <a:rPr kumimoji="1" lang="en-US" altLang="ja-JP" dirty="0"/>
              <a:t>framesize2</a:t>
            </a:r>
            <a:endParaRPr kumimoji="1" lang="ja-JP" altLang="en-US" dirty="0"/>
          </a:p>
        </p:txBody>
      </p:sp>
      <p:sp>
        <p:nvSpPr>
          <p:cNvPr id="4" name="テキスト ボックス 3">
            <a:extLst>
              <a:ext uri="{FF2B5EF4-FFF2-40B4-BE49-F238E27FC236}">
                <a16:creationId xmlns:a16="http://schemas.microsoft.com/office/drawing/2014/main" id="{AC71A885-F1E7-4A27-A879-AF61E94F9010}"/>
              </a:ext>
            </a:extLst>
          </p:cNvPr>
          <p:cNvSpPr txBox="1"/>
          <p:nvPr/>
        </p:nvSpPr>
        <p:spPr>
          <a:xfrm>
            <a:off x="433599" y="3864698"/>
            <a:ext cx="1425340" cy="1477328"/>
          </a:xfrm>
          <a:prstGeom prst="rect">
            <a:avLst/>
          </a:prstGeom>
          <a:noFill/>
        </p:spPr>
        <p:txBody>
          <a:bodyPr wrap="square" rtlCol="0">
            <a:spAutoFit/>
          </a:bodyPr>
          <a:lstStyle/>
          <a:p>
            <a:r>
              <a:rPr lang="ja-JP" altLang="en-US" dirty="0"/>
              <a:t>サブルーチンのネストが</a:t>
            </a:r>
            <a:endParaRPr lang="en-US" altLang="ja-JP" dirty="0"/>
          </a:p>
          <a:p>
            <a:r>
              <a:rPr lang="ja-JP" altLang="en-US" dirty="0"/>
              <a:t>深くなる分、</a:t>
            </a:r>
            <a:r>
              <a:rPr lang="en-US" altLang="ja-JP" dirty="0" err="1"/>
              <a:t>sp</a:t>
            </a:r>
            <a:r>
              <a:rPr lang="ja-JP" altLang="en-US" dirty="0"/>
              <a:t>を減らして</a:t>
            </a:r>
            <a:endParaRPr lang="en-US" altLang="ja-JP" dirty="0"/>
          </a:p>
          <a:p>
            <a:r>
              <a:rPr kumimoji="1" lang="ja-JP" altLang="en-US" dirty="0"/>
              <a:t>領域を確保</a:t>
            </a:r>
          </a:p>
        </p:txBody>
      </p:sp>
      <p:pic>
        <p:nvPicPr>
          <p:cNvPr id="8" name="オーディオ 7">
            <a:hlinkClick r:id="" action="ppaction://media"/>
            <a:extLst>
              <a:ext uri="{FF2B5EF4-FFF2-40B4-BE49-F238E27FC236}">
                <a16:creationId xmlns:a16="http://schemas.microsoft.com/office/drawing/2014/main" id="{87A86DB9-00B6-4DE8-86EE-24E74ADCC3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00382710"/>
      </p:ext>
    </p:extLst>
  </p:cSld>
  <p:clrMapOvr>
    <a:masterClrMapping/>
  </p:clrMapOvr>
  <mc:AlternateContent xmlns:mc="http://schemas.openxmlformats.org/markup-compatibility/2006">
    <mc:Choice xmlns:p14="http://schemas.microsoft.com/office/powerpoint/2010/main" Requires="p14">
      <p:transition spd="slow" p14:dur="2000" advTm="44081"/>
    </mc:Choice>
    <mc:Fallback>
      <p:transition spd="slow" advTm="44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9451" x="5441950" y="4040188"/>
          <p14:tracePt t="9454" x="5441950" y="4049713"/>
          <p14:tracePt t="9466" x="5424488" y="4076700"/>
          <p14:tracePt t="9471" x="5378450" y="4113213"/>
          <p14:tracePt t="9484" x="5278438" y="4149725"/>
          <p14:tracePt t="9486" x="5214938" y="4176713"/>
          <p14:tracePt t="9495" x="5168900" y="4195763"/>
          <p14:tracePt t="9503" x="5122863" y="4232275"/>
          <p14:tracePt t="9511" x="5105400" y="4240213"/>
          <p14:tracePt t="9519" x="5086350" y="4268788"/>
          <p14:tracePt t="9527" x="5078413" y="4268788"/>
          <p14:tracePt t="9536" x="5068888" y="4276725"/>
          <p14:tracePt t="9543" x="5059363" y="4286250"/>
          <p14:tracePt t="9574" x="5022850" y="4286250"/>
          <p14:tracePt t="9583" x="4941888" y="4286250"/>
          <p14:tracePt t="9590" x="4868863" y="4286250"/>
          <p14:tracePt t="9598" x="4759325" y="4286250"/>
          <p14:tracePt t="9606" x="4686300" y="4286250"/>
          <p14:tracePt t="9614" x="4613275" y="4286250"/>
          <p14:tracePt t="9622" x="4540250" y="4286250"/>
          <p14:tracePt t="9630" x="4494213" y="4286250"/>
          <p14:tracePt t="9638" x="4457700" y="4286250"/>
          <p14:tracePt t="9646" x="4421188" y="4286250"/>
          <p14:tracePt t="9655" x="4367213" y="4276725"/>
          <p14:tracePt t="9665" x="4340225" y="4276725"/>
          <p14:tracePt t="9671" x="4267200" y="4276725"/>
          <p14:tracePt t="9684" x="4194175" y="4276725"/>
          <p14:tracePt t="9687" x="4121150" y="4276725"/>
          <p14:tracePt t="9696" x="4065588" y="4276725"/>
          <p14:tracePt t="9703" x="4038600" y="4276725"/>
          <p14:tracePt t="9715" x="4002088" y="4276725"/>
          <p14:tracePt t="9718" x="3965575" y="4276725"/>
          <p14:tracePt t="9726" x="3948113" y="4276725"/>
          <p14:tracePt t="9734" x="3919538" y="4259263"/>
          <p14:tracePt t="9742" x="3911600" y="4259263"/>
          <p14:tracePt t="9750" x="3902075" y="4259263"/>
          <p14:tracePt t="9758" x="3883025" y="4259263"/>
          <p14:tracePt t="9766" x="3875088" y="4259263"/>
          <p14:tracePt t="9774" x="3865563" y="4249738"/>
          <p14:tracePt t="9782" x="3865563" y="4240213"/>
          <p14:tracePt t="9790" x="3856038" y="4222750"/>
          <p14:tracePt t="9798" x="3829050" y="4203700"/>
          <p14:tracePt t="9806" x="3819525" y="4159250"/>
          <p14:tracePt t="9814" x="3819525" y="4122738"/>
          <p14:tracePt t="9822" x="3810000" y="4076700"/>
          <p14:tracePt t="9830" x="3810000" y="4021138"/>
          <p14:tracePt t="9838" x="3810000" y="3948113"/>
          <p14:tracePt t="9847" x="3810000" y="3894138"/>
          <p14:tracePt t="9856" x="3810000" y="3830638"/>
          <p14:tracePt t="9866" x="3810000" y="3775075"/>
          <p14:tracePt t="9871" x="3810000" y="3738563"/>
          <p14:tracePt t="9881" x="3810000" y="3684588"/>
          <p14:tracePt t="9888" x="3810000" y="3665538"/>
          <p14:tracePt t="9899" x="3810000" y="3621088"/>
          <p14:tracePt t="9903" x="3810000" y="3592513"/>
          <p14:tracePt t="9912" x="3802063" y="3565525"/>
          <p14:tracePt t="9922" x="3792538" y="3538538"/>
          <p14:tracePt t="9926" x="3775075" y="3511550"/>
          <p14:tracePt t="9934" x="3775075" y="3502025"/>
          <p14:tracePt t="9943" x="3765550" y="3492500"/>
          <p14:tracePt t="9951" x="3756025" y="3465513"/>
          <p14:tracePt t="9959" x="3756025" y="3455988"/>
          <p14:tracePt t="9969" x="3746500" y="3438525"/>
          <p14:tracePt t="9974" x="3738563" y="3429000"/>
          <p14:tracePt t="9982" x="3729038" y="3419475"/>
          <p14:tracePt t="9991" x="3729038" y="3411538"/>
          <p14:tracePt t="10000" x="3719513" y="3402013"/>
          <p14:tracePt t="10007" x="3719513" y="3392488"/>
          <p14:tracePt t="10018" x="3709988" y="3355975"/>
          <p14:tracePt t="10022" x="3692525" y="3319463"/>
          <p14:tracePt t="10031" x="3692525" y="3302000"/>
          <p14:tracePt t="10039" x="3683000" y="3265488"/>
          <p14:tracePt t="10053" x="3673475" y="3246438"/>
          <p14:tracePt t="10054" x="3665538" y="3200400"/>
          <p14:tracePt t="10064" x="3646488" y="3173413"/>
          <p14:tracePt t="10070" x="3629025" y="3146425"/>
          <p14:tracePt t="10082" x="3629025" y="3109913"/>
          <p14:tracePt t="10086" x="3629025" y="3100388"/>
          <p14:tracePt t="10097" x="3619500" y="3090863"/>
          <p14:tracePt t="10107" x="3609975" y="3054350"/>
          <p14:tracePt t="10111" x="3592513" y="3046413"/>
          <p14:tracePt t="10127" x="3582988" y="3027363"/>
          <p14:tracePt t="10137" x="3573463" y="3017838"/>
          <p14:tracePt t="10143" x="3563938" y="3017838"/>
          <p14:tracePt t="10153" x="3556000" y="3009900"/>
          <p14:tracePt t="10159" x="3536950" y="3000375"/>
          <p14:tracePt t="10169" x="3509963" y="3000375"/>
          <p14:tracePt t="10175" x="3490913" y="2982913"/>
          <p14:tracePt t="10185" x="3446463" y="2963863"/>
          <p14:tracePt t="10191" x="3409950" y="2963863"/>
          <p14:tracePt t="10200" x="3363913" y="2954338"/>
          <p14:tracePt t="10207" x="3309938" y="2954338"/>
          <p14:tracePt t="10216" x="3281363" y="2954338"/>
          <p14:tracePt t="10223" x="3190875" y="2946400"/>
          <p14:tracePt t="10231" x="3136900" y="2917825"/>
          <p14:tracePt t="10238" x="3054350" y="2909888"/>
          <p14:tracePt t="10246" x="2998788" y="2909888"/>
          <p14:tracePt t="10255" x="2954338" y="2900363"/>
          <p14:tracePt t="10267" x="2898775" y="2881313"/>
          <p14:tracePt t="10270" x="2862263" y="2863850"/>
          <p14:tracePt t="10281" x="2825750" y="2854325"/>
          <p14:tracePt t="10286" x="2781300" y="2844800"/>
          <p14:tracePt t="10294" x="2762250" y="2844800"/>
          <p14:tracePt t="10303" x="2735263" y="2844800"/>
          <p14:tracePt t="10310" x="2708275" y="2836863"/>
          <p14:tracePt t="10318" x="2679700" y="2836863"/>
          <p14:tracePt t="10326" x="2635250" y="2836863"/>
          <p14:tracePt t="10335" x="2606675" y="2836863"/>
          <p14:tracePt t="10343" x="2562225" y="2808288"/>
          <p14:tracePt t="10353" x="2533650" y="2808288"/>
          <p14:tracePt t="10358" x="2479675" y="2800350"/>
          <p14:tracePt t="10366" x="2433638" y="2800350"/>
          <p14:tracePt t="10374" x="2379663" y="2800350"/>
          <p14:tracePt t="10382" x="2324100" y="2800350"/>
          <p14:tracePt t="10391" x="2251075" y="2800350"/>
          <p14:tracePt t="10399" x="2179638" y="2800350"/>
          <p14:tracePt t="10407" x="2124075" y="2800350"/>
          <p14:tracePt t="10415" x="2060575" y="2800350"/>
          <p14:tracePt t="10422" x="2024063" y="2800350"/>
          <p14:tracePt t="10430" x="1978025" y="2800350"/>
          <p14:tracePt t="10438" x="1968500" y="2800350"/>
          <p14:tracePt t="10446" x="1941513" y="2790825"/>
          <p14:tracePt t="10454" x="1924050" y="2781300"/>
          <p14:tracePt t="10486" x="1914525" y="2771775"/>
          <p14:tracePt t="10502" x="1914525" y="2763838"/>
          <p14:tracePt t="10518" x="1914525" y="2754313"/>
          <p14:tracePt t="10584" x="1905000" y="2744788"/>
          <p14:tracePt t="10598" x="1895475" y="2744788"/>
          <p14:tracePt t="10607" x="1887538" y="2744788"/>
          <p14:tracePt t="10623" x="1878013" y="2744788"/>
          <p14:tracePt t="10640" x="1868488" y="2744788"/>
          <p14:tracePt t="10664" x="1860550" y="2744788"/>
          <p14:tracePt t="10686" x="1851025" y="2744788"/>
          <p14:tracePt t="10696" x="1831975" y="2735263"/>
          <p14:tracePt t="10702" x="1831975" y="2727325"/>
          <p14:tracePt t="10710" x="1831975" y="2717800"/>
          <p14:tracePt t="10726" x="1831975" y="2708275"/>
          <p14:tracePt t="10750" x="1831975" y="2690813"/>
          <p14:tracePt t="10885" x="1831975" y="2698750"/>
          <p14:tracePt t="10894" x="1841500" y="2698750"/>
          <p14:tracePt t="11024" x="1851025" y="2698750"/>
          <p14:tracePt t="11046" x="1868488" y="2698750"/>
          <p14:tracePt t="11054" x="1878013" y="2698750"/>
          <p14:tracePt t="11143" x="1887538" y="2698750"/>
          <p14:tracePt t="11150" x="1887538" y="2690813"/>
          <p14:tracePt t="11213" x="1887538" y="2681288"/>
          <p14:tracePt t="11214" x="1878013" y="2681288"/>
          <p14:tracePt t="11223" x="1868488" y="2681288"/>
          <p14:tracePt t="11232" x="1841500" y="2690813"/>
          <p14:tracePt t="11248" x="1841500" y="2698750"/>
          <p14:tracePt t="11256" x="1831975" y="2698750"/>
          <p14:tracePt t="11271" x="1804988" y="2708275"/>
          <p14:tracePt t="11302" x="1795463" y="2717800"/>
          <p14:tracePt t="11368" x="1787525" y="2727325"/>
          <p14:tracePt t="11399" x="1768475" y="2727325"/>
          <p14:tracePt t="11414" x="1758950" y="2727325"/>
          <p14:tracePt t="11415" x="1751013" y="2727325"/>
          <p14:tracePt t="11426" x="1741488" y="2735263"/>
          <p14:tracePt t="11430" x="1731963" y="2735263"/>
          <p14:tracePt t="11440" x="1722438" y="2744788"/>
          <p14:tracePt t="11455" x="1714500" y="2744788"/>
          <p14:tracePt t="11462" x="1704975" y="2754313"/>
          <p14:tracePt t="11510" x="1695450" y="2754313"/>
          <p14:tracePt t="11527" x="1685925" y="2754313"/>
          <p14:tracePt t="11558" x="1677988" y="2754313"/>
          <p14:tracePt t="11583" x="1658938" y="2754313"/>
          <p14:tracePt t="11590" x="1649413" y="2754313"/>
          <p14:tracePt t="11598" x="1631950" y="2754313"/>
          <p14:tracePt t="11606" x="1604963" y="2754313"/>
          <p14:tracePt t="11614" x="1585913" y="2754313"/>
          <p14:tracePt t="11622" x="1568450" y="2771775"/>
          <p14:tracePt t="11630" x="1541463" y="2781300"/>
          <p14:tracePt t="11638" x="1531938" y="2790825"/>
          <p14:tracePt t="11647" x="1512888" y="2790825"/>
          <p14:tracePt t="11654" x="1458913" y="2808288"/>
          <p14:tracePt t="11662" x="1412875" y="2808288"/>
          <p14:tracePt t="11670" x="1376363" y="2808288"/>
          <p14:tracePt t="11680" x="1339850" y="2808288"/>
          <p14:tracePt t="11694" x="1330325" y="2808288"/>
          <p14:tracePt t="11710" x="1312863" y="2808288"/>
          <p14:tracePt t="11718" x="1303338" y="2808288"/>
          <p14:tracePt t="11742" x="1293813" y="2800350"/>
          <p14:tracePt t="11750" x="1293813" y="2790825"/>
          <p14:tracePt t="11766" x="1293813" y="2781300"/>
          <p14:tracePt t="11774" x="1293813" y="2763838"/>
          <p14:tracePt t="11901" x="1303338" y="2763838"/>
          <p14:tracePt t="11914" x="1330325" y="2763838"/>
          <p14:tracePt t="11919" x="1349375" y="2763838"/>
          <p14:tracePt t="11932" x="1385888" y="2763838"/>
          <p14:tracePt t="11934" x="1431925" y="2717800"/>
          <p14:tracePt t="11943" x="1504950" y="2662238"/>
          <p14:tracePt t="11950" x="1531938" y="2635250"/>
          <p14:tracePt t="11959" x="1576388" y="2581275"/>
          <p14:tracePt t="11966" x="1631950" y="2535238"/>
          <p14:tracePt t="11974" x="1649413" y="2525713"/>
          <p14:tracePt t="11982" x="1658938" y="2508250"/>
          <p14:tracePt t="11990" x="1677988" y="2481263"/>
          <p14:tracePt t="12094" x="1677988" y="2471738"/>
          <p14:tracePt t="12166" x="1677988" y="2462213"/>
          <p14:tracePt t="12174" x="1677988" y="2452688"/>
          <p14:tracePt t="12182" x="1677988" y="2435225"/>
          <p14:tracePt t="12191" x="1677988" y="2416175"/>
          <p14:tracePt t="12207" x="1677988" y="2408238"/>
          <p14:tracePt t="12214" x="1685925" y="2398713"/>
          <p14:tracePt t="12402" x="1677988" y="2398713"/>
          <p14:tracePt t="12464" x="1658938" y="2398713"/>
          <p14:tracePt t="12473" x="1649413" y="2398713"/>
          <p14:tracePt t="12487" x="1622425" y="2408238"/>
          <p14:tracePt t="12496" x="1604963" y="2416175"/>
          <p14:tracePt t="12506" x="1595438" y="2425700"/>
          <p14:tracePt t="12510" x="1576388" y="2444750"/>
          <p14:tracePt t="12526" x="1568450" y="2452688"/>
          <p14:tracePt t="12535" x="1558925" y="2462213"/>
          <p14:tracePt t="12688" x="1549400" y="2462213"/>
          <p14:tracePt t="12704" x="1531938" y="2462213"/>
          <p14:tracePt t="12714" x="1522413" y="2462213"/>
          <p14:tracePt t="12719" x="1512888" y="2462213"/>
          <p14:tracePt t="12728" x="1495425" y="2481263"/>
          <p14:tracePt t="12734" x="1476375" y="2498725"/>
          <p14:tracePt t="12750" x="1468438" y="2508250"/>
          <p14:tracePt t="12758" x="1458913" y="2517775"/>
          <p14:tracePt t="12774" x="1449388" y="2517775"/>
          <p14:tracePt t="12782" x="1439863" y="2525713"/>
          <p14:tracePt t="12792" x="1431925" y="2525713"/>
          <p14:tracePt t="12816" x="1422400" y="2535238"/>
          <p14:tracePt t="12849" x="1412875" y="2544763"/>
          <p14:tracePt t="12857" x="1403350" y="2544763"/>
          <p14:tracePt t="12863" x="1403350" y="2554288"/>
          <p14:tracePt t="12882" x="1385888" y="2581275"/>
          <p14:tracePt t="12887" x="1385888" y="2589213"/>
          <p14:tracePt t="12898" x="1376363" y="2608263"/>
          <p14:tracePt t="12902" x="1358900" y="2644775"/>
          <p14:tracePt t="12913" x="1339850" y="2662238"/>
          <p14:tracePt t="12919" x="1330325" y="2708275"/>
          <p14:tracePt t="12931" x="1330325" y="2717800"/>
          <p14:tracePt t="12935" x="1322388" y="2763838"/>
          <p14:tracePt t="12943" x="1322388" y="2781300"/>
          <p14:tracePt t="12953" x="1303338" y="2827338"/>
          <p14:tracePt t="12966" x="1303338" y="2863850"/>
          <p14:tracePt t="12968" x="1303338" y="2873375"/>
          <p14:tracePt t="12975" x="1303338" y="2900363"/>
          <p14:tracePt t="12982" x="1303338" y="2909888"/>
          <p14:tracePt t="12990" x="1303338" y="2917825"/>
          <p14:tracePt t="12998" x="1303338" y="2946400"/>
          <p14:tracePt t="13023" x="1303338" y="2954338"/>
          <p14:tracePt t="13039" x="1303338" y="2963863"/>
          <p14:tracePt t="13046" x="1303338" y="2982913"/>
          <p14:tracePt t="13054" x="1303338" y="2990850"/>
          <p14:tracePt t="13070" x="1303338" y="3000375"/>
          <p14:tracePt t="13079" x="1303338" y="3009900"/>
          <p14:tracePt t="13086" x="1303338" y="3017838"/>
          <p14:tracePt t="13094" x="1303338" y="3036888"/>
          <p14:tracePt t="13102" x="1303338" y="3046413"/>
          <p14:tracePt t="13111" x="1303338" y="3073400"/>
          <p14:tracePt t="13119" x="1303338" y="3082925"/>
          <p14:tracePt t="13128" x="1303338" y="3109913"/>
          <p14:tracePt t="13135" x="1303338" y="3136900"/>
          <p14:tracePt t="13143" x="1303338" y="3155950"/>
          <p14:tracePt t="13150" x="1303338" y="3163888"/>
          <p14:tracePt t="13159" x="1303338" y="3173413"/>
          <p14:tracePt t="13167" x="1303338" y="3192463"/>
          <p14:tracePt t="13175" x="1312863" y="3200400"/>
          <p14:tracePt t="13191" x="1312863" y="3209925"/>
          <p14:tracePt t="13215" x="1312863" y="3219450"/>
          <p14:tracePt t="13614" x="1312863" y="3209925"/>
          <p14:tracePt t="13646" x="1312863" y="3200400"/>
          <p14:tracePt t="13654" x="1312863" y="3182938"/>
          <p14:tracePt t="13662" x="1303338" y="3163888"/>
          <p14:tracePt t="13670" x="1293813" y="3146425"/>
          <p14:tracePt t="13680" x="1293813" y="3119438"/>
          <p14:tracePt t="13686" x="1293813" y="3100388"/>
          <p14:tracePt t="13700" x="1293813" y="3073400"/>
          <p14:tracePt t="13703" x="1293813" y="3054350"/>
          <p14:tracePt t="13711" x="1293813" y="3027363"/>
          <p14:tracePt t="13719" x="1293813" y="3009900"/>
          <p14:tracePt t="13735" x="1293813" y="2990850"/>
          <p14:tracePt t="13799" x="1285875" y="2982913"/>
          <p14:tracePt t="13935" x="1285875" y="2990850"/>
          <p14:tracePt t="13952" x="1285875" y="3009900"/>
          <p14:tracePt t="13968" x="1276350" y="3017838"/>
          <p14:tracePt t="13983" x="1276350" y="3027363"/>
          <p14:tracePt t="13993" x="1276350" y="3046413"/>
          <p14:tracePt t="13999" x="1266825" y="3063875"/>
          <p14:tracePt t="14016" x="1258888" y="3073400"/>
          <p14:tracePt t="14110" x="1258888" y="3054350"/>
          <p14:tracePt t="14118" x="1258888" y="3046413"/>
          <p14:tracePt t="14134" x="1258888" y="3036888"/>
          <p14:tracePt t="14240" x="1258888" y="3054350"/>
          <p14:tracePt t="14247" x="1249363" y="3073400"/>
          <p14:tracePt t="14264" x="1249363" y="3090863"/>
          <p14:tracePt t="14279" x="1249363" y="3100388"/>
          <p14:tracePt t="14436" x="1258888" y="3082925"/>
          <p14:tracePt t="14438" x="1258888" y="3073400"/>
          <p14:tracePt t="14446" x="1258888" y="3063875"/>
          <p14:tracePt t="14454" x="1258888" y="3054350"/>
          <p14:tracePt t="14462" x="1266825" y="3027363"/>
          <p14:tracePt t="14479" x="1276350" y="3009900"/>
          <p14:tracePt t="14495" x="1276350" y="2990850"/>
          <p14:tracePt t="14519" x="1276350" y="2982913"/>
          <p14:tracePt t="14654" x="1285875" y="2973388"/>
          <p14:tracePt t="14742" x="1293813" y="2973388"/>
          <p14:tracePt t="14766" x="1293813" y="2982913"/>
          <p14:tracePt t="14790" x="1293813" y="2990850"/>
          <p14:tracePt t="14798" x="1293813" y="3009900"/>
          <p14:tracePt t="14806" x="1303338" y="3017838"/>
          <p14:tracePt t="14838" x="1303338" y="3027363"/>
          <p14:tracePt t="14854" x="1303338" y="3046413"/>
          <p14:tracePt t="14870" x="1312863" y="3054350"/>
          <p14:tracePt t="14879" x="1312863" y="3063875"/>
          <p14:tracePt t="14894" x="1312863" y="3073400"/>
          <p14:tracePt t="14934" x="1322388" y="3082925"/>
          <p14:tracePt t="14966" x="1330325" y="3082925"/>
          <p14:tracePt t="15006" x="1339850" y="3082925"/>
          <p14:tracePt t="15038" x="1349375" y="3063875"/>
          <p14:tracePt t="15063" x="1349375" y="3054350"/>
          <p14:tracePt t="15079" x="1366838" y="3036888"/>
          <p14:tracePt t="15158" x="1376363" y="3036888"/>
          <p14:tracePt t="15182" x="1385888" y="3036888"/>
          <p14:tracePt t="15198" x="1403350" y="3036888"/>
          <p14:tracePt t="15214" x="1412875" y="3036888"/>
          <p14:tracePt t="15230" x="1422400" y="3036888"/>
          <p14:tracePt t="15278" x="1431925" y="3027363"/>
          <p14:tracePt t="15326" x="1439863" y="3009900"/>
          <p14:tracePt t="15342" x="1468438" y="3000375"/>
          <p14:tracePt t="15358" x="1468438" y="2990850"/>
          <p14:tracePt t="15374" x="1476375" y="2982913"/>
          <p14:tracePt t="15390" x="1495425" y="2973388"/>
          <p14:tracePt t="15414" x="1504950" y="2963863"/>
          <p14:tracePt t="15423" x="1512888" y="2963863"/>
          <p14:tracePt t="15439" x="1531938" y="2963863"/>
          <p14:tracePt t="15447" x="1541463" y="2954338"/>
          <p14:tracePt t="15478" x="1541463" y="2946400"/>
          <p14:tracePt t="15495" x="1549400" y="2936875"/>
          <p14:tracePt t="15518" x="1558925" y="2927350"/>
          <p14:tracePt t="15556" x="1568450" y="2917825"/>
          <p14:tracePt t="15566" x="1585913" y="2909888"/>
          <p14:tracePt t="15859" x="1595438" y="2909888"/>
          <p14:tracePt t="15868" x="1595438" y="2917825"/>
          <p14:tracePt t="16032" x="1604963" y="2927350"/>
          <p14:tracePt t="16047" x="1612900" y="2927350"/>
          <p14:tracePt t="16061" x="1622425" y="2927350"/>
          <p14:tracePt t="16062" x="1631950" y="2927350"/>
          <p14:tracePt t="16070" x="1649413" y="2927350"/>
          <p14:tracePt t="16079" x="1668463" y="2927350"/>
          <p14:tracePt t="16087" x="1677988" y="2936875"/>
          <p14:tracePt t="16097" x="1695450" y="2936875"/>
          <p14:tracePt t="16106" x="1714500" y="2946400"/>
          <p14:tracePt t="16111" x="1731963" y="2954338"/>
          <p14:tracePt t="16120" x="1758950" y="2973388"/>
          <p14:tracePt t="16128" x="1758950" y="2982913"/>
          <p14:tracePt t="16143" x="1768475" y="2990850"/>
          <p14:tracePt t="16151" x="1778000" y="2990850"/>
          <p14:tracePt t="16159" x="1787525" y="3000375"/>
          <p14:tracePt t="16178" x="1795463" y="3000375"/>
          <p14:tracePt t="16182" x="1804988" y="3009900"/>
          <p14:tracePt t="16198" x="1814513" y="3009900"/>
          <p14:tracePt t="16214" x="1824038" y="3009900"/>
          <p14:tracePt t="16222" x="1831975" y="3009900"/>
          <p14:tracePt t="16230" x="1841500" y="3009900"/>
          <p14:tracePt t="16246" x="1860550" y="3009900"/>
          <p14:tracePt t="16270" x="1868488" y="3009900"/>
          <p14:tracePt t="16456" x="1868488" y="2982913"/>
          <p14:tracePt t="16464" x="1860550" y="2973388"/>
          <p14:tracePt t="16471" x="1860550" y="2936875"/>
          <p14:tracePt t="16479" x="1860550" y="2917825"/>
          <p14:tracePt t="16486" x="1860550" y="2890838"/>
          <p14:tracePt t="16495" x="1860550" y="2873375"/>
          <p14:tracePt t="16502" x="1860550" y="2844800"/>
          <p14:tracePt t="16510" x="1860550" y="2800350"/>
          <p14:tracePt t="16518" x="1860550" y="2781300"/>
          <p14:tracePt t="16526" x="1860550" y="2754313"/>
          <p14:tracePt t="16534" x="1860550" y="2727325"/>
          <p14:tracePt t="16542" x="1860550" y="2698750"/>
          <p14:tracePt t="16552" x="1860550" y="2681288"/>
          <p14:tracePt t="16559" x="1868488" y="2644775"/>
          <p14:tracePt t="16568" x="1878013" y="2608263"/>
          <p14:tracePt t="16575" x="1887538" y="2589213"/>
          <p14:tracePt t="16587" x="1905000" y="2544763"/>
          <p14:tracePt t="16590" x="1924050" y="2517775"/>
          <p14:tracePt t="16598" x="1941513" y="2498725"/>
          <p14:tracePt t="16606" x="1960563" y="2471738"/>
          <p14:tracePt t="16616" x="1968500" y="2471738"/>
          <p14:tracePt t="16622" x="1997075" y="2444750"/>
          <p14:tracePt t="16630" x="2005013" y="2444750"/>
          <p14:tracePt t="16638" x="2014538" y="2444750"/>
          <p14:tracePt t="16671" x="2024063" y="2444750"/>
          <p14:tracePt t="16695" x="2033588" y="2444750"/>
          <p14:tracePt t="16702" x="2033588" y="2481263"/>
          <p14:tracePt t="16710" x="2033588" y="2498725"/>
          <p14:tracePt t="16718" x="2033588" y="2525713"/>
          <p14:tracePt t="16726" x="2033588" y="2544763"/>
          <p14:tracePt t="16734" x="2033588" y="2554288"/>
          <p14:tracePt t="16742" x="2033588" y="2562225"/>
          <p14:tracePt t="16750" x="2033588" y="2581275"/>
          <p14:tracePt t="16758" x="2033588" y="2589213"/>
          <p14:tracePt t="16767" x="2033588" y="2608263"/>
          <p14:tracePt t="16774" x="2033588" y="2617788"/>
          <p14:tracePt t="16782" x="2033588" y="2625725"/>
          <p14:tracePt t="16790" x="2024063" y="2635250"/>
          <p14:tracePt t="16806" x="2014538" y="2635250"/>
          <p14:tracePt t="16935" x="2014538" y="2625725"/>
          <p14:tracePt t="16943" x="2014538" y="2617788"/>
          <p14:tracePt t="16951" x="2014538" y="2608263"/>
          <p14:tracePt t="16961" x="2024063" y="2598738"/>
          <p14:tracePt t="16966" x="2024063" y="2589213"/>
          <p14:tracePt t="17014" x="2024063" y="2581275"/>
          <p14:tracePt t="17039" x="2051050" y="2581275"/>
          <p14:tracePt t="17047" x="2060575" y="2581275"/>
          <p14:tracePt t="17058" x="2087563" y="2581275"/>
          <p14:tracePt t="17062" x="2097088" y="2581275"/>
          <p14:tracePt t="17072" x="2106613" y="2581275"/>
          <p14:tracePt t="17082" x="2124075" y="2571750"/>
          <p14:tracePt t="17087" x="2143125" y="2571750"/>
          <p14:tracePt t="17103" x="2151063" y="2562225"/>
          <p14:tracePt t="17112" x="2170113" y="2562225"/>
          <p14:tracePt t="17118" x="2179638" y="2554288"/>
          <p14:tracePt t="17126" x="2187575" y="2544763"/>
          <p14:tracePt t="17134" x="2197100" y="2535238"/>
          <p14:tracePt t="17142" x="2206625" y="2535238"/>
          <p14:tracePt t="17150" x="2224088" y="2525713"/>
          <p14:tracePt t="17158" x="2233613" y="2525713"/>
          <p14:tracePt t="17166" x="2251075" y="2517775"/>
          <p14:tracePt t="17174" x="2270125" y="2498725"/>
          <p14:tracePt t="17190" x="2279650" y="2489200"/>
          <p14:tracePt t="17214" x="2297113" y="2481263"/>
          <p14:tracePt t="17223" x="2306638" y="2481263"/>
          <p14:tracePt t="17238" x="2316163" y="2481263"/>
          <p14:tracePt t="17254" x="2324100" y="2481263"/>
          <p14:tracePt t="17262" x="2370138" y="2481263"/>
          <p14:tracePt t="17270" x="2479675" y="2481263"/>
          <p14:tracePt t="17278" x="2570163" y="2481263"/>
          <p14:tracePt t="17286" x="2662238" y="2481263"/>
          <p14:tracePt t="17295" x="2716213" y="2481263"/>
          <p14:tracePt t="17302" x="2744788" y="2481263"/>
          <p14:tracePt t="17313" x="2781300" y="2481263"/>
          <p14:tracePt t="17319" x="2817813" y="2481263"/>
          <p14:tracePt t="17328" x="2835275" y="2481263"/>
          <p14:tracePt t="17335" x="2862263" y="2481263"/>
          <p14:tracePt t="17343" x="2871788" y="2481263"/>
          <p14:tracePt t="17350" x="2881313" y="2481263"/>
          <p14:tracePt t="17366" x="2889250" y="2481263"/>
          <p14:tracePt t="17422" x="2898775" y="2481263"/>
          <p14:tracePt t="17430" x="2917825" y="2471738"/>
          <p14:tracePt t="17446" x="2925763" y="2452688"/>
          <p14:tracePt t="17454" x="2925763" y="2444750"/>
          <p14:tracePt t="17470" x="2935288" y="2425700"/>
          <p14:tracePt t="17478" x="2971800" y="2408238"/>
          <p14:tracePt t="17495" x="2998788" y="2389188"/>
          <p14:tracePt t="17502" x="3027363" y="2379663"/>
          <p14:tracePt t="17510" x="3090863" y="2362200"/>
          <p14:tracePt t="17519" x="3181350" y="2362200"/>
          <p14:tracePt t="17526" x="3273425" y="2343150"/>
          <p14:tracePt t="17535" x="3382963" y="2335213"/>
          <p14:tracePt t="17542" x="3500438" y="2316163"/>
          <p14:tracePt t="17551" x="3646488" y="2316163"/>
          <p14:tracePt t="17558" x="3802063" y="2316163"/>
          <p14:tracePt t="17566" x="3975100" y="2289175"/>
          <p14:tracePt t="17574" x="4157663" y="2270125"/>
          <p14:tracePt t="17582" x="4340225" y="2262188"/>
          <p14:tracePt t="17592" x="4530725" y="2262188"/>
          <p14:tracePt t="17602" x="4695825" y="2262188"/>
          <p14:tracePt t="17607" x="4840288" y="2262188"/>
          <p14:tracePt t="17619" x="4968875" y="2262188"/>
          <p14:tracePt t="17622" x="5078413" y="2262188"/>
          <p14:tracePt t="17631" x="5151438" y="2262188"/>
          <p14:tracePt t="17638" x="5224463" y="2262188"/>
          <p14:tracePt t="17646" x="5287963" y="2262188"/>
          <p14:tracePt t="17654" x="5360988" y="2279650"/>
          <p14:tracePt t="17663" x="5405438" y="2289175"/>
          <p14:tracePt t="17670" x="5451475" y="2298700"/>
          <p14:tracePt t="17682" x="5487988" y="2306638"/>
          <p14:tracePt t="17686" x="5507038" y="2306638"/>
          <p14:tracePt t="17695" x="5534025" y="2306638"/>
          <p14:tracePt t="17702" x="5551488" y="2306638"/>
          <p14:tracePt t="17710" x="5580063" y="2306638"/>
          <p14:tracePt t="17718" x="5588000" y="2306638"/>
          <p14:tracePt t="17726" x="5607050" y="2306638"/>
          <p14:tracePt t="17734" x="5634038" y="2306638"/>
          <p14:tracePt t="17742" x="5653088" y="2306638"/>
          <p14:tracePt t="17750" x="5670550" y="2306638"/>
          <p14:tracePt t="17758" x="5697538" y="2306638"/>
          <p14:tracePt t="17766" x="5716588" y="2306638"/>
          <p14:tracePt t="17775" x="5753100" y="2289175"/>
          <p14:tracePt t="17782" x="5780088" y="2279650"/>
          <p14:tracePt t="17790" x="5797550" y="2262188"/>
          <p14:tracePt t="17798" x="5834063" y="2243138"/>
          <p14:tracePt t="17806" x="5853113" y="2225675"/>
          <p14:tracePt t="17814" x="5870575" y="2216150"/>
          <p14:tracePt t="17822" x="5889625" y="2206625"/>
          <p14:tracePt t="17830" x="5907088" y="2197100"/>
          <p14:tracePt t="17838" x="5926138" y="2179638"/>
          <p14:tracePt t="17855" x="5935663" y="2170113"/>
          <p14:tracePt t="17863" x="5953125" y="2160588"/>
          <p14:tracePt t="17881" x="5980113" y="2143125"/>
          <p14:tracePt t="17895" x="5999163" y="2143125"/>
          <p14:tracePt t="17902" x="6016625" y="2143125"/>
          <p14:tracePt t="17911" x="6035675" y="2143125"/>
          <p14:tracePt t="17918" x="6053138" y="2143125"/>
          <p14:tracePt t="17928" x="6072188" y="2143125"/>
          <p14:tracePt t="17934" x="6099175" y="2143125"/>
          <p14:tracePt t="17942" x="6116638" y="2143125"/>
          <p14:tracePt t="17950" x="6145213" y="2143125"/>
          <p14:tracePt t="17959" x="6189663" y="2143125"/>
          <p14:tracePt t="17966" x="6208713" y="2143125"/>
          <p14:tracePt t="17975" x="6235700" y="2143125"/>
          <p14:tracePt t="17982" x="6254750" y="2152650"/>
          <p14:tracePt t="17990" x="6281738" y="2170113"/>
          <p14:tracePt t="17999" x="6318250" y="2197100"/>
          <p14:tracePt t="18007" x="6335713" y="2206625"/>
          <p14:tracePt t="18017" x="6345238" y="2216150"/>
          <p14:tracePt t="18025" x="6362700" y="2233613"/>
          <p14:tracePt t="18031" x="6372225" y="2243138"/>
          <p14:tracePt t="18039" x="6381750" y="2262188"/>
          <p14:tracePt t="18047" x="6391275" y="2262188"/>
          <p14:tracePt t="18055" x="6399213" y="2270125"/>
          <p14:tracePt t="18073" x="6408738" y="2279650"/>
          <p14:tracePt t="18081" x="6418263" y="2279650"/>
          <p14:tracePt t="18087" x="6427788" y="2289175"/>
          <p14:tracePt t="18105" x="6435725" y="2289175"/>
          <p14:tracePt t="18111" x="6454775" y="2289175"/>
          <p14:tracePt t="18118" x="6464300" y="2289175"/>
          <p14:tracePt t="18126" x="6472238" y="2289175"/>
          <p14:tracePt t="18134" x="6500813" y="2289175"/>
          <p14:tracePt t="18142" x="6518275" y="2289175"/>
          <p14:tracePt t="18150" x="6527800" y="2289175"/>
          <p14:tracePt t="18158" x="6545263" y="2279650"/>
          <p14:tracePt t="18167" x="6554788" y="2279650"/>
          <p14:tracePt t="18175" x="6554788" y="2270125"/>
          <p14:tracePt t="18184" x="6573838" y="2262188"/>
          <p14:tracePt t="18191" x="6581775" y="2262188"/>
          <p14:tracePt t="18198" x="6591300" y="2262188"/>
          <p14:tracePt t="18207" x="6610350" y="2252663"/>
          <p14:tracePt t="18223" x="6627813" y="2252663"/>
          <p14:tracePt t="18232" x="6637338" y="2252663"/>
          <p14:tracePt t="18242" x="6654800" y="2252663"/>
          <p14:tracePt t="18246" x="6681788" y="2252663"/>
          <p14:tracePt t="18258" x="6691313" y="2252663"/>
          <p14:tracePt t="18262" x="6710363" y="2252663"/>
          <p14:tracePt t="18270" x="6727825" y="2252663"/>
          <p14:tracePt t="18279" x="6764338" y="2252663"/>
          <p14:tracePt t="18286" x="6791325" y="2252663"/>
          <p14:tracePt t="18295" x="6827838" y="2252663"/>
          <p14:tracePt t="18302" x="6873875" y="2252663"/>
          <p14:tracePt t="18310" x="6892925" y="2252663"/>
          <p14:tracePt t="18318" x="6929438" y="2252663"/>
          <p14:tracePt t="18327" x="6956425" y="2252663"/>
          <p14:tracePt t="18334" x="6964363" y="2252663"/>
          <p14:tracePt t="18342" x="6983413" y="2252663"/>
          <p14:tracePt t="18352" x="7000875" y="2252663"/>
          <p14:tracePt t="18358" x="7010400" y="2252663"/>
          <p14:tracePt t="18374" x="7019925" y="2252663"/>
          <p14:tracePt t="18398" x="7029450" y="2243138"/>
          <p14:tracePt t="18454" x="7037388" y="2233613"/>
          <p14:tracePt t="18471" x="7046913" y="2233613"/>
          <p14:tracePt t="18479" x="7056438" y="2225675"/>
          <p14:tracePt t="18507" x="7065963" y="2216150"/>
          <p14:tracePt t="18526" x="7083425" y="2197100"/>
          <p14:tracePt t="18550" x="7092950" y="2197100"/>
          <p14:tracePt t="18599" x="7102475" y="2197100"/>
          <p14:tracePt t="18614" x="7119938" y="2197100"/>
          <p14:tracePt t="18622" x="7129463" y="2197100"/>
          <p14:tracePt t="18638" x="7138988" y="2197100"/>
          <p14:tracePt t="18646" x="7146925" y="2197100"/>
          <p14:tracePt t="18654" x="7156450" y="2197100"/>
          <p14:tracePt t="18663" x="7183438" y="2197100"/>
          <p14:tracePt t="18694" x="7192963" y="2206625"/>
          <p14:tracePt t="18702" x="7202488" y="2206625"/>
          <p14:tracePt t="18728" x="7212013" y="2206625"/>
          <p14:tracePt t="18750" x="7219950" y="2216150"/>
          <p14:tracePt t="18806" x="7219950" y="2225675"/>
          <p14:tracePt t="18814" x="7219950" y="2233613"/>
          <p14:tracePt t="18822" x="7212013" y="2233613"/>
          <p14:tracePt t="18846" x="7202488" y="2243138"/>
          <p14:tracePt t="18862" x="7183438" y="2252663"/>
          <p14:tracePt t="18870" x="7175500" y="2252663"/>
          <p14:tracePt t="18919" x="7165975" y="2262188"/>
          <p14:tracePt t="19294" x="7146925" y="2262188"/>
          <p14:tracePt t="19310" x="7138988" y="2262188"/>
          <p14:tracePt t="19326" x="7129463" y="2262188"/>
          <p14:tracePt t="19342" x="7119938" y="2262188"/>
          <p14:tracePt t="19350" x="7092950" y="2270125"/>
          <p14:tracePt t="19367" x="7083425" y="2270125"/>
          <p14:tracePt t="19374" x="7046913" y="2270125"/>
          <p14:tracePt t="19382" x="7029450" y="2270125"/>
          <p14:tracePt t="19390" x="7019925" y="2270125"/>
          <p14:tracePt t="19398" x="7000875" y="2270125"/>
          <p14:tracePt t="19406" x="6964363" y="2270125"/>
          <p14:tracePt t="19414" x="6937375" y="2270125"/>
          <p14:tracePt t="19422" x="6910388" y="2270125"/>
          <p14:tracePt t="19430" x="6892925" y="2270125"/>
          <p14:tracePt t="19438" x="6856413" y="2270125"/>
          <p14:tracePt t="19446" x="6846888" y="2270125"/>
          <p14:tracePt t="19454" x="6810375" y="2270125"/>
          <p14:tracePt t="19462" x="6783388" y="2270125"/>
          <p14:tracePt t="19470" x="6764338" y="2270125"/>
          <p14:tracePt t="19478" x="6718300" y="2270125"/>
          <p14:tracePt t="19486" x="6700838" y="2270125"/>
          <p14:tracePt t="19495" x="6673850" y="2262188"/>
          <p14:tracePt t="19502" x="6627813" y="2262188"/>
          <p14:tracePt t="19510" x="6610350" y="2252663"/>
          <p14:tracePt t="19518" x="6581775" y="2252663"/>
          <p14:tracePt t="19526" x="6564313" y="2233613"/>
          <p14:tracePt t="19536" x="6518275" y="2225675"/>
          <p14:tracePt t="19542" x="6481763" y="2225675"/>
          <p14:tracePt t="19552" x="6454775" y="2225675"/>
          <p14:tracePt t="19559" x="6399213" y="2225675"/>
          <p14:tracePt t="19566" x="6335713" y="2225675"/>
          <p14:tracePt t="19574" x="6299200" y="2225675"/>
          <p14:tracePt t="19583" x="6262688" y="2225675"/>
          <p14:tracePt t="19590" x="6218238" y="2225675"/>
          <p14:tracePt t="19598" x="6189663" y="2225675"/>
          <p14:tracePt t="19606" x="6162675" y="2225675"/>
          <p14:tracePt t="19615" x="6145213" y="2225675"/>
          <p14:tracePt t="19622" x="6108700" y="2225675"/>
          <p14:tracePt t="19638" x="6099175" y="2233613"/>
          <p14:tracePt t="19646" x="6072188" y="2243138"/>
          <p14:tracePt t="19664" x="6053138" y="2252663"/>
          <p14:tracePt t="19686" x="6043613" y="2252663"/>
          <p14:tracePt t="19710" x="6035675" y="2262188"/>
          <p14:tracePt t="19824" x="6026150" y="2262188"/>
          <p14:tracePt t="19839" x="6016625" y="2243138"/>
          <p14:tracePt t="19847" x="6016625" y="2233613"/>
          <p14:tracePt t="19855" x="6016625" y="2225675"/>
          <p14:tracePt t="19880" x="6016625" y="2197100"/>
          <p14:tracePt t="20007" x="6016625" y="2225675"/>
          <p14:tracePt t="20014" x="6016625" y="2243138"/>
          <p14:tracePt t="20022" x="6026150" y="2243138"/>
          <p14:tracePt t="20030" x="6035675" y="2262188"/>
          <p14:tracePt t="20039" x="6035675" y="2270125"/>
          <p14:tracePt t="20046" x="6053138" y="2289175"/>
          <p14:tracePt t="20063" x="6062663" y="2306638"/>
          <p14:tracePt t="20071" x="6072188" y="2316163"/>
          <p14:tracePt t="20118" x="6080125" y="2316163"/>
          <p14:tracePt t="20134" x="6099175" y="2316163"/>
          <p14:tracePt t="20150" x="6108700" y="2316163"/>
          <p14:tracePt t="20158" x="6126163" y="2316163"/>
          <p14:tracePt t="20167" x="6145213" y="2298700"/>
          <p14:tracePt t="20175" x="6162675" y="2279650"/>
          <p14:tracePt t="20185" x="6172200" y="2270125"/>
          <p14:tracePt t="20190" x="6189663" y="2216150"/>
          <p14:tracePt t="20198" x="6199188" y="2216150"/>
          <p14:tracePt t="20212" x="6208713" y="2206625"/>
          <p14:tracePt t="20215" x="6218238" y="2189163"/>
          <p14:tracePt t="20224" x="6218238" y="2179638"/>
          <p14:tracePt t="20230" x="6226175" y="2160588"/>
          <p14:tracePt t="20336" x="6235700" y="2170113"/>
          <p14:tracePt t="20344" x="6235700" y="2179638"/>
          <p14:tracePt t="20352" x="6235700" y="2197100"/>
          <p14:tracePt t="20360" x="6235700" y="2216150"/>
          <p14:tracePt t="20368" x="6235700" y="2233613"/>
          <p14:tracePt t="20374" x="6235700" y="2262188"/>
          <p14:tracePt t="20382" x="6245225" y="2270125"/>
          <p14:tracePt t="20390" x="6245225" y="2298700"/>
          <p14:tracePt t="20398" x="6245225" y="2306638"/>
          <p14:tracePt t="20406" x="6254750" y="2335213"/>
          <p14:tracePt t="20422" x="6254750" y="2343150"/>
          <p14:tracePt t="20430" x="6254750" y="2362200"/>
          <p14:tracePt t="20447" x="6262688" y="2371725"/>
          <p14:tracePt t="20464" x="6262688" y="2389188"/>
          <p14:tracePt t="20496" x="6262688" y="2398713"/>
          <p14:tracePt t="20574" x="6262688" y="2408238"/>
          <p14:tracePt t="20671" x="6272213" y="2435225"/>
          <p14:tracePt t="20686" x="6281738" y="2444750"/>
          <p14:tracePt t="20695" x="6281738" y="2452688"/>
          <p14:tracePt t="20702" x="6291263" y="2452688"/>
          <p14:tracePt t="20710" x="6326188" y="2471738"/>
          <p14:tracePt t="20718" x="6354763" y="2489200"/>
          <p14:tracePt t="20728" x="6381750" y="2535238"/>
          <p14:tracePt t="20735" x="6391275" y="2544763"/>
          <p14:tracePt t="20747" x="6418263" y="2571750"/>
          <p14:tracePt t="20750" x="6427788" y="2589213"/>
          <p14:tracePt t="20758" x="6435725" y="2617788"/>
          <p14:tracePt t="20766" x="6445250" y="2635250"/>
          <p14:tracePt t="20774" x="6445250" y="2671763"/>
          <p14:tracePt t="20782" x="6472238" y="2698750"/>
          <p14:tracePt t="20790" x="6472238" y="2717800"/>
          <p14:tracePt t="20798" x="6472238" y="2727325"/>
          <p14:tracePt t="20807" x="6472238" y="2735263"/>
          <p14:tracePt t="20815" x="6472238" y="2754313"/>
          <p14:tracePt t="20824" x="6472238" y="2763838"/>
          <p14:tracePt t="20839" x="6472238" y="2771775"/>
          <p14:tracePt t="20847" x="6472238" y="2781300"/>
          <p14:tracePt t="20978" x="6472238" y="2763838"/>
          <p14:tracePt t="20990" x="6464300" y="2754313"/>
          <p14:tracePt t="20998" x="6464300" y="2735263"/>
          <p14:tracePt t="21006" x="6454775" y="2735263"/>
          <p14:tracePt t="21014" x="6435725" y="2717800"/>
          <p14:tracePt t="21022" x="6427788" y="2717800"/>
          <p14:tracePt t="21030" x="6418263" y="2708275"/>
          <p14:tracePt t="21038" x="6391275" y="2708275"/>
          <p14:tracePt t="21046" x="6354763" y="2708275"/>
          <p14:tracePt t="21054" x="6326188" y="2690813"/>
          <p14:tracePt t="21063" x="6272213" y="2690813"/>
          <p14:tracePt t="21070" x="6172200" y="2690813"/>
          <p14:tracePt t="21078" x="6080125" y="2690813"/>
          <p14:tracePt t="21086" x="5972175" y="2690813"/>
          <p14:tracePt t="21095" x="5862638" y="2690813"/>
          <p14:tracePt t="21102" x="5716588" y="2708275"/>
          <p14:tracePt t="21117" x="5580063" y="2744788"/>
          <p14:tracePt t="21118" x="5434013" y="2790825"/>
          <p14:tracePt t="21126" x="5305425" y="2827338"/>
          <p14:tracePt t="21134" x="5205413" y="2854325"/>
          <p14:tracePt t="21142" x="5114925" y="2890838"/>
          <p14:tracePt t="21150" x="5049838" y="2900363"/>
          <p14:tracePt t="21158" x="4978400" y="2917825"/>
          <p14:tracePt t="21166" x="4941888" y="2927350"/>
          <p14:tracePt t="21174" x="4895850" y="2946400"/>
          <p14:tracePt t="21184" x="4868863" y="2954338"/>
          <p14:tracePt t="21190" x="4832350" y="2954338"/>
          <p14:tracePt t="21198" x="4795838" y="2973388"/>
          <p14:tracePt t="21207" x="4759325" y="2982913"/>
          <p14:tracePt t="21214" x="4730750" y="2982913"/>
          <p14:tracePt t="21222" x="4695825" y="2982913"/>
          <p14:tracePt t="21230" x="4640263" y="3000375"/>
          <p14:tracePt t="21238" x="4613275" y="3000375"/>
          <p14:tracePt t="21246" x="4567238" y="3000375"/>
          <p14:tracePt t="21254" x="4513263" y="3009900"/>
          <p14:tracePt t="21263" x="4457700" y="3027363"/>
          <p14:tracePt t="21270" x="4403725" y="3027363"/>
          <p14:tracePt t="21278" x="4321175" y="3027363"/>
          <p14:tracePt t="21287" x="4248150" y="3027363"/>
          <p14:tracePt t="21296" x="4194175" y="3027363"/>
          <p14:tracePt t="21303" x="4157663" y="3027363"/>
          <p14:tracePt t="21311" x="4111625" y="3027363"/>
          <p14:tracePt t="21319" x="4084638" y="3027363"/>
          <p14:tracePt t="21326" x="4038600" y="3027363"/>
          <p14:tracePt t="21334" x="4011613" y="3027363"/>
          <p14:tracePt t="21342" x="3984625" y="3027363"/>
          <p14:tracePt t="21350" x="3956050" y="3027363"/>
          <p14:tracePt t="21359" x="3938588" y="3017838"/>
          <p14:tracePt t="21367" x="3902075" y="3009900"/>
          <p14:tracePt t="21374" x="3883025" y="3000375"/>
          <p14:tracePt t="21382" x="3856038" y="2982913"/>
          <p14:tracePt t="21390" x="3829050" y="2963863"/>
          <p14:tracePt t="21398" x="3783013" y="2954338"/>
          <p14:tracePt t="21406" x="3729038" y="2946400"/>
          <p14:tracePt t="21414" x="3683000" y="2946400"/>
          <p14:tracePt t="21422" x="3646488" y="2946400"/>
          <p14:tracePt t="21430" x="3600450" y="2946400"/>
          <p14:tracePt t="21439" x="3573463" y="2946400"/>
          <p14:tracePt t="21448" x="3556000" y="2946400"/>
          <p14:tracePt t="21456" x="3546475" y="2946400"/>
          <p14:tracePt t="21464" x="3527425" y="2946400"/>
          <p14:tracePt t="21471" x="3509963" y="2946400"/>
          <p14:tracePt t="21487" x="3482975" y="2954338"/>
          <p14:tracePt t="21498" x="3473450" y="2963863"/>
          <p14:tracePt t="21504" x="3455988" y="2973388"/>
          <p14:tracePt t="21510" x="3436938" y="2982913"/>
          <p14:tracePt t="21518" x="3400425" y="3000375"/>
          <p14:tracePt t="21526" x="3400425" y="3009900"/>
          <p14:tracePt t="21535" x="3382963" y="3017838"/>
          <p14:tracePt t="21542" x="3373438" y="3017838"/>
          <p14:tracePt t="21552" x="3354388" y="3036888"/>
          <p14:tracePt t="21558" x="3336925" y="3046413"/>
          <p14:tracePt t="21566" x="3327400" y="3054350"/>
          <p14:tracePt t="21575" x="3309938" y="3054350"/>
          <p14:tracePt t="21584" x="3290888" y="3063875"/>
          <p14:tracePt t="21590" x="3254375" y="3073400"/>
          <p14:tracePt t="21598" x="3217863" y="3090863"/>
          <p14:tracePt t="21606" x="3163888" y="3090863"/>
          <p14:tracePt t="21616" x="3108325" y="3100388"/>
          <p14:tracePt t="21622" x="3035300" y="3100388"/>
          <p14:tracePt t="21630" x="2971800" y="3100388"/>
          <p14:tracePt t="21638" x="2898775" y="3100388"/>
          <p14:tracePt t="21646" x="2825750" y="3100388"/>
          <p14:tracePt t="21654" x="2771775" y="3100388"/>
          <p14:tracePt t="21662" x="2716213" y="3100388"/>
          <p14:tracePt t="21670" x="2689225" y="3100388"/>
          <p14:tracePt t="21679" x="2643188" y="3100388"/>
          <p14:tracePt t="21686" x="2589213" y="3100388"/>
          <p14:tracePt t="21695" x="2562225" y="3082925"/>
          <p14:tracePt t="21702" x="2543175" y="3082925"/>
          <p14:tracePt t="21710" x="2498725" y="3063875"/>
          <p14:tracePt t="21718" x="2489200" y="3063875"/>
          <p14:tracePt t="21731" x="2470150" y="3046413"/>
          <p14:tracePt t="21734" x="2462213" y="3036888"/>
          <p14:tracePt t="21742" x="2452688" y="3027363"/>
          <p14:tracePt t="21759" x="2443163" y="3027363"/>
          <p14:tracePt t="21782" x="2425700" y="3027363"/>
          <p14:tracePt t="21838" x="2416175" y="3027363"/>
          <p14:tracePt t="21942" x="2406650" y="3027363"/>
          <p14:tracePt t="21982" x="2397125" y="3027363"/>
          <p14:tracePt t="22039" x="2389188" y="3036888"/>
          <p14:tracePt t="22183" x="2379663" y="3036888"/>
          <p14:tracePt t="22233" x="2379663" y="3027363"/>
          <p14:tracePt t="22263" x="2379663" y="3017838"/>
          <p14:tracePt t="22271" x="2379663" y="3009900"/>
          <p14:tracePt t="22279" x="2389188" y="3000375"/>
          <p14:tracePt t="22296" x="2389188" y="2990850"/>
          <p14:tracePt t="22306" x="2397125" y="2982913"/>
          <p14:tracePt t="22319" x="2406650" y="2973388"/>
          <p14:tracePt t="22358" x="2406650" y="2963863"/>
          <p14:tracePt t="22366" x="2416175" y="2954338"/>
          <p14:tracePt t="22398" x="2416175" y="2936875"/>
          <p14:tracePt t="22406" x="2416175" y="2927350"/>
          <p14:tracePt t="22414" x="2416175" y="2909888"/>
          <p14:tracePt t="22422" x="2416175" y="2881313"/>
          <p14:tracePt t="22430" x="2416175" y="2873375"/>
          <p14:tracePt t="22438" x="2416175" y="2863850"/>
          <p14:tracePt t="22446" x="2416175" y="2844800"/>
          <p14:tracePt t="22454" x="2416175" y="2836863"/>
          <p14:tracePt t="22463" x="2416175" y="2827338"/>
          <p14:tracePt t="22470" x="2416175" y="2808288"/>
          <p14:tracePt t="22478" x="2416175" y="2800350"/>
          <p14:tracePt t="22495" x="2416175" y="2790825"/>
          <p14:tracePt t="22760" x="2433638" y="2781300"/>
          <p14:tracePt t="22768" x="2452688" y="2771775"/>
          <p14:tracePt t="22778" x="2470150" y="2771775"/>
          <p14:tracePt t="22785" x="2506663" y="2771775"/>
          <p14:tracePt t="22791" x="2543175" y="2754313"/>
          <p14:tracePt t="22798" x="2579688" y="2744788"/>
          <p14:tracePt t="22806" x="2616200" y="2735263"/>
          <p14:tracePt t="22814" x="2635250" y="2735263"/>
          <p14:tracePt t="22822" x="2652713" y="2727325"/>
          <p14:tracePt t="22830" x="2716213" y="2698750"/>
          <p14:tracePt t="22846" x="2716213" y="2690813"/>
          <p14:tracePt t="22854" x="2735263" y="2681288"/>
          <p14:tracePt t="22864" x="2744788" y="2681288"/>
          <p14:tracePt t="22870" x="2752725" y="2681288"/>
          <p14:tracePt t="22910" x="2762250" y="2671763"/>
          <p14:tracePt t="22942" x="2771775" y="2662238"/>
          <p14:tracePt t="23032" x="2771775" y="2654300"/>
          <p14:tracePt t="23048" x="2771775" y="2644775"/>
          <p14:tracePt t="23071" x="2752725" y="2625725"/>
          <p14:tracePt t="23078" x="2744788" y="2617788"/>
          <p14:tracePt t="23094" x="2735263" y="2608263"/>
          <p14:tracePt t="23103" x="2725738" y="2589213"/>
          <p14:tracePt t="23110" x="2708275" y="2562225"/>
          <p14:tracePt t="23118" x="2698750" y="2562225"/>
          <p14:tracePt t="23134" x="2689225" y="2535238"/>
          <p14:tracePt t="23142" x="2689225" y="2525713"/>
          <p14:tracePt t="23150" x="2679700" y="2517775"/>
          <p14:tracePt t="23158" x="2679700" y="2498725"/>
          <p14:tracePt t="23166" x="2662238" y="2481263"/>
          <p14:tracePt t="23182" x="2652713" y="2471738"/>
          <p14:tracePt t="23215" x="2652713" y="2462213"/>
          <p14:tracePt t="23328" x="2643188" y="2462213"/>
          <p14:tracePt t="23344" x="2643188" y="2471738"/>
          <p14:tracePt t="23376" x="2643188" y="2481263"/>
          <p14:tracePt t="23406" x="2643188" y="2489200"/>
          <p14:tracePt t="23504" x="2643188" y="2481263"/>
          <p14:tracePt t="23513" x="2643188" y="2471738"/>
          <p14:tracePt t="23519" x="2643188" y="2452688"/>
          <p14:tracePt t="23526" x="2643188" y="2444750"/>
          <p14:tracePt t="23551" x="2643188" y="2435225"/>
          <p14:tracePt t="23568" x="2643188" y="2416175"/>
          <p14:tracePt t="23718" x="2643188" y="2435225"/>
          <p14:tracePt t="23726" x="2643188" y="2444750"/>
          <p14:tracePt t="23832" x="2643188" y="2435225"/>
          <p14:tracePt t="23839" x="2643188" y="2416175"/>
          <p14:tracePt t="23847" x="2643188" y="2408238"/>
          <p14:tracePt t="23863" x="2643188" y="2398713"/>
          <p14:tracePt t="23886" x="2643188" y="2389188"/>
          <p14:tracePt t="23992" x="2643188" y="2398713"/>
          <p14:tracePt t="24000" x="2643188" y="2416175"/>
          <p14:tracePt t="24011" x="2643188" y="2444750"/>
          <p14:tracePt t="24014" x="2643188" y="2452688"/>
          <p14:tracePt t="24023" x="2643188" y="2481263"/>
          <p14:tracePt t="24031" x="2643188" y="2489200"/>
          <p14:tracePt t="24079" x="2643188" y="2498725"/>
          <p14:tracePt t="24104" x="2652713" y="2498725"/>
          <p14:tracePt t="24111" x="2652713" y="2481263"/>
          <p14:tracePt t="24118" x="2652713" y="2452688"/>
          <p14:tracePt t="24126" x="2652713" y="2435225"/>
          <p14:tracePt t="24134" x="2652713" y="2408238"/>
          <p14:tracePt t="24142" x="2652713" y="2398713"/>
          <p14:tracePt t="24150" x="2652713" y="2389188"/>
          <p14:tracePt t="24158" x="2652713" y="2371725"/>
          <p14:tracePt t="24166" x="2652713" y="2352675"/>
          <p14:tracePt t="24174" x="2652713" y="2343150"/>
          <p14:tracePt t="24182" x="2652713" y="2335213"/>
          <p14:tracePt t="24190" x="2652713" y="2325688"/>
          <p14:tracePt t="24214" x="2652713" y="2316163"/>
          <p14:tracePt t="24278" x="2652713" y="2325688"/>
          <p14:tracePt t="24286" x="2652713" y="2362200"/>
          <p14:tracePt t="24294" x="2652713" y="2389188"/>
          <p14:tracePt t="24303" x="2652713" y="2416175"/>
          <p14:tracePt t="24312" x="2652713" y="2425700"/>
          <p14:tracePt t="24321" x="2652713" y="2452688"/>
          <p14:tracePt t="24326" x="2652713" y="2471738"/>
          <p14:tracePt t="24334" x="2662238" y="2481263"/>
          <p14:tracePt t="24382" x="2671763" y="2489200"/>
          <p14:tracePt t="24422" x="2679700" y="2471738"/>
          <p14:tracePt t="24430" x="2679700" y="2462213"/>
          <p14:tracePt t="24438" x="2679700" y="2452688"/>
          <p14:tracePt t="24446" x="2679700" y="2444750"/>
          <p14:tracePt t="24462" x="2679700" y="2425700"/>
          <p14:tracePt t="24478" x="2679700" y="2416175"/>
          <p14:tracePt t="24784" x="2679700" y="2425700"/>
          <p14:tracePt t="24801" x="2679700" y="2452688"/>
          <p14:tracePt t="24952" x="2679700" y="2462213"/>
          <p14:tracePt t="24968" x="2689225" y="2462213"/>
          <p14:tracePt t="24984" x="2698750" y="2462213"/>
          <p14:tracePt t="25000" x="2708275" y="2462213"/>
          <p14:tracePt t="25008" x="2752725" y="2462213"/>
          <p14:tracePt t="25014" x="2781300" y="2452688"/>
          <p14:tracePt t="25022" x="2808288" y="2452688"/>
          <p14:tracePt t="25030" x="2871788" y="2435225"/>
          <p14:tracePt t="25038" x="2925763" y="2435225"/>
          <p14:tracePt t="25046" x="2981325" y="2425700"/>
          <p14:tracePt t="25056" x="3044825" y="2425700"/>
          <p14:tracePt t="25062" x="3100388" y="2425700"/>
          <p14:tracePt t="25070" x="3154363" y="2425700"/>
          <p14:tracePt t="25078" x="3208338" y="2425700"/>
          <p14:tracePt t="25086" x="3263900" y="2425700"/>
          <p14:tracePt t="25095" x="3309938" y="2425700"/>
          <p14:tracePt t="25104" x="3363913" y="2425700"/>
          <p14:tracePt t="25113" x="3419475" y="2425700"/>
          <p14:tracePt t="25119" x="3455988" y="2425700"/>
          <p14:tracePt t="25128" x="3500438" y="2425700"/>
          <p14:tracePt t="25136" x="3556000" y="2425700"/>
          <p14:tracePt t="25143" x="3619500" y="2452688"/>
          <p14:tracePt t="25151" x="3665538" y="2481263"/>
          <p14:tracePt t="25163" x="3738563" y="2489200"/>
          <p14:tracePt t="25166" x="3802063" y="2525713"/>
          <p14:tracePt t="25174" x="3865563" y="2554288"/>
          <p14:tracePt t="25183" x="3948113" y="2589213"/>
          <p14:tracePt t="25201" x="4138613" y="2644775"/>
          <p14:tracePt t="25213" x="4230688" y="2662238"/>
          <p14:tracePt t="25216" x="4340225" y="2671763"/>
          <p14:tracePt t="25223" x="4440238" y="2671763"/>
          <p14:tracePt t="25230" x="4530725" y="2690813"/>
          <p14:tracePt t="25238" x="4622800" y="2717800"/>
          <p14:tracePt t="25246" x="4686300" y="2717800"/>
          <p14:tracePt t="25256" x="4740275" y="2717800"/>
          <p14:tracePt t="25262" x="4795838" y="2717800"/>
          <p14:tracePt t="25270" x="4813300" y="2717800"/>
          <p14:tracePt t="25278" x="4832350" y="2717800"/>
          <p14:tracePt t="25286" x="4840288" y="2727325"/>
          <p14:tracePt t="25342" x="4849813" y="2727325"/>
          <p14:tracePt t="25358" x="4849813" y="2735263"/>
          <p14:tracePt t="25374" x="4859338" y="2735263"/>
          <p14:tracePt t="25382" x="4859338" y="2744788"/>
          <p14:tracePt t="25390" x="4876800" y="2763838"/>
          <p14:tracePt t="25398" x="4895850" y="2771775"/>
          <p14:tracePt t="25406" x="4913313" y="2781300"/>
          <p14:tracePt t="25414" x="4949825" y="2817813"/>
          <p14:tracePt t="25422" x="4978400" y="2827338"/>
          <p14:tracePt t="25430" x="5005388" y="2854325"/>
          <p14:tracePt t="25438" x="5041900" y="2873375"/>
          <p14:tracePt t="25446" x="5068888" y="2909888"/>
          <p14:tracePt t="25454" x="5086350" y="2917825"/>
          <p14:tracePt t="25462" x="5122863" y="2936875"/>
          <p14:tracePt t="25470" x="5151438" y="2973388"/>
          <p14:tracePt t="25480" x="5168900" y="2990850"/>
          <p14:tracePt t="25486" x="5187950" y="3009900"/>
          <p14:tracePt t="25495" x="5214938" y="3027363"/>
          <p14:tracePt t="25502" x="5224463" y="3073400"/>
          <p14:tracePt t="25511" x="5241925" y="3100388"/>
          <p14:tracePt t="25518" x="5260975" y="3119438"/>
          <p14:tracePt t="25526" x="5297488" y="3163888"/>
          <p14:tracePt t="25536" x="5305425" y="3182938"/>
          <p14:tracePt t="25542" x="5341938" y="3228975"/>
          <p14:tracePt t="25550" x="5341938" y="3236913"/>
          <p14:tracePt t="25558" x="5351463" y="3265488"/>
          <p14:tracePt t="25568" x="5387975" y="3292475"/>
          <p14:tracePt t="25574" x="5397500" y="3302000"/>
          <p14:tracePt t="25583" x="5405438" y="3319463"/>
          <p14:tracePt t="25591" x="5424488" y="3338513"/>
          <p14:tracePt t="25599" x="5441950" y="3355975"/>
          <p14:tracePt t="25608" x="5441950" y="3365500"/>
          <p14:tracePt t="25617" x="5451475" y="3375025"/>
          <p14:tracePt t="25624" x="5461000" y="3382963"/>
          <p14:tracePt t="25639" x="5487988" y="3419475"/>
          <p14:tracePt t="25662" x="5487988" y="3446463"/>
          <p14:tracePt t="25670" x="5487988" y="3455988"/>
          <p14:tracePt t="25686" x="5487988" y="3465513"/>
          <p14:tracePt t="25697" x="5487988" y="3492500"/>
          <p14:tracePt t="25702" x="5497513" y="3502025"/>
          <p14:tracePt t="25718" x="5514975" y="3548063"/>
          <p14:tracePt t="25734" x="5524500" y="3565525"/>
          <p14:tracePt t="25742" x="5524500" y="3584575"/>
          <p14:tracePt t="25750" x="5534025" y="3584575"/>
          <p14:tracePt t="25758" x="5543550" y="3611563"/>
          <p14:tracePt t="25766" x="5561013" y="3629025"/>
          <p14:tracePt t="25774" x="5570538" y="3638550"/>
          <p14:tracePt t="25782" x="5580063" y="3665538"/>
          <p14:tracePt t="25790" x="5588000" y="3684588"/>
          <p14:tracePt t="25798" x="5588000" y="3702050"/>
          <p14:tracePt t="25807" x="5607050" y="3721100"/>
          <p14:tracePt t="25814" x="5616575" y="3730625"/>
          <p14:tracePt t="25822" x="5616575" y="3757613"/>
          <p14:tracePt t="25830" x="5624513" y="3767138"/>
          <p14:tracePt t="25838" x="5624513" y="3775075"/>
          <p14:tracePt t="25846" x="5624513" y="3794125"/>
          <p14:tracePt t="25862" x="5624513" y="3803650"/>
          <p14:tracePt t="25884" x="5624513" y="3811588"/>
          <p14:tracePt t="25886" x="5624513" y="3830638"/>
          <p14:tracePt t="25895" x="5624513" y="3840163"/>
          <p14:tracePt t="25902" x="5624513" y="3848100"/>
          <p14:tracePt t="25913" x="5624513" y="3857625"/>
          <p14:tracePt t="25918" x="5624513" y="3867150"/>
          <p14:tracePt t="25934" x="5624513" y="3875088"/>
          <p14:tracePt t="25950" x="5624513" y="3884613"/>
          <p14:tracePt t="25982" x="5624513" y="3894138"/>
          <p14:tracePt t="26038" x="5634038" y="3903663"/>
          <p14:tracePt t="26046" x="5643563" y="3903663"/>
          <p14:tracePt t="26055" x="5653088" y="3903663"/>
          <p14:tracePt t="26062" x="5661025" y="3884613"/>
          <p14:tracePt t="26074" x="5661025" y="3875088"/>
          <p14:tracePt t="26079" x="5661025" y="3867150"/>
          <p14:tracePt t="26086" x="5661025" y="3848100"/>
          <p14:tracePt t="26103" x="5661025" y="3840163"/>
          <p14:tracePt t="26118" x="5661025" y="3830638"/>
          <p14:tracePt t="26126" x="5661025" y="3811588"/>
          <p14:tracePt t="26134" x="5661025" y="3803650"/>
          <p14:tracePt t="26166" x="5661025" y="3784600"/>
          <p14:tracePt t="26175" x="5643563" y="3784600"/>
          <p14:tracePt t="26182" x="5588000" y="3784600"/>
          <p14:tracePt t="26197" x="5524500" y="3784600"/>
          <p14:tracePt t="26198" x="5414963" y="3784600"/>
          <p14:tracePt t="26206" x="5268913" y="3784600"/>
          <p14:tracePt t="26214" x="5114925" y="3784600"/>
          <p14:tracePt t="26222" x="4932363" y="3784600"/>
          <p14:tracePt t="26230" x="4730750" y="3784600"/>
          <p14:tracePt t="26238" x="4484688" y="3784600"/>
          <p14:tracePt t="26246" x="4257675" y="3784600"/>
          <p14:tracePt t="26256" x="4029075" y="3784600"/>
          <p14:tracePt t="26263" x="3775075" y="3730625"/>
          <p14:tracePt t="26273" x="3582988" y="3721100"/>
          <p14:tracePt t="26280" x="3409950" y="3684588"/>
          <p14:tracePt t="26289" x="3281363" y="3657600"/>
          <p14:tracePt t="26295" x="3154363" y="3648075"/>
          <p14:tracePt t="26302" x="3054350" y="3621088"/>
          <p14:tracePt t="26311" x="3008313" y="3592513"/>
          <p14:tracePt t="26318" x="2971800" y="3584575"/>
          <p14:tracePt t="26326" x="2925763" y="3565525"/>
          <p14:tracePt t="26334" x="2889250" y="3529013"/>
          <p14:tracePt t="26342" x="2871788" y="3511550"/>
          <p14:tracePt t="26350" x="2852738" y="3492500"/>
          <p14:tracePt t="26359" x="2835275" y="3475038"/>
          <p14:tracePt t="26367" x="2825750" y="3438525"/>
          <p14:tracePt t="26376" x="2808288" y="3419475"/>
          <p14:tracePt t="26390" x="2781300" y="3402013"/>
          <p14:tracePt t="26391" x="2762250" y="3382963"/>
          <p14:tracePt t="26399" x="2744788" y="3365500"/>
          <p14:tracePt t="26407" x="2725738" y="3346450"/>
          <p14:tracePt t="26416" x="2716213" y="3338513"/>
          <p14:tracePt t="26422" x="2698750" y="3328988"/>
          <p14:tracePt t="26431" x="2671763" y="3319463"/>
          <p14:tracePt t="26438" x="2652713" y="3302000"/>
          <p14:tracePt t="26447" x="2643188" y="3292475"/>
          <p14:tracePt t="26454" x="2635250" y="3282950"/>
          <p14:tracePt t="26462" x="2625725" y="3273425"/>
          <p14:tracePt t="26470" x="2616200" y="3273425"/>
          <p14:tracePt t="26480" x="2616200" y="3265488"/>
          <p14:tracePt t="26487" x="2598738" y="3255963"/>
          <p14:tracePt t="26497" x="2589213" y="3246438"/>
          <p14:tracePt t="26513" x="2579688" y="3246438"/>
          <p14:tracePt t="26538" x="2570163" y="3246438"/>
          <p14:tracePt t="26550" x="2552700" y="3246438"/>
          <p14:tracePt t="26575" x="2543175" y="3246438"/>
          <p14:tracePt t="26585" x="2533650" y="3246438"/>
          <p14:tracePt t="26591" x="2516188" y="3246438"/>
          <p14:tracePt t="26607" x="2506663" y="3246438"/>
          <p14:tracePt t="26615" x="2489200" y="3246438"/>
          <p14:tracePt t="26633" x="2470150" y="3246438"/>
          <p14:tracePt t="26646" x="2462213" y="3246438"/>
          <p14:tracePt t="26654" x="2443163" y="3246438"/>
          <p14:tracePt t="26662" x="2425700" y="3246438"/>
          <p14:tracePt t="26670" x="2379663" y="3246438"/>
          <p14:tracePt t="26679" x="2352675" y="3246438"/>
          <p14:tracePt t="26686" x="2297113" y="3246438"/>
          <p14:tracePt t="26695" x="2206625" y="3246438"/>
          <p14:tracePt t="26704" x="2133600" y="3246438"/>
          <p14:tracePt t="26714" x="2051050" y="3236913"/>
          <p14:tracePt t="26719" x="1960563" y="3219450"/>
          <p14:tracePt t="26731" x="1868488" y="3209925"/>
          <p14:tracePt t="26736" x="1804988" y="3182938"/>
          <p14:tracePt t="26745" x="1741488" y="3173413"/>
          <p14:tracePt t="26752" x="1704975" y="3155950"/>
          <p14:tracePt t="26766" x="1668463" y="3136900"/>
          <p14:tracePt t="26767" x="1631950" y="3119438"/>
          <p14:tracePt t="26774" x="1595438" y="3109913"/>
          <p14:tracePt t="26782" x="1576388" y="3100388"/>
          <p14:tracePt t="26790" x="1568450" y="3090863"/>
          <p14:tracePt t="26798" x="1558925" y="3073400"/>
          <p14:tracePt t="26806" x="1558925" y="3063875"/>
          <p14:tracePt t="26814" x="1549400" y="3046413"/>
          <p14:tracePt t="26822" x="1541463" y="3036888"/>
          <p14:tracePt t="26830" x="1531938" y="3036888"/>
          <p14:tracePt t="26838" x="1522413" y="3017838"/>
          <p14:tracePt t="26846" x="1512888" y="3009900"/>
          <p14:tracePt t="26854" x="1504950" y="3000375"/>
          <p14:tracePt t="26862" x="1495425" y="2990850"/>
          <p14:tracePt t="26870" x="1495425" y="2982913"/>
          <p14:tracePt t="26881" x="1495425" y="2973388"/>
          <p14:tracePt t="26899" x="1495425" y="2963863"/>
          <p14:tracePt t="26904" x="1495425" y="2954338"/>
          <p14:tracePt t="26915" x="1495425" y="2936875"/>
          <p14:tracePt t="26919" x="1495425" y="2927350"/>
          <p14:tracePt t="26934" x="1495425" y="2917825"/>
          <p14:tracePt t="26942" x="1495425" y="2909888"/>
          <p14:tracePt t="26951" x="1495425" y="2900363"/>
          <p14:tracePt t="26959" x="1495425" y="2890838"/>
          <p14:tracePt t="26991" x="1495425" y="2881313"/>
          <p14:tracePt t="27062" x="1495425" y="2873375"/>
          <p14:tracePt t="27248" x="1495425" y="2854325"/>
          <p14:tracePt t="27260" x="1495425" y="2844800"/>
          <p14:tracePt t="27262" x="1495425" y="2836863"/>
          <p14:tracePt t="27270" x="1522413" y="2800350"/>
          <p14:tracePt t="27278" x="1549400" y="2771775"/>
          <p14:tracePt t="27286" x="1585913" y="2735263"/>
          <p14:tracePt t="27295" x="1649413" y="2671763"/>
          <p14:tracePt t="27303" x="1714500" y="2635250"/>
          <p14:tracePt t="27311" x="1795463" y="2589213"/>
          <p14:tracePt t="27318" x="1914525" y="2517775"/>
          <p14:tracePt t="27326" x="2024063" y="2471738"/>
          <p14:tracePt t="27334" x="2124075" y="2444750"/>
          <p14:tracePt t="27342" x="2214563" y="2435225"/>
          <p14:tracePt t="27352" x="2297113" y="2408238"/>
          <p14:tracePt t="27358" x="2316163" y="2408238"/>
          <p14:tracePt t="27366" x="2333625" y="2408238"/>
          <p14:tracePt t="27391" x="2352675" y="2408238"/>
          <p14:tracePt t="27409" x="2352675" y="2435225"/>
          <p14:tracePt t="27415" x="2352675" y="2452688"/>
          <p14:tracePt t="27426" x="2352675" y="2481263"/>
          <p14:tracePt t="27430" x="2352675" y="2489200"/>
          <p14:tracePt t="27442" x="2352675" y="2498725"/>
          <p14:tracePt t="27446" x="2352675" y="2508250"/>
          <p14:tracePt t="27454" x="2352675" y="2535238"/>
          <p14:tracePt t="27471" x="2352675" y="2544763"/>
          <p14:tracePt t="27483" x="2352675" y="2554288"/>
          <p14:tracePt t="27551" x="2360613" y="2554288"/>
          <p14:tracePt t="27590" x="2360613" y="2544763"/>
          <p14:tracePt t="27598" x="2360613" y="2535238"/>
          <p14:tracePt t="27606" x="2379663" y="2517775"/>
          <p14:tracePt t="27614" x="2379663" y="2508250"/>
          <p14:tracePt t="27622" x="2379663" y="2498725"/>
          <p14:tracePt t="27638" x="2379663" y="2489200"/>
          <p14:tracePt t="27646" x="2379663" y="2471738"/>
          <p14:tracePt t="27654" x="2389188" y="2452688"/>
          <p14:tracePt t="27774" x="2389188" y="2462213"/>
          <p14:tracePt t="27790" x="2389188" y="2481263"/>
          <p14:tracePt t="27798" x="2389188" y="2498725"/>
          <p14:tracePt t="27814" x="2389188" y="2508250"/>
          <p14:tracePt t="27822" x="2397125" y="2535238"/>
          <p14:tracePt t="27830" x="2406650" y="2544763"/>
          <p14:tracePt t="27855" x="2416175" y="2554288"/>
          <p14:tracePt t="27863" x="2425700" y="2554288"/>
          <p14:tracePt t="27887" x="2452688" y="2562225"/>
          <p14:tracePt t="27904" x="2462213" y="2562225"/>
          <p14:tracePt t="27915" x="2470150" y="2562225"/>
          <p14:tracePt t="27919" x="2479675" y="2562225"/>
          <p14:tracePt t="27932" x="2498725" y="2581275"/>
          <p14:tracePt t="27934" x="2516188" y="2581275"/>
          <p14:tracePt t="27947" x="2552700" y="2581275"/>
          <p14:tracePt t="27950" x="2606675" y="2581275"/>
          <p14:tracePt t="27958" x="2698750" y="2581275"/>
          <p14:tracePt t="27966" x="2808288" y="2581275"/>
          <p14:tracePt t="27974" x="2908300" y="2562225"/>
          <p14:tracePt t="27982" x="3035300" y="2544763"/>
          <p14:tracePt t="27990" x="3190875" y="2498725"/>
          <p14:tracePt t="27998" x="3354388" y="2452688"/>
          <p14:tracePt t="28006" x="3500438" y="2408238"/>
          <p14:tracePt t="28014" x="3656013" y="2362200"/>
          <p14:tracePt t="28022" x="3783013" y="2335213"/>
          <p14:tracePt t="28030" x="3929063" y="2289175"/>
          <p14:tracePt t="28038" x="4048125" y="2279650"/>
          <p14:tracePt t="28046" x="4121150" y="2262188"/>
          <p14:tracePt t="28056" x="4194175" y="2262188"/>
          <p14:tracePt t="28062" x="4248150" y="2262188"/>
          <p14:tracePt t="28070" x="4311650" y="2262188"/>
          <p14:tracePt t="28083" x="4348163" y="2262188"/>
          <p14:tracePt t="28088" x="4367213" y="2262188"/>
          <p14:tracePt t="28097" x="4384675" y="2262188"/>
          <p14:tracePt t="28104" x="4403725" y="2262188"/>
          <p14:tracePt t="28114" x="4421188" y="2279650"/>
          <p14:tracePt t="28120" x="4440238" y="2306638"/>
          <p14:tracePt t="28137" x="4457700" y="2343150"/>
          <p14:tracePt t="28146" x="4467225" y="2371725"/>
          <p14:tracePt t="28153" x="4494213" y="2389188"/>
          <p14:tracePt t="28159" x="4513263" y="2416175"/>
          <p14:tracePt t="28167" x="4513263" y="2435225"/>
          <p14:tracePt t="28175" x="4521200" y="2452688"/>
          <p14:tracePt t="28182" x="4540250" y="2489200"/>
          <p14:tracePt t="28190" x="4540250" y="2508250"/>
          <p14:tracePt t="28198" x="4549775" y="2517775"/>
          <p14:tracePt t="28207" x="4549775" y="2525713"/>
          <p14:tracePt t="28214" x="4557713" y="2544763"/>
          <p14:tracePt t="28230" x="4557713" y="2554288"/>
          <p14:tracePt t="28238" x="4557713" y="2562225"/>
          <p14:tracePt t="28262" x="4567238" y="2571750"/>
          <p14:tracePt t="28343" x="4576763" y="2581275"/>
          <p14:tracePt t="28367" x="4586288" y="2581275"/>
          <p14:tracePt t="28383" x="4613275" y="2581275"/>
          <p14:tracePt t="28390" x="4630738" y="2581275"/>
          <p14:tracePt t="28398" x="4659313" y="2581275"/>
          <p14:tracePt t="28406" x="4695825" y="2581275"/>
          <p14:tracePt t="28414" x="4759325" y="2581275"/>
          <p14:tracePt t="28422" x="4803775" y="2581275"/>
          <p14:tracePt t="28430" x="4886325" y="2581275"/>
          <p14:tracePt t="28438" x="4941888" y="2581275"/>
          <p14:tracePt t="28446" x="5014913" y="2581275"/>
          <p14:tracePt t="28454" x="5086350" y="2581275"/>
          <p14:tracePt t="28462" x="5159375" y="2581275"/>
          <p14:tracePt t="28470" x="5241925" y="2581275"/>
          <p14:tracePt t="28478" x="5297488" y="2581275"/>
          <p14:tracePt t="28486" x="5324475" y="2581275"/>
          <p14:tracePt t="28495" x="5368925" y="2598738"/>
          <p14:tracePt t="28502" x="5387975" y="2608263"/>
          <p14:tracePt t="28514" x="5414963" y="2617788"/>
          <p14:tracePt t="28530" x="5424488" y="2625725"/>
          <p14:tracePt t="28559" x="5434013" y="2635250"/>
          <p14:tracePt t="28599" x="5434013" y="2644775"/>
          <p14:tracePt t="28638" x="5434013" y="2654300"/>
          <p14:tracePt t="28735" x="5441950" y="2662238"/>
          <p14:tracePt t="28775" x="5461000" y="2671763"/>
          <p14:tracePt t="28806" x="5461000" y="2681288"/>
          <p14:tracePt t="28822" x="5461000" y="2690813"/>
          <p14:tracePt t="28830" x="5470525" y="2708275"/>
          <p14:tracePt t="28848" x="5478463" y="2717800"/>
          <p14:tracePt t="28862" x="5497513" y="2735263"/>
          <p14:tracePt t="28881" x="5507038" y="2744788"/>
          <p14:tracePt t="28968" x="5514975" y="2744788"/>
          <p14:tracePt t="28975" x="5524500" y="2754313"/>
          <p14:tracePt t="29039" x="5534025" y="2771775"/>
          <p14:tracePt t="29047" x="5534025" y="2781300"/>
          <p14:tracePt t="29062" x="5543550" y="2790825"/>
          <p14:tracePt t="29070" x="5551488" y="2817813"/>
          <p14:tracePt t="29086" x="5561013" y="2844800"/>
          <p14:tracePt t="29094" x="5588000" y="2863850"/>
          <p14:tracePt t="29102" x="5588000" y="2873375"/>
          <p14:tracePt t="29113" x="5607050" y="2890838"/>
          <p14:tracePt t="29119" x="5643563" y="2927350"/>
          <p14:tracePt t="29134" x="5680075" y="2963863"/>
          <p14:tracePt t="29142" x="5688013" y="2990850"/>
          <p14:tracePt t="29150" x="5697538" y="3000375"/>
          <p14:tracePt t="29158" x="5707063" y="3017838"/>
          <p14:tracePt t="29166" x="5724525" y="3063875"/>
          <p14:tracePt t="29182" x="5734050" y="3090863"/>
          <p14:tracePt t="29190" x="5734050" y="3109913"/>
          <p14:tracePt t="29198" x="5734050" y="3155950"/>
          <p14:tracePt t="29206" x="5743575" y="3182938"/>
          <p14:tracePt t="29215" x="5743575" y="3200400"/>
          <p14:tracePt t="29224" x="5743575" y="3246438"/>
          <p14:tracePt t="29231" x="5743575" y="3282950"/>
          <p14:tracePt t="29240" x="5743575" y="3338513"/>
          <p14:tracePt t="29248" x="5743575" y="3365500"/>
          <p14:tracePt t="29260" x="5743575" y="3411538"/>
          <p14:tracePt t="29262" x="5743575" y="3465513"/>
          <p14:tracePt t="29270" x="5743575" y="3502025"/>
          <p14:tracePt t="29278" x="5743575" y="3556000"/>
          <p14:tracePt t="29286" x="5743575" y="3611563"/>
          <p14:tracePt t="29295" x="5743575" y="3665538"/>
          <p14:tracePt t="29302" x="5743575" y="3730625"/>
          <p14:tracePt t="29310" x="5743575" y="3803650"/>
          <p14:tracePt t="29318" x="5743575" y="3840163"/>
          <p14:tracePt t="29329" x="5743575" y="3894138"/>
          <p14:tracePt t="29335" x="5743575" y="3967163"/>
          <p14:tracePt t="29344" x="5743575" y="4030663"/>
          <p14:tracePt t="29351" x="5743575" y="4086225"/>
          <p14:tracePt t="29359" x="5743575" y="4140200"/>
          <p14:tracePt t="29367" x="5743575" y="4195763"/>
          <p14:tracePt t="29375" x="5743575" y="4249738"/>
          <p14:tracePt t="29385" x="5743575" y="4313238"/>
          <p14:tracePt t="29391" x="5743575" y="4386263"/>
          <p14:tracePt t="29399" x="5743575" y="4422775"/>
          <p14:tracePt t="29410" x="5743575" y="4495800"/>
          <p14:tracePt t="29415" x="5743575" y="4551363"/>
          <p14:tracePt t="29428" x="5743575" y="4605338"/>
          <p14:tracePt t="29430" x="5743575" y="4651375"/>
          <p14:tracePt t="29438" x="5743575" y="4705350"/>
          <p14:tracePt t="29456" x="5743575" y="4741863"/>
          <p14:tracePt t="29462" x="5743575" y="4778375"/>
          <p14:tracePt t="29478" x="5743575" y="4797425"/>
          <p14:tracePt t="29486" x="5743575" y="4824413"/>
          <p14:tracePt t="29494" x="5743575" y="4833938"/>
          <p14:tracePt t="29502" x="5743575" y="4841875"/>
          <p14:tracePt t="29513" x="5743575" y="4860925"/>
          <p14:tracePt t="29615" x="5743575" y="4870450"/>
          <p14:tracePt t="29624" x="5743575" y="4878388"/>
          <p14:tracePt t="29655" x="5734050" y="4887913"/>
          <p14:tracePt t="29670" x="5724525" y="4887913"/>
          <p14:tracePt t="29679" x="5707063" y="4887913"/>
          <p14:tracePt t="29686" x="5697538" y="4897438"/>
          <p14:tracePt t="29694" x="5688013" y="4906963"/>
          <p14:tracePt t="29702" x="5680075" y="4924425"/>
          <p14:tracePt t="29711" x="5680075" y="4933950"/>
          <p14:tracePt t="29718" x="5670550" y="4951413"/>
          <p14:tracePt t="29729" x="5653088" y="4970463"/>
          <p14:tracePt t="29734" x="5624513" y="4987925"/>
          <p14:tracePt t="29742" x="5616575" y="5006975"/>
          <p14:tracePt t="29750" x="5597525" y="5024438"/>
          <p14:tracePt t="29758" x="5551488" y="5060950"/>
          <p14:tracePt t="29766" x="5524500" y="5080000"/>
          <p14:tracePt t="29774" x="5478463" y="5116513"/>
          <p14:tracePt t="29782" x="5434013" y="5133975"/>
          <p14:tracePt t="29790" x="5368925" y="5180013"/>
          <p14:tracePt t="29798" x="5324475" y="5197475"/>
          <p14:tracePt t="29806" x="5260975" y="5233988"/>
          <p14:tracePt t="29814" x="5241925" y="5243513"/>
          <p14:tracePt t="29822" x="5214938" y="5253038"/>
          <p14:tracePt t="29830" x="5178425" y="5280025"/>
          <p14:tracePt t="29838" x="5151438" y="5289550"/>
          <p14:tracePt t="29846" x="5105400" y="5299075"/>
          <p14:tracePt t="29862" x="5078413" y="5299075"/>
          <p14:tracePt t="29870" x="5059363" y="5299075"/>
          <p14:tracePt t="29878" x="5032375" y="5299075"/>
          <p14:tracePt t="29888" x="5022850" y="5299075"/>
          <p14:tracePt t="29897" x="5005388" y="5299075"/>
          <p14:tracePt t="29902" x="4978400" y="5299075"/>
          <p14:tracePt t="29911" x="4932363" y="5299075"/>
          <p14:tracePt t="29918" x="4913313" y="5299075"/>
          <p14:tracePt t="29929" x="4876800" y="5280025"/>
          <p14:tracePt t="29936" x="4813300" y="5262563"/>
          <p14:tracePt t="29942" x="4730750" y="5207000"/>
          <p14:tracePt t="29950" x="4667250" y="5170488"/>
          <p14:tracePt t="29958" x="4603750" y="5126038"/>
          <p14:tracePt t="29966" x="4549775" y="5080000"/>
          <p14:tracePt t="29974" x="4530725" y="5060950"/>
          <p14:tracePt t="29983" x="4521200" y="5024438"/>
          <p14:tracePt t="29992" x="4503738" y="5006975"/>
          <p14:tracePt t="29999" x="4503738" y="4987925"/>
          <p14:tracePt t="30015" x="4503738" y="4960938"/>
          <p14:tracePt t="30023" x="4503738" y="4943475"/>
          <p14:tracePt t="30031" x="4503738" y="4933950"/>
          <p14:tracePt t="30039" x="4513263" y="4878388"/>
          <p14:tracePt t="30047" x="4549775" y="4833938"/>
          <p14:tracePt t="30055" x="4594225" y="4787900"/>
          <p14:tracePt t="30062" x="4659313" y="4751388"/>
          <p14:tracePt t="30070" x="4713288" y="4714875"/>
          <p14:tracePt t="30078" x="4759325" y="4678363"/>
          <p14:tracePt t="30087" x="4786313" y="4660900"/>
          <p14:tracePt t="30096" x="4822825" y="4632325"/>
          <p14:tracePt t="30103" x="4849813" y="4614863"/>
          <p14:tracePt t="30113" x="4859338" y="4605338"/>
          <p14:tracePt t="30120" x="4868863" y="4595813"/>
          <p14:tracePt t="30129" x="4876800" y="4595813"/>
          <p14:tracePt t="30140" x="4886325" y="4587875"/>
          <p14:tracePt t="30142" x="4895850" y="4587875"/>
          <p14:tracePt t="30150" x="4913313" y="4587875"/>
          <p14:tracePt t="30158" x="4922838" y="4587875"/>
          <p14:tracePt t="30166" x="4941888" y="4587875"/>
          <p14:tracePt t="30174" x="4959350" y="4587875"/>
          <p14:tracePt t="30183" x="4968875" y="4587875"/>
          <p14:tracePt t="30199" x="4986338" y="4595813"/>
          <p14:tracePt t="30208" x="5014913" y="4632325"/>
          <p14:tracePt t="30214" x="5022850" y="4687888"/>
          <p14:tracePt t="30222" x="5041900" y="4714875"/>
          <p14:tracePt t="30230" x="5059363" y="4732338"/>
          <p14:tracePt t="30238" x="5086350" y="4778375"/>
          <p14:tracePt t="30246" x="5132388" y="4814888"/>
          <p14:tracePt t="30254" x="5178425" y="4851400"/>
          <p14:tracePt t="30263" x="5241925" y="4906963"/>
          <p14:tracePt t="30270" x="5260975" y="4924425"/>
          <p14:tracePt t="30279" x="5297488" y="4933950"/>
          <p14:tracePt t="30287" x="5297488" y="4943475"/>
          <p14:tracePt t="30296" x="5297488" y="4951413"/>
          <p14:tracePt t="30311" x="5297488" y="4970463"/>
          <p14:tracePt t="30319" x="5297488" y="4987925"/>
          <p14:tracePt t="30329" x="5297488" y="4997450"/>
          <p14:tracePt t="30335" x="5297488" y="5016500"/>
          <p14:tracePt t="30343" x="5297488" y="5033963"/>
          <p14:tracePt t="30355" x="5287963" y="5060950"/>
          <p14:tracePt t="30358" x="5260975" y="5080000"/>
          <p14:tracePt t="30366" x="5241925" y="5106988"/>
          <p14:tracePt t="30374" x="5205413" y="5126038"/>
          <p14:tracePt t="30382" x="5195888" y="5133975"/>
          <p14:tracePt t="30392" x="5195888" y="5143500"/>
          <p14:tracePt t="30398" x="5178425" y="5143500"/>
          <p14:tracePt t="30406" x="5159375" y="5170488"/>
          <p14:tracePt t="30438" x="5151438" y="5170488"/>
          <p14:tracePt t="30463" x="5141913" y="5170488"/>
          <p14:tracePt t="30478" x="5122863" y="5170488"/>
          <p14:tracePt t="30486" x="5114925" y="5170488"/>
          <p14:tracePt t="30494" x="5105400" y="5170488"/>
          <p14:tracePt t="30502" x="5095875" y="5170488"/>
          <p14:tracePt t="30511" x="5068888" y="5160963"/>
          <p14:tracePt t="30518" x="5068888" y="5153025"/>
          <p14:tracePt t="30527" x="5022850" y="5126038"/>
          <p14:tracePt t="30534" x="5014913" y="5116513"/>
          <p14:tracePt t="30542" x="5014913" y="5106988"/>
          <p14:tracePt t="30550" x="4986338" y="5080000"/>
          <p14:tracePt t="30558" x="4959350" y="5060950"/>
          <p14:tracePt t="30566" x="4959350" y="5053013"/>
          <p14:tracePt t="30574" x="4959350" y="5033963"/>
          <p14:tracePt t="30583" x="4959350" y="5024438"/>
          <p14:tracePt t="30592" x="4941888" y="5006975"/>
          <p14:tracePt t="30603" x="4932363" y="4987925"/>
          <p14:tracePt t="30606" x="4932363" y="4979988"/>
          <p14:tracePt t="30614" x="4932363" y="4960938"/>
          <p14:tracePt t="30632" x="4932363" y="4951413"/>
          <p14:tracePt t="30638" x="4932363" y="4943475"/>
          <p14:tracePt t="30646" x="4932363" y="4924425"/>
          <p14:tracePt t="30654" x="4932363" y="4914900"/>
          <p14:tracePt t="30662" x="4932363" y="4906963"/>
          <p14:tracePt t="30679" x="4932363" y="4878388"/>
          <p14:tracePt t="30687" x="4932363" y="4870450"/>
          <p14:tracePt t="30696" x="4932363" y="4860925"/>
          <p14:tracePt t="30702" x="4949825" y="4833938"/>
          <p14:tracePt t="30712" x="4978400" y="4814888"/>
          <p14:tracePt t="30719" x="4986338" y="4805363"/>
          <p14:tracePt t="30732" x="5014913" y="4787900"/>
          <p14:tracePt t="30735" x="5032375" y="4778375"/>
          <p14:tracePt t="30746" x="5059363" y="4768850"/>
          <p14:tracePt t="30751" x="5086350" y="4760913"/>
          <p14:tracePt t="30759" x="5122863" y="4760913"/>
          <p14:tracePt t="30767" x="5141913" y="4732338"/>
          <p14:tracePt t="30775" x="5168900" y="4732338"/>
          <p14:tracePt t="30783" x="5205413" y="4732338"/>
          <p14:tracePt t="30791" x="5224463" y="4732338"/>
          <p14:tracePt t="30799" x="5260975" y="4732338"/>
          <p14:tracePt t="30815" x="5278438" y="4732338"/>
          <p14:tracePt t="30822" x="5305425" y="4732338"/>
          <p14:tracePt t="30830" x="5314950" y="4732338"/>
          <p14:tracePt t="30838" x="5351463" y="4732338"/>
          <p14:tracePt t="30846" x="5360988" y="4741863"/>
          <p14:tracePt t="30854" x="5387975" y="4768850"/>
          <p14:tracePt t="30862" x="5414963" y="4778375"/>
          <p14:tracePt t="30870" x="5424488" y="4787900"/>
          <p14:tracePt t="30881" x="5451475" y="4805363"/>
          <p14:tracePt t="30886" x="5470525" y="4824413"/>
          <p14:tracePt t="30894" x="5470525" y="4833938"/>
          <p14:tracePt t="30902" x="5487988" y="4860925"/>
          <p14:tracePt t="30912" x="5497513" y="4878388"/>
          <p14:tracePt t="30918" x="5514975" y="4914900"/>
          <p14:tracePt t="30934" x="5524500" y="4951413"/>
          <p14:tracePt t="30950" x="5524500" y="4970463"/>
          <p14:tracePt t="30958" x="5524500" y="4987925"/>
          <p14:tracePt t="30966" x="5524500" y="5006975"/>
          <p14:tracePt t="30974" x="5524500" y="5033963"/>
          <p14:tracePt t="30982" x="5524500" y="5043488"/>
          <p14:tracePt t="30990" x="5524500" y="5070475"/>
          <p14:tracePt t="30998" x="5524500" y="5080000"/>
          <p14:tracePt t="31006" x="5524500" y="5089525"/>
          <p14:tracePt t="31015" x="5524500" y="5106988"/>
          <p14:tracePt t="31023" x="5497513" y="5126038"/>
          <p14:tracePt t="31040" x="5487988" y="5143500"/>
          <p14:tracePt t="31055" x="5487988" y="5153025"/>
          <p14:tracePt t="31062" x="5478463" y="5160963"/>
          <p14:tracePt t="31070" x="5461000" y="5160963"/>
          <p14:tracePt t="31080" x="5451475" y="5180013"/>
          <p14:tracePt t="31086" x="5424488" y="5189538"/>
          <p14:tracePt t="31096" x="5405438" y="5197475"/>
          <p14:tracePt t="31107" x="5368925" y="5207000"/>
          <p14:tracePt t="31114" x="5341938" y="5207000"/>
          <p14:tracePt t="31119" x="5287963" y="5216525"/>
          <p14:tracePt t="31133" x="5241925" y="5226050"/>
          <p14:tracePt t="31134" x="5205413" y="5226050"/>
          <p14:tracePt t="31149" x="5151438" y="5226050"/>
          <p14:tracePt t="31151" x="5132388" y="5226050"/>
          <p14:tracePt t="31163" x="5086350" y="5226050"/>
          <p14:tracePt t="31166" x="5049838" y="5226050"/>
          <p14:tracePt t="31174" x="5032375" y="5226050"/>
          <p14:tracePt t="31182" x="5014913" y="5226050"/>
          <p14:tracePt t="31190" x="4995863" y="5216525"/>
          <p14:tracePt t="31198" x="4978400" y="5197475"/>
          <p14:tracePt t="31207" x="4959350" y="5180013"/>
          <p14:tracePt t="31215" x="4949825" y="5170488"/>
          <p14:tracePt t="31223" x="4922838" y="5143500"/>
          <p14:tracePt t="31233" x="4905375" y="5133975"/>
          <p14:tracePt t="31239" x="4886325" y="5126038"/>
          <p14:tracePt t="31248" x="4849813" y="5116513"/>
          <p14:tracePt t="31259" x="4840288" y="5116513"/>
          <p14:tracePt t="31262" x="4822825" y="5097463"/>
          <p14:tracePt t="31270" x="4795838" y="5089525"/>
          <p14:tracePt t="31279" x="4767263" y="5080000"/>
          <p14:tracePt t="31290" x="4749800" y="5080000"/>
          <p14:tracePt t="31296" x="4730750" y="5070475"/>
          <p14:tracePt t="31302" x="4713288" y="5060950"/>
          <p14:tracePt t="31310" x="4703763" y="5053013"/>
          <p14:tracePt t="31318" x="4695825" y="5043488"/>
          <p14:tracePt t="31327" x="4686300" y="5033963"/>
          <p14:tracePt t="31344" x="4676775" y="5024438"/>
          <p14:tracePt t="31351" x="4676775" y="5016500"/>
          <p14:tracePt t="31367" x="4667250" y="5016500"/>
          <p14:tracePt t="31383" x="4667250" y="5006975"/>
          <p14:tracePt t="31390" x="4659313" y="4997450"/>
          <p14:tracePt t="31422" x="4649788" y="4987925"/>
          <p14:tracePt t="31454" x="4640263" y="4987925"/>
          <p14:tracePt t="31486" x="4630738" y="4987925"/>
          <p14:tracePt t="31550" x="4630738" y="4979988"/>
          <p14:tracePt t="31574" x="4630738" y="4970463"/>
          <p14:tracePt t="31590" x="4630738" y="4960938"/>
          <p14:tracePt t="31614" x="4630738" y="4933950"/>
          <p14:tracePt t="31630" x="4630738" y="4924425"/>
          <p14:tracePt t="31638" x="4630738" y="4914900"/>
          <p14:tracePt t="31646" x="4640263" y="4897438"/>
          <p14:tracePt t="31654" x="4640263" y="4887913"/>
          <p14:tracePt t="31662" x="4649788" y="4878388"/>
          <p14:tracePt t="31670" x="4676775" y="4870450"/>
          <p14:tracePt t="31678" x="4703763" y="4860925"/>
          <p14:tracePt t="31686" x="4749800" y="4851400"/>
          <p14:tracePt t="31694" x="4776788" y="4841875"/>
          <p14:tracePt t="31702" x="4822825" y="4833938"/>
          <p14:tracePt t="31711" x="4876800" y="4824413"/>
          <p14:tracePt t="31718" x="4913313" y="4814888"/>
          <p14:tracePt t="31729" x="4941888" y="4814888"/>
          <p14:tracePt t="31734" x="4978400" y="4814888"/>
          <p14:tracePt t="31742" x="4995863" y="4814888"/>
          <p14:tracePt t="31750" x="5014913" y="4787900"/>
          <p14:tracePt t="31758" x="5049838" y="4787900"/>
          <p14:tracePt t="31766" x="5059363" y="4787900"/>
          <p14:tracePt t="31774" x="5068888" y="4787900"/>
          <p14:tracePt t="31798" x="5078413" y="4787900"/>
          <p14:tracePt t="31822" x="5086350" y="4787900"/>
          <p14:tracePt t="31838" x="5095875" y="4787900"/>
          <p14:tracePt t="31846" x="5114925" y="4778375"/>
          <p14:tracePt t="31854" x="5132388" y="4768850"/>
          <p14:tracePt t="31870" x="5159375" y="4768850"/>
          <p14:tracePt t="31881" x="5168900" y="4768850"/>
          <p14:tracePt t="31886" x="5178425" y="4768850"/>
          <p14:tracePt t="31895" x="5205413" y="4760913"/>
          <p14:tracePt t="31902" x="5214938" y="4760913"/>
          <p14:tracePt t="31918" x="5224463" y="4760913"/>
          <p14:tracePt t="31928" x="5241925" y="4760913"/>
          <p14:tracePt t="31934" x="5260975" y="4760913"/>
          <p14:tracePt t="31942" x="5268913" y="4760913"/>
          <p14:tracePt t="31950" x="5287963" y="4760913"/>
          <p14:tracePt t="31958" x="5305425" y="4760913"/>
          <p14:tracePt t="31974" x="5334000" y="4760913"/>
          <p14:tracePt t="31982" x="5351463" y="4760913"/>
          <p14:tracePt t="31990" x="5368925" y="4760913"/>
          <p14:tracePt t="31998" x="5387975" y="4760913"/>
          <p14:tracePt t="32006" x="5397500" y="4760913"/>
          <p14:tracePt t="32014" x="5414963" y="4760913"/>
          <p14:tracePt t="32022" x="5424488" y="4760913"/>
          <p14:tracePt t="32040" x="5434013" y="4760913"/>
          <p14:tracePt t="32061" x="5451475" y="4778375"/>
          <p14:tracePt t="32065" x="5461000" y="4787900"/>
          <p14:tracePt t="32073" x="5478463" y="4797425"/>
          <p14:tracePt t="32080" x="5487988" y="4805363"/>
          <p14:tracePt t="32086" x="5497513" y="4833938"/>
          <p14:tracePt t="32095" x="5514975" y="4851400"/>
          <p14:tracePt t="32102" x="5524500" y="4870450"/>
          <p14:tracePt t="32114" x="5534025" y="4878388"/>
          <p14:tracePt t="32120" x="5561013" y="4914900"/>
          <p14:tracePt t="32136" x="5580063" y="4933950"/>
          <p14:tracePt t="32142" x="5580063" y="4970463"/>
          <p14:tracePt t="32150" x="5580063" y="4979988"/>
          <p14:tracePt t="32158" x="5580063" y="5016500"/>
          <p14:tracePt t="32166" x="5597525" y="5033963"/>
          <p14:tracePt t="32174" x="5597525" y="5053013"/>
          <p14:tracePt t="32182" x="5597525" y="5080000"/>
          <p14:tracePt t="32190" x="5597525" y="5106988"/>
          <p14:tracePt t="32198" x="5597525" y="5116513"/>
          <p14:tracePt t="32206" x="5597525" y="5126038"/>
          <p14:tracePt t="32214" x="5597525" y="5143500"/>
          <p14:tracePt t="32222" x="5597525" y="5160963"/>
          <p14:tracePt t="32230" x="5588000" y="5170488"/>
          <p14:tracePt t="32247" x="5588000" y="5180013"/>
          <p14:tracePt t="32264" x="5588000" y="5189538"/>
          <p14:tracePt t="32291" x="5561013" y="5207000"/>
          <p14:tracePt t="32304" x="5551488" y="5216525"/>
          <p14:tracePt t="32325" x="5534025" y="5216525"/>
          <p14:tracePt t="32329" x="5514975" y="5233988"/>
          <p14:tracePt t="32334" x="5507038" y="5233988"/>
          <p14:tracePt t="32343" x="5478463" y="5233988"/>
          <p14:tracePt t="32353" x="5461000" y="5243513"/>
          <p14:tracePt t="32358" x="5434013" y="5243513"/>
          <p14:tracePt t="32366" x="5387975" y="5243513"/>
          <p14:tracePt t="32374" x="5368925" y="5243513"/>
          <p14:tracePt t="32382" x="5341938" y="5253038"/>
          <p14:tracePt t="32390" x="5314950" y="5253038"/>
          <p14:tracePt t="32398" x="5287963" y="5253038"/>
          <p14:tracePt t="32406" x="5268913" y="5253038"/>
          <p14:tracePt t="32414" x="5241925" y="5253038"/>
          <p14:tracePt t="32422" x="5224463" y="5253038"/>
          <p14:tracePt t="32430" x="5178425" y="5253038"/>
          <p14:tracePt t="32440" x="5151438" y="5253038"/>
          <p14:tracePt t="32449" x="5122863" y="5253038"/>
          <p14:tracePt t="32456" x="5095875" y="5253038"/>
          <p14:tracePt t="32464" x="5049838" y="5253038"/>
          <p14:tracePt t="32471" x="5032375" y="5253038"/>
          <p14:tracePt t="32480" x="5005388" y="5253038"/>
          <p14:tracePt t="32486" x="4978400" y="5243513"/>
          <p14:tracePt t="32494" x="4932363" y="5233988"/>
          <p14:tracePt t="32502" x="4905375" y="5233988"/>
          <p14:tracePt t="32511" x="4895850" y="5226050"/>
          <p14:tracePt t="32518" x="4868863" y="5207000"/>
          <p14:tracePt t="32527" x="4849813" y="5189538"/>
          <p14:tracePt t="32536" x="4840288" y="5180013"/>
          <p14:tracePt t="32542" x="4832350" y="5170488"/>
          <p14:tracePt t="32550" x="4822825" y="5153025"/>
          <p14:tracePt t="32558" x="4803775" y="5133975"/>
          <p14:tracePt t="32566" x="4795838" y="5116513"/>
          <p14:tracePt t="32574" x="4786313" y="5106988"/>
          <p14:tracePt t="32583" x="4776788" y="5097463"/>
          <p14:tracePt t="32598" x="4767263" y="5089525"/>
          <p14:tracePt t="32606" x="4759325" y="5070475"/>
          <p14:tracePt t="32630" x="4749800" y="5060950"/>
          <p14:tracePt t="32656" x="4730750" y="5060950"/>
          <p14:tracePt t="32680" x="4722813" y="5060950"/>
          <p14:tracePt t="32760" x="4713288" y="5053013"/>
          <p14:tracePt t="32778" x="4713288" y="5043488"/>
          <p14:tracePt t="32810" x="4730750" y="5024438"/>
          <p14:tracePt t="32832" x="4749800" y="5024438"/>
          <p14:tracePt t="32840" x="4767263" y="5016500"/>
          <p14:tracePt t="32846" x="4776788" y="5016500"/>
          <p14:tracePt t="32854" x="4786313" y="5006975"/>
          <p14:tracePt t="32870" x="4803775" y="5006975"/>
          <p14:tracePt t="32896" x="4849813" y="4987925"/>
          <p14:tracePt t="32912" x="4859338" y="4987925"/>
          <p14:tracePt t="32918" x="4876800" y="4979988"/>
          <p14:tracePt t="32950" x="4886325" y="4979988"/>
          <p14:tracePt t="32958" x="4886325" y="4970463"/>
          <p14:tracePt t="32975" x="4905375" y="4960938"/>
          <p14:tracePt t="32990" x="4913313" y="4960938"/>
          <p14:tracePt t="32998" x="4932363" y="4943475"/>
          <p14:tracePt t="33014" x="4941888" y="4933950"/>
          <p14:tracePt t="33030" x="4941888" y="4924425"/>
          <p14:tracePt t="33038" x="4949825" y="4906963"/>
          <p14:tracePt t="33062" x="4968875" y="4887913"/>
          <p14:tracePt t="33078" x="4978400" y="4878388"/>
          <p14:tracePt t="33086" x="4978400" y="4870450"/>
          <p14:tracePt t="33094" x="4978400" y="4860925"/>
          <p14:tracePt t="33113" x="4978400" y="4851400"/>
          <p14:tracePt t="33119" x="4986338" y="4841875"/>
          <p14:tracePt t="33135" x="5005388" y="4841875"/>
          <p14:tracePt t="33150" x="5014913" y="4841875"/>
          <p14:tracePt t="33158" x="5041900" y="4841875"/>
          <p14:tracePt t="33166" x="5049838" y="4841875"/>
          <p14:tracePt t="33174" x="5059363" y="4841875"/>
          <p14:tracePt t="33183" x="5078413" y="4841875"/>
          <p14:tracePt t="33196" x="5114925" y="4841875"/>
          <p14:tracePt t="33198" x="5122863" y="4841875"/>
          <p14:tracePt t="33206" x="5159375" y="4841875"/>
          <p14:tracePt t="33214" x="5178425" y="4841875"/>
          <p14:tracePt t="33223" x="5195888" y="4841875"/>
          <p14:tracePt t="33230" x="5214938" y="4860925"/>
          <p14:tracePt t="33239" x="5241925" y="4887913"/>
          <p14:tracePt t="33246" x="5260975" y="4897438"/>
          <p14:tracePt t="33256" x="5297488" y="4933950"/>
          <p14:tracePt t="33262" x="5305425" y="4933950"/>
          <p14:tracePt t="33270" x="5314950" y="4951413"/>
          <p14:tracePt t="33278" x="5334000" y="4960938"/>
          <p14:tracePt t="33296" x="5334000" y="4970463"/>
          <p14:tracePt t="33307" x="5334000" y="4979988"/>
          <p14:tracePt t="33326" x="5341938" y="4997450"/>
          <p14:tracePt t="33351" x="5351463" y="5006975"/>
          <p14:tracePt t="33398" x="5351463" y="5016500"/>
          <p14:tracePt t="33423" x="5351463" y="5024438"/>
          <p14:tracePt t="33430" x="5351463" y="5033963"/>
          <p14:tracePt t="33470" x="5351463" y="5043488"/>
          <p14:tracePt t="33487" x="5351463" y="5053013"/>
          <p14:tracePt t="33494" x="5351463" y="5070475"/>
          <p14:tracePt t="33503" x="5351463" y="5080000"/>
          <p14:tracePt t="33511" x="5351463" y="5089525"/>
          <p14:tracePt t="33518" x="5334000" y="5097463"/>
          <p14:tracePt t="33527" x="5334000" y="5106988"/>
          <p14:tracePt t="33534" x="5324475" y="5126038"/>
          <p14:tracePt t="33542" x="5314950" y="5133975"/>
          <p14:tracePt t="33550" x="5305425" y="5143500"/>
          <p14:tracePt t="33558" x="5287963" y="5153025"/>
          <p14:tracePt t="33566" x="5278438" y="5170488"/>
          <p14:tracePt t="33583" x="5268913" y="5180013"/>
          <p14:tracePt t="33601" x="5260975" y="5180013"/>
          <p14:tracePt t="33607" x="5251450" y="5189538"/>
          <p14:tracePt t="33616" x="5241925" y="5197475"/>
          <p14:tracePt t="33624" x="5205413" y="5207000"/>
          <p14:tracePt t="33636" x="5187950" y="5216525"/>
          <p14:tracePt t="33638" x="5159375" y="5216525"/>
          <p14:tracePt t="33646" x="5141913" y="5216525"/>
          <p14:tracePt t="33654" x="5105400" y="5216525"/>
          <p14:tracePt t="33662" x="5068888" y="5216525"/>
          <p14:tracePt t="33670" x="5041900" y="5216525"/>
          <p14:tracePt t="33680" x="5014913" y="5216525"/>
          <p14:tracePt t="33686" x="4986338" y="5216525"/>
          <p14:tracePt t="33697" x="4959350" y="5216525"/>
          <p14:tracePt t="33702" x="4922838" y="5216525"/>
          <p14:tracePt t="33714" x="4913313" y="5216525"/>
          <p14:tracePt t="33720" x="4905375" y="5216525"/>
          <p14:tracePt t="33735" x="4876800" y="5216525"/>
          <p14:tracePt t="33746" x="4859338" y="5216525"/>
          <p14:tracePt t="33782" x="4840288" y="5216525"/>
          <p14:tracePt t="33790" x="4832350" y="5207000"/>
          <p14:tracePt t="33807" x="4822825" y="5197475"/>
          <p14:tracePt t="33822" x="4822825" y="5189538"/>
          <p14:tracePt t="33830" x="4813300" y="5180013"/>
          <p14:tracePt t="33838" x="4813300" y="5170488"/>
          <p14:tracePt t="33854" x="4803775" y="5160963"/>
          <p14:tracePt t="33862" x="4795838" y="5153025"/>
          <p14:tracePt t="33870" x="4786313" y="5143500"/>
          <p14:tracePt t="33882" x="4776788" y="5126038"/>
          <p14:tracePt t="33897" x="4776788" y="5116513"/>
          <p14:tracePt t="33906" x="4767263" y="5097463"/>
          <p14:tracePt t="33919" x="4759325" y="5080000"/>
          <p14:tracePt t="33927" x="4749800" y="5080000"/>
          <p14:tracePt t="33950" x="4740275" y="5053013"/>
          <p14:tracePt t="33978" x="4740275" y="5043488"/>
          <p14:tracePt t="33991" x="4740275" y="5033963"/>
          <p14:tracePt t="33998" x="4740275" y="5016500"/>
          <p14:tracePt t="34014" x="4740275" y="5006975"/>
          <p14:tracePt t="34022" x="4740275" y="4987925"/>
          <p14:tracePt t="34030" x="4740275" y="4979988"/>
          <p14:tracePt t="34038" x="4740275" y="4970463"/>
          <p14:tracePt t="34046" x="4740275" y="4960938"/>
          <p14:tracePt t="34054" x="4740275" y="4943475"/>
          <p14:tracePt t="34062" x="4767263" y="4924425"/>
          <p14:tracePt t="34070" x="4795838" y="4906963"/>
          <p14:tracePt t="34080" x="4813300" y="4906963"/>
          <p14:tracePt t="34086" x="4840288" y="4887913"/>
          <p14:tracePt t="34095" x="4859338" y="4870450"/>
          <p14:tracePt t="34104" x="4905375" y="4860925"/>
          <p14:tracePt t="34111" x="4932363" y="4851400"/>
          <p14:tracePt t="34119" x="4949825" y="4851400"/>
          <p14:tracePt t="34127" x="4995863" y="4841875"/>
          <p14:tracePt t="34134" x="5014913" y="4841875"/>
          <p14:tracePt t="34142" x="5041900" y="4841875"/>
          <p14:tracePt t="34150" x="5049838" y="4841875"/>
          <p14:tracePt t="34158" x="5078413" y="4841875"/>
          <p14:tracePt t="34166" x="5086350" y="4841875"/>
          <p14:tracePt t="34174" x="5122863" y="4841875"/>
          <p14:tracePt t="34182" x="5141913" y="4841875"/>
          <p14:tracePt t="34190" x="5168900" y="4841875"/>
          <p14:tracePt t="34198" x="5187950" y="4841875"/>
          <p14:tracePt t="34206" x="5205413" y="4841875"/>
          <p14:tracePt t="34214" x="5224463" y="4841875"/>
          <p14:tracePt t="34222" x="5232400" y="4841875"/>
          <p14:tracePt t="34230" x="5251450" y="4841875"/>
          <p14:tracePt t="34238" x="5260975" y="4841875"/>
          <p14:tracePt t="34246" x="5268913" y="4841875"/>
          <p14:tracePt t="34255" x="5278438" y="4841875"/>
          <p14:tracePt t="34262" x="5297488" y="4841875"/>
          <p14:tracePt t="34270" x="5305425" y="4841875"/>
          <p14:tracePt t="34286" x="5314950" y="4841875"/>
          <p14:tracePt t="34294" x="5324475" y="4841875"/>
          <p14:tracePt t="34303" x="5341938" y="4841875"/>
          <p14:tracePt t="34311" x="5351463" y="4851400"/>
          <p14:tracePt t="34318" x="5360988" y="4851400"/>
          <p14:tracePt t="34334" x="5368925" y="4860925"/>
          <p14:tracePt t="34350" x="5378450" y="4870450"/>
          <p14:tracePt t="34366" x="5387975" y="4878388"/>
          <p14:tracePt t="34399" x="5397500" y="4878388"/>
          <p14:tracePt t="34471" x="5424488" y="4897438"/>
          <p14:tracePt t="34527" x="5424488" y="4906963"/>
          <p14:tracePt t="34538" x="5424488" y="4914900"/>
          <p14:tracePt t="34546" x="5434013" y="4933950"/>
          <p14:tracePt t="34576" x="5434013" y="4943475"/>
          <p14:tracePt t="34586" x="5434013" y="4951413"/>
          <p14:tracePt t="35120" x="5434013" y="4970463"/>
          <p14:tracePt t="35128" x="5424488" y="4979988"/>
          <p14:tracePt t="35138" x="5414963" y="4987925"/>
          <p14:tracePt t="35144" x="5397500" y="4997450"/>
          <p14:tracePt t="35151" x="5368925" y="5006975"/>
          <p14:tracePt t="35159" x="5351463" y="5024438"/>
          <p14:tracePt t="35167" x="5334000" y="5024438"/>
          <p14:tracePt t="35174" x="5314950" y="5033963"/>
          <p14:tracePt t="35182" x="5297488" y="5033963"/>
          <p14:tracePt t="35194" x="5287963" y="5033963"/>
          <p14:tracePt t="35198" x="5278438" y="5033963"/>
          <p14:tracePt t="35212" x="5268913" y="5033963"/>
          <p14:tracePt t="35215" x="5260975" y="5043488"/>
          <p14:tracePt t="35232" x="5251450" y="5043488"/>
          <p14:tracePt t="35240" x="5241925" y="5043488"/>
          <p14:tracePt t="35247" x="5214938" y="5043488"/>
          <p14:tracePt t="35258" x="5205413" y="5043488"/>
          <p14:tracePt t="35262" x="5195888" y="5043488"/>
          <p14:tracePt t="35271" x="5178425" y="5053013"/>
          <p14:tracePt t="35289" x="5168900" y="5053013"/>
          <p14:tracePt t="35294" x="5141913" y="5053013"/>
          <p14:tracePt t="35311" x="5132388" y="5053013"/>
          <p14:tracePt t="35414" x="5122863" y="5060950"/>
          <p14:tracePt t="35510" x="5114925" y="5070475"/>
          <p14:tracePt t="35944" x="5132388" y="5060950"/>
          <p14:tracePt t="35950" x="5141913" y="5053013"/>
          <p14:tracePt t="35959" x="5151438" y="5043488"/>
          <p14:tracePt t="35967" x="5168900" y="5016500"/>
          <p14:tracePt t="35976" x="5178425" y="5006975"/>
          <p14:tracePt t="35984" x="5178425" y="4997450"/>
          <p14:tracePt t="35991" x="5187950" y="4979988"/>
          <p14:tracePt t="36007" x="5187950" y="4970463"/>
          <p14:tracePt t="36059" x="5187950" y="4987925"/>
          <p14:tracePt t="36062" x="5187950" y="4997450"/>
          <p14:tracePt t="36071" x="5187950" y="5033963"/>
          <p14:tracePt t="36078" x="5187950" y="5060950"/>
          <p14:tracePt t="36086" x="5187950" y="5080000"/>
          <p14:tracePt t="36094" x="5187950" y="5116513"/>
          <p14:tracePt t="36103" x="5187950" y="5126038"/>
          <p14:tracePt t="36111" x="5187950" y="5153025"/>
          <p14:tracePt t="36118" x="5187950" y="5170488"/>
          <p14:tracePt t="36130" x="5187950" y="5189538"/>
          <p14:tracePt t="36135" x="5187950" y="5207000"/>
          <p14:tracePt t="36146" x="5187950" y="5216525"/>
          <p14:tracePt t="36163" x="5187950" y="5226050"/>
          <p14:tracePt t="36224" x="5195888" y="5233988"/>
          <p14:tracePt t="36230" x="5205413" y="5233988"/>
          <p14:tracePt t="36238" x="5214938" y="5226050"/>
          <p14:tracePt t="36246" x="5224463" y="5207000"/>
          <p14:tracePt t="36256" x="5232400" y="5189538"/>
          <p14:tracePt t="36262" x="5232400" y="5180013"/>
          <p14:tracePt t="36270" x="5241925" y="5160963"/>
          <p14:tracePt t="36278" x="5251450" y="5153025"/>
          <p14:tracePt t="36327" x="5260975" y="5143500"/>
          <p14:tracePt t="36375" x="5268913" y="5143500"/>
          <p14:tracePt t="36400" x="5268913" y="5153025"/>
          <p14:tracePt t="36590" x="5268913" y="5160963"/>
          <p14:tracePt t="36614" x="5260975" y="5160963"/>
          <p14:tracePt t="36630" x="5251450" y="5160963"/>
          <p14:tracePt t="36647" x="5224463" y="5160963"/>
          <p14:tracePt t="36654" x="5214938" y="5160963"/>
          <p14:tracePt t="36662" x="5205413" y="5170488"/>
          <p14:tracePt t="36678" x="5195888" y="5180013"/>
          <p14:tracePt t="36686" x="5187950" y="5180013"/>
          <p14:tracePt t="36695" x="5168900" y="5197475"/>
          <p14:tracePt t="36711" x="5159375" y="5207000"/>
          <p14:tracePt t="36729" x="5151438" y="5216525"/>
          <p14:tracePt t="36734" x="5132388" y="5226050"/>
          <p14:tracePt t="36927" x="5132388" y="5216525"/>
          <p14:tracePt t="36934" x="5132388" y="5207000"/>
          <p14:tracePt t="36943" x="5132388" y="5189538"/>
          <p14:tracePt t="36951" x="5132388" y="5170488"/>
          <p14:tracePt t="36959" x="5132388" y="5160963"/>
          <p14:tracePt t="36975" x="5132388" y="5153025"/>
          <p14:tracePt t="36982" x="5132388" y="5133975"/>
          <p14:tracePt t="37134" x="5132388" y="5160963"/>
          <p14:tracePt t="37143" x="5132388" y="5170488"/>
          <p14:tracePt t="37158" x="5132388" y="5189538"/>
          <p14:tracePt t="37167" x="5132388" y="5197475"/>
          <p14:tracePt t="37198" x="5132388" y="5207000"/>
          <p14:tracePt t="37278" x="5132388" y="5197475"/>
          <p14:tracePt t="37286" x="5132388" y="5170488"/>
          <p14:tracePt t="37294" x="5132388" y="5160963"/>
          <p14:tracePt t="37303" x="5141913" y="5153025"/>
          <p14:tracePt t="37311" x="5151438" y="5143500"/>
          <p14:tracePt t="37319" x="5151438" y="5126038"/>
          <p14:tracePt t="37326" x="5151438" y="5116513"/>
          <p14:tracePt t="37334" x="5151438" y="5106988"/>
          <p14:tracePt t="37343" x="5159375" y="5080000"/>
          <p14:tracePt t="37433" x="5168900" y="5080000"/>
          <p14:tracePt t="37439" x="5168900" y="5089525"/>
          <p14:tracePt t="37454" x="5168900" y="5106988"/>
          <p14:tracePt t="37462" x="5168900" y="5116513"/>
          <p14:tracePt t="37470" x="5168900" y="5126038"/>
          <p14:tracePt t="37494" x="5168900" y="5143500"/>
          <p14:tracePt t="37526" x="5168900" y="5153025"/>
          <p14:tracePt t="37545" x="5178425" y="5160963"/>
          <p14:tracePt t="37606" x="5187950" y="5160963"/>
          <p14:tracePt t="37614" x="5187950" y="5153025"/>
          <p14:tracePt t="37622" x="5195888" y="5143500"/>
          <p14:tracePt t="37631" x="5205413" y="5133975"/>
          <p14:tracePt t="37638" x="5214938" y="5126038"/>
          <p14:tracePt t="37654" x="5214938" y="5106988"/>
          <p14:tracePt t="37662" x="5224463" y="5089525"/>
          <p14:tracePt t="37670" x="5232400" y="5080000"/>
          <p14:tracePt t="37694" x="5241925" y="5070475"/>
          <p14:tracePt t="37727" x="5251450" y="5060950"/>
          <p14:tracePt t="37775" x="5260975" y="5060950"/>
          <p14:tracePt t="37799" x="5278438" y="5060950"/>
          <p14:tracePt t="37918" x="5287963" y="5060950"/>
          <p14:tracePt t="37966" x="5305425" y="5053013"/>
          <p14:tracePt t="38078" x="5324475" y="5053013"/>
          <p14:tracePt t="38126" x="5334000" y="5053013"/>
          <p14:tracePt t="38398" x="5341938" y="5060950"/>
          <p14:tracePt t="38414" x="5341938" y="5070475"/>
          <p14:tracePt t="38422" x="5334000" y="5089525"/>
          <p14:tracePt t="38430" x="5287963" y="5089525"/>
          <p14:tracePt t="38438" x="5251450" y="5089525"/>
          <p14:tracePt t="38446" x="5232400" y="5089525"/>
          <p14:tracePt t="38454" x="5224463" y="5089525"/>
          <p14:tracePt t="38462" x="5195888" y="5089525"/>
          <p14:tracePt t="38470" x="5187950" y="5089525"/>
          <p14:tracePt t="38478" x="5178425" y="5089525"/>
          <p14:tracePt t="38486" x="5159375" y="5089525"/>
          <p14:tracePt t="38502" x="5151438" y="5089525"/>
          <p14:tracePt t="38510" x="5141913" y="5080000"/>
          <p14:tracePt t="38518" x="5132388" y="5070475"/>
          <p14:tracePt t="38526" x="5122863" y="5060950"/>
          <p14:tracePt t="38536" x="5114925" y="5060950"/>
          <p14:tracePt t="38543" x="5078413" y="5060950"/>
          <p14:tracePt t="38551" x="5059363" y="5060950"/>
          <p14:tracePt t="38561" x="5032375" y="5053013"/>
          <p14:tracePt t="38570" x="5005388" y="5053013"/>
          <p14:tracePt t="38574" x="4978400" y="5053013"/>
          <p14:tracePt t="38582" x="4959350" y="5053013"/>
          <p14:tracePt t="38590" x="4932363" y="5053013"/>
          <p14:tracePt t="38599" x="4913313" y="5053013"/>
          <p14:tracePt t="38606" x="4895850" y="5053013"/>
          <p14:tracePt t="38614" x="4886325" y="5053013"/>
          <p14:tracePt t="38702" x="4876800" y="5033963"/>
          <p14:tracePt t="38710" x="4876800" y="5024438"/>
          <p14:tracePt t="38726" x="4876800" y="4997450"/>
          <p14:tracePt t="38734" x="4886325" y="4987925"/>
          <p14:tracePt t="38743" x="4905375" y="4970463"/>
          <p14:tracePt t="38750" x="4932363" y="4924425"/>
          <p14:tracePt t="38759" x="4941888" y="4914900"/>
          <p14:tracePt t="38767" x="4959350" y="4897438"/>
          <p14:tracePt t="38776" x="4978400" y="4878388"/>
          <p14:tracePt t="38783" x="4986338" y="4870450"/>
          <p14:tracePt t="38792" x="5005388" y="4851400"/>
          <p14:tracePt t="38799" x="5014913" y="4851400"/>
          <p14:tracePt t="38807" x="5022850" y="4851400"/>
          <p14:tracePt t="38819" x="5041900" y="4851400"/>
          <p14:tracePt t="38822" x="5059363" y="4841875"/>
          <p14:tracePt t="38830" x="5078413" y="4841875"/>
          <p14:tracePt t="38838" x="5105400" y="4841875"/>
          <p14:tracePt t="38846" x="5114925" y="4841875"/>
          <p14:tracePt t="38854" x="5122863" y="4841875"/>
          <p14:tracePt t="38862" x="5132388" y="4841875"/>
          <p14:tracePt t="38880" x="5159375" y="4851400"/>
          <p14:tracePt t="38886" x="5178425" y="4851400"/>
          <p14:tracePt t="38894" x="5187950" y="4860925"/>
          <p14:tracePt t="38902" x="5195888" y="4860925"/>
          <p14:tracePt t="38913" x="5224463" y="4860925"/>
          <p14:tracePt t="38918" x="5241925" y="4870450"/>
          <p14:tracePt t="38930" x="5260975" y="4870450"/>
          <p14:tracePt t="38934" x="5278438" y="4870450"/>
          <p14:tracePt t="38946" x="5287963" y="4870450"/>
          <p14:tracePt t="38952" x="5334000" y="4878388"/>
          <p14:tracePt t="38963" x="5341938" y="4887913"/>
          <p14:tracePt t="38976" x="5368925" y="4897438"/>
          <p14:tracePt t="38992" x="5378450" y="4906963"/>
          <p14:tracePt t="39006" x="5387975" y="4914900"/>
          <p14:tracePt t="39064" x="5397500" y="4924425"/>
          <p14:tracePt t="39102" x="5405438" y="4924425"/>
          <p14:tracePt t="39118" x="5414963" y="4924425"/>
          <p14:tracePt t="39134" x="5434013" y="4924425"/>
          <p14:tracePt t="39150" x="5441950" y="4924425"/>
          <p14:tracePt t="39183" x="5451475" y="4924425"/>
          <p14:tracePt t="39215" x="5461000" y="4924425"/>
          <p14:tracePt t="39231" x="5478463" y="4924425"/>
          <p14:tracePt t="39238" x="5487988" y="4933950"/>
          <p14:tracePt t="39246" x="5497513" y="4943475"/>
          <p14:tracePt t="39262" x="5507038" y="4951413"/>
          <p14:tracePt t="39270" x="5507038" y="4960938"/>
          <p14:tracePt t="39287" x="5507038" y="4970463"/>
          <p14:tracePt t="39303" x="5507038" y="4979988"/>
          <p14:tracePt t="39312" x="5514975" y="4979988"/>
          <p14:tracePt t="39392" x="5514975" y="4987925"/>
          <p14:tracePt t="39599" x="5524500" y="4997450"/>
          <p14:tracePt t="39891" x="5543550" y="4997450"/>
          <p14:tracePt t="40334" x="5561013" y="4997450"/>
          <p14:tracePt t="40342" x="5580063" y="4997450"/>
          <p14:tracePt t="40351" x="5607050" y="4997450"/>
          <p14:tracePt t="40358" x="5616575" y="4987925"/>
          <p14:tracePt t="40366" x="5634038" y="4987925"/>
          <p14:tracePt t="40374" x="5653088" y="4970463"/>
          <p14:tracePt t="40382" x="5670550" y="4970463"/>
          <p14:tracePt t="40398" x="5680075" y="4970463"/>
          <p14:tracePt t="40438" x="5688013" y="4970463"/>
          <p14:tracePt t="40478" x="5697538" y="4970463"/>
          <p14:tracePt t="40494" x="5697538" y="4979988"/>
          <p14:tracePt t="40511" x="5697538" y="5006975"/>
          <p14:tracePt t="40529" x="5688013" y="5024438"/>
          <p14:tracePt t="40545" x="5688013" y="5043488"/>
          <p14:tracePt t="40558" x="5688013" y="5053013"/>
          <p14:tracePt t="40566" x="5680075" y="5060950"/>
          <p14:tracePt t="40697" x="5680075" y="5043488"/>
          <p14:tracePt t="40760" x="5688013" y="5033963"/>
          <p14:tracePt t="40888" x="5697538" y="5033963"/>
          <p14:tracePt t="40929" x="5697538" y="5043488"/>
          <p14:tracePt t="41518" x="5697538" y="5053013"/>
          <p14:tracePt t="41534" x="5688013" y="5060950"/>
          <p14:tracePt t="41638" x="5688013" y="5053013"/>
          <p14:tracePt t="41646" x="5688013" y="5033963"/>
          <p14:tracePt t="41654" x="5688013" y="5016500"/>
          <p14:tracePt t="41662" x="5688013" y="5006975"/>
          <p14:tracePt t="41670" x="5688013" y="4997450"/>
          <p14:tracePt t="41678" x="5688013" y="4979988"/>
          <p14:tracePt t="41694" x="5688013" y="4970463"/>
          <p14:tracePt t="41702" x="5688013" y="4960938"/>
          <p14:tracePt t="41886" x="5688013" y="4943475"/>
          <p14:tracePt t="41902" x="5688013" y="4933950"/>
          <p14:tracePt t="41918" x="5688013" y="4914900"/>
          <p14:tracePt t="41928" x="5688013" y="4897438"/>
          <p14:tracePt t="42180" x="5688013" y="4887913"/>
          <p14:tracePt t="42185" x="5688013" y="4878388"/>
          <p14:tracePt t="42198" x="5688013" y="4860925"/>
          <p14:tracePt t="42224" x="5688013" y="4841875"/>
          <p14:tracePt t="42288" x="5697538" y="4841875"/>
          <p14:tracePt t="42310" x="5707063" y="4841875"/>
          <p14:tracePt t="42318" x="5716588" y="4841875"/>
          <p14:tracePt t="42326" x="5734050" y="4841875"/>
          <p14:tracePt t="42344" x="5753100" y="4841875"/>
          <p14:tracePt t="42352" x="5770563" y="4841875"/>
          <p14:tracePt t="42361" x="5789613" y="4833938"/>
          <p14:tracePt t="42368" x="5816600" y="4833938"/>
          <p14:tracePt t="42376" x="5834063" y="4824413"/>
          <p14:tracePt t="42385" x="5843588" y="4824413"/>
          <p14:tracePt t="42390" x="5853113" y="4814888"/>
          <p14:tracePt t="42398" x="5862638" y="4805363"/>
          <p14:tracePt t="42414" x="5880100" y="4797425"/>
          <p14:tracePt t="42463" x="5889625" y="4797425"/>
          <p14:tracePt t="42488" x="5899150" y="4787900"/>
          <p14:tracePt t="42503" x="5899150" y="4778375"/>
          <p14:tracePt t="42527" x="5899150" y="4768850"/>
          <p14:tracePt t="42542" x="5907088" y="4768850"/>
          <p14:tracePt t="42550" x="5926138" y="4760913"/>
          <p14:tracePt t="42567" x="5943600" y="4751388"/>
          <p14:tracePt t="42574" x="5962650" y="4741863"/>
          <p14:tracePt t="42582" x="6026150" y="4714875"/>
          <p14:tracePt t="42590" x="6053138" y="4705350"/>
          <p14:tracePt t="42598" x="6099175" y="4678363"/>
          <p14:tracePt t="42606" x="6126163" y="4651375"/>
          <p14:tracePt t="42615" x="6172200" y="4632325"/>
          <p14:tracePt t="42622" x="6218238" y="4595813"/>
          <p14:tracePt t="42631" x="6254750" y="4578350"/>
          <p14:tracePt t="42638" x="6291263" y="4568825"/>
          <p14:tracePt t="42646" x="6326188" y="4541838"/>
          <p14:tracePt t="42654" x="6354763" y="4522788"/>
          <p14:tracePt t="42662" x="6408738" y="4486275"/>
          <p14:tracePt t="42670" x="6445250" y="4478338"/>
          <p14:tracePt t="42678" x="6481763" y="4468813"/>
          <p14:tracePt t="42686" x="6518275" y="4449763"/>
          <p14:tracePt t="42695" x="6573838" y="4413250"/>
          <p14:tracePt t="42702" x="6637338" y="4386263"/>
          <p14:tracePt t="42711" x="6681788" y="4368800"/>
          <p14:tracePt t="42718" x="6737350" y="4349750"/>
          <p14:tracePt t="42732" x="6819900" y="4332288"/>
          <p14:tracePt t="42734" x="6873875" y="4332288"/>
          <p14:tracePt t="42746" x="6937375" y="4313238"/>
          <p14:tracePt t="42750" x="7029450" y="4313238"/>
          <p14:tracePt t="42758" x="7083425" y="4313238"/>
          <p14:tracePt t="42766" x="7138988" y="4313238"/>
          <p14:tracePt t="42774" x="7212013" y="4313238"/>
          <p14:tracePt t="42782" x="7265988" y="4313238"/>
          <p14:tracePt t="42790" x="7329488" y="4313238"/>
          <p14:tracePt t="42798" x="7402513" y="4322763"/>
          <p14:tracePt t="42806" x="7448550" y="4340225"/>
          <p14:tracePt t="42814" x="7494588" y="4349750"/>
          <p14:tracePt t="42822" x="7521575" y="4376738"/>
          <p14:tracePt t="42830" x="7548563" y="4376738"/>
          <p14:tracePt t="42839" x="7575550" y="4376738"/>
          <p14:tracePt t="42848" x="7612063" y="4376738"/>
          <p14:tracePt t="42855" x="7667625" y="4376738"/>
          <p14:tracePt t="42863" x="7704138" y="4376738"/>
          <p14:tracePt t="42872" x="7758113" y="4359275"/>
          <p14:tracePt t="42885" x="7813675" y="4322763"/>
          <p14:tracePt t="42886" x="7877175" y="4286250"/>
          <p14:tracePt t="42894" x="7940675" y="4249738"/>
          <p14:tracePt t="42902" x="8023225" y="4176713"/>
          <p14:tracePt t="42912" x="8104188" y="4122738"/>
          <p14:tracePt t="42919" x="8186738" y="4086225"/>
          <p14:tracePt t="42930" x="8296275" y="4021138"/>
          <p14:tracePt t="42935" x="8386763" y="3967163"/>
          <p14:tracePt t="42951" x="8578850" y="3903663"/>
          <p14:tracePt t="42962" x="8651875" y="3875088"/>
          <p14:tracePt t="42967" x="8734425" y="3830638"/>
          <p14:tracePt t="42981" x="8834438" y="3821113"/>
          <p14:tracePt t="42984" x="8924925" y="3821113"/>
          <p14:tracePt t="42991" x="8997950" y="3811588"/>
          <p14:tracePt t="42999" x="9107488" y="3811588"/>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4363AD7-C162-4203-BDFC-2B386C8ADD4F}"/>
              </a:ext>
            </a:extLst>
          </p:cNvPr>
          <p:cNvSpPr txBox="1"/>
          <p:nvPr/>
        </p:nvSpPr>
        <p:spPr>
          <a:xfrm>
            <a:off x="1763688" y="600392"/>
            <a:ext cx="4860626" cy="6001643"/>
          </a:xfrm>
          <a:prstGeom prst="rect">
            <a:avLst/>
          </a:prstGeom>
          <a:noFill/>
        </p:spPr>
        <p:txBody>
          <a:bodyPr wrap="none" rtlCol="0">
            <a:spAutoFit/>
          </a:bodyPr>
          <a:lstStyle/>
          <a:p>
            <a:r>
              <a:rPr kumimoji="1" lang="en-US" altLang="ja-JP" sz="2400" dirty="0" err="1"/>
              <a:t>addi</a:t>
            </a:r>
            <a:r>
              <a:rPr kumimoji="1" lang="en-US" altLang="ja-JP" sz="2400" dirty="0"/>
              <a:t>  </a:t>
            </a:r>
            <a:r>
              <a:rPr lang="en-US" altLang="ja-JP" sz="2400" dirty="0"/>
              <a:t>x2,x2, -16</a:t>
            </a:r>
            <a:r>
              <a:rPr lang="ja-JP" altLang="en-US" sz="2400" dirty="0"/>
              <a:t>　</a:t>
            </a:r>
            <a:r>
              <a:rPr lang="en-US" altLang="ja-JP" sz="2400" dirty="0"/>
              <a:t>// </a:t>
            </a:r>
            <a:r>
              <a:rPr lang="en-US" altLang="ja-JP" sz="2400" dirty="0" err="1"/>
              <a:t>framesize</a:t>
            </a:r>
            <a:r>
              <a:rPr lang="en-US" altLang="ja-JP" sz="2400" dirty="0"/>
              <a:t>=16</a:t>
            </a:r>
          </a:p>
          <a:p>
            <a:r>
              <a:rPr kumimoji="1" lang="en-US" altLang="ja-JP" sz="2400" dirty="0" err="1"/>
              <a:t>sw</a:t>
            </a:r>
            <a:r>
              <a:rPr kumimoji="1" lang="en-US" altLang="ja-JP" sz="2400" dirty="0"/>
              <a:t> x1, x2,12</a:t>
            </a:r>
          </a:p>
          <a:p>
            <a:r>
              <a:rPr lang="en-US" altLang="ja-JP" sz="2400" dirty="0" err="1"/>
              <a:t>sw</a:t>
            </a:r>
            <a:r>
              <a:rPr lang="en-US" altLang="ja-JP" sz="2400" dirty="0"/>
              <a:t> x18,x2,8</a:t>
            </a:r>
          </a:p>
          <a:p>
            <a:r>
              <a:rPr lang="en-US" altLang="ja-JP" sz="2400" dirty="0" err="1"/>
              <a:t>sw</a:t>
            </a:r>
            <a:r>
              <a:rPr lang="en-US" altLang="ja-JP" sz="2400" dirty="0"/>
              <a:t> x19,x2,4</a:t>
            </a:r>
          </a:p>
          <a:p>
            <a:endParaRPr lang="en-US" altLang="ja-JP" sz="2400" dirty="0"/>
          </a:p>
          <a:p>
            <a:r>
              <a:rPr kumimoji="1" lang="en-US" altLang="ja-JP" sz="2400" dirty="0"/>
              <a:t>….</a:t>
            </a:r>
            <a:r>
              <a:rPr kumimoji="1" lang="ja-JP" altLang="en-US" sz="2400" dirty="0"/>
              <a:t>サブルーチン本体</a:t>
            </a:r>
            <a:endParaRPr kumimoji="1" lang="en-US" altLang="ja-JP" sz="2400" dirty="0"/>
          </a:p>
          <a:p>
            <a:endParaRPr lang="en-US" altLang="ja-JP" sz="2400" dirty="0"/>
          </a:p>
          <a:p>
            <a:r>
              <a:rPr kumimoji="1" lang="en-US" altLang="ja-JP" sz="2400" dirty="0" err="1"/>
              <a:t>lw</a:t>
            </a:r>
            <a:r>
              <a:rPr kumimoji="1" lang="en-US" altLang="ja-JP" sz="2400" dirty="0"/>
              <a:t>  x1,x2,12</a:t>
            </a:r>
          </a:p>
          <a:p>
            <a:r>
              <a:rPr lang="en-US" altLang="ja-JP" sz="2400" dirty="0" err="1"/>
              <a:t>lw</a:t>
            </a:r>
            <a:r>
              <a:rPr lang="en-US" altLang="ja-JP" sz="2400" dirty="0"/>
              <a:t> x18,x2,8</a:t>
            </a:r>
          </a:p>
          <a:p>
            <a:r>
              <a:rPr kumimoji="1" lang="en-US" altLang="ja-JP" sz="2400" dirty="0" err="1"/>
              <a:t>lw</a:t>
            </a:r>
            <a:r>
              <a:rPr kumimoji="1" lang="en-US" altLang="ja-JP" sz="2400" dirty="0"/>
              <a:t> x19,x2,4</a:t>
            </a:r>
          </a:p>
          <a:p>
            <a:r>
              <a:rPr lang="en-US" altLang="ja-JP" sz="2400" dirty="0" err="1"/>
              <a:t>addi</a:t>
            </a:r>
            <a:r>
              <a:rPr lang="en-US" altLang="ja-JP" sz="2400" dirty="0"/>
              <a:t> x2,x2,16</a:t>
            </a:r>
          </a:p>
          <a:p>
            <a:r>
              <a:rPr kumimoji="1" lang="en-US" altLang="ja-JP" sz="2400" dirty="0" err="1"/>
              <a:t>jr</a:t>
            </a:r>
            <a:r>
              <a:rPr kumimoji="1" lang="en-US" altLang="ja-JP" sz="2400" dirty="0"/>
              <a:t> x1</a:t>
            </a:r>
          </a:p>
          <a:p>
            <a:endParaRPr lang="en-US" altLang="ja-JP" sz="2400" dirty="0"/>
          </a:p>
          <a:p>
            <a:r>
              <a:rPr lang="en-US" altLang="ja-JP" sz="2400" dirty="0"/>
              <a:t>x1: ra</a:t>
            </a:r>
            <a:r>
              <a:rPr lang="ja-JP" altLang="en-US" sz="2400" dirty="0"/>
              <a:t>戻り値　</a:t>
            </a:r>
            <a:r>
              <a:rPr lang="en-US" altLang="ja-JP" sz="2400" dirty="0"/>
              <a:t>x2: </a:t>
            </a:r>
            <a:r>
              <a:rPr lang="en-US" altLang="ja-JP" sz="2400" dirty="0" err="1"/>
              <a:t>sp</a:t>
            </a:r>
            <a:r>
              <a:rPr lang="ja-JP" altLang="en-US" sz="2400" dirty="0"/>
              <a:t>スタックポインタ</a:t>
            </a:r>
            <a:endParaRPr lang="en-US" altLang="ja-JP" sz="2400" dirty="0"/>
          </a:p>
          <a:p>
            <a:r>
              <a:rPr lang="ja-JP" altLang="en-US" sz="2400" dirty="0"/>
              <a:t>ｊｒ </a:t>
            </a:r>
            <a:r>
              <a:rPr lang="en-US" altLang="ja-JP" sz="2400" dirty="0"/>
              <a:t>x1</a:t>
            </a:r>
            <a:r>
              <a:rPr lang="ja-JP" altLang="en-US" sz="2400" dirty="0"/>
              <a:t>は</a:t>
            </a:r>
            <a:r>
              <a:rPr lang="en-US" altLang="ja-JP" sz="2400" dirty="0" err="1"/>
              <a:t>jalr</a:t>
            </a:r>
            <a:r>
              <a:rPr lang="en-US" altLang="ja-JP" sz="2400" dirty="0"/>
              <a:t> x1,x0,0 (</a:t>
            </a:r>
            <a:r>
              <a:rPr lang="ja-JP" altLang="en-US" sz="2400" dirty="0"/>
              <a:t>疑似命令）</a:t>
            </a:r>
            <a:endParaRPr lang="en-US" altLang="ja-JP" sz="2400" dirty="0"/>
          </a:p>
          <a:p>
            <a:endParaRPr kumimoji="1" lang="ja-JP" altLang="en-US" sz="2400" dirty="0"/>
          </a:p>
        </p:txBody>
      </p:sp>
      <p:sp>
        <p:nvSpPr>
          <p:cNvPr id="3" name="テキスト ボックス 2">
            <a:extLst>
              <a:ext uri="{FF2B5EF4-FFF2-40B4-BE49-F238E27FC236}">
                <a16:creationId xmlns:a16="http://schemas.microsoft.com/office/drawing/2014/main" id="{5F564EFB-49B7-41C4-A5EE-89E40E3941D1}"/>
              </a:ext>
            </a:extLst>
          </p:cNvPr>
          <p:cNvSpPr txBox="1"/>
          <p:nvPr/>
        </p:nvSpPr>
        <p:spPr>
          <a:xfrm>
            <a:off x="467544" y="138727"/>
            <a:ext cx="3175869" cy="461665"/>
          </a:xfrm>
          <a:prstGeom prst="rect">
            <a:avLst/>
          </a:prstGeom>
          <a:noFill/>
        </p:spPr>
        <p:txBody>
          <a:bodyPr wrap="none" rtlCol="0">
            <a:spAutoFit/>
          </a:bodyPr>
          <a:lstStyle/>
          <a:p>
            <a:r>
              <a:rPr kumimoji="1" lang="ja-JP" altLang="en-US" sz="2400" dirty="0"/>
              <a:t>実際に数値を入れた例</a:t>
            </a:r>
          </a:p>
        </p:txBody>
      </p:sp>
      <p:pic>
        <p:nvPicPr>
          <p:cNvPr id="4" name="オーディオ 3">
            <a:hlinkClick r:id="" action="ppaction://media"/>
            <a:extLst>
              <a:ext uri="{FF2B5EF4-FFF2-40B4-BE49-F238E27FC236}">
                <a16:creationId xmlns:a16="http://schemas.microsoft.com/office/drawing/2014/main" id="{09A88780-0D2C-447F-8876-4873EF7D77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16587166"/>
      </p:ext>
    </p:extLst>
  </p:cSld>
  <p:clrMapOvr>
    <a:masterClrMapping/>
  </p:clrMapOvr>
  <mc:AlternateContent xmlns:mc="http://schemas.openxmlformats.org/markup-compatibility/2006">
    <mc:Choice xmlns:p14="http://schemas.microsoft.com/office/powerpoint/2010/main" Requires="p14">
      <p:transition spd="slow" p14:dur="2000" advTm="7440"/>
    </mc:Choice>
    <mc:Fallback>
      <p:transition spd="slow" advTm="7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ja-JP" altLang="en-US"/>
              <a:t>割り込みの実行</a:t>
            </a:r>
          </a:p>
        </p:txBody>
      </p:sp>
      <p:sp>
        <p:nvSpPr>
          <p:cNvPr id="28675" name="Line 4"/>
          <p:cNvSpPr>
            <a:spLocks noChangeShapeType="1"/>
          </p:cNvSpPr>
          <p:nvPr/>
        </p:nvSpPr>
        <p:spPr bwMode="auto">
          <a:xfrm>
            <a:off x="2268538" y="2060575"/>
            <a:ext cx="0" cy="18002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676" name="Text Box 5"/>
          <p:cNvSpPr txBox="1">
            <a:spLocks noChangeArrowheads="1"/>
          </p:cNvSpPr>
          <p:nvPr/>
        </p:nvSpPr>
        <p:spPr bwMode="auto">
          <a:xfrm>
            <a:off x="1455738" y="1346200"/>
            <a:ext cx="1587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メインルーチン</a:t>
            </a:r>
          </a:p>
        </p:txBody>
      </p:sp>
      <p:sp>
        <p:nvSpPr>
          <p:cNvPr id="28677" name="Line 6"/>
          <p:cNvSpPr>
            <a:spLocks noChangeShapeType="1"/>
          </p:cNvSpPr>
          <p:nvPr/>
        </p:nvSpPr>
        <p:spPr bwMode="auto">
          <a:xfrm flipV="1">
            <a:off x="2268538" y="2276475"/>
            <a:ext cx="3024187" cy="15128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678" name="Line 7"/>
          <p:cNvSpPr>
            <a:spLocks noChangeShapeType="1"/>
          </p:cNvSpPr>
          <p:nvPr/>
        </p:nvSpPr>
        <p:spPr bwMode="auto">
          <a:xfrm>
            <a:off x="5292725" y="2276475"/>
            <a:ext cx="0" cy="20891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679" name="Text Box 8"/>
          <p:cNvSpPr txBox="1">
            <a:spLocks noChangeArrowheads="1"/>
          </p:cNvSpPr>
          <p:nvPr/>
        </p:nvSpPr>
        <p:spPr bwMode="auto">
          <a:xfrm>
            <a:off x="4911725" y="4529138"/>
            <a:ext cx="36102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err="1"/>
              <a:t>mret</a:t>
            </a:r>
            <a:r>
              <a:rPr lang="ja-JP" altLang="en-US" b="1" dirty="0"/>
              <a:t>（</a:t>
            </a:r>
            <a:r>
              <a:rPr lang="en-US" altLang="ja-JP" b="1" dirty="0"/>
              <a:t>Machine mode exception </a:t>
            </a:r>
          </a:p>
          <a:p>
            <a:pPr eaLnBrk="1" hangingPunct="1"/>
            <a:r>
              <a:rPr lang="en-US" altLang="ja-JP" b="1" dirty="0"/>
              <a:t>         return)</a:t>
            </a:r>
          </a:p>
        </p:txBody>
      </p:sp>
      <p:sp>
        <p:nvSpPr>
          <p:cNvPr id="28680" name="Line 9"/>
          <p:cNvSpPr>
            <a:spLocks noChangeShapeType="1"/>
          </p:cNvSpPr>
          <p:nvPr/>
        </p:nvSpPr>
        <p:spPr bwMode="auto">
          <a:xfrm flipH="1" flipV="1">
            <a:off x="2339975" y="3860800"/>
            <a:ext cx="2519363"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681" name="Text Box 10"/>
          <p:cNvSpPr txBox="1">
            <a:spLocks noChangeArrowheads="1"/>
          </p:cNvSpPr>
          <p:nvPr/>
        </p:nvSpPr>
        <p:spPr bwMode="auto">
          <a:xfrm>
            <a:off x="4643438" y="1844675"/>
            <a:ext cx="2352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割り込み処理ルーチン</a:t>
            </a:r>
          </a:p>
        </p:txBody>
      </p:sp>
      <p:sp>
        <p:nvSpPr>
          <p:cNvPr id="28682" name="Line 11"/>
          <p:cNvSpPr>
            <a:spLocks noChangeShapeType="1"/>
          </p:cNvSpPr>
          <p:nvPr/>
        </p:nvSpPr>
        <p:spPr bwMode="auto">
          <a:xfrm>
            <a:off x="2268538" y="3933825"/>
            <a:ext cx="0" cy="20875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683" name="AutoShape 12"/>
          <p:cNvSpPr>
            <a:spLocks noChangeArrowheads="1"/>
          </p:cNvSpPr>
          <p:nvPr/>
        </p:nvSpPr>
        <p:spPr bwMode="auto">
          <a:xfrm>
            <a:off x="1908175" y="3284538"/>
            <a:ext cx="360363" cy="431800"/>
          </a:xfrm>
          <a:prstGeom prst="lightningBol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8684" name="Text Box 13"/>
          <p:cNvSpPr txBox="1">
            <a:spLocks noChangeArrowheads="1"/>
          </p:cNvSpPr>
          <p:nvPr/>
        </p:nvSpPr>
        <p:spPr bwMode="auto">
          <a:xfrm>
            <a:off x="808038" y="2641600"/>
            <a:ext cx="1098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割り込み</a:t>
            </a:r>
          </a:p>
          <a:p>
            <a:pPr eaLnBrk="1" hangingPunct="1"/>
            <a:r>
              <a:rPr lang="ja-JP" altLang="en-US"/>
              <a:t>要求信号</a:t>
            </a:r>
          </a:p>
        </p:txBody>
      </p:sp>
      <p:sp>
        <p:nvSpPr>
          <p:cNvPr id="28685" name="Text Box 15"/>
          <p:cNvSpPr txBox="1">
            <a:spLocks noChangeArrowheads="1"/>
          </p:cNvSpPr>
          <p:nvPr/>
        </p:nvSpPr>
        <p:spPr bwMode="auto">
          <a:xfrm>
            <a:off x="2824163" y="5451475"/>
            <a:ext cx="50276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サブルーチンコールとの違いは、どこで呼ばれるか</a:t>
            </a:r>
          </a:p>
          <a:p>
            <a:pPr eaLnBrk="1" hangingPunct="1"/>
            <a:r>
              <a:rPr lang="ja-JP" altLang="en-US"/>
              <a:t>分からない点にある</a:t>
            </a:r>
          </a:p>
        </p:txBody>
      </p:sp>
      <p:pic>
        <p:nvPicPr>
          <p:cNvPr id="2" name="オーディオ 1">
            <a:hlinkClick r:id="" action="ppaction://media"/>
            <a:extLst>
              <a:ext uri="{FF2B5EF4-FFF2-40B4-BE49-F238E27FC236}">
                <a16:creationId xmlns:a16="http://schemas.microsoft.com/office/drawing/2014/main" id="{F6D1F551-7DBF-4EBB-A4EA-0960FEC554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273074294"/>
      </p:ext>
    </p:extLst>
  </p:cSld>
  <p:clrMapOvr>
    <a:masterClrMapping/>
  </p:clrMapOvr>
  <mc:AlternateContent xmlns:mc="http://schemas.openxmlformats.org/markup-compatibility/2006">
    <mc:Choice xmlns:p14="http://schemas.microsoft.com/office/powerpoint/2010/main" Requires="p14">
      <p:transition spd="slow" p14:dur="2000" advTm="59615"/>
    </mc:Choice>
    <mc:Fallback>
      <p:transition spd="slow" advTm="59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766" x="6464300" y="4167188"/>
          <p14:tracePt t="3774" x="6464300" y="4176713"/>
          <p14:tracePt t="3788" x="6435725" y="4186238"/>
          <p14:tracePt t="3798" x="6391275" y="4195763"/>
          <p14:tracePt t="3804" x="6291263" y="4222750"/>
          <p14:tracePt t="3812" x="6199188" y="4222750"/>
          <p14:tracePt t="3820" x="6145213" y="4240213"/>
          <p14:tracePt t="3828" x="6062663" y="4249738"/>
          <p14:tracePt t="3836" x="6007100" y="4249738"/>
          <p14:tracePt t="3845" x="5972175" y="4249738"/>
          <p14:tracePt t="3852" x="5943600" y="4249738"/>
          <p14:tracePt t="3860" x="5926138" y="4249738"/>
          <p14:tracePt t="3868" x="5889625" y="4249738"/>
          <p14:tracePt t="3876" x="5862638" y="4249738"/>
          <p14:tracePt t="3899" x="5826125" y="4249738"/>
          <p14:tracePt t="3901" x="5789613" y="4249738"/>
          <p14:tracePt t="3909" x="5770563" y="4249738"/>
          <p14:tracePt t="3916" x="5753100" y="4249738"/>
          <p14:tracePt t="3925" x="5734050" y="4249738"/>
          <p14:tracePt t="3937" x="5697538" y="4249738"/>
          <p14:tracePt t="3943" x="5688013" y="4249738"/>
          <p14:tracePt t="3950" x="5661025" y="4249738"/>
          <p14:tracePt t="3958" x="5653088" y="4249738"/>
          <p14:tracePt t="3970" x="5634038" y="4240213"/>
          <p14:tracePt t="3972" x="5607050" y="4213225"/>
          <p14:tracePt t="3982" x="5597525" y="4195763"/>
          <p14:tracePt t="3990" x="5588000" y="4176713"/>
          <p14:tracePt t="3999" x="5551488" y="4113213"/>
          <p14:tracePt t="4006" x="5524500" y="4067175"/>
          <p14:tracePt t="4013" x="5478463" y="4003675"/>
          <p14:tracePt t="4021" x="5451475" y="3976688"/>
          <p14:tracePt t="4031" x="5424488" y="3930650"/>
          <p14:tracePt t="4036" x="5351463" y="3840163"/>
          <p14:tracePt t="4045" x="5305425" y="3794125"/>
          <p14:tracePt t="4053" x="5251450" y="3730625"/>
          <p14:tracePt t="4061" x="5178425" y="3657600"/>
          <p14:tracePt t="4069" x="5132388" y="3611563"/>
          <p14:tracePt t="4079" x="5049838" y="3529013"/>
          <p14:tracePt t="4086" x="4941888" y="3419475"/>
          <p14:tracePt t="4094" x="4876800" y="3338513"/>
          <p14:tracePt t="4101" x="4822825" y="3255963"/>
          <p14:tracePt t="4109" x="4767263" y="3192463"/>
          <p14:tracePt t="4117" x="4740275" y="3146425"/>
          <p14:tracePt t="4128" x="4686300" y="3063875"/>
          <p14:tracePt t="4132" x="4667250" y="3017838"/>
          <p14:tracePt t="4141" x="4613275" y="2936875"/>
          <p14:tracePt t="4148" x="4557713" y="2854325"/>
          <p14:tracePt t="4156" x="4521200" y="2790825"/>
          <p14:tracePt t="4164" x="4467225" y="2727325"/>
          <p14:tracePt t="4172" x="4384675" y="2635250"/>
          <p14:tracePt t="4180" x="4303713" y="2581275"/>
          <p14:tracePt t="4189" x="4221163" y="2525713"/>
          <p14:tracePt t="4196" x="4102100" y="2471738"/>
          <p14:tracePt t="4205" x="4002088" y="2444750"/>
          <p14:tracePt t="4213" x="3938588" y="2416175"/>
          <p14:tracePt t="4220" x="3846513" y="2379663"/>
          <p14:tracePt t="4228" x="3729038" y="2316163"/>
          <p14:tracePt t="4238" x="3646488" y="2262188"/>
          <p14:tracePt t="4248" x="3563938" y="2206625"/>
          <p14:tracePt t="4253" x="3519488" y="2189163"/>
          <p14:tracePt t="4262" x="3436938" y="2133600"/>
          <p14:tracePt t="4269" x="3409950" y="2116138"/>
          <p14:tracePt t="4283" x="3346450" y="2079625"/>
          <p14:tracePt t="4284" x="3300413" y="2052638"/>
          <p14:tracePt t="4293" x="3273425" y="2033588"/>
          <p14:tracePt t="4300" x="3244850" y="2024063"/>
          <p14:tracePt t="4310" x="3208338" y="2016125"/>
          <p14:tracePt t="4316" x="3171825" y="2006600"/>
          <p14:tracePt t="4327" x="3127375" y="2006600"/>
          <p14:tracePt t="4332" x="3090863" y="2006600"/>
          <p14:tracePt t="4341" x="3044825" y="1979613"/>
          <p14:tracePt t="4349" x="2990850" y="1979613"/>
          <p14:tracePt t="4357" x="2954338" y="1970088"/>
          <p14:tracePt t="4364" x="2898775" y="1970088"/>
          <p14:tracePt t="4372" x="2862263" y="1960563"/>
          <p14:tracePt t="4380" x="2817813" y="1951038"/>
          <p14:tracePt t="4388" x="2771775" y="1924050"/>
          <p14:tracePt t="4396" x="2752725" y="1924050"/>
          <p14:tracePt t="4404" x="2716213" y="1914525"/>
          <p14:tracePt t="4412" x="2671763" y="1897063"/>
          <p14:tracePt t="4422" x="2635250" y="1887538"/>
          <p14:tracePt t="4429" x="2606675" y="1860550"/>
          <p14:tracePt t="4436" x="2589213" y="1860550"/>
          <p14:tracePt t="4445" x="2570163" y="1851025"/>
          <p14:tracePt t="4453" x="2552700" y="1841500"/>
          <p14:tracePt t="4461" x="2543175" y="1841500"/>
          <p14:tracePt t="4469" x="2516188" y="1841500"/>
          <p14:tracePt t="4477" x="2506663" y="1841500"/>
          <p14:tracePt t="4484" x="2489200" y="1841500"/>
          <p14:tracePt t="4492" x="2470150" y="1841500"/>
          <p14:tracePt t="4500" x="2433638" y="1841500"/>
          <p14:tracePt t="4509" x="2406650" y="1841500"/>
          <p14:tracePt t="4517" x="2379663" y="1870075"/>
          <p14:tracePt t="4525" x="2360613" y="1870075"/>
          <p14:tracePt t="4534" x="2333625" y="1870075"/>
          <p14:tracePt t="4543" x="2316163" y="1870075"/>
          <p14:tracePt t="4548" x="2279650" y="1878013"/>
          <p14:tracePt t="4564" x="2260600" y="1887538"/>
          <p14:tracePt t="4572" x="2251075" y="1887538"/>
          <p14:tracePt t="4580" x="2243138" y="1887538"/>
          <p14:tracePt t="4590" x="2233613" y="1887538"/>
          <p14:tracePt t="4596" x="2224088" y="1897063"/>
          <p14:tracePt t="4726" x="2233613" y="1897063"/>
          <p14:tracePt t="4742" x="2243138" y="1897063"/>
          <p14:tracePt t="4749" x="2251075" y="1897063"/>
          <p14:tracePt t="4758" x="2270125" y="1897063"/>
          <p14:tracePt t="4774" x="2287588" y="1897063"/>
          <p14:tracePt t="4783" x="2324100" y="1924050"/>
          <p14:tracePt t="4790" x="2333625" y="1933575"/>
          <p14:tracePt t="4798" x="2343150" y="1943100"/>
          <p14:tracePt t="4806" x="2352675" y="1943100"/>
          <p14:tracePt t="4815" x="2379663" y="1951038"/>
          <p14:tracePt t="4822" x="2397125" y="1970088"/>
          <p14:tracePt t="4838" x="2416175" y="1979613"/>
          <p14:tracePt t="4853" x="2425700" y="1987550"/>
          <p14:tracePt t="4974" x="2443163" y="1987550"/>
          <p14:tracePt t="5117" x="2452688" y="1997075"/>
          <p14:tracePt t="5148" x="2462213" y="2006600"/>
          <p14:tracePt t="5188" x="2462213" y="2016125"/>
          <p14:tracePt t="5196" x="2462213" y="2043113"/>
          <p14:tracePt t="5204" x="2462213" y="2060575"/>
          <p14:tracePt t="5212" x="2462213" y="2079625"/>
          <p14:tracePt t="5220" x="2462213" y="2097088"/>
          <p14:tracePt t="5228" x="2462213" y="2133600"/>
          <p14:tracePt t="5236" x="2462213" y="2152650"/>
          <p14:tracePt t="5245" x="2462213" y="2197100"/>
          <p14:tracePt t="5252" x="2462213" y="2233613"/>
          <p14:tracePt t="5261" x="2462213" y="2252663"/>
          <p14:tracePt t="5268" x="2462213" y="2279650"/>
          <p14:tracePt t="5278" x="2462213" y="2325688"/>
          <p14:tracePt t="5284" x="2462213" y="2352675"/>
          <p14:tracePt t="5292" x="2443163" y="2398713"/>
          <p14:tracePt t="5301" x="2443163" y="2435225"/>
          <p14:tracePt t="5310" x="2443163" y="2452688"/>
          <p14:tracePt t="5316" x="2443163" y="2508250"/>
          <p14:tracePt t="5327" x="2443163" y="2554288"/>
          <p14:tracePt t="5332" x="2443163" y="2589213"/>
          <p14:tracePt t="5344" x="2443163" y="2635250"/>
          <p14:tracePt t="5348" x="2443163" y="2662238"/>
          <p14:tracePt t="5356" x="2443163" y="2717800"/>
          <p14:tracePt t="5364" x="2443163" y="2754313"/>
          <p14:tracePt t="5373" x="2443163" y="2800350"/>
          <p14:tracePt t="5380" x="2433638" y="2836863"/>
          <p14:tracePt t="5388" x="2433638" y="2873375"/>
          <p14:tracePt t="5396" x="2433638" y="2900363"/>
          <p14:tracePt t="5404" x="2425700" y="2927350"/>
          <p14:tracePt t="5412" x="2425700" y="2954338"/>
          <p14:tracePt t="5421" x="2425700" y="2982913"/>
          <p14:tracePt t="5428" x="2406650" y="3009900"/>
          <p14:tracePt t="5436" x="2406650" y="3036888"/>
          <p14:tracePt t="5444" x="2406650" y="3054350"/>
          <p14:tracePt t="5452" x="2397125" y="3082925"/>
          <p14:tracePt t="5460" x="2397125" y="3100388"/>
          <p14:tracePt t="5468" x="2397125" y="3127375"/>
          <p14:tracePt t="5476" x="2389188" y="3146425"/>
          <p14:tracePt t="5484" x="2389188" y="3173413"/>
          <p14:tracePt t="5493" x="2389188" y="3182938"/>
          <p14:tracePt t="5502" x="2379663" y="3200400"/>
          <p14:tracePt t="5508" x="2379663" y="3219450"/>
          <p14:tracePt t="5516" x="2370138" y="3236913"/>
          <p14:tracePt t="5525" x="2360613" y="3246438"/>
          <p14:tracePt t="5541" x="2360613" y="3265488"/>
          <p14:tracePt t="5548" x="2360613" y="3273425"/>
          <p14:tracePt t="5564" x="2352675" y="3282950"/>
          <p14:tracePt t="5573" x="2352675" y="3302000"/>
          <p14:tracePt t="5580" x="2352675" y="3309938"/>
          <p14:tracePt t="5597" x="2352675" y="3319463"/>
          <p14:tracePt t="5604" x="2352675" y="3346450"/>
          <p14:tracePt t="5620" x="2352675" y="3355975"/>
          <p14:tracePt t="5645" x="2352675" y="3365500"/>
          <p14:tracePt t="5660" x="2352675" y="3382963"/>
          <p14:tracePt t="5677" x="2343150" y="3392488"/>
          <p14:tracePt t="5692" x="2343150" y="3402013"/>
          <p14:tracePt t="5700" x="2343150" y="3411538"/>
          <p14:tracePt t="5716" x="2343150" y="3419475"/>
          <p14:tracePt t="5732" x="2333625" y="3429000"/>
          <p14:tracePt t="5742" x="2324100" y="3438525"/>
          <p14:tracePt t="5886" x="2316163" y="3429000"/>
          <p14:tracePt t="5894" x="2316163" y="3402013"/>
          <p14:tracePt t="5902" x="2316163" y="3392488"/>
          <p14:tracePt t="5911" x="2316163" y="3355975"/>
          <p14:tracePt t="5918" x="2306638" y="3328988"/>
          <p14:tracePt t="5926" x="2306638" y="3302000"/>
          <p14:tracePt t="5934" x="2306638" y="3282950"/>
          <p14:tracePt t="5941" x="2297113" y="3236913"/>
          <p14:tracePt t="5956" x="2297113" y="3209925"/>
          <p14:tracePt t="5966" x="2297113" y="3200400"/>
          <p14:tracePt t="5972" x="2279650" y="3182938"/>
          <p14:tracePt t="5989" x="2270125" y="3163888"/>
          <p14:tracePt t="5996" x="2270125" y="3155950"/>
          <p14:tracePt t="6005" x="2260600" y="3155950"/>
          <p14:tracePt t="6036" x="2251075" y="3146425"/>
          <p14:tracePt t="6052" x="2243138" y="3146425"/>
          <p14:tracePt t="6061" x="2233613" y="3136900"/>
          <p14:tracePt t="6077" x="2224088" y="3136900"/>
          <p14:tracePt t="6097" x="2206625" y="3136900"/>
          <p14:tracePt t="6101" x="2197100" y="3136900"/>
          <p14:tracePt t="6110" x="2187575" y="3136900"/>
          <p14:tracePt t="6117" x="2160588" y="3136900"/>
          <p14:tracePt t="6128" x="2143125" y="3136900"/>
          <p14:tracePt t="6133" x="2133600" y="3136900"/>
          <p14:tracePt t="6149" x="2106613" y="3136900"/>
          <p14:tracePt t="6157" x="2078038" y="3136900"/>
          <p14:tracePt t="6165" x="2060575" y="3146425"/>
          <p14:tracePt t="6175" x="2041525" y="3163888"/>
          <p14:tracePt t="6180" x="2033588" y="3163888"/>
          <p14:tracePt t="6190" x="2014538" y="3173413"/>
          <p14:tracePt t="6198" x="2005013" y="3173413"/>
          <p14:tracePt t="6206" x="1987550" y="3182938"/>
          <p14:tracePt t="6212" x="1978025" y="3182938"/>
          <p14:tracePt t="6220" x="1968500" y="3182938"/>
          <p14:tracePt t="6328" x="1951038" y="3182938"/>
          <p14:tracePt t="6357" x="1941513" y="3182938"/>
          <p14:tracePt t="6508" x="1931988" y="3182938"/>
          <p14:tracePt t="7064" x="1951038" y="3200400"/>
          <p14:tracePt t="7070" x="1960563" y="3209925"/>
          <p14:tracePt t="7077" x="1978025" y="3219450"/>
          <p14:tracePt t="7086" x="2005013" y="3246438"/>
          <p14:tracePt t="7096" x="2014538" y="3255963"/>
          <p14:tracePt t="7101" x="2033588" y="3265488"/>
          <p14:tracePt t="7110" x="2041525" y="3273425"/>
          <p14:tracePt t="7117" x="2070100" y="3302000"/>
          <p14:tracePt t="7126" x="2070100" y="3309938"/>
          <p14:tracePt t="7144" x="2078038" y="3328988"/>
          <p14:tracePt t="7164" x="2087563" y="3355975"/>
          <p14:tracePt t="7286" x="2087563" y="3365500"/>
          <p14:tracePt t="7294" x="2087563" y="3382963"/>
          <p14:tracePt t="7302" x="2087563" y="3402013"/>
          <p14:tracePt t="7315" x="2087563" y="3411538"/>
          <p14:tracePt t="7318" x="2078038" y="3429000"/>
          <p14:tracePt t="7330" x="2078038" y="3438525"/>
          <p14:tracePt t="7332" x="2070100" y="3455988"/>
          <p14:tracePt t="7345" x="2070100" y="3465513"/>
          <p14:tracePt t="7348" x="2060575" y="3475038"/>
          <p14:tracePt t="7382" x="2060575" y="3492500"/>
          <p14:tracePt t="7411" x="2060575" y="3502025"/>
          <p14:tracePt t="7438" x="2060575" y="3511550"/>
          <p14:tracePt t="7478" x="2060575" y="3519488"/>
          <p14:tracePt t="7493" x="2060575" y="3529013"/>
          <p14:tracePt t="7501" x="2070100" y="3538538"/>
          <p14:tracePt t="7525" x="2078038" y="3538538"/>
          <p14:tracePt t="7532" x="2097088" y="3538538"/>
          <p14:tracePt t="7541" x="2114550" y="3538538"/>
          <p14:tracePt t="7549" x="2124075" y="3538538"/>
          <p14:tracePt t="7564" x="2151063" y="3548063"/>
          <p14:tracePt t="7606" x="2160588" y="3548063"/>
          <p14:tracePt t="7622" x="2160588" y="3556000"/>
          <p14:tracePt t="7677" x="2160588" y="3575050"/>
          <p14:tracePt t="7724" x="2160588" y="3584575"/>
          <p14:tracePt t="7743" x="2170113" y="3592513"/>
          <p14:tracePt t="7753" x="2170113" y="3602038"/>
          <p14:tracePt t="7766" x="2170113" y="3611563"/>
          <p14:tracePt t="7775" x="2179638" y="3629025"/>
          <p14:tracePt t="7785" x="2187575" y="3638550"/>
          <p14:tracePt t="7797" x="2187575" y="3657600"/>
          <p14:tracePt t="7813" x="2187575" y="3665538"/>
          <p14:tracePt t="7838" x="2197100" y="3675063"/>
          <p14:tracePt t="8022" x="2206625" y="3675063"/>
          <p14:tracePt t="8070" x="2224088" y="3675063"/>
          <p14:tracePt t="8094" x="2233613" y="3675063"/>
          <p14:tracePt t="8109" x="2243138" y="3684588"/>
          <p14:tracePt t="8132" x="2251075" y="3694113"/>
          <p14:tracePt t="8182" x="2251075" y="3702050"/>
          <p14:tracePt t="8214" x="2251075" y="3711575"/>
          <p14:tracePt t="8238" x="2251075" y="3721100"/>
          <p14:tracePt t="8269" x="2251075" y="3738563"/>
          <p14:tracePt t="8293" x="2251075" y="3748088"/>
          <p14:tracePt t="8325" x="2251075" y="3757613"/>
          <p14:tracePt t="8407" x="2251075" y="3775075"/>
          <p14:tracePt t="8486" x="2260600" y="3794125"/>
          <p14:tracePt t="8510" x="2270125" y="3794125"/>
          <p14:tracePt t="8526" x="2279650" y="3803650"/>
          <p14:tracePt t="8548" x="2287588" y="3803650"/>
          <p14:tracePt t="8566" x="2316163" y="3811588"/>
          <p14:tracePt t="8582" x="2316163" y="3821113"/>
          <p14:tracePt t="8591" x="2316163" y="3830638"/>
          <p14:tracePt t="8597" x="2324100" y="3840163"/>
          <p14:tracePt t="8623" x="2333625" y="3840163"/>
          <p14:tracePt t="8628" x="2333625" y="3848100"/>
          <p14:tracePt t="8654" x="2343150" y="3848100"/>
          <p14:tracePt t="8660" x="2360613" y="3867150"/>
          <p14:tracePt t="8701" x="2370138" y="3867150"/>
          <p14:tracePt t="8805" x="2379663" y="3867150"/>
          <p14:tracePt t="9141" x="2379663" y="3848100"/>
          <p14:tracePt t="9208" x="2389188" y="3840163"/>
          <p14:tracePt t="9265" x="2397125" y="3830638"/>
          <p14:tracePt t="9740" x="2397125" y="3821113"/>
          <p14:tracePt t="9972" x="2406650" y="3821113"/>
          <p14:tracePt t="10021" x="2425700" y="3821113"/>
          <p14:tracePt t="10036" x="2433638" y="3811588"/>
          <p14:tracePt t="10389" x="2425700" y="3811588"/>
          <p14:tracePt t="10396" x="2416175" y="3803650"/>
          <p14:tracePt t="10581" x="2406650" y="3803650"/>
          <p14:tracePt t="11054" x="2397125" y="3794125"/>
          <p14:tracePt t="11077" x="2397125" y="3784600"/>
          <p14:tracePt t="11101" x="2406650" y="3775075"/>
          <p14:tracePt t="11116" x="2406650" y="3767138"/>
          <p14:tracePt t="11132" x="2416175" y="3757613"/>
          <p14:tracePt t="11156" x="2433638" y="3738563"/>
          <p14:tracePt t="11196" x="2443163" y="3738563"/>
          <p14:tracePt t="11222" x="2462213" y="3730625"/>
          <p14:tracePt t="11237" x="2470150" y="3721100"/>
          <p14:tracePt t="11245" x="2479675" y="3711575"/>
          <p14:tracePt t="11261" x="2479675" y="3702050"/>
          <p14:tracePt t="11317" x="2489200" y="3702050"/>
          <p14:tracePt t="11638" x="2498725" y="3694113"/>
          <p14:tracePt t="11653" x="2498725" y="3684588"/>
          <p14:tracePt t="11660" x="2506663" y="3684588"/>
          <p14:tracePt t="11676" x="2516188" y="3675063"/>
          <p14:tracePt t="11694" x="2525713" y="3665538"/>
          <p14:tracePt t="11709" x="2533650" y="3665538"/>
          <p14:tracePt t="11719" x="2543175" y="3657600"/>
          <p14:tracePt t="11725" x="2570163" y="3638550"/>
          <p14:tracePt t="11741" x="2570163" y="3629025"/>
          <p14:tracePt t="11749" x="2589213" y="3621088"/>
          <p14:tracePt t="11764" x="2606675" y="3611563"/>
          <p14:tracePt t="11780" x="2616200" y="3611563"/>
          <p14:tracePt t="11789" x="2643188" y="3592513"/>
          <p14:tracePt t="11796" x="2689225" y="3592513"/>
          <p14:tracePt t="11805" x="2708275" y="3592513"/>
          <p14:tracePt t="11812" x="2735263" y="3592513"/>
          <p14:tracePt t="11820" x="2762250" y="3592513"/>
          <p14:tracePt t="11828" x="2798763" y="3592513"/>
          <p14:tracePt t="11837" x="2835275" y="3584575"/>
          <p14:tracePt t="11844" x="2889250" y="3584575"/>
          <p14:tracePt t="11852" x="2908300" y="3575050"/>
          <p14:tracePt t="11860" x="2962275" y="3575050"/>
          <p14:tracePt t="11868" x="2998788" y="3565525"/>
          <p14:tracePt t="11897" x="3127375" y="3529013"/>
          <p14:tracePt t="11904" x="3171825" y="3519488"/>
          <p14:tracePt t="11908" x="3217863" y="3511550"/>
          <p14:tracePt t="11916" x="3244850" y="3492500"/>
          <p14:tracePt t="11925" x="3263900" y="3492500"/>
          <p14:tracePt t="11934" x="3273425" y="3492500"/>
          <p14:tracePt t="11943" x="3300413" y="3492500"/>
          <p14:tracePt t="11949" x="3317875" y="3482975"/>
          <p14:tracePt t="11959" x="3327400" y="3475038"/>
          <p14:tracePt t="11969" x="3354388" y="3475038"/>
          <p14:tracePt t="11972" x="3390900" y="3475038"/>
          <p14:tracePt t="11980" x="3419475" y="3465513"/>
          <p14:tracePt t="11989" x="3455988" y="3465513"/>
          <p14:tracePt t="11997" x="3490913" y="3465513"/>
          <p14:tracePt t="12004" x="3519488" y="3438525"/>
          <p14:tracePt t="12013" x="3573463" y="3438525"/>
          <p14:tracePt t="12020" x="3619500" y="3429000"/>
          <p14:tracePt t="12028" x="3692525" y="3419475"/>
          <p14:tracePt t="12037" x="3738563" y="3419475"/>
          <p14:tracePt t="12045" x="3792538" y="3411538"/>
          <p14:tracePt t="12052" x="3865563" y="3382963"/>
          <p14:tracePt t="12061" x="3929063" y="3355975"/>
          <p14:tracePt t="12069" x="3992563" y="3346450"/>
          <p14:tracePt t="12081" x="4057650" y="3302000"/>
          <p14:tracePt t="12086" x="4129088" y="3282950"/>
          <p14:tracePt t="12096" x="4175125" y="3255963"/>
          <p14:tracePt t="12102" x="4211638" y="3236913"/>
          <p14:tracePt t="12112" x="4267200" y="3209925"/>
          <p14:tracePt t="12117" x="4284663" y="3192463"/>
          <p14:tracePt t="12127" x="4303713" y="3182938"/>
          <p14:tracePt t="12133" x="4321175" y="3173413"/>
          <p14:tracePt t="12145" x="4340225" y="3155950"/>
          <p14:tracePt t="12148" x="4376738" y="3136900"/>
          <p14:tracePt t="12158" x="4384675" y="3127375"/>
          <p14:tracePt t="12164" x="4394200" y="3109913"/>
          <p14:tracePt t="12174" x="4421188" y="3100388"/>
          <p14:tracePt t="12180" x="4421188" y="3090863"/>
          <p14:tracePt t="12188" x="4448175" y="3082925"/>
          <p14:tracePt t="12196" x="4457700" y="3073400"/>
          <p14:tracePt t="12206" x="4476750" y="3054350"/>
          <p14:tracePt t="12212" x="4494213" y="3046413"/>
          <p14:tracePt t="12220" x="4513263" y="3046413"/>
          <p14:tracePt t="12228" x="4540250" y="3027363"/>
          <p14:tracePt t="12236" x="4567238" y="3009900"/>
          <p14:tracePt t="12244" x="4586288" y="2990850"/>
          <p14:tracePt t="12252" x="4622800" y="2963863"/>
          <p14:tracePt t="12261" x="4649788" y="2946400"/>
          <p14:tracePt t="12268" x="4695825" y="2917825"/>
          <p14:tracePt t="12278" x="4722813" y="2890838"/>
          <p14:tracePt t="12285" x="4767263" y="2863850"/>
          <p14:tracePt t="12293" x="4776788" y="2854325"/>
          <p14:tracePt t="12300" x="4803775" y="2836863"/>
          <p14:tracePt t="12311" x="4849813" y="2800350"/>
          <p14:tracePt t="12317" x="4868863" y="2781300"/>
          <p14:tracePt t="12332" x="4913313" y="2744788"/>
          <p14:tracePt t="12334" x="4922838" y="2735263"/>
          <p14:tracePt t="12349" x="4968875" y="2698750"/>
          <p14:tracePt t="12364" x="4986338" y="2690813"/>
          <p14:tracePt t="12372" x="5005388" y="2662238"/>
          <p14:tracePt t="12380" x="5032375" y="2644775"/>
          <p14:tracePt t="12388" x="5059363" y="2625725"/>
          <p14:tracePt t="12396" x="5078413" y="2608263"/>
          <p14:tracePt t="12404" x="5095875" y="2589213"/>
          <p14:tracePt t="12412" x="5132388" y="2571750"/>
          <p14:tracePt t="12421" x="5151438" y="2562225"/>
          <p14:tracePt t="12428" x="5178425" y="2535238"/>
          <p14:tracePt t="12436" x="5195888" y="2525713"/>
          <p14:tracePt t="12444" x="5214938" y="2508250"/>
          <p14:tracePt t="12454" x="5232400" y="2498725"/>
          <p14:tracePt t="12460" x="5251450" y="2489200"/>
          <p14:tracePt t="12468" x="5268913" y="2471738"/>
          <p14:tracePt t="12476" x="5305425" y="2462213"/>
          <p14:tracePt t="12484" x="5314950" y="2452688"/>
          <p14:tracePt t="12492" x="5324475" y="2452688"/>
          <p14:tracePt t="12502" x="5334000" y="2444750"/>
          <p14:tracePt t="12509" x="5351463" y="2425700"/>
          <p14:tracePt t="12525" x="5378450" y="2416175"/>
          <p14:tracePt t="12557" x="5387975" y="2408238"/>
          <p14:tracePt t="12926" x="5378450" y="2408238"/>
          <p14:tracePt t="12934" x="5341938" y="2408238"/>
          <p14:tracePt t="12941" x="5334000" y="2408238"/>
          <p14:tracePt t="12948" x="5314950" y="2408238"/>
          <p14:tracePt t="12958" x="5297488" y="2398713"/>
          <p14:tracePt t="12972" x="5268913" y="2379663"/>
          <p14:tracePt t="12981" x="5251450" y="2371725"/>
          <p14:tracePt t="12988" x="5241925" y="2371725"/>
          <p14:tracePt t="12998" x="5214938" y="2362200"/>
          <p14:tracePt t="13004" x="5195888" y="2352675"/>
          <p14:tracePt t="13012" x="5132388" y="2325688"/>
          <p14:tracePt t="13020" x="5114925" y="2316163"/>
          <p14:tracePt t="13028" x="5086350" y="2306638"/>
          <p14:tracePt t="13036" x="5059363" y="2298700"/>
          <p14:tracePt t="13044" x="5041900" y="2279650"/>
          <p14:tracePt t="13052" x="5022850" y="2270125"/>
          <p14:tracePt t="13060" x="5014913" y="2270125"/>
          <p14:tracePt t="13068" x="5005388" y="2262188"/>
          <p14:tracePt t="13076" x="4995863" y="2252663"/>
          <p14:tracePt t="13084" x="4986338" y="2243138"/>
          <p14:tracePt t="13094" x="4968875" y="2233613"/>
          <p14:tracePt t="13100" x="4968875" y="2225675"/>
          <p14:tracePt t="13108" x="4968875" y="2206625"/>
          <p14:tracePt t="13116" x="4968875" y="2189163"/>
          <p14:tracePt t="13125" x="4968875" y="2179638"/>
          <p14:tracePt t="13134" x="4968875" y="2152650"/>
          <p14:tracePt t="13149" x="4968875" y="2125663"/>
          <p14:tracePt t="13157" x="4968875" y="2116138"/>
          <p14:tracePt t="13164" x="4968875" y="2097088"/>
          <p14:tracePt t="13172" x="4968875" y="2079625"/>
          <p14:tracePt t="13182" x="4978400" y="2070100"/>
          <p14:tracePt t="13190" x="4986338" y="2060575"/>
          <p14:tracePt t="13198" x="4995863" y="2060575"/>
          <p14:tracePt t="13206" x="5005388" y="2052638"/>
          <p14:tracePt t="13214" x="5014913" y="2052638"/>
          <p14:tracePt t="13221" x="5041900" y="2052638"/>
          <p14:tracePt t="13230" x="5059363" y="2043113"/>
          <p14:tracePt t="13244" x="5078413" y="2043113"/>
          <p14:tracePt t="13252" x="5095875" y="2043113"/>
          <p14:tracePt t="13260" x="5122863" y="2043113"/>
          <p14:tracePt t="13268" x="5141913" y="2043113"/>
          <p14:tracePt t="13276" x="5151438" y="2043113"/>
          <p14:tracePt t="13286" x="5178425" y="2043113"/>
          <p14:tracePt t="13296" x="5187950" y="2043113"/>
          <p14:tracePt t="13302" x="5205413" y="2043113"/>
          <p14:tracePt t="13313" x="5224463" y="2060575"/>
          <p14:tracePt t="13317" x="5232400" y="2070100"/>
          <p14:tracePt t="13332" x="5241925" y="2089150"/>
          <p14:tracePt t="13343" x="5241925" y="2097088"/>
          <p14:tracePt t="13348" x="5241925" y="2106613"/>
          <p14:tracePt t="13357" x="5241925" y="2116138"/>
          <p14:tracePt t="13364" x="5251450" y="2116138"/>
          <p14:tracePt t="13380" x="5251450" y="2143125"/>
          <p14:tracePt t="13389" x="5251450" y="2152650"/>
          <p14:tracePt t="13396" x="5251450" y="2160588"/>
          <p14:tracePt t="13404" x="5251450" y="2189163"/>
          <p14:tracePt t="13412" x="5251450" y="2206625"/>
          <p14:tracePt t="13421" x="5251450" y="2225675"/>
          <p14:tracePt t="13428" x="5251450" y="2243138"/>
          <p14:tracePt t="13444" x="5251450" y="2252663"/>
          <p14:tracePt t="13453" x="5251450" y="2270125"/>
          <p14:tracePt t="13461" x="5251450" y="2279650"/>
          <p14:tracePt t="13485" x="5251450" y="2289175"/>
          <p14:tracePt t="13492" x="5241925" y="2316163"/>
          <p14:tracePt t="13509" x="5224463" y="2335213"/>
          <p14:tracePt t="13532" x="5224463" y="2352675"/>
          <p14:tracePt t="13541" x="5214938" y="2362200"/>
          <p14:tracePt t="13548" x="5205413" y="2371725"/>
          <p14:tracePt t="13565" x="5187950" y="2379663"/>
          <p14:tracePt t="13588" x="5178425" y="2379663"/>
          <p14:tracePt t="13596" x="5168900" y="2389188"/>
          <p14:tracePt t="13621" x="5151438" y="2389188"/>
          <p14:tracePt t="13782" x="5168900" y="2389188"/>
          <p14:tracePt t="13790" x="5187950" y="2389188"/>
          <p14:tracePt t="13799" x="5214938" y="2389188"/>
          <p14:tracePt t="13806" x="5224463" y="2389188"/>
          <p14:tracePt t="13812" x="5241925" y="2389188"/>
          <p14:tracePt t="13820" x="5268913" y="2389188"/>
          <p14:tracePt t="13828" x="5278438" y="2389188"/>
          <p14:tracePt t="13837" x="5287963" y="2389188"/>
          <p14:tracePt t="13844" x="5305425" y="2389188"/>
          <p14:tracePt t="13862" x="5314950" y="2389188"/>
          <p14:tracePt t="13910" x="5324475" y="2389188"/>
          <p14:tracePt t="13957" x="5324475" y="2379663"/>
          <p14:tracePt t="14181" x="5324475" y="2371725"/>
          <p14:tracePt t="14205" x="5324475" y="2362200"/>
          <p14:tracePt t="14270" x="5324475" y="2352675"/>
          <p14:tracePt t="14296" x="5324475" y="2335213"/>
          <p14:tracePt t="14405" x="5324475" y="2325688"/>
          <p14:tracePt t="14413" x="5324475" y="2316163"/>
          <p14:tracePt t="14429" x="5324475" y="2298700"/>
          <p14:tracePt t="14437" x="5324475" y="2289175"/>
          <p14:tracePt t="14445" x="5324475" y="2279650"/>
          <p14:tracePt t="14455" x="5324475" y="2270125"/>
          <p14:tracePt t="14460" x="5324475" y="2262188"/>
          <p14:tracePt t="14468" x="5334000" y="2252663"/>
          <p14:tracePt t="14484" x="5334000" y="2243138"/>
          <p14:tracePt t="14501" x="5334000" y="2233613"/>
          <p14:tracePt t="14548" x="5334000" y="2216150"/>
          <p14:tracePt t="14572" x="5341938" y="2206625"/>
          <p14:tracePt t="15847" x="5341938" y="2216150"/>
          <p14:tracePt t="15888" x="5341938" y="2225675"/>
          <p14:tracePt t="15893" x="5341938" y="2233613"/>
          <p14:tracePt t="15971" x="5341938" y="2243138"/>
          <p14:tracePt t="16022" x="5341938" y="2252663"/>
          <p14:tracePt t="16045" x="5341938" y="2270125"/>
          <p14:tracePt t="16053" x="5341938" y="2279650"/>
          <p14:tracePt t="16068" x="5341938" y="2298700"/>
          <p14:tracePt t="16077" x="5341938" y="2316163"/>
          <p14:tracePt t="16095" x="5341938" y="2325688"/>
          <p14:tracePt t="16100" x="5341938" y="2335213"/>
          <p14:tracePt t="16133" x="5341938" y="2352675"/>
          <p14:tracePt t="16149" x="5341938" y="2362200"/>
          <p14:tracePt t="16165" x="5341938" y="2371725"/>
          <p14:tracePt t="16180" x="5341938" y="2379663"/>
          <p14:tracePt t="16188" x="5341938" y="2398713"/>
          <p14:tracePt t="16205" x="5334000" y="2408238"/>
          <p14:tracePt t="16221" x="5334000" y="2416175"/>
          <p14:tracePt t="16228" x="5334000" y="2435225"/>
          <p14:tracePt t="16237" x="5334000" y="2444750"/>
          <p14:tracePt t="16245" x="5324475" y="2462213"/>
          <p14:tracePt t="16261" x="5324475" y="2481263"/>
          <p14:tracePt t="16268" x="5314950" y="2481263"/>
          <p14:tracePt t="16286" x="5305425" y="2489200"/>
          <p14:tracePt t="16297" x="5297488" y="2508250"/>
          <p14:tracePt t="16312" x="5297488" y="2517775"/>
          <p14:tracePt t="16316" x="5297488" y="2525713"/>
          <p14:tracePt t="16327" x="5297488" y="2535238"/>
          <p14:tracePt t="16332" x="5297488" y="2544763"/>
          <p14:tracePt t="16344" x="5297488" y="2571750"/>
          <p14:tracePt t="16361" x="5278438" y="2617788"/>
          <p14:tracePt t="16364" x="5268913" y="2617788"/>
          <p14:tracePt t="16373" x="5268913" y="2644775"/>
          <p14:tracePt t="16380" x="5260975" y="2662238"/>
          <p14:tracePt t="16388" x="5260975" y="2671763"/>
          <p14:tracePt t="16396" x="5260975" y="2708275"/>
          <p14:tracePt t="16404" x="5260975" y="2735263"/>
          <p14:tracePt t="16412" x="5251450" y="2754313"/>
          <p14:tracePt t="16420" x="5251450" y="2763838"/>
          <p14:tracePt t="16428" x="5251450" y="2790825"/>
          <p14:tracePt t="16436" x="5251450" y="2808288"/>
          <p14:tracePt t="16444" x="5241925" y="2854325"/>
          <p14:tracePt t="16452" x="5232400" y="2854325"/>
          <p14:tracePt t="16460" x="5232400" y="2881313"/>
          <p14:tracePt t="16468" x="5224463" y="2900363"/>
          <p14:tracePt t="16476" x="5224463" y="2917825"/>
          <p14:tracePt t="16484" x="5224463" y="2927350"/>
          <p14:tracePt t="16492" x="5224463" y="2946400"/>
          <p14:tracePt t="16501" x="5224463" y="2973388"/>
          <p14:tracePt t="16510" x="5214938" y="2990850"/>
          <p14:tracePt t="16519" x="5214938" y="3009900"/>
          <p14:tracePt t="16526" x="5214938" y="3027363"/>
          <p14:tracePt t="16532" x="5214938" y="3054350"/>
          <p14:tracePt t="16541" x="5205413" y="3063875"/>
          <p14:tracePt t="16549" x="5205413" y="3082925"/>
          <p14:tracePt t="16560" x="5205413" y="3119438"/>
          <p14:tracePt t="16564" x="5205413" y="3155950"/>
          <p14:tracePt t="16572" x="5187950" y="3182938"/>
          <p14:tracePt t="16580" x="5187950" y="3209925"/>
          <p14:tracePt t="16588" x="5187950" y="3228975"/>
          <p14:tracePt t="16596" x="5187950" y="3255963"/>
          <p14:tracePt t="16608" x="5187950" y="3292475"/>
          <p14:tracePt t="16612" x="5187950" y="3302000"/>
          <p14:tracePt t="16622" x="5187950" y="3319463"/>
          <p14:tracePt t="16628" x="5187950" y="3355975"/>
          <p14:tracePt t="16637" x="5187950" y="3375025"/>
          <p14:tracePt t="16645" x="5187950" y="3402013"/>
          <p14:tracePt t="16653" x="5187950" y="3419475"/>
          <p14:tracePt t="16661" x="5187950" y="3455988"/>
          <p14:tracePt t="16669" x="5187950" y="3465513"/>
          <p14:tracePt t="16678" x="5187950" y="3492500"/>
          <p14:tracePt t="16686" x="5187950" y="3502025"/>
          <p14:tracePt t="16694" x="5187950" y="3529013"/>
          <p14:tracePt t="16703" x="5187950" y="3548063"/>
          <p14:tracePt t="16720" x="5187950" y="3565525"/>
          <p14:tracePt t="16724" x="5187950" y="3584575"/>
          <p14:tracePt t="16732" x="5187950" y="3611563"/>
          <p14:tracePt t="16741" x="5187950" y="3621088"/>
          <p14:tracePt t="16748" x="5187950" y="3629025"/>
          <p14:tracePt t="16757" x="5187950" y="3638550"/>
          <p14:tracePt t="16764" x="5187950" y="3665538"/>
          <p14:tracePt t="16772" x="5187950" y="3675063"/>
          <p14:tracePt t="16788" x="5178425" y="3702050"/>
          <p14:tracePt t="16798" x="5178425" y="3711575"/>
          <p14:tracePt t="16805" x="5178425" y="3730625"/>
          <p14:tracePt t="16813" x="5178425" y="3748088"/>
          <p14:tracePt t="16821" x="5178425" y="3757613"/>
          <p14:tracePt t="16828" x="5178425" y="3767138"/>
          <p14:tracePt t="16836" x="5178425" y="3775075"/>
          <p14:tracePt t="16844" x="5178425" y="3784600"/>
          <p14:tracePt t="16854" x="5178425" y="3794125"/>
          <p14:tracePt t="16861" x="5178425" y="3803650"/>
          <p14:tracePt t="16869" x="5178425" y="3821113"/>
          <p14:tracePt t="16877" x="5178425" y="3830638"/>
          <p14:tracePt t="16885" x="5178425" y="3848100"/>
          <p14:tracePt t="16893" x="5178425" y="3857625"/>
          <p14:tracePt t="16902" x="5178425" y="3875088"/>
          <p14:tracePt t="16910" x="5178425" y="3884613"/>
          <p14:tracePt t="16917" x="5178425" y="3903663"/>
          <p14:tracePt t="16926" x="5178425" y="3911600"/>
          <p14:tracePt t="16936" x="5178425" y="3930650"/>
          <p14:tracePt t="16941" x="5178425" y="3948113"/>
          <p14:tracePt t="16950" x="5178425" y="3967163"/>
          <p14:tracePt t="16965" x="5178425" y="3994150"/>
          <p14:tracePt t="16975" x="5178425" y="4003675"/>
          <p14:tracePt t="16984" x="5178425" y="4030663"/>
          <p14:tracePt t="16998" x="5178425" y="4049713"/>
          <p14:tracePt t="17006" x="5178425" y="4057650"/>
          <p14:tracePt t="17015" x="5178425" y="4076700"/>
          <p14:tracePt t="17031" x="5178425" y="4086225"/>
          <p14:tracePt t="17036" x="5187950" y="4103688"/>
          <p14:tracePt t="17044" x="5187950" y="4113213"/>
          <p14:tracePt t="17062" x="5187950" y="4130675"/>
          <p14:tracePt t="17068" x="5187950" y="4167188"/>
          <p14:tracePt t="17077" x="5187950" y="4176713"/>
          <p14:tracePt t="17084" x="5195888" y="4195763"/>
          <p14:tracePt t="17092" x="5195888" y="4203700"/>
          <p14:tracePt t="17102" x="5205413" y="4222750"/>
          <p14:tracePt t="17111" x="5214938" y="4240213"/>
          <p14:tracePt t="17127" x="5214938" y="4259263"/>
          <p14:tracePt t="17134" x="5214938" y="4268788"/>
          <p14:tracePt t="17149" x="5214938" y="4286250"/>
          <p14:tracePt t="17174" x="5224463" y="4303713"/>
          <p14:tracePt t="17583" x="5224463" y="4313238"/>
          <p14:tracePt t="17852" x="5224463" y="4303713"/>
          <p14:tracePt t="17860" x="5224463" y="4295775"/>
          <p14:tracePt t="17876" x="5224463" y="4286250"/>
          <p14:tracePt t="17893" x="5224463" y="4276725"/>
          <p14:tracePt t="17910" x="5224463" y="4249738"/>
          <p14:tracePt t="17951" x="5214938" y="4249738"/>
          <p14:tracePt t="17973" x="5214938" y="4232275"/>
          <p14:tracePt t="18117" x="5214938" y="4240213"/>
          <p14:tracePt t="18132" x="5214938" y="4249738"/>
          <p14:tracePt t="18142" x="5214938" y="4259263"/>
          <p14:tracePt t="18148" x="5214938" y="4268788"/>
          <p14:tracePt t="18164" x="5214938" y="4286250"/>
          <p14:tracePt t="18173" x="5214938" y="4295775"/>
          <p14:tracePt t="18180" x="5214938" y="4303713"/>
          <p14:tracePt t="18213" x="5224463" y="4313238"/>
          <p14:tracePt t="18232" x="5232400" y="4313238"/>
          <p14:tracePt t="18245" x="5251450" y="4332288"/>
          <p14:tracePt t="18252" x="5260975" y="4332288"/>
          <p14:tracePt t="18260" x="5268913" y="4332288"/>
          <p14:tracePt t="18268" x="5278438" y="4332288"/>
          <p14:tracePt t="18277" x="5287963" y="4332288"/>
          <p14:tracePt t="18284" x="5297488" y="4332288"/>
          <p14:tracePt t="18300" x="5305425" y="4332288"/>
          <p14:tracePt t="18309" x="5314950" y="4332288"/>
          <p14:tracePt t="18325" x="5334000" y="4332288"/>
          <p14:tracePt t="18333" x="5341938" y="4332288"/>
          <p14:tracePt t="18350" x="5341938" y="4322763"/>
          <p14:tracePt t="18361" x="5351463" y="4322763"/>
          <p14:tracePt t="18379" x="5368925" y="4303713"/>
          <p14:tracePt t="18381" x="5378450" y="4295775"/>
          <p14:tracePt t="18390" x="5387975" y="4286250"/>
          <p14:tracePt t="18398" x="5397500" y="4276725"/>
          <p14:tracePt t="18410" x="5405438" y="4259263"/>
          <p14:tracePt t="18430" x="5414963" y="4249738"/>
          <p14:tracePt t="18581" x="5414963" y="4259263"/>
          <p14:tracePt t="18598" x="5414963" y="4268788"/>
          <p14:tracePt t="18612" x="5414963" y="4286250"/>
          <p14:tracePt t="18613" x="5414963" y="4295775"/>
          <p14:tracePt t="18647" x="5405438" y="4313238"/>
          <p14:tracePt t="18654" x="5405438" y="4322763"/>
          <p14:tracePt t="18670" x="5397500" y="4340225"/>
          <p14:tracePt t="18686" x="5387975" y="4349750"/>
          <p14:tracePt t="18703" x="5378450" y="4376738"/>
          <p14:tracePt t="18718" x="5378450" y="4386263"/>
          <p14:tracePt t="18726" x="5378450" y="4395788"/>
          <p14:tracePt t="18733" x="5368925" y="4395788"/>
          <p14:tracePt t="18742" x="5368925" y="4405313"/>
          <p14:tracePt t="18750" x="5368925" y="4413250"/>
          <p14:tracePt t="18759" x="5368925" y="4422775"/>
          <p14:tracePt t="18775" x="5368925" y="4432300"/>
          <p14:tracePt t="18789" x="5360988" y="4459288"/>
          <p14:tracePt t="18818" x="5360988" y="4468813"/>
          <p14:tracePt t="18877" x="5351463" y="4478338"/>
          <p14:tracePt t="18885" x="5341938" y="4486275"/>
          <p14:tracePt t="18944" x="5341938" y="4495800"/>
          <p14:tracePt t="18989" x="5341938" y="4505325"/>
          <p14:tracePt t="19046" x="5341938" y="4514850"/>
          <p14:tracePt t="19258" x="5341938" y="4522788"/>
          <p14:tracePt t="19350" x="5341938" y="4532313"/>
          <p14:tracePt t="19557" x="5341938" y="4541838"/>
          <p14:tracePt t="19858" x="5351463" y="4541838"/>
          <p14:tracePt t="20164" x="5368925" y="4541838"/>
          <p14:tracePt t="20294" x="5378450" y="4541838"/>
          <p14:tracePt t="20341" x="5387975" y="4541838"/>
          <p14:tracePt t="20381" x="5397500" y="4541838"/>
          <p14:tracePt t="20397" x="5397500" y="4551363"/>
          <p14:tracePt t="20436" x="5405438" y="4551363"/>
          <p14:tracePt t="20452" x="5414963" y="4551363"/>
          <p14:tracePt t="20460" x="5424488" y="4559300"/>
          <p14:tracePt t="20503" x="5434013" y="4559300"/>
          <p14:tracePt t="20516" x="5451475" y="4559300"/>
          <p14:tracePt t="20532" x="5461000" y="4559300"/>
          <p14:tracePt t="20549" x="5470525" y="4559300"/>
          <p14:tracePt t="20556" x="5487988" y="4559300"/>
          <p14:tracePt t="20580" x="5497513" y="4559300"/>
          <p14:tracePt t="20596" x="5507038" y="4559300"/>
          <p14:tracePt t="20613" x="5514975" y="4559300"/>
          <p14:tracePt t="20662" x="5524500" y="4559300"/>
          <p14:tracePt t="20685" x="5534025" y="4568825"/>
          <p14:tracePt t="20693" x="5543550" y="4578350"/>
          <p14:tracePt t="20708" x="5561013" y="4587875"/>
          <p14:tracePt t="20716" x="5580063" y="4595813"/>
          <p14:tracePt t="20725" x="5597525" y="4605338"/>
          <p14:tracePt t="20732" x="5616575" y="4605338"/>
          <p14:tracePt t="20741" x="5634038" y="4614863"/>
          <p14:tracePt t="20749" x="5643563" y="4614863"/>
          <p14:tracePt t="20757" x="5653088" y="4624388"/>
          <p14:tracePt t="20764" x="5661025" y="4624388"/>
          <p14:tracePt t="20788" x="5661025" y="4632325"/>
          <p14:tracePt t="20805" x="5670550" y="4632325"/>
          <p14:tracePt t="20830" x="5680075" y="4632325"/>
          <p14:tracePt t="20845" x="5697538" y="4632325"/>
          <p14:tracePt t="20861" x="5707063" y="4632325"/>
          <p14:tracePt t="20869" x="5716588" y="4632325"/>
          <p14:tracePt t="20895" x="5724525" y="4632325"/>
          <p14:tracePt t="20917" x="5734050" y="4632325"/>
          <p14:tracePt t="20935" x="5743575" y="4641850"/>
          <p14:tracePt t="20948" x="5753100" y="4641850"/>
          <p14:tracePt t="20964" x="5770563" y="4660900"/>
          <p14:tracePt t="20973" x="5789613" y="4660900"/>
          <p14:tracePt t="20982" x="5797550" y="4668838"/>
          <p14:tracePt t="20988" x="5807075" y="4678363"/>
          <p14:tracePt t="20998" x="5816600" y="4678363"/>
          <p14:tracePt t="21012" x="5834063" y="4687888"/>
          <p14:tracePt t="21028" x="5843588" y="4697413"/>
          <p14:tracePt t="21236" x="5853113" y="4705350"/>
          <p14:tracePt t="21257" x="5862638" y="4705350"/>
          <p14:tracePt t="21269" x="5870575" y="4705350"/>
          <p14:tracePt t="21286" x="5880100" y="4705350"/>
          <p14:tracePt t="21313" x="5889625" y="4705350"/>
          <p14:tracePt t="21328" x="5899150" y="4705350"/>
          <p14:tracePt t="21783" x="5907088" y="4705350"/>
          <p14:tracePt t="22047" x="5926138" y="4714875"/>
          <p14:tracePt t="22129" x="5926138" y="4732338"/>
          <p14:tracePt t="22142" x="5926138" y="4741863"/>
          <p14:tracePt t="22165" x="5926138" y="4751388"/>
          <p14:tracePt t="22189" x="5926138" y="4760913"/>
          <p14:tracePt t="22220" x="5926138" y="4768850"/>
          <p14:tracePt t="22260" x="5926138" y="4778375"/>
          <p14:tracePt t="22329" x="5926138" y="4787900"/>
          <p14:tracePt t="22414" x="5935663" y="4797425"/>
          <p14:tracePt t="22757" x="5935663" y="4814888"/>
          <p14:tracePt t="23063" x="5943600" y="4814888"/>
          <p14:tracePt t="23286" x="5953125" y="4814888"/>
          <p14:tracePt t="23295" x="5953125" y="4824413"/>
          <p14:tracePt t="23327" x="5943600" y="4833938"/>
          <p14:tracePt t="23429" x="5926138" y="4833938"/>
          <p14:tracePt t="23477" x="5916613" y="4833938"/>
          <p14:tracePt t="23484" x="5907088" y="4833938"/>
          <p14:tracePt t="23540" x="5889625" y="4833938"/>
          <p14:tracePt t="23614" x="5880100" y="4833938"/>
          <p14:tracePt t="23691" x="5870575" y="4824413"/>
          <p14:tracePt t="23894" x="5870575" y="4814888"/>
          <p14:tracePt t="23919" x="5870575" y="4797425"/>
          <p14:tracePt t="23988" x="5870575" y="4787900"/>
          <p14:tracePt t="24046" x="5862638" y="4778375"/>
          <p14:tracePt t="24206" x="5853113" y="4778375"/>
          <p14:tracePt t="24268" x="5853113" y="4768850"/>
          <p14:tracePt t="24317" x="5843588" y="4768850"/>
          <p14:tracePt t="24342" x="5834063" y="4768850"/>
          <p14:tracePt t="24458" x="5826125" y="4768850"/>
          <p14:tracePt t="24468" x="5816600" y="4768850"/>
          <p14:tracePt t="24492" x="5797550" y="4778375"/>
          <p14:tracePt t="24517" x="5789613" y="4797425"/>
          <p14:tracePt t="24533" x="5780088" y="4797425"/>
          <p14:tracePt t="24558" x="5780088" y="4805363"/>
          <p14:tracePt t="24588" x="5761038" y="4824413"/>
          <p14:tracePt t="24596" x="5753100" y="4833938"/>
          <p14:tracePt t="24620" x="5734050" y="4841875"/>
          <p14:tracePt t="24629" x="5724525" y="4841875"/>
          <p14:tracePt t="24636" x="5707063" y="4851400"/>
          <p14:tracePt t="24645" x="5697538" y="4860925"/>
          <p14:tracePt t="24654" x="5670550" y="4878388"/>
          <p14:tracePt t="24668" x="5661025" y="4887913"/>
          <p14:tracePt t="24676" x="5643563" y="4897438"/>
          <p14:tracePt t="24684" x="5616575" y="4914900"/>
          <p14:tracePt t="24701" x="5588000" y="4924425"/>
          <p14:tracePt t="24709" x="5580063" y="4933950"/>
          <p14:tracePt t="24718" x="5551488" y="4943475"/>
          <p14:tracePt t="24727" x="5543550" y="4943475"/>
          <p14:tracePt t="24734" x="5514975" y="4951413"/>
          <p14:tracePt t="24742" x="5507038" y="4951413"/>
          <p14:tracePt t="24749" x="5497513" y="4951413"/>
          <p14:tracePt t="24758" x="5487988" y="4960938"/>
          <p14:tracePt t="24775" x="5461000" y="4960938"/>
          <p14:tracePt t="24780" x="5451475" y="4970463"/>
          <p14:tracePt t="24790" x="5441950" y="4970463"/>
          <p14:tracePt t="24798" x="5424488" y="4970463"/>
          <p14:tracePt t="24806" x="5414963" y="4970463"/>
          <p14:tracePt t="24821" x="5387975" y="4970463"/>
          <p14:tracePt t="24828" x="5378450" y="4970463"/>
          <p14:tracePt t="24837" x="5368925" y="4970463"/>
          <p14:tracePt t="24844" x="5360988" y="4970463"/>
          <p14:tracePt t="24852" x="5341938" y="4970463"/>
          <p14:tracePt t="24860" x="5334000" y="4970463"/>
          <p14:tracePt t="24876" x="5324475" y="4970463"/>
          <p14:tracePt t="24894" x="5297488" y="4970463"/>
          <p14:tracePt t="24900" x="5287963" y="4970463"/>
          <p14:tracePt t="24908" x="5260975" y="4970463"/>
          <p14:tracePt t="24917" x="5251450" y="4970463"/>
          <p14:tracePt t="24941" x="5241925" y="4970463"/>
          <p14:tracePt t="24956" x="5224463" y="4970463"/>
          <p14:tracePt t="25020" x="5214938" y="4970463"/>
          <p14:tracePt t="25044" x="5214938" y="4960938"/>
          <p14:tracePt t="25093" x="5214938" y="4943475"/>
          <p14:tracePt t="25126" x="5224463" y="4943475"/>
          <p14:tracePt t="25220" x="5224463" y="4933950"/>
          <p14:tracePt t="25469" x="5224463" y="4924425"/>
          <p14:tracePt t="25630" x="5224463" y="4914900"/>
          <p14:tracePt t="26165" x="5224463" y="4906963"/>
          <p14:tracePt t="26229" x="5224463" y="4887913"/>
          <p14:tracePt t="26988" x="5214938" y="4887913"/>
          <p14:tracePt t="27006" x="5195888" y="4878388"/>
          <p14:tracePt t="27021" x="5187950" y="4870450"/>
          <p14:tracePt t="27037" x="5178425" y="4860925"/>
          <p14:tracePt t="27061" x="5151438" y="4841875"/>
          <p14:tracePt t="27077" x="5151438" y="4833938"/>
          <p14:tracePt t="27100" x="5141913" y="4833938"/>
          <p14:tracePt t="27117" x="5132388" y="4833938"/>
          <p14:tracePt t="27125" x="5122863" y="4824413"/>
          <p14:tracePt t="27182" x="5114925" y="4824413"/>
          <p14:tracePt t="27210" x="5095875" y="4824413"/>
          <p14:tracePt t="27222" x="5086350" y="4814888"/>
          <p14:tracePt t="27246" x="5086350" y="4805363"/>
          <p14:tracePt t="27253" x="5078413" y="4797425"/>
          <p14:tracePt t="27269" x="5049838" y="4787900"/>
          <p14:tracePt t="27284" x="5041900" y="4787900"/>
          <p14:tracePt t="27292" x="5032375" y="4787900"/>
          <p14:tracePt t="27300" x="5014913" y="4787900"/>
          <p14:tracePt t="27309" x="5005388" y="4787900"/>
          <p14:tracePt t="27316" x="4995863" y="4778375"/>
          <p14:tracePt t="27324" x="4959350" y="4751388"/>
          <p14:tracePt t="27332" x="4922838" y="4741863"/>
          <p14:tracePt t="27342" x="4886325" y="4724400"/>
          <p14:tracePt t="27348" x="4832350" y="4697413"/>
          <p14:tracePt t="27357" x="4803775" y="4697413"/>
          <p14:tracePt t="27364" x="4786313" y="4687888"/>
          <p14:tracePt t="27374" x="4740275" y="4678363"/>
          <p14:tracePt t="27380" x="4686300" y="4668838"/>
          <p14:tracePt t="27391" x="4649788" y="4651375"/>
          <p14:tracePt t="27396" x="4622800" y="4651375"/>
          <p14:tracePt t="27404" x="4576763" y="4641850"/>
          <p14:tracePt t="27412" x="4557713" y="4641850"/>
          <p14:tracePt t="27423" x="4530725" y="4632325"/>
          <p14:tracePt t="27428" x="4521200" y="4632325"/>
          <p14:tracePt t="27436" x="4494213" y="4624388"/>
          <p14:tracePt t="27444" x="4476750" y="4624388"/>
          <p14:tracePt t="27452" x="4448175" y="4624388"/>
          <p14:tracePt t="27476" x="4413250" y="4595813"/>
          <p14:tracePt t="27478" x="4403725" y="4595813"/>
          <p14:tracePt t="27484" x="4384675" y="4595813"/>
          <p14:tracePt t="27492" x="4348163" y="4578350"/>
          <p14:tracePt t="27508" x="4340225" y="4578350"/>
          <p14:tracePt t="27516" x="4321175" y="4568825"/>
          <p14:tracePt t="27524" x="4311650" y="4568825"/>
          <p14:tracePt t="27533" x="4303713" y="4568825"/>
          <p14:tracePt t="27541" x="4303713" y="4559300"/>
          <p14:tracePt t="27549" x="4294188" y="4551363"/>
          <p14:tracePt t="27558" x="4284663" y="4551363"/>
          <p14:tracePt t="27564" x="4275138" y="4541838"/>
          <p14:tracePt t="27573" x="4257675" y="4532313"/>
          <p14:tracePt t="27580" x="4248150" y="4522788"/>
          <p14:tracePt t="27591" x="4238625" y="4514850"/>
          <p14:tracePt t="27596" x="4211638" y="4495800"/>
          <p14:tracePt t="27604" x="4202113" y="4495800"/>
          <p14:tracePt t="27612" x="4194175" y="4495800"/>
          <p14:tracePt t="27620" x="4165600" y="4478338"/>
          <p14:tracePt t="27629" x="4129088" y="4468813"/>
          <p14:tracePt t="27645" x="4102100" y="4459288"/>
          <p14:tracePt t="27652" x="4057650" y="4459288"/>
          <p14:tracePt t="27661" x="4038600" y="4449763"/>
          <p14:tracePt t="27668" x="4011613" y="4449763"/>
          <p14:tracePt t="27676" x="3992563" y="4422775"/>
          <p14:tracePt t="27684" x="3965575" y="4422775"/>
          <p14:tracePt t="27692" x="3948113" y="4413250"/>
          <p14:tracePt t="27700" x="3911600" y="4413250"/>
          <p14:tracePt t="27708" x="3892550" y="4405313"/>
          <p14:tracePt t="27717" x="3875088" y="4395788"/>
          <p14:tracePt t="27724" x="3856038" y="4395788"/>
          <p14:tracePt t="27733" x="3838575" y="4386263"/>
          <p14:tracePt t="27742" x="3819525" y="4376738"/>
          <p14:tracePt t="27749" x="3802063" y="4368800"/>
          <p14:tracePt t="27758" x="3775075" y="4368800"/>
          <p14:tracePt t="27765" x="3756025" y="4359275"/>
          <p14:tracePt t="27774" x="3746500" y="4359275"/>
          <p14:tracePt t="27781" x="3709988" y="4359275"/>
          <p14:tracePt t="27790" x="3683000" y="4349750"/>
          <p14:tracePt t="27797" x="3656013" y="4349750"/>
          <p14:tracePt t="27805" x="3609975" y="4332288"/>
          <p14:tracePt t="27813" x="3582988" y="4332288"/>
          <p14:tracePt t="27820" x="3519488" y="4303713"/>
          <p14:tracePt t="27830" x="3500438" y="4303713"/>
          <p14:tracePt t="27836" x="3473450" y="4295775"/>
          <p14:tracePt t="27846" x="3446463" y="4276725"/>
          <p14:tracePt t="27854" x="3409950" y="4268788"/>
          <p14:tracePt t="27863" x="3390900" y="4259263"/>
          <p14:tracePt t="27869" x="3363913" y="4249738"/>
          <p14:tracePt t="27877" x="3354388" y="4249738"/>
          <p14:tracePt t="27893" x="3327400" y="4222750"/>
          <p14:tracePt t="27909" x="3309938" y="4222750"/>
          <p14:tracePt t="27916" x="3290888" y="4213225"/>
          <p14:tracePt t="27924" x="3273425" y="4203700"/>
          <p14:tracePt t="27934" x="3254375" y="4186238"/>
          <p14:tracePt t="27940" x="3227388" y="4176713"/>
          <p14:tracePt t="27957" x="3200400" y="4167188"/>
          <p14:tracePt t="27966" x="3181350" y="4149725"/>
          <p14:tracePt t="27973" x="3154363" y="4140200"/>
          <p14:tracePt t="27982" x="3117850" y="4122738"/>
          <p14:tracePt t="27989" x="3090863" y="4122738"/>
          <p14:tracePt t="27996" x="3071813" y="4113213"/>
          <p14:tracePt t="28004" x="3027363" y="4094163"/>
          <p14:tracePt t="28012" x="3027363" y="4086225"/>
          <p14:tracePt t="28020" x="2998788" y="4076700"/>
          <p14:tracePt t="28028" x="2981325" y="4067175"/>
          <p14:tracePt t="28036" x="2944813" y="4057650"/>
          <p14:tracePt t="28045" x="2917825" y="4040188"/>
          <p14:tracePt t="28054" x="2889250" y="4021138"/>
          <p14:tracePt t="28063" x="2871788" y="4021138"/>
          <p14:tracePt t="28069" x="2835275" y="4013200"/>
          <p14:tracePt t="28081" x="2817813" y="4003675"/>
          <p14:tracePt t="28085" x="2781300" y="4003675"/>
          <p14:tracePt t="28092" x="2752725" y="3984625"/>
          <p14:tracePt t="28102" x="2735263" y="3984625"/>
          <p14:tracePt t="28110" x="2689225" y="3976688"/>
          <p14:tracePt t="28117" x="2643188" y="3967163"/>
          <p14:tracePt t="28125" x="2616200" y="3967163"/>
          <p14:tracePt t="28133" x="2589213" y="3957638"/>
          <p14:tracePt t="28141" x="2570163" y="3957638"/>
          <p14:tracePt t="28149" x="2525713" y="3930650"/>
          <p14:tracePt t="28157" x="2489200" y="3921125"/>
          <p14:tracePt t="28164" x="2479675" y="3921125"/>
          <p14:tracePt t="28174" x="2462213" y="3911600"/>
          <p14:tracePt t="28180" x="2443163" y="3911600"/>
          <p14:tracePt t="28189" x="2433638" y="3911600"/>
          <p14:tracePt t="28196" x="2425700" y="3903663"/>
          <p14:tracePt t="28436" x="2416175" y="3903663"/>
          <p14:tracePt t="28519" x="2425700" y="3903663"/>
          <p14:tracePt t="28537" x="2433638" y="3903663"/>
          <p14:tracePt t="28574" x="2443163" y="3903663"/>
          <p14:tracePt t="28645" x="2452688" y="3911600"/>
          <p14:tracePt t="28720" x="2462213" y="3921125"/>
          <p14:tracePt t="28846" x="2470150" y="3921125"/>
          <p14:tracePt t="28918" x="2489200" y="3921125"/>
          <p14:tracePt t="28971" x="2498725" y="3911600"/>
          <p14:tracePt t="28985" x="2506663" y="3911600"/>
          <p14:tracePt t="29094" x="2516188" y="3911600"/>
          <p14:tracePt t="29125" x="2525713" y="3911600"/>
          <p14:tracePt t="29141" x="2525713" y="3903663"/>
          <p14:tracePt t="29160" x="2543175" y="3884613"/>
          <p14:tracePt t="29164" x="2562225" y="3875088"/>
          <p14:tracePt t="29182" x="2570163" y="3867150"/>
          <p14:tracePt t="29197" x="2579688" y="3867150"/>
          <p14:tracePt t="29204" x="2589213" y="3867150"/>
          <p14:tracePt t="29212" x="2606675" y="3857625"/>
          <p14:tracePt t="29228" x="2616200" y="3848100"/>
          <p14:tracePt t="29446" x="2606675" y="3857625"/>
          <p14:tracePt t="29472" x="2598738" y="3857625"/>
          <p14:tracePt t="29484" x="2589213" y="3857625"/>
          <p14:tracePt t="29492" x="2579688" y="3867150"/>
          <p14:tracePt t="29501" x="2579688" y="3875088"/>
          <p14:tracePt t="29508" x="2570163" y="3875088"/>
          <p14:tracePt t="29517" x="2562225" y="3875088"/>
          <p14:tracePt t="29524" x="2552700" y="3884613"/>
          <p14:tracePt t="29532" x="2533650" y="3884613"/>
          <p14:tracePt t="29541" x="2525713" y="3884613"/>
          <p14:tracePt t="29548" x="2506663" y="3894138"/>
          <p14:tracePt t="29565" x="2498725" y="3894138"/>
          <p14:tracePt t="29575" x="2489200" y="3894138"/>
          <p14:tracePt t="29581" x="2479675" y="3894138"/>
          <p14:tracePt t="29590" x="2470150" y="3894138"/>
          <p14:tracePt t="29596" x="2462213" y="3903663"/>
          <p14:tracePt t="29607" x="2452688" y="3903663"/>
          <p14:tracePt t="29613" x="2443163" y="3903663"/>
          <p14:tracePt t="29637" x="2433638" y="3903663"/>
          <p14:tracePt t="29646" x="2416175" y="3903663"/>
          <p14:tracePt t="29672" x="2406650" y="3903663"/>
          <p14:tracePt t="30251" x="2397125" y="3911600"/>
          <p14:tracePt t="30302" x="2397125" y="3921125"/>
          <p14:tracePt t="30312" x="2397125" y="3930650"/>
          <p14:tracePt t="30324" x="2406650" y="3948113"/>
          <p14:tracePt t="30348" x="2406650" y="3957638"/>
          <p14:tracePt t="30357" x="2416175" y="3967163"/>
          <p14:tracePt t="30413" x="2425700" y="3984625"/>
          <p14:tracePt t="30838" x="2416175" y="3984625"/>
          <p14:tracePt t="30869" x="2406650" y="3984625"/>
          <p14:tracePt t="30888" x="2397125" y="3984625"/>
          <p14:tracePt t="30917" x="2379663" y="3984625"/>
          <p14:tracePt t="30932" x="2370138" y="3984625"/>
          <p14:tracePt t="30950" x="2360613" y="3984625"/>
          <p14:tracePt t="30964" x="2343150" y="3994150"/>
          <p14:tracePt t="30986" x="2333625" y="3994150"/>
          <p14:tracePt t="31013" x="2324100" y="3994150"/>
          <p14:tracePt t="31133" x="2316163" y="3994150"/>
          <p14:tracePt t="31181" x="2297113" y="3994150"/>
          <p14:tracePt t="31228" x="2287588" y="3994150"/>
          <p14:tracePt t="31278" x="2279650" y="4003675"/>
          <p14:tracePt t="31708" x="2287588" y="4003675"/>
          <p14:tracePt t="32118" x="2297113" y="4003675"/>
          <p14:tracePt t="32197" x="2316163" y="4003675"/>
          <p14:tracePt t="32262" x="2324100" y="4003675"/>
          <p14:tracePt t="32276" x="2333625" y="4003675"/>
          <p14:tracePt t="32284" x="2343150" y="4003675"/>
          <p14:tracePt t="32300" x="2352675" y="4003675"/>
          <p14:tracePt t="32348" x="2360613" y="4013200"/>
          <p14:tracePt t="32374" x="2370138" y="4021138"/>
          <p14:tracePt t="32380" x="2370138" y="4030663"/>
          <p14:tracePt t="32396" x="2370138" y="4040188"/>
          <p14:tracePt t="32405" x="2370138" y="4049713"/>
          <p14:tracePt t="32420" x="2370138" y="4067175"/>
          <p14:tracePt t="32437" x="2370138" y="4076700"/>
          <p14:tracePt t="32445" x="2370138" y="4086225"/>
          <p14:tracePt t="32455" x="2370138" y="4094163"/>
          <p14:tracePt t="32462" x="2370138" y="4113213"/>
          <p14:tracePt t="32484" x="2370138" y="4130675"/>
          <p14:tracePt t="32492" x="2370138" y="4149725"/>
          <p14:tracePt t="32501" x="2370138" y="4159250"/>
          <p14:tracePt t="32508" x="2370138" y="4167188"/>
          <p14:tracePt t="32516" x="2370138" y="4176713"/>
          <p14:tracePt t="32524" x="2370138" y="4186238"/>
          <p14:tracePt t="32532" x="2370138" y="4195763"/>
          <p14:tracePt t="32540" x="2370138" y="4203700"/>
          <p14:tracePt t="32549" x="2370138" y="4213225"/>
          <p14:tracePt t="32557" x="2370138" y="4240213"/>
          <p14:tracePt t="32564" x="2370138" y="4249738"/>
          <p14:tracePt t="32572" x="2370138" y="4259263"/>
          <p14:tracePt t="32581" x="2370138" y="4286250"/>
          <p14:tracePt t="32597" x="2370138" y="4313238"/>
          <p14:tracePt t="32607" x="2370138" y="4322763"/>
          <p14:tracePt t="32613" x="2370138" y="4340225"/>
          <p14:tracePt t="32629" x="2370138" y="4376738"/>
          <p14:tracePt t="32639" x="2370138" y="4386263"/>
          <p14:tracePt t="32646" x="2370138" y="4395788"/>
          <p14:tracePt t="32664" x="2370138" y="4422775"/>
          <p14:tracePt t="32669" x="2370138" y="4441825"/>
          <p14:tracePt t="32677" x="2370138" y="4459288"/>
          <p14:tracePt t="32686" x="2370138" y="4468813"/>
          <p14:tracePt t="32692" x="2370138" y="4495800"/>
          <p14:tracePt t="32702" x="2370138" y="4514850"/>
          <p14:tracePt t="32708" x="2370138" y="4532313"/>
          <p14:tracePt t="32719" x="2370138" y="4541838"/>
          <p14:tracePt t="32724" x="2370138" y="4578350"/>
          <p14:tracePt t="32732" x="2370138" y="4595813"/>
          <p14:tracePt t="32748" x="2370138" y="4624388"/>
          <p14:tracePt t="32758" x="2370138" y="4641850"/>
          <p14:tracePt t="32766" x="2370138" y="4668838"/>
          <p14:tracePt t="32775" x="2370138" y="4687888"/>
          <p14:tracePt t="32782" x="2370138" y="4724400"/>
          <p14:tracePt t="32797" x="2370138" y="4751388"/>
          <p14:tracePt t="32805" x="2370138" y="4768850"/>
          <p14:tracePt t="32812" x="2370138" y="4778375"/>
          <p14:tracePt t="32820" x="2370138" y="4797425"/>
          <p14:tracePt t="32829" x="2360613" y="4824413"/>
          <p14:tracePt t="32844" x="2352675" y="4841875"/>
          <p14:tracePt t="32853" x="2352675" y="4870450"/>
          <p14:tracePt t="32860" x="2343150" y="4887913"/>
          <p14:tracePt t="32868" x="2333625" y="4914900"/>
          <p14:tracePt t="32892" x="2316163" y="4960938"/>
          <p14:tracePt t="32900" x="2306638" y="4987925"/>
          <p14:tracePt t="32908" x="2306638" y="5006975"/>
          <p14:tracePt t="32916" x="2297113" y="5033963"/>
          <p14:tracePt t="32924" x="2287588" y="5060950"/>
          <p14:tracePt t="32932" x="2287588" y="5080000"/>
          <p14:tracePt t="32940" x="2287588" y="5097463"/>
          <p14:tracePt t="32949" x="2270125" y="5133975"/>
          <p14:tracePt t="32969" x="2260600" y="5143500"/>
          <p14:tracePt t="32973" x="2260600" y="5153025"/>
          <p14:tracePt t="32981" x="2260600" y="5170488"/>
          <p14:tracePt t="32989" x="2260600" y="5180013"/>
          <p14:tracePt t="32996" x="2260600" y="5189538"/>
          <p14:tracePt t="33020" x="2260600" y="5197475"/>
          <p14:tracePt t="33028" x="2260600" y="5207000"/>
          <p14:tracePt t="33046" x="2260600" y="5216525"/>
          <p14:tracePt t="33061" x="2260600" y="5226050"/>
          <p14:tracePt t="33070" x="2251075" y="5233988"/>
          <p14:tracePt t="33109" x="2251075" y="5253038"/>
          <p14:tracePt t="33228" x="2251075" y="5226050"/>
          <p14:tracePt t="33236" x="2251075" y="5180013"/>
          <p14:tracePt t="33245" x="2260600" y="5153025"/>
          <p14:tracePt t="33252" x="2287588" y="5097463"/>
          <p14:tracePt t="33260" x="2306638" y="5053013"/>
          <p14:tracePt t="33268" x="2343150" y="4997450"/>
          <p14:tracePt t="33276" x="2352675" y="4979988"/>
          <p14:tracePt t="33285" x="2389188" y="4924425"/>
          <p14:tracePt t="33293" x="2416175" y="4878388"/>
          <p14:tracePt t="33300" x="2425700" y="4824413"/>
          <p14:tracePt t="33308" x="2443163" y="4778375"/>
          <p14:tracePt t="33318" x="2470150" y="4697413"/>
          <p14:tracePt t="33329" x="2506663" y="4632325"/>
          <p14:tracePt t="33332" x="2543175" y="4514850"/>
          <p14:tracePt t="33343" x="2579688" y="4441825"/>
          <p14:tracePt t="33348" x="2606675" y="4359275"/>
          <p14:tracePt t="33356" x="2643188" y="4276725"/>
          <p14:tracePt t="33365" x="2662238" y="4203700"/>
          <p14:tracePt t="33373" x="2671763" y="4103688"/>
          <p14:tracePt t="33381" x="2698750" y="4049713"/>
          <p14:tracePt t="33389" x="2708275" y="3984625"/>
          <p14:tracePt t="33396" x="2708275" y="3957638"/>
          <p14:tracePt t="33405" x="2708275" y="3930650"/>
          <p14:tracePt t="33412" x="2708275" y="3884613"/>
          <p14:tracePt t="33420" x="2698750" y="3867150"/>
          <p14:tracePt t="33428" x="2689225" y="3848100"/>
          <p14:tracePt t="33436" x="2689225" y="3830638"/>
          <p14:tracePt t="33445" x="2679700" y="3784600"/>
          <p14:tracePt t="33460" x="2662238" y="3767138"/>
          <p14:tracePt t="33468" x="2662238" y="3757613"/>
          <p14:tracePt t="33476" x="2662238" y="3748088"/>
          <p14:tracePt t="33484" x="2662238" y="3738563"/>
          <p14:tracePt t="33502" x="2652713" y="3730625"/>
          <p14:tracePt t="33516" x="2652713" y="3702050"/>
          <p14:tracePt t="33548" x="2652713" y="3694113"/>
          <p14:tracePt t="33565" x="2643188" y="3684588"/>
          <p14:tracePt t="33611" x="2625725" y="3684588"/>
          <p14:tracePt t="33623" x="2616200" y="3684588"/>
          <p14:tracePt t="33645" x="2589213" y="3684588"/>
          <p14:tracePt t="33655" x="2579688" y="3684588"/>
          <p14:tracePt t="33660" x="2570163" y="3684588"/>
          <p14:tracePt t="33669" x="2543175" y="3684588"/>
          <p14:tracePt t="33677" x="2533650" y="3684588"/>
          <p14:tracePt t="33684" x="2525713" y="3684588"/>
          <p14:tracePt t="33700" x="2506663" y="3684588"/>
          <p14:tracePt t="33716" x="2489200" y="3702050"/>
          <p14:tracePt t="34006" x="2479675" y="3711575"/>
          <p14:tracePt t="34038" x="2489200" y="3711575"/>
          <p14:tracePt t="34055" x="2516188" y="3711575"/>
          <p14:tracePt t="34063" x="2533650" y="3711575"/>
          <p14:tracePt t="34071" x="2589213" y="3694113"/>
          <p14:tracePt t="34079" x="2625725" y="3684588"/>
          <p14:tracePt t="34084" x="2679700" y="3648075"/>
          <p14:tracePt t="34094" x="2725738" y="3629025"/>
          <p14:tracePt t="34102" x="2808288" y="3584575"/>
          <p14:tracePt t="34111" x="2871788" y="3565525"/>
          <p14:tracePt t="34117" x="2925763" y="3548063"/>
          <p14:tracePt t="34125" x="3008313" y="3511550"/>
          <p14:tracePt t="34134" x="3090863" y="3482975"/>
          <p14:tracePt t="34142" x="3154363" y="3429000"/>
          <p14:tracePt t="34149" x="3254375" y="3375025"/>
          <p14:tracePt t="34157" x="3317875" y="3346450"/>
          <p14:tracePt t="34164" x="3400425" y="3292475"/>
          <p14:tracePt t="34173" x="3482975" y="3228975"/>
          <p14:tracePt t="34180" x="3563938" y="3173413"/>
          <p14:tracePt t="34189" x="3646488" y="3119438"/>
          <p14:tracePt t="34196" x="3709988" y="3073400"/>
          <p14:tracePt t="34205" x="3792538" y="3036888"/>
          <p14:tracePt t="34212" x="3875088" y="2982913"/>
          <p14:tracePt t="34220" x="3938588" y="2954338"/>
          <p14:tracePt t="34228" x="4011613" y="2917825"/>
          <p14:tracePt t="34236" x="4094163" y="2890838"/>
          <p14:tracePt t="34244" x="4175125" y="2854325"/>
          <p14:tracePt t="34253" x="4267200" y="2827338"/>
          <p14:tracePt t="34261" x="4348163" y="2808288"/>
          <p14:tracePt t="34269" x="4430713" y="2771775"/>
          <p14:tracePt t="34278" x="4503738" y="2744788"/>
          <p14:tracePt t="34285" x="4567238" y="2717800"/>
          <p14:tracePt t="34292" x="4630738" y="2708275"/>
          <p14:tracePt t="34302" x="4667250" y="2698750"/>
          <p14:tracePt t="34309" x="4713288" y="2671763"/>
          <p14:tracePt t="34316" x="4730750" y="2654300"/>
          <p14:tracePt t="34332" x="4740275" y="2644775"/>
          <p14:tracePt t="34343" x="4759325" y="2635250"/>
          <p14:tracePt t="34430" x="4767263" y="2635250"/>
          <p14:tracePt t="34440" x="4776788" y="2635250"/>
          <p14:tracePt t="34447" x="4795838" y="2635250"/>
          <p14:tracePt t="34461" x="4803775" y="2635250"/>
          <p14:tracePt t="34469" x="4832350" y="2635250"/>
          <p14:tracePt t="34477" x="4849813" y="2635250"/>
          <p14:tracePt t="34485" x="4895850" y="2635250"/>
          <p14:tracePt t="34493" x="4932363" y="2635250"/>
          <p14:tracePt t="34501" x="4978400" y="2589213"/>
          <p14:tracePt t="34509" x="5022850" y="2581275"/>
          <p14:tracePt t="34517" x="5105400" y="2544763"/>
          <p14:tracePt t="34529" x="5159375" y="2517775"/>
          <p14:tracePt t="34532" x="5224463" y="2489200"/>
          <p14:tracePt t="34540" x="5268913" y="2471738"/>
          <p14:tracePt t="34548" x="5297488" y="2462213"/>
          <p14:tracePt t="34557" x="5341938" y="2435225"/>
          <p14:tracePt t="34564" x="5360988" y="2425700"/>
          <p14:tracePt t="34572" x="5368925" y="2416175"/>
          <p14:tracePt t="34583" x="5397500" y="2398713"/>
          <p14:tracePt t="34589" x="5414963" y="2379663"/>
          <p14:tracePt t="34741" x="5405438" y="2398713"/>
          <p14:tracePt t="34749" x="5405438" y="2425700"/>
          <p14:tracePt t="34757" x="5405438" y="2444750"/>
          <p14:tracePt t="34764" x="5387975" y="2517775"/>
          <p14:tracePt t="34773" x="5378450" y="2562225"/>
          <p14:tracePt t="34781" x="5378450" y="2617788"/>
          <p14:tracePt t="34789" x="5334000" y="2681288"/>
          <p14:tracePt t="34797" x="5324475" y="2771775"/>
          <p14:tracePt t="34805" x="5305425" y="2873375"/>
          <p14:tracePt t="34813" x="5287963" y="2946400"/>
          <p14:tracePt t="34821" x="5268913" y="3054350"/>
          <p14:tracePt t="34828" x="5260975" y="3136900"/>
          <p14:tracePt t="34837" x="5241925" y="3209925"/>
          <p14:tracePt t="34844" x="5241925" y="3302000"/>
          <p14:tracePt t="34852" x="5214938" y="3382963"/>
          <p14:tracePt t="34860" x="5214938" y="3438525"/>
          <p14:tracePt t="34868" x="5205413" y="3519488"/>
          <p14:tracePt t="34892" x="5205413" y="3648075"/>
          <p14:tracePt t="34893" x="5205413" y="3702050"/>
          <p14:tracePt t="34900" x="5205413" y="3757613"/>
          <p14:tracePt t="34908" x="5205413" y="3811588"/>
          <p14:tracePt t="34916" x="5205413" y="3875088"/>
          <p14:tracePt t="34924" x="5205413" y="3948113"/>
          <p14:tracePt t="34933" x="5205413" y="4021138"/>
          <p14:tracePt t="34940" x="5205413" y="4076700"/>
          <p14:tracePt t="34950" x="5205413" y="4130675"/>
          <p14:tracePt t="34957" x="5195888" y="4195763"/>
          <p14:tracePt t="34964" x="5195888" y="4249738"/>
          <p14:tracePt t="34973" x="5195888" y="4276725"/>
          <p14:tracePt t="34983" x="5195888" y="4322763"/>
          <p14:tracePt t="34989" x="5178425" y="4359275"/>
          <p14:tracePt t="34996" x="5178425" y="4405313"/>
          <p14:tracePt t="35007" x="5168900" y="4422775"/>
          <p14:tracePt t="35013" x="5168900" y="4432300"/>
          <p14:tracePt t="35020" x="5159375" y="4459288"/>
          <p14:tracePt t="35036" x="5159375" y="4486275"/>
          <p14:tracePt t="35044" x="5151438" y="4495800"/>
          <p14:tracePt t="35052" x="5151438" y="4505325"/>
          <p14:tracePt t="35060" x="5151438" y="4514850"/>
          <p14:tracePt t="35077" x="5151438" y="4532313"/>
          <p14:tracePt t="35092" x="5151438" y="4541838"/>
          <p14:tracePt t="35132" x="5151438" y="4551363"/>
          <p14:tracePt t="35213" x="5151438" y="4568825"/>
          <p14:tracePt t="35222" x="5141913" y="4578350"/>
          <p14:tracePt t="35334" x="5132388" y="4578350"/>
          <p14:tracePt t="35345" x="5122863" y="4568825"/>
          <p14:tracePt t="35348" x="5114925" y="4559300"/>
          <p14:tracePt t="35358" x="5095875" y="4541838"/>
          <p14:tracePt t="35364" x="5078413" y="4532313"/>
          <p14:tracePt t="35373" x="5059363" y="4522788"/>
          <p14:tracePt t="35381" x="5005388" y="4505325"/>
          <p14:tracePt t="35389" x="4978400" y="4486275"/>
          <p14:tracePt t="35397" x="4913313" y="4468813"/>
          <p14:tracePt t="35405" x="4840288" y="4459288"/>
          <p14:tracePt t="35412" x="4776788" y="4422775"/>
          <p14:tracePt t="35422" x="4722813" y="4405313"/>
          <p14:tracePt t="35428" x="4659313" y="4395788"/>
          <p14:tracePt t="35436" x="4594225" y="4368800"/>
          <p14:tracePt t="35444" x="4540250" y="4359275"/>
          <p14:tracePt t="35452" x="4457700" y="4332288"/>
          <p14:tracePt t="35460" x="4394200" y="4313238"/>
          <p14:tracePt t="35468" x="4367213" y="4295775"/>
          <p14:tracePt t="35477" x="4321175" y="4295775"/>
          <p14:tracePt t="35485" x="4294188" y="4286250"/>
          <p14:tracePt t="35494" x="4267200" y="4276725"/>
          <p14:tracePt t="35504" x="4211638" y="4259263"/>
          <p14:tracePt t="35509" x="4194175" y="4249738"/>
          <p14:tracePt t="35517" x="4148138" y="4249738"/>
          <p14:tracePt t="35526" x="4102100" y="4240213"/>
          <p14:tracePt t="35532" x="4084638" y="4232275"/>
          <p14:tracePt t="35541" x="4038600" y="4195763"/>
          <p14:tracePt t="35549" x="4002088" y="4186238"/>
          <p14:tracePt t="35557" x="3956050" y="4186238"/>
          <p14:tracePt t="35566" x="3929063" y="4176713"/>
          <p14:tracePt t="35576" x="3883025" y="4149725"/>
          <p14:tracePt t="35581" x="3846513" y="4140200"/>
          <p14:tracePt t="35596" x="3775075" y="4130675"/>
          <p14:tracePt t="35607" x="3738563" y="4122738"/>
          <p14:tracePt t="35613" x="3709988" y="4122738"/>
          <p14:tracePt t="35627" x="3673475" y="4113213"/>
          <p14:tracePt t="35630" x="3636963" y="4103688"/>
          <p14:tracePt t="35641" x="3600450" y="4103688"/>
          <p14:tracePt t="35645" x="3573463" y="4086225"/>
          <p14:tracePt t="35656" x="3527425" y="4086225"/>
          <p14:tracePt t="35660" x="3473450" y="4086225"/>
          <p14:tracePt t="35668" x="3446463" y="4076700"/>
          <p14:tracePt t="35677" x="3390900" y="4076700"/>
          <p14:tracePt t="35684" x="3363913" y="4067175"/>
          <p14:tracePt t="35692" x="3309938" y="4067175"/>
          <p14:tracePt t="35700" x="3263900" y="4049713"/>
          <p14:tracePt t="35708" x="3181350" y="4030663"/>
          <p14:tracePt t="35718" x="3154363" y="4030663"/>
          <p14:tracePt t="35724" x="3117850" y="4030663"/>
          <p14:tracePt t="35732" x="3081338" y="4021138"/>
          <p14:tracePt t="35740" x="3044825" y="4013200"/>
          <p14:tracePt t="35748" x="2998788" y="3994150"/>
          <p14:tracePt t="35757" x="2981325" y="3984625"/>
          <p14:tracePt t="35765" x="2917825" y="3967163"/>
          <p14:tracePt t="35774" x="2889250" y="3967163"/>
          <p14:tracePt t="35782" x="2871788" y="3957638"/>
          <p14:tracePt t="35789" x="2835275" y="3948113"/>
          <p14:tracePt t="35796" x="2817813" y="3940175"/>
          <p14:tracePt t="35806" x="2781300" y="3930650"/>
          <p14:tracePt t="35812" x="2725738" y="3921125"/>
          <p14:tracePt t="35820" x="2689225" y="3921125"/>
          <p14:tracePt t="35828" x="2643188" y="3921125"/>
          <p14:tracePt t="35836" x="2589213" y="3911600"/>
          <p14:tracePt t="35846" x="2543175" y="3884613"/>
          <p14:tracePt t="35853" x="2506663" y="3884613"/>
          <p14:tracePt t="35861" x="2462213" y="3884613"/>
          <p14:tracePt t="35869" x="2406650" y="3875088"/>
          <p14:tracePt t="35877" x="2379663" y="3875088"/>
          <p14:tracePt t="35885" x="2360613" y="3867150"/>
          <p14:tracePt t="35892" x="2316163" y="3867150"/>
          <p14:tracePt t="35901" x="2306638" y="3867150"/>
          <p14:tracePt t="35908" x="2287588" y="3857625"/>
          <p14:tracePt t="35916" x="2270125" y="3857625"/>
          <p14:tracePt t="35932" x="2260600" y="3857625"/>
          <p14:tracePt t="35940" x="2243138" y="3857625"/>
          <p14:tracePt t="35949" x="2233613" y="3848100"/>
          <p14:tracePt t="35957" x="2224088" y="3840163"/>
          <p14:tracePt t="36000" x="2214563" y="3830638"/>
          <p14:tracePt t="36235" x="2224088" y="3830638"/>
          <p14:tracePt t="36237" x="2233613" y="3840163"/>
          <p14:tracePt t="36244" x="2243138" y="3848100"/>
          <p14:tracePt t="36252" x="2251075" y="3848100"/>
          <p14:tracePt t="36261" x="2260600" y="3848100"/>
          <p14:tracePt t="36279" x="2270125" y="3848100"/>
          <p14:tracePt t="36284" x="2279650" y="3848100"/>
          <p14:tracePt t="36300" x="2297113" y="3848100"/>
          <p14:tracePt t="36326" x="2306638" y="3848100"/>
          <p14:tracePt t="36374" x="2316163" y="3848100"/>
          <p14:tracePt t="36477" x="2316163" y="3857625"/>
          <p14:tracePt t="36484" x="2316163" y="3875088"/>
          <p14:tracePt t="36501" x="2316163" y="3884613"/>
          <p14:tracePt t="36509" x="2316163" y="3903663"/>
          <p14:tracePt t="36517" x="2316163" y="3911600"/>
          <p14:tracePt t="36540" x="2316163" y="3921125"/>
          <p14:tracePt t="36557" x="2316163" y="3930650"/>
          <p14:tracePt t="36573" x="2316163" y="3940175"/>
          <p14:tracePt t="36597" x="2316163" y="3948113"/>
          <p14:tracePt t="36677" x="2297113" y="3948113"/>
          <p14:tracePt t="36702" x="2279650" y="3948113"/>
          <p14:tracePt t="36708" x="2270125" y="3940175"/>
          <p14:tracePt t="36724" x="2260600" y="3940175"/>
          <p14:tracePt t="36733" x="2251075" y="3940175"/>
          <p14:tracePt t="36774" x="2251075" y="3930650"/>
          <p14:tracePt t="36789" x="2251075" y="3921125"/>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ja-JP" altLang="en-US"/>
              <a:t>割り込みの実現方法</a:t>
            </a:r>
          </a:p>
        </p:txBody>
      </p:sp>
      <p:sp>
        <p:nvSpPr>
          <p:cNvPr id="30723" name="Rectangle 3"/>
          <p:cNvSpPr>
            <a:spLocks noGrp="1" noChangeArrowheads="1"/>
          </p:cNvSpPr>
          <p:nvPr>
            <p:ph type="body" idx="1"/>
          </p:nvPr>
        </p:nvSpPr>
        <p:spPr>
          <a:xfrm>
            <a:off x="-180528" y="1163637"/>
            <a:ext cx="8867328" cy="4530725"/>
          </a:xfrm>
        </p:spPr>
        <p:txBody>
          <a:bodyPr/>
          <a:lstStyle/>
          <a:p>
            <a:pPr eaLnBrk="1" hangingPunct="1">
              <a:lnSpc>
                <a:spcPct val="90000"/>
              </a:lnSpc>
            </a:pPr>
            <a:r>
              <a:rPr lang="ja-JP" altLang="en-US" dirty="0"/>
              <a:t>割り込み処理のとび先番地</a:t>
            </a:r>
          </a:p>
          <a:p>
            <a:pPr lvl="1" eaLnBrk="1" hangingPunct="1">
              <a:lnSpc>
                <a:spcPct val="90000"/>
              </a:lnSpc>
            </a:pPr>
            <a:r>
              <a:rPr lang="ja-JP" altLang="en-US" dirty="0"/>
              <a:t>固定番地　　</a:t>
            </a:r>
            <a:r>
              <a:rPr lang="en-US" altLang="ja-JP" dirty="0"/>
              <a:t>MIPS</a:t>
            </a:r>
            <a:r>
              <a:rPr lang="ja-JP" altLang="en-US" dirty="0"/>
              <a:t>では</a:t>
            </a:r>
            <a:r>
              <a:rPr lang="en-US" altLang="ja-JP" dirty="0"/>
              <a:t>0x8000_0010</a:t>
            </a:r>
          </a:p>
          <a:p>
            <a:pPr lvl="1" eaLnBrk="1" hangingPunct="1">
              <a:lnSpc>
                <a:spcPct val="90000"/>
              </a:lnSpc>
            </a:pPr>
            <a:r>
              <a:rPr lang="ja-JP" altLang="en-US" dirty="0"/>
              <a:t>レジスタに設定　</a:t>
            </a:r>
            <a:r>
              <a:rPr lang="en-US" altLang="ja-JP" dirty="0"/>
              <a:t>RISC-V</a:t>
            </a:r>
            <a:r>
              <a:rPr lang="ja-JP" altLang="en-US" dirty="0"/>
              <a:t>では</a:t>
            </a:r>
            <a:r>
              <a:rPr lang="en-US" altLang="ja-JP" dirty="0" err="1"/>
              <a:t>mtvec</a:t>
            </a:r>
            <a:r>
              <a:rPr lang="ja-JP" altLang="en-US" dirty="0"/>
              <a:t>レジスタ</a:t>
            </a:r>
          </a:p>
          <a:p>
            <a:pPr lvl="2" eaLnBrk="1" hangingPunct="1">
              <a:lnSpc>
                <a:spcPct val="90000"/>
              </a:lnSpc>
            </a:pPr>
            <a:r>
              <a:rPr lang="ja-JP" altLang="en-US" dirty="0"/>
              <a:t>割り込み処理ルーチンの先頭でどの</a:t>
            </a:r>
            <a:r>
              <a:rPr lang="en-US" altLang="ja-JP" dirty="0"/>
              <a:t>I/O</a:t>
            </a:r>
            <a:r>
              <a:rPr lang="ja-JP" altLang="en-US" dirty="0"/>
              <a:t>が要求を出したか調べる必要がある</a:t>
            </a:r>
            <a:endParaRPr lang="en-US" altLang="ja-JP" dirty="0"/>
          </a:p>
          <a:p>
            <a:pPr lvl="2" eaLnBrk="1" hangingPunct="1">
              <a:lnSpc>
                <a:spcPct val="90000"/>
              </a:lnSpc>
            </a:pPr>
            <a:r>
              <a:rPr lang="ja-JP" altLang="en-US" dirty="0"/>
              <a:t>ここでは０</a:t>
            </a:r>
            <a:r>
              <a:rPr lang="en-US" altLang="ja-JP" dirty="0"/>
              <a:t>x80000000</a:t>
            </a:r>
            <a:r>
              <a:rPr lang="ja-JP" altLang="en-US" dirty="0"/>
              <a:t>番地に初期化してある。</a:t>
            </a:r>
          </a:p>
          <a:p>
            <a:pPr lvl="1" eaLnBrk="1" hangingPunct="1">
              <a:lnSpc>
                <a:spcPct val="90000"/>
              </a:lnSpc>
            </a:pPr>
            <a:r>
              <a:rPr lang="ja-JP" altLang="en-US" dirty="0"/>
              <a:t>テーブル引き</a:t>
            </a:r>
          </a:p>
          <a:p>
            <a:pPr lvl="2" eaLnBrk="1" hangingPunct="1">
              <a:lnSpc>
                <a:spcPct val="90000"/>
              </a:lnSpc>
            </a:pPr>
            <a:r>
              <a:rPr lang="en-US" altLang="ja-JP" dirty="0"/>
              <a:t>I/O</a:t>
            </a:r>
            <a:r>
              <a:rPr lang="ja-JP" altLang="en-US" dirty="0"/>
              <a:t>毎に飛び先を変えることができる</a:t>
            </a:r>
          </a:p>
          <a:p>
            <a:pPr eaLnBrk="1" hangingPunct="1">
              <a:lnSpc>
                <a:spcPct val="90000"/>
              </a:lnSpc>
            </a:pPr>
            <a:r>
              <a:rPr lang="ja-JP" altLang="en-US" dirty="0"/>
              <a:t>戻り番地の格納手法</a:t>
            </a:r>
          </a:p>
          <a:p>
            <a:pPr lvl="1" eaLnBrk="1" hangingPunct="1">
              <a:lnSpc>
                <a:spcPct val="90000"/>
              </a:lnSpc>
            </a:pPr>
            <a:r>
              <a:rPr lang="ja-JP" altLang="en-US" dirty="0"/>
              <a:t>特殊なレジスタ、</a:t>
            </a:r>
            <a:r>
              <a:rPr lang="en-US" altLang="ja-JP" dirty="0"/>
              <a:t>RISC-V</a:t>
            </a:r>
            <a:r>
              <a:rPr lang="ja-JP" altLang="en-US" dirty="0"/>
              <a:t>では</a:t>
            </a:r>
            <a:r>
              <a:rPr lang="en-US" altLang="ja-JP" dirty="0" err="1"/>
              <a:t>mepc</a:t>
            </a:r>
            <a:r>
              <a:rPr lang="ja-JP" altLang="en-US" dirty="0"/>
              <a:t>という特殊なレジスタに格納する。原因は</a:t>
            </a:r>
            <a:r>
              <a:rPr lang="en-US" altLang="ja-JP" dirty="0" err="1"/>
              <a:t>mcause</a:t>
            </a:r>
            <a:r>
              <a:rPr lang="ja-JP" altLang="en-US" dirty="0"/>
              <a:t>レジスタに格納</a:t>
            </a:r>
            <a:endParaRPr lang="en-US" altLang="ja-JP" dirty="0"/>
          </a:p>
          <a:p>
            <a:pPr lvl="1" eaLnBrk="1" hangingPunct="1">
              <a:lnSpc>
                <a:spcPct val="90000"/>
              </a:lnSpc>
            </a:pPr>
            <a:r>
              <a:rPr lang="ja-JP" altLang="en-US" dirty="0"/>
              <a:t>ハードウェアスタックを持っているマシンはそれを使う</a:t>
            </a:r>
            <a:endParaRPr lang="en-US" altLang="ja-JP" dirty="0"/>
          </a:p>
          <a:p>
            <a:pPr marL="0" indent="0" eaLnBrk="1" hangingPunct="1">
              <a:lnSpc>
                <a:spcPct val="90000"/>
              </a:lnSpc>
              <a:buNone/>
            </a:pPr>
            <a:endParaRPr lang="ja-JP" altLang="en-US" dirty="0"/>
          </a:p>
          <a:p>
            <a:pPr eaLnBrk="1" hangingPunct="1">
              <a:lnSpc>
                <a:spcPct val="90000"/>
              </a:lnSpc>
            </a:pPr>
            <a:endParaRPr lang="ja-JP" altLang="en-US" dirty="0"/>
          </a:p>
          <a:p>
            <a:pPr lvl="1" eaLnBrk="1" hangingPunct="1">
              <a:lnSpc>
                <a:spcPct val="90000"/>
              </a:lnSpc>
            </a:pPr>
            <a:endParaRPr lang="en-US" altLang="ja-JP" dirty="0"/>
          </a:p>
        </p:txBody>
      </p:sp>
      <p:pic>
        <p:nvPicPr>
          <p:cNvPr id="2" name="オーディオ 1">
            <a:hlinkClick r:id="" action="ppaction://media"/>
            <a:extLst>
              <a:ext uri="{FF2B5EF4-FFF2-40B4-BE49-F238E27FC236}">
                <a16:creationId xmlns:a16="http://schemas.microsoft.com/office/drawing/2014/main" id="{19C6D80C-FFF1-4EF2-B42F-4D126B8FFA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76304886"/>
      </p:ext>
    </p:extLst>
  </p:cSld>
  <p:clrMapOvr>
    <a:masterClrMapping/>
  </p:clrMapOvr>
  <mc:AlternateContent xmlns:mc="http://schemas.openxmlformats.org/markup-compatibility/2006">
    <mc:Choice xmlns:p14="http://schemas.microsoft.com/office/powerpoint/2010/main" Requires="p14">
      <p:transition spd="slow" p14:dur="2000" advTm="231675"/>
    </mc:Choice>
    <mc:Fallback>
      <p:transition spd="slow" advTm="231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30017" x="2251075" y="3930650"/>
          <p14:tracePt t="230021" x="2251075" y="3957638"/>
          <p14:tracePt t="230032" x="2251075" y="3984625"/>
          <p14:tracePt t="230034" x="2270125" y="4030663"/>
          <p14:tracePt t="230050" x="2279650" y="4057650"/>
          <p14:tracePt t="230058" x="2287588" y="4067175"/>
          <p14:tracePt t="230066" x="2324100" y="4076700"/>
          <p14:tracePt t="230074" x="2397125" y="4076700"/>
          <p14:tracePt t="230082" x="2525713" y="4076700"/>
          <p14:tracePt t="230090" x="2652713" y="4076700"/>
          <p14:tracePt t="230098" x="2798763" y="4076700"/>
          <p14:tracePt t="230106" x="2962275" y="4076700"/>
          <p14:tracePt t="230114" x="3127375" y="4076700"/>
          <p14:tracePt t="230122" x="3317875" y="4076700"/>
          <p14:tracePt t="230130" x="3482975" y="4076700"/>
          <p14:tracePt t="230138" x="3646488" y="4076700"/>
          <p14:tracePt t="230146" x="3810000" y="4076700"/>
          <p14:tracePt t="230157" x="3975100" y="4076700"/>
          <p14:tracePt t="230162" x="4138613" y="4076700"/>
          <p14:tracePt t="230172" x="4284663" y="4076700"/>
          <p14:tracePt t="230179" x="4448175" y="4076700"/>
          <p14:tracePt t="230189" x="4630738" y="4040188"/>
          <p14:tracePt t="230195" x="4813300" y="4021138"/>
          <p14:tracePt t="230207" x="4995863" y="3976688"/>
          <p14:tracePt t="230211" x="5122863" y="3967163"/>
          <p14:tracePt t="230219" x="5251450" y="3948113"/>
          <p14:tracePt t="230227" x="5351463" y="3940175"/>
          <p14:tracePt t="230239" x="5478463" y="3911600"/>
          <p14:tracePt t="230243" x="5524500" y="3911600"/>
          <p14:tracePt t="230251" x="5580063" y="3894138"/>
          <p14:tracePt t="230259" x="5634038" y="3884613"/>
          <p14:tracePt t="230267" x="5680075" y="3875088"/>
          <p14:tracePt t="230275" x="5724525" y="3848100"/>
          <p14:tracePt t="230282" x="5770563" y="3840163"/>
          <p14:tracePt t="230293" x="5807075" y="3830638"/>
          <p14:tracePt t="230299" x="5870575" y="3821113"/>
          <p14:tracePt t="230311" x="5943600" y="3794125"/>
          <p14:tracePt t="230314" x="6007100" y="3784600"/>
          <p14:tracePt t="230322" x="6099175" y="3767138"/>
          <p14:tracePt t="230330" x="6181725" y="3757613"/>
          <p14:tracePt t="230341" x="6272213" y="3730625"/>
          <p14:tracePt t="230347" x="6354763" y="3711575"/>
          <p14:tracePt t="230356" x="6427788" y="3711575"/>
          <p14:tracePt t="230362" x="6500813" y="3702050"/>
          <p14:tracePt t="230371" x="6573838" y="3694113"/>
          <p14:tracePt t="230378" x="6618288" y="3694113"/>
          <p14:tracePt t="230387" x="6691313" y="3665538"/>
          <p14:tracePt t="230394" x="6764338" y="3665538"/>
          <p14:tracePt t="230404" x="6864350" y="3638550"/>
          <p14:tracePt t="230410" x="6919913" y="3638550"/>
          <p14:tracePt t="230418" x="6946900" y="3638550"/>
          <p14:tracePt t="230426" x="7029450" y="3629025"/>
          <p14:tracePt t="230434" x="7129463" y="3602038"/>
          <p14:tracePt t="230442" x="7202488" y="3584575"/>
          <p14:tracePt t="230452" x="7329488" y="3575050"/>
          <p14:tracePt t="230458" x="7448550" y="3529013"/>
          <p14:tracePt t="230468" x="7558088" y="3502025"/>
          <p14:tracePt t="230474" x="7712075" y="3455988"/>
          <p14:tracePt t="230482" x="7840663" y="3429000"/>
          <p14:tracePt t="230490" x="7921625" y="3382963"/>
          <p14:tracePt t="230498" x="8031163" y="3355975"/>
          <p14:tracePt t="230506" x="8096250" y="3319463"/>
          <p14:tracePt t="230514" x="8159750" y="3292475"/>
          <p14:tracePt t="230522" x="8240713" y="3255963"/>
          <p14:tracePt t="230530" x="8286750" y="3246438"/>
          <p14:tracePt t="230539" x="8305800" y="3236913"/>
          <p14:tracePt t="230546" x="8332788" y="3219450"/>
          <p14:tracePt t="230554" x="8350250" y="3209925"/>
          <p14:tracePt t="230562" x="8359775" y="3209925"/>
          <p14:tracePt t="230570" x="8369300" y="3209925"/>
          <p14:tracePt t="230578" x="8378825" y="3209925"/>
          <p14:tracePt t="230591" x="8386763" y="3209925"/>
          <p14:tracePt t="230604" x="8405813" y="3209925"/>
          <p14:tracePt t="230611" x="8423275" y="3209925"/>
          <p14:tracePt t="230619" x="8451850" y="3209925"/>
          <p14:tracePt t="230627" x="8542338" y="3209925"/>
          <p14:tracePt t="230634" x="8669338" y="3236913"/>
          <p14:tracePt t="230642" x="8851900" y="3265488"/>
          <p14:tracePt t="230650" x="9090025" y="330200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ja-JP" altLang="en-US" dirty="0"/>
              <a:t>割り込みからの復帰</a:t>
            </a:r>
          </a:p>
        </p:txBody>
      </p:sp>
      <p:sp>
        <p:nvSpPr>
          <p:cNvPr id="29699" name="Rectangle 3"/>
          <p:cNvSpPr>
            <a:spLocks noGrp="1" noChangeArrowheads="1"/>
          </p:cNvSpPr>
          <p:nvPr>
            <p:ph type="body" idx="1"/>
          </p:nvPr>
        </p:nvSpPr>
        <p:spPr/>
        <p:txBody>
          <a:bodyPr/>
          <a:lstStyle/>
          <a:p>
            <a:pPr eaLnBrk="1" hangingPunct="1"/>
            <a:r>
              <a:rPr lang="en-US" altLang="ja-JP" dirty="0" err="1"/>
              <a:t>mret</a:t>
            </a:r>
            <a:r>
              <a:rPr lang="en-US" altLang="ja-JP" dirty="0"/>
              <a:t>: Machine-mode Exception Return</a:t>
            </a:r>
          </a:p>
          <a:p>
            <a:pPr eaLnBrk="1" hangingPunct="1">
              <a:buFontTx/>
              <a:buNone/>
            </a:pPr>
            <a:r>
              <a:rPr lang="en-US" altLang="ja-JP" dirty="0"/>
              <a:t>  0011000 00010 00000 000 00000 1110011</a:t>
            </a:r>
          </a:p>
          <a:p>
            <a:pPr lvl="1" eaLnBrk="1" hangingPunct="1">
              <a:buFontTx/>
              <a:buNone/>
            </a:pPr>
            <a:r>
              <a:rPr lang="en-US" altLang="ja-JP" dirty="0"/>
              <a:t>pc</a:t>
            </a:r>
            <a:r>
              <a:rPr lang="ja-JP" altLang="en-US" dirty="0"/>
              <a:t>　←　</a:t>
            </a:r>
            <a:r>
              <a:rPr lang="en-US" altLang="ja-JP" dirty="0" err="1"/>
              <a:t>mepc</a:t>
            </a:r>
            <a:r>
              <a:rPr lang="ja-JP" altLang="en-US" dirty="0"/>
              <a:t>にし、割り込みを許可する</a:t>
            </a:r>
            <a:endParaRPr lang="en-US" altLang="ja-JP" dirty="0"/>
          </a:p>
          <a:p>
            <a:pPr lvl="1" eaLnBrk="1" hangingPunct="1">
              <a:buFontTx/>
              <a:buNone/>
            </a:pPr>
            <a:r>
              <a:rPr lang="en-US" altLang="ja-JP" dirty="0"/>
              <a:t>(</a:t>
            </a:r>
            <a:r>
              <a:rPr lang="en-US" altLang="ja-JP" dirty="0" err="1"/>
              <a:t>mie:machine-mode</a:t>
            </a:r>
            <a:r>
              <a:rPr lang="en-US" altLang="ja-JP" dirty="0"/>
              <a:t> interrupt enable)</a:t>
            </a:r>
            <a:r>
              <a:rPr lang="ja-JP" altLang="en-US" dirty="0"/>
              <a:t>をセットして割りこみを有効にする</a:t>
            </a:r>
            <a:endParaRPr lang="en-US" altLang="ja-JP" dirty="0"/>
          </a:p>
          <a:p>
            <a:pPr eaLnBrk="1" hangingPunct="1"/>
            <a:r>
              <a:rPr lang="ja-JP" altLang="en-US" dirty="0"/>
              <a:t>例外レジスタのアクセスには、</a:t>
            </a:r>
            <a:r>
              <a:rPr lang="en-US" altLang="ja-JP" dirty="0" err="1"/>
              <a:t>csrs</a:t>
            </a:r>
            <a:r>
              <a:rPr lang="en-US" altLang="ja-JP" dirty="0"/>
              <a:t>(Control and Status Register Read and Set)</a:t>
            </a:r>
            <a:r>
              <a:rPr lang="ja-JP" altLang="en-US" dirty="0"/>
              <a:t>など用意されている</a:t>
            </a:r>
          </a:p>
        </p:txBody>
      </p:sp>
      <p:pic>
        <p:nvPicPr>
          <p:cNvPr id="3" name="オーディオ 2">
            <a:hlinkClick r:id="" action="ppaction://media"/>
            <a:extLst>
              <a:ext uri="{FF2B5EF4-FFF2-40B4-BE49-F238E27FC236}">
                <a16:creationId xmlns:a16="http://schemas.microsoft.com/office/drawing/2014/main" id="{1CFBF578-4C7B-4E28-A72F-CDE9FD7C3D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06680395"/>
      </p:ext>
    </p:extLst>
  </p:cSld>
  <p:clrMapOvr>
    <a:masterClrMapping/>
  </p:clrMapOvr>
  <mc:AlternateContent xmlns:mc="http://schemas.openxmlformats.org/markup-compatibility/2006">
    <mc:Choice xmlns:p14="http://schemas.microsoft.com/office/powerpoint/2010/main" Requires="p14">
      <p:transition spd="slow" p14:dur="2000" advTm="97986"/>
    </mc:Choice>
    <mc:Fallback>
      <p:transition spd="slow" advTm="97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2856" x="2489200" y="5399088"/>
          <p14:tracePt t="22895" x="2489200" y="5389563"/>
          <p14:tracePt t="22903" x="2489200" y="5362575"/>
          <p14:tracePt t="22911" x="2489200" y="5307013"/>
          <p14:tracePt t="22919" x="2498725" y="5262563"/>
          <p14:tracePt t="22927" x="2498725" y="5233988"/>
          <p14:tracePt t="22937" x="2498725" y="5180013"/>
          <p14:tracePt t="22943" x="2498725" y="5070475"/>
          <p14:tracePt t="22951" x="2498725" y="4979988"/>
          <p14:tracePt t="22959" x="2498725" y="4870450"/>
          <p14:tracePt t="22967" x="2498725" y="4778375"/>
          <p14:tracePt t="22975" x="2479675" y="4651375"/>
          <p14:tracePt t="22983" x="2462213" y="4532313"/>
          <p14:tracePt t="22991" x="2462213" y="4422775"/>
          <p14:tracePt t="22999" x="2452688" y="4332288"/>
          <p14:tracePt t="23007" x="2433638" y="4240213"/>
          <p14:tracePt t="23015" x="2433638" y="4167188"/>
          <p14:tracePt t="23024" x="2416175" y="4086225"/>
          <p14:tracePt t="23031" x="2416175" y="4040188"/>
          <p14:tracePt t="23040" x="2416175" y="3984625"/>
          <p14:tracePt t="23047" x="2416175" y="3948113"/>
          <p14:tracePt t="23058" x="2416175" y="3894138"/>
          <p14:tracePt t="23063" x="2416175" y="3848100"/>
          <p14:tracePt t="23071" x="2416175" y="3811588"/>
          <p14:tracePt t="23079" x="2416175" y="3784600"/>
          <p14:tracePt t="23087" x="2416175" y="3738563"/>
          <p14:tracePt t="23095" x="2416175" y="3702050"/>
          <p14:tracePt t="23103" x="2416175" y="3684588"/>
          <p14:tracePt t="23111" x="2416175" y="3657600"/>
          <p14:tracePt t="23119" x="2416175" y="3611563"/>
          <p14:tracePt t="23127" x="2425700" y="3584575"/>
          <p14:tracePt t="23135" x="2425700" y="3538538"/>
          <p14:tracePt t="23143" x="2433638" y="3502025"/>
          <p14:tracePt t="23151" x="2433638" y="3482975"/>
          <p14:tracePt t="23159" x="2433638" y="3429000"/>
          <p14:tracePt t="23167" x="2452688" y="3382963"/>
          <p14:tracePt t="23175" x="2452688" y="3338513"/>
          <p14:tracePt t="23183" x="2470150" y="3302000"/>
          <p14:tracePt t="23191" x="2470150" y="3273425"/>
          <p14:tracePt t="23199" x="2479675" y="3236913"/>
          <p14:tracePt t="23207" x="2479675" y="3200400"/>
          <p14:tracePt t="23216" x="2479675" y="3182938"/>
          <p14:tracePt t="23223" x="2479675" y="3173413"/>
          <p14:tracePt t="23232" x="2479675" y="3155950"/>
          <p14:tracePt t="23255" x="2479675" y="3146425"/>
          <p14:tracePt t="23295" x="2479675" y="3136900"/>
          <p14:tracePt t="23328" x="2479675" y="3119438"/>
          <p14:tracePt t="23345" x="2479675" y="3100388"/>
          <p14:tracePt t="23352" x="2470150" y="3054350"/>
          <p14:tracePt t="23362" x="2379663" y="3027363"/>
          <p14:tracePt t="23367" x="2243138" y="2982913"/>
          <p14:tracePt t="23375" x="2124075" y="2946400"/>
          <p14:tracePt t="23383" x="2014538" y="2900363"/>
          <p14:tracePt t="23391" x="1931988" y="2844800"/>
          <p14:tracePt t="23399" x="1868488" y="2808288"/>
          <p14:tracePt t="23408" x="1787525" y="2735263"/>
          <p14:tracePt t="23416" x="1731963" y="2690813"/>
          <p14:tracePt t="23430" x="1722438" y="2654300"/>
          <p14:tracePt t="23432" x="1704975" y="2598738"/>
          <p14:tracePt t="23444" x="1704975" y="2554288"/>
          <p14:tracePt t="23448" x="1704975" y="2525713"/>
          <p14:tracePt t="23456" x="1704975" y="2471738"/>
          <p14:tracePt t="23463" x="1704975" y="2416175"/>
          <p14:tracePt t="23471" x="1704975" y="2379663"/>
          <p14:tracePt t="23479" x="1722438" y="2335213"/>
          <p14:tracePt t="23488" x="1758950" y="2298700"/>
          <p14:tracePt t="23495" x="1804988" y="2252663"/>
          <p14:tracePt t="23503" x="1824038" y="2233613"/>
          <p14:tracePt t="23513" x="1868488" y="2206625"/>
          <p14:tracePt t="23519" x="1895475" y="2197100"/>
          <p14:tracePt t="23527" x="1960563" y="2189163"/>
          <p14:tracePt t="23535" x="1987550" y="2189163"/>
          <p14:tracePt t="23543" x="2024063" y="2189163"/>
          <p14:tracePt t="23553" x="2078038" y="2189163"/>
          <p14:tracePt t="23563" x="2133600" y="2189163"/>
          <p14:tracePt t="23568" x="2233613" y="2216150"/>
          <p14:tracePt t="23576" x="2370138" y="2298700"/>
          <p14:tracePt t="23584" x="2489200" y="2371725"/>
          <p14:tracePt t="23595" x="2625725" y="2471738"/>
          <p14:tracePt t="23600" x="2762250" y="2562225"/>
          <p14:tracePt t="23613" x="2881313" y="2654300"/>
          <p14:tracePt t="23615" x="3017838" y="2763838"/>
          <p14:tracePt t="23623" x="3100388" y="2844800"/>
          <p14:tracePt t="23631" x="3181350" y="2927350"/>
          <p14:tracePt t="23641" x="3208338" y="2973388"/>
          <p14:tracePt t="23647" x="3217863" y="2990850"/>
          <p14:tracePt t="23657" x="3217863" y="3009900"/>
          <p14:tracePt t="23663" x="3217863" y="3017838"/>
          <p14:tracePt t="23671" x="3208338" y="3054350"/>
          <p14:tracePt t="23680" x="3163888" y="3063875"/>
          <p14:tracePt t="23688" x="3108325" y="3082925"/>
          <p14:tracePt t="23695" x="3027363" y="3082925"/>
          <p14:tracePt t="23703" x="2971800" y="3082925"/>
          <p14:tracePt t="23711" x="2917825" y="3082925"/>
          <p14:tracePt t="23719" x="2825750" y="3082925"/>
          <p14:tracePt t="23727" x="2771775" y="3082925"/>
          <p14:tracePt t="23735" x="2716213" y="3082925"/>
          <p14:tracePt t="23743" x="2652713" y="3073400"/>
          <p14:tracePt t="23751" x="2606675" y="3054350"/>
          <p14:tracePt t="23759" x="2579688" y="3036888"/>
          <p14:tracePt t="23767" x="2516188" y="3000375"/>
          <p14:tracePt t="23775" x="2470150" y="2963863"/>
          <p14:tracePt t="23784" x="2406650" y="2909888"/>
          <p14:tracePt t="23791" x="2370138" y="2881313"/>
          <p14:tracePt t="23799" x="2333625" y="2827338"/>
          <p14:tracePt t="23807" x="2287588" y="2763838"/>
          <p14:tracePt t="23815" x="2251075" y="2698750"/>
          <p14:tracePt t="23824" x="2214563" y="2654300"/>
          <p14:tracePt t="23831" x="2187575" y="2589213"/>
          <p14:tracePt t="23842" x="2160588" y="2544763"/>
          <p14:tracePt t="23847" x="2151063" y="2508250"/>
          <p14:tracePt t="23856" x="2133600" y="2444750"/>
          <p14:tracePt t="23863" x="2133600" y="2389188"/>
          <p14:tracePt t="23871" x="2133600" y="2343150"/>
          <p14:tracePt t="23879" x="2133600" y="2306638"/>
          <p14:tracePt t="23891" x="2133600" y="2289175"/>
          <p14:tracePt t="23895" x="2133600" y="2262188"/>
          <p14:tracePt t="23903" x="2133600" y="2225675"/>
          <p14:tracePt t="23911" x="2160588" y="2197100"/>
          <p14:tracePt t="23919" x="2187575" y="2179638"/>
          <p14:tracePt t="23928" x="2233613" y="2160588"/>
          <p14:tracePt t="23936" x="2316163" y="2125663"/>
          <p14:tracePt t="23943" x="2406650" y="2116138"/>
          <p14:tracePt t="23951" x="2516188" y="2097088"/>
          <p14:tracePt t="23959" x="2635250" y="2097088"/>
          <p14:tracePt t="23967" x="2762250" y="2097088"/>
          <p14:tracePt t="23975" x="2889250" y="2097088"/>
          <p14:tracePt t="23985" x="3008313" y="2097088"/>
          <p14:tracePt t="23991" x="3127375" y="2097088"/>
          <p14:tracePt t="23999" x="3217863" y="2097088"/>
          <p14:tracePt t="24007" x="3273425" y="2097088"/>
          <p14:tracePt t="24015" x="3317875" y="2116138"/>
          <p14:tracePt t="24023" x="3336925" y="2133600"/>
          <p14:tracePt t="24031" x="3346450" y="2143125"/>
          <p14:tracePt t="24039" x="3346450" y="2152650"/>
          <p14:tracePt t="24047" x="3346450" y="2170113"/>
          <p14:tracePt t="24056" x="3336925" y="2189163"/>
          <p14:tracePt t="24063" x="3309938" y="2225675"/>
          <p14:tracePt t="24071" x="3263900" y="2270125"/>
          <p14:tracePt t="24079" x="3236913" y="2289175"/>
          <p14:tracePt t="24088" x="3190875" y="2325688"/>
          <p14:tracePt t="24095" x="3127375" y="2343150"/>
          <p14:tracePt t="24103" x="3035300" y="2389188"/>
          <p14:tracePt t="24111" x="2990850" y="2416175"/>
          <p14:tracePt t="24119" x="2908300" y="2425700"/>
          <p14:tracePt t="24128" x="2825750" y="2452688"/>
          <p14:tracePt t="24135" x="2716213" y="2481263"/>
          <p14:tracePt t="24143" x="2625725" y="2489200"/>
          <p14:tracePt t="24151" x="2525713" y="2517775"/>
          <p14:tracePt t="24159" x="2452688" y="2517775"/>
          <p14:tracePt t="24167" x="2406650" y="2535238"/>
          <p14:tracePt t="24175" x="2379663" y="2535238"/>
          <p14:tracePt t="24184" x="2352675" y="2535238"/>
          <p14:tracePt t="24191" x="2343150" y="2535238"/>
          <p14:tracePt t="24212" x="2333625" y="2535238"/>
          <p14:tracePt t="24228" x="2324100" y="2535238"/>
          <p14:tracePt t="24240" x="2324100" y="2525713"/>
          <p14:tracePt t="24249" x="2324100" y="2517775"/>
          <p14:tracePt t="24256" x="2324100" y="2498725"/>
          <p14:tracePt t="24265" x="2324100" y="2489200"/>
          <p14:tracePt t="24272" x="2324100" y="2481263"/>
          <p14:tracePt t="24303" x="2324100" y="2471738"/>
          <p14:tracePt t="24311" x="2316163" y="2462213"/>
          <p14:tracePt t="24343" x="2316163" y="2452688"/>
          <p14:tracePt t="24505" x="2316163" y="2444750"/>
          <p14:tracePt t="24538" x="2333625" y="2444750"/>
          <p14:tracePt t="24553" x="2343150" y="2444750"/>
          <p14:tracePt t="24563" x="2352675" y="2444750"/>
          <p14:tracePt t="24575" x="2360613" y="2444750"/>
          <p14:tracePt t="24609" x="2379663" y="2444750"/>
          <p14:tracePt t="24655" x="2389188" y="2444750"/>
          <p14:tracePt t="24711" x="2389188" y="2452688"/>
          <p14:tracePt t="25289" x="2389188" y="2462213"/>
          <p14:tracePt t="25353" x="2397125" y="2471738"/>
          <p14:tracePt t="25535" x="2406650" y="2471738"/>
          <p14:tracePt t="25553" x="2416175" y="2481263"/>
          <p14:tracePt t="25569" x="2425700" y="2481263"/>
          <p14:tracePt t="25592" x="2433638" y="2481263"/>
          <p14:tracePt t="25599" x="2452688" y="2471738"/>
          <p14:tracePt t="25615" x="2470150" y="2462213"/>
          <p14:tracePt t="25623" x="2479675" y="2462213"/>
          <p14:tracePt t="25631" x="2489200" y="2452688"/>
          <p14:tracePt t="25641" x="2498725" y="2444750"/>
          <p14:tracePt t="25647" x="2506663" y="2435225"/>
          <p14:tracePt t="25657" x="2516188" y="2425700"/>
          <p14:tracePt t="25671" x="2525713" y="2408238"/>
          <p14:tracePt t="25692" x="2533650" y="2398713"/>
          <p14:tracePt t="25696" x="2543175" y="2398713"/>
          <p14:tracePt t="25708" x="2552700" y="2398713"/>
          <p14:tracePt t="25712" x="2562225" y="2398713"/>
          <p14:tracePt t="25720" x="2579688" y="2389188"/>
          <p14:tracePt t="25727" x="2598738" y="2379663"/>
          <p14:tracePt t="25743" x="2606675" y="2371725"/>
          <p14:tracePt t="25847" x="2616200" y="2371725"/>
          <p14:tracePt t="25879" x="2616200" y="2389188"/>
          <p14:tracePt t="25894" x="2616200" y="2398713"/>
          <p14:tracePt t="25905" x="2616200" y="2408238"/>
          <p14:tracePt t="25911" x="2616200" y="2416175"/>
          <p14:tracePt t="25920" x="2616200" y="2435225"/>
          <p14:tracePt t="25927" x="2616200" y="2444750"/>
          <p14:tracePt t="25943" x="2616200" y="2452688"/>
          <p14:tracePt t="25951" x="2616200" y="2471738"/>
          <p14:tracePt t="25959" x="2616200" y="2481263"/>
          <p14:tracePt t="25967" x="2616200" y="2489200"/>
          <p14:tracePt t="25975" x="2616200" y="2498725"/>
          <p14:tracePt t="25983" x="2616200" y="2508250"/>
          <p14:tracePt t="25999" x="2616200" y="2517775"/>
          <p14:tracePt t="26007" x="2616200" y="2525713"/>
          <p14:tracePt t="26017" x="2616200" y="2554288"/>
          <p14:tracePt t="26023" x="2616200" y="2562225"/>
          <p14:tracePt t="26031" x="2616200" y="2571750"/>
          <p14:tracePt t="26039" x="2616200" y="2608263"/>
          <p14:tracePt t="26058" x="2616200" y="2654300"/>
          <p14:tracePt t="26063" x="2616200" y="2690813"/>
          <p14:tracePt t="26071" x="2616200" y="2708275"/>
          <p14:tracePt t="26079" x="2635250" y="2744788"/>
          <p14:tracePt t="26087" x="2652713" y="2771775"/>
          <p14:tracePt t="26095" x="2689225" y="2817813"/>
          <p14:tracePt t="26103" x="2698750" y="2827338"/>
          <p14:tracePt t="26111" x="2708275" y="2863850"/>
          <p14:tracePt t="26119" x="2716213" y="2890838"/>
          <p14:tracePt t="26128" x="2735263" y="2909888"/>
          <p14:tracePt t="26135" x="2735263" y="2917825"/>
          <p14:tracePt t="26143" x="2744788" y="2946400"/>
          <p14:tracePt t="26151" x="2744788" y="2954338"/>
          <p14:tracePt t="26167" x="2752725" y="2973388"/>
          <p14:tracePt t="26239" x="2752725" y="2982913"/>
          <p14:tracePt t="26263" x="2752725" y="2990850"/>
          <p14:tracePt t="26279" x="2762250" y="2990850"/>
          <p14:tracePt t="26287" x="2762250" y="3000375"/>
          <p14:tracePt t="26303" x="2771775" y="3009900"/>
          <p14:tracePt t="26344" x="2771775" y="3017838"/>
          <p14:tracePt t="26368" x="2781300" y="3027363"/>
          <p14:tracePt t="26415" x="2789238" y="3036888"/>
          <p14:tracePt t="26511" x="2798763" y="3036888"/>
          <p14:tracePt t="26560" x="2798763" y="3054350"/>
          <p14:tracePt t="26576" x="2798763" y="3063875"/>
          <p14:tracePt t="26583" x="2798763" y="3073400"/>
          <p14:tracePt t="26591" x="2798763" y="3082925"/>
          <p14:tracePt t="26599" x="2798763" y="3100388"/>
          <p14:tracePt t="26608" x="2798763" y="3109913"/>
          <p14:tracePt t="26632" x="2798763" y="3136900"/>
          <p14:tracePt t="26644" x="2798763" y="3146425"/>
          <p14:tracePt t="26657" x="2798763" y="3163888"/>
          <p14:tracePt t="26663" x="2798763" y="3182938"/>
          <p14:tracePt t="26673" x="2798763" y="3192463"/>
          <p14:tracePt t="26688" x="2798763" y="3200400"/>
          <p14:tracePt t="26834" x="2808288" y="3200400"/>
          <p14:tracePt t="26845" x="2817813" y="3192463"/>
          <p14:tracePt t="26856" x="2825750" y="3182938"/>
          <p14:tracePt t="26872" x="2835275" y="3173413"/>
          <p14:tracePt t="26895" x="2835275" y="3155950"/>
          <p14:tracePt t="26903" x="2844800" y="3146425"/>
          <p14:tracePt t="26911" x="2852738" y="3136900"/>
          <p14:tracePt t="26927" x="2871788" y="3127375"/>
          <p14:tracePt t="26943" x="2889250" y="3109913"/>
          <p14:tracePt t="26959" x="2898775" y="3109913"/>
          <p14:tracePt t="26967" x="2908300" y="3100388"/>
          <p14:tracePt t="27039" x="2917825" y="3100388"/>
          <p14:tracePt t="27047" x="2925763" y="3100388"/>
          <p14:tracePt t="27520" x="2925763" y="3109913"/>
          <p14:tracePt t="27577" x="2925763" y="3119438"/>
          <p14:tracePt t="27586" x="2935288" y="3119438"/>
          <p14:tracePt t="27601" x="2944813" y="3119438"/>
          <p14:tracePt t="27615" x="2954338" y="3119438"/>
          <p14:tracePt t="27623" x="2962275" y="3119438"/>
          <p14:tracePt t="27641" x="2971800" y="3109913"/>
          <p14:tracePt t="27672" x="2981325" y="3109913"/>
          <p14:tracePt t="28167" x="2981325" y="3119438"/>
          <p14:tracePt t="28184" x="2981325" y="3127375"/>
          <p14:tracePt t="28191" x="2981325" y="3136900"/>
          <p14:tracePt t="28680" x="2971800" y="3146425"/>
          <p14:tracePt t="28791" x="2962275" y="3146425"/>
          <p14:tracePt t="28839" x="2954338" y="3163888"/>
          <p14:tracePt t="29271" x="2944813" y="3163888"/>
          <p14:tracePt t="29521" x="2935288" y="3173413"/>
          <p14:tracePt t="29595" x="2925763" y="3182938"/>
          <p14:tracePt t="29679" x="2925763" y="3192463"/>
          <p14:tracePt t="29687" x="2925763" y="3200400"/>
          <p14:tracePt t="29703" x="2917825" y="3209925"/>
          <p14:tracePt t="29728" x="2908300" y="3209925"/>
          <p14:tracePt t="29742" x="2898775" y="3219450"/>
          <p14:tracePt t="29929" x="2889250" y="3219450"/>
          <p14:tracePt t="29954" x="2871788" y="3219450"/>
          <p14:tracePt t="29969" x="2862263" y="3219450"/>
          <p14:tracePt t="29975" x="2852738" y="3219450"/>
          <p14:tracePt t="29983" x="2835275" y="3219450"/>
          <p14:tracePt t="29991" x="2817813" y="3219450"/>
          <p14:tracePt t="29999" x="2808288" y="3228975"/>
          <p14:tracePt t="30007" x="2789238" y="3236913"/>
          <p14:tracePt t="30015" x="2771775" y="3246438"/>
          <p14:tracePt t="30039" x="2762250" y="3246438"/>
          <p14:tracePt t="30057" x="2752725" y="3265488"/>
          <p14:tracePt t="30160" x="2744788" y="3265488"/>
          <p14:tracePt t="30220" x="2744788" y="3255963"/>
          <p14:tracePt t="30223" x="2744788" y="3246438"/>
          <p14:tracePt t="30248" x="2752725" y="3236913"/>
          <p14:tracePt t="30267" x="2762250" y="3236913"/>
          <p14:tracePt t="30272" x="2781300" y="3228975"/>
          <p14:tracePt t="30290" x="2798763" y="3228975"/>
          <p14:tracePt t="30296" x="2817813" y="3219450"/>
          <p14:tracePt t="30312" x="2825750" y="3219450"/>
          <p14:tracePt t="30321" x="2862263" y="3219450"/>
          <p14:tracePt t="30335" x="2881313" y="3209925"/>
          <p14:tracePt t="30368" x="2898775" y="3209925"/>
          <p14:tracePt t="30400" x="2917825" y="3182938"/>
          <p14:tracePt t="30595" x="2925763" y="3182938"/>
          <p14:tracePt t="30643" x="2925763" y="3192463"/>
          <p14:tracePt t="30680" x="2925763" y="3209925"/>
          <p14:tracePt t="30741" x="2925763" y="3219450"/>
          <p14:tracePt t="30745" x="2925763" y="3228975"/>
          <p14:tracePt t="31745" x="2917825" y="3246438"/>
          <p14:tracePt t="32630" x="2908300" y="3246438"/>
          <p14:tracePt t="32689" x="2898775" y="3246438"/>
          <p14:tracePt t="32712" x="2881313" y="3255963"/>
          <p14:tracePt t="32749" x="2871788" y="3255963"/>
          <p14:tracePt t="32895" x="2862263" y="3255963"/>
          <p14:tracePt t="32969" x="2844800" y="3246438"/>
          <p14:tracePt t="32984" x="2835275" y="3246438"/>
          <p14:tracePt t="32991" x="2825750" y="3246438"/>
          <p14:tracePt t="32999" x="2808288" y="3228975"/>
          <p14:tracePt t="33007" x="2789238" y="3228975"/>
          <p14:tracePt t="33024" x="2781300" y="3228975"/>
          <p14:tracePt t="33032" x="2762250" y="3219450"/>
          <p14:tracePt t="33042" x="2744788" y="3219450"/>
          <p14:tracePt t="33048" x="2716213" y="3219450"/>
          <p14:tracePt t="33062" x="2679700" y="3209925"/>
          <p14:tracePt t="33081" x="2598738" y="3200400"/>
          <p14:tracePt t="33088" x="2589213" y="3200400"/>
          <p14:tracePt t="33095" x="2552700" y="3200400"/>
          <p14:tracePt t="33104" x="2533650" y="3192463"/>
          <p14:tracePt t="33111" x="2525713" y="3182938"/>
          <p14:tracePt t="33119" x="2516188" y="3182938"/>
          <p14:tracePt t="33127" x="2506663" y="3182938"/>
          <p14:tracePt t="33135" x="2498725" y="3182938"/>
          <p14:tracePt t="33143" x="2479675" y="3182938"/>
          <p14:tracePt t="33151" x="2470150" y="3182938"/>
          <p14:tracePt t="33161" x="2462213" y="3182938"/>
          <p14:tracePt t="33167" x="2443163" y="3173413"/>
          <p14:tracePt t="33177" x="2433638" y="3173413"/>
          <p14:tracePt t="33184" x="2416175" y="3173413"/>
          <p14:tracePt t="33192" x="2389188" y="3173413"/>
          <p14:tracePt t="33200" x="2370138" y="3173413"/>
          <p14:tracePt t="33208" x="2343150" y="3173413"/>
          <p14:tracePt t="33215" x="2297113" y="3173413"/>
          <p14:tracePt t="33223" x="2270125" y="3173413"/>
          <p14:tracePt t="33231" x="2233613" y="3173413"/>
          <p14:tracePt t="33239" x="2179638" y="3173413"/>
          <p14:tracePt t="33247" x="2097088" y="3146425"/>
          <p14:tracePt t="33256" x="1987550" y="3146425"/>
          <p14:tracePt t="33263" x="1895475" y="3119438"/>
          <p14:tracePt t="33272" x="1831975" y="3109913"/>
          <p14:tracePt t="33282" x="1778000" y="3109913"/>
          <p14:tracePt t="33287" x="1714500" y="3090863"/>
          <p14:tracePt t="33296" x="1658938" y="3090863"/>
          <p14:tracePt t="33306" x="1622425" y="3082925"/>
          <p14:tracePt t="33311" x="1576388" y="3082925"/>
          <p14:tracePt t="33319" x="1531938" y="3063875"/>
          <p14:tracePt t="33327" x="1512888" y="3063875"/>
          <p14:tracePt t="33335" x="1485900" y="3063875"/>
          <p14:tracePt t="33343" x="1458913" y="3063875"/>
          <p14:tracePt t="33351" x="1439863" y="3063875"/>
          <p14:tracePt t="33359" x="1412875" y="3063875"/>
          <p14:tracePt t="33367" x="1395413" y="3063875"/>
          <p14:tracePt t="33376" x="1376363" y="3063875"/>
          <p14:tracePt t="33384" x="1358900" y="3063875"/>
          <p14:tracePt t="33396" x="1330325" y="3063875"/>
          <p14:tracePt t="33399" x="1322388" y="3063875"/>
          <p14:tracePt t="33408" x="1303338" y="3063875"/>
          <p14:tracePt t="33415" x="1285875" y="3063875"/>
          <p14:tracePt t="33423" x="1276350" y="3063875"/>
          <p14:tracePt t="33431" x="1266825" y="3063875"/>
          <p14:tracePt t="33447" x="1258888" y="3063875"/>
          <p14:tracePt t="33455" x="1249363" y="3063875"/>
          <p14:tracePt t="33472" x="1239838" y="3063875"/>
          <p14:tracePt t="33679" x="1222375" y="3063875"/>
          <p14:tracePt t="33687" x="1212850" y="3063875"/>
          <p14:tracePt t="33728" x="1212850" y="3082925"/>
          <p14:tracePt t="33736" x="1212850" y="3090863"/>
          <p14:tracePt t="34441" x="1212850" y="3082925"/>
          <p14:tracePt t="34504" x="1222375" y="3082925"/>
          <p14:tracePt t="34563" x="1239838" y="3082925"/>
          <p14:tracePt t="34616" x="1249363" y="3082925"/>
          <p14:tracePt t="34708" x="1258888" y="3082925"/>
          <p14:tracePt t="34745" x="1266825" y="3073400"/>
          <p14:tracePt t="34761" x="1276350" y="3063875"/>
          <p14:tracePt t="34776" x="1285875" y="3054350"/>
          <p14:tracePt t="35119" x="1293813" y="3054350"/>
          <p14:tracePt t="35186" x="1303338" y="3054350"/>
          <p14:tracePt t="35199" x="1322388" y="3054350"/>
          <p14:tracePt t="35216" x="1339850" y="3036888"/>
          <p14:tracePt t="35223" x="1349375" y="3027363"/>
          <p14:tracePt t="35239" x="1366838" y="3009900"/>
          <p14:tracePt t="35256" x="1376363" y="3000375"/>
          <p14:tracePt t="35303" x="1385888" y="3000375"/>
          <p14:tracePt t="35361" x="1403350" y="3000375"/>
          <p14:tracePt t="35375" x="1422400" y="3000375"/>
          <p14:tracePt t="35383" x="1449388" y="3017838"/>
          <p14:tracePt t="35391" x="1468438" y="3027363"/>
          <p14:tracePt t="35399" x="1495425" y="3036888"/>
          <p14:tracePt t="35407" x="1531938" y="3036888"/>
          <p14:tracePt t="35416" x="1568450" y="3046413"/>
          <p14:tracePt t="35426" x="1612900" y="3054350"/>
          <p14:tracePt t="35432" x="1641475" y="3063875"/>
          <p14:tracePt t="35441" x="1685925" y="3063875"/>
          <p14:tracePt t="35448" x="1722438" y="3063875"/>
          <p14:tracePt t="35460" x="1778000" y="3063875"/>
          <p14:tracePt t="35464" x="1824038" y="3063875"/>
          <p14:tracePt t="35472" x="1878013" y="3063875"/>
          <p14:tracePt t="35479" x="1951038" y="3063875"/>
          <p14:tracePt t="35489" x="2024063" y="3063875"/>
          <p14:tracePt t="35495" x="2114550" y="3063875"/>
          <p14:tracePt t="35504" x="2224088" y="3063875"/>
          <p14:tracePt t="35511" x="2352675" y="3063875"/>
          <p14:tracePt t="35519" x="2462213" y="3063875"/>
          <p14:tracePt t="35527" x="2570163" y="3063875"/>
          <p14:tracePt t="35536" x="2679700" y="3046413"/>
          <p14:tracePt t="35544" x="2781300" y="3046413"/>
          <p14:tracePt t="35553" x="2871788" y="3046413"/>
          <p14:tracePt t="35562" x="2962275" y="3046413"/>
          <p14:tracePt t="35567" x="3035300" y="3046413"/>
          <p14:tracePt t="35576" x="3090863" y="3046413"/>
          <p14:tracePt t="35583" x="3144838" y="3046413"/>
          <p14:tracePt t="35592" x="3200400" y="3046413"/>
          <p14:tracePt t="35599" x="3244850" y="3046413"/>
          <p14:tracePt t="35607" x="3273425" y="3046413"/>
          <p14:tracePt t="35615" x="3290888" y="3046413"/>
          <p14:tracePt t="35624" x="3317875" y="3046413"/>
          <p14:tracePt t="35631" x="3336925" y="3046413"/>
          <p14:tracePt t="35640" x="3346450" y="3046413"/>
          <p14:tracePt t="35647" x="3363913" y="3046413"/>
          <p14:tracePt t="35658" x="3373438" y="3046413"/>
          <p14:tracePt t="35687" x="3382963" y="3046413"/>
          <p14:tracePt t="35695" x="3400425" y="3054350"/>
          <p14:tracePt t="35711" x="3419475" y="3054350"/>
          <p14:tracePt t="35721" x="3427413" y="3054350"/>
          <p14:tracePt t="35728" x="3446463" y="3054350"/>
          <p14:tracePt t="35737" x="3455988" y="3054350"/>
          <p14:tracePt t="35744" x="3463925" y="3054350"/>
          <p14:tracePt t="35760" x="3490913" y="3054350"/>
          <p14:tracePt t="35768" x="3509963" y="3054350"/>
          <p14:tracePt t="35776" x="3527425" y="3054350"/>
          <p14:tracePt t="35784" x="3536950" y="3054350"/>
          <p14:tracePt t="35792" x="3556000" y="3054350"/>
          <p14:tracePt t="35799" x="3582988" y="3054350"/>
          <p14:tracePt t="35807" x="3592513" y="3054350"/>
          <p14:tracePt t="35815" x="3600450" y="3054350"/>
          <p14:tracePt t="35823" x="3629025" y="3054350"/>
          <p14:tracePt t="35831" x="3646488" y="3054350"/>
          <p14:tracePt t="35839" x="3656013" y="3054350"/>
          <p14:tracePt t="35847" x="3673475" y="3054350"/>
          <p14:tracePt t="35857" x="3683000" y="3054350"/>
          <p14:tracePt t="35863" x="3719513" y="3054350"/>
          <p14:tracePt t="35871" x="3746500" y="3054350"/>
          <p14:tracePt t="35879" x="3783013" y="3054350"/>
          <p14:tracePt t="35889" x="3819525" y="3054350"/>
          <p14:tracePt t="35895" x="3865563" y="3054350"/>
          <p14:tracePt t="35910" x="3902075" y="3063875"/>
          <p14:tracePt t="35911" x="3929063" y="3073400"/>
          <p14:tracePt t="35922" x="3965575" y="3073400"/>
          <p14:tracePt t="35928" x="3992563" y="3100388"/>
          <p14:tracePt t="35938" x="4011613" y="3109913"/>
          <p14:tracePt t="35943" x="4057650" y="3119438"/>
          <p14:tracePt t="35951" x="4075113" y="3127375"/>
          <p14:tracePt t="35959" x="4084638" y="3136900"/>
          <p14:tracePt t="35967" x="4102100" y="3146425"/>
          <p14:tracePt t="35975" x="4111625" y="3155950"/>
          <p14:tracePt t="35983" x="4121150" y="3155950"/>
          <p14:tracePt t="35999" x="4129088" y="3163888"/>
          <p14:tracePt t="36007" x="4138613" y="3163888"/>
          <p14:tracePt t="36056" x="4148138" y="3173413"/>
          <p14:tracePt t="36151" x="4157663" y="3173413"/>
          <p14:tracePt t="36183" x="4175125" y="3173413"/>
          <p14:tracePt t="36207" x="4184650" y="3173413"/>
          <p14:tracePt t="36216" x="4194175" y="3173413"/>
          <p14:tracePt t="36231" x="4202113" y="3173413"/>
          <p14:tracePt t="36239" x="4221163" y="3173413"/>
          <p14:tracePt t="36263" x="4230688" y="3173413"/>
          <p14:tracePt t="36303" x="4248150" y="3182938"/>
          <p14:tracePt t="36319" x="4248150" y="3192463"/>
          <p14:tracePt t="36327" x="4248150" y="3200400"/>
          <p14:tracePt t="36335" x="4248150" y="3209925"/>
          <p14:tracePt t="36343" x="4248150" y="3219450"/>
          <p14:tracePt t="36351" x="4248150" y="3228975"/>
          <p14:tracePt t="36359" x="4248150" y="3236913"/>
          <p14:tracePt t="36367" x="4248150" y="3255963"/>
          <p14:tracePt t="36375" x="4248150" y="3265488"/>
          <p14:tracePt t="36383" x="4248150" y="3273425"/>
          <p14:tracePt t="36391" x="4248150" y="3282950"/>
          <p14:tracePt t="36423" x="4248150" y="3302000"/>
          <p14:tracePt t="36519" x="4248150" y="3292475"/>
          <p14:tracePt t="36527" x="4248150" y="3282950"/>
          <p14:tracePt t="36544" x="4230688" y="3265488"/>
          <p14:tracePt t="36639" x="4230688" y="3246438"/>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1143000"/>
          </a:xfrm>
        </p:spPr>
        <p:txBody>
          <a:bodyPr/>
          <a:lstStyle/>
          <a:p>
            <a:r>
              <a:rPr lang="en-US" altLang="ja-JP" dirty="0"/>
              <a:t>RISC-V</a:t>
            </a:r>
            <a:r>
              <a:rPr kumimoji="1" lang="ja-JP" altLang="en-US" dirty="0"/>
              <a:t>の割り込みの実際</a:t>
            </a:r>
          </a:p>
        </p:txBody>
      </p:sp>
      <p:sp>
        <p:nvSpPr>
          <p:cNvPr id="3" name="コンテンツ プレースホルダー 2"/>
          <p:cNvSpPr>
            <a:spLocks noGrp="1"/>
          </p:cNvSpPr>
          <p:nvPr>
            <p:ph idx="1"/>
          </p:nvPr>
        </p:nvSpPr>
        <p:spPr>
          <a:xfrm>
            <a:off x="-162272" y="1143000"/>
            <a:ext cx="9468544" cy="4525963"/>
          </a:xfrm>
        </p:spPr>
        <p:txBody>
          <a:bodyPr/>
          <a:lstStyle/>
          <a:p>
            <a:r>
              <a:rPr lang="ja-JP" altLang="en-US" sz="2400" dirty="0"/>
              <a:t>入出力割込み＋例外処理（</a:t>
            </a:r>
            <a:r>
              <a:rPr lang="en-US" altLang="ja-JP" sz="2400" dirty="0"/>
              <a:t>Exception)</a:t>
            </a:r>
            <a:r>
              <a:rPr lang="ja-JP" altLang="en-US" sz="2400" dirty="0"/>
              <a:t>が</a:t>
            </a:r>
            <a:r>
              <a:rPr lang="en-US" altLang="ja-JP" sz="2400" dirty="0"/>
              <a:t>16</a:t>
            </a:r>
            <a:r>
              <a:rPr lang="ja-JP" altLang="en-US" sz="2400" dirty="0"/>
              <a:t>種類ある</a:t>
            </a:r>
            <a:endParaRPr lang="en-US" altLang="ja-JP" sz="2400" dirty="0"/>
          </a:p>
          <a:p>
            <a:pPr lvl="1"/>
            <a:r>
              <a:rPr lang="ja-JP" altLang="en-US" sz="2400" dirty="0"/>
              <a:t>アクセス・フォールト例外：アクセスタイプが合わない場合、</a:t>
            </a:r>
            <a:r>
              <a:rPr lang="en-US" altLang="ja-JP" sz="2400" dirty="0"/>
              <a:t>ROM</a:t>
            </a:r>
            <a:r>
              <a:rPr lang="ja-JP" altLang="en-US" sz="2400" dirty="0"/>
              <a:t>にストアした場合など</a:t>
            </a:r>
            <a:endParaRPr kumimoji="1" lang="en-US" altLang="ja-JP" sz="2400" dirty="0"/>
          </a:p>
          <a:p>
            <a:pPr lvl="1"/>
            <a:r>
              <a:rPr lang="ja-JP" altLang="en-US" sz="2400" dirty="0"/>
              <a:t>ブレークポイント例外：</a:t>
            </a:r>
            <a:r>
              <a:rPr lang="en-US" altLang="ja-JP" sz="2400" dirty="0" err="1"/>
              <a:t>ebreak</a:t>
            </a:r>
            <a:r>
              <a:rPr lang="ja-JP" altLang="en-US" sz="2400" dirty="0"/>
              <a:t>実行、またはデバッグのトリガにアドレス、データが一致した場合</a:t>
            </a:r>
            <a:endParaRPr lang="en-US" altLang="ja-JP" sz="2400" dirty="0"/>
          </a:p>
          <a:p>
            <a:pPr lvl="1"/>
            <a:r>
              <a:rPr lang="ja-JP" altLang="en-US" sz="2400" dirty="0"/>
              <a:t>環境呼び出し例外：</a:t>
            </a:r>
            <a:r>
              <a:rPr lang="en-US" altLang="ja-JP" sz="2400" dirty="0" err="1"/>
              <a:t>ecall</a:t>
            </a:r>
            <a:r>
              <a:rPr lang="ja-JP" altLang="en-US" sz="2400" dirty="0"/>
              <a:t>命令を実行した時</a:t>
            </a:r>
            <a:endParaRPr kumimoji="1" lang="en-US" altLang="ja-JP" sz="2400" dirty="0"/>
          </a:p>
          <a:p>
            <a:pPr lvl="1"/>
            <a:r>
              <a:rPr lang="ja-JP" altLang="en-US" sz="2400" dirty="0"/>
              <a:t>不正命令例外：無効なオプコードをデコードした時</a:t>
            </a:r>
            <a:endParaRPr lang="en-US" altLang="ja-JP" sz="2400" dirty="0"/>
          </a:p>
          <a:p>
            <a:pPr lvl="1"/>
            <a:r>
              <a:rPr lang="ja-JP" altLang="en-US" sz="2400" dirty="0"/>
              <a:t>非整列化アドレス例外：ワード境界が合わない時</a:t>
            </a:r>
            <a:endParaRPr lang="en-US" altLang="ja-JP" sz="2400" dirty="0"/>
          </a:p>
          <a:p>
            <a:pPr lvl="1"/>
            <a:r>
              <a:rPr kumimoji="1" lang="ja-JP" altLang="en-US" sz="2400" dirty="0"/>
              <a:t>ページフォルト</a:t>
            </a:r>
            <a:endParaRPr kumimoji="1" lang="en-US" altLang="ja-JP" sz="2400" dirty="0"/>
          </a:p>
          <a:p>
            <a:pPr lvl="1"/>
            <a:r>
              <a:rPr kumimoji="1" lang="ja-JP" altLang="en-US" sz="2400" dirty="0"/>
              <a:t>特権状態違反　など</a:t>
            </a:r>
            <a:endParaRPr kumimoji="1" lang="en-US" altLang="ja-JP" sz="2400" dirty="0"/>
          </a:p>
          <a:p>
            <a:r>
              <a:rPr kumimoji="1" lang="en-US" altLang="ja-JP" sz="2400" dirty="0" err="1"/>
              <a:t>mcause</a:t>
            </a:r>
            <a:r>
              <a:rPr kumimoji="1" lang="ja-JP" altLang="en-US" sz="2400" dirty="0"/>
              <a:t>レジスタに原因が格納される</a:t>
            </a:r>
          </a:p>
        </p:txBody>
      </p:sp>
      <p:pic>
        <p:nvPicPr>
          <p:cNvPr id="4" name="オーディオ 3">
            <a:hlinkClick r:id="" action="ppaction://media"/>
            <a:extLst>
              <a:ext uri="{FF2B5EF4-FFF2-40B4-BE49-F238E27FC236}">
                <a16:creationId xmlns:a16="http://schemas.microsoft.com/office/drawing/2014/main" id="{9AEC7709-2CFC-477F-A706-FBA90B994B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016540049"/>
      </p:ext>
    </p:extLst>
  </p:cSld>
  <p:clrMapOvr>
    <a:masterClrMapping/>
  </p:clrMapOvr>
  <mc:AlternateContent xmlns:mc="http://schemas.openxmlformats.org/markup-compatibility/2006">
    <mc:Choice xmlns:p14="http://schemas.microsoft.com/office/powerpoint/2010/main" Requires="p14">
      <p:transition spd="slow" p14:dur="2000" advTm="104546"/>
    </mc:Choice>
    <mc:Fallback>
      <p:transition spd="slow" advTm="104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C4DFBD-E6AE-4E0A-8B3E-2C4C3346AD05}"/>
              </a:ext>
            </a:extLst>
          </p:cNvPr>
          <p:cNvSpPr>
            <a:spLocks noGrp="1"/>
          </p:cNvSpPr>
          <p:nvPr>
            <p:ph type="title"/>
          </p:nvPr>
        </p:nvSpPr>
        <p:spPr/>
        <p:txBody>
          <a:bodyPr/>
          <a:lstStyle/>
          <a:p>
            <a:r>
              <a:rPr kumimoji="1" lang="ja-JP" altLang="en-US" dirty="0"/>
              <a:t>例題</a:t>
            </a:r>
          </a:p>
        </p:txBody>
      </p:sp>
      <p:sp>
        <p:nvSpPr>
          <p:cNvPr id="3" name="コンテンツ プレースホルダー 2">
            <a:extLst>
              <a:ext uri="{FF2B5EF4-FFF2-40B4-BE49-F238E27FC236}">
                <a16:creationId xmlns:a16="http://schemas.microsoft.com/office/drawing/2014/main" id="{4E69AB08-A79C-4D76-998C-C539C1DCA7E4}"/>
              </a:ext>
            </a:extLst>
          </p:cNvPr>
          <p:cNvSpPr>
            <a:spLocks noGrp="1"/>
          </p:cNvSpPr>
          <p:nvPr>
            <p:ph idx="1"/>
          </p:nvPr>
        </p:nvSpPr>
        <p:spPr>
          <a:xfrm>
            <a:off x="457200" y="1417638"/>
            <a:ext cx="8229600" cy="4525963"/>
          </a:xfrm>
        </p:spPr>
        <p:txBody>
          <a:bodyPr/>
          <a:lstStyle/>
          <a:p>
            <a:r>
              <a:rPr kumimoji="1" lang="ja-JP" altLang="en-US" dirty="0"/>
              <a:t>フィボナッチ数列を計算（</a:t>
            </a:r>
            <a:r>
              <a:rPr kumimoji="1" lang="en-US" altLang="ja-JP" dirty="0"/>
              <a:t>fibo.asm)</a:t>
            </a:r>
            <a:r>
              <a:rPr kumimoji="1" lang="ja-JP" altLang="en-US" dirty="0"/>
              <a:t>しながら、入出力の処理（</a:t>
            </a:r>
            <a:r>
              <a:rPr kumimoji="1" lang="en-US" altLang="ja-JP" dirty="0"/>
              <a:t>test_int.asm)</a:t>
            </a:r>
            <a:r>
              <a:rPr kumimoji="1" lang="ja-JP" altLang="en-US" dirty="0"/>
              <a:t>を行う割込みプログラムを実行する。</a:t>
            </a:r>
            <a:endParaRPr kumimoji="1" lang="en-US" altLang="ja-JP" dirty="0"/>
          </a:p>
          <a:p>
            <a:r>
              <a:rPr lang="en-US" altLang="ja-JP" dirty="0"/>
              <a:t> make test </a:t>
            </a:r>
            <a:r>
              <a:rPr lang="ja-JP" altLang="en-US" dirty="0"/>
              <a:t>→ </a:t>
            </a:r>
            <a:r>
              <a:rPr lang="en-US" altLang="ja-JP" dirty="0" err="1"/>
              <a:t>iverilog</a:t>
            </a:r>
            <a:r>
              <a:rPr lang="ja-JP" altLang="en-US" dirty="0"/>
              <a:t>実行</a:t>
            </a:r>
            <a:endParaRPr lang="en-US" altLang="ja-JP" dirty="0"/>
          </a:p>
          <a:p>
            <a:r>
              <a:rPr kumimoji="1" lang="en-US" altLang="ja-JP" dirty="0"/>
              <a:t>make </a:t>
            </a:r>
            <a:r>
              <a:rPr kumimoji="1" lang="en-US" altLang="ja-JP" dirty="0" err="1"/>
              <a:t>fibo</a:t>
            </a:r>
            <a:r>
              <a:rPr kumimoji="1" lang="en-US" altLang="ja-JP" dirty="0"/>
              <a:t> </a:t>
            </a:r>
            <a:r>
              <a:rPr kumimoji="1" lang="ja-JP" altLang="en-US" dirty="0"/>
              <a:t>→ フィボナッチ数列（メインプログラム）のアセンブル</a:t>
            </a:r>
            <a:endParaRPr kumimoji="1" lang="en-US" altLang="ja-JP" dirty="0"/>
          </a:p>
          <a:p>
            <a:r>
              <a:rPr lang="en-US" altLang="ja-JP" dirty="0"/>
              <a:t>make </a:t>
            </a:r>
            <a:r>
              <a:rPr lang="en-US" altLang="ja-JP" dirty="0" err="1"/>
              <a:t>test_int</a:t>
            </a:r>
            <a:r>
              <a:rPr lang="en-US" altLang="ja-JP" dirty="0"/>
              <a:t> </a:t>
            </a:r>
            <a:r>
              <a:rPr lang="ja-JP" altLang="en-US" dirty="0"/>
              <a:t>→入出力処理（割込みプログラム）のアセンブル</a:t>
            </a:r>
            <a:endParaRPr lang="en-US" altLang="ja-JP" dirty="0"/>
          </a:p>
          <a:p>
            <a:r>
              <a:rPr kumimoji="1" lang="en-US" altLang="ja-JP" dirty="0"/>
              <a:t>./test | more</a:t>
            </a:r>
            <a:r>
              <a:rPr kumimoji="1" lang="ja-JP" altLang="en-US" dirty="0"/>
              <a:t>で実行の様子を観測しよう</a:t>
            </a:r>
          </a:p>
        </p:txBody>
      </p:sp>
      <p:pic>
        <p:nvPicPr>
          <p:cNvPr id="4" name="オーディオ 3">
            <a:hlinkClick r:id="" action="ppaction://media"/>
            <a:extLst>
              <a:ext uri="{FF2B5EF4-FFF2-40B4-BE49-F238E27FC236}">
                <a16:creationId xmlns:a16="http://schemas.microsoft.com/office/drawing/2014/main" id="{A69E3D81-D5B7-45BD-B5E5-BED813C776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68825078"/>
      </p:ext>
    </p:extLst>
  </p:cSld>
  <p:clrMapOvr>
    <a:masterClrMapping/>
  </p:clrMapOvr>
  <mc:AlternateContent xmlns:mc="http://schemas.openxmlformats.org/markup-compatibility/2006">
    <mc:Choice xmlns:p14="http://schemas.microsoft.com/office/powerpoint/2010/main" Requires="p14">
      <p:transition spd="slow" p14:dur="2000" advTm="98996"/>
    </mc:Choice>
    <mc:Fallback>
      <p:transition spd="slow" advTm="98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r>
              <a:rPr lang="ja-JP" altLang="en-US"/>
              <a:t>割り込みの実装</a:t>
            </a:r>
          </a:p>
        </p:txBody>
      </p:sp>
      <p:sp>
        <p:nvSpPr>
          <p:cNvPr id="203779" name="Rectangle 3"/>
          <p:cNvSpPr>
            <a:spLocks noChangeArrowheads="1"/>
          </p:cNvSpPr>
          <p:nvPr/>
        </p:nvSpPr>
        <p:spPr bwMode="auto">
          <a:xfrm>
            <a:off x="1692275" y="2565400"/>
            <a:ext cx="1511300" cy="20875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CPU</a:t>
            </a:r>
          </a:p>
        </p:txBody>
      </p:sp>
      <p:sp>
        <p:nvSpPr>
          <p:cNvPr id="203780" name="Line 4"/>
          <p:cNvSpPr>
            <a:spLocks noChangeShapeType="1"/>
          </p:cNvSpPr>
          <p:nvPr/>
        </p:nvSpPr>
        <p:spPr bwMode="auto">
          <a:xfrm>
            <a:off x="3203575" y="2924175"/>
            <a:ext cx="46815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3781" name="Rectangle 5"/>
          <p:cNvSpPr>
            <a:spLocks noChangeArrowheads="1"/>
          </p:cNvSpPr>
          <p:nvPr/>
        </p:nvSpPr>
        <p:spPr bwMode="auto">
          <a:xfrm>
            <a:off x="5003800" y="2205038"/>
            <a:ext cx="144463" cy="5032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3782" name="Line 6"/>
          <p:cNvSpPr>
            <a:spLocks noChangeShapeType="1"/>
          </p:cNvSpPr>
          <p:nvPr/>
        </p:nvSpPr>
        <p:spPr bwMode="auto">
          <a:xfrm>
            <a:off x="4932363" y="1989138"/>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3783" name="Line 7"/>
          <p:cNvSpPr>
            <a:spLocks noChangeShapeType="1"/>
          </p:cNvSpPr>
          <p:nvPr/>
        </p:nvSpPr>
        <p:spPr bwMode="auto">
          <a:xfrm>
            <a:off x="5076825" y="198913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3784" name="Line 8"/>
          <p:cNvSpPr>
            <a:spLocks noChangeShapeType="1"/>
          </p:cNvSpPr>
          <p:nvPr/>
        </p:nvSpPr>
        <p:spPr bwMode="auto">
          <a:xfrm>
            <a:off x="5076825" y="27082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3785" name="Rectangle 9"/>
          <p:cNvSpPr>
            <a:spLocks noChangeArrowheads="1"/>
          </p:cNvSpPr>
          <p:nvPr/>
        </p:nvSpPr>
        <p:spPr bwMode="auto">
          <a:xfrm>
            <a:off x="3708400" y="3429000"/>
            <a:ext cx="935038" cy="8636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I/O</a:t>
            </a:r>
          </a:p>
        </p:txBody>
      </p:sp>
      <p:sp>
        <p:nvSpPr>
          <p:cNvPr id="203786" name="Line 10"/>
          <p:cNvSpPr>
            <a:spLocks noChangeShapeType="1"/>
          </p:cNvSpPr>
          <p:nvPr/>
        </p:nvSpPr>
        <p:spPr bwMode="auto">
          <a:xfrm>
            <a:off x="4140200" y="2924175"/>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3787" name="Rectangle 11"/>
          <p:cNvSpPr>
            <a:spLocks noChangeArrowheads="1"/>
          </p:cNvSpPr>
          <p:nvPr/>
        </p:nvSpPr>
        <p:spPr bwMode="auto">
          <a:xfrm>
            <a:off x="5221288" y="3429000"/>
            <a:ext cx="935037" cy="8636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I/O</a:t>
            </a:r>
          </a:p>
        </p:txBody>
      </p:sp>
      <p:sp>
        <p:nvSpPr>
          <p:cNvPr id="203788" name="Line 12"/>
          <p:cNvSpPr>
            <a:spLocks noChangeShapeType="1"/>
          </p:cNvSpPr>
          <p:nvPr/>
        </p:nvSpPr>
        <p:spPr bwMode="auto">
          <a:xfrm>
            <a:off x="5653088" y="2924175"/>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3789" name="Rectangle 13"/>
          <p:cNvSpPr>
            <a:spLocks noChangeArrowheads="1"/>
          </p:cNvSpPr>
          <p:nvPr/>
        </p:nvSpPr>
        <p:spPr bwMode="auto">
          <a:xfrm>
            <a:off x="6734175" y="3429000"/>
            <a:ext cx="935038" cy="8636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I/O</a:t>
            </a:r>
          </a:p>
        </p:txBody>
      </p:sp>
      <p:sp>
        <p:nvSpPr>
          <p:cNvPr id="203790" name="Line 14"/>
          <p:cNvSpPr>
            <a:spLocks noChangeShapeType="1"/>
          </p:cNvSpPr>
          <p:nvPr/>
        </p:nvSpPr>
        <p:spPr bwMode="auto">
          <a:xfrm>
            <a:off x="7165975" y="2924175"/>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3791" name="Text Box 15"/>
          <p:cNvSpPr txBox="1">
            <a:spLocks noChangeArrowheads="1"/>
          </p:cNvSpPr>
          <p:nvPr/>
        </p:nvSpPr>
        <p:spPr bwMode="auto">
          <a:xfrm>
            <a:off x="6084888" y="1916113"/>
            <a:ext cx="1944687"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割り込み要求線</a:t>
            </a:r>
          </a:p>
          <a:p>
            <a:r>
              <a:rPr lang="ja-JP" altLang="en-US"/>
              <a:t>オープンドレイン</a:t>
            </a:r>
          </a:p>
          <a:p>
            <a:r>
              <a:rPr lang="ja-JP" altLang="en-US"/>
              <a:t>どれかが</a:t>
            </a:r>
            <a:r>
              <a:rPr lang="en-US" altLang="ja-JP"/>
              <a:t>L</a:t>
            </a:r>
            <a:r>
              <a:rPr lang="ja-JP" altLang="en-US"/>
              <a:t>ならば</a:t>
            </a:r>
            <a:r>
              <a:rPr lang="en-US" altLang="ja-JP"/>
              <a:t>L</a:t>
            </a:r>
          </a:p>
        </p:txBody>
      </p:sp>
      <p:sp>
        <p:nvSpPr>
          <p:cNvPr id="203792" name="Text Box 16"/>
          <p:cNvSpPr txBox="1">
            <a:spLocks noChangeArrowheads="1"/>
          </p:cNvSpPr>
          <p:nvPr/>
        </p:nvSpPr>
        <p:spPr bwMode="auto">
          <a:xfrm>
            <a:off x="2463800" y="2728913"/>
            <a:ext cx="755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intreq</a:t>
            </a:r>
          </a:p>
        </p:txBody>
      </p:sp>
      <p:sp>
        <p:nvSpPr>
          <p:cNvPr id="203793" name="Text Box 17"/>
          <p:cNvSpPr txBox="1">
            <a:spLocks noChangeArrowheads="1"/>
          </p:cNvSpPr>
          <p:nvPr/>
        </p:nvSpPr>
        <p:spPr bwMode="auto">
          <a:xfrm>
            <a:off x="4335463" y="1720850"/>
            <a:ext cx="66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VDD</a:t>
            </a:r>
          </a:p>
        </p:txBody>
      </p:sp>
      <p:sp>
        <p:nvSpPr>
          <p:cNvPr id="203794" name="Text Box 18"/>
          <p:cNvSpPr txBox="1">
            <a:spLocks noChangeArrowheads="1"/>
          </p:cNvSpPr>
          <p:nvPr/>
        </p:nvSpPr>
        <p:spPr bwMode="auto">
          <a:xfrm>
            <a:off x="2392363" y="4797425"/>
            <a:ext cx="53927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オープンドレインの割り込み線を使って割り込み要求を</a:t>
            </a:r>
          </a:p>
          <a:p>
            <a:r>
              <a:rPr lang="ja-JP" altLang="en-US"/>
              <a:t>発生する。</a:t>
            </a:r>
          </a:p>
        </p:txBody>
      </p:sp>
      <p:sp>
        <p:nvSpPr>
          <p:cNvPr id="203795" name="Text Box 19"/>
          <p:cNvSpPr txBox="1">
            <a:spLocks noChangeArrowheads="1"/>
          </p:cNvSpPr>
          <p:nvPr/>
        </p:nvSpPr>
        <p:spPr bwMode="auto">
          <a:xfrm>
            <a:off x="2411413" y="5805488"/>
            <a:ext cx="5114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割り込み処理ルーチンに飛ぶときに割り込みを禁止</a:t>
            </a:r>
          </a:p>
          <a:p>
            <a:r>
              <a:rPr lang="ja-JP" altLang="en-US"/>
              <a:t>→　割り込みが掛かり続けることを防止</a:t>
            </a:r>
          </a:p>
        </p:txBody>
      </p:sp>
      <p:pic>
        <p:nvPicPr>
          <p:cNvPr id="2" name="オーディオ 1">
            <a:hlinkClick r:id="" action="ppaction://media"/>
            <a:extLst>
              <a:ext uri="{FF2B5EF4-FFF2-40B4-BE49-F238E27FC236}">
                <a16:creationId xmlns:a16="http://schemas.microsoft.com/office/drawing/2014/main" id="{084CF816-42A4-4D3A-8BF9-405F56F592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7665824"/>
      </p:ext>
    </p:extLst>
  </p:cSld>
  <p:clrMapOvr>
    <a:masterClrMapping/>
  </p:clrMapOvr>
  <mc:AlternateContent xmlns:mc="http://schemas.openxmlformats.org/markup-compatibility/2006">
    <mc:Choice xmlns:p14="http://schemas.microsoft.com/office/powerpoint/2010/main" Requires="p14">
      <p:transition spd="slow" p14:dur="2000" advTm="43431"/>
    </mc:Choice>
    <mc:Fallback>
      <p:transition spd="slow" advTm="43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4415" x="4230688" y="3236913"/>
          <p14:tracePt t="24425" x="4257675" y="3219450"/>
          <p14:tracePt t="24433" x="4303713" y="3182938"/>
          <p14:tracePt t="24440" x="4367213" y="3155950"/>
          <p14:tracePt t="24449" x="4421188" y="3146425"/>
          <p14:tracePt t="24457" x="4484688" y="3119438"/>
          <p14:tracePt t="24465" x="4530725" y="3119438"/>
          <p14:tracePt t="24472" x="4567238" y="3119438"/>
          <p14:tracePt t="24482" x="4586288" y="3109913"/>
          <p14:tracePt t="24490" x="4613275" y="3109913"/>
          <p14:tracePt t="24497" x="4630738" y="3109913"/>
          <p14:tracePt t="24506" x="4649788" y="3100388"/>
          <p14:tracePt t="24512" x="4659313" y="3090863"/>
          <p14:tracePt t="24521" x="4686300" y="3063875"/>
          <p14:tracePt t="24528" x="4713288" y="3046413"/>
          <p14:tracePt t="24536" x="4740275" y="3017838"/>
          <p14:tracePt t="24545" x="4759325" y="3000375"/>
          <p14:tracePt t="24552" x="4795838" y="2954338"/>
          <p14:tracePt t="24560" x="4822825" y="2927350"/>
          <p14:tracePt t="24569" x="4840288" y="2900363"/>
          <p14:tracePt t="24577" x="4876800" y="2854325"/>
          <p14:tracePt t="24585" x="4895850" y="2827338"/>
          <p14:tracePt t="24593" x="4913313" y="2790825"/>
          <p14:tracePt t="24602" x="4949825" y="2744788"/>
          <p14:tracePt t="24609" x="4986338" y="2717800"/>
          <p14:tracePt t="24617" x="4995863" y="2690813"/>
          <p14:tracePt t="24625" x="5005388" y="2671763"/>
          <p14:tracePt t="24633" x="5022850" y="2644775"/>
          <p14:tracePt t="24649" x="5022850" y="2625725"/>
          <p14:tracePt t="24666" x="5022850" y="2617788"/>
          <p14:tracePt t="24674" x="5022850" y="2608263"/>
          <p14:tracePt t="24726" x="5022850" y="2598738"/>
          <p14:tracePt t="24738" x="5014913" y="2589213"/>
          <p14:tracePt t="24771" x="4995863" y="2589213"/>
          <p14:tracePt t="24778" x="4986338" y="2589213"/>
          <p14:tracePt t="24793" x="4978400" y="2589213"/>
          <p14:tracePt t="24803" x="4932363" y="2617788"/>
          <p14:tracePt t="24809" x="4932363" y="2625725"/>
          <p14:tracePt t="24821" x="4922838" y="2635250"/>
          <p14:tracePt t="24826" x="4895850" y="2644775"/>
          <p14:tracePt t="24838" x="4886325" y="2662238"/>
          <p14:tracePt t="24841" x="4876800" y="2671763"/>
          <p14:tracePt t="24853" x="4859338" y="2690813"/>
          <p14:tracePt t="24858" x="4840288" y="2708275"/>
          <p14:tracePt t="24866" x="4832350" y="2717800"/>
          <p14:tracePt t="24874" x="4803775" y="2754313"/>
          <p14:tracePt t="24888" x="4795838" y="2763838"/>
          <p14:tracePt t="24890" x="4786313" y="2771775"/>
          <p14:tracePt t="24897" x="4767263" y="2790825"/>
          <p14:tracePt t="24905" x="4749800" y="2800350"/>
          <p14:tracePt t="24914" x="4722813" y="2808288"/>
          <p14:tracePt t="24922" x="4703763" y="2827338"/>
          <p14:tracePt t="24930" x="4686300" y="2844800"/>
          <p14:tracePt t="24941" x="4659313" y="2863850"/>
          <p14:tracePt t="24945" x="4640263" y="2873375"/>
          <p14:tracePt t="24958" x="4622800" y="2900363"/>
          <p14:tracePt t="24960" x="4613275" y="2900363"/>
          <p14:tracePt t="24976" x="4603750" y="2909888"/>
          <p14:tracePt t="25001" x="4586288" y="2917825"/>
          <p14:tracePt t="25025" x="4576763" y="2927350"/>
          <p14:tracePt t="25048" x="4567238" y="2936875"/>
          <p14:tracePt t="25056" x="4549775" y="2936875"/>
          <p14:tracePt t="25066" x="4540250" y="2946400"/>
          <p14:tracePt t="25073" x="4521200" y="2954338"/>
          <p14:tracePt t="25082" x="4503738" y="2973388"/>
          <p14:tracePt t="25090" x="4484688" y="2982913"/>
          <p14:tracePt t="25103" x="4476750" y="2990850"/>
          <p14:tracePt t="25107" x="4448175" y="3000375"/>
          <p14:tracePt t="25114" x="4430713" y="3017838"/>
          <p14:tracePt t="25121" x="4413250" y="3036888"/>
          <p14:tracePt t="25129" x="4394200" y="3046413"/>
          <p14:tracePt t="25137" x="4384675" y="3054350"/>
          <p14:tracePt t="25152" x="4376738" y="3063875"/>
          <p14:tracePt t="25153" x="4367213" y="3073400"/>
          <p14:tracePt t="25274" x="4357688" y="3073400"/>
          <p14:tracePt t="25300" x="4348163" y="3073400"/>
          <p14:tracePt t="25361" x="4330700" y="3073400"/>
          <p14:tracePt t="25433" x="4321175" y="3073400"/>
          <p14:tracePt t="25641" x="4311650" y="3063875"/>
          <p14:tracePt t="25664" x="4311650" y="3054350"/>
          <p14:tracePt t="25673" x="4311650" y="3036888"/>
          <p14:tracePt t="25681" x="4311650" y="3027363"/>
          <p14:tracePt t="25826" x="4311650" y="3017838"/>
          <p14:tracePt t="25858" x="4303713" y="3027363"/>
          <p14:tracePt t="25874" x="4294188" y="3046413"/>
          <p14:tracePt t="25882" x="4284663" y="3054350"/>
          <p14:tracePt t="25891" x="4284663" y="3073400"/>
          <p14:tracePt t="25897" x="4284663" y="3100388"/>
          <p14:tracePt t="25905" x="4284663" y="3109913"/>
          <p14:tracePt t="25914" x="4284663" y="3119438"/>
          <p14:tracePt t="25922" x="4284663" y="3127375"/>
          <p14:tracePt t="25930" x="4284663" y="3146425"/>
          <p14:tracePt t="25938" x="4284663" y="3155950"/>
          <p14:tracePt t="25946" x="4284663" y="3163888"/>
          <p14:tracePt t="25954" x="4284663" y="3182938"/>
          <p14:tracePt t="25970" x="4284663" y="3192463"/>
          <p14:tracePt t="26010" x="4284663" y="3200400"/>
          <p14:tracePt t="26037" x="4294188" y="3200400"/>
          <p14:tracePt t="26040" x="4303713" y="3200400"/>
          <p14:tracePt t="26055" x="4311650" y="3200400"/>
          <p14:tracePt t="26057" x="4330700" y="3200400"/>
          <p14:tracePt t="26064" x="4340225" y="3192463"/>
          <p14:tracePt t="26073" x="4367213" y="3182938"/>
          <p14:tracePt t="26081" x="4384675" y="3163888"/>
          <p14:tracePt t="26089" x="4403725" y="3146425"/>
          <p14:tracePt t="26098" x="4413250" y="3109913"/>
          <p14:tracePt t="26104" x="4413250" y="3100388"/>
          <p14:tracePt t="26112" x="4413250" y="3090863"/>
          <p14:tracePt t="26121" x="4421188" y="3073400"/>
          <p14:tracePt t="26129" x="4421188" y="3063875"/>
          <p14:tracePt t="26136" x="4421188" y="3046413"/>
          <p14:tracePt t="26153" x="4421188" y="3017838"/>
          <p14:tracePt t="26160" x="4421188" y="3009900"/>
          <p14:tracePt t="26169" x="4421188" y="3000375"/>
          <p14:tracePt t="26177" x="4421188" y="2982913"/>
          <p14:tracePt t="26185" x="4421188" y="2973388"/>
          <p14:tracePt t="26194" x="4421188" y="2963863"/>
          <p14:tracePt t="26203" x="4421188" y="2946400"/>
          <p14:tracePt t="26210" x="4421188" y="2936875"/>
          <p14:tracePt t="26218" x="4421188" y="2927350"/>
          <p14:tracePt t="26224" x="4421188" y="2917825"/>
          <p14:tracePt t="26241" x="4421188" y="2900363"/>
          <p14:tracePt t="26250" x="4421188" y="2890838"/>
          <p14:tracePt t="26265" x="4421188" y="2881313"/>
          <p14:tracePt t="26280" x="4421188" y="2863850"/>
          <p14:tracePt t="26297" x="4421188" y="2854325"/>
          <p14:tracePt t="26314" x="4421188" y="2844800"/>
          <p14:tracePt t="26336" x="4421188" y="2836863"/>
          <p14:tracePt t="26449" x="4413250" y="2844800"/>
          <p14:tracePt t="26472" x="4403725" y="2863850"/>
          <p14:tracePt t="26507" x="4403725" y="2881313"/>
          <p14:tracePt t="26712" x="4394200" y="2890838"/>
          <p14:tracePt t="26753" x="4394200" y="2900363"/>
          <p14:tracePt t="27090" x="4394200" y="2917825"/>
          <p14:tracePt t="27104" x="4394200" y="2936875"/>
          <p14:tracePt t="27106" x="4394200" y="2973388"/>
          <p14:tracePt t="27116" x="4394200" y="2982913"/>
          <p14:tracePt t="27120" x="4394200" y="3027363"/>
          <p14:tracePt t="27128" x="4394200" y="3036888"/>
          <p14:tracePt t="27136" x="4394200" y="3063875"/>
          <p14:tracePt t="27145" x="4394200" y="3073400"/>
          <p14:tracePt t="27153" x="4394200" y="3082925"/>
          <p14:tracePt t="27161" x="4394200" y="3100388"/>
          <p14:tracePt t="27168" x="4394200" y="3109913"/>
          <p14:tracePt t="27177" x="4394200" y="3119438"/>
          <p14:tracePt t="27217" x="4394200" y="3127375"/>
          <p14:tracePt t="27320" x="4413250" y="3136900"/>
          <p14:tracePt t="27323" x="4440238" y="3136900"/>
          <p14:tracePt t="27332" x="4503738" y="3136900"/>
          <p14:tracePt t="27338" x="4567238" y="3136900"/>
          <p14:tracePt t="27345" x="4640263" y="3136900"/>
          <p14:tracePt t="27353" x="4713288" y="3136900"/>
          <p14:tracePt t="27362" x="4786313" y="3136900"/>
          <p14:tracePt t="27368" x="4840288" y="3136900"/>
          <p14:tracePt t="27377" x="4895850" y="3136900"/>
          <p14:tracePt t="27384" x="4941888" y="3136900"/>
          <p14:tracePt t="27393" x="4968875" y="3136900"/>
          <p14:tracePt t="27401" x="4986338" y="3136900"/>
          <p14:tracePt t="27408" x="4995863" y="3136900"/>
          <p14:tracePt t="27418" x="5022850" y="3136900"/>
          <p14:tracePt t="27425" x="5041900" y="3136900"/>
          <p14:tracePt t="27433" x="5068888" y="3136900"/>
          <p14:tracePt t="27441" x="5086350" y="3136900"/>
          <p14:tracePt t="27450" x="5114925" y="3136900"/>
          <p14:tracePt t="27456" x="5122863" y="3136900"/>
          <p14:tracePt t="27464" x="5151438" y="3136900"/>
          <p14:tracePt t="27481" x="5159375" y="3136900"/>
          <p14:tracePt t="27497" x="5168900" y="3136900"/>
          <p14:tracePt t="27538" x="5178425" y="3119438"/>
          <p14:tracePt t="27552" x="5187950" y="3119438"/>
          <p14:tracePt t="27560" x="5195888" y="3109913"/>
          <p14:tracePt t="27593" x="5205413" y="3100388"/>
          <p14:tracePt t="27618" x="5214938" y="3090863"/>
          <p14:tracePt t="27626" x="5214938" y="3082925"/>
          <p14:tracePt t="27632" x="5224463" y="3082925"/>
          <p14:tracePt t="27641" x="5232400" y="3073400"/>
          <p14:tracePt t="27656" x="5241925" y="3063875"/>
          <p14:tracePt t="27689" x="5251450" y="3063875"/>
          <p14:tracePt t="27707" x="5260975" y="3054350"/>
          <p14:tracePt t="27712" x="5268913" y="3054350"/>
          <p14:tracePt t="27737" x="5278438" y="3054350"/>
          <p14:tracePt t="27754" x="5297488" y="3054350"/>
          <p14:tracePt t="27761" x="5334000" y="3054350"/>
          <p14:tracePt t="27768" x="5387975" y="3054350"/>
          <p14:tracePt t="27777" x="5461000" y="3054350"/>
          <p14:tracePt t="27785" x="5514975" y="3054350"/>
          <p14:tracePt t="27794" x="5624513" y="3054350"/>
          <p14:tracePt t="27805" x="5761038" y="3063875"/>
          <p14:tracePt t="27810" x="5907088" y="3119438"/>
          <p14:tracePt t="27820" x="5999163" y="3136900"/>
          <p14:tracePt t="27824" x="6062663" y="3155950"/>
          <p14:tracePt t="27836" x="6108700" y="3155950"/>
          <p14:tracePt t="27841" x="6135688" y="3155950"/>
          <p14:tracePt t="27850" x="6162675" y="3155950"/>
          <p14:tracePt t="27856" x="6172200" y="3155950"/>
          <p14:tracePt t="27864" x="6189663" y="3155950"/>
          <p14:tracePt t="28025" x="6208713" y="3155950"/>
          <p14:tracePt t="28037" x="6208713" y="3163888"/>
          <p14:tracePt t="28040" x="6226175" y="3173413"/>
          <p14:tracePt t="28049" x="6245225" y="3173413"/>
          <p14:tracePt t="28057" x="6281738" y="3182938"/>
          <p14:tracePt t="28064" x="6318250" y="3209925"/>
          <p14:tracePt t="28072" x="6362700" y="3209925"/>
          <p14:tracePt t="28081" x="6435725" y="3219450"/>
          <p14:tracePt t="28089" x="6545263" y="3228975"/>
          <p14:tracePt t="28097" x="6618288" y="3228975"/>
          <p14:tracePt t="28104" x="6746875" y="3228975"/>
          <p14:tracePt t="28113" x="6873875" y="3228975"/>
          <p14:tracePt t="28121" x="7000875" y="3228975"/>
          <p14:tracePt t="28130" x="7110413" y="3246438"/>
          <p14:tracePt t="28136" x="7219950" y="3246438"/>
          <p14:tracePt t="28144" x="7302500" y="3273425"/>
          <p14:tracePt t="28153" x="7375525" y="3273425"/>
          <p14:tracePt t="28161" x="7429500" y="3273425"/>
          <p14:tracePt t="28168" x="7458075" y="3273425"/>
          <p14:tracePt t="28177" x="7466013" y="3273425"/>
          <p14:tracePt t="28184" x="7494588" y="3273425"/>
          <p14:tracePt t="28192" x="7502525" y="3273425"/>
          <p14:tracePt t="28209" x="7512050" y="3273425"/>
          <p14:tracePt t="28218" x="7521575" y="3273425"/>
          <p14:tracePt t="28224" x="7539038" y="3265488"/>
          <p14:tracePt t="28234" x="7539038" y="3255963"/>
          <p14:tracePt t="28241" x="7567613" y="3236913"/>
          <p14:tracePt t="28257" x="7594600" y="3219450"/>
          <p14:tracePt t="28266" x="7594600" y="3209925"/>
          <p14:tracePt t="28284" x="7612063" y="3192463"/>
          <p14:tracePt t="28378" x="7594600" y="3192463"/>
          <p14:tracePt t="28384" x="7548563" y="3192463"/>
          <p14:tracePt t="28392" x="7494588" y="3192463"/>
          <p14:tracePt t="28400" x="7458075" y="3192463"/>
          <p14:tracePt t="28410" x="7402513" y="3192463"/>
          <p14:tracePt t="28417" x="7366000" y="3192463"/>
          <p14:tracePt t="28426" x="7312025" y="3192463"/>
          <p14:tracePt t="28434" x="7256463" y="3192463"/>
          <p14:tracePt t="28440" x="7202488" y="3192463"/>
          <p14:tracePt t="28450" x="7146925" y="3192463"/>
          <p14:tracePt t="28457" x="7056438" y="3192463"/>
          <p14:tracePt t="28465" x="6956425" y="3163888"/>
          <p14:tracePt t="28472" x="6827838" y="3163888"/>
          <p14:tracePt t="28480" x="6681788" y="3119438"/>
          <p14:tracePt t="28488" x="6518275" y="3082925"/>
          <p14:tracePt t="28497" x="6326188" y="3017838"/>
          <p14:tracePt t="28505" x="6145213" y="2973388"/>
          <p14:tracePt t="28513" x="5935663" y="2946400"/>
          <p14:tracePt t="28521" x="5707063" y="2873375"/>
          <p14:tracePt t="28529" x="5543550" y="2844800"/>
          <p14:tracePt t="28536" x="5360988" y="2800350"/>
          <p14:tracePt t="28545" x="5214938" y="2771775"/>
          <p14:tracePt t="28553" x="5059363" y="2727325"/>
          <p14:tracePt t="28561" x="4968875" y="2727325"/>
          <p14:tracePt t="28568" x="4895850" y="2708275"/>
          <p14:tracePt t="28576" x="4795838" y="2698750"/>
          <p14:tracePt t="28584" x="4767263" y="2698750"/>
          <p14:tracePt t="28593" x="4730750" y="2698750"/>
          <p14:tracePt t="28601" x="4695825" y="2698750"/>
          <p14:tracePt t="28608" x="4667250" y="2698750"/>
          <p14:tracePt t="28617" x="4640263" y="2698750"/>
          <p14:tracePt t="28625" x="4622800" y="2698750"/>
          <p14:tracePt t="28634" x="4594225" y="2698750"/>
          <p14:tracePt t="28640" x="4576763" y="2698750"/>
          <p14:tracePt t="28649" x="4530725" y="2698750"/>
          <p14:tracePt t="28656" x="4484688" y="2698750"/>
          <p14:tracePt t="28664" x="4403725" y="2698750"/>
          <p14:tracePt t="28673" x="4294188" y="2698750"/>
          <p14:tracePt t="28681" x="4202113" y="2698750"/>
          <p14:tracePt t="28690" x="4075113" y="2698750"/>
          <p14:tracePt t="28697" x="3948113" y="2698750"/>
          <p14:tracePt t="28706" x="3875088" y="2698750"/>
          <p14:tracePt t="28712" x="3765550" y="2698750"/>
          <p14:tracePt t="28721" x="3673475" y="2681288"/>
          <p14:tracePt t="28728" x="3609975" y="2671763"/>
          <p14:tracePt t="28737" x="3573463" y="2662238"/>
          <p14:tracePt t="28745" x="3509963" y="2654300"/>
          <p14:tracePt t="28754" x="3463925" y="2635250"/>
          <p14:tracePt t="28762" x="3436938" y="2617788"/>
          <p14:tracePt t="28778" x="3409950" y="2617788"/>
          <p14:tracePt t="28790" x="3400425" y="2608263"/>
          <p14:tracePt t="28803" x="3390900" y="2608263"/>
          <p14:tracePt t="28810" x="3373438" y="2608263"/>
          <p14:tracePt t="28826" x="3363913" y="2608263"/>
          <p14:tracePt t="28837" x="3336925" y="2608263"/>
          <p14:tracePt t="28842" x="3327400" y="2608263"/>
          <p14:tracePt t="28853" x="3309938" y="2608263"/>
          <p14:tracePt t="28858" x="3273425" y="2608263"/>
          <p14:tracePt t="28866" x="3236913" y="2608263"/>
          <p14:tracePt t="28874" x="3208338" y="2608263"/>
          <p14:tracePt t="28887" x="3181350" y="2608263"/>
          <p14:tracePt t="28889" x="3154363" y="2608263"/>
          <p14:tracePt t="28906" x="3081338" y="2608263"/>
          <p14:tracePt t="28914" x="3044825" y="2608263"/>
          <p14:tracePt t="28921" x="3027363" y="2608263"/>
          <p14:tracePt t="28929" x="2990850" y="2617788"/>
          <p14:tracePt t="28937" x="2981325" y="2617788"/>
          <p14:tracePt t="28944" x="2971800" y="2617788"/>
          <p14:tracePt t="28952" x="2954338" y="2625725"/>
          <p14:tracePt t="28961" x="2944813" y="2625725"/>
          <p14:tracePt t="28976" x="2935288" y="2635250"/>
          <p14:tracePt t="29202" x="2925763" y="2654300"/>
          <p14:tracePt t="29213" x="2925763" y="2662238"/>
          <p14:tracePt t="29224" x="2925763" y="2671763"/>
          <p14:tracePt t="29233" x="2925763" y="2690813"/>
          <p14:tracePt t="29240" x="2925763" y="2698750"/>
          <p14:tracePt t="29401" x="2935288" y="2698750"/>
          <p14:tracePt t="29410" x="2935288" y="2708275"/>
          <p14:tracePt t="29417" x="2935288" y="2727325"/>
          <p14:tracePt t="29425" x="2935288" y="2735263"/>
          <p14:tracePt t="29434" x="2935288" y="2754313"/>
          <p14:tracePt t="29440" x="2935288" y="2771775"/>
          <p14:tracePt t="29450" x="2935288" y="2781300"/>
          <p14:tracePt t="29457" x="2935288" y="2790825"/>
          <p14:tracePt t="29465" x="2935288" y="2808288"/>
          <p14:tracePt t="29472" x="2935288" y="2827338"/>
          <p14:tracePt t="29480" x="2935288" y="2836863"/>
          <p14:tracePt t="29488" x="2925763" y="2854325"/>
          <p14:tracePt t="29497" x="2925763" y="2863850"/>
          <p14:tracePt t="29506" x="2925763" y="2873375"/>
          <p14:tracePt t="29513" x="2925763" y="2881313"/>
          <p14:tracePt t="29520" x="2925763" y="2890838"/>
          <p14:tracePt t="29536" x="2925763" y="2900363"/>
          <p14:tracePt t="29723" x="2925763" y="2890838"/>
          <p14:tracePt t="29778" x="2935288" y="2890838"/>
          <p14:tracePt t="29788" x="2944813" y="2900363"/>
          <p14:tracePt t="29801" x="2954338" y="2909888"/>
          <p14:tracePt t="29817" x="2971800" y="2909888"/>
          <p14:tracePt t="29826" x="2981325" y="2917825"/>
          <p14:tracePt t="29836" x="3008313" y="2917825"/>
          <p14:tracePt t="29840" x="3017838" y="2917825"/>
          <p14:tracePt t="29851" x="3054350" y="2917825"/>
          <p14:tracePt t="29857" x="3081338" y="2917825"/>
          <p14:tracePt t="29865" x="3117850" y="2917825"/>
          <p14:tracePt t="29872" x="3154363" y="2917825"/>
          <p14:tracePt t="29881" x="3181350" y="2917825"/>
          <p14:tracePt t="29889" x="3217863" y="2917825"/>
          <p14:tracePt t="29902" x="3227388" y="2917825"/>
          <p14:tracePt t="29904" x="3244850" y="2917825"/>
          <p14:tracePt t="29913" x="3254375" y="2917825"/>
          <p14:tracePt t="29921" x="3263900" y="2917825"/>
          <p14:tracePt t="29936" x="3281363" y="2917825"/>
          <p14:tracePt t="29953" x="3290888" y="2917825"/>
          <p14:tracePt t="30042" x="3300413" y="2917825"/>
          <p14:tracePt t="30337" x="3317875" y="2927350"/>
          <p14:tracePt t="30346" x="3336925" y="2927350"/>
          <p14:tracePt t="30352" x="3354388" y="2946400"/>
          <p14:tracePt t="30361" x="3373438" y="2954338"/>
          <p14:tracePt t="30368" x="3390900" y="2963863"/>
          <p14:tracePt t="30376" x="3419475" y="2990850"/>
          <p14:tracePt t="30384" x="3436938" y="2990850"/>
          <p14:tracePt t="30392" x="3473450" y="3017838"/>
          <p14:tracePt t="30402" x="3500438" y="3027363"/>
          <p14:tracePt t="30410" x="3546475" y="3036888"/>
          <p14:tracePt t="30417" x="3573463" y="3046413"/>
          <p14:tracePt t="30425" x="3592513" y="3054350"/>
          <p14:tracePt t="30433" x="3619500" y="3054350"/>
          <p14:tracePt t="30441" x="3629025" y="3054350"/>
          <p14:tracePt t="30450" x="3656013" y="3054350"/>
          <p14:tracePt t="30457" x="3673475" y="3054350"/>
          <p14:tracePt t="30465" x="3692525" y="3054350"/>
          <p14:tracePt t="30473" x="3709988" y="3054350"/>
          <p14:tracePt t="30481" x="3719513" y="3054350"/>
          <p14:tracePt t="30488" x="3729038" y="3036888"/>
          <p14:tracePt t="30497" x="3738563" y="3027363"/>
          <p14:tracePt t="30506" x="3746500" y="3017838"/>
          <p14:tracePt t="30513" x="3756025" y="3009900"/>
          <p14:tracePt t="30521" x="3765550" y="3000375"/>
          <p14:tracePt t="30536" x="3775075" y="2990850"/>
          <p14:tracePt t="30545" x="3775075" y="2982913"/>
          <p14:tracePt t="30778" x="3792538" y="2990850"/>
          <p14:tracePt t="30788" x="3819525" y="2990850"/>
          <p14:tracePt t="30793" x="3846513" y="2973388"/>
          <p14:tracePt t="30803" x="3892550" y="2954338"/>
          <p14:tracePt t="30810" x="3919538" y="2946400"/>
          <p14:tracePt t="30820" x="3965575" y="2946400"/>
          <p14:tracePt t="30826" x="4021138" y="2936875"/>
          <p14:tracePt t="30838" x="4075113" y="2936875"/>
          <p14:tracePt t="30840" x="4129088" y="2936875"/>
          <p14:tracePt t="30852" x="4175125" y="2936875"/>
          <p14:tracePt t="30858" x="4230688" y="2936875"/>
          <p14:tracePt t="30866" x="4257675" y="2936875"/>
          <p14:tracePt t="30874" x="4284663" y="2936875"/>
          <p14:tracePt t="30887" x="4321175" y="2954338"/>
          <p14:tracePt t="30889" x="4321175" y="2963863"/>
          <p14:tracePt t="30905" x="4348163" y="2990850"/>
          <p14:tracePt t="30912" x="4348163" y="3000375"/>
          <p14:tracePt t="30920" x="4348163" y="3017838"/>
          <p14:tracePt t="30929" x="4348163" y="3036888"/>
          <p14:tracePt t="30937" x="4348163" y="3054350"/>
          <p14:tracePt t="30953" x="4348163" y="3073400"/>
          <p14:tracePt t="30972" x="4348163" y="3082925"/>
          <p14:tracePt t="31082" x="4348163" y="3073400"/>
          <p14:tracePt t="31089" x="4348163" y="3063875"/>
          <p14:tracePt t="31097" x="4357688" y="3054350"/>
          <p14:tracePt t="31105" x="4367213" y="3046413"/>
          <p14:tracePt t="31144" x="4384675" y="3036888"/>
          <p14:tracePt t="31177" x="4413250" y="3036888"/>
          <p14:tracePt t="31185" x="4421188" y="3036888"/>
          <p14:tracePt t="31193" x="4467225" y="3036888"/>
          <p14:tracePt t="31201" x="4521200" y="3036888"/>
          <p14:tracePt t="31209" x="4586288" y="3054350"/>
          <p14:tracePt t="31217" x="4659313" y="3063875"/>
          <p14:tracePt t="31226" x="4759325" y="3090863"/>
          <p14:tracePt t="31235" x="4822825" y="3119438"/>
          <p14:tracePt t="31243" x="4876800" y="3127375"/>
          <p14:tracePt t="31251" x="4932363" y="3127375"/>
          <p14:tracePt t="31258" x="4968875" y="3136900"/>
          <p14:tracePt t="31264" x="4995863" y="3136900"/>
          <p14:tracePt t="31273" x="5014913" y="3136900"/>
          <p14:tracePt t="31281" x="5032375" y="3136900"/>
          <p14:tracePt t="31288" x="5049838" y="3136900"/>
          <p14:tracePt t="31305" x="5059363" y="3136900"/>
          <p14:tracePt t="31321" x="5068888" y="3136900"/>
          <p14:tracePt t="31328" x="5078413" y="3136900"/>
          <p14:tracePt t="31336" x="5086350" y="3136900"/>
          <p14:tracePt t="31345" x="5095875" y="3136900"/>
          <p14:tracePt t="31365" x="5105400" y="3127375"/>
          <p14:tracePt t="31368" x="5114925" y="3119438"/>
          <p14:tracePt t="31376" x="5122863" y="3109913"/>
          <p14:tracePt t="31393" x="5122863" y="3100388"/>
          <p14:tracePt t="31408" x="5132388" y="3090863"/>
          <p14:tracePt t="31433" x="5141913" y="3082925"/>
          <p14:tracePt t="31506" x="5159375" y="3063875"/>
          <p14:tracePt t="31595" x="5159375" y="3054350"/>
          <p14:tracePt t="31618" x="5159375" y="3046413"/>
          <p14:tracePt t="31738" x="5159375" y="3036888"/>
          <p14:tracePt t="31763" x="5151438" y="3054350"/>
          <p14:tracePt t="31932" x="5159375" y="3027363"/>
          <p14:tracePt t="31938" x="5159375" y="3017838"/>
          <p14:tracePt t="31948" x="5159375" y="2990850"/>
          <p14:tracePt t="31952" x="5168900" y="2963863"/>
          <p14:tracePt t="31961" x="5178425" y="2954338"/>
          <p14:tracePt t="31969" x="5178425" y="2946400"/>
          <p14:tracePt t="31976" x="5178425" y="2927350"/>
          <p14:tracePt t="31986" x="5187950" y="2927350"/>
          <p14:tracePt t="32081" x="5187950" y="2946400"/>
          <p14:tracePt t="32089" x="5187950" y="2963863"/>
          <p14:tracePt t="32097" x="5187950" y="3000375"/>
          <p14:tracePt t="32114" x="5187950" y="3017838"/>
          <p14:tracePt t="32125" x="5168900" y="3036888"/>
          <p14:tracePt t="32128" x="5168900" y="3046413"/>
          <p14:tracePt t="32137" x="5168900" y="3054350"/>
          <p14:tracePt t="32202" x="5168900" y="3046413"/>
          <p14:tracePt t="32209" x="5168900" y="2990850"/>
          <p14:tracePt t="32217" x="5168900" y="2982913"/>
          <p14:tracePt t="32225" x="5178425" y="2946400"/>
          <p14:tracePt t="32232" x="5187950" y="2909888"/>
          <p14:tracePt t="32241" x="5187950" y="2890838"/>
          <p14:tracePt t="32251" x="5187950" y="2854325"/>
          <p14:tracePt t="32258" x="5205413" y="2836863"/>
          <p14:tracePt t="32268" x="5205413" y="2808288"/>
          <p14:tracePt t="32277" x="5205413" y="2800350"/>
          <p14:tracePt t="32282" x="5214938" y="2790825"/>
          <p14:tracePt t="32293" x="5214938" y="2781300"/>
          <p14:tracePt t="32368" x="5214938" y="2800350"/>
          <p14:tracePt t="32377" x="5214938" y="2817813"/>
          <p14:tracePt t="32385" x="5214938" y="2844800"/>
          <p14:tracePt t="32392" x="5205413" y="2873375"/>
          <p14:tracePt t="32401" x="5205413" y="2900363"/>
          <p14:tracePt t="32410" x="5195888" y="2917825"/>
          <p14:tracePt t="32418" x="5195888" y="2946400"/>
          <p14:tracePt t="32425" x="5187950" y="2954338"/>
          <p14:tracePt t="32433" x="5187950" y="2963863"/>
          <p14:tracePt t="32498" x="5187950" y="2954338"/>
          <p14:tracePt t="32508" x="5187950" y="2936875"/>
          <p14:tracePt t="32514" x="5187950" y="2917825"/>
          <p14:tracePt t="32522" x="5187950" y="2900363"/>
          <p14:tracePt t="32530" x="5187950" y="2890838"/>
          <p14:tracePt t="32538" x="5187950" y="2863850"/>
          <p14:tracePt t="32555" x="5187950" y="2854325"/>
          <p14:tracePt t="32561" x="5187950" y="2836863"/>
          <p14:tracePt t="32569" x="5187950" y="2827338"/>
          <p14:tracePt t="32577" x="5195888" y="2817813"/>
          <p14:tracePt t="32650" x="5205413" y="2817813"/>
          <p14:tracePt t="32674" x="5205413" y="2827338"/>
          <p14:tracePt t="32706" x="5205413" y="2836863"/>
          <p14:tracePt t="32968" x="5205413" y="2854325"/>
          <p14:tracePt t="32977" x="5205413" y="2863850"/>
          <p14:tracePt t="32986" x="5195888" y="2873375"/>
          <p14:tracePt t="33002" x="5168900" y="2881313"/>
          <p14:tracePt t="33018" x="5159375" y="2881313"/>
          <p14:tracePt t="33170" x="5141913" y="2900363"/>
          <p14:tracePt t="33208" x="5132388" y="2900363"/>
          <p14:tracePt t="33225" x="5132388" y="2909888"/>
          <p14:tracePt t="33393" x="5122863" y="2909888"/>
          <p14:tracePt t="33408" x="5114925" y="2917825"/>
          <p14:tracePt t="33433" x="5105400" y="2927350"/>
          <p14:tracePt t="33440" x="5086350" y="2936875"/>
          <p14:tracePt t="33449" x="5078413" y="2946400"/>
          <p14:tracePt t="33457" x="5068888" y="2946400"/>
          <p14:tracePt t="33468" x="5041900" y="2963863"/>
          <p14:tracePt t="33475" x="5022850" y="2982913"/>
          <p14:tracePt t="33484" x="5014913" y="2990850"/>
          <p14:tracePt t="33494" x="5005388" y="3009900"/>
          <p14:tracePt t="33498" x="4968875" y="3027363"/>
          <p14:tracePt t="33504" x="4959350" y="3036888"/>
          <p14:tracePt t="33512" x="4941888" y="3054350"/>
          <p14:tracePt t="33529" x="4941888" y="3063875"/>
          <p14:tracePt t="33537" x="4932363" y="3073400"/>
          <p14:tracePt t="33570" x="4922838" y="3082925"/>
          <p14:tracePt t="33587" x="4913313" y="3082925"/>
          <p14:tracePt t="33594" x="4905375" y="3090863"/>
          <p14:tracePt t="33634" x="4895850" y="3090863"/>
          <p14:tracePt t="33651" x="4886325" y="3100388"/>
          <p14:tracePt t="33810" x="4876800" y="3100388"/>
          <p14:tracePt t="33819" x="4859338" y="3100388"/>
          <p14:tracePt t="33826" x="4803775" y="3100388"/>
          <p14:tracePt t="33839" x="4703763" y="3136900"/>
          <p14:tracePt t="33842" x="4630738" y="3155950"/>
          <p14:tracePt t="33852" x="4549775" y="3155950"/>
          <p14:tracePt t="33858" x="4494213" y="3163888"/>
          <p14:tracePt t="33864" x="4440238" y="3163888"/>
          <p14:tracePt t="33872" x="4394200" y="3182938"/>
          <p14:tracePt t="33884" x="4348163" y="3182938"/>
          <p14:tracePt t="33901" x="4330700" y="3192463"/>
          <p14:tracePt t="33905" x="4321175" y="3192463"/>
          <p14:tracePt t="33913" x="4311650" y="3192463"/>
          <p14:tracePt t="33962" x="4303713" y="3192463"/>
          <p14:tracePt t="34011" x="4303713" y="3182938"/>
          <p14:tracePt t="34027" x="4303713" y="3173413"/>
          <p14:tracePt t="34059" x="4303713" y="3163888"/>
          <p14:tracePt t="34348" x="4311650" y="3155950"/>
          <p14:tracePt t="34369" x="4321175" y="3146425"/>
          <p14:tracePt t="34409" x="4340225" y="3127375"/>
          <p14:tracePt t="34618" x="4348163" y="3127375"/>
          <p14:tracePt t="34626" x="4348163" y="3136900"/>
          <p14:tracePt t="34634" x="4348163" y="3155950"/>
          <p14:tracePt t="34642" x="4348163" y="3163888"/>
          <p14:tracePt t="34652" x="4348163" y="3192463"/>
          <p14:tracePt t="34668" x="4348163" y="3219450"/>
          <p14:tracePt t="34675" x="4348163" y="3228975"/>
          <p14:tracePt t="34680" x="4348163" y="3255963"/>
          <p14:tracePt t="34689" x="4340225" y="3273425"/>
          <p14:tracePt t="34697" x="4340225" y="3282950"/>
          <p14:tracePt t="34712" x="4340225" y="3292475"/>
          <p14:tracePt t="34720" x="4340225" y="3309938"/>
          <p14:tracePt t="34738" x="4340225" y="3319463"/>
          <p14:tracePt t="34826" x="4367213" y="3319463"/>
          <p14:tracePt t="34835" x="4376738" y="3319463"/>
          <p14:tracePt t="34842" x="4413250" y="3319463"/>
          <p14:tracePt t="34850" x="4440238" y="3319463"/>
          <p14:tracePt t="34857" x="4467225" y="3319463"/>
          <p14:tracePt t="34866" x="4540250" y="3319463"/>
          <p14:tracePt t="34874" x="4613275" y="3319463"/>
          <p14:tracePt t="34887" x="4740275" y="3319463"/>
          <p14:tracePt t="34890" x="4868863" y="3319463"/>
          <p14:tracePt t="34904" x="4978400" y="3328988"/>
          <p14:tracePt t="34905" x="5086350" y="3338513"/>
          <p14:tracePt t="34912" x="5168900" y="3338513"/>
          <p14:tracePt t="34921" x="5260975" y="3355975"/>
          <p14:tracePt t="34928" x="5305425" y="3365500"/>
          <p14:tracePt t="34937" x="5334000" y="3375025"/>
          <p14:tracePt t="34944" x="5360988" y="3375025"/>
          <p14:tracePt t="34960" x="5368925" y="3375025"/>
          <p14:tracePt t="34985" x="5378450" y="3382963"/>
          <p14:tracePt t="35025" x="5387975" y="3382963"/>
          <p14:tracePt t="35033" x="5397500" y="3382963"/>
          <p14:tracePt t="35041" x="5414963" y="3382963"/>
          <p14:tracePt t="35051" x="5424488" y="3382963"/>
          <p14:tracePt t="35056" x="5451475" y="3382963"/>
          <p14:tracePt t="35067" x="5470525" y="3382963"/>
          <p14:tracePt t="35072" x="5497513" y="3382963"/>
          <p14:tracePt t="35081" x="5514975" y="3382963"/>
          <p14:tracePt t="35088" x="5534025" y="3382963"/>
          <p14:tracePt t="35097" x="5543550" y="3382963"/>
          <p14:tracePt t="35105" x="5561013" y="3382963"/>
          <p14:tracePt t="35113" x="5580063" y="3382963"/>
          <p14:tracePt t="35139" x="5588000" y="3382963"/>
          <p14:tracePt t="35162" x="5607050" y="3375025"/>
          <p14:tracePt t="35178" x="5624513" y="3365500"/>
          <p14:tracePt t="35201" x="5634038" y="3355975"/>
          <p14:tracePt t="35218" x="5643563" y="3346450"/>
          <p14:tracePt t="35225" x="5653088" y="3346450"/>
          <p14:tracePt t="35233" x="5661025" y="3346450"/>
          <p14:tracePt t="35241" x="5670550" y="3346450"/>
          <p14:tracePt t="35250" x="5716588" y="3346450"/>
          <p14:tracePt t="35256" x="5734050" y="3346450"/>
          <p14:tracePt t="35266" x="5770563" y="3346450"/>
          <p14:tracePt t="35273" x="5826125" y="3346450"/>
          <p14:tracePt t="35281" x="5870575" y="3346450"/>
          <p14:tracePt t="35288" x="5926138" y="3346450"/>
          <p14:tracePt t="35296" x="5943600" y="3346450"/>
          <p14:tracePt t="35304" x="5999163" y="3365500"/>
          <p14:tracePt t="35312" x="6016625" y="3365500"/>
          <p14:tracePt t="35321" x="6035675" y="3365500"/>
          <p14:tracePt t="35329" x="6062663" y="3365500"/>
          <p14:tracePt t="35336" x="6072188" y="3365500"/>
          <p14:tracePt t="35434" x="6080125" y="3375025"/>
          <p14:tracePt t="35445" x="6016625" y="3402013"/>
          <p14:tracePt t="35451" x="5797550" y="3402013"/>
          <p14:tracePt t="35458" x="5497513" y="3402013"/>
          <p14:tracePt t="35465" x="5195888" y="3402013"/>
          <p14:tracePt t="35472" x="4859338" y="3402013"/>
          <p14:tracePt t="35480" x="4484688" y="3402013"/>
          <p14:tracePt t="35488" x="4257675" y="3402013"/>
          <p14:tracePt t="35499" x="4038600" y="3402013"/>
          <p14:tracePt t="35507" x="3875088" y="3402013"/>
          <p14:tracePt t="35515" x="3729038" y="3392488"/>
          <p14:tracePt t="35522" x="3609975" y="3375025"/>
          <p14:tracePt t="35531" x="3556000" y="3355975"/>
          <p14:tracePt t="35537" x="3519488" y="3346450"/>
          <p14:tracePt t="35545" x="3490913" y="3319463"/>
          <p14:tracePt t="35590" x="3490913" y="3309938"/>
          <p14:tracePt t="35602" x="3490913" y="3302000"/>
          <p14:tracePt t="35617" x="3482975" y="3292475"/>
          <p14:tracePt t="35651" x="3482975" y="3282950"/>
          <p14:tracePt t="35667" x="3473450" y="3273425"/>
          <p14:tracePt t="35699" x="3473450" y="3255963"/>
          <p14:tracePt t="35743" x="3473450" y="3246438"/>
          <p14:tracePt t="35785" x="3473450" y="3236913"/>
          <p14:tracePt t="35792" x="3473450" y="3219450"/>
          <p14:tracePt t="35810" x="3473450" y="3209925"/>
          <p14:tracePt t="35837" x="3473450" y="3200400"/>
          <p14:tracePt t="35840" x="3463925" y="3192463"/>
          <p14:tracePt t="35885" x="3463925" y="3182938"/>
          <p14:tracePt t="35937" x="3455988" y="3182938"/>
          <p14:tracePt t="35977" x="3446463" y="3182938"/>
          <p14:tracePt t="35993" x="3436938" y="3182938"/>
          <p14:tracePt t="36009" x="3419475" y="3182938"/>
          <p14:tracePt t="36017" x="3409950" y="3182938"/>
          <p14:tracePt t="36025" x="3400425" y="3182938"/>
          <p14:tracePt t="36053" x="3382963" y="3182938"/>
          <p14:tracePt t="36056" x="3373438" y="3182938"/>
          <p14:tracePt t="36065" x="3354388" y="3182938"/>
          <p14:tracePt t="36073" x="3336925" y="3182938"/>
          <p14:tracePt t="36082" x="3327400" y="3182938"/>
          <p14:tracePt t="36088" x="3309938" y="3182938"/>
          <p14:tracePt t="36097" x="3281363" y="3182938"/>
          <p14:tracePt t="36105" x="3273425" y="3182938"/>
          <p14:tracePt t="36113" x="3236913" y="3182938"/>
          <p14:tracePt t="36120" x="3227388" y="3182938"/>
          <p14:tracePt t="36128" x="3190875" y="3182938"/>
          <p14:tracePt t="36136" x="3171825" y="3182938"/>
          <p14:tracePt t="36145" x="3144838" y="3182938"/>
          <p14:tracePt t="36152" x="3108325" y="3182938"/>
          <p14:tracePt t="36161" x="3071813" y="3209925"/>
          <p14:tracePt t="36169" x="3054350" y="3209925"/>
          <p14:tracePt t="36184" x="3035300" y="3219450"/>
          <p14:tracePt t="36192" x="3017838" y="3219450"/>
          <p14:tracePt t="36200" x="2998788" y="3219450"/>
          <p14:tracePt t="36209" x="2990850" y="3219450"/>
          <p14:tracePt t="36216" x="2971800" y="3219450"/>
          <p14:tracePt t="36232" x="2962275" y="3219450"/>
          <p14:tracePt t="36256" x="2954338" y="3219450"/>
          <p14:tracePt t="36274" x="2935288" y="3219450"/>
          <p14:tracePt t="36289" x="2925763" y="3219450"/>
          <p14:tracePt t="36298" x="2917825" y="3219450"/>
          <p14:tracePt t="36305" x="2908300" y="3219450"/>
          <p14:tracePt t="36314" x="2889250" y="3219450"/>
          <p14:tracePt t="36322" x="2862263" y="3219450"/>
          <p14:tracePt t="36331" x="2844800" y="3219450"/>
          <p14:tracePt t="36345" x="2825750" y="3219450"/>
          <p14:tracePt t="36352" x="2808288" y="3219450"/>
          <p14:tracePt t="36363" x="2789238" y="3219450"/>
          <p14:tracePt t="36368" x="2781300" y="3219450"/>
          <p14:tracePt t="36384" x="2762250" y="3219450"/>
          <p14:tracePt t="36387" x="2752725" y="3209925"/>
          <p14:tracePt t="36402" x="2744788" y="3200400"/>
          <p14:tracePt t="36417" x="2735263" y="3192463"/>
          <p14:tracePt t="36427" x="2725738" y="3192463"/>
          <p14:tracePt t="36433" x="2708275" y="3182938"/>
          <p14:tracePt t="36441" x="2698750" y="3173413"/>
          <p14:tracePt t="36449" x="2689225" y="3163888"/>
          <p14:tracePt t="36456" x="2671763" y="3163888"/>
          <p14:tracePt t="36472" x="2662238" y="3155950"/>
          <p14:tracePt t="36489" x="2635250" y="3146425"/>
          <p14:tracePt t="36496" x="2625725" y="3136900"/>
          <p14:tracePt t="36506" x="2616200" y="3127375"/>
          <p14:tracePt t="36513" x="2598738" y="3127375"/>
          <p14:tracePt t="36521" x="2589213" y="3127375"/>
          <p14:tracePt t="36529" x="2570163" y="3119438"/>
          <p14:tracePt t="36536" x="2552700" y="3109913"/>
          <p14:tracePt t="36545" x="2543175" y="3109913"/>
          <p14:tracePt t="36553" x="2533650" y="3090863"/>
          <p14:tracePt t="36569" x="2516188" y="3082925"/>
          <p14:tracePt t="36577" x="2498725" y="3082925"/>
          <p14:tracePt t="36584" x="2489200" y="3073400"/>
          <p14:tracePt t="36601" x="2462213" y="3063875"/>
          <p14:tracePt t="36616" x="2443163" y="3054350"/>
          <p14:tracePt t="36633" x="2433638" y="3046413"/>
          <p14:tracePt t="36640" x="2425700" y="3046413"/>
          <p14:tracePt t="36649" x="2406650" y="3036888"/>
          <p14:tracePt t="36665" x="2397125" y="3027363"/>
          <p14:tracePt t="36674" x="2397125" y="3017838"/>
          <p14:tracePt t="36681" x="2389188" y="3009900"/>
          <p14:tracePt t="36690" x="2389188" y="3000375"/>
          <p14:tracePt t="36697" x="2379663" y="2973388"/>
          <p14:tracePt t="36706" x="2379663" y="2963863"/>
          <p14:tracePt t="36712" x="2370138" y="2946400"/>
          <p14:tracePt t="36721" x="2360613" y="2927350"/>
          <p14:tracePt t="36737" x="2360613" y="2909888"/>
          <p14:tracePt t="36745" x="2360613" y="2890838"/>
          <p14:tracePt t="36753" x="2360613" y="2873375"/>
          <p14:tracePt t="36760" x="2352675" y="2854325"/>
          <p14:tracePt t="36769" x="2352675" y="2836863"/>
          <p14:tracePt t="36776" x="2352675" y="2827338"/>
          <p14:tracePt t="36785" x="2352675" y="2808288"/>
          <p14:tracePt t="36792" x="2352675" y="2790825"/>
          <p14:tracePt t="36808" x="2352675" y="2781300"/>
          <p14:tracePt t="36825" x="2352675" y="2754313"/>
          <p14:tracePt t="36841" x="2352675" y="2735263"/>
          <p14:tracePt t="36850" x="2352675" y="2727325"/>
          <p14:tracePt t="36866" x="2370138" y="2717800"/>
          <p14:tracePt t="36873" x="2379663" y="2708275"/>
          <p14:tracePt t="36883" x="2406650" y="2698750"/>
          <p14:tracePt t="36889" x="2452688" y="2690813"/>
          <p14:tracePt t="36897" x="2506663" y="2690813"/>
          <p14:tracePt t="36905" x="2562225" y="2690813"/>
          <p14:tracePt t="36913" x="2625725" y="2681288"/>
          <p14:tracePt t="36921" x="2679700" y="2681288"/>
          <p14:tracePt t="36928" x="2752725" y="2681288"/>
          <p14:tracePt t="36936" x="2825750" y="2681288"/>
          <p14:tracePt t="36946" x="2881313" y="2681288"/>
          <p14:tracePt t="36971" x="3035300" y="2681288"/>
          <p14:tracePt t="36978" x="3071813" y="2681288"/>
          <p14:tracePt t="36986" x="3108325" y="2681288"/>
          <p14:tracePt t="36993" x="3144838" y="2681288"/>
          <p14:tracePt t="37002" x="3171825" y="2698750"/>
          <p14:tracePt t="37010" x="3208338" y="2708275"/>
          <p14:tracePt t="37017" x="3236913" y="2717800"/>
          <p14:tracePt t="37026" x="3244850" y="2727325"/>
          <p14:tracePt t="37038" x="3263900" y="2735263"/>
          <p14:tracePt t="37040" x="3273425" y="2744788"/>
          <p14:tracePt t="37051" x="3281363" y="2744788"/>
          <p14:tracePt t="37056" x="3281363" y="2754313"/>
          <p14:tracePt t="37066" x="3290888" y="2754313"/>
          <p14:tracePt t="37073" x="3309938" y="2754313"/>
          <p14:tracePt t="37080" x="3317875" y="2763838"/>
          <p14:tracePt t="37104" x="3327400" y="2763838"/>
          <p14:tracePt t="37120" x="3336925" y="2771775"/>
          <p14:tracePt t="37129" x="3336925" y="2781300"/>
          <p14:tracePt t="37146" x="3336925" y="2790825"/>
          <p14:tracePt t="37152" x="3336925" y="2800350"/>
          <p14:tracePt t="37160" x="3336925" y="2817813"/>
          <p14:tracePt t="37169" x="3336925" y="2827338"/>
          <p14:tracePt t="37184" x="3336925" y="2836863"/>
          <p14:tracePt t="37192" x="3336925" y="2863850"/>
          <p14:tracePt t="37200" x="3336925" y="2873375"/>
          <p14:tracePt t="37209" x="3336925" y="2900363"/>
          <p14:tracePt t="37216" x="3336925" y="2917825"/>
          <p14:tracePt t="37225" x="3336925" y="2946400"/>
          <p14:tracePt t="37233" x="3336925" y="2954338"/>
          <p14:tracePt t="37242" x="3327400" y="2982913"/>
          <p14:tracePt t="37256" x="3317875" y="3000375"/>
          <p14:tracePt t="37268" x="3309938" y="3017838"/>
          <p14:tracePt t="37274" x="3300413" y="3036888"/>
          <p14:tracePt t="37290" x="3273425" y="3063875"/>
          <p14:tracePt t="37296" x="3263900" y="3073400"/>
          <p14:tracePt t="37313" x="3254375" y="3082925"/>
          <p14:tracePt t="37322" x="3244850" y="3082925"/>
          <p14:tracePt t="37331" x="3227388" y="3082925"/>
          <p14:tracePt t="37338" x="3217863" y="3090863"/>
          <p14:tracePt t="37346" x="3200400" y="3100388"/>
          <p14:tracePt t="37366" x="3190875" y="3109913"/>
          <p14:tracePt t="37377" x="3171825" y="3119438"/>
          <p14:tracePt t="37384" x="3163888" y="3127375"/>
          <p14:tracePt t="37409" x="3154363" y="3127375"/>
          <p14:tracePt t="37618" x="3144838" y="3136900"/>
          <p14:tracePt t="37694" x="3144838" y="3146425"/>
          <p14:tracePt t="37698" x="3144838" y="3155950"/>
          <p14:tracePt t="37722" x="3144838" y="3163888"/>
          <p14:tracePt t="37743" x="3136900" y="3182938"/>
          <p14:tracePt t="37849" x="3136900" y="3173413"/>
          <p14:tracePt t="37857" x="3144838" y="3173413"/>
          <p14:tracePt t="37873" x="3154363" y="3163888"/>
          <p14:tracePt t="38010" x="3163888" y="3163888"/>
          <p14:tracePt t="38026" x="3163888" y="3173413"/>
          <p14:tracePt t="38038" x="3163888" y="3182938"/>
          <p14:tracePt t="38054" x="3163888" y="3200400"/>
          <p14:tracePt t="38056" x="3163888" y="3209925"/>
          <p14:tracePt t="38066" x="3163888" y="3219450"/>
          <p14:tracePt t="38081" x="3163888" y="3228975"/>
          <p14:tracePt t="38121" x="3163888" y="3236913"/>
          <p14:tracePt t="38162" x="3171825" y="3246438"/>
          <p14:tracePt t="38180" x="3181350" y="3255963"/>
          <p14:tracePt t="38209" x="3190875" y="3255963"/>
          <p14:tracePt t="38216" x="3200400" y="3255963"/>
          <p14:tracePt t="38225" x="3217863" y="3255963"/>
          <p14:tracePt t="38233" x="3236913" y="3255963"/>
          <p14:tracePt t="38240" x="3244850" y="3255963"/>
          <p14:tracePt t="38250" x="3254375" y="3255963"/>
          <p14:tracePt t="38257" x="3263900" y="3255963"/>
          <p14:tracePt t="38266" x="3281363" y="3255963"/>
          <p14:tracePt t="38273" x="3300413" y="3255963"/>
          <p14:tracePt t="38281" x="3309938" y="3255963"/>
          <p14:tracePt t="38288" x="3317875" y="3255963"/>
          <p14:tracePt t="38297" x="3327400" y="3255963"/>
          <p14:tracePt t="38312" x="3336925" y="3255963"/>
          <p14:tracePt t="38321" x="3346450" y="3255963"/>
          <p14:tracePt t="38330" x="3354388" y="3255963"/>
          <p14:tracePt t="38344" x="3382963" y="3255963"/>
          <p14:tracePt t="38352" x="3390900" y="3255963"/>
          <p14:tracePt t="38363" x="3400425" y="3255963"/>
          <p14:tracePt t="38377" x="3409950" y="3255963"/>
          <p14:tracePt t="38385" x="3419475" y="3255963"/>
          <p14:tracePt t="38393" x="3427413" y="3255963"/>
          <p14:tracePt t="38400" x="3436938" y="3255963"/>
          <p14:tracePt t="38409" x="3446463" y="3255963"/>
          <p14:tracePt t="38417" x="3463925" y="3265488"/>
          <p14:tracePt t="38433" x="3473450" y="3265488"/>
          <p14:tracePt t="38449" x="3490913" y="3273425"/>
          <p14:tracePt t="38655" x="3490913" y="3292475"/>
          <p14:tracePt t="38665" x="3490913" y="3309938"/>
          <p14:tracePt t="38672" x="3490913" y="3319463"/>
          <p14:tracePt t="38681" x="3490913" y="3328988"/>
          <p14:tracePt t="38689" x="3490913" y="3346450"/>
          <p14:tracePt t="38697" x="3490913" y="3365500"/>
          <p14:tracePt t="38705" x="3490913" y="3382963"/>
          <p14:tracePt t="38712" x="3490913" y="3392488"/>
          <p14:tracePt t="38729" x="3482975" y="3419475"/>
          <p14:tracePt t="38738" x="3473450" y="3429000"/>
          <p14:tracePt t="38761" x="3463925" y="3429000"/>
          <p14:tracePt t="38769" x="3446463" y="3429000"/>
          <p14:tracePt t="38777" x="3427413" y="3429000"/>
          <p14:tracePt t="38793" x="3419475" y="3419475"/>
          <p14:tracePt t="38800" x="3400425" y="3419475"/>
          <p14:tracePt t="38809" x="3382963" y="3419475"/>
          <p14:tracePt t="38817" x="3354388" y="3419475"/>
          <p14:tracePt t="38825" x="3336925" y="3419475"/>
          <p14:tracePt t="38833" x="3300413" y="3419475"/>
          <p14:tracePt t="38840" x="3254375" y="3419475"/>
          <p14:tracePt t="38850" x="3227388" y="3419475"/>
          <p14:tracePt t="38856" x="3190875" y="3419475"/>
          <p14:tracePt t="38865" x="3154363" y="3429000"/>
          <p14:tracePt t="38873" x="3127375" y="3438525"/>
          <p14:tracePt t="38881" x="3081338" y="3446463"/>
          <p14:tracePt t="38889" x="3054350" y="3465513"/>
          <p14:tracePt t="38901" x="3035300" y="3475038"/>
          <p14:tracePt t="38904" x="3027363" y="3482975"/>
          <p14:tracePt t="38914" x="3008313" y="3492500"/>
          <p14:tracePt t="38922" x="2998788" y="3502025"/>
          <p14:tracePt t="38930" x="2990850" y="3511550"/>
          <p14:tracePt t="38938" x="2990850" y="3519488"/>
          <p14:tracePt t="38947" x="2981325" y="3529013"/>
          <p14:tracePt t="38953" x="2962275" y="3538538"/>
          <p14:tracePt t="38961" x="2954338" y="3538538"/>
          <p14:tracePt t="38969" x="2944813" y="3548063"/>
          <p14:tracePt t="38977" x="2935288" y="3556000"/>
          <p14:tracePt t="38988" x="2925763" y="3565525"/>
          <p14:tracePt t="39000" x="2908300" y="3575050"/>
          <p14:tracePt t="39017" x="2889250" y="3592513"/>
          <p14:tracePt t="39050" x="2881313" y="3592513"/>
          <p14:tracePt t="39074" x="2871788" y="3592513"/>
          <p14:tracePt t="39106" x="2862263" y="3592513"/>
          <p14:tracePt t="39153" x="2844800" y="3592513"/>
          <p14:tracePt t="39168" x="2835275" y="3592513"/>
          <p14:tracePt t="39186" x="2825750" y="3592513"/>
          <p14:tracePt t="39194" x="2798763" y="3611563"/>
          <p14:tracePt t="39202" x="2781300" y="3648075"/>
          <p14:tracePt t="39210" x="2762250" y="3665538"/>
          <p14:tracePt t="39218" x="2735263" y="3694113"/>
          <p14:tracePt t="39226" x="2708275" y="3711575"/>
          <p14:tracePt t="39235" x="2679700" y="3748088"/>
          <p14:tracePt t="39240" x="2662238" y="3767138"/>
          <p14:tracePt t="39251" x="2652713" y="3775075"/>
          <p14:tracePt t="39258" x="2625725" y="3803650"/>
          <p14:tracePt t="39267" x="2606675" y="3811588"/>
          <p14:tracePt t="39274" x="2598738" y="3821113"/>
          <p14:tracePt t="39287" x="2589213" y="3821113"/>
          <p14:tracePt t="39291" x="2579688" y="3830638"/>
          <p14:tracePt t="39306" x="2570163" y="3830638"/>
          <p14:tracePt t="39337" x="2562225" y="3830638"/>
          <p14:tracePt t="39354" x="2552700" y="3821113"/>
          <p14:tracePt t="39369" x="2543175" y="3811588"/>
          <p14:tracePt t="39384" x="2533650" y="3803650"/>
          <p14:tracePt t="39475" x="2525713" y="3794125"/>
          <p14:tracePt t="39706" x="2516188" y="3784600"/>
          <p14:tracePt t="39721" x="2516188" y="3775075"/>
          <p14:tracePt t="39729" x="2525713" y="3775075"/>
          <p14:tracePt t="39736" x="2533650" y="3767138"/>
          <p14:tracePt t="39755" x="2543175" y="3757613"/>
          <p14:tracePt t="39761" x="2562225" y="3748088"/>
          <p14:tracePt t="39780" x="2562225" y="3738563"/>
          <p14:tracePt t="39784" x="2589213" y="3730625"/>
          <p14:tracePt t="39792" x="2598738" y="3721100"/>
          <p14:tracePt t="39800" x="2606675" y="3711575"/>
          <p14:tracePt t="39809" x="2616200" y="3711575"/>
          <p14:tracePt t="39817" x="2635250" y="3702050"/>
          <p14:tracePt t="39834" x="2662238" y="3665538"/>
          <p14:tracePt t="39842" x="2679700" y="3665538"/>
          <p14:tracePt t="39851" x="2698750" y="3648075"/>
          <p14:tracePt t="39858" x="2735263" y="3638550"/>
          <p14:tracePt t="39868" x="2752725" y="3621088"/>
          <p14:tracePt t="39874" x="2798763" y="3592513"/>
          <p14:tracePt t="39891" x="2844800" y="3565525"/>
          <p14:tracePt t="39897" x="2889250" y="3548063"/>
          <p14:tracePt t="39905" x="2908300" y="3529013"/>
          <p14:tracePt t="39912" x="2925763" y="3502025"/>
          <p14:tracePt t="39921" x="2971800" y="3482975"/>
          <p14:tracePt t="39930" x="2990850" y="3465513"/>
          <p14:tracePt t="39938" x="3008313" y="3455988"/>
          <p14:tracePt t="39946" x="3054350" y="3419475"/>
          <p14:tracePt t="39954" x="3063875" y="3411538"/>
          <p14:tracePt t="39960" x="3090863" y="3392488"/>
          <p14:tracePt t="39969" x="3117850" y="3375025"/>
          <p14:tracePt t="39976" x="3144838" y="3355975"/>
          <p14:tracePt t="39984" x="3208338" y="3328988"/>
          <p14:tracePt t="39992" x="3236913" y="3309938"/>
          <p14:tracePt t="40000" x="3263900" y="3302000"/>
          <p14:tracePt t="40009" x="3327400" y="3273425"/>
          <p14:tracePt t="40017" x="3346450" y="3265488"/>
          <p14:tracePt t="40025" x="3390900" y="3246438"/>
          <p14:tracePt t="40034" x="3419475" y="3236913"/>
          <p14:tracePt t="40041" x="3446463" y="3236913"/>
          <p14:tracePt t="40048" x="3473450" y="3219450"/>
          <p14:tracePt t="40056" x="3482975" y="3209925"/>
          <p14:tracePt t="40067" x="3490913" y="3209925"/>
          <p14:tracePt t="40072" x="3500438" y="3209925"/>
          <p14:tracePt t="40082" x="3519488" y="3200400"/>
          <p14:tracePt t="40097" x="3536950" y="3200400"/>
          <p14:tracePt t="40105" x="3546475" y="3192463"/>
          <p14:tracePt t="40121" x="3556000" y="3192463"/>
          <p14:tracePt t="40681" x="3573463" y="3192463"/>
          <p14:tracePt t="41006" x="3592513" y="3182938"/>
          <p14:tracePt t="41009" x="3592513" y="3173413"/>
          <p14:tracePt t="41146" x="3600450" y="3163888"/>
          <p14:tracePt t="41177" x="3609975" y="3155950"/>
          <p14:tracePt t="41193" x="3609975" y="3146425"/>
          <p14:tracePt t="41201" x="3619500" y="3136900"/>
          <p14:tracePt t="41208" x="3629025" y="3127375"/>
          <p14:tracePt t="41282" x="3629025" y="3136900"/>
          <p14:tracePt t="41289" x="3629025" y="3163888"/>
          <p14:tracePt t="41298" x="3629025" y="3173413"/>
          <p14:tracePt t="41304" x="3619500" y="3182938"/>
          <p14:tracePt t="41313" x="3619500" y="3192463"/>
          <p14:tracePt t="41435" x="3619500" y="3182938"/>
          <p14:tracePt t="41444" x="3619500" y="3173413"/>
          <p14:tracePt t="41458" x="3629025" y="3155950"/>
          <p14:tracePt t="41569" x="3629025" y="3163888"/>
          <p14:tracePt t="41577" x="3629025" y="3173413"/>
          <p14:tracePt t="41585" x="3619500" y="3182938"/>
          <p14:tracePt t="41592" x="3619500" y="3192463"/>
          <p14:tracePt t="41682" x="3619500" y="3173413"/>
          <p14:tracePt t="41693" x="3619500" y="3155950"/>
          <p14:tracePt t="41698" x="3629025" y="3146425"/>
          <p14:tracePt t="41707" x="3636963" y="3127375"/>
          <p14:tracePt t="41721" x="3636963" y="3119438"/>
          <p14:tracePt t="41729" x="3646488" y="3109913"/>
          <p14:tracePt t="41793" x="3636963" y="3109913"/>
          <p14:tracePt t="41801" x="3619500" y="3136900"/>
          <p14:tracePt t="41808" x="3619500" y="3146425"/>
          <p14:tracePt t="41817" x="3609975" y="3173413"/>
          <p14:tracePt t="41825" x="3592513" y="3200400"/>
          <p14:tracePt t="41833" x="3592513" y="3209925"/>
          <p14:tracePt t="41841" x="3582988" y="3219450"/>
          <p14:tracePt t="41857" x="3573463" y="3236913"/>
          <p14:tracePt t="41930" x="3592513" y="3236913"/>
          <p14:tracePt t="41946" x="3600450" y="3219450"/>
          <p14:tracePt t="41954" x="3600450" y="3200400"/>
          <p14:tracePt t="41961" x="3619500" y="3182938"/>
          <p14:tracePt t="41969" x="3629025" y="3173413"/>
          <p14:tracePt t="41977" x="3629025" y="3155950"/>
          <p14:tracePt t="41987" x="3636963" y="3146425"/>
          <p14:tracePt t="41993" x="3646488" y="3136900"/>
          <p14:tracePt t="42009" x="3665538" y="3119438"/>
          <p14:tracePt t="42098" x="3665538" y="3127375"/>
          <p14:tracePt t="42107" x="3665538" y="3136900"/>
          <p14:tracePt t="42123" x="3646488" y="3182938"/>
          <p14:tracePt t="42145" x="3636963" y="3192463"/>
          <p14:tracePt t="42211" x="3629025" y="3192463"/>
          <p14:tracePt t="42217" x="3629025" y="3182938"/>
          <p14:tracePt t="42233" x="3629025" y="3163888"/>
          <p14:tracePt t="42240" x="3629025" y="3155950"/>
          <p14:tracePt t="42256" x="3629025" y="3146425"/>
          <p14:tracePt t="42338" x="3629025" y="3163888"/>
          <p14:tracePt t="42346" x="3629025" y="3200400"/>
          <p14:tracePt t="42352" x="3629025" y="3209925"/>
          <p14:tracePt t="42361" x="3619500" y="3236913"/>
          <p14:tracePt t="42368" x="3609975" y="3255963"/>
          <p14:tracePt t="42376" x="3609975" y="3265488"/>
          <p14:tracePt t="42385" x="3600450" y="3282950"/>
          <p14:tracePt t="42393" x="3600450" y="3292475"/>
          <p14:tracePt t="42409" x="3592513" y="3292475"/>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ja-JP" altLang="en-US"/>
              <a:t>割り込みが二重に掛かったら？</a:t>
            </a:r>
          </a:p>
        </p:txBody>
      </p:sp>
      <p:sp>
        <p:nvSpPr>
          <p:cNvPr id="40963" name="Line 3"/>
          <p:cNvSpPr>
            <a:spLocks noChangeShapeType="1"/>
          </p:cNvSpPr>
          <p:nvPr/>
        </p:nvSpPr>
        <p:spPr bwMode="auto">
          <a:xfrm>
            <a:off x="2268538" y="2060575"/>
            <a:ext cx="0" cy="18002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64" name="Text Box 4"/>
          <p:cNvSpPr txBox="1">
            <a:spLocks noChangeArrowheads="1"/>
          </p:cNvSpPr>
          <p:nvPr/>
        </p:nvSpPr>
        <p:spPr bwMode="auto">
          <a:xfrm>
            <a:off x="1455738" y="1346200"/>
            <a:ext cx="1587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メインルーチン</a:t>
            </a:r>
          </a:p>
        </p:txBody>
      </p:sp>
      <p:sp>
        <p:nvSpPr>
          <p:cNvPr id="40965" name="Line 5"/>
          <p:cNvSpPr>
            <a:spLocks noChangeShapeType="1"/>
          </p:cNvSpPr>
          <p:nvPr/>
        </p:nvSpPr>
        <p:spPr bwMode="auto">
          <a:xfrm flipV="1">
            <a:off x="2268538" y="2276475"/>
            <a:ext cx="3024187" cy="15128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66" name="Line 6"/>
          <p:cNvSpPr>
            <a:spLocks noChangeShapeType="1"/>
          </p:cNvSpPr>
          <p:nvPr/>
        </p:nvSpPr>
        <p:spPr bwMode="auto">
          <a:xfrm>
            <a:off x="5292725" y="2276475"/>
            <a:ext cx="0" cy="208915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67" name="Text Box 7"/>
          <p:cNvSpPr txBox="1">
            <a:spLocks noChangeArrowheads="1"/>
          </p:cNvSpPr>
          <p:nvPr/>
        </p:nvSpPr>
        <p:spPr bwMode="auto">
          <a:xfrm>
            <a:off x="4911725" y="4529138"/>
            <a:ext cx="68480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err="1"/>
              <a:t>mret</a:t>
            </a:r>
            <a:endParaRPr lang="en-US" altLang="ja-JP" b="1" dirty="0"/>
          </a:p>
        </p:txBody>
      </p:sp>
      <p:sp>
        <p:nvSpPr>
          <p:cNvPr id="40968" name="Line 8"/>
          <p:cNvSpPr>
            <a:spLocks noChangeShapeType="1"/>
          </p:cNvSpPr>
          <p:nvPr/>
        </p:nvSpPr>
        <p:spPr bwMode="auto">
          <a:xfrm flipH="1" flipV="1">
            <a:off x="2339975" y="3860800"/>
            <a:ext cx="2519363"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69" name="Text Box 9"/>
          <p:cNvSpPr txBox="1">
            <a:spLocks noChangeArrowheads="1"/>
          </p:cNvSpPr>
          <p:nvPr/>
        </p:nvSpPr>
        <p:spPr bwMode="auto">
          <a:xfrm>
            <a:off x="4643438" y="1844675"/>
            <a:ext cx="2352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割り込み処理ルーチン</a:t>
            </a:r>
          </a:p>
        </p:txBody>
      </p:sp>
      <p:sp>
        <p:nvSpPr>
          <p:cNvPr id="40970" name="Line 10"/>
          <p:cNvSpPr>
            <a:spLocks noChangeShapeType="1"/>
          </p:cNvSpPr>
          <p:nvPr/>
        </p:nvSpPr>
        <p:spPr bwMode="auto">
          <a:xfrm>
            <a:off x="2268538" y="3933825"/>
            <a:ext cx="0" cy="20875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71" name="AutoShape 11"/>
          <p:cNvSpPr>
            <a:spLocks noChangeArrowheads="1"/>
          </p:cNvSpPr>
          <p:nvPr/>
        </p:nvSpPr>
        <p:spPr bwMode="auto">
          <a:xfrm>
            <a:off x="1908175" y="3284538"/>
            <a:ext cx="360363" cy="431800"/>
          </a:xfrm>
          <a:prstGeom prst="lightningBol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0972" name="Text Box 12"/>
          <p:cNvSpPr txBox="1">
            <a:spLocks noChangeArrowheads="1"/>
          </p:cNvSpPr>
          <p:nvPr/>
        </p:nvSpPr>
        <p:spPr bwMode="auto">
          <a:xfrm>
            <a:off x="808038" y="2641600"/>
            <a:ext cx="11366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割り込み</a:t>
            </a:r>
          </a:p>
          <a:p>
            <a:pPr eaLnBrk="1" hangingPunct="1"/>
            <a:r>
              <a:rPr lang="ja-JP" altLang="en-US"/>
              <a:t>要求信号</a:t>
            </a:r>
          </a:p>
          <a:p>
            <a:pPr eaLnBrk="1" hangingPunct="1"/>
            <a:r>
              <a:rPr lang="en-US" altLang="ja-JP"/>
              <a:t>from I/O1</a:t>
            </a:r>
          </a:p>
        </p:txBody>
      </p:sp>
      <p:sp>
        <p:nvSpPr>
          <p:cNvPr id="40973" name="Text Box 13"/>
          <p:cNvSpPr txBox="1">
            <a:spLocks noChangeArrowheads="1"/>
          </p:cNvSpPr>
          <p:nvPr/>
        </p:nvSpPr>
        <p:spPr bwMode="auto">
          <a:xfrm>
            <a:off x="2824163" y="5451475"/>
            <a:ext cx="480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割り込み処理中は基本的に割り込み禁止で走る</a:t>
            </a:r>
          </a:p>
        </p:txBody>
      </p:sp>
      <p:sp>
        <p:nvSpPr>
          <p:cNvPr id="40975" name="Text Box 15"/>
          <p:cNvSpPr txBox="1">
            <a:spLocks noChangeArrowheads="1"/>
          </p:cNvSpPr>
          <p:nvPr/>
        </p:nvSpPr>
        <p:spPr bwMode="auto">
          <a:xfrm>
            <a:off x="3924300" y="2924175"/>
            <a:ext cx="11366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割り込み</a:t>
            </a:r>
          </a:p>
          <a:p>
            <a:pPr eaLnBrk="1" hangingPunct="1"/>
            <a:r>
              <a:rPr lang="ja-JP" altLang="en-US"/>
              <a:t>要求信号</a:t>
            </a:r>
          </a:p>
          <a:p>
            <a:pPr eaLnBrk="1" hangingPunct="1"/>
            <a:r>
              <a:rPr lang="en-US" altLang="ja-JP"/>
              <a:t>from I/O2</a:t>
            </a:r>
          </a:p>
        </p:txBody>
      </p:sp>
      <p:sp>
        <p:nvSpPr>
          <p:cNvPr id="40976" name="AutoShape 16"/>
          <p:cNvSpPr>
            <a:spLocks noChangeArrowheads="1"/>
          </p:cNvSpPr>
          <p:nvPr/>
        </p:nvSpPr>
        <p:spPr bwMode="auto">
          <a:xfrm>
            <a:off x="4859338" y="2997200"/>
            <a:ext cx="360362" cy="431800"/>
          </a:xfrm>
          <a:prstGeom prst="lightningBol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0977" name="Text Box 17"/>
          <p:cNvSpPr txBox="1">
            <a:spLocks noChangeArrowheads="1"/>
          </p:cNvSpPr>
          <p:nvPr/>
        </p:nvSpPr>
        <p:spPr bwMode="auto">
          <a:xfrm>
            <a:off x="3471863" y="2570163"/>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禁止</a:t>
            </a:r>
          </a:p>
        </p:txBody>
      </p:sp>
      <p:sp>
        <p:nvSpPr>
          <p:cNvPr id="40978" name="Text Box 18"/>
          <p:cNvSpPr txBox="1">
            <a:spLocks noChangeArrowheads="1"/>
          </p:cNvSpPr>
          <p:nvPr/>
        </p:nvSpPr>
        <p:spPr bwMode="auto">
          <a:xfrm>
            <a:off x="5416550" y="3001963"/>
            <a:ext cx="23399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禁止なので無視される</a:t>
            </a:r>
          </a:p>
        </p:txBody>
      </p:sp>
      <p:sp>
        <p:nvSpPr>
          <p:cNvPr id="40979" name="Line 19"/>
          <p:cNvSpPr>
            <a:spLocks noChangeShapeType="1"/>
          </p:cNvSpPr>
          <p:nvPr/>
        </p:nvSpPr>
        <p:spPr bwMode="auto">
          <a:xfrm flipH="1">
            <a:off x="5292725" y="4005263"/>
            <a:ext cx="431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80" name="Text Box 20"/>
          <p:cNvSpPr txBox="1">
            <a:spLocks noChangeArrowheads="1"/>
          </p:cNvSpPr>
          <p:nvPr/>
        </p:nvSpPr>
        <p:spPr bwMode="auto">
          <a:xfrm>
            <a:off x="5848350" y="3808413"/>
            <a:ext cx="25876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I/O1</a:t>
            </a:r>
            <a:r>
              <a:rPr lang="ja-JP" altLang="en-US"/>
              <a:t>の要求は満足される</a:t>
            </a:r>
          </a:p>
        </p:txBody>
      </p:sp>
      <p:pic>
        <p:nvPicPr>
          <p:cNvPr id="2" name="オーディオ 1">
            <a:hlinkClick r:id="" action="ppaction://media"/>
            <a:extLst>
              <a:ext uri="{FF2B5EF4-FFF2-40B4-BE49-F238E27FC236}">
                <a16:creationId xmlns:a16="http://schemas.microsoft.com/office/drawing/2014/main" id="{16BA11B5-9529-4C6C-8E6B-619582C79F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82053975"/>
      </p:ext>
    </p:extLst>
  </p:cSld>
  <p:clrMapOvr>
    <a:masterClrMapping/>
  </p:clrMapOvr>
  <mc:AlternateContent xmlns:mc="http://schemas.openxmlformats.org/markup-compatibility/2006">
    <mc:Choice xmlns:p14="http://schemas.microsoft.com/office/powerpoint/2010/main" Requires="p14">
      <p:transition spd="slow" p14:dur="2000" advTm="119453"/>
    </mc:Choice>
    <mc:Fallback>
      <p:transition spd="slow" advTm="119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416" x="3582988" y="3292475"/>
          <p14:tracePt t="7434" x="3573463" y="3282950"/>
          <p14:tracePt t="7503" x="3573463" y="3273425"/>
          <p14:tracePt t="7513" x="3592513" y="3265488"/>
          <p14:tracePt t="7518" x="3619500" y="3246438"/>
          <p14:tracePt t="7526" x="3629025" y="3236913"/>
          <p14:tracePt t="7533" x="3646488" y="3228975"/>
          <p14:tracePt t="7574" x="3656013" y="3219450"/>
          <p14:tracePt t="7741" x="3656013" y="3228975"/>
          <p14:tracePt t="7749" x="3656013" y="3236913"/>
          <p14:tracePt t="7765" x="3656013" y="3246438"/>
          <p14:tracePt t="7781" x="3656013" y="3255963"/>
          <p14:tracePt t="7813" x="3656013" y="3265488"/>
          <p14:tracePt t="7821" x="3656013" y="3273425"/>
          <p14:tracePt t="7837" x="3656013" y="3282950"/>
          <p14:tracePt t="7845" x="3656013" y="3309938"/>
          <p14:tracePt t="7854" x="3656013" y="3319463"/>
          <p14:tracePt t="7862" x="3656013" y="3328988"/>
          <p14:tracePt t="7869" x="3656013" y="3346450"/>
          <p14:tracePt t="7885" x="3646488" y="3365500"/>
          <p14:tracePt t="7894" x="3629025" y="3382963"/>
          <p14:tracePt t="7901" x="3629025" y="3392488"/>
          <p14:tracePt t="7909" x="3619500" y="3411538"/>
          <p14:tracePt t="7917" x="3609975" y="3438525"/>
          <p14:tracePt t="7925" x="3600450" y="3455988"/>
          <p14:tracePt t="7936" x="3573463" y="3482975"/>
          <p14:tracePt t="7942" x="3563938" y="3502025"/>
          <p14:tracePt t="7950" x="3556000" y="3519488"/>
          <p14:tracePt t="7967" x="3536950" y="3548063"/>
          <p14:tracePt t="7974" x="3527425" y="3548063"/>
          <p14:tracePt t="7981" x="3519488" y="3556000"/>
          <p14:tracePt t="7989" x="3500438" y="3575050"/>
          <p14:tracePt t="7997" x="3490913" y="3584575"/>
          <p14:tracePt t="8006" x="3482975" y="3592513"/>
          <p14:tracePt t="8013" x="3473450" y="3602038"/>
          <p14:tracePt t="8037" x="3463925" y="3611563"/>
          <p14:tracePt t="8047" x="3455988" y="3611563"/>
          <p14:tracePt t="8183" x="3446463" y="3611563"/>
          <p14:tracePt t="8215" x="3446463" y="3602038"/>
          <p14:tracePt t="8230" x="3446463" y="3592513"/>
          <p14:tracePt t="8245" x="3446463" y="3584575"/>
          <p14:tracePt t="8317" x="3446463" y="3575050"/>
          <p14:tracePt t="8409" x="3446463" y="3556000"/>
          <p14:tracePt t="8431" x="3436938" y="3556000"/>
          <p14:tracePt t="8439" x="3427413" y="3556000"/>
          <p14:tracePt t="8446" x="3419475" y="3556000"/>
          <p14:tracePt t="8461" x="3409950" y="3556000"/>
          <p14:tracePt t="8469" x="3382963" y="3565525"/>
          <p14:tracePt t="8478" x="3373438" y="3565525"/>
          <p14:tracePt t="8485" x="3354388" y="3575050"/>
          <p14:tracePt t="8494" x="3346450" y="3584575"/>
          <p14:tracePt t="8501" x="3336925" y="3584575"/>
          <p14:tracePt t="8509" x="3336925" y="3592513"/>
          <p14:tracePt t="8517" x="3327400" y="3592513"/>
          <p14:tracePt t="8525" x="3309938" y="3592513"/>
          <p14:tracePt t="8534" x="3300413" y="3592513"/>
          <p14:tracePt t="8547" x="3290888" y="3592513"/>
          <p14:tracePt t="8550" x="3281363" y="3602038"/>
          <p14:tracePt t="8559" x="3263900" y="3602038"/>
          <p14:tracePt t="8574" x="3254375" y="3602038"/>
          <p14:tracePt t="8582" x="3244850" y="3602038"/>
          <p14:tracePt t="8591" x="3217863" y="3602038"/>
          <p14:tracePt t="8597" x="3208338" y="3602038"/>
          <p14:tracePt t="8605" x="3200400" y="3602038"/>
          <p14:tracePt t="8613" x="3190875" y="3602038"/>
          <p14:tracePt t="8621" x="3181350" y="3602038"/>
          <p14:tracePt t="8637" x="3163888" y="3611563"/>
          <p14:tracePt t="8645" x="3144838" y="3611563"/>
          <p14:tracePt t="8653" x="3136900" y="3611563"/>
          <p14:tracePt t="8662" x="3117850" y="3629025"/>
          <p14:tracePt t="8685" x="3100388" y="3629025"/>
          <p14:tracePt t="8694" x="3090863" y="3629025"/>
          <p14:tracePt t="8701" x="3081338" y="3638550"/>
          <p14:tracePt t="8725" x="3063875" y="3638550"/>
          <p14:tracePt t="8742" x="3054350" y="3638550"/>
          <p14:tracePt t="8757" x="3044825" y="3648075"/>
          <p14:tracePt t="8773" x="3035300" y="3648075"/>
          <p14:tracePt t="8797" x="3017838" y="3648075"/>
          <p14:tracePt t="8805" x="2998788" y="3665538"/>
          <p14:tracePt t="8830" x="2990850" y="3665538"/>
          <p14:tracePt t="8841" x="2981325" y="3665538"/>
          <p14:tracePt t="8845" x="2971800" y="3665538"/>
          <p14:tracePt t="8853" x="2962275" y="3665538"/>
          <p14:tracePt t="8861" x="2954338" y="3665538"/>
          <p14:tracePt t="8869" x="2935288" y="3675063"/>
          <p14:tracePt t="8878" x="2925763" y="3675063"/>
          <p14:tracePt t="8885" x="2908300" y="3684588"/>
          <p14:tracePt t="8901" x="2881313" y="3684588"/>
          <p14:tracePt t="8909" x="2871788" y="3684588"/>
          <p14:tracePt t="8917" x="2862263" y="3694113"/>
          <p14:tracePt t="8925" x="2844800" y="3694113"/>
          <p14:tracePt t="8933" x="2817813" y="3711575"/>
          <p14:tracePt t="8941" x="2789238" y="3711575"/>
          <p14:tracePt t="8949" x="2781300" y="3721100"/>
          <p14:tracePt t="8958" x="2762250" y="3721100"/>
          <p14:tracePt t="8966" x="2752725" y="3730625"/>
          <p14:tracePt t="8975" x="2735263" y="3738563"/>
          <p14:tracePt t="8991" x="2716213" y="3757613"/>
          <p14:tracePt t="9006" x="2708275" y="3757613"/>
          <p14:tracePt t="9014" x="2698750" y="3757613"/>
          <p14:tracePt t="9025" x="2689225" y="3767138"/>
          <p14:tracePt t="9069" x="2671763" y="3767138"/>
          <p14:tracePt t="9111" x="2662238" y="3767138"/>
          <p14:tracePt t="9166" x="2652713" y="3767138"/>
          <p14:tracePt t="9182" x="2635250" y="3767138"/>
          <p14:tracePt t="9199" x="2625725" y="3767138"/>
          <p14:tracePt t="9214" x="2616200" y="3767138"/>
          <p14:tracePt t="9222" x="2606675" y="3775075"/>
          <p14:tracePt t="9238" x="2598738" y="3775075"/>
          <p14:tracePt t="9253" x="2570163" y="3784600"/>
          <p14:tracePt t="9277" x="2552700" y="3784600"/>
          <p14:tracePt t="9286" x="2533650" y="3803650"/>
          <p14:tracePt t="9301" x="2525713" y="3811588"/>
          <p14:tracePt t="9317" x="2498725" y="3821113"/>
          <p14:tracePt t="9349" x="2489200" y="3821113"/>
          <p14:tracePt t="9365" x="2479675" y="3821113"/>
          <p14:tracePt t="9479" x="2470150" y="3821113"/>
          <p14:tracePt t="9646" x="2470150" y="3811588"/>
          <p14:tracePt t="9669" x="2462213" y="3811588"/>
          <p14:tracePt t="9679" x="2452688" y="3811588"/>
          <p14:tracePt t="9734" x="2443163" y="3811588"/>
          <p14:tracePt t="9766" x="2425700" y="3811588"/>
          <p14:tracePt t="9789" x="2416175" y="3811588"/>
          <p14:tracePt t="9855" x="2406650" y="3811588"/>
          <p14:tracePt t="9945" x="2397125" y="3821113"/>
          <p14:tracePt t="9966" x="2389188" y="3821113"/>
          <p14:tracePt t="10527" x="2379663" y="3821113"/>
          <p14:tracePt t="10799" x="2406650" y="3821113"/>
          <p14:tracePt t="10807" x="2433638" y="3794125"/>
          <p14:tracePt t="10815" x="2479675" y="3784600"/>
          <p14:tracePt t="10823" x="2516188" y="3775075"/>
          <p14:tracePt t="10831" x="2533650" y="3775075"/>
          <p14:tracePt t="10839" x="2598738" y="3748088"/>
          <p14:tracePt t="10846" x="2625725" y="3738563"/>
          <p14:tracePt t="10853" x="2679700" y="3730625"/>
          <p14:tracePt t="10861" x="2708275" y="3721100"/>
          <p14:tracePt t="10869" x="2752725" y="3721100"/>
          <p14:tracePt t="10878" x="2798763" y="3684588"/>
          <p14:tracePt t="10885" x="2825750" y="3675063"/>
          <p14:tracePt t="10898" x="2844800" y="3665538"/>
          <p14:tracePt t="10901" x="2889250" y="3638550"/>
          <p14:tracePt t="10912" x="2908300" y="3629025"/>
          <p14:tracePt t="10918" x="2954338" y="3611563"/>
          <p14:tracePt t="10931" x="2981325" y="3584575"/>
          <p14:tracePt t="10934" x="3008313" y="3584575"/>
          <p14:tracePt t="10942" x="3054350" y="3556000"/>
          <p14:tracePt t="10950" x="3090863" y="3538538"/>
          <p14:tracePt t="10961" x="3117850" y="3529013"/>
          <p14:tracePt t="10965" x="3144838" y="3519488"/>
          <p14:tracePt t="10973" x="3190875" y="3511550"/>
          <p14:tracePt t="10981" x="3217863" y="3492500"/>
          <p14:tracePt t="10990" x="3244850" y="3482975"/>
          <p14:tracePt t="10997" x="3273425" y="3475038"/>
          <p14:tracePt t="11005" x="3300413" y="3455988"/>
          <p14:tracePt t="11013" x="3346450" y="3438525"/>
          <p14:tracePt t="11021" x="3373438" y="3429000"/>
          <p14:tracePt t="11029" x="3419475" y="3419475"/>
          <p14:tracePt t="11037" x="3455988" y="3411538"/>
          <p14:tracePt t="11045" x="3519488" y="3382963"/>
          <p14:tracePt t="11053" x="3592513" y="3382963"/>
          <p14:tracePt t="11062" x="3656013" y="3375025"/>
          <p14:tracePt t="11069" x="3709988" y="3355975"/>
          <p14:tracePt t="11078" x="3775075" y="3346450"/>
          <p14:tracePt t="11085" x="3819525" y="3328988"/>
          <p14:tracePt t="11095" x="3829050" y="3328988"/>
          <p14:tracePt t="11102" x="3892550" y="3309938"/>
          <p14:tracePt t="11110" x="3919538" y="3302000"/>
          <p14:tracePt t="11117" x="3938588" y="3302000"/>
          <p14:tracePt t="11125" x="3965575" y="3292475"/>
          <p14:tracePt t="11147" x="4002088" y="3273425"/>
          <p14:tracePt t="11149" x="4021138" y="3265488"/>
          <p14:tracePt t="11157" x="4029075" y="3265488"/>
          <p14:tracePt t="11165" x="4057650" y="3255963"/>
          <p14:tracePt t="11173" x="4065588" y="3255963"/>
          <p14:tracePt t="11181" x="4094163" y="3246438"/>
          <p14:tracePt t="11189" x="4111625" y="3228975"/>
          <p14:tracePt t="11197" x="4138613" y="3219450"/>
          <p14:tracePt t="11205" x="4148138" y="3219450"/>
          <p14:tracePt t="11213" x="4165600" y="3209925"/>
          <p14:tracePt t="11221" x="4194175" y="3200400"/>
          <p14:tracePt t="11229" x="4230688" y="3182938"/>
          <p14:tracePt t="11238" x="4257675" y="3163888"/>
          <p14:tracePt t="11247" x="4267200" y="3163888"/>
          <p14:tracePt t="11258" x="4284663" y="3163888"/>
          <p14:tracePt t="11261" x="4303713" y="3155950"/>
          <p14:tracePt t="11269" x="4330700" y="3127375"/>
          <p14:tracePt t="11278" x="4348163" y="3119438"/>
          <p14:tracePt t="11285" x="4376738" y="3119438"/>
          <p14:tracePt t="11293" x="4394200" y="3100388"/>
          <p14:tracePt t="11301" x="4430713" y="3082925"/>
          <p14:tracePt t="11309" x="4448175" y="3063875"/>
          <p14:tracePt t="11317" x="4494213" y="3036888"/>
          <p14:tracePt t="11325" x="4513263" y="3017838"/>
          <p14:tracePt t="11333" x="4530725" y="3009900"/>
          <p14:tracePt t="11341" x="4557713" y="2990850"/>
          <p14:tracePt t="11349" x="4576763" y="2973388"/>
          <p14:tracePt t="11357" x="4586288" y="2963863"/>
          <p14:tracePt t="11365" x="4594225" y="2954338"/>
          <p14:tracePt t="11373" x="4613275" y="2946400"/>
          <p14:tracePt t="11381" x="4630738" y="2936875"/>
          <p14:tracePt t="11390" x="4640263" y="2927350"/>
          <p14:tracePt t="11400" x="4649788" y="2927350"/>
          <p14:tracePt t="11406" x="4667250" y="2917825"/>
          <p14:tracePt t="11415" x="4676775" y="2917825"/>
          <p14:tracePt t="11422" x="4686300" y="2900363"/>
          <p14:tracePt t="11432" x="4703763" y="2900363"/>
          <p14:tracePt t="11438" x="4722813" y="2873375"/>
          <p14:tracePt t="11446" x="4730750" y="2873375"/>
          <p14:tracePt t="11454" x="4749800" y="2854325"/>
          <p14:tracePt t="11465" x="4767263" y="2836863"/>
          <p14:tracePt t="11469" x="4803775" y="2800350"/>
          <p14:tracePt t="11479" x="4822825" y="2790825"/>
          <p14:tracePt t="11485" x="4840288" y="2771775"/>
          <p14:tracePt t="11494" x="4868863" y="2771775"/>
          <p14:tracePt t="11501" x="4886325" y="2754313"/>
          <p14:tracePt t="11510" x="4905375" y="2735263"/>
          <p14:tracePt t="11517" x="4941888" y="2698750"/>
          <p14:tracePt t="11525" x="4959350" y="2681288"/>
          <p14:tracePt t="11533" x="4986338" y="2662238"/>
          <p14:tracePt t="11542" x="5014913" y="2644775"/>
          <p14:tracePt t="11550" x="5041900" y="2608263"/>
          <p14:tracePt t="11558" x="5059363" y="2581275"/>
          <p14:tracePt t="11566" x="5095875" y="2562225"/>
          <p14:tracePt t="11575" x="5114925" y="2525713"/>
          <p14:tracePt t="11585" x="5132388" y="2508250"/>
          <p14:tracePt t="11589" x="5159375" y="2481263"/>
          <p14:tracePt t="11597" x="5168900" y="2471738"/>
          <p14:tracePt t="11606" x="5195888" y="2452688"/>
          <p14:tracePt t="11615" x="5232400" y="2435225"/>
          <p14:tracePt t="11623" x="5232400" y="2425700"/>
          <p14:tracePt t="11633" x="5260975" y="2416175"/>
          <p14:tracePt t="11637" x="5287963" y="2398713"/>
          <p14:tracePt t="11645" x="5287963" y="2389188"/>
          <p14:tracePt t="11653" x="5305425" y="2389188"/>
          <p14:tracePt t="11662" x="5314950" y="2389188"/>
          <p14:tracePt t="11669" x="5334000" y="2379663"/>
          <p14:tracePt t="11687" x="5341938" y="2379663"/>
          <p14:tracePt t="11697" x="5351463" y="2379663"/>
          <p14:tracePt t="11703" x="5360988" y="2379663"/>
          <p14:tracePt t="11742" x="5368925" y="2379663"/>
          <p14:tracePt t="12073" x="5378450" y="2379663"/>
          <p14:tracePt t="12103" x="5378450" y="2389188"/>
          <p14:tracePt t="12175" x="5378450" y="2398713"/>
          <p14:tracePt t="12215" x="5368925" y="2408238"/>
          <p14:tracePt t="12575" x="5368925" y="2398713"/>
          <p14:tracePt t="12621" x="5368925" y="2389188"/>
          <p14:tracePt t="12649" x="5368925" y="2371725"/>
          <p14:tracePt t="12669" x="5368925" y="2362200"/>
          <p14:tracePt t="12732" x="5368925" y="2352675"/>
          <p14:tracePt t="12759" x="5368925" y="2343150"/>
          <p14:tracePt t="12799" x="5378450" y="2335213"/>
          <p14:tracePt t="12823" x="5378450" y="2325688"/>
          <p14:tracePt t="12839" x="5387975" y="2316163"/>
          <p14:tracePt t="12869" x="5397500" y="2306638"/>
          <p14:tracePt t="12901" x="5397500" y="2289175"/>
          <p14:tracePt t="12950" x="5405438" y="2279650"/>
          <p14:tracePt t="14446" x="5405438" y="2289175"/>
          <p14:tracePt t="14560" x="5405438" y="2306638"/>
          <p14:tracePt t="15484" x="5405438" y="2316163"/>
          <p14:tracePt t="15495" x="5397500" y="2316163"/>
          <p14:tracePt t="15527" x="5378450" y="2316163"/>
          <p14:tracePt t="15591" x="5368925" y="2316163"/>
          <p14:tracePt t="15608" x="5341938" y="2316163"/>
          <p14:tracePt t="15615" x="5341938" y="2325688"/>
          <p14:tracePt t="15623" x="5334000" y="2335213"/>
          <p14:tracePt t="15638" x="5324475" y="2362200"/>
          <p14:tracePt t="15653" x="5305425" y="2379663"/>
          <p14:tracePt t="15669" x="5297488" y="2379663"/>
          <p14:tracePt t="15701" x="5287963" y="2398713"/>
          <p14:tracePt t="15934" x="5287963" y="2379663"/>
          <p14:tracePt t="16141" x="5287963" y="2371725"/>
          <p14:tracePt t="16149" x="5287963" y="2362200"/>
          <p14:tracePt t="16165" x="5287963" y="2352675"/>
          <p14:tracePt t="16173" x="5287963" y="2325688"/>
          <p14:tracePt t="16189" x="5287963" y="2306638"/>
          <p14:tracePt t="16205" x="5287963" y="2298700"/>
          <p14:tracePt t="16213" x="5287963" y="2289175"/>
          <p14:tracePt t="16221" x="5287963" y="2279650"/>
          <p14:tracePt t="16335" x="5297488" y="2279650"/>
          <p14:tracePt t="16357" x="5297488" y="2289175"/>
          <p14:tracePt t="16373" x="5297488" y="2306638"/>
          <p14:tracePt t="16381" x="5297488" y="2316163"/>
          <p14:tracePt t="16389" x="5297488" y="2325688"/>
          <p14:tracePt t="16397" x="5297488" y="2335213"/>
          <p14:tracePt t="16429" x="5297488" y="2352675"/>
          <p14:tracePt t="16839" x="5297488" y="2325688"/>
          <p14:tracePt t="16846" x="5305425" y="2316163"/>
          <p14:tracePt t="16869" x="5305425" y="2306638"/>
          <p14:tracePt t="16885" x="5305425" y="2289175"/>
          <p14:tracePt t="16893" x="5314950" y="2279650"/>
          <p14:tracePt t="17231" x="5324475" y="2279650"/>
          <p14:tracePt t="17258" x="5334000" y="2279650"/>
          <p14:tracePt t="17285" x="5341938" y="2270125"/>
          <p14:tracePt t="17495" x="5351463" y="2270125"/>
          <p14:tracePt t="17541" x="5351463" y="2279650"/>
          <p14:tracePt t="17730" x="5351463" y="2289175"/>
          <p14:tracePt t="17742" x="5341938" y="2289175"/>
          <p14:tracePt t="17749" x="5324475" y="2289175"/>
          <p14:tracePt t="17757" x="5297488" y="2289175"/>
          <p14:tracePt t="17765" x="5278438" y="2298700"/>
          <p14:tracePt t="17773" x="5260975" y="2316163"/>
          <p14:tracePt t="17781" x="5224463" y="2325688"/>
          <p14:tracePt t="17789" x="5205413" y="2335213"/>
          <p14:tracePt t="17797" x="5178425" y="2352675"/>
          <p14:tracePt t="17805" x="5132388" y="2371725"/>
          <p14:tracePt t="17813" x="5086350" y="2389188"/>
          <p14:tracePt t="17822" x="5059363" y="2408238"/>
          <p14:tracePt t="17829" x="5014913" y="2425700"/>
          <p14:tracePt t="17838" x="4986338" y="2435225"/>
          <p14:tracePt t="17846" x="4913313" y="2444750"/>
          <p14:tracePt t="17854" x="4876800" y="2452688"/>
          <p14:tracePt t="17862" x="4832350" y="2481263"/>
          <p14:tracePt t="17870" x="4795838" y="2489200"/>
          <p14:tracePt t="17878" x="4740275" y="2489200"/>
          <p14:tracePt t="17886" x="4713288" y="2498725"/>
          <p14:tracePt t="17896" x="4695825" y="2508250"/>
          <p14:tracePt t="17903" x="4667250" y="2508250"/>
          <p14:tracePt t="17914" x="4630738" y="2525713"/>
          <p14:tracePt t="17917" x="4613275" y="2535238"/>
          <p14:tracePt t="17931" x="4594225" y="2535238"/>
          <p14:tracePt t="17933" x="4557713" y="2554288"/>
          <p14:tracePt t="17945" x="4494213" y="2589213"/>
          <p14:tracePt t="17950" x="4448175" y="2608263"/>
          <p14:tracePt t="17960" x="4367213" y="2654300"/>
          <p14:tracePt t="17966" x="4303713" y="2690813"/>
          <p14:tracePt t="17974" x="4221163" y="2727325"/>
          <p14:tracePt t="17982" x="4121150" y="2790825"/>
          <p14:tracePt t="17991" x="4038600" y="2827338"/>
          <p14:tracePt t="17997" x="3948113" y="2873375"/>
          <p14:tracePt t="18005" x="3883025" y="2890838"/>
          <p14:tracePt t="18013" x="3819525" y="2917825"/>
          <p14:tracePt t="18021" x="3756025" y="2946400"/>
          <p14:tracePt t="18029" x="3719513" y="2954338"/>
          <p14:tracePt t="18037" x="3656013" y="2982913"/>
          <p14:tracePt t="18045" x="3629025" y="2982913"/>
          <p14:tracePt t="18054" x="3609975" y="2990850"/>
          <p14:tracePt t="18061" x="3563938" y="3000375"/>
          <p14:tracePt t="18070" x="3556000" y="3000375"/>
          <p14:tracePt t="18077" x="3536950" y="3009900"/>
          <p14:tracePt t="18093" x="3519488" y="3009900"/>
          <p14:tracePt t="18101" x="3500438" y="3027363"/>
          <p14:tracePt t="18110" x="3482975" y="3036888"/>
          <p14:tracePt t="18117" x="3455988" y="3046413"/>
          <p14:tracePt t="18130" x="3427413" y="3054350"/>
          <p14:tracePt t="18133" x="3400425" y="3082925"/>
          <p14:tracePt t="18141" x="3363913" y="3090863"/>
          <p14:tracePt t="18149" x="3327400" y="3109913"/>
          <p14:tracePt t="18157" x="3290888" y="3127375"/>
          <p14:tracePt t="18165" x="3273425" y="3136900"/>
          <p14:tracePt t="18173" x="3254375" y="3136900"/>
          <p14:tracePt t="18181" x="3227388" y="3146425"/>
          <p14:tracePt t="18189" x="3217863" y="3155950"/>
          <p14:tracePt t="18197" x="3181350" y="3182938"/>
          <p14:tracePt t="18205" x="3171825" y="3192463"/>
          <p14:tracePt t="18213" x="3144838" y="3219450"/>
          <p14:tracePt t="18221" x="3071813" y="3246438"/>
          <p14:tracePt t="18229" x="3008313" y="3282950"/>
          <p14:tracePt t="18237" x="2925763" y="3319463"/>
          <p14:tracePt t="18245" x="2825750" y="3392488"/>
          <p14:tracePt t="18253" x="2708275" y="3455988"/>
          <p14:tracePt t="18261" x="2625725" y="3511550"/>
          <p14:tracePt t="18269" x="2506663" y="3565525"/>
          <p14:tracePt t="18277" x="2389188" y="3621088"/>
          <p14:tracePt t="18285" x="2297113" y="3665538"/>
          <p14:tracePt t="18293" x="2214563" y="3721100"/>
          <p14:tracePt t="18301" x="2097088" y="3775075"/>
          <p14:tracePt t="18310" x="2033588" y="3821113"/>
          <p14:tracePt t="18317" x="1968500" y="3857625"/>
          <p14:tracePt t="18326" x="1931988" y="3875088"/>
          <p14:tracePt t="18333" x="1905000" y="3894138"/>
          <p14:tracePt t="18341" x="1895475" y="3903663"/>
          <p14:tracePt t="18350" x="1887538" y="3903663"/>
          <p14:tracePt t="18567" x="1887538" y="3894138"/>
          <p14:tracePt t="18585" x="1887538" y="3875088"/>
          <p14:tracePt t="18589" x="1887538" y="3857625"/>
          <p14:tracePt t="18597" x="1887538" y="3848100"/>
          <p14:tracePt t="18605" x="1887538" y="3830638"/>
          <p14:tracePt t="18613" x="1887538" y="3803650"/>
          <p14:tracePt t="18621" x="1887538" y="3775075"/>
          <p14:tracePt t="18630" x="1887538" y="3730625"/>
          <p14:tracePt t="18637" x="1905000" y="3711575"/>
          <p14:tracePt t="18645" x="1924050" y="3665538"/>
          <p14:tracePt t="18653" x="1960563" y="3638550"/>
          <p14:tracePt t="18661" x="1978025" y="3611563"/>
          <p14:tracePt t="18670" x="2014538" y="3548063"/>
          <p14:tracePt t="18683" x="2051050" y="3465513"/>
          <p14:tracePt t="18685" x="2106613" y="3402013"/>
          <p14:tracePt t="18694" x="2143125" y="3338513"/>
          <p14:tracePt t="18701" x="2179638" y="3309938"/>
          <p14:tracePt t="18710" x="2243138" y="3219450"/>
          <p14:tracePt t="18717" x="2297113" y="3173413"/>
          <p14:tracePt t="18725" x="2352675" y="3109913"/>
          <p14:tracePt t="18733" x="2416175" y="3054350"/>
          <p14:tracePt t="18742" x="2479675" y="3000375"/>
          <p14:tracePt t="18749" x="2525713" y="2963863"/>
          <p14:tracePt t="18757" x="2606675" y="2927350"/>
          <p14:tracePt t="18765" x="2671763" y="2890838"/>
          <p14:tracePt t="18773" x="2716213" y="2873375"/>
          <p14:tracePt t="18781" x="2771775" y="2854325"/>
          <p14:tracePt t="18789" x="2835275" y="2836863"/>
          <p14:tracePt t="18797" x="2881313" y="2827338"/>
          <p14:tracePt t="18805" x="2935288" y="2817813"/>
          <p14:tracePt t="18813" x="3008313" y="2817813"/>
          <p14:tracePt t="18821" x="3081338" y="2817813"/>
          <p14:tracePt t="18829" x="3190875" y="2817813"/>
          <p14:tracePt t="18837" x="3273425" y="2817813"/>
          <p14:tracePt t="18845" x="3363913" y="2817813"/>
          <p14:tracePt t="18853" x="3490913" y="2817813"/>
          <p14:tracePt t="18861" x="3600450" y="2817813"/>
          <p14:tracePt t="18869" x="3692525" y="2817813"/>
          <p14:tracePt t="18877" x="3746500" y="2817813"/>
          <p14:tracePt t="18885" x="3802063" y="2817813"/>
          <p14:tracePt t="18893" x="3856038" y="2817813"/>
          <p14:tracePt t="18901" x="3902075" y="2817813"/>
          <p14:tracePt t="18910" x="3919538" y="2817813"/>
          <p14:tracePt t="18918" x="3948113" y="2817813"/>
          <p14:tracePt t="18929" x="3965575" y="2817813"/>
          <p14:tracePt t="18933" x="3992563" y="2817813"/>
          <p14:tracePt t="18941" x="4011613" y="2817813"/>
          <p14:tracePt t="18949" x="4038600" y="2817813"/>
          <p14:tracePt t="18957" x="4057650" y="2817813"/>
          <p14:tracePt t="18965" x="4084638" y="2817813"/>
          <p14:tracePt t="18974" x="4129088" y="2817813"/>
          <p14:tracePt t="18981" x="4148138" y="2817813"/>
          <p14:tracePt t="18989" x="4202113" y="2817813"/>
          <p14:tracePt t="18997" x="4238625" y="2817813"/>
          <p14:tracePt t="19005" x="4267200" y="2817813"/>
          <p14:tracePt t="19013" x="4311650" y="2817813"/>
          <p14:tracePt t="19021" x="4367213" y="2817813"/>
          <p14:tracePt t="19029" x="4421188" y="2817813"/>
          <p14:tracePt t="19037" x="4476750" y="2817813"/>
          <p14:tracePt t="19045" x="4521200" y="2817813"/>
          <p14:tracePt t="19054" x="4557713" y="2817813"/>
          <p14:tracePt t="19061" x="4576763" y="2817813"/>
          <p14:tracePt t="19070" x="4622800" y="2817813"/>
          <p14:tracePt t="19077" x="4649788" y="2817813"/>
          <p14:tracePt t="19088" x="4676775" y="2827338"/>
          <p14:tracePt t="19096" x="4695825" y="2836863"/>
          <p14:tracePt t="19107" x="4713288" y="2844800"/>
          <p14:tracePt t="19110" x="4759325" y="2873375"/>
          <p14:tracePt t="19117" x="4776788" y="2890838"/>
          <p14:tracePt t="19126" x="4840288" y="2927350"/>
          <p14:tracePt t="19146" x="4886325" y="2973388"/>
          <p14:tracePt t="19150" x="4905375" y="2990850"/>
          <p14:tracePt t="19157" x="4922838" y="3000375"/>
          <p14:tracePt t="19165" x="4932363" y="3009900"/>
          <p14:tracePt t="19174" x="4959350" y="3017838"/>
          <p14:tracePt t="19184" x="4968875" y="3017838"/>
          <p14:tracePt t="19190" x="4978400" y="3017838"/>
          <p14:tracePt t="19198" x="5005388" y="3017838"/>
          <p14:tracePt t="19206" x="5014913" y="3017838"/>
          <p14:tracePt t="19214" x="5041900" y="3017838"/>
          <p14:tracePt t="19230" x="5068888" y="3017838"/>
          <p14:tracePt t="19238" x="5105400" y="3009900"/>
          <p14:tracePt t="19246" x="5105400" y="3000375"/>
          <p14:tracePt t="19253" x="5122863" y="2990850"/>
          <p14:tracePt t="19263" x="5141913" y="2982913"/>
          <p14:tracePt t="19270" x="5151438" y="2973388"/>
          <p14:tracePt t="19279" x="5168900" y="2963863"/>
          <p14:tracePt t="19289" x="5178425" y="2963863"/>
          <p14:tracePt t="19293" x="5195888" y="2946400"/>
          <p14:tracePt t="19302" x="5214938" y="2936875"/>
          <p14:tracePt t="19312" x="5232400" y="2927350"/>
          <p14:tracePt t="19320" x="5251450" y="2900363"/>
          <p14:tracePt t="19325" x="5268913" y="2890838"/>
          <p14:tracePt t="19333" x="5278438" y="2890838"/>
          <p14:tracePt t="19341" x="5314950" y="2854325"/>
          <p14:tracePt t="19349" x="5324475" y="2854325"/>
          <p14:tracePt t="19357" x="5334000" y="2844800"/>
          <p14:tracePt t="19366" x="5360988" y="2836863"/>
          <p14:tracePt t="19373" x="5378450" y="2817813"/>
          <p14:tracePt t="19381" x="5387975" y="2808288"/>
          <p14:tracePt t="19389" x="5397500" y="2800350"/>
          <p14:tracePt t="19398" x="5414963" y="2781300"/>
          <p14:tracePt t="19405" x="5424488" y="2771775"/>
          <p14:tracePt t="19413" x="5434013" y="2763838"/>
          <p14:tracePt t="19421" x="5434013" y="2735263"/>
          <p14:tracePt t="19430" x="5441950" y="2727325"/>
          <p14:tracePt t="19437" x="5451475" y="2727325"/>
          <p14:tracePt t="19445" x="5461000" y="2717800"/>
          <p14:tracePt t="19461" x="5470525" y="2708275"/>
          <p14:tracePt t="19478" x="5478463" y="2698750"/>
          <p14:tracePt t="19485" x="5487988" y="2690813"/>
          <p14:tracePt t="19517" x="5487988" y="2681288"/>
          <p14:tracePt t="19525" x="5487988" y="2671763"/>
          <p14:tracePt t="19574" x="5497513" y="2662238"/>
          <p14:tracePt t="19597" x="5507038" y="2644775"/>
          <p14:tracePt t="19617" x="5524500" y="2608263"/>
          <p14:tracePt t="19621" x="5524500" y="2598738"/>
          <p14:tracePt t="19630" x="5534025" y="2598738"/>
          <p14:tracePt t="19645" x="5543550" y="2571750"/>
          <p14:tracePt t="19670" x="5551488" y="2554288"/>
          <p14:tracePt t="19697" x="5570538" y="2525713"/>
          <p14:tracePt t="19718" x="5580063" y="2508250"/>
          <p14:tracePt t="19741" x="5580063" y="2489200"/>
          <p14:tracePt t="19919" x="5580063" y="2481263"/>
          <p14:tracePt t="19943" x="5580063" y="2471738"/>
          <p14:tracePt t="19963" x="5580063" y="2462213"/>
          <p14:tracePt t="19968" x="5580063" y="2444750"/>
          <p14:tracePt t="19989" x="5580063" y="2435225"/>
          <p14:tracePt t="20021" x="5580063" y="2425700"/>
          <p14:tracePt t="20029" x="5570538" y="2416175"/>
          <p14:tracePt t="20037" x="5570538" y="2408238"/>
          <p14:tracePt t="20061" x="5561013" y="2398713"/>
          <p14:tracePt t="20077" x="5551488" y="2389188"/>
          <p14:tracePt t="20105" x="5543550" y="2389188"/>
          <p14:tracePt t="20173" x="5534025" y="2389188"/>
          <p14:tracePt t="20198" x="5524500" y="2389188"/>
          <p14:tracePt t="20213" x="5524500" y="2379663"/>
          <p14:tracePt t="20221" x="5514975" y="2379663"/>
          <p14:tracePt t="20229" x="5507038" y="2379663"/>
          <p14:tracePt t="20245" x="5497513" y="2379663"/>
          <p14:tracePt t="20269" x="5478463" y="2379663"/>
          <p14:tracePt t="20325" x="5470525" y="2379663"/>
          <p14:tracePt t="20333" x="5461000" y="2379663"/>
          <p14:tracePt t="20358" x="5461000" y="2389188"/>
          <p14:tracePt t="20373" x="5461000" y="2398713"/>
          <p14:tracePt t="20382" x="5461000" y="2408238"/>
          <p14:tracePt t="20390" x="5451475" y="2416175"/>
          <p14:tracePt t="20401" x="5451475" y="2425700"/>
          <p14:tracePt t="20406" x="5441950" y="2435225"/>
          <p14:tracePt t="20422" x="5441950" y="2444750"/>
          <p14:tracePt t="20437" x="5441950" y="2462213"/>
          <p14:tracePt t="20445" x="5424488" y="2481263"/>
          <p14:tracePt t="20501" x="5424488" y="2489200"/>
          <p14:tracePt t="20559" x="5414963" y="2498725"/>
          <p14:tracePt t="20599" x="5414963" y="2481263"/>
          <p14:tracePt t="20607" x="5414963" y="2462213"/>
          <p14:tracePt t="20617" x="5414963" y="2435225"/>
          <p14:tracePt t="20622" x="5414963" y="2416175"/>
          <p14:tracePt t="20633" x="5414963" y="2389188"/>
          <p14:tracePt t="20637" x="5414963" y="2371725"/>
          <p14:tracePt t="20645" x="5414963" y="2343150"/>
          <p14:tracePt t="20653" x="5414963" y="2325688"/>
          <p14:tracePt t="20661" x="5405438" y="2289175"/>
          <p14:tracePt t="20669" x="5405438" y="2270125"/>
          <p14:tracePt t="20678" x="5405438" y="2233613"/>
          <p14:tracePt t="20685" x="5405438" y="2206625"/>
          <p14:tracePt t="20693" x="5405438" y="2189163"/>
          <p14:tracePt t="20701" x="5405438" y="2160588"/>
          <p14:tracePt t="20709" x="5405438" y="2125663"/>
          <p14:tracePt t="20717" x="5405438" y="2097088"/>
          <p14:tracePt t="20727" x="5405438" y="2089150"/>
          <p14:tracePt t="20733" x="5405438" y="2070100"/>
          <p14:tracePt t="20741" x="5405438" y="2052638"/>
          <p14:tracePt t="20749" x="5405438" y="2043113"/>
          <p14:tracePt t="20757" x="5405438" y="2024063"/>
          <p14:tracePt t="20765" x="5405438" y="2016125"/>
          <p14:tracePt t="20773" x="5405438" y="2006600"/>
          <p14:tracePt t="20797" x="5397500" y="1987550"/>
          <p14:tracePt t="20893" x="5387975" y="1987550"/>
          <p14:tracePt t="20910" x="5378450" y="1987550"/>
          <p14:tracePt t="20917" x="5368925" y="1987550"/>
          <p14:tracePt t="20928" x="5368925" y="1997075"/>
          <p14:tracePt t="20933" x="5360988" y="2006600"/>
          <p14:tracePt t="20941" x="5351463" y="2024063"/>
          <p14:tracePt t="20958" x="5341938" y="2052638"/>
          <p14:tracePt t="20965" x="5341938" y="2060575"/>
          <p14:tracePt t="20981" x="5334000" y="2079625"/>
          <p14:tracePt t="20990" x="5334000" y="2089150"/>
          <p14:tracePt t="20997" x="5334000" y="2097088"/>
          <p14:tracePt t="21006" x="5324475" y="2097088"/>
          <p14:tracePt t="21013" x="5324475" y="2106613"/>
          <p14:tracePt t="21021" x="5324475" y="2125663"/>
          <p14:tracePt t="21030" x="5314950" y="2133600"/>
          <p14:tracePt t="21037" x="5314950" y="2143125"/>
          <p14:tracePt t="21045" x="5297488" y="2160588"/>
          <p14:tracePt t="21055" x="5297488" y="2170113"/>
          <p14:tracePt t="21069" x="5287963" y="2179638"/>
          <p14:tracePt t="21165" x="5278438" y="2179638"/>
          <p14:tracePt t="21189" x="5268913" y="2179638"/>
          <p14:tracePt t="21295" x="5268913" y="2170113"/>
          <p14:tracePt t="21519" x="5251450" y="2179638"/>
          <p14:tracePt t="21527" x="5251450" y="2189163"/>
          <p14:tracePt t="21542" x="5241925" y="2189163"/>
          <p14:tracePt t="21549" x="5205413" y="2233613"/>
          <p14:tracePt t="21557" x="5205413" y="2243138"/>
          <p14:tracePt t="21573" x="5178425" y="2270125"/>
          <p14:tracePt t="21582" x="5168900" y="2270125"/>
          <p14:tracePt t="21589" x="5151438" y="2289175"/>
          <p14:tracePt t="21598" x="5114925" y="2306638"/>
          <p14:tracePt t="21621" x="5105400" y="2316163"/>
          <p14:tracePt t="21623" x="5095875" y="2325688"/>
          <p14:tracePt t="21635" x="5086350" y="2325688"/>
          <p14:tracePt t="21638" x="5078413" y="2335213"/>
          <p14:tracePt t="21648" x="5059363" y="2352675"/>
          <p14:tracePt t="21654" x="5049838" y="2362200"/>
          <p14:tracePt t="21664" x="5041900" y="2371725"/>
          <p14:tracePt t="21669" x="5032375" y="2371725"/>
          <p14:tracePt t="21678" x="5014913" y="2379663"/>
          <p14:tracePt t="21685" x="4995863" y="2389188"/>
          <p14:tracePt t="21694" x="4986338" y="2398713"/>
          <p14:tracePt t="21701" x="4968875" y="2408238"/>
          <p14:tracePt t="21709" x="4941888" y="2416175"/>
          <p14:tracePt t="21717" x="4905375" y="2444750"/>
          <p14:tracePt t="21727" x="4849813" y="2452688"/>
          <p14:tracePt t="21733" x="4822825" y="2462213"/>
          <p14:tracePt t="21743" x="4759325" y="2498725"/>
          <p14:tracePt t="21749" x="4722813" y="2508250"/>
          <p14:tracePt t="21757" x="4676775" y="2525713"/>
          <p14:tracePt t="21765" x="4613275" y="2571750"/>
          <p14:tracePt t="21773" x="4586288" y="2581275"/>
          <p14:tracePt t="21782" x="4521200" y="2617788"/>
          <p14:tracePt t="21789" x="4503738" y="2625725"/>
          <p14:tracePt t="21797" x="4448175" y="2644775"/>
          <p14:tracePt t="21806" x="4430713" y="2654300"/>
          <p14:tracePt t="21813" x="4384675" y="2690813"/>
          <p14:tracePt t="21823" x="4376738" y="2698750"/>
          <p14:tracePt t="21831" x="4367213" y="2708275"/>
          <p14:tracePt t="21838" x="4348163" y="2727325"/>
          <p14:tracePt t="21850" x="4340225" y="2727325"/>
          <p14:tracePt t="21863" x="4330700" y="2735263"/>
          <p14:tracePt t="21869" x="4311650" y="2754313"/>
          <p14:tracePt t="21886" x="4303713" y="2754313"/>
          <p14:tracePt t="21896" x="4257675" y="2781300"/>
          <p14:tracePt t="21902" x="4221163" y="2790825"/>
          <p14:tracePt t="21915" x="4165600" y="2808288"/>
          <p14:tracePt t="21917" x="4129088" y="2817813"/>
          <p14:tracePt t="21931" x="4065588" y="2836863"/>
          <p14:tracePt t="21934" x="4011613" y="2844800"/>
          <p14:tracePt t="21944" x="3938588" y="2881313"/>
          <p14:tracePt t="21949" x="3865563" y="2900363"/>
          <p14:tracePt t="21959" x="3810000" y="2909888"/>
          <p14:tracePt t="21965" x="3729038" y="2936875"/>
          <p14:tracePt t="21973" x="3646488" y="2973388"/>
          <p14:tracePt t="21981" x="3582988" y="3009900"/>
          <p14:tracePt t="21990" x="3527425" y="3027363"/>
          <p14:tracePt t="21998" x="3463925" y="3063875"/>
          <p14:tracePt t="22013" x="3400425" y="3090863"/>
          <p14:tracePt t="22014" x="3336925" y="3127375"/>
          <p14:tracePt t="22023" x="3273425" y="3163888"/>
          <p14:tracePt t="22031" x="3208338" y="3200400"/>
          <p14:tracePt t="22041" x="3163888" y="3228975"/>
          <p14:tracePt t="22046" x="3081338" y="3282950"/>
          <p14:tracePt t="22054" x="2981325" y="3338513"/>
          <p14:tracePt t="22062" x="2917825" y="3365500"/>
          <p14:tracePt t="22070" x="2817813" y="3402013"/>
          <p14:tracePt t="22080" x="2725738" y="3429000"/>
          <p14:tracePt t="22087" x="2662238" y="3455988"/>
          <p14:tracePt t="22096" x="2606675" y="3465513"/>
          <p14:tracePt t="22101" x="2525713" y="3465513"/>
          <p14:tracePt t="22110" x="2489200" y="3465513"/>
          <p14:tracePt t="22117" x="2462213" y="3465513"/>
          <p14:tracePt t="22130" x="2443163" y="3465513"/>
          <p14:tracePt t="22133" x="2433638" y="3465513"/>
          <p14:tracePt t="22141" x="2416175" y="3465513"/>
          <p14:tracePt t="22149" x="2397125" y="3455988"/>
          <p14:tracePt t="22165" x="2389188" y="3446463"/>
          <p14:tracePt t="22173" x="2379663" y="3429000"/>
          <p14:tracePt t="22189" x="2352675" y="3402013"/>
          <p14:tracePt t="22205" x="2333625" y="3375025"/>
          <p14:tracePt t="22214" x="2316163" y="3365500"/>
          <p14:tracePt t="22222" x="2306638" y="3365500"/>
          <p14:tracePt t="22231" x="2297113" y="3355975"/>
          <p14:tracePt t="22242" x="2270125" y="3355975"/>
          <p14:tracePt t="22253" x="2251075" y="3328988"/>
          <p14:tracePt t="22261" x="2243138" y="3328988"/>
          <p14:tracePt t="22269" x="2233613" y="3319463"/>
          <p14:tracePt t="22285" x="2224088" y="3309938"/>
          <p14:tracePt t="22294" x="2214563" y="3309938"/>
          <p14:tracePt t="22309" x="2206625" y="3309938"/>
          <p14:tracePt t="22317" x="2197100" y="3309938"/>
          <p14:tracePt t="22326" x="2187575" y="3309938"/>
          <p14:tracePt t="22341" x="2179638" y="3309938"/>
          <p14:tracePt t="22373" x="2179638" y="3302000"/>
          <p14:tracePt t="22390" x="2179638" y="3292475"/>
          <p14:tracePt t="22399" x="2179638" y="3282950"/>
          <p14:tracePt t="22407" x="2179638" y="3255963"/>
          <p14:tracePt t="22415" x="2179638" y="3246438"/>
          <p14:tracePt t="22422" x="2179638" y="3236913"/>
          <p14:tracePt t="22432" x="2187575" y="3228975"/>
          <p14:tracePt t="22437" x="2233613" y="3192463"/>
          <p14:tracePt t="22445" x="2251075" y="3182938"/>
          <p14:tracePt t="22453" x="2287588" y="3173413"/>
          <p14:tracePt t="22461" x="2352675" y="3136900"/>
          <p14:tracePt t="22469" x="2416175" y="3109913"/>
          <p14:tracePt t="22478" x="2498725" y="3073400"/>
          <p14:tracePt t="22485" x="2606675" y="3046413"/>
          <p14:tracePt t="22493" x="2725738" y="3000375"/>
          <p14:tracePt t="22501" x="2852738" y="2973388"/>
          <p14:tracePt t="22509" x="2990850" y="2927350"/>
          <p14:tracePt t="22517" x="3117850" y="2900363"/>
          <p14:tracePt t="22526" x="3273425" y="2854325"/>
          <p14:tracePt t="22533" x="3419475" y="2827338"/>
          <p14:tracePt t="22541" x="3546475" y="2781300"/>
          <p14:tracePt t="22549" x="3683000" y="2754313"/>
          <p14:tracePt t="22557" x="3829050" y="2717800"/>
          <p14:tracePt t="22565" x="3938588" y="2708275"/>
          <p14:tracePt t="22573" x="4048125" y="2690813"/>
          <p14:tracePt t="22583" x="4148138" y="2654300"/>
          <p14:tracePt t="22589" x="4194175" y="2644775"/>
          <p14:tracePt t="22598" x="4248150" y="2625725"/>
          <p14:tracePt t="22605" x="4267200" y="2617788"/>
          <p14:tracePt t="22613" x="4311650" y="2617788"/>
          <p14:tracePt t="22621" x="4330700" y="2598738"/>
          <p14:tracePt t="22631" x="4340225" y="2598738"/>
          <p14:tracePt t="22638" x="4348163" y="2598738"/>
          <p14:tracePt t="22654" x="4376738" y="2589213"/>
          <p14:tracePt t="22667" x="4384675" y="2589213"/>
          <p14:tracePt t="22670" x="4394200" y="2589213"/>
          <p14:tracePt t="22682" x="4403725" y="2589213"/>
          <p14:tracePt t="22685" x="4421188" y="2589213"/>
          <p14:tracePt t="22694" x="4430713" y="2589213"/>
          <p14:tracePt t="22710" x="4440238" y="2589213"/>
          <p14:tracePt t="22717" x="4457700" y="2589213"/>
          <p14:tracePt t="22733" x="4467225" y="2589213"/>
          <p14:tracePt t="22749" x="4476750" y="2589213"/>
          <p14:tracePt t="22766" x="4484688" y="2589213"/>
          <p14:tracePt t="22782" x="4503738" y="2589213"/>
          <p14:tracePt t="22823" x="4513263" y="2598738"/>
          <p14:tracePt t="22845" x="4530725" y="2608263"/>
          <p14:tracePt t="22855" x="4540250" y="2608263"/>
          <p14:tracePt t="22861" x="4549775" y="2608263"/>
          <p14:tracePt t="22881" x="4576763" y="2617788"/>
          <p14:tracePt t="22885" x="4586288" y="2617788"/>
          <p14:tracePt t="22901" x="4603750" y="2635250"/>
          <p14:tracePt t="22910" x="4622800" y="2635250"/>
          <p14:tracePt t="22917" x="4640263" y="2644775"/>
          <p14:tracePt t="22929" x="4686300" y="2644775"/>
          <p14:tracePt t="22933" x="4722813" y="2644775"/>
          <p14:tracePt t="22944" x="4740275" y="2644775"/>
          <p14:tracePt t="22949" x="4767263" y="2644775"/>
          <p14:tracePt t="22960" x="4786313" y="2644775"/>
          <p14:tracePt t="22965" x="4822825" y="2644775"/>
          <p14:tracePt t="22973" x="4832350" y="2644775"/>
          <p14:tracePt t="22981" x="4868863" y="2644775"/>
          <p14:tracePt t="22989" x="4886325" y="2635250"/>
          <p14:tracePt t="22997" x="4913313" y="2635250"/>
          <p14:tracePt t="23005" x="4932363" y="2625725"/>
          <p14:tracePt t="23014" x="4941888" y="2625725"/>
          <p14:tracePt t="23022" x="4959350" y="2617788"/>
          <p14:tracePt t="23030" x="4968875" y="2617788"/>
          <p14:tracePt t="23038" x="4986338" y="2598738"/>
          <p14:tracePt t="23061" x="5005388" y="2598738"/>
          <p14:tracePt t="23077" x="5022850" y="2589213"/>
          <p14:tracePt t="23166" x="5041900" y="2581275"/>
          <p14:tracePt t="23182" x="5049838" y="2571750"/>
          <p14:tracePt t="23206" x="5059363" y="2562225"/>
          <p14:tracePt t="23213" x="5068888" y="2554288"/>
          <p14:tracePt t="23221" x="5078413" y="2544763"/>
          <p14:tracePt t="23237" x="5086350" y="2525713"/>
          <p14:tracePt t="23337" x="5095875" y="2517775"/>
          <p14:tracePt t="23357" x="5105400" y="2498725"/>
          <p14:tracePt t="23381" x="5114925" y="2481263"/>
          <p14:tracePt t="23461" x="5122863" y="2471738"/>
          <p14:tracePt t="23501" x="5141913" y="2471738"/>
          <p14:tracePt t="23603" x="5151438" y="2471738"/>
          <p14:tracePt t="23621" x="5168900" y="2471738"/>
          <p14:tracePt t="23645" x="5178425" y="2471738"/>
          <p14:tracePt t="23701" x="5187950" y="2471738"/>
          <p14:tracePt t="23748" x="5205413" y="2471738"/>
          <p14:tracePt t="23773" x="5214938" y="2471738"/>
          <p14:tracePt t="23805" x="5224463" y="2481263"/>
          <p14:tracePt t="23855" x="5224463" y="2498725"/>
          <p14:tracePt t="23981" x="5224463" y="2508250"/>
          <p14:tracePt t="24105" x="5224463" y="2481263"/>
          <p14:tracePt t="24109" x="5224463" y="2471738"/>
          <p14:tracePt t="24118" x="5224463" y="2462213"/>
          <p14:tracePt t="24127" x="5224463" y="2444750"/>
          <p14:tracePt t="24133" x="5224463" y="2435225"/>
          <p14:tracePt t="24141" x="5232400" y="2425700"/>
          <p14:tracePt t="24157" x="5241925" y="2416175"/>
          <p14:tracePt t="24210" x="5241925" y="2398713"/>
          <p14:tracePt t="24221" x="5241925" y="2389188"/>
          <p14:tracePt t="24229" x="5251450" y="2379663"/>
          <p14:tracePt t="24246" x="5260975" y="2371725"/>
          <p14:tracePt t="24269" x="5260975" y="2362200"/>
          <p14:tracePt t="24277" x="5268913" y="2352675"/>
          <p14:tracePt t="24390" x="5268913" y="2389188"/>
          <p14:tracePt t="24397" x="5268913" y="2398713"/>
          <p14:tracePt t="24414" x="5268913" y="2416175"/>
          <p14:tracePt t="24471" x="5278438" y="2425700"/>
          <p14:tracePt t="24589" x="5278438" y="2444750"/>
          <p14:tracePt t="24597" x="5278438" y="2471738"/>
          <p14:tracePt t="24606" x="5278438" y="2481263"/>
          <p14:tracePt t="24615" x="5278438" y="2508250"/>
          <p14:tracePt t="24622" x="5278438" y="2525713"/>
          <p14:tracePt t="24633" x="5278438" y="2554288"/>
          <p14:tracePt t="24637" x="5278438" y="2571750"/>
          <p14:tracePt t="24645" x="5278438" y="2598738"/>
          <p14:tracePt t="24653" x="5278438" y="2617788"/>
          <p14:tracePt t="24662" x="5278438" y="2625725"/>
          <p14:tracePt t="24669" x="5278438" y="2644775"/>
          <p14:tracePt t="24679" x="5278438" y="2662238"/>
          <p14:tracePt t="24733" x="5287963" y="2671763"/>
          <p14:tracePt t="24749" x="5297488" y="2671763"/>
          <p14:tracePt t="24766" x="5305425" y="2671763"/>
          <p14:tracePt t="24775" x="5324475" y="2654300"/>
          <p14:tracePt t="24782" x="5334000" y="2644775"/>
          <p14:tracePt t="24790" x="5341938" y="2644775"/>
          <p14:tracePt t="24797" x="5351463" y="2617788"/>
          <p14:tracePt t="24805" x="5360988" y="2608263"/>
          <p14:tracePt t="24813" x="5368925" y="2589213"/>
          <p14:tracePt t="24821" x="5387975" y="2571750"/>
          <p14:tracePt t="24829" x="5387975" y="2562225"/>
          <p14:tracePt t="24837" x="5397500" y="2535238"/>
          <p14:tracePt t="24845" x="5405438" y="2525713"/>
          <p14:tracePt t="24854" x="5405438" y="2517775"/>
          <p14:tracePt t="24861" x="5424488" y="2498725"/>
          <p14:tracePt t="24878" x="5434013" y="2481263"/>
          <p14:tracePt t="25062" x="5424488" y="2481263"/>
          <p14:tracePt t="25071" x="5414963" y="2481263"/>
          <p14:tracePt t="25078" x="5397500" y="2481263"/>
          <p14:tracePt t="25086" x="5378450" y="2481263"/>
          <p14:tracePt t="25095" x="5351463" y="2481263"/>
          <p14:tracePt t="25102" x="5341938" y="2481263"/>
          <p14:tracePt t="25111" x="5334000" y="2481263"/>
          <p14:tracePt t="25134" x="5305425" y="2481263"/>
          <p14:tracePt t="25144" x="5297488" y="2481263"/>
          <p14:tracePt t="25149" x="5278438" y="2489200"/>
          <p14:tracePt t="25191" x="5268913" y="2489200"/>
          <p14:tracePt t="25254" x="5260975" y="2489200"/>
          <p14:tracePt t="25287" x="5260975" y="2481263"/>
          <p14:tracePt t="25335" x="5260975" y="2471738"/>
          <p14:tracePt t="25341" x="5251450" y="2462213"/>
          <p14:tracePt t="25635" x="5251450" y="2444750"/>
          <p14:tracePt t="25682" x="5251450" y="2435225"/>
          <p14:tracePt t="25685" x="5251450" y="2425700"/>
          <p14:tracePt t="25749" x="5251450" y="2416175"/>
          <p14:tracePt t="25959" x="5260975" y="2408238"/>
          <p14:tracePt t="25965" x="5260975" y="2398713"/>
          <p14:tracePt t="25990" x="5260975" y="2389188"/>
          <p14:tracePt t="26011" x="5260975" y="2371725"/>
          <p14:tracePt t="26030" x="5260975" y="2362200"/>
          <p14:tracePt t="26093" x="5260975" y="2352675"/>
          <p14:tracePt t="26133" x="5251450" y="2352675"/>
          <p14:tracePt t="26149" x="5241925" y="2352675"/>
          <p14:tracePt t="26166" x="5232400" y="2352675"/>
          <p14:tracePt t="26290" x="5224463" y="2343150"/>
          <p14:tracePt t="26317" x="5224463" y="2335213"/>
          <p14:tracePt t="26423" x="5214938" y="2325688"/>
          <p14:tracePt t="26574" x="5214938" y="2335213"/>
          <p14:tracePt t="26599" x="5224463" y="2335213"/>
          <p14:tracePt t="26606" x="5232400" y="2325688"/>
          <p14:tracePt t="26621" x="5232400" y="2316163"/>
          <p14:tracePt t="26637" x="5241925" y="2306638"/>
          <p14:tracePt t="26653" x="5251450" y="2306638"/>
          <p14:tracePt t="26662" x="5260975" y="2306638"/>
          <p14:tracePt t="26670" x="5268913" y="2306638"/>
          <p14:tracePt t="26682" x="5297488" y="2306638"/>
          <p14:tracePt t="26686" x="5305425" y="2306638"/>
          <p14:tracePt t="26695" x="5324475" y="2306638"/>
          <p14:tracePt t="26712" x="5341938" y="2306638"/>
          <p14:tracePt t="26718" x="5351463" y="2306638"/>
          <p14:tracePt t="26731" x="5368925" y="2306638"/>
          <p14:tracePt t="26734" x="5387975" y="2306638"/>
          <p14:tracePt t="26750" x="5414963" y="2306638"/>
          <p14:tracePt t="26757" x="5424488" y="2306638"/>
          <p14:tracePt t="26765" x="5434013" y="2306638"/>
          <p14:tracePt t="26805" x="5451475" y="2306638"/>
          <p14:tracePt t="26829" x="5461000" y="2306638"/>
          <p14:tracePt t="26845" x="5470525" y="2306638"/>
          <p14:tracePt t="26854" x="5478463" y="2306638"/>
          <p14:tracePt t="27005" x="5470525" y="2306638"/>
          <p14:tracePt t="27013" x="5461000" y="2306638"/>
          <p14:tracePt t="27021" x="5451475" y="2306638"/>
          <p14:tracePt t="27029" x="5434013" y="2325688"/>
          <p14:tracePt t="27045" x="5424488" y="2325688"/>
          <p14:tracePt t="27054" x="5414963" y="2335213"/>
          <p14:tracePt t="27061" x="5397500" y="2343150"/>
          <p14:tracePt t="27069" x="5387975" y="2352675"/>
          <p14:tracePt t="27077" x="5387975" y="2362200"/>
          <p14:tracePt t="27085" x="5378450" y="2371725"/>
          <p14:tracePt t="27199" x="5368925" y="2371725"/>
          <p14:tracePt t="27415" x="5368925" y="2362200"/>
          <p14:tracePt t="27501" x="5360988" y="2362200"/>
          <p14:tracePt t="27646" x="5351463" y="2362200"/>
          <p14:tracePt t="27664" x="5351463" y="2352675"/>
          <p14:tracePt t="27669" x="5351463" y="2335213"/>
          <p14:tracePt t="27685" x="5351463" y="2325688"/>
          <p14:tracePt t="27838" x="5351463" y="2316163"/>
          <p14:tracePt t="27915" x="5341938" y="2316163"/>
          <p14:tracePt t="27933" x="5334000" y="2316163"/>
          <p14:tracePt t="28062" x="5334000" y="2325688"/>
          <p14:tracePt t="28070" x="5334000" y="2335213"/>
          <p14:tracePt t="28079" x="5334000" y="2352675"/>
          <p14:tracePt t="28093" x="5334000" y="2362200"/>
          <p14:tracePt t="28102" x="5334000" y="2371725"/>
          <p14:tracePt t="28109" x="5334000" y="2379663"/>
          <p14:tracePt t="28128" x="5334000" y="2389188"/>
          <p14:tracePt t="28157" x="5334000" y="2398713"/>
          <p14:tracePt t="28366" x="5334000" y="2408238"/>
          <p14:tracePt t="28829" x="5334000" y="2398713"/>
          <p14:tracePt t="28837" x="5341938" y="2398713"/>
          <p14:tracePt t="28861" x="5351463" y="2389188"/>
          <p14:tracePt t="28877" x="5351463" y="2379663"/>
          <p14:tracePt t="28885" x="5351463" y="2371725"/>
          <p14:tracePt t="28901" x="5351463" y="2362200"/>
          <p14:tracePt t="28910" x="5351463" y="2352675"/>
          <p14:tracePt t="28917" x="5360988" y="2343150"/>
          <p14:tracePt t="29103" x="5368925" y="2335213"/>
          <p14:tracePt t="29167" x="5368925" y="2352675"/>
          <p14:tracePt t="29183" x="5368925" y="2362200"/>
          <p14:tracePt t="29191" x="5368925" y="2371725"/>
          <p14:tracePt t="29198" x="5368925" y="2379663"/>
          <p14:tracePt t="29205" x="5368925" y="2398713"/>
          <p14:tracePt t="29229" x="5368925" y="2408238"/>
          <p14:tracePt t="29245" x="5368925" y="2416175"/>
          <p14:tracePt t="29271" x="5368925" y="2435225"/>
          <p14:tracePt t="29291" x="5368925" y="2444750"/>
          <p14:tracePt t="29325" x="5360988" y="2462213"/>
          <p14:tracePt t="29351" x="5351463" y="2471738"/>
          <p14:tracePt t="29389" x="5341938" y="2481263"/>
          <p14:tracePt t="29430" x="5334000" y="2489200"/>
          <p14:tracePt t="29454" x="5334000" y="2498725"/>
          <p14:tracePt t="29479" x="5324475" y="2525713"/>
          <p14:tracePt t="29917" x="5324475" y="2517775"/>
          <p14:tracePt t="29998" x="5324475" y="2498725"/>
          <p14:tracePt t="30071" x="5324475" y="2489200"/>
          <p14:tracePt t="30101" x="5324475" y="2481263"/>
          <p14:tracePt t="30149" x="5324475" y="2471738"/>
          <p14:tracePt t="30165" x="5324475" y="2462213"/>
          <p14:tracePt t="30191" x="5324475" y="2452688"/>
          <p14:tracePt t="30212" x="5324475" y="2444750"/>
          <p14:tracePt t="30221" x="5334000" y="2435225"/>
          <p14:tracePt t="30229" x="5341938" y="2425700"/>
          <p14:tracePt t="30237" x="5341938" y="2416175"/>
          <p14:tracePt t="30245" x="5341938" y="2408238"/>
          <p14:tracePt t="30255" x="5351463" y="2398713"/>
          <p14:tracePt t="30287" x="5351463" y="2379663"/>
          <p14:tracePt t="30327" x="5351463" y="2371725"/>
          <p14:tracePt t="30811" x="5351463" y="2362200"/>
          <p14:tracePt t="30816" x="5341938" y="2371725"/>
          <p14:tracePt t="30830" x="5324475" y="2398713"/>
          <p14:tracePt t="30838" x="5314950" y="2416175"/>
          <p14:tracePt t="30846" x="5305425" y="2425700"/>
          <p14:tracePt t="30853" x="5287963" y="2444750"/>
          <p14:tracePt t="30861" x="5278438" y="2452688"/>
          <p14:tracePt t="30869" x="5260975" y="2471738"/>
          <p14:tracePt t="30877" x="5241925" y="2489200"/>
          <p14:tracePt t="30886" x="5232400" y="2508250"/>
          <p14:tracePt t="30894" x="5214938" y="2525713"/>
          <p14:tracePt t="30901" x="5205413" y="2535238"/>
          <p14:tracePt t="30909" x="5195888" y="2554288"/>
          <p14:tracePt t="30917" x="5187950" y="2562225"/>
          <p14:tracePt t="30925" x="5159375" y="2598738"/>
          <p14:tracePt t="30933" x="5151438" y="2617788"/>
          <p14:tracePt t="30944" x="5132388" y="2644775"/>
          <p14:tracePt t="30949" x="5105400" y="2654300"/>
          <p14:tracePt t="30962" x="5086350" y="2690813"/>
          <p14:tracePt t="30965" x="5068888" y="2717800"/>
          <p14:tracePt t="30973" x="5059363" y="2735263"/>
          <p14:tracePt t="30981" x="5041900" y="2754313"/>
          <p14:tracePt t="30989" x="5014913" y="2800350"/>
          <p14:tracePt t="30997" x="4995863" y="2827338"/>
          <p14:tracePt t="31008" x="4995863" y="2844800"/>
          <p14:tracePt t="31013" x="4986338" y="2881313"/>
          <p14:tracePt t="31021" x="4968875" y="2909888"/>
          <p14:tracePt t="31029" x="4949825" y="2927350"/>
          <p14:tracePt t="31038" x="4941888" y="2954338"/>
          <p14:tracePt t="31045" x="4905375" y="3000375"/>
          <p14:tracePt t="31053" x="4895850" y="3009900"/>
          <p14:tracePt t="31061" x="4886325" y="3046413"/>
          <p14:tracePt t="31070" x="4849813" y="3090863"/>
          <p14:tracePt t="31077" x="4849813" y="3127375"/>
          <p14:tracePt t="31086" x="4840288" y="3182938"/>
          <p14:tracePt t="31094" x="4840288" y="3273425"/>
          <p14:tracePt t="31101" x="4840288" y="3346450"/>
          <p14:tracePt t="31110" x="4840288" y="3419475"/>
          <p14:tracePt t="31128" x="4859338" y="3556000"/>
          <p14:tracePt t="31133" x="4868863" y="3648075"/>
          <p14:tracePt t="31143" x="4868863" y="3711575"/>
          <p14:tracePt t="31150" x="4868863" y="3767138"/>
          <p14:tracePt t="31164" x="4886325" y="3821113"/>
          <p14:tracePt t="31165" x="4886325" y="3848100"/>
          <p14:tracePt t="31173" x="4895850" y="3911600"/>
          <p14:tracePt t="31181" x="4895850" y="3940175"/>
          <p14:tracePt t="31189" x="4895850" y="3967163"/>
          <p14:tracePt t="31197" x="4895850" y="3994150"/>
          <p14:tracePt t="31205" x="4895850" y="4021138"/>
          <p14:tracePt t="31213" x="4895850" y="4040188"/>
          <p14:tracePt t="31221" x="4895850" y="4076700"/>
          <p14:tracePt t="31237" x="4913313" y="4094163"/>
          <p14:tracePt t="31245" x="4913313" y="4113213"/>
          <p14:tracePt t="31254" x="4922838" y="4149725"/>
          <p14:tracePt t="31269" x="4922838" y="4176713"/>
          <p14:tracePt t="31277" x="4922838" y="4195763"/>
          <p14:tracePt t="31285" x="4922838" y="4213225"/>
          <p14:tracePt t="31294" x="4922838" y="4232275"/>
          <p14:tracePt t="31301" x="4932363" y="4232275"/>
          <p14:tracePt t="31309" x="4932363" y="4268788"/>
          <p14:tracePt t="31318" x="4932363" y="4276725"/>
          <p14:tracePt t="31326" x="4932363" y="4303713"/>
          <p14:tracePt t="31333" x="4932363" y="4313238"/>
          <p14:tracePt t="31342" x="4932363" y="4340225"/>
          <p14:tracePt t="31351" x="4932363" y="4359275"/>
          <p14:tracePt t="31358" x="4932363" y="4368800"/>
          <p14:tracePt t="31365" x="4932363" y="4376738"/>
          <p14:tracePt t="31373" x="4932363" y="4386263"/>
          <p14:tracePt t="31389" x="4932363" y="4395788"/>
          <p14:tracePt t="31397" x="4932363" y="4405313"/>
          <p14:tracePt t="31622" x="4932363" y="4395788"/>
          <p14:tracePt t="31631" x="4932363" y="4368800"/>
          <p14:tracePt t="31637" x="4932363" y="4322763"/>
          <p14:tracePt t="31646" x="4932363" y="4268788"/>
          <p14:tracePt t="31654" x="4932363" y="4213225"/>
          <p14:tracePt t="31662" x="4913313" y="4159250"/>
          <p14:tracePt t="31669" x="4886325" y="4076700"/>
          <p14:tracePt t="31677" x="4876800" y="3994150"/>
          <p14:tracePt t="31685" x="4849813" y="3921125"/>
          <p14:tracePt t="31693" x="4822825" y="3784600"/>
          <p14:tracePt t="31703" x="4776788" y="3694113"/>
          <p14:tracePt t="31710" x="4749800" y="3575050"/>
          <p14:tracePt t="31719" x="4703763" y="3482975"/>
          <p14:tracePt t="31727" x="4676775" y="3402013"/>
          <p14:tracePt t="31736" x="4640263" y="3302000"/>
          <p14:tracePt t="31743" x="4613275" y="3236913"/>
          <p14:tracePt t="31749" x="4576763" y="3173413"/>
          <p14:tracePt t="31757" x="4567238" y="3146425"/>
          <p14:tracePt t="31766" x="4557713" y="3090863"/>
          <p14:tracePt t="31774" x="4540250" y="3046413"/>
          <p14:tracePt t="31782" x="4540250" y="3036888"/>
          <p14:tracePt t="31790" x="4530725" y="3027363"/>
          <p14:tracePt t="31798" x="4513263" y="2990850"/>
          <p14:tracePt t="31814" x="4513263" y="2973388"/>
          <p14:tracePt t="31833" x="4513263" y="2963863"/>
          <p14:tracePt t="31838" x="4513263" y="2954338"/>
          <p14:tracePt t="31849" x="4513263" y="2936875"/>
          <p14:tracePt t="31863" x="4503738" y="2927350"/>
          <p14:tracePt t="31885" x="4503738" y="2917825"/>
          <p14:tracePt t="32015" x="4494213" y="2909888"/>
          <p14:tracePt t="32031" x="4484688" y="2909888"/>
          <p14:tracePt t="32087" x="4484688" y="2917825"/>
          <p14:tracePt t="32103" x="4494213" y="2917825"/>
          <p14:tracePt t="32110" x="4521200" y="2917825"/>
          <p14:tracePt t="32119" x="4549775" y="2917825"/>
          <p14:tracePt t="32131" x="4557713" y="2909888"/>
          <p14:tracePt t="32133" x="4576763" y="2900363"/>
          <p14:tracePt t="32143" x="4594225" y="2881313"/>
          <p14:tracePt t="32149" x="4613275" y="2863850"/>
          <p14:tracePt t="32157" x="4630738" y="2854325"/>
          <p14:tracePt t="32165" x="4640263" y="2844800"/>
          <p14:tracePt t="32173" x="4649788" y="2836863"/>
          <p14:tracePt t="32181" x="4659313" y="2827338"/>
          <p14:tracePt t="32221" x="4667250" y="2817813"/>
          <p14:tracePt t="32293" x="4686300" y="2817813"/>
          <p14:tracePt t="32338" x="4695825" y="2817813"/>
          <p14:tracePt t="32344" x="4703763" y="2827338"/>
          <p14:tracePt t="32357" x="4703763" y="2844800"/>
          <p14:tracePt t="32361" x="4703763" y="2881313"/>
          <p14:tracePt t="32366" x="4713288" y="2900363"/>
          <p14:tracePt t="32373" x="4713288" y="2909888"/>
          <p14:tracePt t="32382" x="4713288" y="2927350"/>
          <p14:tracePt t="32389" x="4713288" y="2973388"/>
          <p14:tracePt t="32397" x="4722813" y="2982913"/>
          <p14:tracePt t="32405" x="4722813" y="3000375"/>
          <p14:tracePt t="32413" x="4722813" y="3009900"/>
          <p14:tracePt t="32421" x="4722813" y="3027363"/>
          <p14:tracePt t="32429" x="4740275" y="3054350"/>
          <p14:tracePt t="32445" x="4749800" y="3063875"/>
          <p14:tracePt t="32453" x="4749800" y="3073400"/>
          <p14:tracePt t="32461" x="4749800" y="3090863"/>
          <p14:tracePt t="32469" x="4759325" y="3109913"/>
          <p14:tracePt t="32477" x="4767263" y="3119438"/>
          <p14:tracePt t="32485" x="4776788" y="3146425"/>
          <p14:tracePt t="32493" x="4776788" y="3155950"/>
          <p14:tracePt t="32501" x="4786313" y="3155950"/>
          <p14:tracePt t="32510" x="4795838" y="3173413"/>
          <p14:tracePt t="32517" x="4803775" y="3182938"/>
          <p14:tracePt t="32526" x="4813300" y="3192463"/>
          <p14:tracePt t="32533" x="4822825" y="3200400"/>
          <p14:tracePt t="32551" x="4832350" y="3209925"/>
          <p14:tracePt t="32566" x="4840288" y="3219450"/>
          <p14:tracePt t="32574" x="4859338" y="3236913"/>
          <p14:tracePt t="32590" x="4868863" y="3236913"/>
          <p14:tracePt t="32605" x="4876800" y="3236913"/>
          <p14:tracePt t="32613" x="4886325" y="3236913"/>
          <p14:tracePt t="32621" x="4895850" y="3236913"/>
          <p14:tracePt t="32631" x="4905375" y="3236913"/>
          <p14:tracePt t="32645" x="4913313" y="3236913"/>
          <p14:tracePt t="32653" x="4922838" y="3236913"/>
          <p14:tracePt t="32661" x="4932363" y="3236913"/>
          <p14:tracePt t="32669" x="4941888" y="3236913"/>
          <p14:tracePt t="32685" x="4949825" y="3236913"/>
          <p14:tracePt t="32717" x="4968875" y="3236913"/>
          <p14:tracePt t="32734" x="4978400" y="3236913"/>
          <p14:tracePt t="32751" x="4995863" y="3236913"/>
          <p14:tracePt t="32805" x="5005388" y="3236913"/>
          <p14:tracePt t="32829" x="5014913" y="3246438"/>
          <p14:tracePt t="32837" x="5022850" y="3255963"/>
          <p14:tracePt t="32845" x="5032375" y="3282950"/>
          <p14:tracePt t="32861" x="5041900" y="3309938"/>
          <p14:tracePt t="32869" x="5041900" y="3319463"/>
          <p14:tracePt t="32877" x="5049838" y="3328988"/>
          <p14:tracePt t="32886" x="5049838" y="3355975"/>
          <p14:tracePt t="32894" x="5068888" y="3375025"/>
          <p14:tracePt t="32902" x="5078413" y="3382963"/>
          <p14:tracePt t="32912" x="5078413" y="3392488"/>
          <p14:tracePt t="32927" x="5078413" y="3402013"/>
          <p14:tracePt t="32933" x="5078413" y="3411538"/>
          <p14:tracePt t="33135" x="5078413" y="3402013"/>
          <p14:tracePt t="33167" x="5078413" y="3392488"/>
          <p14:tracePt t="33191" x="5078413" y="3375025"/>
          <p14:tracePt t="33223" x="5078413" y="3365500"/>
          <p14:tracePt t="33261" x="5078413" y="3355975"/>
          <p14:tracePt t="33277" x="5078413" y="3338513"/>
          <p14:tracePt t="33286" x="5086350" y="3328988"/>
          <p14:tracePt t="33293" x="5095875" y="3319463"/>
          <p14:tracePt t="33301" x="5105400" y="3309938"/>
          <p14:tracePt t="33319" x="5114925" y="3302000"/>
          <p14:tracePt t="33333" x="5114925" y="3292475"/>
          <p14:tracePt t="33342" x="5122863" y="3282950"/>
          <p14:tracePt t="33358" x="5122863" y="3273425"/>
          <p14:tracePt t="33365" x="5132388" y="3265488"/>
          <p14:tracePt t="33613" x="5141913" y="3265488"/>
          <p14:tracePt t="33637" x="5141913" y="3273425"/>
          <p14:tracePt t="33671" x="5141913" y="3282950"/>
          <p14:tracePt t="33742" x="5141913" y="3292475"/>
          <p14:tracePt t="33765" x="5159375" y="3292475"/>
          <p14:tracePt t="33773" x="5178425" y="3282950"/>
          <p14:tracePt t="33781" x="5195888" y="3273425"/>
          <p14:tracePt t="33789" x="5205413" y="3273425"/>
          <p14:tracePt t="33797" x="5241925" y="3265488"/>
          <p14:tracePt t="33805" x="5251450" y="3265488"/>
          <p14:tracePt t="33814" x="5287963" y="3255963"/>
          <p14:tracePt t="33823" x="5297488" y="3246438"/>
          <p14:tracePt t="33830" x="5314950" y="3246438"/>
          <p14:tracePt t="33847" x="5324475" y="3246438"/>
          <p14:tracePt t="33857" x="5334000" y="3246438"/>
          <p14:tracePt t="33873" x="5351463" y="3246438"/>
          <p14:tracePt t="33879" x="5360988" y="3246438"/>
          <p14:tracePt t="33893" x="5378450" y="3255963"/>
          <p14:tracePt t="33901" x="5387975" y="3265488"/>
          <p14:tracePt t="33925" x="5405438" y="3282950"/>
          <p14:tracePt t="33941" x="5405438" y="3292475"/>
          <p14:tracePt t="33959" x="5405438" y="3309938"/>
          <p14:tracePt t="33973" x="5405438" y="3319463"/>
          <p14:tracePt t="33997" x="5405438" y="3328988"/>
          <p14:tracePt t="34045" x="5405438" y="3338513"/>
          <p14:tracePt t="34259" x="5405438" y="3328988"/>
          <p14:tracePt t="34279" x="5434013" y="3328988"/>
          <p14:tracePt t="34289" x="5461000" y="3328988"/>
          <p14:tracePt t="34293" x="5507038" y="3328988"/>
          <p14:tracePt t="34301" x="5543550" y="3328988"/>
          <p14:tracePt t="34309" x="5597525" y="3328988"/>
          <p14:tracePt t="34317" x="5643563" y="3328988"/>
          <p14:tracePt t="34326" x="5697538" y="3328988"/>
          <p14:tracePt t="34335" x="5716588" y="3328988"/>
          <p14:tracePt t="34342" x="5770563" y="3328988"/>
          <p14:tracePt t="34349" x="5807075" y="3328988"/>
          <p14:tracePt t="34359" x="5853113" y="3328988"/>
          <p14:tracePt t="34367" x="5880100" y="3338513"/>
          <p14:tracePt t="34373" x="5916613" y="3338513"/>
          <p14:tracePt t="34381" x="5953125" y="3338513"/>
          <p14:tracePt t="34389" x="5962650" y="3338513"/>
          <p14:tracePt t="34397" x="5972175" y="3346450"/>
          <p14:tracePt t="34405" x="6007100" y="3346450"/>
          <p14:tracePt t="34421" x="6035675" y="3365500"/>
          <p14:tracePt t="34429" x="6053138" y="3365500"/>
          <p14:tracePt t="34437" x="6062663" y="3365500"/>
          <p14:tracePt t="34445" x="6089650" y="3365500"/>
          <p14:tracePt t="34453" x="6099175" y="3365500"/>
          <p14:tracePt t="34461" x="6108700" y="3365500"/>
          <p14:tracePt t="34469" x="6126163" y="3365500"/>
          <p14:tracePt t="34509" x="6135688" y="3365500"/>
          <p14:tracePt t="34637" x="6126163" y="3365500"/>
          <p14:tracePt t="34645" x="6080125" y="3365500"/>
          <p14:tracePt t="34653" x="6053138" y="3365500"/>
          <p14:tracePt t="34662" x="5999163" y="3355975"/>
          <p14:tracePt t="34669" x="5962650" y="3355975"/>
          <p14:tracePt t="34677" x="5907088" y="3338513"/>
          <p14:tracePt t="34686" x="5870575" y="3338513"/>
          <p14:tracePt t="34694" x="5797550" y="3319463"/>
          <p14:tracePt t="34702" x="5780088" y="3319463"/>
          <p14:tracePt t="34715" x="5753100" y="3319463"/>
          <p14:tracePt t="34717" x="5724525" y="3319463"/>
          <p14:tracePt t="34727" x="5707063" y="3309938"/>
          <p14:tracePt t="34733" x="5688013" y="3309938"/>
          <p14:tracePt t="34743" x="5680075" y="3302000"/>
          <p14:tracePt t="34749" x="5670550" y="3302000"/>
          <p14:tracePt t="34758" x="5661025" y="3292475"/>
          <p14:tracePt t="35152" x="5680075" y="3292475"/>
          <p14:tracePt t="35159" x="5716588" y="3292475"/>
          <p14:tracePt t="35166" x="5770563" y="3292475"/>
          <p14:tracePt t="35174" x="5870575" y="3292475"/>
          <p14:tracePt t="35182" x="5943600" y="3292475"/>
          <p14:tracePt t="35191" x="6016625" y="3292475"/>
          <p14:tracePt t="35199" x="6089650" y="3292475"/>
          <p14:tracePt t="35206" x="6162675" y="3292475"/>
          <p14:tracePt t="35215" x="6235700" y="3292475"/>
          <p14:tracePt t="35222" x="6308725" y="3292475"/>
          <p14:tracePt t="35230" x="6381750" y="3292475"/>
          <p14:tracePt t="35240" x="6418263" y="3292475"/>
          <p14:tracePt t="35248" x="6472238" y="3292475"/>
          <p14:tracePt t="35254" x="6508750" y="3292475"/>
          <p14:tracePt t="35261" x="6518275" y="3292475"/>
          <p14:tracePt t="35269" x="6537325" y="3292475"/>
          <p14:tracePt t="35285" x="6545263" y="3292475"/>
          <p14:tracePt t="35415" x="6537325" y="3292475"/>
          <p14:tracePt t="35423" x="6508750" y="3292475"/>
          <p14:tracePt t="35434" x="6464300" y="3292475"/>
          <p14:tracePt t="35439" x="6427788" y="3292475"/>
          <p14:tracePt t="35447" x="6381750" y="3292475"/>
          <p14:tracePt t="35454" x="6326188" y="3265488"/>
          <p14:tracePt t="35463" x="6281738" y="3265488"/>
          <p14:tracePt t="35469" x="6245225" y="3255963"/>
          <p14:tracePt t="35477" x="6189663" y="3255963"/>
          <p14:tracePt t="35485" x="6153150" y="3246438"/>
          <p14:tracePt t="35493" x="6116638" y="3246438"/>
          <p14:tracePt t="35501" x="6080125" y="3236913"/>
          <p14:tracePt t="35509" x="6043613" y="3236913"/>
          <p14:tracePt t="35517" x="6016625" y="3219450"/>
          <p14:tracePt t="35525" x="5999163" y="3209925"/>
          <p14:tracePt t="35533" x="5980113" y="3209925"/>
          <p14:tracePt t="35542" x="5972175" y="3209925"/>
          <p14:tracePt t="35549" x="5943600" y="3209925"/>
          <p14:tracePt t="35558" x="5935663" y="3209925"/>
          <p14:tracePt t="35565" x="5926138" y="3209925"/>
          <p14:tracePt t="35574" x="5907088" y="3209925"/>
          <p14:tracePt t="35589" x="5889625" y="3209925"/>
          <p14:tracePt t="35597" x="5870575" y="3209925"/>
          <p14:tracePt t="35606" x="5853113" y="3209925"/>
          <p14:tracePt t="35614" x="5843588" y="3209925"/>
          <p14:tracePt t="35622" x="5826125" y="3200400"/>
          <p14:tracePt t="35630" x="5816600" y="3192463"/>
          <p14:tracePt t="35637" x="5797550" y="3182938"/>
          <p14:tracePt t="35647" x="5789613" y="3163888"/>
          <p14:tracePt t="35653" x="5770563" y="3136900"/>
          <p14:tracePt t="35661" x="5761038" y="3100388"/>
          <p14:tracePt t="35669" x="5753100" y="3073400"/>
          <p14:tracePt t="35677" x="5743575" y="3027363"/>
          <p14:tracePt t="35686" x="5743575" y="3017838"/>
          <p14:tracePt t="35694" x="5734050" y="2973388"/>
          <p14:tracePt t="35702" x="5724525" y="2963863"/>
          <p14:tracePt t="35716" x="5724525" y="2954338"/>
          <p14:tracePt t="35717" x="5724525" y="2927350"/>
          <p14:tracePt t="35734" x="5724525" y="2917825"/>
          <p14:tracePt t="35791" x="5716588" y="2909888"/>
          <p14:tracePt t="35846" x="5707063" y="2927350"/>
          <p14:tracePt t="35872" x="5707063" y="2936875"/>
          <p14:tracePt t="35879" x="5697538" y="2946400"/>
          <p14:tracePt t="35887" x="5697538" y="2954338"/>
          <p14:tracePt t="35902" x="5697538" y="2963863"/>
          <p14:tracePt t="35927" x="5697538" y="2973388"/>
          <p14:tracePt t="36095" x="5680075" y="2982913"/>
          <p14:tracePt t="36129" x="5670550" y="2982913"/>
          <p14:tracePt t="36136" x="5670550" y="2990850"/>
          <p14:tracePt t="36142" x="5670550" y="3000375"/>
          <p14:tracePt t="36149" x="5661025" y="3017838"/>
          <p14:tracePt t="36158" x="5643563" y="3036888"/>
          <p14:tracePt t="36165" x="5643563" y="3046413"/>
          <p14:tracePt t="36173" x="5634038" y="3063875"/>
          <p14:tracePt t="36183" x="5634038" y="3082925"/>
          <p14:tracePt t="36189" x="5624513" y="3090863"/>
          <p14:tracePt t="36197" x="5624513" y="3100388"/>
          <p14:tracePt t="36205" x="5624513" y="3119438"/>
          <p14:tracePt t="36214" x="5616575" y="3136900"/>
          <p14:tracePt t="36223" x="5588000" y="3173413"/>
          <p14:tracePt t="36231" x="5588000" y="3182938"/>
          <p14:tracePt t="36239" x="5588000" y="3192463"/>
          <p14:tracePt t="36247" x="5580063" y="3228975"/>
          <p14:tracePt t="36254" x="5580063" y="3246438"/>
          <p14:tracePt t="36263" x="5580063" y="3282950"/>
          <p14:tracePt t="36273" x="5580063" y="3328988"/>
          <p14:tracePt t="36277" x="5570538" y="3365500"/>
          <p14:tracePt t="36285" x="5570538" y="3411538"/>
          <p14:tracePt t="36293" x="5561013" y="3446463"/>
          <p14:tracePt t="36303" x="5561013" y="3492500"/>
          <p14:tracePt t="36310" x="5561013" y="3529013"/>
          <p14:tracePt t="36317" x="5561013" y="3584575"/>
          <p14:tracePt t="36325" x="5561013" y="3621088"/>
          <p14:tracePt t="36334" x="5561013" y="3657600"/>
          <p14:tracePt t="36344" x="5561013" y="3675063"/>
          <p14:tracePt t="36351" x="5561013" y="3694113"/>
          <p14:tracePt t="36358" x="5561013" y="3702050"/>
          <p14:tracePt t="36559" x="5551488" y="3694113"/>
          <p14:tracePt t="36575" x="5543550" y="3694113"/>
          <p14:tracePt t="36582" x="5543550" y="3702050"/>
          <p14:tracePt t="36608" x="5543550" y="3721100"/>
          <p14:tracePt t="36623" x="5534025" y="3738563"/>
          <p14:tracePt t="36638" x="5534025" y="3757613"/>
          <p14:tracePt t="36653" x="5534025" y="3767138"/>
          <p14:tracePt t="36709" x="5534025" y="3757613"/>
          <p14:tracePt t="36717" x="5534025" y="3721100"/>
          <p14:tracePt t="36727" x="5534025" y="3675063"/>
          <p14:tracePt t="36733" x="5534025" y="3638550"/>
          <p14:tracePt t="36744" x="5543550" y="3602038"/>
          <p14:tracePt t="36749" x="5543550" y="3575050"/>
          <p14:tracePt t="36758" x="5551488" y="3538538"/>
          <p14:tracePt t="36765" x="5551488" y="3519488"/>
          <p14:tracePt t="36773" x="5551488" y="3465513"/>
          <p14:tracePt t="36782" x="5561013" y="3419475"/>
          <p14:tracePt t="36790" x="5561013" y="3392488"/>
          <p14:tracePt t="36798" x="5570538" y="3375025"/>
          <p14:tracePt t="36810" x="5570538" y="3355975"/>
          <p14:tracePt t="36813" x="5570538" y="3338513"/>
          <p14:tracePt t="36821" x="5570538" y="3328988"/>
          <p14:tracePt t="36829" x="5570538" y="3319463"/>
          <p14:tracePt t="36917" x="5570538" y="3328988"/>
          <p14:tracePt t="36943" x="5570538" y="3338513"/>
          <p14:tracePt t="37047" x="5570538" y="3328988"/>
          <p14:tracePt t="37056" x="5570538" y="3319463"/>
          <p14:tracePt t="37061" x="5570538" y="3292475"/>
          <p14:tracePt t="37069" x="5570538" y="3282950"/>
          <p14:tracePt t="37077" x="5570538" y="3246438"/>
          <p14:tracePt t="37085" x="5570538" y="3228975"/>
          <p14:tracePt t="37093" x="5597525" y="3192463"/>
          <p14:tracePt t="37110" x="5597525" y="3173413"/>
          <p14:tracePt t="37120" x="5597525" y="3155950"/>
          <p14:tracePt t="37132" x="5607050" y="3136900"/>
          <p14:tracePt t="37147" x="5607050" y="3127375"/>
          <p14:tracePt t="37167" x="5607050" y="3109913"/>
          <p14:tracePt t="37327" x="5597525" y="3119438"/>
          <p14:tracePt t="37343" x="5588000" y="3119438"/>
          <p14:tracePt t="37353" x="5551488" y="3136900"/>
          <p14:tracePt t="37359" x="5543550" y="3136900"/>
          <p14:tracePt t="37366" x="5514975" y="3146425"/>
          <p14:tracePt t="37377" x="5497513" y="3146425"/>
          <p14:tracePt t="37381" x="5461000" y="3146425"/>
          <p14:tracePt t="37389" x="5414963" y="3155950"/>
          <p14:tracePt t="37397" x="5341938" y="3155950"/>
          <p14:tracePt t="37405" x="5268913" y="3155950"/>
          <p14:tracePt t="37413" x="5141913" y="3173413"/>
          <p14:tracePt t="37421" x="5014913" y="3173413"/>
          <p14:tracePt t="37431" x="4905375" y="3173413"/>
          <p14:tracePt t="37437" x="4776788" y="3173413"/>
          <p14:tracePt t="37445" x="4630738" y="3173413"/>
          <p14:tracePt t="37453" x="4494213" y="3200400"/>
          <p14:tracePt t="37461" x="4384675" y="3209925"/>
          <p14:tracePt t="37469" x="4294188" y="3228975"/>
          <p14:tracePt t="37477" x="4194175" y="3236913"/>
          <p14:tracePt t="37485" x="4102100" y="3236913"/>
          <p14:tracePt t="37493" x="4057650" y="3265488"/>
          <p14:tracePt t="37501" x="4002088" y="3273425"/>
          <p14:tracePt t="37510" x="3984625" y="3273425"/>
          <p14:tracePt t="37517" x="3956050" y="3282950"/>
          <p14:tracePt t="37525" x="3938588" y="3292475"/>
          <p14:tracePt t="37533" x="3911600" y="3309938"/>
          <p14:tracePt t="37549" x="3892550" y="3319463"/>
          <p14:tracePt t="37558" x="3892550" y="3328988"/>
          <p14:tracePt t="37565" x="3883025" y="3338513"/>
          <p14:tracePt t="37574" x="3856038" y="3346450"/>
          <p14:tracePt t="37581" x="3846513" y="3355975"/>
          <p14:tracePt t="37589" x="3838575" y="3365500"/>
          <p14:tracePt t="37605" x="3829050" y="3375025"/>
          <p14:tracePt t="37621" x="3810000" y="3382963"/>
          <p14:tracePt t="37630" x="3802063" y="3392488"/>
          <p14:tracePt t="37654" x="3802063" y="3402013"/>
          <p14:tracePt t="37678" x="3792538" y="3411538"/>
          <p14:tracePt t="37694" x="3775075" y="3429000"/>
          <p14:tracePt t="37713" x="3765550" y="3438525"/>
          <p14:tracePt t="37727" x="3756025" y="3446463"/>
          <p14:tracePt t="37742" x="3738563" y="3446463"/>
          <p14:tracePt t="37749" x="3719513" y="3446463"/>
          <p14:tracePt t="37758" x="3692525" y="3446463"/>
          <p14:tracePt t="37766" x="3665538" y="3455988"/>
          <p14:tracePt t="37779" x="3636963" y="3455988"/>
          <p14:tracePt t="37783" x="3619500" y="3455988"/>
          <p14:tracePt t="37791" x="3592513" y="3455988"/>
          <p14:tracePt t="37798" x="3546475" y="3465513"/>
          <p14:tracePt t="37812" x="3527425" y="3482975"/>
          <p14:tracePt t="37813" x="3500438" y="3482975"/>
          <p14:tracePt t="37822" x="3455988" y="3492500"/>
          <p14:tracePt t="37830" x="3436938" y="3492500"/>
          <p14:tracePt t="37838" x="3419475" y="3502025"/>
          <p14:tracePt t="37846" x="3390900" y="3511550"/>
          <p14:tracePt t="37854" x="3373438" y="3511550"/>
          <p14:tracePt t="37861" x="3346450" y="3519488"/>
          <p14:tracePt t="37869" x="3336925" y="3529013"/>
          <p14:tracePt t="37877" x="3309938" y="3538538"/>
          <p14:tracePt t="37885" x="3273425" y="3548063"/>
          <p14:tracePt t="37893" x="3244850" y="3556000"/>
          <p14:tracePt t="37901" x="3208338" y="3556000"/>
          <p14:tracePt t="37909" x="3163888" y="3584575"/>
          <p14:tracePt t="37917" x="3136900" y="3584575"/>
          <p14:tracePt t="37925" x="3100388" y="3584575"/>
          <p14:tracePt t="37933" x="3071813" y="3584575"/>
          <p14:tracePt t="37942" x="3044825" y="3584575"/>
          <p14:tracePt t="37949" x="3027363" y="3584575"/>
          <p14:tracePt t="37960" x="2998788" y="3584575"/>
          <p14:tracePt t="37965" x="2990850" y="3592513"/>
          <p14:tracePt t="37977" x="2962275" y="3592513"/>
          <p14:tracePt t="37981" x="2944813" y="3602038"/>
          <p14:tracePt t="37997" x="2925763" y="3611563"/>
          <p14:tracePt t="38005" x="2917825" y="3611563"/>
          <p14:tracePt t="38013" x="2898775" y="3621088"/>
          <p14:tracePt t="38037" x="2889250" y="3638550"/>
          <p14:tracePt t="38061" x="2881313" y="3648075"/>
          <p14:tracePt t="38591" x="2871788" y="3648075"/>
          <p14:tracePt t="38600" x="2862263" y="3648075"/>
          <p14:tracePt t="38607" x="2835275" y="3648075"/>
          <p14:tracePt t="38614" x="2817813" y="3657600"/>
          <p14:tracePt t="38621" x="2789238" y="3657600"/>
          <p14:tracePt t="38630" x="2781300" y="3657600"/>
          <p14:tracePt t="38638" x="2762250" y="3675063"/>
          <p14:tracePt t="38649" x="2744788" y="3675063"/>
          <p14:tracePt t="38653" x="2735263" y="3675063"/>
          <p14:tracePt t="38661" x="2716213" y="3675063"/>
          <p14:tracePt t="38678" x="2698750" y="3675063"/>
          <p14:tracePt t="38693" x="2679700" y="3684588"/>
          <p14:tracePt t="38833" x="2671763" y="3684588"/>
          <p14:tracePt t="38934" x="2662238" y="3684588"/>
          <p14:tracePt t="38949" x="2652713" y="3684588"/>
          <p14:tracePt t="38973" x="2643188" y="3684588"/>
          <p14:tracePt t="38981" x="2635250" y="3684588"/>
          <p14:tracePt t="38989" x="2616200" y="3684588"/>
          <p14:tracePt t="39005" x="2606675" y="3684588"/>
          <p14:tracePt t="39029" x="2598738" y="3684588"/>
          <p14:tracePt t="39046" x="2579688" y="3684588"/>
          <p14:tracePt t="39062" x="2570163" y="3684588"/>
          <p14:tracePt t="39087" x="2562225" y="3684588"/>
          <p14:tracePt t="39118" x="2552700" y="3684588"/>
          <p14:tracePt t="39126" x="2543175" y="3694113"/>
          <p14:tracePt t="39141" x="2533650" y="3711575"/>
          <p14:tracePt t="39191" x="2525713" y="3721100"/>
          <p14:tracePt t="39230" x="2525713" y="3730625"/>
          <p14:tracePt t="39533" x="2533650" y="3721100"/>
          <p14:tracePt t="39581" x="2533650" y="3711575"/>
          <p14:tracePt t="39597" x="2552700" y="3702050"/>
          <p14:tracePt t="39606" x="2562225" y="3694113"/>
          <p14:tracePt t="39622" x="2579688" y="3684588"/>
          <p14:tracePt t="39633" x="2589213" y="3684588"/>
          <p14:tracePt t="39638" x="2598738" y="3675063"/>
          <p14:tracePt t="39654" x="2616200" y="3665538"/>
          <p14:tracePt t="39670" x="2625725" y="3665538"/>
          <p14:tracePt t="39677" x="2635250" y="3657600"/>
          <p14:tracePt t="39685" x="2643188" y="3657600"/>
          <p14:tracePt t="39693" x="2671763" y="3638550"/>
          <p14:tracePt t="39701" x="2679700" y="3629025"/>
          <p14:tracePt t="39710" x="2708275" y="3621088"/>
          <p14:tracePt t="39717" x="2735263" y="3611563"/>
          <p14:tracePt t="39726" x="2781300" y="3592513"/>
          <p14:tracePt t="39733" x="2808288" y="3575050"/>
          <p14:tracePt t="39742" x="2871788" y="3556000"/>
          <p14:tracePt t="39749" x="2925763" y="3529013"/>
          <p14:tracePt t="39758" x="2990850" y="3519488"/>
          <p14:tracePt t="39765" x="3090863" y="3492500"/>
          <p14:tracePt t="39773" x="3163888" y="3465513"/>
          <p14:tracePt t="39781" x="3244850" y="3455988"/>
          <p14:tracePt t="39790" x="3317875" y="3429000"/>
          <p14:tracePt t="39797" x="3419475" y="3402013"/>
          <p14:tracePt t="39806" x="3490913" y="3375025"/>
          <p14:tracePt t="39814" x="3592513" y="3355975"/>
          <p14:tracePt t="39823" x="3656013" y="3319463"/>
          <p14:tracePt t="39832" x="3746500" y="3309938"/>
          <p14:tracePt t="39844" x="3810000" y="3292475"/>
          <p14:tracePt t="39847" x="3883025" y="3255963"/>
          <p14:tracePt t="39854" x="3948113" y="3246438"/>
          <p14:tracePt t="39864" x="4021138" y="3228975"/>
          <p14:tracePt t="39871" x="4102100" y="3192463"/>
          <p14:tracePt t="39881" x="4202113" y="3163888"/>
          <p14:tracePt t="39885" x="4284663" y="3109913"/>
          <p14:tracePt t="39893" x="4357688" y="3082925"/>
          <p14:tracePt t="39901" x="4440238" y="3046413"/>
          <p14:tracePt t="39909" x="4540250" y="3027363"/>
          <p14:tracePt t="39917" x="4613275" y="3000375"/>
          <p14:tracePt t="39927" x="4695825" y="2973388"/>
          <p14:tracePt t="39935" x="4749800" y="2963863"/>
          <p14:tracePt t="39944" x="4813300" y="2936875"/>
          <p14:tracePt t="39951" x="4859338" y="2927350"/>
          <p14:tracePt t="39966" x="4932363" y="2917825"/>
          <p14:tracePt t="39978" x="4959350" y="2909888"/>
          <p14:tracePt t="39981" x="4978400" y="2909888"/>
          <p14:tracePt t="39989" x="5005388" y="2909888"/>
          <p14:tracePt t="39997" x="5049838" y="2890838"/>
          <p14:tracePt t="40008" x="5068888" y="2890838"/>
          <p14:tracePt t="40013" x="5105400" y="2890838"/>
          <p14:tracePt t="40021" x="5151438" y="2890838"/>
          <p14:tracePt t="40029" x="5178425" y="2890838"/>
          <p14:tracePt t="40037" x="5214938" y="2890838"/>
          <p14:tracePt t="40045" x="5260975" y="2873375"/>
          <p14:tracePt t="40053" x="5305425" y="2863850"/>
          <p14:tracePt t="40061" x="5334000" y="2854325"/>
          <p14:tracePt t="40070" x="5360988" y="2854325"/>
          <p14:tracePt t="40077" x="5387975" y="2836863"/>
          <p14:tracePt t="40085" x="5397500" y="2827338"/>
          <p14:tracePt t="40093" x="5414963" y="2817813"/>
          <p14:tracePt t="40133" x="5424488" y="2808288"/>
          <p14:tracePt t="40421" x="5414963" y="2800350"/>
          <p14:tracePt t="40438" x="5414963" y="2790825"/>
          <p14:tracePt t="40447" x="5414963" y="2781300"/>
          <p14:tracePt t="40454" x="5414963" y="2763838"/>
          <p14:tracePt t="40464" x="5405438" y="2744788"/>
          <p14:tracePt t="40469" x="5405438" y="2735263"/>
          <p14:tracePt t="40477" x="5397500" y="2727325"/>
          <p14:tracePt t="40485" x="5397500" y="2717800"/>
          <p14:tracePt t="40638" x="5397500" y="2735263"/>
          <p14:tracePt t="40798" x="5405438" y="2735263"/>
          <p14:tracePt t="40821" x="5414963" y="2735263"/>
          <p14:tracePt t="40829" x="5424488" y="2735263"/>
          <p14:tracePt t="40845" x="5451475" y="2735263"/>
          <p14:tracePt t="40854" x="5461000" y="2744788"/>
          <p14:tracePt t="40863" x="5470525" y="2754313"/>
          <p14:tracePt t="40871" x="5470525" y="2763838"/>
          <p14:tracePt t="40878" x="5478463" y="2763838"/>
          <p14:tracePt t="40887" x="5487988" y="2771775"/>
          <p14:tracePt t="40902" x="5497513" y="2771775"/>
          <p14:tracePt t="40910" x="5507038" y="2771775"/>
          <p14:tracePt t="40926" x="5524500" y="2771775"/>
          <p14:tracePt t="41158" x="5497513" y="2781300"/>
          <p14:tracePt t="41166" x="5478463" y="2790825"/>
          <p14:tracePt t="41175" x="5441950" y="2800350"/>
          <p14:tracePt t="41183" x="5424488" y="2800350"/>
          <p14:tracePt t="41189" x="5387975" y="2800350"/>
          <p14:tracePt t="41197" x="5368925" y="2808288"/>
          <p14:tracePt t="41205" x="5351463" y="2808288"/>
          <p14:tracePt t="41213" x="5341938" y="2808288"/>
          <p14:tracePt t="41222" x="5334000" y="2808288"/>
          <p14:tracePt t="41230" x="5314950" y="2808288"/>
          <p14:tracePt t="41247" x="5305425" y="2808288"/>
          <p14:tracePt t="41274" x="5305425" y="2800350"/>
          <p14:tracePt t="41277" x="5297488" y="2790825"/>
          <p14:tracePt t="41286" x="5297488" y="2781300"/>
          <p14:tracePt t="41293" x="5287963" y="2763838"/>
          <p14:tracePt t="41309" x="5268913" y="2735263"/>
          <p14:tracePt t="41317" x="5268913" y="2727325"/>
          <p14:tracePt t="41325" x="5268913" y="2717800"/>
          <p14:tracePt t="41334" x="5260975" y="2708275"/>
          <p14:tracePt t="41341" x="5260975" y="2698750"/>
          <p14:tracePt t="41349" x="5251450" y="2681288"/>
          <p14:tracePt t="41358" x="5241925" y="2662238"/>
          <p14:tracePt t="41366" x="5241925" y="2654300"/>
          <p14:tracePt t="41381" x="5224463" y="2644775"/>
          <p14:tracePt t="41389" x="5224463" y="2635250"/>
          <p14:tracePt t="41405" x="5214938" y="2625725"/>
          <p14:tracePt t="41430" x="5205413" y="2617788"/>
          <p14:tracePt t="41469" x="5205413" y="2608263"/>
          <p14:tracePt t="41485" x="5195888" y="2608263"/>
          <p14:tracePt t="41502" x="5187950" y="2598738"/>
          <p14:tracePt t="41509" x="5178425" y="2589213"/>
          <p14:tracePt t="41525" x="5168900" y="2589213"/>
          <p14:tracePt t="41542" x="5168900" y="2581275"/>
          <p14:tracePt t="41552" x="5159375" y="2571750"/>
          <p14:tracePt t="41560" x="5151438" y="2554288"/>
          <p14:tracePt t="41566" x="5151438" y="2544763"/>
          <p14:tracePt t="41586" x="5151438" y="2535238"/>
          <p14:tracePt t="41589" x="5141913" y="2517775"/>
          <p14:tracePt t="41606" x="5141913" y="2508250"/>
          <p14:tracePt t="41614" x="5141913" y="2498725"/>
          <p14:tracePt t="41622" x="5141913" y="2481263"/>
          <p14:tracePt t="41638" x="5141913" y="2471738"/>
          <p14:tracePt t="41663" x="5141913" y="2462213"/>
          <p14:tracePt t="41670" x="5141913" y="2444750"/>
          <p14:tracePt t="41686" x="5151438" y="2435225"/>
          <p14:tracePt t="41695" x="5159375" y="2425700"/>
          <p14:tracePt t="41702" x="5178425" y="2408238"/>
          <p14:tracePt t="41712" x="5195888" y="2408238"/>
          <p14:tracePt t="41717" x="5214938" y="2389188"/>
          <p14:tracePt t="41725" x="5232400" y="2379663"/>
          <p14:tracePt t="41735" x="5297488" y="2343150"/>
          <p14:tracePt t="41746" x="5297488" y="2335213"/>
          <p14:tracePt t="41749" x="5324475" y="2325688"/>
          <p14:tracePt t="41757" x="5334000" y="2325688"/>
          <p14:tracePt t="41765" x="5368925" y="2316163"/>
          <p14:tracePt t="41775" x="5378450" y="2316163"/>
          <p14:tracePt t="41781" x="5387975" y="2316163"/>
          <p14:tracePt t="41790" x="5414963" y="2306638"/>
          <p14:tracePt t="41797" x="5451475" y="2306638"/>
          <p14:tracePt t="41805" x="5487988" y="2298700"/>
          <p14:tracePt t="41813" x="5514975" y="2289175"/>
          <p14:tracePt t="41821" x="5534025" y="2289175"/>
          <p14:tracePt t="41829" x="5570538" y="2279650"/>
          <p14:tracePt t="41838" x="5580063" y="2279650"/>
          <p14:tracePt t="41846" x="5607050" y="2279650"/>
          <p14:tracePt t="41856" x="5624513" y="2279650"/>
          <p14:tracePt t="41862" x="5643563" y="2279650"/>
          <p14:tracePt t="41871" x="5653088" y="2279650"/>
          <p14:tracePt t="41882" x="5688013" y="2279650"/>
          <p14:tracePt t="41885" x="5697538" y="2279650"/>
          <p14:tracePt t="41893" x="5707063" y="2279650"/>
          <p14:tracePt t="41909" x="5716588" y="2279650"/>
          <p14:tracePt t="41917" x="5734050" y="2289175"/>
          <p14:tracePt t="41927" x="5743575" y="2298700"/>
          <p14:tracePt t="41933" x="5753100" y="2298700"/>
          <p14:tracePt t="41941" x="5761038" y="2306638"/>
          <p14:tracePt t="41950" x="5770563" y="2325688"/>
          <p14:tracePt t="41960" x="5780088" y="2335213"/>
          <p14:tracePt t="41965" x="5789613" y="2343150"/>
          <p14:tracePt t="41976" x="5789613" y="2352675"/>
          <p14:tracePt t="41981" x="5797550" y="2371725"/>
          <p14:tracePt t="41997" x="5807075" y="2389188"/>
          <p14:tracePt t="42005" x="5807075" y="2408238"/>
          <p14:tracePt t="42029" x="5807075" y="2416175"/>
          <p14:tracePt t="42037" x="5826125" y="2444750"/>
          <p14:tracePt t="42053" x="5826125" y="2452688"/>
          <p14:tracePt t="42061" x="5826125" y="2462213"/>
          <p14:tracePt t="42069" x="5826125" y="2481263"/>
          <p14:tracePt t="42095" x="5826125" y="2489200"/>
          <p14:tracePt t="42111" x="5826125" y="2498725"/>
          <p14:tracePt t="42135" x="5826125" y="2517775"/>
          <p14:tracePt t="42152" x="5826125" y="2525713"/>
          <p14:tracePt t="42157" x="5826125" y="2535238"/>
          <p14:tracePt t="42174" x="5826125" y="2544763"/>
          <p14:tracePt t="42181" x="5826125" y="2554288"/>
          <p14:tracePt t="42189" x="5816600" y="2571750"/>
          <p14:tracePt t="42205" x="5816600" y="2581275"/>
          <p14:tracePt t="42221" x="5816600" y="2598738"/>
          <p14:tracePt t="42229" x="5816600" y="2617788"/>
          <p14:tracePt t="42238" x="5807075" y="2625725"/>
          <p14:tracePt t="42247" x="5789613" y="2644775"/>
          <p14:tracePt t="42263" x="5780088" y="2654300"/>
          <p14:tracePt t="42271" x="5770563" y="2654300"/>
          <p14:tracePt t="42279" x="5761038" y="2662238"/>
          <p14:tracePt t="42286" x="5753100" y="2671763"/>
          <p14:tracePt t="42309" x="5734050" y="2681288"/>
          <p14:tracePt t="42317" x="5724525" y="2690813"/>
          <p14:tracePt t="42334" x="5716588" y="2690813"/>
          <p14:tracePt t="42341" x="5707063" y="2698750"/>
          <p14:tracePt t="42358" x="5697538" y="2698750"/>
          <p14:tracePt t="42366" x="5688013" y="2698750"/>
          <p14:tracePt t="42376" x="5688013" y="2708275"/>
          <p14:tracePt t="42382" x="5661025" y="2717800"/>
          <p14:tracePt t="42391" x="5643563" y="2717800"/>
          <p14:tracePt t="42399" x="5616575" y="2717800"/>
          <p14:tracePt t="42405" x="5570538" y="2717800"/>
          <p14:tracePt t="42413" x="5543550" y="2717800"/>
          <p14:tracePt t="42423" x="5497513" y="2717800"/>
          <p14:tracePt t="42430" x="5461000" y="2717800"/>
          <p14:tracePt t="42438" x="5414963" y="2717800"/>
          <p14:tracePt t="42446" x="5387975" y="2717800"/>
          <p14:tracePt t="42455" x="5360988" y="2717800"/>
          <p14:tracePt t="42464" x="5314950" y="2708275"/>
          <p14:tracePt t="42469" x="5297488" y="2708275"/>
          <p14:tracePt t="42477" x="5260975" y="2690813"/>
          <p14:tracePt t="42493" x="5251450" y="2681288"/>
          <p14:tracePt t="42501" x="5224463" y="2671763"/>
          <p14:tracePt t="42509" x="5214938" y="2662238"/>
          <p14:tracePt t="42517" x="5195888" y="2644775"/>
          <p14:tracePt t="42525" x="5178425" y="2635250"/>
          <p14:tracePt t="42542" x="5168900" y="2635250"/>
          <p14:tracePt t="42549" x="5159375" y="2625725"/>
          <p14:tracePt t="42558" x="5141913" y="2608263"/>
          <p14:tracePt t="42565" x="5114925" y="2598738"/>
          <p14:tracePt t="42574" x="5095875" y="2598738"/>
          <p14:tracePt t="42583" x="5086350" y="2589213"/>
          <p14:tracePt t="42589" x="5086350" y="2581275"/>
          <p14:tracePt t="42598" x="5059363" y="2581275"/>
          <p14:tracePt t="42605" x="5049838" y="2581275"/>
          <p14:tracePt t="42613" x="5032375" y="2562225"/>
          <p14:tracePt t="42630" x="5022850" y="2562225"/>
          <p14:tracePt t="42637" x="5014913" y="2562225"/>
          <p14:tracePt t="42647" x="4995863" y="2554288"/>
          <p14:tracePt t="42728" x="4995863" y="2544763"/>
          <p14:tracePt t="42744" x="4995863" y="2525713"/>
          <p14:tracePt t="42765" x="4995863" y="2517775"/>
          <p14:tracePt t="42773" x="4995863" y="2489200"/>
          <p14:tracePt t="42781" x="4995863" y="2462213"/>
          <p14:tracePt t="42789" x="5005388" y="2452688"/>
          <p14:tracePt t="42797" x="5014913" y="2435225"/>
          <p14:tracePt t="42805" x="5022850" y="2425700"/>
          <p14:tracePt t="42813" x="5041900" y="2408238"/>
          <p14:tracePt t="42821" x="5059363" y="2389188"/>
          <p14:tracePt t="42829" x="5068888" y="2379663"/>
          <p14:tracePt t="42837" x="5086350" y="2362200"/>
          <p14:tracePt t="42845" x="5105400" y="2343150"/>
          <p14:tracePt t="42853" x="5132388" y="2335213"/>
          <p14:tracePt t="42865" x="5151438" y="2325688"/>
          <p14:tracePt t="42870" x="5187950" y="2306638"/>
          <p14:tracePt t="42881" x="5205413" y="2298700"/>
          <p14:tracePt t="42885" x="5232400" y="2289175"/>
          <p14:tracePt t="42893" x="5251450" y="2279650"/>
          <p14:tracePt t="42901" x="5278438" y="2279650"/>
          <p14:tracePt t="42909" x="5297488" y="2279650"/>
          <p14:tracePt t="42917" x="5341938" y="2262188"/>
          <p14:tracePt t="42934" x="5368925" y="2262188"/>
          <p14:tracePt t="42942" x="5378450" y="2262188"/>
          <p14:tracePt t="42949" x="5397500" y="2262188"/>
          <p14:tracePt t="42960" x="5414963" y="2262188"/>
          <p14:tracePt t="42965" x="5434013" y="2262188"/>
          <p14:tracePt t="42974" x="5451475" y="2262188"/>
          <p14:tracePt t="42981" x="5487988" y="2289175"/>
          <p14:tracePt t="42990" x="5514975" y="2306638"/>
          <p14:tracePt t="42997" x="5534025" y="2316163"/>
          <p14:tracePt t="43005" x="5551488" y="2335213"/>
          <p14:tracePt t="43013" x="5570538" y="2352675"/>
          <p14:tracePt t="43023" x="5580063" y="2362200"/>
          <p14:tracePt t="43029" x="5588000" y="2371725"/>
          <p14:tracePt t="43037" x="5588000" y="2379663"/>
          <p14:tracePt t="43045" x="5588000" y="2398713"/>
          <p14:tracePt t="43061" x="5616575" y="2425700"/>
          <p14:tracePt t="43077" x="5624513" y="2452688"/>
          <p14:tracePt t="43085" x="5624513" y="2462213"/>
          <p14:tracePt t="43093" x="5624513" y="2471738"/>
          <p14:tracePt t="43101" x="5634038" y="2489200"/>
          <p14:tracePt t="43109" x="5634038" y="2508250"/>
          <p14:tracePt t="43117" x="5634038" y="2525713"/>
          <p14:tracePt t="43125" x="5634038" y="2535238"/>
          <p14:tracePt t="43144" x="5634038" y="2554288"/>
          <p14:tracePt t="43149" x="5634038" y="2562225"/>
          <p14:tracePt t="43158" x="5634038" y="2571750"/>
          <p14:tracePt t="43165" x="5634038" y="2589213"/>
          <p14:tracePt t="43174" x="5634038" y="2598738"/>
          <p14:tracePt t="43181" x="5634038" y="2608263"/>
          <p14:tracePt t="43205" x="5634038" y="2635250"/>
          <p14:tracePt t="43213" x="5624513" y="2644775"/>
          <p14:tracePt t="43221" x="5616575" y="2654300"/>
          <p14:tracePt t="43229" x="5607050" y="2654300"/>
          <p14:tracePt t="43237" x="5561013" y="2681288"/>
          <p14:tracePt t="43254" x="5524500" y="2681288"/>
          <p14:tracePt t="43261" x="5507038" y="2690813"/>
          <p14:tracePt t="43269" x="5487988" y="2690813"/>
          <p14:tracePt t="43277" x="5470525" y="2690813"/>
          <p14:tracePt t="43295" x="5441950" y="2698750"/>
          <p14:tracePt t="43302" x="5434013" y="2698750"/>
          <p14:tracePt t="43311" x="5405438" y="2698750"/>
          <p14:tracePt t="43318" x="5387975" y="2698750"/>
          <p14:tracePt t="43327" x="5378450" y="2698750"/>
          <p14:tracePt t="43337" x="5360988" y="2698750"/>
          <p14:tracePt t="43341" x="5341938" y="2698750"/>
          <p14:tracePt t="43352" x="5305425" y="2681288"/>
          <p14:tracePt t="43358" x="5297488" y="2681288"/>
          <p14:tracePt t="43365" x="5287963" y="2671763"/>
          <p14:tracePt t="43374" x="5260975" y="2662238"/>
          <p14:tracePt t="43381" x="5224463" y="2625725"/>
          <p14:tracePt t="43390" x="5205413" y="2617788"/>
          <p14:tracePt t="43397" x="5187950" y="2608263"/>
          <p14:tracePt t="43405" x="5178425" y="2608263"/>
          <p14:tracePt t="43414" x="5178425" y="2598738"/>
          <p14:tracePt t="43422" x="5159375" y="2589213"/>
          <p14:tracePt t="43438" x="5151438" y="2581275"/>
          <p14:tracePt t="43446" x="5141913" y="2571750"/>
          <p14:tracePt t="43463" x="5141913" y="2562225"/>
          <p14:tracePt t="43470" x="5132388" y="2554288"/>
          <p14:tracePt t="43481" x="5122863" y="2544763"/>
          <p14:tracePt t="43496" x="5114925" y="2544763"/>
          <p14:tracePt t="43542" x="5114925" y="2525713"/>
          <p14:tracePt t="43574" x="5114925" y="2517775"/>
          <p14:tracePt t="43589" x="5114925" y="2508250"/>
          <p14:tracePt t="43605" x="5114925" y="2498725"/>
          <p14:tracePt t="43613" x="5114925" y="2481263"/>
          <p14:tracePt t="43650" x="5114925" y="2462213"/>
          <p14:tracePt t="43653" x="5122863" y="2444750"/>
          <p14:tracePt t="43671" x="5132388" y="2425700"/>
          <p14:tracePt t="43682" x="5141913" y="2416175"/>
          <p14:tracePt t="43687" x="5159375" y="2398713"/>
          <p14:tracePt t="43696" x="5168900" y="2379663"/>
          <p14:tracePt t="43702" x="5178425" y="2371725"/>
          <p14:tracePt t="43714" x="5195888" y="2362200"/>
          <p14:tracePt t="43718" x="5214938" y="2343150"/>
          <p14:tracePt t="43728" x="5224463" y="2335213"/>
          <p14:tracePt t="43734" x="5251450" y="2325688"/>
          <p14:tracePt t="43743" x="5278438" y="2316163"/>
          <p14:tracePt t="43749" x="5297488" y="2316163"/>
          <p14:tracePt t="43758" x="5341938" y="2316163"/>
          <p14:tracePt t="43765" x="5368925" y="2298700"/>
          <p14:tracePt t="43774" x="5397500" y="2298700"/>
          <p14:tracePt t="43781" x="5441950" y="2298700"/>
          <p14:tracePt t="43790" x="5461000" y="2298700"/>
          <p14:tracePt t="43797" x="5487988" y="2289175"/>
          <p14:tracePt t="43808" x="5507038" y="2289175"/>
          <p14:tracePt t="43814" x="5534025" y="2289175"/>
          <p14:tracePt t="43822" x="5543550" y="2289175"/>
          <p14:tracePt t="43830" x="5551488" y="2289175"/>
          <p14:tracePt t="43838" x="5561013" y="2289175"/>
          <p14:tracePt t="43846" x="5570538" y="2289175"/>
          <p14:tracePt t="43855" x="5580063" y="2289175"/>
          <p14:tracePt t="43861" x="5588000" y="2289175"/>
          <p14:tracePt t="43869" x="5597525" y="2289175"/>
          <p14:tracePt t="43877" x="5607050" y="2289175"/>
          <p14:tracePt t="43893" x="5624513" y="2306638"/>
          <p14:tracePt t="43901" x="5624513" y="2316163"/>
          <p14:tracePt t="43909" x="5624513" y="2325688"/>
          <p14:tracePt t="43917" x="5634038" y="2335213"/>
          <p14:tracePt t="43927" x="5634038" y="2343150"/>
          <p14:tracePt t="43933" x="5634038" y="2352675"/>
          <p14:tracePt t="43941" x="5643563" y="2371725"/>
          <p14:tracePt t="43965" x="5643563" y="2379663"/>
          <p14:tracePt t="43975" x="5643563" y="2398713"/>
          <p14:tracePt t="43981" x="5643563" y="2408238"/>
          <p14:tracePt t="43989" x="5643563" y="2416175"/>
          <p14:tracePt t="43997" x="5643563" y="2425700"/>
          <p14:tracePt t="44005" x="5643563" y="2435225"/>
          <p14:tracePt t="44014" x="5643563" y="2444750"/>
          <p14:tracePt t="44024" x="5643563" y="2452688"/>
          <p14:tracePt t="44030" x="5643563" y="2462213"/>
          <p14:tracePt t="44039" x="5643563" y="2481263"/>
          <p14:tracePt t="44045" x="5643563" y="2489200"/>
          <p14:tracePt t="44053" x="5643563" y="2498725"/>
          <p14:tracePt t="44069" x="5643563" y="2517775"/>
          <p14:tracePt t="44077" x="5643563" y="2535238"/>
          <p14:tracePt t="44085" x="5634038" y="2544763"/>
          <p14:tracePt t="44101" x="5624513" y="2554288"/>
          <p14:tracePt t="44142" x="5607050" y="2562225"/>
          <p14:tracePt t="44239" x="5607050" y="2544763"/>
          <p14:tracePt t="44246" x="5597525" y="2525713"/>
          <p14:tracePt t="44258" x="5588000" y="2517775"/>
          <p14:tracePt t="44261" x="5588000" y="2508250"/>
          <p14:tracePt t="44271" x="5588000" y="2498725"/>
          <p14:tracePt t="44277" x="5588000" y="2489200"/>
          <p14:tracePt t="44285" x="5588000" y="2462213"/>
          <p14:tracePt t="44293" x="5580063" y="2452688"/>
          <p14:tracePt t="44309" x="5580063" y="2444750"/>
          <p14:tracePt t="44317" x="5570538" y="2425700"/>
          <p14:tracePt t="44342" x="5561013" y="2416175"/>
          <p14:tracePt t="44375" x="5551488" y="2416175"/>
          <p14:tracePt t="44381" x="5543550" y="2416175"/>
          <p14:tracePt t="44389" x="5534025" y="2416175"/>
          <p14:tracePt t="44397" x="5514975" y="2416175"/>
          <p14:tracePt t="44406" x="5507038" y="2416175"/>
          <p14:tracePt t="44422" x="5497513" y="2416175"/>
          <p14:tracePt t="44430" x="5478463" y="2416175"/>
          <p14:tracePt t="44438" x="5470525" y="2416175"/>
          <p14:tracePt t="44446" x="5461000" y="2416175"/>
          <p14:tracePt t="44463" x="5451475" y="2416175"/>
          <p14:tracePt t="44493" x="5441950" y="2416175"/>
          <p14:tracePt t="44557" x="5434013" y="2416175"/>
          <p14:tracePt t="44773" x="5451475" y="2416175"/>
          <p14:tracePt t="44781" x="5470525" y="2416175"/>
          <p14:tracePt t="44789" x="5497513" y="2416175"/>
          <p14:tracePt t="44797" x="5507038" y="2416175"/>
          <p14:tracePt t="44807" x="5524500" y="2416175"/>
          <p14:tracePt t="44814" x="5543550" y="2416175"/>
          <p14:tracePt t="44822" x="5561013" y="2416175"/>
          <p14:tracePt t="44839" x="5570538" y="2416175"/>
          <p14:tracePt t="44846" x="5580063" y="2416175"/>
          <p14:tracePt t="44998" x="5561013" y="2416175"/>
          <p14:tracePt t="45008" x="5551488" y="2416175"/>
          <p14:tracePt t="45014" x="5514975" y="2416175"/>
          <p14:tracePt t="45023" x="5497513" y="2416175"/>
          <p14:tracePt t="45029" x="5451475" y="2416175"/>
          <p14:tracePt t="45037" x="5434013" y="2425700"/>
          <p14:tracePt t="45045" x="5414963" y="2425700"/>
          <p14:tracePt t="45061" x="5387975" y="2425700"/>
          <p14:tracePt t="45069" x="5368925" y="2435225"/>
          <p14:tracePt t="45118" x="5360988" y="2435225"/>
          <p14:tracePt t="45135" x="5351463" y="2444750"/>
          <p14:tracePt t="45152" x="5341938" y="2444750"/>
          <p14:tracePt t="45165" x="5334000" y="2444750"/>
          <p14:tracePt t="45173" x="5324475" y="2444750"/>
          <p14:tracePt t="45189" x="5305425" y="2452688"/>
          <p14:tracePt t="45197" x="5297488" y="2452688"/>
          <p14:tracePt t="45205" x="5287963" y="2452688"/>
          <p14:tracePt t="45214" x="5278438" y="2452688"/>
          <p14:tracePt t="45224" x="5251450" y="2462213"/>
          <p14:tracePt t="45231" x="5241925" y="2462213"/>
          <p14:tracePt t="45238" x="5224463" y="2471738"/>
          <p14:tracePt t="45259" x="5214938" y="2471738"/>
          <p14:tracePt t="45269" x="5205413" y="2481263"/>
          <p14:tracePt t="45277" x="5195888" y="2489200"/>
          <p14:tracePt t="45381" x="5187950" y="2498725"/>
          <p14:tracePt t="45448" x="5195888" y="2498725"/>
          <p14:tracePt t="45455" x="5214938" y="2498725"/>
          <p14:tracePt t="45465" x="5224463" y="2498725"/>
          <p14:tracePt t="45469" x="5232400" y="2498725"/>
          <p14:tracePt t="45477" x="5241925" y="2498725"/>
          <p14:tracePt t="45485" x="5251450" y="2498725"/>
          <p14:tracePt t="45493" x="5260975" y="2508250"/>
          <p14:tracePt t="45517" x="5278438" y="2508250"/>
          <p14:tracePt t="45789" x="5287963" y="2517775"/>
          <p14:tracePt t="45813" x="5287963" y="2525713"/>
          <p14:tracePt t="45837" x="5287963" y="2535238"/>
          <p14:tracePt t="45845" x="5278438" y="2544763"/>
          <p14:tracePt t="46559" x="5260975" y="2554288"/>
          <p14:tracePt t="46567" x="5241925" y="2554288"/>
          <p14:tracePt t="46576" x="5214938" y="2554288"/>
          <p14:tracePt t="46588" x="5187950" y="2554288"/>
          <p14:tracePt t="46589" x="5141913" y="2554288"/>
          <p14:tracePt t="46597" x="5114925" y="2554288"/>
          <p14:tracePt t="46605" x="5059363" y="2571750"/>
          <p14:tracePt t="46613" x="5014913" y="2598738"/>
          <p14:tracePt t="46621" x="4949825" y="2625725"/>
          <p14:tracePt t="46630" x="4868863" y="2654300"/>
          <p14:tracePt t="46638" x="4786313" y="2690813"/>
          <p14:tracePt t="46650" x="4722813" y="2727325"/>
          <p14:tracePt t="46653" x="4630738" y="2771775"/>
          <p14:tracePt t="46661" x="4586288" y="2790825"/>
          <p14:tracePt t="46669" x="4503738" y="2844800"/>
          <p14:tracePt t="46677" x="4421188" y="2900363"/>
          <p14:tracePt t="46686" x="4357688" y="2936875"/>
          <p14:tracePt t="46696" x="4303713" y="2973388"/>
          <p14:tracePt t="46702" x="4238625" y="3027363"/>
          <p14:tracePt t="46713" x="4175125" y="3063875"/>
          <p14:tracePt t="46717" x="4111625" y="3119438"/>
          <p14:tracePt t="46726" x="3992563" y="3192463"/>
          <p14:tracePt t="46733" x="3892550" y="3236913"/>
          <p14:tracePt t="46743" x="3783013" y="3273425"/>
          <p14:tracePt t="46749" x="3683000" y="3319463"/>
          <p14:tracePt t="46757" x="3546475" y="3382963"/>
          <p14:tracePt t="46765" x="3473450" y="3402013"/>
          <p14:tracePt t="46774" x="3373438" y="3446463"/>
          <p14:tracePt t="46781" x="3281363" y="3465513"/>
          <p14:tracePt t="46789" x="3200400" y="3475038"/>
          <p14:tracePt t="46797" x="3144838" y="3482975"/>
          <p14:tracePt t="46805" x="3090863" y="3482975"/>
          <p14:tracePt t="46813" x="3054350" y="3482975"/>
          <p14:tracePt t="46822" x="3044825" y="3482975"/>
          <p14:tracePt t="46829" x="3008313" y="3482975"/>
          <p14:tracePt t="46845" x="2981325" y="3482975"/>
          <p14:tracePt t="46854" x="2962275" y="3482975"/>
          <p14:tracePt t="46862" x="2935288" y="3482975"/>
          <p14:tracePt t="46870" x="2898775" y="3482975"/>
          <p14:tracePt t="46879" x="2871788" y="3482975"/>
          <p14:tracePt t="46886" x="2835275" y="3482975"/>
          <p14:tracePt t="46896" x="2789238" y="3482975"/>
          <p14:tracePt t="46902" x="2752725" y="3482975"/>
          <p14:tracePt t="46912" x="2708275" y="3482975"/>
          <p14:tracePt t="46917" x="2671763" y="3482975"/>
          <p14:tracePt t="46925" x="2625725" y="3482975"/>
          <p14:tracePt t="46933" x="2589213" y="3482975"/>
          <p14:tracePt t="46941" x="2552700" y="3482975"/>
          <p14:tracePt t="46949" x="2516188" y="3482975"/>
          <p14:tracePt t="46959" x="2498725" y="3482975"/>
          <p14:tracePt t="46965" x="2479675" y="3482975"/>
          <p14:tracePt t="46975" x="2470150" y="3482975"/>
          <p14:tracePt t="46981" x="2462213" y="3482975"/>
          <p14:tracePt t="47006" x="2443163" y="3482975"/>
          <p14:tracePt t="47021" x="2433638" y="3482975"/>
          <p14:tracePt t="47061" x="2425700" y="3482975"/>
          <p14:tracePt t="47077" x="2416175" y="3482975"/>
          <p14:tracePt t="47103" x="2406650" y="3492500"/>
          <p14:tracePt t="47134" x="2406650" y="3502025"/>
          <p14:tracePt t="47151" x="2406650" y="3511550"/>
          <p14:tracePt t="47158" x="2397125" y="3519488"/>
          <p14:tracePt t="47175" x="2389188" y="3548063"/>
          <p14:tracePt t="47189" x="2379663" y="3575050"/>
          <p14:tracePt t="47197" x="2370138" y="3584575"/>
          <p14:tracePt t="47205" x="2352675" y="3621088"/>
          <p14:tracePt t="47213" x="2343150" y="3638550"/>
          <p14:tracePt t="47221" x="2333625" y="3675063"/>
          <p14:tracePt t="47230" x="2306638" y="3702050"/>
          <p14:tracePt t="47239" x="2287588" y="3730625"/>
          <p14:tracePt t="47245" x="2279650" y="3738563"/>
          <p14:tracePt t="47253" x="2260600" y="3757613"/>
          <p14:tracePt t="47261" x="2243138" y="3775075"/>
          <p14:tracePt t="47269" x="2233613" y="3784600"/>
          <p14:tracePt t="47277" x="2206625" y="3794125"/>
          <p14:tracePt t="47293" x="2179638" y="3803650"/>
          <p14:tracePt t="47301" x="2160588" y="3811588"/>
          <p14:tracePt t="47309" x="2124075" y="3830638"/>
          <p14:tracePt t="47317" x="2114550" y="3830638"/>
          <p14:tracePt t="47333" x="2087563" y="3830638"/>
          <p14:tracePt t="47342" x="2078038" y="3830638"/>
          <p14:tracePt t="47351" x="2070100" y="3830638"/>
          <p14:tracePt t="47357" x="2060575" y="3830638"/>
          <p14:tracePt t="47365" x="2041525" y="3830638"/>
          <p14:tracePt t="47374" x="2033588" y="3821113"/>
          <p14:tracePt t="47381" x="2014538" y="3794125"/>
          <p14:tracePt t="47390" x="2014538" y="3784600"/>
          <p14:tracePt t="47397" x="2005013" y="3748088"/>
          <p14:tracePt t="47407" x="2005013" y="3738563"/>
          <p14:tracePt t="47414" x="1987550" y="3711575"/>
          <p14:tracePt t="47423" x="1987550" y="3694113"/>
          <p14:tracePt t="47431" x="1978025" y="3665538"/>
          <p14:tracePt t="47437" x="1968500" y="3648075"/>
          <p14:tracePt t="47445" x="1968500" y="3638550"/>
          <p14:tracePt t="47453" x="1968500" y="3611563"/>
          <p14:tracePt t="47461" x="1960563" y="3592513"/>
          <p14:tracePt t="47469" x="1960563" y="3575050"/>
          <p14:tracePt t="47477" x="1960563" y="3565525"/>
          <p14:tracePt t="47485" x="1960563" y="3548063"/>
          <p14:tracePt t="47494" x="1960563" y="3519488"/>
          <p14:tracePt t="47502" x="1960563" y="3502025"/>
          <p14:tracePt t="47509" x="1960563" y="3475038"/>
          <p14:tracePt t="47517" x="1960563" y="3446463"/>
          <p14:tracePt t="47525" x="1960563" y="3419475"/>
          <p14:tracePt t="47533" x="1960563" y="3382963"/>
          <p14:tracePt t="47541" x="1960563" y="3375025"/>
          <p14:tracePt t="47549" x="1960563" y="3338513"/>
          <p14:tracePt t="47559" x="1960563" y="3319463"/>
          <p14:tracePt t="47566" x="1997075" y="3273425"/>
          <p14:tracePt t="47577" x="2005013" y="3255963"/>
          <p14:tracePt t="47587" x="2024063" y="3228975"/>
          <p14:tracePt t="47589" x="2041525" y="3209925"/>
          <p14:tracePt t="47597" x="2070100" y="3192463"/>
          <p14:tracePt t="47605" x="2087563" y="3173413"/>
          <p14:tracePt t="47613" x="2097088" y="3163888"/>
          <p14:tracePt t="47621" x="2097088" y="3155950"/>
          <p14:tracePt t="47630" x="2151063" y="3119438"/>
          <p14:tracePt t="47637" x="2160588" y="3119438"/>
          <p14:tracePt t="47646" x="2187575" y="3119438"/>
          <p14:tracePt t="47654" x="2214563" y="3119438"/>
          <p14:tracePt t="47662" x="2233613" y="3119438"/>
          <p14:tracePt t="47670" x="2260600" y="3119438"/>
          <p14:tracePt t="47681" x="2287588" y="3119438"/>
          <p14:tracePt t="47685" x="2333625" y="3127375"/>
          <p14:tracePt t="47693" x="2343150" y="3136900"/>
          <p14:tracePt t="47701" x="2352675" y="3163888"/>
          <p14:tracePt t="47710" x="2379663" y="3192463"/>
          <p14:tracePt t="47717" x="2389188" y="3219450"/>
          <p14:tracePt t="47728" x="2389188" y="3236913"/>
          <p14:tracePt t="47734" x="2406650" y="3273425"/>
          <p14:tracePt t="47747" x="2425700" y="3302000"/>
          <p14:tracePt t="47751" x="2425700" y="3319463"/>
          <p14:tracePt t="47757" x="2425700" y="3328988"/>
          <p14:tracePt t="47765" x="2425700" y="3355975"/>
          <p14:tracePt t="47774" x="2425700" y="3375025"/>
          <p14:tracePt t="47781" x="2425700" y="3402013"/>
          <p14:tracePt t="47789" x="2425700" y="3419475"/>
          <p14:tracePt t="47797" x="2416175" y="3446463"/>
          <p14:tracePt t="47805" x="2406650" y="3465513"/>
          <p14:tracePt t="47813" x="2379663" y="3502025"/>
          <p14:tracePt t="47821" x="2360613" y="3519488"/>
          <p14:tracePt t="47829" x="2352675" y="3529013"/>
          <p14:tracePt t="47837" x="2324100" y="3556000"/>
          <p14:tracePt t="47853" x="2306638" y="3575050"/>
          <p14:tracePt t="47861" x="2270125" y="3602038"/>
          <p14:tracePt t="47869" x="2251075" y="3611563"/>
          <p14:tracePt t="47877" x="2233613" y="3621088"/>
          <p14:tracePt t="47886" x="2206625" y="3621088"/>
          <p14:tracePt t="47893" x="2187575" y="3621088"/>
          <p14:tracePt t="47901" x="2160588" y="3629025"/>
          <p14:tracePt t="47909" x="2143125" y="3629025"/>
          <p14:tracePt t="47918" x="2114550" y="3629025"/>
          <p14:tracePt t="47928" x="2097088" y="3629025"/>
          <p14:tracePt t="47935" x="2060575" y="3629025"/>
          <p14:tracePt t="47942" x="2051050" y="3629025"/>
          <p14:tracePt t="47950" x="2014538" y="3629025"/>
          <p14:tracePt t="47962" x="1997075" y="3629025"/>
          <p14:tracePt t="47965" x="1968500" y="3629025"/>
          <p14:tracePt t="47975" x="1951038" y="3611563"/>
          <p14:tracePt t="47981" x="1941513" y="3602038"/>
          <p14:tracePt t="47992" x="1931988" y="3592513"/>
          <p14:tracePt t="47997" x="1931988" y="3565525"/>
          <p14:tracePt t="48005" x="1931988" y="3548063"/>
          <p14:tracePt t="48013" x="1924050" y="3519488"/>
          <p14:tracePt t="48022" x="1914525" y="3511550"/>
          <p14:tracePt t="48029" x="1914525" y="3482975"/>
          <p14:tracePt t="48037" x="1914525" y="3475038"/>
          <p14:tracePt t="48045" x="1914525" y="3455988"/>
          <p14:tracePt t="48053" x="1931988" y="3429000"/>
          <p14:tracePt t="48061" x="1931988" y="3419475"/>
          <p14:tracePt t="48069" x="1978025" y="3392488"/>
          <p14:tracePt t="48077" x="2005013" y="3375025"/>
          <p14:tracePt t="48085" x="2051050" y="3355975"/>
          <p14:tracePt t="48093" x="2114550" y="3319463"/>
          <p14:tracePt t="48102" x="2206625" y="3309938"/>
          <p14:tracePt t="48109" x="2316163" y="3282950"/>
          <p14:tracePt t="48117" x="2433638" y="3236913"/>
          <p14:tracePt t="48125" x="2579688" y="3219450"/>
          <p14:tracePt t="48133" x="2762250" y="3192463"/>
          <p14:tracePt t="48143" x="2925763" y="3173413"/>
          <p14:tracePt t="48149" x="3100388" y="3146425"/>
          <p14:tracePt t="48157" x="3309938" y="3100388"/>
          <p14:tracePt t="48166" x="3473450" y="3082925"/>
          <p14:tracePt t="48176" x="3636963" y="3063875"/>
          <p14:tracePt t="48182" x="3802063" y="3054350"/>
          <p14:tracePt t="48192" x="3965575" y="3009900"/>
          <p14:tracePt t="48198" x="4094163" y="2990850"/>
          <p14:tracePt t="48206" x="4202113" y="2982913"/>
          <p14:tracePt t="48214" x="4340225" y="2954338"/>
          <p14:tracePt t="48225" x="4413250" y="2927350"/>
          <p14:tracePt t="48230" x="4494213" y="2927350"/>
          <p14:tracePt t="48238" x="4549775" y="2909888"/>
          <p14:tracePt t="48246" x="4649788" y="2881313"/>
          <p14:tracePt t="48253" x="4722813" y="2881313"/>
          <p14:tracePt t="48261" x="4795838" y="2873375"/>
          <p14:tracePt t="48269" x="4886325" y="2854325"/>
          <p14:tracePt t="48277" x="4986338" y="2854325"/>
          <p14:tracePt t="48285" x="5059363" y="2854325"/>
          <p14:tracePt t="48293" x="5132388" y="2854325"/>
          <p14:tracePt t="48301" x="5205413" y="2854325"/>
          <p14:tracePt t="48309" x="5297488" y="2854325"/>
          <p14:tracePt t="48318" x="5368925" y="2854325"/>
          <p14:tracePt t="48326" x="5414963" y="2854325"/>
          <p14:tracePt t="48337" x="5441950" y="2854325"/>
          <p14:tracePt t="48341" x="5470525" y="2854325"/>
          <p14:tracePt t="48351" x="5478463" y="2854325"/>
          <p14:tracePt t="48373" x="5487988" y="2854325"/>
          <p14:tracePt t="48472" x="5497513" y="2844800"/>
          <p14:tracePt t="48509" x="5497513" y="2836863"/>
          <p14:tracePt t="48525" x="5497513" y="2827338"/>
          <p14:tracePt t="48541" x="5497513" y="2817813"/>
          <p14:tracePt t="48550" x="5497513" y="2800350"/>
          <p14:tracePt t="48566" x="5497513" y="2781300"/>
          <p14:tracePt t="48575" x="5497513" y="2763838"/>
          <p14:tracePt t="48581" x="5497513" y="2754313"/>
          <p14:tracePt t="48590" x="5497513" y="2744788"/>
          <p14:tracePt t="48597" x="5497513" y="2735263"/>
          <p14:tracePt t="48605" x="5514975" y="2717800"/>
          <p14:tracePt t="48613" x="5514975" y="2698750"/>
          <p14:tracePt t="48629" x="5514975" y="2681288"/>
          <p14:tracePt t="48645" x="5514975" y="2671763"/>
          <p14:tracePt t="48653" x="5514975" y="2662238"/>
          <p14:tracePt t="48677" x="5514975" y="2654300"/>
          <p14:tracePt t="48686" x="5514975" y="2644775"/>
          <p14:tracePt t="48693" x="5507038" y="2644775"/>
          <p14:tracePt t="48702" x="5487988" y="2644775"/>
          <p14:tracePt t="48710" x="5478463" y="2644775"/>
          <p14:tracePt t="48722" x="5470525" y="2644775"/>
          <p14:tracePt t="48726" x="5461000" y="2644775"/>
          <p14:tracePt t="48737" x="5441950" y="2644775"/>
          <p14:tracePt t="48741" x="5434013" y="2644775"/>
          <p14:tracePt t="48753" x="5424488" y="2644775"/>
          <p14:tracePt t="48757" x="5405438" y="2644775"/>
          <p14:tracePt t="48765" x="5387975" y="2644775"/>
          <p14:tracePt t="48774" x="5378450" y="2644775"/>
          <p14:tracePt t="48781" x="5368925" y="2644775"/>
          <p14:tracePt t="48790" x="5341938" y="2644775"/>
          <p14:tracePt t="48805" x="5341938" y="2654300"/>
          <p14:tracePt t="48813" x="5334000" y="2662238"/>
          <p14:tracePt t="48829" x="5324475" y="2662238"/>
          <p14:tracePt t="48862" x="5314950" y="2662238"/>
          <p14:tracePt t="48894" x="5305425" y="2662238"/>
          <p14:tracePt t="48917" x="5297488" y="2662238"/>
          <p14:tracePt t="48925" x="5287963" y="2662238"/>
          <p14:tracePt t="48958" x="5278438" y="2644775"/>
          <p14:tracePt t="48974" x="5278438" y="2635250"/>
          <p14:tracePt t="48991" x="5268913" y="2625725"/>
          <p14:tracePt t="49005" x="5268913" y="2589213"/>
          <p14:tracePt t="49013" x="5268913" y="2581275"/>
          <p14:tracePt t="49022" x="5260975" y="2571750"/>
          <p14:tracePt t="49029" x="5260975" y="2554288"/>
          <p14:tracePt t="49038" x="5260975" y="2535238"/>
          <p14:tracePt t="49045" x="5260975" y="2508250"/>
          <p14:tracePt t="49053" x="5260975" y="2498725"/>
          <p14:tracePt t="49061" x="5260975" y="2481263"/>
          <p14:tracePt t="49069" x="5260975" y="2462213"/>
          <p14:tracePt t="49077" x="5260975" y="2452688"/>
          <p14:tracePt t="49085" x="5260975" y="2444750"/>
          <p14:tracePt t="49093" x="5260975" y="2435225"/>
          <p14:tracePt t="49109" x="5260975" y="2425700"/>
          <p14:tracePt t="49133" x="5260975" y="2416175"/>
          <p14:tracePt t="49149" x="5260975" y="2408238"/>
          <p14:tracePt t="49198" x="5268913" y="2408238"/>
          <p14:tracePt t="49214" x="5278438" y="2408238"/>
          <p14:tracePt t="49222" x="5287963" y="2408238"/>
          <p14:tracePt t="49230" x="5305425" y="2416175"/>
          <p14:tracePt t="49245" x="5314950" y="2425700"/>
          <p14:tracePt t="49277" x="5314950" y="2435225"/>
          <p14:tracePt t="49301" x="5314950" y="2444750"/>
          <p14:tracePt t="49334" x="5314950" y="2452688"/>
          <p14:tracePt t="49349" x="5314950" y="2462213"/>
          <p14:tracePt t="49397" x="5314950" y="2481263"/>
          <p14:tracePt t="49413" x="5314950" y="2489200"/>
          <p14:tracePt t="49455" x="5314950" y="2498725"/>
          <p14:tracePt t="49463" x="5314950" y="2517775"/>
          <p14:tracePt t="49501" x="5314950" y="2525713"/>
          <p14:tracePt t="49549" x="5314950" y="2535238"/>
          <p14:tracePt t="49573" x="5324475" y="2535238"/>
          <p14:tracePt t="49592" x="5334000" y="2535238"/>
          <p14:tracePt t="49597" x="5341938" y="2525713"/>
          <p14:tracePt t="49605" x="5351463" y="2525713"/>
          <p14:tracePt t="49613" x="5360988" y="2517775"/>
          <p14:tracePt t="49629" x="5378450" y="2517775"/>
          <p14:tracePt t="49661" x="5387975" y="2517775"/>
          <p14:tracePt t="49669" x="5405438" y="2525713"/>
          <p14:tracePt t="49677" x="5405438" y="2544763"/>
          <p14:tracePt t="49685" x="5414963" y="2589213"/>
          <p14:tracePt t="49693" x="5414963" y="2625725"/>
          <p14:tracePt t="49701" x="5414963" y="2644775"/>
          <p14:tracePt t="49709" x="5414963" y="2698750"/>
          <p14:tracePt t="49717" x="5414963" y="2735263"/>
          <p14:tracePt t="49725" x="5414963" y="2771775"/>
          <p14:tracePt t="49733" x="5414963" y="2800350"/>
          <p14:tracePt t="49741" x="5414963" y="2827338"/>
          <p14:tracePt t="49749" x="5414963" y="2873375"/>
          <p14:tracePt t="49765" x="5414963" y="2890838"/>
          <p14:tracePt t="49773" x="5414963" y="2909888"/>
          <p14:tracePt t="49781" x="5414963" y="2927350"/>
          <p14:tracePt t="49797" x="5414963" y="2936875"/>
          <p14:tracePt t="49813" x="5414963" y="2954338"/>
          <p14:tracePt t="49949" x="5424488" y="2946400"/>
          <p14:tracePt t="49958" x="5424488" y="2936875"/>
          <p14:tracePt t="49965" x="5434013" y="2927350"/>
          <p14:tracePt t="49990" x="5441950" y="2917825"/>
          <p14:tracePt t="50046" x="5451475" y="2954338"/>
          <p14:tracePt t="50060" x="5451475" y="2963863"/>
          <p14:tracePt t="50061" x="5451475" y="3000375"/>
          <p14:tracePt t="50071" x="5451475" y="3027363"/>
          <p14:tracePt t="50079" x="5451475" y="3073400"/>
          <p14:tracePt t="50087" x="5451475" y="3109913"/>
          <p14:tracePt t="50095" x="5451475" y="3163888"/>
          <p14:tracePt t="50103" x="5451475" y="3209925"/>
          <p14:tracePt t="50112" x="5451475" y="3236913"/>
          <p14:tracePt t="50118" x="5451475" y="3273425"/>
          <p14:tracePt t="50127" x="5451475" y="3338513"/>
          <p14:tracePt t="50133" x="5424488" y="3392488"/>
          <p14:tracePt t="50141" x="5424488" y="3402013"/>
          <p14:tracePt t="50149" x="5414963" y="3429000"/>
          <p14:tracePt t="50160" x="5414963" y="3438525"/>
          <p14:tracePt t="50167" x="5405438" y="3446463"/>
          <p14:tracePt t="50176" x="5405438" y="3465513"/>
          <p14:tracePt t="50181" x="5405438" y="3475038"/>
          <p14:tracePt t="50439" x="5405438" y="3482975"/>
          <p14:tracePt t="50464" x="5405438" y="3502025"/>
          <p14:tracePt t="50471" x="5405438" y="3511550"/>
          <p14:tracePt t="50487" x="5405438" y="3519488"/>
          <p14:tracePt t="50495" x="5405438" y="3529013"/>
          <p14:tracePt t="50501" x="5405438" y="3538538"/>
          <p14:tracePt t="50509" x="5405438" y="3548063"/>
          <p14:tracePt t="50517" x="5405438" y="3556000"/>
          <p14:tracePt t="50525" x="5405438" y="3584575"/>
          <p14:tracePt t="50533" x="5405438" y="3592513"/>
          <p14:tracePt t="50541" x="5405438" y="3602038"/>
          <p14:tracePt t="50549" x="5405438" y="3611563"/>
          <p14:tracePt t="50557" x="5405438" y="3621088"/>
          <p14:tracePt t="50574" x="5405438" y="3629025"/>
          <p14:tracePt t="50590" x="5405438" y="3638550"/>
          <p14:tracePt t="50617" x="5405438" y="3648075"/>
          <p14:tracePt t="50902" x="5405438" y="3665538"/>
          <p14:tracePt t="50919" x="5405438" y="3675063"/>
          <p14:tracePt t="50989" x="5405438" y="3684588"/>
          <p14:tracePt t="50997" x="5397500" y="3684588"/>
          <p14:tracePt t="51006" x="5387975" y="3694113"/>
          <p14:tracePt t="51013" x="5387975" y="3702050"/>
          <p14:tracePt t="51021" x="5378450" y="3711575"/>
          <p14:tracePt t="51037" x="5368925" y="3730625"/>
          <p14:tracePt t="51054" x="5360988" y="3748088"/>
          <p14:tracePt t="51061" x="5360988" y="3757613"/>
          <p14:tracePt t="51069" x="5341938" y="3775075"/>
          <p14:tracePt t="51077" x="5334000" y="3784600"/>
          <p14:tracePt t="51093" x="5324475" y="3794125"/>
          <p14:tracePt t="51101" x="5324475" y="3803650"/>
          <p14:tracePt t="51109" x="5314950" y="3830638"/>
          <p14:tracePt t="51126" x="5314950" y="3840163"/>
          <p14:tracePt t="51141" x="5297488" y="3857625"/>
          <p14:tracePt t="51575" x="5305425" y="3884613"/>
          <p14:tracePt t="51648" x="5305425" y="3894138"/>
          <p14:tracePt t="51664" x="5305425" y="3903663"/>
          <p14:tracePt t="51671" x="5305425" y="3921125"/>
          <p14:tracePt t="51686" x="5314950" y="3930650"/>
          <p14:tracePt t="51694" x="5324475" y="3948113"/>
          <p14:tracePt t="51702" x="5334000" y="3957638"/>
          <p14:tracePt t="51711" x="5334000" y="3967163"/>
          <p14:tracePt t="51718" x="5341938" y="3976688"/>
          <p14:tracePt t="51727" x="5351463" y="3994150"/>
          <p14:tracePt t="51745" x="5360988" y="4003675"/>
          <p14:tracePt t="51749" x="5368925" y="4021138"/>
          <p14:tracePt t="51765" x="5378450" y="4021138"/>
          <p14:tracePt t="51775" x="5378450" y="4030663"/>
          <p14:tracePt t="51797" x="5387975" y="4030663"/>
          <p14:tracePt t="51829" x="5405438" y="4030663"/>
          <p14:tracePt t="51869" x="5414963" y="4030663"/>
          <p14:tracePt t="51903" x="5424488" y="4030663"/>
          <p14:tracePt t="51983" x="5441950" y="4030663"/>
          <p14:tracePt t="52061" x="5451475" y="4030663"/>
          <p14:tracePt t="52094" x="5461000" y="4030663"/>
          <p14:tracePt t="52126" x="5470525" y="4030663"/>
          <p14:tracePt t="52142" x="5478463" y="4030663"/>
          <p14:tracePt t="52150" x="5487988" y="4030663"/>
          <p14:tracePt t="52166" x="5507038" y="4040188"/>
          <p14:tracePt t="52191" x="5507038" y="4049713"/>
          <p14:tracePt t="52207" x="5514975" y="4057650"/>
          <p14:tracePt t="52237" x="5534025" y="4067175"/>
          <p14:tracePt t="52294" x="5543550" y="4067175"/>
          <p14:tracePt t="52731" x="5543550" y="4076700"/>
          <p14:tracePt t="52749" x="5551488" y="4094163"/>
          <p14:tracePt t="52773" x="5551488" y="4103688"/>
          <p14:tracePt t="52789" x="5551488" y="4122738"/>
          <p14:tracePt t="52797" x="5551488" y="4130675"/>
          <p14:tracePt t="52805" x="5551488" y="4140200"/>
          <p14:tracePt t="52813" x="5561013" y="4149725"/>
          <p14:tracePt t="52821" x="5561013" y="4159250"/>
          <p14:tracePt t="52829" x="5561013" y="4167188"/>
          <p14:tracePt t="52837" x="5561013" y="4186238"/>
          <p14:tracePt t="52845" x="5561013" y="4203700"/>
          <p14:tracePt t="52854" x="5561013" y="4213225"/>
          <p14:tracePt t="52861" x="5561013" y="4222750"/>
          <p14:tracePt t="52881" x="5561013" y="4240213"/>
          <p14:tracePt t="52885" x="5570538" y="4249738"/>
          <p14:tracePt t="52913" x="5580063" y="4259263"/>
          <p14:tracePt t="53013" x="5580063" y="4268788"/>
          <p14:tracePt t="53109" x="5588000" y="4276725"/>
          <p14:tracePt t="53543" x="5588000" y="4268788"/>
          <p14:tracePt t="53558" x="5588000" y="4259263"/>
          <p14:tracePt t="53575" x="5588000" y="4249738"/>
          <p14:tracePt t="53583" x="5588000" y="4240213"/>
          <p14:tracePt t="53594" x="5588000" y="4232275"/>
          <p14:tracePt t="53609" x="5588000" y="4222750"/>
          <p14:tracePt t="53614" x="5588000" y="4213225"/>
          <p14:tracePt t="53627" x="5588000" y="4203700"/>
          <p14:tracePt t="53639" x="5580063" y="4186238"/>
          <p14:tracePt t="53671" x="5580063" y="4176713"/>
          <p14:tracePt t="53839" x="5570538" y="4167188"/>
          <p14:tracePt t="53941" x="5561013" y="4167188"/>
          <p14:tracePt t="53959" x="5551488" y="4167188"/>
          <p14:tracePt t="53965" x="5543550" y="4176713"/>
          <p14:tracePt t="53981" x="5534025" y="4186238"/>
          <p14:tracePt t="54006" x="5534025" y="4195763"/>
          <p14:tracePt t="54133" x="5514975" y="4195763"/>
          <p14:tracePt t="54503" x="5514975" y="4203700"/>
          <p14:tracePt t="54511" x="5514975" y="4213225"/>
          <p14:tracePt t="54535" x="5514975" y="4222750"/>
          <p14:tracePt t="54542" x="5534025" y="4240213"/>
          <p14:tracePt t="54549" x="5534025" y="4249738"/>
          <p14:tracePt t="54558" x="5543550" y="4259263"/>
          <p14:tracePt t="54573" x="5551488" y="4276725"/>
          <p14:tracePt t="54581" x="5551488" y="4286250"/>
          <p14:tracePt t="54590" x="5551488" y="4295775"/>
          <p14:tracePt t="54606" x="5561013" y="4303713"/>
          <p14:tracePt t="54687" x="5570538" y="4313238"/>
          <p14:tracePt t="55127" x="5580063" y="4313238"/>
          <p14:tracePt t="55152" x="5580063" y="4303713"/>
          <p14:tracePt t="55168" x="5580063" y="4295775"/>
          <p14:tracePt t="55182" x="5580063" y="4286250"/>
          <p14:tracePt t="55192" x="5580063" y="4268788"/>
          <p14:tracePt t="55199" x="5580063" y="4259263"/>
          <p14:tracePt t="55215" x="5580063" y="4249738"/>
          <p14:tracePt t="55223" x="5580063" y="4240213"/>
          <p14:tracePt t="55237" x="5580063" y="4232275"/>
          <p14:tracePt t="55245" x="5580063" y="4222750"/>
          <p14:tracePt t="55253" x="5580063" y="4213225"/>
          <p14:tracePt t="55269" x="5580063" y="4186238"/>
          <p14:tracePt t="55287" x="5580063" y="4176713"/>
          <p14:tracePt t="55293" x="5580063" y="4167188"/>
          <p14:tracePt t="55309" x="5580063" y="4159250"/>
          <p14:tracePt t="55326" x="5580063" y="4149725"/>
          <p14:tracePt t="55342" x="5580063" y="4140200"/>
          <p14:tracePt t="55372" x="5580063" y="4130675"/>
          <p14:tracePt t="55373" x="5580063" y="4122738"/>
          <p14:tracePt t="55390" x="5580063" y="4103688"/>
          <p14:tracePt t="55421" x="5580063" y="4094163"/>
          <p14:tracePt t="55461" x="5580063" y="4086225"/>
          <p14:tracePt t="55485" x="5570538" y="4076700"/>
          <p14:tracePt t="55549" x="5551488" y="4076700"/>
          <p14:tracePt t="55573" x="5543550" y="4076700"/>
          <p14:tracePt t="55621" x="5534025" y="4076700"/>
          <p14:tracePt t="55629" x="5524500" y="4076700"/>
          <p14:tracePt t="55637" x="5514975" y="4076700"/>
          <p14:tracePt t="55653" x="5507038" y="4086225"/>
          <p14:tracePt t="55669" x="5497513" y="4086225"/>
          <p14:tracePt t="55895" x="5497513" y="4094163"/>
          <p14:tracePt t="55941" x="5497513" y="4103688"/>
          <p14:tracePt t="55951" x="5497513" y="4130675"/>
          <p14:tracePt t="55961" x="5497513" y="4140200"/>
          <p14:tracePt t="55979" x="5497513" y="4149725"/>
          <p14:tracePt t="55983" x="5497513" y="4167188"/>
          <p14:tracePt t="55999" x="5497513" y="4176713"/>
          <p14:tracePt t="56009" x="5497513" y="4195763"/>
          <p14:tracePt t="56014" x="5497513" y="4203700"/>
          <p14:tracePt t="56022" x="5497513" y="4213225"/>
          <p14:tracePt t="56030" x="5507038" y="4232275"/>
          <p14:tracePt t="56045" x="5507038" y="4249738"/>
          <p14:tracePt t="56061" x="5507038" y="4259263"/>
          <p14:tracePt t="56077" x="5514975" y="4268788"/>
          <p14:tracePt t="56085" x="5514975" y="4286250"/>
          <p14:tracePt t="56093" x="5514975" y="4295775"/>
          <p14:tracePt t="56103" x="5514975" y="4303713"/>
          <p14:tracePt t="56109" x="5514975" y="4313238"/>
          <p14:tracePt t="56117" x="5514975" y="4322763"/>
          <p14:tracePt t="56128" x="5514975" y="4332288"/>
          <p14:tracePt t="56134" x="5514975" y="4340225"/>
          <p14:tracePt t="56142" x="5514975" y="4349750"/>
          <p14:tracePt t="56150" x="5524500" y="4376738"/>
          <p14:tracePt t="56166" x="5524500" y="4386263"/>
          <p14:tracePt t="56175" x="5524500" y="4395788"/>
          <p14:tracePt t="56182" x="5524500" y="4405313"/>
          <p14:tracePt t="56199" x="5524500" y="4413250"/>
          <p14:tracePt t="56207" x="5524500" y="4422775"/>
          <p14:tracePt t="56214" x="5524500" y="4432300"/>
          <p14:tracePt t="56230" x="5524500" y="4449763"/>
          <p14:tracePt t="56238" x="5524500" y="4459288"/>
          <p14:tracePt t="56469" x="5524500" y="4468813"/>
          <p14:tracePt t="56485" x="5524500" y="4486275"/>
          <p14:tracePt t="56501" x="5524500" y="4495800"/>
          <p14:tracePt t="56517" x="5524500" y="4505325"/>
          <p14:tracePt t="56533" x="5524500" y="4514850"/>
          <p14:tracePt t="56541" x="5524500" y="4532313"/>
          <p14:tracePt t="56557" x="5524500" y="4551363"/>
          <p14:tracePt t="56605" x="5514975" y="4559300"/>
          <p14:tracePt t="56630" x="5507038" y="4568825"/>
          <p14:tracePt t="56863" x="5497513" y="4578350"/>
          <p14:tracePt t="56894" x="5497513" y="4587875"/>
          <p14:tracePt t="56901" x="5497513" y="4595813"/>
          <p14:tracePt t="56927" x="5487988" y="4614863"/>
          <p14:tracePt t="56949" x="5461000" y="4632325"/>
          <p14:tracePt t="56991" x="5461000" y="4641850"/>
          <p14:tracePt t="57165" x="5451475" y="4641850"/>
          <p14:tracePt t="57423" x="5451475" y="4632325"/>
          <p14:tracePt t="57435" x="5451475" y="4624388"/>
          <p14:tracePt t="57437" x="5451475" y="4614863"/>
          <p14:tracePt t="57445" x="5451475" y="4587875"/>
          <p14:tracePt t="57453" x="5451475" y="4578350"/>
          <p14:tracePt t="57461" x="5451475" y="4568825"/>
          <p14:tracePt t="57470" x="5451475" y="4559300"/>
          <p14:tracePt t="57477" x="5451475" y="4551363"/>
          <p14:tracePt t="57485" x="5451475" y="4541838"/>
          <p14:tracePt t="57493" x="5451475" y="4532313"/>
          <p14:tracePt t="57501" x="5451475" y="4514850"/>
          <p14:tracePt t="57509" x="5451475" y="4505325"/>
          <p14:tracePt t="57525" x="5451475" y="4495800"/>
          <p14:tracePt t="57533" x="5451475" y="4468813"/>
          <p14:tracePt t="57541" x="5451475" y="4459288"/>
          <p14:tracePt t="57549" x="5451475" y="4449763"/>
          <p14:tracePt t="57557" x="5451475" y="4432300"/>
          <p14:tracePt t="57565" x="5451475" y="4422775"/>
          <p14:tracePt t="57581" x="5451475" y="4413250"/>
          <p14:tracePt t="57590" x="5451475" y="4395788"/>
          <p14:tracePt t="57597" x="5441950" y="4386263"/>
          <p14:tracePt t="57629" x="5441950" y="4376738"/>
          <p14:tracePt t="57839" x="5434013" y="4368800"/>
          <p14:tracePt t="57847" x="5424488" y="4368800"/>
          <p14:tracePt t="57855" x="5424488" y="4376738"/>
          <p14:tracePt t="57862" x="5414963" y="4386263"/>
          <p14:tracePt t="57877" x="5405438" y="4405313"/>
          <p14:tracePt t="57885" x="5405438" y="4413250"/>
          <p14:tracePt t="57893" x="5405438" y="4422775"/>
          <p14:tracePt t="57903" x="5405438" y="4432300"/>
          <p14:tracePt t="57916" x="5397500" y="4459288"/>
          <p14:tracePt t="57918" x="5387975" y="4468813"/>
          <p14:tracePt t="57926" x="5378450" y="4478338"/>
          <p14:tracePt t="57950" x="5368925" y="4505325"/>
          <p14:tracePt t="57960" x="5360988" y="4514850"/>
          <p14:tracePt t="57965" x="5360988" y="4522788"/>
          <p14:tracePt t="57973" x="5351463" y="4522788"/>
          <p14:tracePt t="57981" x="5341938" y="4541838"/>
          <p14:tracePt t="57991" x="5334000" y="4551363"/>
          <p14:tracePt t="57999" x="5334000" y="4578350"/>
          <p14:tracePt t="58009" x="5334000" y="4587875"/>
          <p14:tracePt t="58015" x="5334000" y="4595813"/>
          <p14:tracePt t="58027" x="5324475" y="4605338"/>
          <p14:tracePt t="58031" x="5324475" y="4614863"/>
          <p14:tracePt t="58038" x="5305425" y="4641850"/>
          <p14:tracePt t="58045" x="5297488" y="4641850"/>
          <p14:tracePt t="58055" x="5287963" y="4651375"/>
          <p14:tracePt t="58061" x="5278438" y="4668838"/>
          <p14:tracePt t="58069" x="5260975" y="4687888"/>
          <p14:tracePt t="58077" x="5251450" y="4697413"/>
          <p14:tracePt t="58085" x="5241925" y="4705350"/>
          <p14:tracePt t="58101" x="5232400" y="4714875"/>
          <p14:tracePt t="58117" x="5214938" y="4732338"/>
          <p14:tracePt t="58373" x="5205413" y="4732338"/>
          <p14:tracePt t="58703" x="5205413" y="4724400"/>
          <p14:tracePt t="58765" x="5195888" y="4714875"/>
          <p14:tracePt t="58798" x="5187950" y="4705350"/>
          <p14:tracePt t="58831" x="5178425" y="4705350"/>
          <p14:tracePt t="58837" x="5168900" y="4697413"/>
          <p14:tracePt t="58859" x="5159375" y="4678363"/>
          <p14:tracePt t="58871" x="5151438" y="4668838"/>
          <p14:tracePt t="58894" x="5141913" y="4668838"/>
          <p14:tracePt t="58929" x="5141913" y="4660900"/>
          <p14:tracePt t="58941" x="5132388" y="4660900"/>
          <p14:tracePt t="58966" x="5122863" y="4660900"/>
          <p14:tracePt t="58989" x="5105400" y="4641850"/>
          <p14:tracePt t="59013" x="5095875" y="4641850"/>
          <p14:tracePt t="59029" x="5086350" y="4641850"/>
          <p14:tracePt t="59061" x="5078413" y="4641850"/>
          <p14:tracePt t="59128" x="5078413" y="4651375"/>
          <p14:tracePt t="59159" x="5078413" y="4668838"/>
          <p14:tracePt t="59167" x="5049838" y="4687888"/>
          <p14:tracePt t="59183" x="5049838" y="4697413"/>
          <p14:tracePt t="59190" x="5049838" y="4705350"/>
          <p14:tracePt t="59197" x="5049838" y="4714875"/>
          <p14:tracePt t="59206" x="5049838" y="4724400"/>
          <p14:tracePt t="59228" x="5049838" y="4732338"/>
          <p14:tracePt t="59229" x="5049838" y="4751388"/>
          <p14:tracePt t="59245" x="5049838" y="4760913"/>
          <p14:tracePt t="59261" x="5049838" y="4768850"/>
          <p14:tracePt t="59286" x="5049838" y="4787900"/>
          <p14:tracePt t="59325" x="5049838" y="4797425"/>
          <p14:tracePt t="59567" x="5049838" y="4787900"/>
          <p14:tracePt t="59625" x="5049838" y="4768850"/>
          <p14:tracePt t="59759" x="5049838" y="4760913"/>
          <p14:tracePt t="59813" x="5059363" y="4760913"/>
          <p14:tracePt t="59903" x="5068888" y="4768850"/>
          <p14:tracePt t="60982" x="5049838" y="4760913"/>
          <p14:tracePt t="61142" x="5041900" y="4760913"/>
          <p14:tracePt t="61231" x="5022850" y="4760913"/>
          <p14:tracePt t="61248" x="5014913" y="4760913"/>
          <p14:tracePt t="61257" x="5005388" y="4760913"/>
          <p14:tracePt t="61261" x="4995863" y="4760913"/>
          <p14:tracePt t="61269" x="4978400" y="4751388"/>
          <p14:tracePt t="61277" x="4959350" y="4751388"/>
          <p14:tracePt t="61285" x="4932363" y="4741863"/>
          <p14:tracePt t="61293" x="4922838" y="4741863"/>
          <p14:tracePt t="61302" x="4895850" y="4724400"/>
          <p14:tracePt t="61309" x="4849813" y="4697413"/>
          <p14:tracePt t="61317" x="4840288" y="4697413"/>
          <p14:tracePt t="61325" x="4803775" y="4687888"/>
          <p14:tracePt t="61333" x="4767263" y="4687888"/>
          <p14:tracePt t="61341" x="4722813" y="4668838"/>
          <p14:tracePt t="61350" x="4659313" y="4641850"/>
          <p14:tracePt t="61357" x="4630738" y="4632325"/>
          <p14:tracePt t="61365" x="4613275" y="4632325"/>
          <p14:tracePt t="61374" x="4567238" y="4595813"/>
          <p14:tracePt t="61381" x="4540250" y="4587875"/>
          <p14:tracePt t="61391" x="4503738" y="4578350"/>
          <p14:tracePt t="61398" x="4467225" y="4559300"/>
          <p14:tracePt t="61408" x="4430713" y="4551363"/>
          <p14:tracePt t="61414" x="4394200" y="4532313"/>
          <p14:tracePt t="61424" x="4357688" y="4522788"/>
          <p14:tracePt t="61430" x="4321175" y="4505325"/>
          <p14:tracePt t="61437" x="4303713" y="4495800"/>
          <p14:tracePt t="61445" x="4257675" y="4486275"/>
          <p14:tracePt t="61453" x="4230688" y="4486275"/>
          <p14:tracePt t="61461" x="4184650" y="4478338"/>
          <p14:tracePt t="61470" x="4157663" y="4449763"/>
          <p14:tracePt t="61480" x="4102100" y="4441825"/>
          <p14:tracePt t="61485" x="4075113" y="4441825"/>
          <p14:tracePt t="61493" x="4029075" y="4432300"/>
          <p14:tracePt t="61502" x="3984625" y="4422775"/>
          <p14:tracePt t="61510" x="3929063" y="4395788"/>
          <p14:tracePt t="61521" x="3883025" y="4386263"/>
          <p14:tracePt t="61525" x="3829050" y="4386263"/>
          <p14:tracePt t="61534" x="3783013" y="4376738"/>
          <p14:tracePt t="61544" x="3709988" y="4359275"/>
          <p14:tracePt t="61550" x="3646488" y="4359275"/>
          <p14:tracePt t="61557" x="3592513" y="4340225"/>
          <p14:tracePt t="61565" x="3519488" y="4340225"/>
          <p14:tracePt t="61575" x="3436938" y="4313238"/>
          <p14:tracePt t="61582" x="3373438" y="4295775"/>
          <p14:tracePt t="61591" x="3317875" y="4276725"/>
          <p14:tracePt t="61598" x="3281363" y="4268788"/>
          <p14:tracePt t="61608" x="3254375" y="4259263"/>
          <p14:tracePt t="61613" x="3208338" y="4240213"/>
          <p14:tracePt t="61622" x="3154363" y="4232275"/>
          <p14:tracePt t="61629" x="3136900" y="4213225"/>
          <p14:tracePt t="61637" x="3108325" y="4213225"/>
          <p14:tracePt t="61645" x="3071813" y="4203700"/>
          <p14:tracePt t="61653" x="3054350" y="4203700"/>
          <p14:tracePt t="61661" x="3044825" y="4195763"/>
          <p14:tracePt t="61669" x="3035300" y="4176713"/>
          <p14:tracePt t="61677" x="3017838" y="4176713"/>
          <p14:tracePt t="61685" x="2981325" y="4167188"/>
          <p14:tracePt t="61693" x="2981325" y="4159250"/>
          <p14:tracePt t="61701" x="2971800" y="4159250"/>
          <p14:tracePt t="61709" x="2962275" y="4159250"/>
          <p14:tracePt t="61720" x="2935288" y="4159250"/>
          <p14:tracePt t="61725" x="2917825" y="4149725"/>
          <p14:tracePt t="61734" x="2898775" y="4149725"/>
          <p14:tracePt t="61743" x="2889250" y="4149725"/>
          <p14:tracePt t="61752" x="2871788" y="4140200"/>
          <p14:tracePt t="61757" x="2852738" y="4130675"/>
          <p14:tracePt t="61765" x="2835275" y="4130675"/>
          <p14:tracePt t="61773" x="2825750" y="4122738"/>
          <p14:tracePt t="61781" x="2808288" y="4122738"/>
          <p14:tracePt t="61789" x="2789238" y="4122738"/>
          <p14:tracePt t="61797" x="2752725" y="4113213"/>
          <p14:tracePt t="61806" x="2744788" y="4113213"/>
          <p14:tracePt t="61813" x="2725738" y="4113213"/>
          <p14:tracePt t="61822" x="2689225" y="4113213"/>
          <p14:tracePt t="61829" x="2652713" y="4103688"/>
          <p14:tracePt t="61837" x="2625725" y="4103688"/>
          <p14:tracePt t="61845" x="2589213" y="4103688"/>
          <p14:tracePt t="61853" x="2562225" y="4086225"/>
          <p14:tracePt t="61861" x="2533650" y="4086225"/>
          <p14:tracePt t="61869" x="2498725" y="4076700"/>
          <p14:tracePt t="61877" x="2470150" y="4076700"/>
          <p14:tracePt t="61885" x="2462213" y="4067175"/>
          <p14:tracePt t="61902" x="2443163" y="4057650"/>
          <p14:tracePt t="61909" x="2433638" y="4057650"/>
          <p14:tracePt t="61919" x="2425700" y="4057650"/>
          <p14:tracePt t="61934" x="2406650" y="4049713"/>
          <p14:tracePt t="61941" x="2397125" y="4040188"/>
          <p14:tracePt t="61960" x="2389188" y="4040188"/>
          <p14:tracePt t="61966" x="2389188" y="4030663"/>
          <p14:tracePt t="62008" x="2370138" y="4021138"/>
          <p14:tracePt t="62221" x="2370138" y="4003675"/>
          <p14:tracePt t="62286" x="2370138" y="3994150"/>
          <p14:tracePt t="62317" x="2389188" y="3984625"/>
          <p14:tracePt t="62325" x="2406650" y="3984625"/>
          <p14:tracePt t="62335" x="2462213" y="3984625"/>
          <p14:tracePt t="62342" x="2533650" y="3984625"/>
          <p14:tracePt t="62350" x="2606675" y="3984625"/>
          <p14:tracePt t="62358" x="2735263" y="3984625"/>
          <p14:tracePt t="62367" x="2881313" y="3984625"/>
          <p14:tracePt t="62375" x="3027363" y="3984625"/>
          <p14:tracePt t="62382" x="3171825" y="3984625"/>
          <p14:tracePt t="62391" x="3317875" y="3984625"/>
          <p14:tracePt t="62403" x="3463925" y="3984625"/>
          <p14:tracePt t="62406" x="3609975" y="3984625"/>
          <p14:tracePt t="62413" x="3775075" y="3984625"/>
          <p14:tracePt t="62423" x="3902075" y="3984625"/>
          <p14:tracePt t="62431" x="4048125" y="3984625"/>
          <p14:tracePt t="62437" x="4157663" y="3984625"/>
          <p14:tracePt t="62445" x="4284663" y="3984625"/>
          <p14:tracePt t="62453" x="4376738" y="3984625"/>
          <p14:tracePt t="62461" x="4484688" y="3984625"/>
          <p14:tracePt t="62469" x="4576763" y="3984625"/>
          <p14:tracePt t="62477" x="4649788" y="3984625"/>
          <p14:tracePt t="62485" x="4695825" y="3984625"/>
          <p14:tracePt t="62493" x="4749800" y="3984625"/>
          <p14:tracePt t="62501" x="4803775" y="3984625"/>
          <p14:tracePt t="62509" x="4832350" y="3976688"/>
          <p14:tracePt t="62517" x="4876800" y="3967163"/>
          <p14:tracePt t="62525" x="4905375" y="3940175"/>
          <p14:tracePt t="62533" x="4922838" y="3930650"/>
          <p14:tracePt t="62551" x="4941888" y="3921125"/>
          <p14:tracePt t="62558" x="4959350" y="3911600"/>
          <p14:tracePt t="62575" x="4959350" y="3903663"/>
          <p14:tracePt t="62591" x="4968875" y="3894138"/>
          <p14:tracePt t="62614" x="4978400" y="3894138"/>
          <p14:tracePt t="62632" x="4978400" y="3875088"/>
          <p14:tracePt t="62649" x="4978400" y="3867150"/>
          <p14:tracePt t="62663" x="4978400" y="3857625"/>
          <p14:tracePt t="62669" x="4978400" y="3848100"/>
          <p14:tracePt t="62677" x="4978400" y="3830638"/>
          <p14:tracePt t="62701" x="4968875" y="3811588"/>
          <p14:tracePt t="62717" x="4959350" y="3803650"/>
          <p14:tracePt t="62725" x="4949825" y="3794125"/>
          <p14:tracePt t="62733" x="4949825" y="3784600"/>
          <p14:tracePt t="62741" x="4941888" y="3775075"/>
          <p14:tracePt t="62749" x="4932363" y="3767138"/>
          <p14:tracePt t="62757" x="4922838" y="3767138"/>
          <p14:tracePt t="62765" x="4913313" y="3748088"/>
          <p14:tracePt t="62781" x="4913313" y="3730625"/>
          <p14:tracePt t="62789" x="4905375" y="3721100"/>
          <p14:tracePt t="62797" x="4905375" y="3711575"/>
          <p14:tracePt t="62807" x="4905375" y="3694113"/>
          <p14:tracePt t="62822" x="4905375" y="3684588"/>
          <p14:tracePt t="62838" x="4905375" y="3675063"/>
          <p14:tracePt t="62845" x="4905375" y="3665538"/>
          <p14:tracePt t="62855" x="4905375" y="3648075"/>
          <p14:tracePt t="62861" x="4905375" y="3629025"/>
          <p14:tracePt t="62869" x="4922838" y="3611563"/>
          <p14:tracePt t="62877" x="4932363" y="3602038"/>
          <p14:tracePt t="62886" x="4941888" y="3592513"/>
          <p14:tracePt t="62900" x="4959350" y="3575050"/>
          <p14:tracePt t="62901" x="4978400" y="3556000"/>
          <p14:tracePt t="62909" x="4986338" y="3548063"/>
          <p14:tracePt t="62917" x="5014913" y="3519488"/>
          <p14:tracePt t="62925" x="5022850" y="3511550"/>
          <p14:tracePt t="62933" x="5022850" y="3492500"/>
          <p14:tracePt t="62949" x="5032375" y="3475038"/>
          <p14:tracePt t="62965" x="5032375" y="3438525"/>
          <p14:tracePt t="62997" x="5032375" y="3429000"/>
          <p14:tracePt t="63021" x="5032375" y="3411538"/>
          <p14:tracePt t="63037" x="5032375" y="3402013"/>
          <p14:tracePt t="63061" x="5032375" y="3392488"/>
          <p14:tracePt t="63077" x="5032375" y="3382963"/>
          <p14:tracePt t="63094" x="5041900" y="3355975"/>
          <p14:tracePt t="63122" x="5059363" y="3338513"/>
          <p14:tracePt t="63137" x="5068888" y="3319463"/>
          <p14:tracePt t="63143" x="5078413" y="3302000"/>
          <p14:tracePt t="63150" x="5086350" y="3273425"/>
          <p14:tracePt t="63159" x="5105400" y="3246438"/>
          <p14:tracePt t="63166" x="5114925" y="3200400"/>
          <p14:tracePt t="63174" x="5132388" y="3173413"/>
          <p14:tracePt t="63183" x="5159375" y="3127375"/>
          <p14:tracePt t="63189" x="5159375" y="3100388"/>
          <p14:tracePt t="63197" x="5195888" y="3036888"/>
          <p14:tracePt t="63206" x="5214938" y="3009900"/>
          <p14:tracePt t="63213" x="5241925" y="2946400"/>
          <p14:tracePt t="63225" x="5268913" y="2917825"/>
          <p14:tracePt t="63229" x="5297488" y="2854325"/>
          <p14:tracePt t="63237" x="5334000" y="2790825"/>
          <p14:tracePt t="63245" x="5368925" y="2727325"/>
          <p14:tracePt t="63253" x="5397500" y="2698750"/>
          <p14:tracePt t="63261" x="5434013" y="2625725"/>
          <p14:tracePt t="63269" x="5470525" y="2581275"/>
          <p14:tracePt t="63277" x="5478463" y="2517775"/>
          <p14:tracePt t="63286" x="5487988" y="2471738"/>
          <p14:tracePt t="63294" x="5524500" y="2408238"/>
          <p14:tracePt t="63303" x="5534025" y="2379663"/>
          <p14:tracePt t="63312" x="5551488" y="2335213"/>
          <p14:tracePt t="63319" x="5570538" y="2298700"/>
          <p14:tracePt t="63327" x="5580063" y="2252663"/>
          <p14:tracePt t="63344" x="5588000" y="2225675"/>
          <p14:tracePt t="63349" x="5588000" y="2206625"/>
          <p14:tracePt t="63455" x="5588000" y="2197100"/>
          <p14:tracePt t="63471" x="5570538" y="2206625"/>
          <p14:tracePt t="63487" x="5561013" y="2216150"/>
          <p14:tracePt t="63503" x="5561013" y="2225675"/>
          <p14:tracePt t="63512" x="5561013" y="2233613"/>
          <p14:tracePt t="63525" x="5551488" y="2243138"/>
          <p14:tracePt t="63533" x="5543550" y="2252663"/>
          <p14:tracePt t="63549" x="5514975" y="2270125"/>
          <p14:tracePt t="63558" x="5507038" y="2270125"/>
          <p14:tracePt t="63565" x="5497513" y="2279650"/>
          <p14:tracePt t="63573" x="5487988" y="2289175"/>
          <p14:tracePt t="63583" x="5478463" y="2298700"/>
          <p14:tracePt t="63589" x="5478463" y="2306638"/>
          <p14:tracePt t="63597" x="5461000" y="2325688"/>
          <p14:tracePt t="63608" x="5441950" y="2335213"/>
          <p14:tracePt t="63624" x="5434013" y="2343150"/>
          <p14:tracePt t="63632" x="5424488" y="2343150"/>
          <p14:tracePt t="63648" x="5414963" y="2352675"/>
          <p14:tracePt t="63653" x="5405438" y="2352675"/>
          <p14:tracePt t="63859" x="5405438" y="2362200"/>
          <p14:tracePt t="63862" x="5405438" y="2389188"/>
          <p14:tracePt t="63871" x="5405438" y="2408238"/>
          <p14:tracePt t="63878" x="5405438" y="2452688"/>
          <p14:tracePt t="63887" x="5405438" y="2489200"/>
          <p14:tracePt t="63894" x="5405438" y="2517775"/>
          <p14:tracePt t="63901" x="5405438" y="2571750"/>
          <p14:tracePt t="63909" x="5405438" y="2617788"/>
          <p14:tracePt t="63917" x="5405438" y="2671763"/>
          <p14:tracePt t="63925" x="5405438" y="2708275"/>
          <p14:tracePt t="63933" x="5405438" y="2781300"/>
          <p14:tracePt t="63941" x="5405438" y="2817813"/>
          <p14:tracePt t="63949" x="5397500" y="2863850"/>
          <p14:tracePt t="63959" x="5397500" y="2900363"/>
          <p14:tracePt t="63965" x="5397500" y="2946400"/>
          <p14:tracePt t="63975" x="5397500" y="3000375"/>
          <p14:tracePt t="63981" x="5397500" y="3054350"/>
          <p14:tracePt t="63990" x="5397500" y="3109913"/>
          <p14:tracePt t="63997" x="5397500" y="3163888"/>
          <p14:tracePt t="64005" x="5397500" y="3228975"/>
          <p14:tracePt t="64013" x="5397500" y="3282950"/>
          <p14:tracePt t="64022" x="5397500" y="3338513"/>
          <p14:tracePt t="64029" x="5387975" y="3392488"/>
          <p14:tracePt t="64037" x="5387975" y="3438525"/>
          <p14:tracePt t="64045" x="5387975" y="3492500"/>
          <p14:tracePt t="64054" x="5360988" y="3556000"/>
          <p14:tracePt t="64061" x="5351463" y="3611563"/>
          <p14:tracePt t="64069" x="5351463" y="3657600"/>
          <p14:tracePt t="64077" x="5351463" y="3711575"/>
          <p14:tracePt t="64085" x="5341938" y="3730625"/>
          <p14:tracePt t="64093" x="5341938" y="3757613"/>
          <p14:tracePt t="64101" x="5341938" y="3784600"/>
          <p14:tracePt t="64109" x="5334000" y="3811588"/>
          <p14:tracePt t="64119" x="5334000" y="3848100"/>
          <p14:tracePt t="64125" x="5334000" y="3867150"/>
          <p14:tracePt t="64141" x="5334000" y="3894138"/>
          <p14:tracePt t="64149" x="5334000" y="3911600"/>
          <p14:tracePt t="64157" x="5334000" y="3940175"/>
          <p14:tracePt t="64165" x="5305425" y="3976688"/>
          <p14:tracePt t="64173" x="5305425" y="3994150"/>
          <p14:tracePt t="64183" x="5305425" y="4013200"/>
          <p14:tracePt t="64190" x="5305425" y="4030663"/>
          <p14:tracePt t="64197" x="5305425" y="4057650"/>
          <p14:tracePt t="64205" x="5305425" y="4076700"/>
          <p14:tracePt t="64213" x="5305425" y="4094163"/>
          <p14:tracePt t="64229" x="5297488" y="4122738"/>
          <p14:tracePt t="64238" x="5297488" y="4130675"/>
          <p14:tracePt t="64245" x="5297488" y="4140200"/>
          <p14:tracePt t="64253" x="5297488" y="4159250"/>
          <p14:tracePt t="64261" x="5297488" y="4167188"/>
          <p14:tracePt t="64269" x="5297488" y="4176713"/>
          <p14:tracePt t="64293" x="5297488" y="4203700"/>
          <p14:tracePt t="64309" x="5297488" y="4213225"/>
          <p14:tracePt t="64317" x="5297488" y="4222750"/>
          <p14:tracePt t="64333" x="5297488" y="4240213"/>
          <p14:tracePt t="64349" x="5297488" y="4249738"/>
          <p14:tracePt t="64373" x="5297488" y="4259263"/>
          <p14:tracePt t="64414" x="5297488" y="4276725"/>
          <p14:tracePt t="64430" x="5297488" y="4286250"/>
          <p14:tracePt t="64455" x="5297488" y="4295775"/>
          <p14:tracePt t="64478" x="5297488" y="4303713"/>
          <p14:tracePt t="64487" x="5297488" y="4322763"/>
          <p14:tracePt t="64511" x="5297488" y="4332288"/>
          <p14:tracePt t="64525" x="5287963" y="4340225"/>
          <p14:tracePt t="64550" x="5287963" y="4359275"/>
          <p14:tracePt t="64575" x="5287963" y="4368800"/>
          <p14:tracePt t="64599" x="5287963" y="4376738"/>
          <p14:tracePt t="64651" x="5268913" y="4395788"/>
          <p14:tracePt t="64734" x="5260975" y="4395788"/>
          <p14:tracePt t="64758" x="5260975" y="4386263"/>
          <p14:tracePt t="64765" x="5260975" y="4368800"/>
          <p14:tracePt t="64773" x="5251450" y="4359275"/>
          <p14:tracePt t="64781" x="5251450" y="4332288"/>
          <p14:tracePt t="64790" x="5251450" y="4322763"/>
          <p14:tracePt t="64797" x="5241925" y="4313238"/>
          <p14:tracePt t="64806" x="5232400" y="4286250"/>
          <p14:tracePt t="64813" x="5224463" y="4286250"/>
          <p14:tracePt t="64822" x="5224463" y="4276725"/>
          <p14:tracePt t="64829" x="5214938" y="4259263"/>
          <p14:tracePt t="64846" x="5214938" y="4249738"/>
          <p14:tracePt t="65008" x="5214938" y="4259263"/>
          <p14:tracePt t="65031" x="5214938" y="4276725"/>
          <p14:tracePt t="65461" x="5214938" y="4259263"/>
          <p14:tracePt t="65478" x="5214938" y="4249738"/>
          <p14:tracePt t="65485" x="5214938" y="4232275"/>
          <p14:tracePt t="65493" x="5214938" y="4203700"/>
          <p14:tracePt t="65501" x="5214938" y="4186238"/>
          <p14:tracePt t="65509" x="5214938" y="4130675"/>
          <p14:tracePt t="65517" x="5214938" y="4103688"/>
          <p14:tracePt t="65525" x="5214938" y="4057650"/>
          <p14:tracePt t="65533" x="5214938" y="4030663"/>
          <p14:tracePt t="65541" x="5214938" y="4003675"/>
          <p14:tracePt t="65549" x="5214938" y="3967163"/>
          <p14:tracePt t="65557" x="5214938" y="3930650"/>
          <p14:tracePt t="65565" x="5205413" y="3894138"/>
          <p14:tracePt t="65573" x="5205413" y="3857625"/>
          <p14:tracePt t="65581" x="5195888" y="3830638"/>
          <p14:tracePt t="65591" x="5178425" y="3784600"/>
          <p14:tracePt t="65600" x="5178425" y="3757613"/>
          <p14:tracePt t="65607" x="5168900" y="3738563"/>
          <p14:tracePt t="65616" x="5168900" y="3702050"/>
          <p14:tracePt t="65625" x="5168900" y="3684588"/>
          <p14:tracePt t="65633" x="5168900" y="3665538"/>
          <p14:tracePt t="65637" x="5168900" y="3648075"/>
          <p14:tracePt t="65646" x="5168900" y="3621088"/>
          <p14:tracePt t="65653" x="5168900" y="3611563"/>
          <p14:tracePt t="65662" x="5168900" y="3592513"/>
          <p14:tracePt t="65669" x="5168900" y="3575050"/>
          <p14:tracePt t="65679" x="5168900" y="3565525"/>
          <p14:tracePt t="65694" x="5168900" y="3556000"/>
          <p14:tracePt t="65702" x="5168900" y="3548063"/>
          <p14:tracePt t="65717" x="5168900" y="3538538"/>
          <p14:tracePt t="65741" x="5168900" y="3529013"/>
          <p14:tracePt t="65757" x="5168900" y="3519488"/>
          <p14:tracePt t="65799" x="5168900" y="3511550"/>
          <p14:tracePt t="65831" x="5159375" y="3502025"/>
          <p14:tracePt t="65841" x="5151438" y="3502025"/>
          <p14:tracePt t="65847" x="5132388" y="3502025"/>
          <p14:tracePt t="65854" x="5114925" y="3502025"/>
          <p14:tracePt t="65861" x="5086350" y="3502025"/>
          <p14:tracePt t="65869" x="5041900" y="3502025"/>
          <p14:tracePt t="65877" x="4986338" y="3502025"/>
          <p14:tracePt t="65885" x="4932363" y="3502025"/>
          <p14:tracePt t="65893" x="4840288" y="3502025"/>
          <p14:tracePt t="65901" x="4767263" y="3502025"/>
          <p14:tracePt t="65909" x="4659313" y="3502025"/>
          <p14:tracePt t="65917" x="4586288" y="3502025"/>
          <p14:tracePt t="65925" x="4513263" y="3502025"/>
          <p14:tracePt t="65933" x="4457700" y="3502025"/>
          <p14:tracePt t="65941" x="4394200" y="3482975"/>
          <p14:tracePt t="65949" x="4376738" y="3475038"/>
          <p14:tracePt t="65959" x="4357688" y="3465513"/>
          <p14:tracePt t="65966" x="4340225" y="3438525"/>
          <p14:tracePt t="65982" x="4311650" y="3392488"/>
          <p14:tracePt t="65991" x="4303713" y="3355975"/>
          <p14:tracePt t="65998" x="4303713" y="3319463"/>
          <p14:tracePt t="66009" x="4303713" y="3273425"/>
          <p14:tracePt t="66014" x="4303713" y="3228975"/>
          <p14:tracePt t="66026" x="4303713" y="3173413"/>
          <p14:tracePt t="66030" x="4303713" y="3136900"/>
          <p14:tracePt t="66038" x="4303713" y="3082925"/>
          <p14:tracePt t="66046" x="4303713" y="3036888"/>
          <p14:tracePt t="66055" x="4303713" y="3000375"/>
          <p14:tracePt t="66061" x="4303713" y="2954338"/>
          <p14:tracePt t="66069" x="4321175" y="2909888"/>
          <p14:tracePt t="66077" x="4348163" y="2881313"/>
          <p14:tracePt t="66085" x="4367213" y="2844800"/>
          <p14:tracePt t="66093" x="4394200" y="2817813"/>
          <p14:tracePt t="66101" x="4421188" y="2800350"/>
          <p14:tracePt t="66109" x="4448175" y="2790825"/>
          <p14:tracePt t="66117" x="4467225" y="2781300"/>
          <p14:tracePt t="66141" x="4613275" y="2744788"/>
          <p14:tracePt t="66149" x="4667250" y="2744788"/>
          <p14:tracePt t="66157" x="4722813" y="2744788"/>
          <p14:tracePt t="66165" x="4776788" y="2744788"/>
          <p14:tracePt t="66173" x="4868863" y="2744788"/>
          <p14:tracePt t="66183" x="4922838" y="2744788"/>
          <p14:tracePt t="66189" x="4986338" y="2744788"/>
          <p14:tracePt t="66197" x="5041900" y="2763838"/>
          <p14:tracePt t="66206" x="5122863" y="2800350"/>
          <p14:tracePt t="66213" x="5168900" y="2827338"/>
          <p14:tracePt t="66222" x="5214938" y="2844800"/>
          <p14:tracePt t="66229" x="5251450" y="2881313"/>
          <p14:tracePt t="66237" x="5268913" y="2900363"/>
          <p14:tracePt t="66246" x="5278438" y="2927350"/>
          <p14:tracePt t="66254" x="5287963" y="2954338"/>
          <p14:tracePt t="66264" x="5287963" y="2990850"/>
          <p14:tracePt t="66274" x="5287963" y="3017838"/>
          <p14:tracePt t="66277" x="5287963" y="3054350"/>
          <p14:tracePt t="66285" x="5287963" y="3082925"/>
          <p14:tracePt t="66294" x="5287963" y="3119438"/>
          <p14:tracePt t="66306" x="5287963" y="3136900"/>
          <p14:tracePt t="66309" x="5278438" y="3173413"/>
          <p14:tracePt t="66317" x="5260975" y="3209925"/>
          <p14:tracePt t="66325" x="5251450" y="3228975"/>
          <p14:tracePt t="66334" x="5232400" y="3265488"/>
          <p14:tracePt t="66341" x="5224463" y="3273425"/>
          <p14:tracePt t="66354" x="5214938" y="3302000"/>
          <p14:tracePt t="66357" x="5214938" y="3309938"/>
          <p14:tracePt t="66365" x="5205413" y="3328988"/>
          <p14:tracePt t="66373" x="5195888" y="3355975"/>
          <p14:tracePt t="66382" x="5195888" y="3365500"/>
          <p14:tracePt t="66391" x="5187950" y="3375025"/>
          <p14:tracePt t="66399" x="5178425" y="3382963"/>
          <p14:tracePt t="66413" x="5178425" y="3392488"/>
          <p14:tracePt t="66422" x="5168900" y="3402013"/>
          <p14:tracePt t="66438" x="5151438" y="3411538"/>
          <p14:tracePt t="66446" x="5141913" y="3411538"/>
          <p14:tracePt t="66453" x="5122863" y="3411538"/>
          <p14:tracePt t="66461" x="5095875" y="3411538"/>
          <p14:tracePt t="66469" x="5086350" y="3411538"/>
          <p14:tracePt t="66478" x="5059363" y="3411538"/>
          <p14:tracePt t="66486" x="5041900" y="3411538"/>
          <p14:tracePt t="66495" x="5032375" y="3411538"/>
          <p14:tracePt t="66502" x="5022850" y="3411538"/>
          <p14:tracePt t="66511" x="5014913" y="3411538"/>
          <p14:tracePt t="66526" x="5005388" y="3411538"/>
          <p14:tracePt t="66541" x="4995863" y="3411538"/>
          <p14:tracePt t="66549" x="4995863" y="3402013"/>
          <p14:tracePt t="66557" x="4995863" y="3392488"/>
          <p14:tracePt t="66573" x="4995863" y="3375025"/>
          <p14:tracePt t="66589" x="4995863" y="3365500"/>
          <p14:tracePt t="66650" x="4995863" y="3355975"/>
          <p14:tracePt t="66669" x="5005388" y="3355975"/>
          <p14:tracePt t="66677" x="5014913" y="3355975"/>
          <p14:tracePt t="66685" x="5032375" y="3355975"/>
          <p14:tracePt t="66693" x="5041900" y="3392488"/>
          <p14:tracePt t="66701" x="5068888" y="3419475"/>
          <p14:tracePt t="66710" x="5095875" y="3465513"/>
          <p14:tracePt t="66718" x="5114925" y="3482975"/>
          <p14:tracePt t="66728" x="5141913" y="3519488"/>
          <p14:tracePt t="66734" x="5159375" y="3538538"/>
          <p14:tracePt t="66742" x="5168900" y="3548063"/>
          <p14:tracePt t="66749" x="5195888" y="3575050"/>
          <p14:tracePt t="66757" x="5214938" y="3584575"/>
          <p14:tracePt t="66765" x="5232400" y="3584575"/>
          <p14:tracePt t="66773" x="5241925" y="3592513"/>
          <p14:tracePt t="66781" x="5260975" y="3592513"/>
          <p14:tracePt t="66790" x="5268913" y="3602038"/>
          <p14:tracePt t="66797" x="5287963" y="3611563"/>
          <p14:tracePt t="66807" x="5287963" y="3621088"/>
          <p14:tracePt t="66822" x="5297488" y="3629025"/>
          <p14:tracePt t="66829" x="5334000" y="3648075"/>
          <p14:tracePt t="66837" x="5341938" y="3657600"/>
          <p14:tracePt t="66845" x="5360988" y="3665538"/>
          <p14:tracePt t="66855" x="5378450" y="3665538"/>
          <p14:tracePt t="66861" x="5387975" y="3675063"/>
          <p14:tracePt t="66885" x="5397500" y="3684588"/>
          <p14:tracePt t="66957" x="5397500" y="3694113"/>
          <p14:tracePt t="66978" x="5397500" y="3721100"/>
          <p14:tracePt t="66983" x="5397500" y="3730625"/>
          <p14:tracePt t="66992" x="5397500" y="3738563"/>
          <p14:tracePt t="66998" x="5397500" y="3767138"/>
          <p14:tracePt t="67008" x="5387975" y="3784600"/>
          <p14:tracePt t="67014" x="5378450" y="3794125"/>
          <p14:tracePt t="67025" x="5368925" y="3811588"/>
          <p14:tracePt t="67030" x="5360988" y="3840163"/>
          <p14:tracePt t="67038" x="5351463" y="3867150"/>
          <p14:tracePt t="67045" x="5324475" y="3911600"/>
          <p14:tracePt t="67054" x="5314950" y="3930650"/>
          <p14:tracePt t="67061" x="5314950" y="3984625"/>
          <p14:tracePt t="67069" x="5297488" y="4049713"/>
          <p14:tracePt t="67077" x="5268913" y="4076700"/>
          <p14:tracePt t="67086" x="5260975" y="4130675"/>
          <p14:tracePt t="67093" x="5251450" y="4167188"/>
          <p14:tracePt t="67103" x="5241925" y="4222750"/>
          <p14:tracePt t="67109" x="5241925" y="4276725"/>
          <p14:tracePt t="67117" x="5214938" y="4340225"/>
          <p14:tracePt t="67140" x="5214938" y="4449763"/>
          <p14:tracePt t="67141" x="5214938" y="4505325"/>
          <p14:tracePt t="67150" x="5205413" y="4568825"/>
          <p14:tracePt t="67157" x="5205413" y="4605338"/>
          <p14:tracePt t="67165" x="5205413" y="4651375"/>
          <p14:tracePt t="67173" x="5195888" y="4678363"/>
          <p14:tracePt t="67181" x="5195888" y="4705350"/>
          <p14:tracePt t="67190" x="5195888" y="4732338"/>
          <p14:tracePt t="67197" x="5195888" y="4741863"/>
          <p14:tracePt t="67206" x="5187950" y="4760913"/>
          <p14:tracePt t="67213" x="5187950" y="4778375"/>
          <p14:tracePt t="67229" x="5187950" y="4787900"/>
          <p14:tracePt t="67237" x="5187950" y="4797425"/>
          <p14:tracePt t="67262" x="5178425" y="4805363"/>
          <p14:tracePt t="67269" x="5168900" y="4814888"/>
          <p14:tracePt t="67293" x="5168900" y="4824413"/>
          <p14:tracePt t="67309" x="5168900" y="4833938"/>
          <p14:tracePt t="67317" x="5168900" y="4841875"/>
          <p14:tracePt t="67325" x="5159375" y="4860925"/>
          <p14:tracePt t="67335" x="5159375" y="4870450"/>
          <p14:tracePt t="67341" x="5151438" y="4878388"/>
          <p14:tracePt t="67357" x="5151438" y="4897438"/>
          <p14:tracePt t="67365" x="5141913" y="4914900"/>
          <p14:tracePt t="67397" x="5141913" y="4924425"/>
          <p14:tracePt t="67503" x="5141913" y="4914900"/>
          <p14:tracePt t="67527" x="5141913" y="4906963"/>
          <p14:tracePt t="67543" x="5132388" y="4897438"/>
          <p14:tracePt t="67559" x="5132388" y="4887913"/>
          <p14:tracePt t="67565" x="5122863" y="4878388"/>
          <p14:tracePt t="67581" x="5114925" y="4870450"/>
          <p14:tracePt t="67589" x="5105400" y="4860925"/>
          <p14:tracePt t="67598" x="5095875" y="4860925"/>
          <p14:tracePt t="67608" x="5078413" y="4841875"/>
          <p14:tracePt t="67614" x="5049838" y="4841875"/>
          <p14:tracePt t="67625" x="5032375" y="4833938"/>
          <p14:tracePt t="67633" x="5022850" y="4824413"/>
          <p14:tracePt t="67637" x="4995863" y="4814888"/>
          <p14:tracePt t="67645" x="4949825" y="4787900"/>
          <p14:tracePt t="67653" x="4922838" y="4778375"/>
          <p14:tracePt t="67662" x="4868863" y="4760913"/>
          <p14:tracePt t="67669" x="4786313" y="4714875"/>
          <p14:tracePt t="67677" x="4703763" y="4687888"/>
          <p14:tracePt t="67685" x="4622800" y="4651375"/>
          <p14:tracePt t="67693" x="4530725" y="4624388"/>
          <p14:tracePt t="67701" x="4413250" y="4578350"/>
          <p14:tracePt t="67709" x="4303713" y="4541838"/>
          <p14:tracePt t="67718" x="4184650" y="4495800"/>
          <p14:tracePt t="67728" x="4094163" y="4468813"/>
          <p14:tracePt t="67733" x="3975100" y="4422775"/>
          <p14:tracePt t="67741" x="3875088" y="4386263"/>
          <p14:tracePt t="67749" x="3802063" y="4368800"/>
          <p14:tracePt t="67757" x="3719513" y="4340225"/>
          <p14:tracePt t="67765" x="3646488" y="4313238"/>
          <p14:tracePt t="67773" x="3563938" y="4303713"/>
          <p14:tracePt t="67781" x="3500438" y="4276725"/>
          <p14:tracePt t="67790" x="3427413" y="4249738"/>
          <p14:tracePt t="67797" x="3382963" y="4240213"/>
          <p14:tracePt t="67807" x="3327400" y="4232275"/>
          <p14:tracePt t="67813" x="3244850" y="4186238"/>
          <p14:tracePt t="67822" x="3181350" y="4176713"/>
          <p14:tracePt t="67829" x="3108325" y="4149725"/>
          <p14:tracePt t="67837" x="3008313" y="4122738"/>
          <p14:tracePt t="67845" x="2925763" y="4094163"/>
          <p14:tracePt t="67855" x="2835275" y="4086225"/>
          <p14:tracePt t="67861" x="2735263" y="4040188"/>
          <p14:tracePt t="67869" x="2679700" y="4030663"/>
          <p14:tracePt t="67877" x="2598738" y="4003675"/>
          <p14:tracePt t="67885" x="2552700" y="3984625"/>
          <p14:tracePt t="67893" x="2506663" y="3957638"/>
          <p14:tracePt t="67901" x="2489200" y="3948113"/>
          <p14:tracePt t="67909" x="2470150" y="3930650"/>
          <p14:tracePt t="67917" x="2452688" y="3921125"/>
          <p14:tracePt t="67926" x="2443163" y="3911600"/>
          <p14:tracePt t="67933" x="2433638" y="3903663"/>
          <p14:tracePt t="67941" x="2433638" y="3894138"/>
          <p14:tracePt t="67949" x="2425700" y="3894138"/>
          <p14:tracePt t="67966" x="2406650" y="3884613"/>
          <p14:tracePt t="67983" x="2389188" y="3884613"/>
          <p14:tracePt t="67991" x="2379663" y="3875088"/>
          <p14:tracePt t="68006" x="2370138" y="3875088"/>
          <p14:tracePt t="68023" x="2360613" y="3875088"/>
          <p14:tracePt t="68055" x="2352675" y="3875088"/>
          <p14:tracePt t="68093" x="2343150" y="3875088"/>
          <p14:tracePt t="68109" x="2333625" y="3875088"/>
          <p14:tracePt t="68117" x="2324100" y="3875088"/>
          <p14:tracePt t="68141" x="2306638" y="3875088"/>
          <p14:tracePt t="68157" x="2287588" y="3867150"/>
          <p14:tracePt t="68173" x="2279650" y="3857625"/>
          <p14:tracePt t="68245" x="2260600" y="3857625"/>
          <p14:tracePt t="68869" x="2306638" y="3857625"/>
          <p14:tracePt t="68878" x="2370138" y="3857625"/>
          <p14:tracePt t="68889" x="2443163" y="3848100"/>
          <p14:tracePt t="68893" x="2533650" y="3830638"/>
          <p14:tracePt t="68901" x="2635250" y="3821113"/>
          <p14:tracePt t="68909" x="2744788" y="3775075"/>
          <p14:tracePt t="68917" x="2862263" y="3748088"/>
          <p14:tracePt t="68925" x="2971800" y="3721100"/>
          <p14:tracePt t="68933" x="3108325" y="3675063"/>
          <p14:tracePt t="68941" x="3273425" y="3611563"/>
          <p14:tracePt t="68949" x="3419475" y="3565525"/>
          <p14:tracePt t="68958" x="3573463" y="3519488"/>
          <p14:tracePt t="68965" x="3738563" y="3446463"/>
          <p14:tracePt t="68973" x="3892550" y="3382963"/>
          <p14:tracePt t="68981" x="4057650" y="3309938"/>
          <p14:tracePt t="68991" x="4211638" y="3246438"/>
          <p14:tracePt t="68997" x="4367213" y="3192463"/>
          <p14:tracePt t="69005" x="4494213" y="3146425"/>
          <p14:tracePt t="69014" x="4613275" y="3100388"/>
          <p14:tracePt t="69025" x="4722813" y="3073400"/>
          <p14:tracePt t="69031" x="4822825" y="3046413"/>
          <p14:tracePt t="69040" x="4895850" y="3027363"/>
          <p14:tracePt t="69046" x="4978400" y="3009900"/>
          <p14:tracePt t="69060" x="5041900" y="2963863"/>
          <p14:tracePt t="69061" x="5095875" y="2954338"/>
          <p14:tracePt t="69069" x="5159375" y="2917825"/>
          <p14:tracePt t="69077" x="5205413" y="2890838"/>
          <p14:tracePt t="69085" x="5224463" y="2881313"/>
          <p14:tracePt t="69093" x="5268913" y="2854325"/>
          <p14:tracePt t="69101" x="5314950" y="2827338"/>
          <p14:tracePt t="69109" x="5334000" y="2808288"/>
          <p14:tracePt t="69117" x="5368925" y="2790825"/>
          <p14:tracePt t="69140" x="5405438" y="2735263"/>
          <p14:tracePt t="69150" x="5414963" y="2727325"/>
          <p14:tracePt t="69262" x="5424488" y="2727325"/>
          <p14:tracePt t="69310" x="5424488" y="2717800"/>
          <p14:tracePt t="69326" x="5424488" y="2708275"/>
          <p14:tracePt t="69335" x="5424488" y="2698750"/>
          <p14:tracePt t="69341" x="5424488" y="2681288"/>
          <p14:tracePt t="69349" x="5424488" y="2662238"/>
          <p14:tracePt t="69358" x="5424488" y="2654300"/>
          <p14:tracePt t="69398" x="5414963" y="2635250"/>
          <p14:tracePt t="69414" x="5405438" y="2635250"/>
          <p14:tracePt t="69423" x="5387975" y="2635250"/>
          <p14:tracePt t="69431" x="5368925" y="2635250"/>
          <p14:tracePt t="69440" x="5351463" y="2635250"/>
          <p14:tracePt t="69448" x="5324475" y="2635250"/>
          <p14:tracePt t="69455" x="5297488" y="2635250"/>
          <p14:tracePt t="69462" x="5287963" y="2635250"/>
          <p14:tracePt t="69469" x="5278438" y="2644775"/>
          <p14:tracePt t="69477" x="5268913" y="2644775"/>
          <p14:tracePt t="69485" x="5260975" y="2644775"/>
          <p14:tracePt t="69493" x="5251450" y="2644775"/>
          <p14:tracePt t="69543" x="5241925" y="2644775"/>
          <p14:tracePt t="69589" x="5232400" y="2644775"/>
          <p14:tracePt t="69597" x="5232400" y="2635250"/>
          <p14:tracePt t="69605" x="5232400" y="2617788"/>
          <p14:tracePt t="69615" x="5232400" y="2598738"/>
          <p14:tracePt t="69621" x="5232400" y="2581275"/>
          <p14:tracePt t="69629" x="5232400" y="2571750"/>
          <p14:tracePt t="69638" x="5241925" y="2562225"/>
          <p14:tracePt t="69645" x="5251450" y="2544763"/>
          <p14:tracePt t="69653" x="5260975" y="2517775"/>
          <p14:tracePt t="69669" x="5268913" y="2508250"/>
          <p14:tracePt t="69677" x="5287963" y="2498725"/>
          <p14:tracePt t="69685" x="5287963" y="2489200"/>
          <p14:tracePt t="69693" x="5297488" y="2481263"/>
          <p14:tracePt t="69701" x="5314950" y="2481263"/>
          <p14:tracePt t="69709" x="5324475" y="2471738"/>
          <p14:tracePt t="69717" x="5334000" y="2462213"/>
          <p14:tracePt t="69725" x="5341938" y="2462213"/>
          <p14:tracePt t="69749" x="5360988" y="2462213"/>
          <p14:tracePt t="69765" x="5360988" y="2452688"/>
          <p14:tracePt t="69781" x="5368925" y="2452688"/>
          <p14:tracePt t="69789" x="5378450" y="2452688"/>
          <p14:tracePt t="69805" x="5397500" y="2452688"/>
          <p14:tracePt t="69822" x="5405438" y="2452688"/>
          <p14:tracePt t="69829" x="5414963" y="2452688"/>
          <p14:tracePt t="69838" x="5414963" y="2444750"/>
          <p14:tracePt t="69845" x="5434013" y="2444750"/>
          <p14:tracePt t="69855" x="5441950" y="2435225"/>
          <p14:tracePt t="69861" x="5461000" y="2416175"/>
          <p14:tracePt t="69877" x="5470525" y="2408238"/>
          <p14:tracePt t="69885" x="5478463" y="2408238"/>
          <p14:tracePt t="69901" x="5487988" y="2398713"/>
          <p14:tracePt t="69965" x="5497513" y="2389188"/>
          <p14:tracePt t="70087" x="5507038" y="2389188"/>
          <p14:tracePt t="70150" x="5524500" y="2408238"/>
          <p14:tracePt t="70167" x="5524500" y="2416175"/>
          <p14:tracePt t="70191" x="5524500" y="2425700"/>
          <p14:tracePt t="70212" x="5524500" y="2435225"/>
          <p14:tracePt t="70213" x="5524500" y="2444750"/>
          <p14:tracePt t="70221" x="5524500" y="2452688"/>
          <p14:tracePt t="70248" x="5514975" y="2462213"/>
          <p14:tracePt t="70255" x="5507038" y="2489200"/>
          <p14:tracePt t="70261" x="5487988" y="2508250"/>
          <p14:tracePt t="70269" x="5478463" y="2517775"/>
          <p14:tracePt t="70277" x="5478463" y="2525713"/>
          <p14:tracePt t="70303" x="5470525" y="2535238"/>
          <p14:tracePt t="70341" x="5461000" y="2544763"/>
          <p14:tracePt t="70357" x="5451475" y="2544763"/>
          <p14:tracePt t="70423" x="5441950" y="2544763"/>
          <p14:tracePt t="70483" x="5441950" y="2535238"/>
          <p14:tracePt t="70487" x="5441950" y="2517775"/>
          <p14:tracePt t="70496" x="5441950" y="2508250"/>
          <p14:tracePt t="70510" x="5441950" y="2498725"/>
          <p14:tracePt t="70518" x="5441950" y="2481263"/>
          <p14:tracePt t="70526" x="5441950" y="2471738"/>
          <p14:tracePt t="70534" x="5434013" y="2462213"/>
          <p14:tracePt t="70542" x="5434013" y="2452688"/>
          <p14:tracePt t="70557" x="5434013" y="2435225"/>
          <p14:tracePt t="70577" x="5424488" y="2425700"/>
          <p14:tracePt t="70592" x="5424488" y="2416175"/>
          <p14:tracePt t="70599" x="5414963" y="2408238"/>
          <p14:tracePt t="70621" x="5397500" y="2389188"/>
          <p14:tracePt t="70646" x="5387975" y="2379663"/>
          <p14:tracePt t="70811" x="5378450" y="2371725"/>
          <p14:tracePt t="70838" x="5360988" y="2379663"/>
          <p14:tracePt t="70857" x="5360988" y="2389188"/>
          <p14:tracePt t="70861" x="5351463" y="2398713"/>
          <p14:tracePt t="70869" x="5351463" y="2416175"/>
          <p14:tracePt t="70877" x="5351463" y="2425700"/>
          <p14:tracePt t="70885" x="5351463" y="2435225"/>
          <p14:tracePt t="70901" x="5351463" y="2452688"/>
          <p14:tracePt t="70918" x="5351463" y="2462213"/>
          <p14:tracePt t="71087" x="5368925" y="2462213"/>
          <p14:tracePt t="71157" x="5368925" y="2452688"/>
          <p14:tracePt t="71191" x="5368925" y="2435225"/>
          <p14:tracePt t="71207" x="5378450" y="2425700"/>
          <p14:tracePt t="71223" x="5378450" y="2416175"/>
          <p14:tracePt t="71232" x="5387975" y="2398713"/>
          <p14:tracePt t="71241" x="5387975" y="2389188"/>
          <p14:tracePt t="71255" x="5387975" y="2379663"/>
          <p14:tracePt t="71289" x="5405438" y="2352675"/>
          <p14:tracePt t="71482" x="5414963" y="2352675"/>
          <p14:tracePt t="71503" x="5424488" y="2352675"/>
          <p14:tracePt t="71519" x="5424488" y="2371725"/>
          <p14:tracePt t="71526" x="5424488" y="2379663"/>
          <p14:tracePt t="71534" x="5424488" y="2389188"/>
          <p14:tracePt t="71541" x="5424488" y="2398713"/>
          <p14:tracePt t="71549" x="5424488" y="2408238"/>
          <p14:tracePt t="71557" x="5424488" y="2416175"/>
          <p14:tracePt t="71565" x="5424488" y="2425700"/>
          <p14:tracePt t="71573" x="5424488" y="2435225"/>
          <p14:tracePt t="71581" x="5424488" y="2452688"/>
          <p14:tracePt t="71589" x="5424488" y="2471738"/>
          <p14:tracePt t="71598" x="5424488" y="2481263"/>
          <p14:tracePt t="71605" x="5424488" y="2489200"/>
          <p14:tracePt t="71614" x="5424488" y="2498725"/>
          <p14:tracePt t="71622" x="5424488" y="2508250"/>
          <p14:tracePt t="71630" x="5424488" y="2517775"/>
          <p14:tracePt t="71638" x="5424488" y="2535238"/>
          <p14:tracePt t="71645" x="5424488" y="2544763"/>
          <p14:tracePt t="71685" x="5424488" y="2554288"/>
          <p14:tracePt t="71814" x="5424488" y="2571750"/>
          <p14:tracePt t="71845" x="5424488" y="2581275"/>
          <p14:tracePt t="71877" x="5424488" y="2589213"/>
          <p14:tracePt t="71885" x="5424488" y="2598738"/>
          <p14:tracePt t="71893" x="5424488" y="2617788"/>
          <p14:tracePt t="71909" x="5424488" y="2654300"/>
          <p14:tracePt t="71917" x="5424488" y="2690813"/>
          <p14:tracePt t="71926" x="5424488" y="2727325"/>
          <p14:tracePt t="71933" x="5424488" y="2771775"/>
          <p14:tracePt t="71941" x="5368925" y="2854325"/>
          <p14:tracePt t="71949" x="5314950" y="2917825"/>
          <p14:tracePt t="71958" x="5297488" y="2982913"/>
          <p14:tracePt t="71965" x="5251450" y="3054350"/>
          <p14:tracePt t="71973" x="5232400" y="3100388"/>
          <p14:tracePt t="71981" x="5205413" y="3163888"/>
          <p14:tracePt t="71993" x="5195888" y="3192463"/>
          <p14:tracePt t="71997" x="5187950" y="3200400"/>
          <p14:tracePt t="72010" x="5187950" y="3219450"/>
          <p14:tracePt t="72015" x="5178425" y="3228975"/>
          <p14:tracePt t="72039" x="5168900" y="3228975"/>
          <p14:tracePt t="72077" x="5159375" y="3228975"/>
          <p14:tracePt t="72085" x="5132388" y="3228975"/>
          <p14:tracePt t="72093" x="5122863" y="3228975"/>
          <p14:tracePt t="72111" x="5114925" y="3228975"/>
          <p14:tracePt t="72127" x="5095875" y="3228975"/>
          <p14:tracePt t="72134" x="5086350" y="3228975"/>
          <p14:tracePt t="72150" x="5068888" y="3228975"/>
          <p14:tracePt t="72157" x="5049838" y="3246438"/>
          <p14:tracePt t="72165" x="5041900" y="3246438"/>
          <p14:tracePt t="72174" x="5022850" y="3255963"/>
          <p14:tracePt t="72183" x="5005388" y="3255963"/>
          <p14:tracePt t="72190" x="4986338" y="3265488"/>
          <p14:tracePt t="72199" x="4978400" y="3265488"/>
          <p14:tracePt t="72211" x="4941888" y="3273425"/>
          <p14:tracePt t="72213" x="4932363" y="3273425"/>
          <p14:tracePt t="72224" x="4913313" y="3273425"/>
          <p14:tracePt t="72230" x="4886325" y="3292475"/>
          <p14:tracePt t="72245" x="4868863" y="3292475"/>
          <p14:tracePt t="72262" x="4849813" y="3292475"/>
          <p14:tracePt t="72273" x="4832350" y="3292475"/>
          <p14:tracePt t="72278" x="4822825" y="3292475"/>
          <p14:tracePt t="72290" x="4813300" y="3292475"/>
          <p14:tracePt t="72293" x="4803775" y="3292475"/>
          <p14:tracePt t="72301" x="4786313" y="3292475"/>
          <p14:tracePt t="72309" x="4767263" y="3292475"/>
          <p14:tracePt t="72317" x="4759325" y="3292475"/>
          <p14:tracePt t="72325" x="4749800" y="3292475"/>
          <p14:tracePt t="72333" x="4730750" y="3282950"/>
          <p14:tracePt t="72341" x="4722813" y="3273425"/>
          <p14:tracePt t="72349" x="4713288" y="3273425"/>
          <p14:tracePt t="72357" x="4713288" y="3265488"/>
          <p14:tracePt t="72367" x="4695825" y="3246438"/>
          <p14:tracePt t="72373" x="4695825" y="3236913"/>
          <p14:tracePt t="72381" x="4695825" y="3219450"/>
          <p14:tracePt t="72389" x="4686300" y="3209925"/>
          <p14:tracePt t="72397" x="4686300" y="3182938"/>
          <p14:tracePt t="72406" x="4686300" y="3163888"/>
          <p14:tracePt t="72413" x="4686300" y="3136900"/>
          <p14:tracePt t="72422" x="4686300" y="3119438"/>
          <p14:tracePt t="72429" x="4686300" y="3090863"/>
          <p14:tracePt t="72438" x="4686300" y="3073400"/>
          <p14:tracePt t="72445" x="4695825" y="3046413"/>
          <p14:tracePt t="72453" x="4722813" y="3009900"/>
          <p14:tracePt t="72469" x="4749800" y="2990850"/>
          <p14:tracePt t="72478" x="4759325" y="2982913"/>
          <p14:tracePt t="72485" x="4776788" y="2973388"/>
          <p14:tracePt t="72493" x="4786313" y="2973388"/>
          <p14:tracePt t="72501" x="4813300" y="2973388"/>
          <p14:tracePt t="72509" x="4832350" y="2973388"/>
          <p14:tracePt t="72518" x="4859338" y="2973388"/>
          <p14:tracePt t="72525" x="4876800" y="2973388"/>
          <p14:tracePt t="72534" x="4895850" y="2973388"/>
          <p14:tracePt t="72541" x="4913313" y="2990850"/>
          <p14:tracePt t="72554" x="4932363" y="3000375"/>
          <p14:tracePt t="72557" x="4959350" y="3009900"/>
          <p14:tracePt t="72567" x="4986338" y="3027363"/>
          <p14:tracePt t="72575" x="4995863" y="3046413"/>
          <p14:tracePt t="72585" x="5014913" y="3082925"/>
          <p14:tracePt t="72589" x="5022850" y="3100388"/>
          <p14:tracePt t="72597" x="5022850" y="3119438"/>
          <p14:tracePt t="72606" x="5032375" y="3136900"/>
          <p14:tracePt t="72615" x="5032375" y="3163888"/>
          <p14:tracePt t="72621" x="5032375" y="3182938"/>
          <p14:tracePt t="72630" x="5032375" y="3192463"/>
          <p14:tracePt t="72638" x="5032375" y="3219450"/>
          <p14:tracePt t="72645" x="5032375" y="3228975"/>
          <p14:tracePt t="72653" x="5032375" y="3246438"/>
          <p14:tracePt t="72663" x="5022850" y="3282950"/>
          <p14:tracePt t="72669" x="5014913" y="3292475"/>
          <p14:tracePt t="72678" x="4995863" y="3319463"/>
          <p14:tracePt t="72685" x="4978400" y="3338513"/>
          <p14:tracePt t="72693" x="4959350" y="3346450"/>
          <p14:tracePt t="72701" x="4932363" y="3365500"/>
          <p14:tracePt t="72709" x="4913313" y="3375025"/>
          <p14:tracePt t="72717" x="4859338" y="3411538"/>
          <p14:tracePt t="72725" x="4849813" y="3419475"/>
          <p14:tracePt t="72734" x="4813300" y="3429000"/>
          <p14:tracePt t="72742" x="4767263" y="3438525"/>
          <p14:tracePt t="72749" x="4749800" y="3438525"/>
          <p14:tracePt t="72758" x="4713288" y="3438525"/>
          <p14:tracePt t="72765" x="4686300" y="3438525"/>
          <p14:tracePt t="72773" x="4667250" y="3438525"/>
          <p14:tracePt t="72781" x="4622800" y="3438525"/>
          <p14:tracePt t="72789" x="4603750" y="3438525"/>
          <p14:tracePt t="72797" x="4594225" y="3438525"/>
          <p14:tracePt t="72806" x="4576763" y="3438525"/>
          <p14:tracePt t="72814" x="4567238" y="3438525"/>
          <p14:tracePt t="72824" x="4530725" y="3419475"/>
          <p14:tracePt t="72830" x="4521200" y="3411538"/>
          <p14:tracePt t="72840" x="4513263" y="3392488"/>
          <p14:tracePt t="72847" x="4494213" y="3365500"/>
          <p14:tracePt t="72855" x="4494213" y="3355975"/>
          <p14:tracePt t="72862" x="4494213" y="3328988"/>
          <p14:tracePt t="72870" x="4494213" y="3309938"/>
          <p14:tracePt t="72877" x="4494213" y="3282950"/>
          <p14:tracePt t="72885" x="4494213" y="3265488"/>
          <p14:tracePt t="72893" x="4494213" y="3236913"/>
          <p14:tracePt t="72902" x="4503738" y="3219450"/>
          <p14:tracePt t="72909" x="4513263" y="3182938"/>
          <p14:tracePt t="72917" x="4530725" y="3155950"/>
          <p14:tracePt t="72925" x="4540250" y="3146425"/>
          <p14:tracePt t="72933" x="4557713" y="3127375"/>
          <p14:tracePt t="72941" x="4567238" y="3119438"/>
          <p14:tracePt t="72949" x="4576763" y="3109913"/>
          <p14:tracePt t="72958" x="4586288" y="3100388"/>
          <p14:tracePt t="72965" x="4603750" y="3090863"/>
          <p14:tracePt t="72973" x="4613275" y="3090863"/>
          <p14:tracePt t="72981" x="4630738" y="3082925"/>
          <p14:tracePt t="72991" x="4649788" y="3082925"/>
          <p14:tracePt t="72997" x="4676775" y="3082925"/>
          <p14:tracePt t="73006" x="4713288" y="3082925"/>
          <p14:tracePt t="73013" x="4730750" y="3073400"/>
          <p14:tracePt t="73022" x="4759325" y="3073400"/>
          <p14:tracePt t="73029" x="4795838" y="3073400"/>
          <p14:tracePt t="73039" x="4832350" y="3046413"/>
          <p14:tracePt t="73046" x="4859338" y="3046413"/>
          <p14:tracePt t="73057" x="4895850" y="3036888"/>
          <p14:tracePt t="73061" x="4932363" y="3036888"/>
          <p14:tracePt t="73069" x="4959350" y="3027363"/>
          <p14:tracePt t="73077" x="4968875" y="3027363"/>
          <p14:tracePt t="73085" x="4995863" y="3017838"/>
          <p14:tracePt t="73093" x="5014913" y="3017838"/>
          <p14:tracePt t="73101" x="5041900" y="3000375"/>
          <p14:tracePt t="73109" x="5068888" y="2982913"/>
          <p14:tracePt t="73124" x="5086350" y="2973388"/>
          <p14:tracePt t="73125" x="5122863" y="2973388"/>
          <p14:tracePt t="73133" x="5141913" y="2946400"/>
          <p14:tracePt t="73141" x="5168900" y="2946400"/>
          <p14:tracePt t="73149" x="5195888" y="2936875"/>
          <p14:tracePt t="73157" x="5232400" y="2927350"/>
          <p14:tracePt t="73165" x="5260975" y="2927350"/>
          <p14:tracePt t="73173" x="5287963" y="2917825"/>
          <p14:tracePt t="73181" x="5305425" y="2917825"/>
          <p14:tracePt t="73189" x="5334000" y="2900363"/>
          <p14:tracePt t="73197" x="5351463" y="2890838"/>
          <p14:tracePt t="73213" x="5360988" y="2890838"/>
          <p14:tracePt t="73222" x="5378450" y="2890838"/>
          <p14:tracePt t="73229" x="5387975" y="2881313"/>
          <p14:tracePt t="73260" x="5397500" y="2881313"/>
          <p14:tracePt t="73265" x="5405438" y="2881313"/>
          <p14:tracePt t="73278" x="5434013" y="2873375"/>
          <p14:tracePt t="73373" x="5424488" y="2873375"/>
          <p14:tracePt t="73381" x="5378450" y="2873375"/>
          <p14:tracePt t="73389" x="5351463" y="2873375"/>
          <p14:tracePt t="73397" x="5324475" y="2873375"/>
          <p14:tracePt t="73405" x="5278438" y="2873375"/>
          <p14:tracePt t="73413" x="5241925" y="2873375"/>
          <p14:tracePt t="73423" x="5224463" y="2873375"/>
          <p14:tracePt t="73431" x="5195888" y="2873375"/>
          <p14:tracePt t="73440" x="5187950" y="2873375"/>
          <p14:tracePt t="73447" x="5178425" y="2873375"/>
          <p14:tracePt t="73456" x="5159375" y="2873375"/>
          <p14:tracePt t="73461" x="5151438" y="2873375"/>
          <p14:tracePt t="73469" x="5141913" y="2854325"/>
          <p14:tracePt t="73478" x="5141913" y="2844800"/>
          <p14:tracePt t="73487" x="5132388" y="2808288"/>
          <p14:tracePt t="73496" x="5132388" y="2790825"/>
          <p14:tracePt t="73502" x="5132388" y="2763838"/>
          <p14:tracePt t="73510" x="5132388" y="2727325"/>
          <p14:tracePt t="73518" x="5132388" y="2690813"/>
          <p14:tracePt t="73527" x="5132388" y="2662238"/>
          <p14:tracePt t="73534" x="5132388" y="2625725"/>
          <p14:tracePt t="73542" x="5132388" y="2608263"/>
          <p14:tracePt t="73550" x="5132388" y="2562225"/>
          <p14:tracePt t="73558" x="5132388" y="2544763"/>
          <p14:tracePt t="73566" x="5132388" y="2517775"/>
          <p14:tracePt t="73574" x="5132388" y="2481263"/>
          <p14:tracePt t="73584" x="5132388" y="2462213"/>
          <p14:tracePt t="73590" x="5141913" y="2452688"/>
          <p14:tracePt t="73597" x="5151438" y="2435225"/>
          <p14:tracePt t="73607" x="5168900" y="2416175"/>
          <p14:tracePt t="73615" x="5178425" y="2408238"/>
          <p14:tracePt t="73623" x="5187950" y="2398713"/>
          <p14:tracePt t="73633" x="5195888" y="2389188"/>
          <p14:tracePt t="73640" x="5195888" y="2379663"/>
          <p14:tracePt t="73647" x="5214938" y="2371725"/>
          <p14:tracePt t="73655" x="5224463" y="2371725"/>
          <p14:tracePt t="73663" x="5241925" y="2371725"/>
          <p14:tracePt t="73669" x="5287963" y="2371725"/>
          <p14:tracePt t="73679" x="5324475" y="2371725"/>
          <p14:tracePt t="73686" x="5341938" y="2371725"/>
          <p14:tracePt t="73694" x="5368925" y="2371725"/>
          <p14:tracePt t="73702" x="5405438" y="2389188"/>
          <p14:tracePt t="73712" x="5424488" y="2398713"/>
          <p14:tracePt t="73718" x="5478463" y="2416175"/>
          <p14:tracePt t="73726" x="5487988" y="2425700"/>
          <p14:tracePt t="73733" x="5507038" y="2444750"/>
          <p14:tracePt t="73742" x="5524500" y="2462213"/>
          <p14:tracePt t="73749" x="5534025" y="2481263"/>
          <p14:tracePt t="73757" x="5543550" y="2489200"/>
          <p14:tracePt t="73765" x="5551488" y="2508250"/>
          <p14:tracePt t="73773" x="5551488" y="2517775"/>
          <p14:tracePt t="73781" x="5551488" y="2535238"/>
          <p14:tracePt t="73789" x="5551488" y="2554288"/>
          <p14:tracePt t="73797" x="5551488" y="2562225"/>
          <p14:tracePt t="73806" x="5551488" y="2598738"/>
          <p14:tracePt t="73813" x="5551488" y="2608263"/>
          <p14:tracePt t="73822" x="5551488" y="2617788"/>
          <p14:tracePt t="73829" x="5514975" y="2662238"/>
          <p14:tracePt t="73845" x="5497513" y="2698750"/>
          <p14:tracePt t="73855" x="5470525" y="2727325"/>
          <p14:tracePt t="73861" x="5470525" y="2735263"/>
          <p14:tracePt t="73869" x="5461000" y="2754313"/>
          <p14:tracePt t="73877" x="5434013" y="2781300"/>
          <p14:tracePt t="73887" x="5414963" y="2800350"/>
          <p14:tracePt t="73894" x="5405438" y="2808288"/>
          <p14:tracePt t="73904" x="5397500" y="2808288"/>
          <p14:tracePt t="73916" x="5378450" y="2817813"/>
          <p14:tracePt t="73918" x="5368925" y="2827338"/>
          <p14:tracePt t="73926" x="5351463" y="2827338"/>
          <p14:tracePt t="73934" x="5334000" y="2844800"/>
          <p14:tracePt t="73941" x="5314950" y="2844800"/>
          <p14:tracePt t="73949" x="5287963" y="2844800"/>
          <p14:tracePt t="73959" x="5251450" y="2844800"/>
          <p14:tracePt t="73965" x="5241925" y="2844800"/>
          <p14:tracePt t="73973" x="5195888" y="2844800"/>
          <p14:tracePt t="73981" x="5178425" y="2844800"/>
          <p14:tracePt t="73992" x="5141913" y="2844800"/>
          <p14:tracePt t="73997" x="5105400" y="2844800"/>
          <p14:tracePt t="74006" x="5105400" y="2836863"/>
          <p14:tracePt t="74013" x="5086350" y="2827338"/>
          <p14:tracePt t="74022" x="5078413" y="2817813"/>
          <p14:tracePt t="74030" x="5068888" y="2808288"/>
          <p14:tracePt t="74038" x="5049838" y="2781300"/>
          <p14:tracePt t="74053" x="5049838" y="2771775"/>
          <p14:tracePt t="74061" x="5049838" y="2754313"/>
          <p14:tracePt t="74069" x="5049838" y="2727325"/>
          <p14:tracePt t="74077" x="5049838" y="2708275"/>
          <p14:tracePt t="74085" x="5049838" y="2690813"/>
          <p14:tracePt t="74093" x="5049838" y="2671763"/>
          <p14:tracePt t="74101" x="5049838" y="2644775"/>
          <p14:tracePt t="74109" x="5049838" y="2635250"/>
          <p14:tracePt t="74117" x="5049838" y="2608263"/>
          <p14:tracePt t="74140" x="5068888" y="2571750"/>
          <p14:tracePt t="74142" x="5086350" y="2535238"/>
          <p14:tracePt t="74149" x="5105400" y="2525713"/>
          <p14:tracePt t="74157" x="5132388" y="2517775"/>
          <p14:tracePt t="74165" x="5151438" y="2508250"/>
          <p14:tracePt t="74173" x="5214938" y="2489200"/>
          <p14:tracePt t="74181" x="5224463" y="2489200"/>
          <p14:tracePt t="74189" x="5241925" y="2489200"/>
          <p14:tracePt t="74197" x="5287963" y="2481263"/>
          <p14:tracePt t="74206" x="5314950" y="2481263"/>
          <p14:tracePt t="74213" x="5360988" y="2481263"/>
          <p14:tracePt t="74221" x="5397500" y="2481263"/>
          <p14:tracePt t="74229" x="5441950" y="2489200"/>
          <p14:tracePt t="74241" x="5461000" y="2498725"/>
          <p14:tracePt t="74245" x="5478463" y="2517775"/>
          <p14:tracePt t="74256" x="5514975" y="2535238"/>
          <p14:tracePt t="74261" x="5534025" y="2562225"/>
          <p14:tracePt t="74269" x="5561013" y="2589213"/>
          <p14:tracePt t="74277" x="5588000" y="2635250"/>
          <p14:tracePt t="74291" x="5607050" y="2654300"/>
          <p14:tracePt t="74294" x="5616575" y="2698750"/>
          <p14:tracePt t="74308" x="5624513" y="2727325"/>
          <p14:tracePt t="74309" x="5624513" y="2744788"/>
          <p14:tracePt t="74317" x="5624513" y="2771775"/>
          <p14:tracePt t="74325" x="5624513" y="2790825"/>
          <p14:tracePt t="74335" x="5624513" y="2817813"/>
          <p14:tracePt t="74341" x="5624513" y="2836863"/>
          <p14:tracePt t="74350" x="5624513" y="2844800"/>
          <p14:tracePt t="74357" x="5624513" y="2863850"/>
          <p14:tracePt t="74365" x="5624513" y="2873375"/>
          <p14:tracePt t="74373" x="5624513" y="2881313"/>
          <p14:tracePt t="74389" x="5616575" y="2890838"/>
          <p14:tracePt t="74398" x="5607050" y="2900363"/>
          <p14:tracePt t="74405" x="5588000" y="2917825"/>
          <p14:tracePt t="74413" x="5570538" y="2927350"/>
          <p14:tracePt t="74422" x="5551488" y="2936875"/>
          <p14:tracePt t="74430" x="5524500" y="2936875"/>
          <p14:tracePt t="74438" x="5478463" y="2954338"/>
          <p14:tracePt t="74445" x="5451475" y="2954338"/>
          <p14:tracePt t="74453" x="5414963" y="2973388"/>
          <p14:tracePt t="74461" x="5368925" y="2973388"/>
          <p14:tracePt t="74471" x="5341938" y="2973388"/>
          <p14:tracePt t="74478" x="5314950" y="2973388"/>
          <p14:tracePt t="74486" x="5287963" y="2973388"/>
          <p14:tracePt t="74493" x="5268913" y="2973388"/>
          <p14:tracePt t="74501" x="5241925" y="2954338"/>
          <p14:tracePt t="74517" x="5224463" y="2936875"/>
          <p14:tracePt t="74525" x="5214938" y="2927350"/>
          <p14:tracePt t="74541" x="5214938" y="2909888"/>
          <p14:tracePt t="74549" x="5214938" y="2881313"/>
          <p14:tracePt t="74557" x="5214938" y="2873375"/>
          <p14:tracePt t="74565" x="5214938" y="2844800"/>
          <p14:tracePt t="74573" x="5214938" y="2836863"/>
          <p14:tracePt t="74581" x="5214938" y="2817813"/>
          <p14:tracePt t="74589" x="5214938" y="2800350"/>
          <p14:tracePt t="74597" x="5214938" y="2781300"/>
          <p14:tracePt t="74613" x="5214938" y="2771775"/>
          <p14:tracePt t="74629" x="5214938" y="2763838"/>
          <p14:tracePt t="74669" x="5214938" y="2754313"/>
          <p14:tracePt t="75025" x="5224463" y="2754313"/>
          <p14:tracePt t="75041" x="5224463" y="2771775"/>
          <p14:tracePt t="75062" x="5224463" y="2790825"/>
          <p14:tracePt t="75078" x="5224463" y="2800350"/>
          <p14:tracePt t="75085" x="5224463" y="2817813"/>
          <p14:tracePt t="75093" x="5232400" y="2836863"/>
          <p14:tracePt t="75109" x="5241925" y="2854325"/>
          <p14:tracePt t="75117" x="5241925" y="2863850"/>
          <p14:tracePt t="75140" x="5241925" y="2873375"/>
          <p14:tracePt t="75141" x="5251450" y="2890838"/>
          <p14:tracePt t="75150" x="5260975" y="2900363"/>
          <p14:tracePt t="75157" x="5268913" y="2917825"/>
          <p14:tracePt t="75165" x="5268913" y="2927350"/>
          <p14:tracePt t="75173" x="5268913" y="2936875"/>
          <p14:tracePt t="75181" x="5268913" y="2946400"/>
          <p14:tracePt t="75189" x="5268913" y="2963863"/>
          <p14:tracePt t="75197" x="5268913" y="2982913"/>
          <p14:tracePt t="75205" x="5268913" y="2990850"/>
          <p14:tracePt t="75213" x="5268913" y="3000375"/>
          <p14:tracePt t="75221" x="5268913" y="3009900"/>
          <p14:tracePt t="75229" x="5268913" y="3027363"/>
          <p14:tracePt t="75241" x="5268913" y="3036888"/>
          <p14:tracePt t="75308" x="5268913" y="3046413"/>
          <p14:tracePt t="75398" x="5278438" y="3054350"/>
          <p14:tracePt t="75437" x="5287963" y="3063875"/>
          <p14:tracePt t="75453" x="5287963" y="3082925"/>
          <p14:tracePt t="75461" x="5287963" y="3090863"/>
          <p14:tracePt t="75469" x="5287963" y="3100388"/>
          <p14:tracePt t="75477" x="5287963" y="3119438"/>
          <p14:tracePt t="75485" x="5305425" y="3155950"/>
          <p14:tracePt t="75493" x="5314950" y="3173413"/>
          <p14:tracePt t="75501" x="5314950" y="3200400"/>
          <p14:tracePt t="75509" x="5324475" y="3219450"/>
          <p14:tracePt t="75517" x="5324475" y="3228975"/>
          <p14:tracePt t="75525" x="5324475" y="3246438"/>
          <p14:tracePt t="75533" x="5324475" y="3265488"/>
          <p14:tracePt t="75551" x="5324475" y="3282950"/>
          <p14:tracePt t="75560" x="5324475" y="3292475"/>
          <p14:tracePt t="75565" x="5324475" y="3302000"/>
          <p14:tracePt t="75581" x="5324475" y="3309938"/>
          <p14:tracePt t="75599" x="5324475" y="3328988"/>
          <p14:tracePt t="75632" x="5324475" y="3338513"/>
          <p14:tracePt t="75654" x="5324475" y="3346450"/>
          <p14:tracePt t="75663" x="5324475" y="3365500"/>
          <p14:tracePt t="75679" x="5324475" y="3375025"/>
          <p14:tracePt t="75685" x="5324475" y="3392488"/>
          <p14:tracePt t="75693" x="5324475" y="3411538"/>
          <p14:tracePt t="75709" x="5314950" y="3438525"/>
          <p14:tracePt t="75717" x="5314950" y="3446463"/>
          <p14:tracePt t="75725" x="5314950" y="3455988"/>
          <p14:tracePt t="75733" x="5314950" y="3475038"/>
          <p14:tracePt t="75741" x="5314950" y="3482975"/>
          <p14:tracePt t="75749" x="5314950" y="3502025"/>
          <p14:tracePt t="75765" x="5314950" y="3519488"/>
          <p14:tracePt t="75790" x="5314950" y="3529013"/>
          <p14:tracePt t="75805" x="5314950" y="3538538"/>
          <p14:tracePt t="75813" x="5314950" y="3548063"/>
          <p14:tracePt t="75829" x="5314950" y="3556000"/>
          <p14:tracePt t="75840" x="5314950" y="3575050"/>
          <p14:tracePt t="75859" x="5314950" y="3584575"/>
          <p14:tracePt t="75863" x="5314950" y="3592513"/>
          <p14:tracePt t="75869" x="5314950" y="3611563"/>
          <p14:tracePt t="75877" x="5314950" y="3621088"/>
          <p14:tracePt t="75886" x="5314950" y="3629025"/>
          <p14:tracePt t="75903" x="5314950" y="3638550"/>
          <p14:tracePt t="75926" x="5314950" y="3648075"/>
          <p14:tracePt t="76060" x="5314950" y="3657600"/>
          <p14:tracePt t="76069" x="5314950" y="3665538"/>
          <p14:tracePt t="76085" x="5314950" y="3675063"/>
          <p14:tracePt t="76093" x="5314950" y="3694113"/>
          <p14:tracePt t="76110" x="5314950" y="3711575"/>
          <p14:tracePt t="76133" x="5314950" y="3730625"/>
          <p14:tracePt t="76141" x="5314950" y="3748088"/>
          <p14:tracePt t="76150" x="5314950" y="3757613"/>
          <p14:tracePt t="76157" x="5314950" y="3775075"/>
          <p14:tracePt t="76165" x="5314950" y="3784600"/>
          <p14:tracePt t="76181" x="5314950" y="3794125"/>
          <p14:tracePt t="76207" x="5305425" y="3803650"/>
          <p14:tracePt t="76223" x="5305425" y="3811588"/>
          <p14:tracePt t="76382" x="5305425" y="3821113"/>
          <p14:tracePt t="76445" x="5305425" y="3830638"/>
          <p14:tracePt t="76481" x="5305425" y="3840163"/>
          <p14:tracePt t="76493" x="5305425" y="3857625"/>
          <p14:tracePt t="76509" x="5305425" y="3867150"/>
          <p14:tracePt t="76517" x="5305425" y="3875088"/>
          <p14:tracePt t="76525" x="5305425" y="3894138"/>
          <p14:tracePt t="76533" x="5305425" y="3911600"/>
          <p14:tracePt t="76542" x="5305425" y="3921125"/>
          <p14:tracePt t="76550" x="5305425" y="3930650"/>
          <p14:tracePt t="76558" x="5305425" y="3940175"/>
          <p14:tracePt t="76566" x="5305425" y="3948113"/>
          <p14:tracePt t="76574" x="5305425" y="3976688"/>
          <p14:tracePt t="76584" x="5305425" y="3984625"/>
          <p14:tracePt t="76589" x="5305425" y="3994150"/>
          <p14:tracePt t="76599" x="5305425" y="4003675"/>
          <p14:tracePt t="76605" x="5305425" y="4013200"/>
          <p14:tracePt t="76613" x="5305425" y="4021138"/>
          <p14:tracePt t="76630" x="5305425" y="4030663"/>
          <p14:tracePt t="76845" x="5305425" y="4040188"/>
          <p14:tracePt t="76853" x="5305425" y="4057650"/>
          <p14:tracePt t="76861" x="5305425" y="4076700"/>
          <p14:tracePt t="76869" x="5305425" y="4086225"/>
          <p14:tracePt t="76877" x="5305425" y="4094163"/>
          <p14:tracePt t="76885" x="5305425" y="4113213"/>
          <p14:tracePt t="76893" x="5305425" y="4149725"/>
          <p14:tracePt t="76902" x="5305425" y="4159250"/>
          <p14:tracePt t="76911" x="5305425" y="4167188"/>
          <p14:tracePt t="76917" x="5305425" y="4195763"/>
          <p14:tracePt t="76928" x="5305425" y="4203700"/>
          <p14:tracePt t="76933" x="5305425" y="4232275"/>
          <p14:tracePt t="76941" x="5305425" y="4240213"/>
          <p14:tracePt t="76959" x="5305425" y="4249738"/>
          <p14:tracePt t="77511" x="5314950" y="4259263"/>
          <p14:tracePt t="77519" x="5314950" y="4268788"/>
          <p14:tracePt t="77527" x="5314950" y="4276725"/>
          <p14:tracePt t="77685" x="5324475" y="4276725"/>
          <p14:tracePt t="77703" x="5324475" y="4268788"/>
          <p14:tracePt t="78398" x="5324475" y="4259263"/>
          <p14:tracePt t="79237" x="5334000" y="4259263"/>
          <p14:tracePt t="79245" x="5341938" y="4259263"/>
          <p14:tracePt t="79258" x="5351463" y="4240213"/>
          <p14:tracePt t="79262" x="5360988" y="4232275"/>
          <p14:tracePt t="79270" x="5368925" y="4203700"/>
          <p14:tracePt t="79279" x="5387975" y="4176713"/>
          <p14:tracePt t="79289" x="5387975" y="4159250"/>
          <p14:tracePt t="79294" x="5397500" y="4122738"/>
          <p14:tracePt t="79307" x="5424488" y="4086225"/>
          <p14:tracePt t="79309" x="5424488" y="4049713"/>
          <p14:tracePt t="79317" x="5424488" y="4030663"/>
          <p14:tracePt t="79325" x="5424488" y="3984625"/>
          <p14:tracePt t="79333" x="5441950" y="3948113"/>
          <p14:tracePt t="79341" x="5441950" y="3894138"/>
          <p14:tracePt t="79350" x="5441950" y="3875088"/>
          <p14:tracePt t="79359" x="5441950" y="3857625"/>
          <p14:tracePt t="79371" x="5441950" y="3840163"/>
          <p14:tracePt t="79373" x="5441950" y="3821113"/>
          <p14:tracePt t="79383" x="5441950" y="3811588"/>
          <p14:tracePt t="79390" x="5441950" y="3794125"/>
          <p14:tracePt t="79398" x="5441950" y="3775075"/>
          <p14:tracePt t="79407" x="5434013" y="3757613"/>
          <p14:tracePt t="79414" x="5424488" y="3748088"/>
          <p14:tracePt t="79423" x="5405438" y="3730625"/>
          <p14:tracePt t="79432" x="5387975" y="3711575"/>
          <p14:tracePt t="79439" x="5341938" y="3665538"/>
          <p14:tracePt t="79446" x="5324475" y="3638550"/>
          <p14:tracePt t="79456" x="5278438" y="3611563"/>
          <p14:tracePt t="79461" x="5241925" y="3602038"/>
          <p14:tracePt t="79470" x="5224463" y="3584575"/>
          <p14:tracePt t="79478" x="5168900" y="3556000"/>
          <p14:tracePt t="79485" x="5141913" y="3548063"/>
          <p14:tracePt t="79493" x="5095875" y="3548063"/>
          <p14:tracePt t="79502" x="5041900" y="3538538"/>
          <p14:tracePt t="79509" x="5014913" y="3538538"/>
          <p14:tracePt t="79517" x="4968875" y="3538538"/>
          <p14:tracePt t="79525" x="4913313" y="3538538"/>
          <p14:tracePt t="79533" x="4886325" y="3538538"/>
          <p14:tracePt t="79541" x="4859338" y="3538538"/>
          <p14:tracePt t="79549" x="4832350" y="3538538"/>
          <p14:tracePt t="79557" x="4813300" y="3538538"/>
          <p14:tracePt t="79566" x="4786313" y="3538538"/>
          <p14:tracePt t="79574" x="4776788" y="3538538"/>
          <p14:tracePt t="79587" x="4767263" y="3538538"/>
          <p14:tracePt t="79591" x="4749800" y="3538538"/>
          <p14:tracePt t="79608" x="4740275" y="3538538"/>
          <p14:tracePt t="79614" x="4730750" y="3538538"/>
          <p14:tracePt t="79631" x="4713288" y="3538538"/>
          <p14:tracePt t="79637" x="4703763" y="3538538"/>
          <p14:tracePt t="79645" x="4695825" y="3538538"/>
          <p14:tracePt t="79654" x="4686300" y="3538538"/>
          <p14:tracePt t="79669" x="4667250" y="3538538"/>
          <p14:tracePt t="79685" x="4659313" y="3538538"/>
          <p14:tracePt t="79749" x="4649788" y="3538538"/>
          <p14:tracePt t="79837" x="4640263" y="3529013"/>
          <p14:tracePt t="79856" x="4640263" y="3519488"/>
          <p14:tracePt t="79862" x="4640263" y="3511550"/>
          <p14:tracePt t="79870" x="4640263" y="3502025"/>
          <p14:tracePt t="79878" x="4640263" y="3492500"/>
          <p14:tracePt t="79885" x="4640263" y="3482975"/>
          <p14:tracePt t="79893" x="4640263" y="3475038"/>
          <p14:tracePt t="79901" x="4640263" y="3465513"/>
          <p14:tracePt t="79909" x="4640263" y="3455988"/>
          <p14:tracePt t="79917" x="4640263" y="3438525"/>
          <p14:tracePt t="79925" x="4640263" y="3429000"/>
          <p14:tracePt t="79933" x="4649788" y="3411538"/>
          <p14:tracePt t="79942" x="4659313" y="3392488"/>
          <p14:tracePt t="79950" x="4659313" y="3375025"/>
          <p14:tracePt t="79965" x="4659313" y="3355975"/>
          <p14:tracePt t="79973" x="4659313" y="3346450"/>
          <p14:tracePt t="80014" x="4659313" y="3338513"/>
          <p14:tracePt t="80023" x="4649788" y="3338513"/>
          <p14:tracePt t="80030" x="4630738" y="3338513"/>
          <p14:tracePt t="80039" x="4622800" y="3338513"/>
          <p14:tracePt t="80060" x="4603750" y="3338513"/>
          <p14:tracePt t="80062" x="4567238" y="3346450"/>
          <p14:tracePt t="80078" x="4540250" y="3346450"/>
          <p14:tracePt t="80086" x="4521200" y="3355975"/>
          <p14:tracePt t="80094" x="4476750" y="3365500"/>
          <p14:tracePt t="80102" x="4457700" y="3375025"/>
          <p14:tracePt t="80110" x="4440238" y="3382963"/>
          <p14:tracePt t="80117" x="4430713" y="3392488"/>
          <p14:tracePt t="80126" x="4403725" y="3411538"/>
          <p14:tracePt t="80139" x="4394200" y="3411538"/>
          <p14:tracePt t="80141" x="4376738" y="3429000"/>
          <p14:tracePt t="80157" x="4357688" y="3429000"/>
          <p14:tracePt t="80165" x="4357688" y="3438525"/>
          <p14:tracePt t="80309" x="4348163" y="3438525"/>
          <p14:tracePt t="80355" x="4357688" y="3419475"/>
          <p14:tracePt t="80360" x="4367213" y="3411538"/>
          <p14:tracePt t="80373" x="4457700" y="3392488"/>
          <p14:tracePt t="80381" x="4513263" y="3382963"/>
          <p14:tracePt t="80389" x="4557713" y="3365500"/>
          <p14:tracePt t="80397" x="4613275" y="3355975"/>
          <p14:tracePt t="80405" x="4676775" y="3319463"/>
          <p14:tracePt t="80414" x="4722813" y="3319463"/>
          <p14:tracePt t="80423" x="4749800" y="3309938"/>
          <p14:tracePt t="80430" x="4795838" y="3302000"/>
          <p14:tracePt t="80439" x="4840288" y="3273425"/>
          <p14:tracePt t="80446" x="4876800" y="3265488"/>
          <p14:tracePt t="80456" x="4913313" y="3255963"/>
          <p14:tracePt t="80462" x="4941888" y="3255963"/>
          <p14:tracePt t="80474" x="4959350" y="3255963"/>
          <p14:tracePt t="80477" x="4986338" y="3255963"/>
          <p14:tracePt t="80485" x="4995863" y="3255963"/>
          <p14:tracePt t="80501" x="5005388" y="3255963"/>
          <p14:tracePt t="80575" x="5005388" y="3265488"/>
          <p14:tracePt t="80590" x="5005388" y="3292475"/>
          <p14:tracePt t="80598" x="5005388" y="3309938"/>
          <p14:tracePt t="80606" x="5005388" y="3338513"/>
          <p14:tracePt t="80615" x="5005388" y="3355975"/>
          <p14:tracePt t="80624" x="5005388" y="3392488"/>
          <p14:tracePt t="80632" x="5005388" y="3411538"/>
          <p14:tracePt t="80638" x="5005388" y="3446463"/>
          <p14:tracePt t="80645" x="5005388" y="3465513"/>
          <p14:tracePt t="80655" x="5005388" y="3492500"/>
          <p14:tracePt t="80662" x="5032375" y="3519488"/>
          <p14:tracePt t="80669" x="5049838" y="3548063"/>
          <p14:tracePt t="80679" x="5105400" y="3584575"/>
          <p14:tracePt t="80686" x="5168900" y="3602038"/>
          <p14:tracePt t="80694" x="5232400" y="3621088"/>
          <p14:tracePt t="80702" x="5324475" y="3621088"/>
          <p14:tracePt t="80712" x="5378450" y="3629025"/>
          <p14:tracePt t="80717" x="5451475" y="3629025"/>
          <p14:tracePt t="80725" x="5514975" y="3638550"/>
          <p14:tracePt t="80733" x="5570538" y="3638550"/>
          <p14:tracePt t="80741" x="5588000" y="3638550"/>
          <p14:tracePt t="80749" x="5616575" y="3638550"/>
          <p14:tracePt t="80757" x="5634038" y="3638550"/>
          <p14:tracePt t="81039" x="5624513" y="3638550"/>
          <p14:tracePt t="81047" x="5607050" y="3629025"/>
          <p14:tracePt t="81060" x="5597525" y="3611563"/>
          <p14:tracePt t="81061" x="5580063" y="3584575"/>
          <p14:tracePt t="81070" x="5570538" y="3565525"/>
          <p14:tracePt t="81077" x="5551488" y="3519488"/>
          <p14:tracePt t="81085" x="5534025" y="3502025"/>
          <p14:tracePt t="81093" x="5524500" y="3475038"/>
          <p14:tracePt t="81101" x="5514975" y="3446463"/>
          <p14:tracePt t="81109" x="5478463" y="3411538"/>
          <p14:tracePt t="81117" x="5470525" y="3402013"/>
          <p14:tracePt t="81125" x="5451475" y="3375025"/>
          <p14:tracePt t="81143" x="5434013" y="3346450"/>
          <p14:tracePt t="81150" x="5424488" y="3338513"/>
          <p14:tracePt t="81158" x="5414963" y="3328988"/>
          <p14:tracePt t="81174" x="5414963" y="3319463"/>
          <p14:tracePt t="81245" x="5405438" y="3309938"/>
          <p14:tracePt t="81325" x="5397500" y="3309938"/>
          <p14:tracePt t="81341" x="5397500" y="3328988"/>
          <p14:tracePt t="81349" x="5387975" y="3355975"/>
          <p14:tracePt t="81357" x="5387975" y="3392488"/>
          <p14:tracePt t="81366" x="5378450" y="3419475"/>
          <p14:tracePt t="81373" x="5378450" y="3438525"/>
          <p14:tracePt t="81381" x="5360988" y="3482975"/>
          <p14:tracePt t="81389" x="5360988" y="3511550"/>
          <p14:tracePt t="81397" x="5360988" y="3529013"/>
          <p14:tracePt t="81406" x="5360988" y="3556000"/>
          <p14:tracePt t="81413" x="5360988" y="3565525"/>
          <p14:tracePt t="81429" x="5360988" y="3584575"/>
          <p14:tracePt t="81454" x="5360988" y="3592513"/>
          <p14:tracePt t="81470" x="5360988" y="3602038"/>
          <p14:tracePt t="81479" x="5351463" y="3611563"/>
          <p14:tracePt t="81495" x="5341938" y="3621088"/>
          <p14:tracePt t="81517" x="5334000" y="3648075"/>
          <p14:tracePt t="81525" x="5324475" y="3657600"/>
          <p14:tracePt t="81534" x="5305425" y="3665538"/>
          <p14:tracePt t="81544" x="5297488" y="3665538"/>
          <p14:tracePt t="81550" x="5287963" y="3675063"/>
          <p14:tracePt t="81558" x="5268913" y="3675063"/>
          <p14:tracePt t="81565" x="5260975" y="3675063"/>
          <p14:tracePt t="81573" x="5251450" y="3675063"/>
          <p14:tracePt t="81581" x="5232400" y="3675063"/>
          <p14:tracePt t="81589" x="5224463" y="3675063"/>
          <p14:tracePt t="81597" x="5205413" y="3675063"/>
          <p14:tracePt t="81605" x="5195888" y="3675063"/>
          <p14:tracePt t="81613" x="5178425" y="3675063"/>
          <p14:tracePt t="81621" x="5159375" y="3675063"/>
          <p14:tracePt t="81629" x="5122863" y="3675063"/>
          <p14:tracePt t="81637" x="5095875" y="3675063"/>
          <p14:tracePt t="81646" x="5078413" y="3675063"/>
          <p14:tracePt t="81654" x="5068888" y="3675063"/>
          <p14:tracePt t="81661" x="5049838" y="3675063"/>
          <p14:tracePt t="81669" x="5041900" y="3675063"/>
          <p14:tracePt t="81677" x="5014913" y="3675063"/>
          <p14:tracePt t="81685" x="5005388" y="3675063"/>
          <p14:tracePt t="81693" x="4995863" y="3675063"/>
          <p14:tracePt t="81701" x="4986338" y="3675063"/>
          <p14:tracePt t="81709" x="4968875" y="3675063"/>
          <p14:tracePt t="81806" x="4968875" y="3665538"/>
          <p14:tracePt t="81814" x="4968875" y="3648075"/>
          <p14:tracePt t="81822" x="4968875" y="3629025"/>
          <p14:tracePt t="81830" x="4986338" y="3611563"/>
          <p14:tracePt t="81840" x="5005388" y="3602038"/>
          <p14:tracePt t="81846" x="5022850" y="3584575"/>
          <p14:tracePt t="81858" x="5068888" y="3556000"/>
          <p14:tracePt t="81863" x="5095875" y="3548063"/>
          <p14:tracePt t="81869" x="5122863" y="3548063"/>
          <p14:tracePt t="81877" x="5168900" y="3538538"/>
          <p14:tracePt t="81885" x="5178425" y="3538538"/>
          <p14:tracePt t="81893" x="5214938" y="3538538"/>
          <p14:tracePt t="81901" x="5241925" y="3538538"/>
          <p14:tracePt t="81909" x="5260975" y="3529013"/>
          <p14:tracePt t="81917" x="5268913" y="3529013"/>
          <p14:tracePt t="81926" x="5287963" y="3529013"/>
          <p14:tracePt t="81941" x="5297488" y="3529013"/>
          <p14:tracePt t="81957" x="5305425" y="3529013"/>
          <p14:tracePt t="81979" x="5324475" y="3529013"/>
          <p14:tracePt t="81999" x="5334000" y="3529013"/>
          <p14:tracePt t="82011" x="5341938" y="3529013"/>
          <p14:tracePt t="82016" x="5351463" y="3529013"/>
          <p14:tracePt t="82030" x="5360988" y="3548063"/>
          <p14:tracePt t="82046" x="5368925" y="3548063"/>
          <p14:tracePt t="82061" x="5378450" y="3556000"/>
          <p14:tracePt t="82110" x="5378450" y="3565525"/>
          <p14:tracePt t="82133" x="5378450" y="3575050"/>
          <p14:tracePt t="82141" x="5378450" y="3584575"/>
          <p14:tracePt t="82165" x="5378450" y="3592513"/>
          <p14:tracePt t="82181" x="5378450" y="3602038"/>
          <p14:tracePt t="82189" x="5378450" y="3611563"/>
          <p14:tracePt t="82197" x="5378450" y="3621088"/>
          <p14:tracePt t="82205" x="5368925" y="3621088"/>
          <p14:tracePt t="82229" x="5368925" y="3629025"/>
          <p14:tracePt t="82245" x="5360988" y="3638550"/>
          <p14:tracePt t="82278" x="5341938" y="3657600"/>
          <p14:tracePt t="82405" x="5341938" y="3665538"/>
          <p14:tracePt t="82437" x="5351463" y="3665538"/>
          <p14:tracePt t="82543" x="5351463" y="3684588"/>
          <p14:tracePt t="82557" x="5351463" y="3711575"/>
          <p14:tracePt t="82557" x="5351463" y="3748088"/>
          <p14:tracePt t="82565" x="5351463" y="3784600"/>
          <p14:tracePt t="82573" x="5351463" y="3821113"/>
          <p14:tracePt t="82581" x="5351463" y="3875088"/>
          <p14:tracePt t="82591" x="5351463" y="3921125"/>
          <p14:tracePt t="82597" x="5351463" y="3957638"/>
          <p14:tracePt t="82606" x="5351463" y="4013200"/>
          <p14:tracePt t="82614" x="5351463" y="4057650"/>
          <p14:tracePt t="82623" x="5351463" y="4113213"/>
          <p14:tracePt t="82632" x="5351463" y="4149725"/>
          <p14:tracePt t="82638" x="5360988" y="4203700"/>
          <p14:tracePt t="82646" x="5378450" y="4249738"/>
          <p14:tracePt t="82657" x="5378450" y="4303713"/>
          <p14:tracePt t="82662" x="5387975" y="4349750"/>
          <p14:tracePt t="82672" x="5387975" y="4386263"/>
          <p14:tracePt t="82680" x="5387975" y="4405313"/>
          <p14:tracePt t="82686" x="5397500" y="4441825"/>
          <p14:tracePt t="82694" x="5397500" y="4468813"/>
          <p14:tracePt t="82703" x="5397500" y="4486275"/>
          <p14:tracePt t="82710" x="5397500" y="4505325"/>
          <p14:tracePt t="82718" x="5397500" y="4514850"/>
          <p14:tracePt t="82726" x="5397500" y="4522788"/>
          <p14:tracePt t="82733" x="5397500" y="4541838"/>
          <p14:tracePt t="82742" x="5397500" y="4551363"/>
          <p14:tracePt t="82750" x="5397500" y="4568825"/>
          <p14:tracePt t="82759" x="5397500" y="4578350"/>
          <p14:tracePt t="82766" x="5397500" y="4587875"/>
          <p14:tracePt t="82774" x="5397500" y="4595813"/>
          <p14:tracePt t="82782" x="5397500" y="4605338"/>
          <p14:tracePt t="82790" x="5397500" y="4614863"/>
          <p14:tracePt t="82798" x="5397500" y="4624388"/>
          <p14:tracePt t="82809" x="5397500" y="4632325"/>
          <p14:tracePt t="82813" x="5397500" y="4651375"/>
          <p14:tracePt t="82821" x="5397500" y="4668838"/>
          <p14:tracePt t="82829" x="5397500" y="4697413"/>
          <p14:tracePt t="82837" x="5397500" y="4705350"/>
          <p14:tracePt t="82846" x="5397500" y="4714875"/>
          <p14:tracePt t="82854" x="5397500" y="4732338"/>
          <p14:tracePt t="82861" x="5397500" y="4741863"/>
          <p14:tracePt t="82871" x="5397500" y="4751388"/>
          <p14:tracePt t="82877" x="5397500" y="4760913"/>
          <p14:tracePt t="83045" x="5397500" y="4778375"/>
          <p14:tracePt t="83055" x="5397500" y="4787900"/>
          <p14:tracePt t="83085" x="5397500" y="4805363"/>
          <p14:tracePt t="83093" x="5397500" y="4814888"/>
          <p14:tracePt t="83101" x="5387975" y="4833938"/>
          <p14:tracePt t="83117" x="5378450" y="4841875"/>
          <p14:tracePt t="83125" x="5378450" y="4860925"/>
          <p14:tracePt t="83140" x="5368925" y="4870450"/>
          <p14:tracePt t="83150" x="5360988" y="4878388"/>
          <p14:tracePt t="83181" x="5351463" y="4887913"/>
          <p14:tracePt t="83669" x="5341938" y="4887913"/>
          <p14:tracePt t="83694" x="5334000" y="4897438"/>
          <p14:tracePt t="83709" x="5324475" y="4914900"/>
          <p14:tracePt t="83725" x="5314950" y="4924425"/>
          <p14:tracePt t="83744" x="5305425" y="4933950"/>
          <p14:tracePt t="83799" x="5297488" y="4933950"/>
          <p14:tracePt t="83983" x="5287963" y="4933950"/>
          <p14:tracePt t="84031" x="5268913" y="4933950"/>
          <p14:tracePt t="84059" x="5260975" y="4914900"/>
          <p14:tracePt t="84061" x="5251450" y="4906963"/>
          <p14:tracePt t="84077" x="5241925" y="4897438"/>
          <p14:tracePt t="84085" x="5232400" y="4897438"/>
          <p14:tracePt t="84093" x="5214938" y="4887913"/>
          <p14:tracePt t="84101" x="5187950" y="4878388"/>
          <p14:tracePt t="84109" x="5178425" y="4870450"/>
          <p14:tracePt t="84117" x="5159375" y="4860925"/>
          <p14:tracePt t="84125" x="5132388" y="4860925"/>
          <p14:tracePt t="84139" x="5105400" y="4851400"/>
          <p14:tracePt t="84141" x="5078413" y="4851400"/>
          <p14:tracePt t="84150" x="5032375" y="4841875"/>
          <p14:tracePt t="84157" x="4986338" y="4841875"/>
          <p14:tracePt t="84165" x="4932363" y="4841875"/>
          <p14:tracePt t="84173" x="4886325" y="4814888"/>
          <p14:tracePt t="84181" x="4813300" y="4805363"/>
          <p14:tracePt t="84189" x="4759325" y="4805363"/>
          <p14:tracePt t="84197" x="4713288" y="4797425"/>
          <p14:tracePt t="84205" x="4622800" y="4778375"/>
          <p14:tracePt t="84213" x="4540250" y="4751388"/>
          <p14:tracePt t="84221" x="4413250" y="4724400"/>
          <p14:tracePt t="84229" x="4275138" y="4678363"/>
          <p14:tracePt t="84237" x="4148138" y="4641850"/>
          <p14:tracePt t="84245" x="4038600" y="4605338"/>
          <p14:tracePt t="84254" x="3938588" y="4578350"/>
          <p14:tracePt t="84261" x="3819525" y="4541838"/>
          <p14:tracePt t="84271" x="3765550" y="4522788"/>
          <p14:tracePt t="84277" x="3673475" y="4514850"/>
          <p14:tracePt t="84285" x="3609975" y="4478338"/>
          <p14:tracePt t="84293" x="3546475" y="4459288"/>
          <p14:tracePt t="84305" x="3490913" y="4449763"/>
          <p14:tracePt t="84309" x="3455988" y="4441825"/>
          <p14:tracePt t="84317" x="3419475" y="4441825"/>
          <p14:tracePt t="84326" x="3382963" y="4422775"/>
          <p14:tracePt t="84334" x="3354388" y="4413250"/>
          <p14:tracePt t="84341" x="3327400" y="4413250"/>
          <p14:tracePt t="84349" x="3281363" y="4413250"/>
          <p14:tracePt t="84358" x="3263900" y="4405313"/>
          <p14:tracePt t="84366" x="3227388" y="4405313"/>
          <p14:tracePt t="84373" x="3208338" y="4405313"/>
          <p14:tracePt t="84381" x="3181350" y="4405313"/>
          <p14:tracePt t="84389" x="3163888" y="4395788"/>
          <p14:tracePt t="84397" x="3127375" y="4395788"/>
          <p14:tracePt t="84405" x="3117850" y="4395788"/>
          <p14:tracePt t="84413" x="3071813" y="4368800"/>
          <p14:tracePt t="84421" x="3063875" y="4368800"/>
          <p14:tracePt t="84429" x="3035300" y="4368800"/>
          <p14:tracePt t="84437" x="3017838" y="4359275"/>
          <p14:tracePt t="84445" x="2998788" y="4359275"/>
          <p14:tracePt t="84454" x="2981325" y="4349750"/>
          <p14:tracePt t="84470" x="2954338" y="4349750"/>
          <p14:tracePt t="84478" x="2944813" y="4340225"/>
          <p14:tracePt t="84485" x="2935288" y="4340225"/>
          <p14:tracePt t="84493" x="2917825" y="4332288"/>
          <p14:tracePt t="84501" x="2908300" y="4332288"/>
          <p14:tracePt t="84517" x="2889250" y="4322763"/>
          <p14:tracePt t="84525" x="2871788" y="4313238"/>
          <p14:tracePt t="84533" x="2862263" y="4313238"/>
          <p14:tracePt t="84541" x="2852738" y="4303713"/>
          <p14:tracePt t="84549" x="2835275" y="4303713"/>
          <p14:tracePt t="84557" x="2808288" y="4286250"/>
          <p14:tracePt t="84565" x="2771775" y="4268788"/>
          <p14:tracePt t="84573" x="2752725" y="4259263"/>
          <p14:tracePt t="84582" x="2725738" y="4249738"/>
          <p14:tracePt t="84589" x="2698750" y="4232275"/>
          <p14:tracePt t="84597" x="2662238" y="4213225"/>
          <p14:tracePt t="84605" x="2652713" y="4203700"/>
          <p14:tracePt t="84613" x="2616200" y="4186238"/>
          <p14:tracePt t="84623" x="2606675" y="4176713"/>
          <p14:tracePt t="84638" x="2579688" y="4167188"/>
          <p14:tracePt t="84646" x="2562225" y="4159250"/>
          <p14:tracePt t="84657" x="2525713" y="4140200"/>
          <p14:tracePt t="84663" x="2506663" y="4130675"/>
          <p14:tracePt t="84672" x="2470150" y="4122738"/>
          <p14:tracePt t="84681" x="2433638" y="4113213"/>
          <p14:tracePt t="84685" x="2416175" y="4086225"/>
          <p14:tracePt t="84693" x="2389188" y="4076700"/>
          <p14:tracePt t="84701" x="2370138" y="4067175"/>
          <p14:tracePt t="84709" x="2324100" y="4057650"/>
          <p14:tracePt t="84717" x="2316163" y="4057650"/>
          <p14:tracePt t="84725" x="2270125" y="4040188"/>
          <p14:tracePt t="84733" x="2260600" y="4040188"/>
          <p14:tracePt t="84741" x="2243138" y="4040188"/>
          <p14:tracePt t="84749" x="2224088" y="4030663"/>
          <p14:tracePt t="84757" x="2214563" y="4030663"/>
          <p14:tracePt t="84765" x="2187575" y="4021138"/>
          <p14:tracePt t="84781" x="2187575" y="4013200"/>
          <p14:tracePt t="84789" x="2179638" y="4013200"/>
          <p14:tracePt t="84821" x="2160588" y="3994150"/>
          <p14:tracePt t="84872" x="2151063" y="3994150"/>
          <p14:tracePt t="84903" x="2143125" y="3994150"/>
          <p14:tracePt t="85183" x="2133600" y="3984625"/>
          <p14:tracePt t="85439" x="2133600" y="3976688"/>
          <p14:tracePt t="85463" x="2143125" y="3976688"/>
          <p14:tracePt t="85487" x="2151063" y="3976688"/>
          <p14:tracePt t="85496" x="2160588" y="3976688"/>
          <p14:tracePt t="85501" x="2170113" y="3976688"/>
          <p14:tracePt t="85509" x="2179638" y="3976688"/>
          <p14:tracePt t="85517" x="2187575" y="3976688"/>
          <p14:tracePt t="85533" x="2206625" y="3967163"/>
          <p14:tracePt t="85541" x="2214563" y="3957638"/>
          <p14:tracePt t="85549" x="2224088" y="3957638"/>
          <p14:tracePt t="85558" x="2233613" y="3948113"/>
          <p14:tracePt t="85575" x="2233613" y="3940175"/>
          <p14:tracePt t="85586" x="2251075" y="3940175"/>
          <p14:tracePt t="85618" x="2260600" y="3940175"/>
          <p14:tracePt t="85621" x="2270125" y="3930650"/>
          <p14:tracePt t="86094" x="2279650" y="3948113"/>
          <p14:tracePt t="86122" x="2287588" y="3957638"/>
          <p14:tracePt t="86134" x="2297113" y="3967163"/>
          <p14:tracePt t="86142" x="2306638" y="3976688"/>
          <p14:tracePt t="86151" x="2316163" y="3976688"/>
          <p14:tracePt t="86158" x="2324100" y="3984625"/>
          <p14:tracePt t="86165" x="2333625" y="3994150"/>
          <p14:tracePt t="86173" x="2343150" y="3994150"/>
          <p14:tracePt t="86181" x="2360613" y="4003675"/>
          <p14:tracePt t="86189" x="2370138" y="4013200"/>
          <p14:tracePt t="86197" x="2379663" y="4013200"/>
          <p14:tracePt t="86207" x="2389188" y="4013200"/>
          <p14:tracePt t="86216" x="2406650" y="4030663"/>
          <p14:tracePt t="86230" x="2416175" y="4030663"/>
          <p14:tracePt t="86455" x="2406650" y="4030663"/>
          <p14:tracePt t="86463" x="2389188" y="4021138"/>
          <p14:tracePt t="86477" x="2370138" y="4003675"/>
          <p14:tracePt t="86486" x="2352675" y="3984625"/>
          <p14:tracePt t="86501" x="2324100" y="3976688"/>
          <p14:tracePt t="86510" x="2306638" y="3967163"/>
          <p14:tracePt t="86533" x="2287588" y="3948113"/>
          <p14:tracePt t="86550" x="2270125" y="3948113"/>
          <p14:tracePt t="86586" x="2260600" y="3948113"/>
          <p14:tracePt t="86601" x="2251075" y="3948113"/>
          <p14:tracePt t="86615" x="2243138" y="3948113"/>
          <p14:tracePt t="86654" x="2224088" y="3948113"/>
          <p14:tracePt t="86799" x="2224088" y="3940175"/>
          <p14:tracePt t="86813" x="2233613" y="3930650"/>
          <p14:tracePt t="86822" x="2251075" y="3921125"/>
          <p14:tracePt t="86829" x="2306638" y="3894138"/>
          <p14:tracePt t="86838" x="2333625" y="3867150"/>
          <p14:tracePt t="86845" x="2389188" y="3830638"/>
          <p14:tracePt t="86854" x="2433638" y="3811588"/>
          <p14:tracePt t="86861" x="2498725" y="3757613"/>
          <p14:tracePt t="86870" x="2579688" y="3721100"/>
          <p14:tracePt t="86877" x="2679700" y="3675063"/>
          <p14:tracePt t="86885" x="2762250" y="3621088"/>
          <p14:tracePt t="86893" x="2844800" y="3584575"/>
          <p14:tracePt t="86901" x="2898775" y="3556000"/>
          <p14:tracePt t="86909" x="2981325" y="3502025"/>
          <p14:tracePt t="86917" x="3044825" y="3475038"/>
          <p14:tracePt t="86925" x="3090863" y="3438525"/>
          <p14:tracePt t="86933" x="3127375" y="3429000"/>
          <p14:tracePt t="86941" x="3154363" y="3419475"/>
          <p14:tracePt t="86949" x="3200400" y="3392488"/>
          <p14:tracePt t="86958" x="3227388" y="3375025"/>
          <p14:tracePt t="86966" x="3273425" y="3346450"/>
          <p14:tracePt t="86976" x="3290888" y="3338513"/>
          <p14:tracePt t="86982" x="3336925" y="3309938"/>
          <p14:tracePt t="86993" x="3382963" y="3265488"/>
          <p14:tracePt t="86997" x="3427413" y="3236913"/>
          <p14:tracePt t="87007" x="3463925" y="3209925"/>
          <p14:tracePt t="87013" x="3527425" y="3155950"/>
          <p14:tracePt t="87022" x="3592513" y="3119438"/>
          <p14:tracePt t="87029" x="3629025" y="3090863"/>
          <p14:tracePt t="87037" x="3692525" y="3036888"/>
          <p14:tracePt t="87045" x="3719513" y="3009900"/>
          <p14:tracePt t="87054" x="3783013" y="2963863"/>
          <p14:tracePt t="87062" x="3829050" y="2917825"/>
          <p14:tracePt t="87076" x="3846513" y="2900363"/>
          <p14:tracePt t="87078" x="3919538" y="2863850"/>
          <p14:tracePt t="87085" x="3965575" y="2836863"/>
          <p14:tracePt t="87093" x="4011613" y="2817813"/>
          <p14:tracePt t="87101" x="4038600" y="2808288"/>
          <p14:tracePt t="87109" x="4084638" y="2781300"/>
          <p14:tracePt t="87117" x="4129088" y="2763838"/>
          <p14:tracePt t="87141" x="4221163" y="2727325"/>
          <p14:tracePt t="87143" x="4257675" y="2708275"/>
          <p14:tracePt t="87150" x="4311650" y="2671763"/>
          <p14:tracePt t="87158" x="4357688" y="2635250"/>
          <p14:tracePt t="87165" x="4421188" y="2608263"/>
          <p14:tracePt t="87179" x="4467225" y="2562225"/>
          <p14:tracePt t="87181" x="4549775" y="2508250"/>
          <p14:tracePt t="87189" x="4622800" y="2452688"/>
          <p14:tracePt t="87197" x="4649788" y="2435225"/>
          <p14:tracePt t="87205" x="4703763" y="2398713"/>
          <p14:tracePt t="87213" x="4740275" y="2379663"/>
          <p14:tracePt t="87221" x="4786313" y="2343150"/>
          <p14:tracePt t="87229" x="4822825" y="2335213"/>
          <p14:tracePt t="87237" x="4840288" y="2325688"/>
          <p14:tracePt t="87245" x="4859338" y="2325688"/>
          <p14:tracePt t="87255" x="4905375" y="2325688"/>
          <p14:tracePt t="87261" x="4922838" y="2316163"/>
          <p14:tracePt t="87271" x="4959350" y="2316163"/>
          <p14:tracePt t="87277" x="4968875" y="2316163"/>
          <p14:tracePt t="87287" x="4995863" y="2316163"/>
          <p14:tracePt t="87293" x="5014913" y="2316163"/>
          <p14:tracePt t="87301" x="5041900" y="2316163"/>
          <p14:tracePt t="87310" x="5049838" y="2316163"/>
          <p14:tracePt t="87319" x="5068888" y="2316163"/>
          <p14:tracePt t="87326" x="5086350" y="2316163"/>
          <p14:tracePt t="87338" x="5105400" y="2316163"/>
          <p14:tracePt t="87342" x="5114925" y="2316163"/>
          <p14:tracePt t="87350" x="5122863" y="2316163"/>
          <p14:tracePt t="87358" x="5141913" y="2316163"/>
          <p14:tracePt t="87368" x="5151438" y="2316163"/>
          <p14:tracePt t="87373" x="5168900" y="2316163"/>
          <p14:tracePt t="87383" x="5178425" y="2316163"/>
          <p14:tracePt t="87390" x="5187950" y="2316163"/>
          <p14:tracePt t="87399" x="5195888" y="2316163"/>
          <p14:tracePt t="87415" x="5205413" y="2316163"/>
          <p14:tracePt t="87423" x="5214938" y="2316163"/>
          <p14:tracePt t="87439" x="5224463" y="2316163"/>
          <p14:tracePt t="87456" x="5232400" y="2316163"/>
          <p14:tracePt t="87462" x="5260975" y="2316163"/>
          <p14:tracePt t="87472" x="5268913" y="2316163"/>
          <p14:tracePt t="87477" x="5278438" y="2316163"/>
          <p14:tracePt t="87485" x="5297488" y="2316163"/>
          <p14:tracePt t="87494" x="5305425" y="2316163"/>
          <p14:tracePt t="87503" x="5314950" y="2316163"/>
          <p14:tracePt t="87510" x="5334000" y="2316163"/>
          <p14:tracePt t="87517" x="5341938" y="2316163"/>
          <p14:tracePt t="87541" x="5360988" y="2335213"/>
          <p14:tracePt t="87603" x="5368925" y="2343150"/>
          <p14:tracePt t="87605" x="5368925" y="2362200"/>
          <p14:tracePt t="87613" x="5368925" y="2371725"/>
          <p14:tracePt t="87621" x="5368925" y="2379663"/>
          <p14:tracePt t="87630" x="5368925" y="2389188"/>
          <p14:tracePt t="87646" x="5368925" y="2408238"/>
          <p14:tracePt t="87671" x="5368925" y="2416175"/>
          <p14:tracePt t="87681" x="5368925" y="2425700"/>
          <p14:tracePt t="87693" x="5368925" y="2444750"/>
          <p14:tracePt t="87717" x="5368925" y="2452688"/>
          <p14:tracePt t="87733" x="5368925" y="2462213"/>
          <p14:tracePt t="87757" x="5368925" y="2481263"/>
          <p14:tracePt t="87765" x="5368925" y="2489200"/>
          <p14:tracePt t="87773" x="5368925" y="2498725"/>
          <p14:tracePt t="87781" x="5368925" y="2525713"/>
          <p14:tracePt t="87789" x="5368925" y="2544763"/>
          <p14:tracePt t="87797" x="5368925" y="2571750"/>
          <p14:tracePt t="87807" x="5368925" y="2589213"/>
          <p14:tracePt t="87813" x="5368925" y="2617788"/>
          <p14:tracePt t="87821" x="5387975" y="2662238"/>
          <p14:tracePt t="87829" x="5397500" y="2681288"/>
          <p14:tracePt t="87838" x="5405438" y="2727325"/>
          <p14:tracePt t="87845" x="5441950" y="2771775"/>
          <p14:tracePt t="87854" x="5461000" y="2800350"/>
          <p14:tracePt t="87861" x="5478463" y="2854325"/>
          <p14:tracePt t="87870" x="5507038" y="2900363"/>
          <p14:tracePt t="87877" x="5534025" y="2946400"/>
          <p14:tracePt t="87887" x="5534025" y="2982913"/>
          <p14:tracePt t="87893" x="5551488" y="3017838"/>
          <p14:tracePt t="87901" x="5551488" y="3063875"/>
          <p14:tracePt t="87910" x="5561013" y="3109913"/>
          <p14:tracePt t="87917" x="5561013" y="3136900"/>
          <p14:tracePt t="87925" x="5561013" y="3173413"/>
          <p14:tracePt t="87933" x="5561013" y="3200400"/>
          <p14:tracePt t="87941" x="5561013" y="3236913"/>
          <p14:tracePt t="87949" x="5561013" y="3265488"/>
          <p14:tracePt t="87958" x="5561013" y="3302000"/>
          <p14:tracePt t="87965" x="5561013" y="3338513"/>
          <p14:tracePt t="87973" x="5561013" y="3365500"/>
          <p14:tracePt t="87981" x="5561013" y="3382963"/>
          <p14:tracePt t="87991" x="5561013" y="3438525"/>
          <p14:tracePt t="87997" x="5561013" y="3475038"/>
          <p14:tracePt t="88008" x="5561013" y="3519488"/>
          <p14:tracePt t="88013" x="5561013" y="3556000"/>
          <p14:tracePt t="88021" x="5561013" y="3611563"/>
          <p14:tracePt t="88029" x="5561013" y="3665538"/>
          <p14:tracePt t="88038" x="5561013" y="3721100"/>
          <p14:tracePt t="88045" x="5561013" y="3784600"/>
          <p14:tracePt t="88055" x="5561013" y="3840163"/>
          <p14:tracePt t="88062" x="5561013" y="3911600"/>
          <p14:tracePt t="88074" x="5561013" y="3948113"/>
          <p14:tracePt t="88078" x="5561013" y="4021138"/>
          <p14:tracePt t="88088" x="5561013" y="4086225"/>
          <p14:tracePt t="88094" x="5561013" y="4122738"/>
          <p14:tracePt t="88106" x="5561013" y="4176713"/>
          <p14:tracePt t="88109" x="5551488" y="4222750"/>
          <p14:tracePt t="88117" x="5551488" y="4249738"/>
          <p14:tracePt t="88125" x="5543550" y="4286250"/>
          <p14:tracePt t="88139" x="5543550" y="4322763"/>
          <p14:tracePt t="88143" x="5543550" y="4349750"/>
          <p14:tracePt t="88149" x="5534025" y="4386263"/>
          <p14:tracePt t="88158" x="5534025" y="4405313"/>
          <p14:tracePt t="88165" x="5497513" y="4449763"/>
          <p14:tracePt t="88174" x="5497513" y="4478338"/>
          <p14:tracePt t="88181" x="5487988" y="4505325"/>
          <p14:tracePt t="88190" x="5487988" y="4532313"/>
          <p14:tracePt t="88198" x="5478463" y="4551363"/>
          <p14:tracePt t="88207" x="5461000" y="4568825"/>
          <p14:tracePt t="88214" x="5451475" y="4587875"/>
          <p14:tracePt t="88223" x="5441950" y="4595813"/>
          <p14:tracePt t="88229" x="5441950" y="4605338"/>
          <p14:tracePt t="88238" x="5434013" y="4624388"/>
          <p14:tracePt t="88245" x="5414963" y="4641850"/>
          <p14:tracePt t="88262" x="5397500" y="4660900"/>
          <p14:tracePt t="88272" x="5397500" y="4668838"/>
          <p14:tracePt t="88278" x="5378450" y="4678363"/>
          <p14:tracePt t="88288" x="5360988" y="4697413"/>
          <p14:tracePt t="88302" x="5351463" y="4705350"/>
          <p14:tracePt t="88317" x="5341938" y="4705350"/>
          <p14:tracePt t="88342" x="5334000" y="4714875"/>
          <p14:tracePt t="88358" x="5324475" y="4714875"/>
          <p14:tracePt t="88371" x="5314950" y="4714875"/>
          <p14:tracePt t="88373" x="5297488" y="4714875"/>
          <p14:tracePt t="88382" x="5241925" y="4714875"/>
          <p14:tracePt t="88390" x="5178425" y="4714875"/>
          <p14:tracePt t="88399" x="5086350" y="4714875"/>
          <p14:tracePt t="88405" x="4978400" y="4714875"/>
          <p14:tracePt t="88413" x="4868863" y="4697413"/>
          <p14:tracePt t="88421" x="4740275" y="4687888"/>
          <p14:tracePt t="88430" x="4586288" y="4651375"/>
          <p14:tracePt t="88441" x="4440238" y="4641850"/>
          <p14:tracePt t="88446" x="4294188" y="4624388"/>
          <p14:tracePt t="88455" x="4165600" y="4614863"/>
          <p14:tracePt t="88462" x="4065588" y="4568825"/>
          <p14:tracePt t="88472" x="3956050" y="4559300"/>
          <p14:tracePt t="88478" x="3875088" y="4514850"/>
          <p14:tracePt t="88488" x="3838575" y="4505325"/>
          <p14:tracePt t="88494" x="3810000" y="4495800"/>
          <p14:tracePt t="88502" x="3783013" y="4486275"/>
          <p14:tracePt t="88510" x="3765550" y="4468813"/>
          <p14:tracePt t="88524" x="3746500" y="4459288"/>
          <p14:tracePt t="88525" x="3729038" y="4441825"/>
          <p14:tracePt t="88534" x="3709988" y="4422775"/>
          <p14:tracePt t="88541" x="3665538" y="4395788"/>
          <p14:tracePt t="88550" x="3619500" y="4386263"/>
          <p14:tracePt t="88557" x="3536950" y="4340225"/>
          <p14:tracePt t="88566" x="3427413" y="4332288"/>
          <p14:tracePt t="88573" x="3327400" y="4286250"/>
          <p14:tracePt t="88581" x="3217863" y="4259263"/>
          <p14:tracePt t="88590" x="3100388" y="4213225"/>
          <p14:tracePt t="88599" x="3008313" y="4186238"/>
          <p14:tracePt t="88607" x="2925763" y="4176713"/>
          <p14:tracePt t="88614" x="2835275" y="4130675"/>
          <p14:tracePt t="88623" x="2798763" y="4122738"/>
          <p14:tracePt t="88629" x="2762250" y="4113213"/>
          <p14:tracePt t="88639" x="2725738" y="4094163"/>
          <p14:tracePt t="88645" x="2725738" y="4086225"/>
          <p14:tracePt t="88661" x="2716213" y="4076700"/>
          <p14:tracePt t="88694" x="2708275" y="4067175"/>
          <p14:tracePt t="88742" x="2698750" y="4057650"/>
          <p14:tracePt t="88755" x="2689225" y="4049713"/>
          <p14:tracePt t="88790" x="2671763" y="4021138"/>
          <p14:tracePt t="88801" x="2671763" y="4013200"/>
          <p14:tracePt t="88805" x="2671763" y="4003675"/>
          <p14:tracePt t="88813" x="2671763" y="3994150"/>
          <p14:tracePt t="88821" x="2671763" y="3967163"/>
          <p14:tracePt t="88830" x="2671763" y="3957638"/>
          <p14:tracePt t="88839" x="2671763" y="3921125"/>
          <p14:tracePt t="88855" x="2671763" y="3894138"/>
          <p14:tracePt t="88862" x="2671763" y="3875088"/>
          <p14:tracePt t="88873" x="2679700" y="3840163"/>
          <p14:tracePt t="88879" x="2708275" y="3821113"/>
          <p14:tracePt t="88889" x="2725738" y="3794125"/>
          <p14:tracePt t="88894" x="2744788" y="3767138"/>
          <p14:tracePt t="88902" x="2789238" y="3711575"/>
          <p14:tracePt t="88910" x="2844800" y="3665538"/>
          <p14:tracePt t="88922" x="2889250" y="3629025"/>
          <p14:tracePt t="88925" x="2954338" y="3592513"/>
          <p14:tracePt t="88935" x="3035300" y="3538538"/>
          <p14:tracePt t="88941" x="3136900" y="3492500"/>
          <p14:tracePt t="88949" x="3244850" y="3438525"/>
          <p14:tracePt t="88958" x="3363913" y="3382963"/>
          <p14:tracePt t="88965" x="3463925" y="3355975"/>
          <p14:tracePt t="88973" x="3592513" y="3292475"/>
          <p14:tracePt t="88981" x="3692525" y="3236913"/>
          <p14:tracePt t="88989" x="3829050" y="3173413"/>
          <p14:tracePt t="88997" x="3938588" y="3163888"/>
          <p14:tracePt t="89007" x="4048125" y="3136900"/>
          <p14:tracePt t="89014" x="4184650" y="3090863"/>
          <p14:tracePt t="89024" x="4294188" y="3063875"/>
          <p14:tracePt t="89030" x="4448175" y="3017838"/>
          <p14:tracePt t="89039" x="4540250" y="2990850"/>
          <p14:tracePt t="89046" x="4676775" y="2946400"/>
          <p14:tracePt t="89058" x="4786313" y="2917825"/>
          <p14:tracePt t="89062" x="4905375" y="2873375"/>
          <p14:tracePt t="89073" x="4978400" y="2863850"/>
          <p14:tracePt t="89078" x="5041900" y="2844800"/>
          <p14:tracePt t="89087" x="5086350" y="2827338"/>
          <p14:tracePt t="89094" x="5132388" y="2808288"/>
          <p14:tracePt t="89105" x="5151438" y="2790825"/>
          <p14:tracePt t="89109" x="5187950" y="2771775"/>
          <p14:tracePt t="89125" x="5195888" y="2771775"/>
          <p14:tracePt t="89133" x="5224463" y="2771775"/>
          <p14:tracePt t="89150" x="5232400" y="2771775"/>
          <p14:tracePt t="89157" x="5241925" y="2763838"/>
          <p14:tracePt t="89181" x="5251450" y="2763838"/>
          <p14:tracePt t="89189" x="5260975" y="2763838"/>
          <p14:tracePt t="89197" x="5268913" y="2763838"/>
          <p14:tracePt t="89213" x="5278438" y="2763838"/>
          <p14:tracePt t="89221" x="5297488" y="2771775"/>
          <p14:tracePt t="89229" x="5305425" y="2781300"/>
          <p14:tracePt t="89238" x="5314950" y="2790825"/>
          <p14:tracePt t="89245" x="5334000" y="2808288"/>
          <p14:tracePt t="89261" x="5351463" y="2836863"/>
          <p14:tracePt t="89270" x="5351463" y="2844800"/>
          <p14:tracePt t="89277" x="5360988" y="2863850"/>
          <p14:tracePt t="89287" x="5360988" y="2890838"/>
          <p14:tracePt t="89293" x="5368925" y="2909888"/>
          <p14:tracePt t="89301" x="5368925" y="2936875"/>
          <p14:tracePt t="89309" x="5368925" y="2973388"/>
          <p14:tracePt t="89318" x="5378450" y="3000375"/>
          <p14:tracePt t="89325" x="5378450" y="3017838"/>
          <p14:tracePt t="89333" x="5378450" y="3054350"/>
          <p14:tracePt t="89341" x="5378450" y="3100388"/>
          <p14:tracePt t="89349" x="5378450" y="3136900"/>
          <p14:tracePt t="89357" x="5378450" y="3163888"/>
          <p14:tracePt t="89365" x="5378450" y="3209925"/>
          <p14:tracePt t="89373" x="5378450" y="3246438"/>
          <p14:tracePt t="89381" x="5378450" y="3292475"/>
          <p14:tracePt t="89389" x="5378450" y="3319463"/>
          <p14:tracePt t="89397" x="5378450" y="3346450"/>
          <p14:tracePt t="89406" x="5378450" y="3402013"/>
          <p14:tracePt t="89413" x="5378450" y="3429000"/>
          <p14:tracePt t="89422" x="5378450" y="3475038"/>
          <p14:tracePt t="89429" x="5378450" y="3511550"/>
          <p14:tracePt t="89439" x="5378450" y="3556000"/>
          <p14:tracePt t="89447" x="5378450" y="3611563"/>
          <p14:tracePt t="89456" x="5378450" y="3648075"/>
          <p14:tracePt t="89463" x="5378450" y="3684588"/>
          <p14:tracePt t="89474" x="5378450" y="3721100"/>
          <p14:tracePt t="89479" x="5378450" y="3775075"/>
          <p14:tracePt t="89489" x="5378450" y="3821113"/>
          <p14:tracePt t="89495" x="5378450" y="3857625"/>
          <p14:tracePt t="89503" x="5378450" y="3875088"/>
          <p14:tracePt t="89510" x="5378450" y="3911600"/>
          <p14:tracePt t="89517" x="5378450" y="3967163"/>
          <p14:tracePt t="89525" x="5378450" y="4013200"/>
          <p14:tracePt t="89533" x="5378450" y="4030663"/>
          <p14:tracePt t="89541" x="5378450" y="4067175"/>
          <p14:tracePt t="89549" x="5378450" y="4113213"/>
          <p14:tracePt t="89557" x="5360988" y="4140200"/>
          <p14:tracePt t="89565" x="5351463" y="4176713"/>
          <p14:tracePt t="89573" x="5341938" y="4213225"/>
          <p14:tracePt t="89581" x="5324475" y="4232275"/>
          <p14:tracePt t="89589" x="5297488" y="4276725"/>
          <p14:tracePt t="89599" x="5287963" y="4286250"/>
          <p14:tracePt t="89605" x="5278438" y="4313238"/>
          <p14:tracePt t="89613" x="5251450" y="4340225"/>
          <p14:tracePt t="89623" x="5232400" y="4359275"/>
          <p14:tracePt t="89629" x="5205413" y="4395788"/>
          <p14:tracePt t="89637" x="5195888" y="4405313"/>
          <p14:tracePt t="89645" x="5187950" y="4422775"/>
          <p14:tracePt t="89653" x="5159375" y="4449763"/>
          <p14:tracePt t="89661" x="5159375" y="4459288"/>
          <p14:tracePt t="89670" x="5151438" y="4478338"/>
          <p14:tracePt t="89677" x="5141913" y="4486275"/>
          <p14:tracePt t="89686" x="5114925" y="4522788"/>
          <p14:tracePt t="89693" x="5105400" y="4532313"/>
          <p14:tracePt t="89701" x="5086350" y="4551363"/>
          <p14:tracePt t="89709" x="5068888" y="4568825"/>
          <p14:tracePt t="89718" x="5059363" y="4578350"/>
          <p14:tracePt t="89725" x="5032375" y="4587875"/>
          <p14:tracePt t="89733" x="5014913" y="4605338"/>
          <p14:tracePt t="89741" x="5005388" y="4614863"/>
          <p14:tracePt t="89757" x="4978400" y="4624388"/>
          <p14:tracePt t="89773" x="4959350" y="4632325"/>
          <p14:tracePt t="89781" x="4941888" y="4632325"/>
          <p14:tracePt t="89789" x="4932363" y="4632325"/>
          <p14:tracePt t="89799" x="4913313" y="4651375"/>
          <p14:tracePt t="89829" x="4895850" y="4651375"/>
          <p14:tracePt t="89853" x="4876800" y="4651375"/>
          <p14:tracePt t="89870" x="4876800" y="4641850"/>
          <p14:tracePt t="89877" x="4859338" y="4632325"/>
          <p14:tracePt t="89886" x="4849813" y="4624388"/>
          <p14:tracePt t="89893" x="4840288" y="4614863"/>
          <p14:tracePt t="89901" x="4832350" y="4605338"/>
          <p14:tracePt t="89909" x="4803775" y="4587875"/>
          <p14:tracePt t="89917" x="4795838" y="4578350"/>
          <p14:tracePt t="89925" x="4776788" y="4559300"/>
          <p14:tracePt t="89941" x="4730750" y="4541838"/>
          <p14:tracePt t="89949" x="4703763" y="4514850"/>
          <p14:tracePt t="89958" x="4659313" y="4495800"/>
          <p14:tracePt t="89965" x="4613275" y="4468813"/>
          <p14:tracePt t="89974" x="4586288" y="4459288"/>
          <p14:tracePt t="89981" x="4540250" y="4441825"/>
          <p14:tracePt t="89989" x="4476750" y="4413250"/>
          <p14:tracePt t="89997" x="4421188" y="4386263"/>
          <p14:tracePt t="90007" x="4376738" y="4376738"/>
          <p14:tracePt t="90013" x="4330700" y="4340225"/>
          <p14:tracePt t="90021" x="4303713" y="4332288"/>
          <p14:tracePt t="90029" x="4257675" y="4322763"/>
          <p14:tracePt t="90039" x="4230688" y="4303713"/>
          <p14:tracePt t="90045" x="4194175" y="4286250"/>
          <p14:tracePt t="90053" x="4157663" y="4276725"/>
          <p14:tracePt t="90061" x="4111625" y="4249738"/>
          <p14:tracePt t="90070" x="4065588" y="4249738"/>
          <p14:tracePt t="90077" x="4029075" y="4240213"/>
          <p14:tracePt t="90085" x="3948113" y="4240213"/>
          <p14:tracePt t="90093" x="3919538" y="4232275"/>
          <p14:tracePt t="90101" x="3865563" y="4232275"/>
          <p14:tracePt t="90109" x="3829050" y="4232275"/>
          <p14:tracePt t="90121" x="3765550" y="4222750"/>
          <p14:tracePt t="90125" x="3738563" y="4195763"/>
          <p14:tracePt t="90133" x="3709988" y="4186238"/>
          <p14:tracePt t="90141" x="3683000" y="4176713"/>
          <p14:tracePt t="90149" x="3656013" y="4167188"/>
          <p14:tracePt t="90157" x="3619500" y="4130675"/>
          <p14:tracePt t="90165" x="3573463" y="4113213"/>
          <p14:tracePt t="90173" x="3536950" y="4076700"/>
          <p14:tracePt t="90181" x="3509963" y="4057650"/>
          <p14:tracePt t="90189" x="3463925" y="4030663"/>
          <p14:tracePt t="90197" x="3419475" y="4003675"/>
          <p14:tracePt t="90205" x="3373438" y="3967163"/>
          <p14:tracePt t="90214" x="3336925" y="3948113"/>
          <p14:tracePt t="90223" x="3290888" y="3911600"/>
          <p14:tracePt t="90229" x="3263900" y="3894138"/>
          <p14:tracePt t="90247" x="3217863" y="3867150"/>
          <p14:tracePt t="90256" x="3200400" y="3867150"/>
          <p14:tracePt t="90261" x="3190875" y="3857625"/>
          <p14:tracePt t="90270" x="3181350" y="3857625"/>
          <p14:tracePt t="90286" x="3163888" y="3848100"/>
          <p14:tracePt t="90309" x="3154363" y="3848100"/>
          <p14:tracePt t="90430" x="3144838" y="3840163"/>
          <p14:tracePt t="90437" x="3144838" y="3830638"/>
          <p14:tracePt t="90445" x="3144838" y="3821113"/>
          <p14:tracePt t="90453" x="3171825" y="3775075"/>
          <p14:tracePt t="90461" x="3190875" y="3757613"/>
          <p14:tracePt t="90471" x="3217863" y="3721100"/>
          <p14:tracePt t="90479" x="3273425" y="3684588"/>
          <p14:tracePt t="90486" x="3336925" y="3629025"/>
          <p14:tracePt t="90494" x="3400425" y="3565525"/>
          <p14:tracePt t="90503" x="3482975" y="3492500"/>
          <p14:tracePt t="90510" x="3600450" y="3419475"/>
          <p14:tracePt t="90517" x="3656013" y="3375025"/>
          <p14:tracePt t="90525" x="3765550" y="3302000"/>
          <p14:tracePt t="90533" x="3856038" y="3228975"/>
          <p14:tracePt t="90541" x="3984625" y="3173413"/>
          <p14:tracePt t="90549" x="4102100" y="3100388"/>
          <p14:tracePt t="90557" x="4202113" y="3073400"/>
          <p14:tracePt t="90565" x="4330700" y="3009900"/>
          <p14:tracePt t="90573" x="4448175" y="2963863"/>
          <p14:tracePt t="90582" x="4557713" y="2936875"/>
          <p14:tracePt t="90589" x="4676775" y="2900363"/>
          <p14:tracePt t="90597" x="4776788" y="2873375"/>
          <p14:tracePt t="90608" x="4868863" y="2854325"/>
          <p14:tracePt t="90613" x="4949825" y="2817813"/>
          <p14:tracePt t="90623" x="5005388" y="2800350"/>
          <p14:tracePt t="90632" x="5068888" y="2790825"/>
          <p14:tracePt t="90637" x="5132388" y="2754313"/>
          <p14:tracePt t="90646" x="5168900" y="2744788"/>
          <p14:tracePt t="90653" x="5224463" y="2708275"/>
          <p14:tracePt t="90661" x="5251450" y="2698750"/>
          <p14:tracePt t="90670" x="5297488" y="2671763"/>
          <p14:tracePt t="90679" x="5341938" y="2654300"/>
          <p14:tracePt t="90686" x="5368925" y="2635250"/>
          <p14:tracePt t="90693" x="5378450" y="2625725"/>
          <p14:tracePt t="90701" x="5405438" y="2617788"/>
          <p14:tracePt t="90709" x="5414963" y="2608263"/>
          <p14:tracePt t="90717" x="5424488" y="2598738"/>
          <p14:tracePt t="90725" x="5451475" y="2589213"/>
          <p14:tracePt t="90733" x="5470525" y="2581275"/>
          <p14:tracePt t="90741" x="5487988" y="2571750"/>
          <p14:tracePt t="90749" x="5487988" y="2562225"/>
          <p14:tracePt t="90757" x="5497513" y="2554288"/>
          <p14:tracePt t="90773" x="5507038" y="2544763"/>
          <p14:tracePt t="90781" x="5514975" y="2544763"/>
          <p14:tracePt t="90798" x="5524500" y="2544763"/>
          <p14:tracePt t="90886" x="5534025" y="2535238"/>
          <p14:tracePt t="91025" x="5534025" y="2554288"/>
          <p14:tracePt t="91031" x="5534025" y="2562225"/>
          <p14:tracePt t="91038" x="5534025" y="2571750"/>
          <p14:tracePt t="91046" x="5534025" y="2589213"/>
          <p14:tracePt t="91186" x="5534025" y="2598738"/>
          <p14:tracePt t="91208" x="5534025" y="2608263"/>
          <p14:tracePt t="91213" x="5534025" y="2635250"/>
          <p14:tracePt t="91233" x="5534025" y="2654300"/>
          <p14:tracePt t="91238" x="5534025" y="2698750"/>
          <p14:tracePt t="91246" x="5534025" y="2735263"/>
          <p14:tracePt t="91253" x="5534025" y="2781300"/>
          <p14:tracePt t="91261" x="5534025" y="2817813"/>
          <p14:tracePt t="91271" x="5534025" y="2863850"/>
          <p14:tracePt t="91277" x="5534025" y="2917825"/>
          <p14:tracePt t="91288" x="5534025" y="2954338"/>
          <p14:tracePt t="91294" x="5534025" y="3000375"/>
          <p14:tracePt t="91309" x="5534025" y="3036888"/>
          <p14:tracePt t="91311" x="5534025" y="3090863"/>
          <p14:tracePt t="91319" x="5534025" y="3119438"/>
          <p14:tracePt t="91326" x="5534025" y="3163888"/>
          <p14:tracePt t="91339" x="5534025" y="3192463"/>
          <p14:tracePt t="91342" x="5534025" y="3219450"/>
          <p14:tracePt t="91351" x="5534025" y="3246438"/>
          <p14:tracePt t="91358" x="5534025" y="3265488"/>
          <p14:tracePt t="91365" x="5534025" y="3309938"/>
          <p14:tracePt t="91373" x="5534025" y="3338513"/>
          <p14:tracePt t="91381" x="5524500" y="3355975"/>
          <p14:tracePt t="91389" x="5524500" y="3365500"/>
          <p14:tracePt t="91398" x="5524500" y="3392488"/>
          <p14:tracePt t="91405" x="5524500" y="3411538"/>
          <p14:tracePt t="91422" x="5524500" y="3438525"/>
          <p14:tracePt t="91431" x="5514975" y="3446463"/>
          <p14:tracePt t="91445" x="5514975" y="3455988"/>
          <p14:tracePt t="91461" x="5514975" y="3465513"/>
          <p14:tracePt t="91486" x="5514975" y="3475038"/>
          <p14:tracePt t="91494" x="5514975" y="3482975"/>
          <p14:tracePt t="91508" x="5514975" y="3492500"/>
          <p14:tracePt t="91510" x="5507038" y="3511550"/>
          <p14:tracePt t="91518" x="5507038" y="3519488"/>
          <p14:tracePt t="91526" x="5487988" y="3538538"/>
          <p14:tracePt t="91542" x="5487988" y="3565525"/>
          <p14:tracePt t="91551" x="5478463" y="3575050"/>
          <p14:tracePt t="91559" x="5478463" y="3602038"/>
          <p14:tracePt t="91567" x="5470525" y="3621088"/>
          <p14:tracePt t="91574" x="5470525" y="3629025"/>
          <p14:tracePt t="91582" x="5461000" y="3648075"/>
          <p14:tracePt t="91591" x="5461000" y="3657600"/>
          <p14:tracePt t="91599" x="5461000" y="3684588"/>
          <p14:tracePt t="91607" x="5461000" y="3694113"/>
          <p14:tracePt t="91615" x="5461000" y="3711575"/>
          <p14:tracePt t="91621" x="5461000" y="3730625"/>
          <p14:tracePt t="91630" x="5461000" y="3738563"/>
          <p14:tracePt t="91637" x="5451475" y="3757613"/>
          <p14:tracePt t="91646" x="5441950" y="3757613"/>
          <p14:tracePt t="91653" x="5441950" y="3767138"/>
          <p14:tracePt t="91662" x="5441950" y="3784600"/>
          <p14:tracePt t="91678" x="5441950" y="3794125"/>
          <p14:tracePt t="91686" x="5441950" y="3811588"/>
          <p14:tracePt t="91701" x="5434013" y="3821113"/>
          <p14:tracePt t="91751" x="5434013" y="3830638"/>
          <p14:tracePt t="91766" x="5434013" y="3848100"/>
          <p14:tracePt t="91776" x="5434013" y="3857625"/>
          <p14:tracePt t="91783" x="5424488" y="3875088"/>
          <p14:tracePt t="91790" x="5424488" y="3894138"/>
          <p14:tracePt t="91798" x="5414963" y="3911600"/>
          <p14:tracePt t="91810" x="5397500" y="3940175"/>
          <p14:tracePt t="91813" x="5387975" y="3967163"/>
          <p14:tracePt t="91821" x="5387975" y="4003675"/>
          <p14:tracePt t="91829" x="5378450" y="4030663"/>
          <p14:tracePt t="91837" x="5368925" y="4057650"/>
          <p14:tracePt t="91845" x="5360988" y="4113213"/>
          <p14:tracePt t="91854" x="5341938" y="4159250"/>
          <p14:tracePt t="91861" x="5334000" y="4176713"/>
          <p14:tracePt t="91870" x="5334000" y="4222750"/>
          <p14:tracePt t="91877" x="5324475" y="4259263"/>
          <p14:tracePt t="91886" x="5314950" y="4303713"/>
          <p14:tracePt t="91893" x="5297488" y="4322763"/>
          <p14:tracePt t="91901" x="5278438" y="4368800"/>
          <p14:tracePt t="91909" x="5251450" y="4395788"/>
          <p14:tracePt t="91917" x="5232400" y="4413250"/>
          <p14:tracePt t="91925" x="5224463" y="4422775"/>
          <p14:tracePt t="91933" x="5205413" y="4441825"/>
          <p14:tracePt t="91941" x="5187950" y="4459288"/>
          <p14:tracePt t="91949" x="5178425" y="4468813"/>
          <p14:tracePt t="91958" x="5178425" y="4478338"/>
          <p14:tracePt t="91965" x="5168900" y="4478338"/>
          <p14:tracePt t="91973" x="5159375" y="4478338"/>
          <p14:tracePt t="91981" x="5151438" y="4486275"/>
          <p14:tracePt t="91990" x="5141913" y="4486275"/>
          <p14:tracePt t="91997" x="5114925" y="4486275"/>
          <p14:tracePt t="92006" x="5095875" y="4486275"/>
          <p14:tracePt t="92013" x="5078413" y="4486275"/>
          <p14:tracePt t="92021" x="5068888" y="4486275"/>
          <p14:tracePt t="92029" x="5022850" y="4486275"/>
          <p14:tracePt t="92037" x="5005388" y="4486275"/>
          <p14:tracePt t="92045" x="4978400" y="4486275"/>
          <p14:tracePt t="92055" x="4959350" y="4486275"/>
          <p14:tracePt t="92061" x="4941888" y="4486275"/>
          <p14:tracePt t="92069" x="4922838" y="4486275"/>
          <p14:tracePt t="92077" x="4895850" y="4486275"/>
          <p14:tracePt t="92086" x="4876800" y="4486275"/>
          <p14:tracePt t="92093" x="4868863" y="4486275"/>
          <p14:tracePt t="92102" x="4840288" y="4486275"/>
          <p14:tracePt t="92109" x="4822825" y="4486275"/>
          <p14:tracePt t="92122" x="4803775" y="4486275"/>
          <p14:tracePt t="92125" x="4786313" y="4486275"/>
          <p14:tracePt t="92133" x="4749800" y="4459288"/>
          <p14:tracePt t="92141" x="4730750" y="4441825"/>
          <p14:tracePt t="92150" x="4695825" y="4432300"/>
          <p14:tracePt t="92157" x="4649788" y="4395788"/>
          <p14:tracePt t="92165" x="4630738" y="4386263"/>
          <p14:tracePt t="92173" x="4603750" y="4359275"/>
          <p14:tracePt t="92181" x="4567238" y="4349750"/>
          <p14:tracePt t="92189" x="4540250" y="4332288"/>
          <p14:tracePt t="92197" x="4494213" y="4276725"/>
          <p14:tracePt t="92205" x="4413250" y="4222750"/>
          <p14:tracePt t="92213" x="4311650" y="4167188"/>
          <p14:tracePt t="92221" x="4221163" y="4140200"/>
          <p14:tracePt t="92229" x="4102100" y="4086225"/>
          <p14:tracePt t="92238" x="4021138" y="4057650"/>
          <p14:tracePt t="92245" x="3902075" y="4003675"/>
          <p14:tracePt t="92256" x="3792538" y="3957638"/>
          <p14:tracePt t="92263" x="3709988" y="3940175"/>
          <p14:tracePt t="92274" x="3636963" y="3930650"/>
          <p14:tracePt t="92279" x="3573463" y="3903663"/>
          <p14:tracePt t="92291" x="3527425" y="3884613"/>
          <p14:tracePt t="92296" x="3519488" y="3884613"/>
          <p14:tracePt t="92314" x="3473450" y="3867150"/>
          <p14:tracePt t="92318" x="3455988" y="3857625"/>
          <p14:tracePt t="92326" x="3455988" y="3848100"/>
          <p14:tracePt t="92337" x="3446463" y="3840163"/>
          <p14:tracePt t="92341" x="3436938" y="3830638"/>
          <p14:tracePt t="92349" x="3427413" y="3821113"/>
          <p14:tracePt t="92368" x="3419475" y="3811588"/>
          <p14:tracePt t="92373" x="3409950" y="3784600"/>
          <p14:tracePt t="92381" x="3400425" y="3775075"/>
          <p14:tracePt t="92389" x="3390900" y="3757613"/>
          <p14:tracePt t="92398" x="3390900" y="3730625"/>
          <p14:tracePt t="92405" x="3390900" y="3711575"/>
          <p14:tracePt t="92413" x="3382963" y="3684588"/>
          <p14:tracePt t="92421" x="3382963" y="3648075"/>
          <p14:tracePt t="92429" x="3382963" y="3621088"/>
          <p14:tracePt t="92437" x="3382963" y="3584575"/>
          <p14:tracePt t="92445" x="3382963" y="3556000"/>
          <p14:tracePt t="92453" x="3382963" y="3519488"/>
          <p14:tracePt t="92461" x="3382963" y="3492500"/>
          <p14:tracePt t="92470" x="3382963" y="3465513"/>
          <p14:tracePt t="92477" x="3382963" y="3419475"/>
          <p14:tracePt t="92487" x="3400425" y="3392488"/>
          <p14:tracePt t="92493" x="3419475" y="3365500"/>
          <p14:tracePt t="92501" x="3436938" y="3319463"/>
          <p14:tracePt t="92509" x="3500438" y="3282950"/>
          <p14:tracePt t="92517" x="3563938" y="3228975"/>
          <p14:tracePt t="92525" x="3636963" y="3173413"/>
          <p14:tracePt t="92534" x="3738563" y="3100388"/>
          <p14:tracePt t="92541" x="3829050" y="3046413"/>
          <p14:tracePt t="92549" x="3929063" y="3009900"/>
          <p14:tracePt t="92557" x="4029075" y="2946400"/>
          <p14:tracePt t="92567" x="4148138" y="2873375"/>
          <p14:tracePt t="92576" x="4230688" y="2817813"/>
          <p14:tracePt t="92588" x="4348163" y="2763838"/>
          <p14:tracePt t="92590" x="4467225" y="2690813"/>
          <p14:tracePt t="92598" x="4540250" y="2644775"/>
          <p14:tracePt t="92606" x="4622800" y="2608263"/>
          <p14:tracePt t="92616" x="4722813" y="2554288"/>
          <p14:tracePt t="92621" x="4786313" y="2525713"/>
          <p14:tracePt t="92631" x="4832350" y="2517775"/>
          <p14:tracePt t="92637" x="4905375" y="2471738"/>
          <p14:tracePt t="92645" x="4968875" y="2462213"/>
          <p14:tracePt t="92653" x="5032375" y="2452688"/>
          <p14:tracePt t="92662" x="5086350" y="2425700"/>
          <p14:tracePt t="92669" x="5132388" y="2416175"/>
          <p14:tracePt t="92677" x="5151438" y="2416175"/>
          <p14:tracePt t="92686" x="5187950" y="2416175"/>
          <p14:tracePt t="92693" x="5195888" y="2416175"/>
          <p14:tracePt t="92701" x="5214938" y="2416175"/>
          <p14:tracePt t="92709" x="5232400" y="2416175"/>
          <p14:tracePt t="92717" x="5241925" y="2416175"/>
          <p14:tracePt t="92726" x="5260975" y="2435225"/>
          <p14:tracePt t="92733" x="5268913" y="2444750"/>
          <p14:tracePt t="92741" x="5268913" y="2452688"/>
          <p14:tracePt t="92749" x="5268913" y="2471738"/>
          <p14:tracePt t="92757" x="5268913" y="2508250"/>
          <p14:tracePt t="92765" x="5268913" y="2535238"/>
          <p14:tracePt t="92773" x="5268913" y="2571750"/>
          <p14:tracePt t="92782" x="5268913" y="2617788"/>
          <p14:tracePt t="92790" x="5268913" y="2671763"/>
          <p14:tracePt t="92797" x="5268913" y="2744788"/>
          <p14:tracePt t="92806" x="5268913" y="2800350"/>
          <p14:tracePt t="92814" x="5268913" y="2873375"/>
          <p14:tracePt t="92822" x="5268913" y="2963863"/>
          <p14:tracePt t="92829" x="5268913" y="3036888"/>
          <p14:tracePt t="92838" x="5268913" y="3119438"/>
          <p14:tracePt t="92846" x="5268913" y="3209925"/>
          <p14:tracePt t="92854" x="5268913" y="3302000"/>
          <p14:tracePt t="92862" x="5268913" y="3411538"/>
          <p14:tracePt t="92873" x="5268913" y="3502025"/>
          <p14:tracePt t="92877" x="5268913" y="3575050"/>
          <p14:tracePt t="92886" x="5268913" y="3648075"/>
          <p14:tracePt t="92893" x="5251450" y="3748088"/>
          <p14:tracePt t="92901" x="5241925" y="3803650"/>
          <p14:tracePt t="92909" x="5205413" y="3884613"/>
          <p14:tracePt t="92917" x="5187950" y="3948113"/>
          <p14:tracePt t="92926" x="5168900" y="4021138"/>
          <p14:tracePt t="92933" x="5122863" y="4103688"/>
          <p14:tracePt t="92941" x="5114925" y="4149725"/>
          <p14:tracePt t="92949" x="5105400" y="4203700"/>
          <p14:tracePt t="92960" x="5078413" y="4249738"/>
          <p14:tracePt t="92965" x="5059363" y="4295775"/>
          <p14:tracePt t="92973" x="5049838" y="4340225"/>
          <p14:tracePt t="92981" x="5014913" y="4368800"/>
          <p14:tracePt t="92989" x="4995863" y="4405313"/>
          <p14:tracePt t="92997" x="4978400" y="4422775"/>
          <p14:tracePt t="93005" x="4968875" y="4432300"/>
          <p14:tracePt t="93013" x="4959350" y="4432300"/>
          <p14:tracePt t="93021" x="4941888" y="4441825"/>
          <p14:tracePt t="93029" x="4922838" y="4441825"/>
          <p14:tracePt t="93038" x="4913313" y="4449763"/>
          <p14:tracePt t="93056" x="4905375" y="4449763"/>
          <p14:tracePt t="93061" x="4886325" y="4449763"/>
          <p14:tracePt t="93070" x="4868863" y="4441825"/>
          <p14:tracePt t="93077" x="4832350" y="4432300"/>
          <p14:tracePt t="93086" x="4832350" y="4422775"/>
          <p14:tracePt t="93093" x="4776788" y="4395788"/>
          <p14:tracePt t="93101" x="4749800" y="4386263"/>
          <p14:tracePt t="93109" x="4686300" y="4368800"/>
          <p14:tracePt t="93118" x="4613275" y="4349750"/>
          <p14:tracePt t="93127" x="4476750" y="4303713"/>
          <p14:tracePt t="93133" x="4384675" y="4276725"/>
          <p14:tracePt t="93141" x="4267200" y="4249738"/>
          <p14:tracePt t="93149" x="4157663" y="4213225"/>
          <p14:tracePt t="93157" x="4057650" y="4186238"/>
          <p14:tracePt t="93166" x="3984625" y="4176713"/>
          <p14:tracePt t="93173" x="3902075" y="4149725"/>
          <p14:tracePt t="93181" x="3846513" y="4122738"/>
          <p14:tracePt t="93189" x="3765550" y="4113213"/>
          <p14:tracePt t="93197" x="3719513" y="4103688"/>
          <p14:tracePt t="93206" x="3656013" y="4067175"/>
          <p14:tracePt t="93214" x="3619500" y="4067175"/>
          <p14:tracePt t="93223" x="3573463" y="4057650"/>
          <p14:tracePt t="93232" x="3573463" y="4049713"/>
          <p14:tracePt t="93242" x="3546475" y="4030663"/>
          <p14:tracePt t="93245" x="3536950" y="4030663"/>
          <p14:tracePt t="93256" x="3527425" y="4021138"/>
          <p14:tracePt t="93261" x="3500438" y="4013200"/>
          <p14:tracePt t="93272" x="3482975" y="4003675"/>
          <p14:tracePt t="93277" x="3473450" y="4003675"/>
          <p14:tracePt t="93287" x="3436938" y="3994150"/>
          <p14:tracePt t="93294" x="3427413" y="3984625"/>
          <p14:tracePt t="93308" x="3400425" y="3976688"/>
          <p14:tracePt t="93309" x="3382963" y="3976688"/>
          <p14:tracePt t="93317" x="3346450" y="3976688"/>
          <p14:tracePt t="93325" x="3300413" y="3976688"/>
          <p14:tracePt t="93333" x="3263900" y="3976688"/>
          <p14:tracePt t="93341" x="3244850" y="3976688"/>
          <p14:tracePt t="93349" x="3200400" y="3976688"/>
          <p14:tracePt t="93357" x="3190875" y="3976688"/>
          <p14:tracePt t="93367" x="3154363" y="3976688"/>
          <p14:tracePt t="93373" x="3136900" y="3976688"/>
          <p14:tracePt t="93382" x="3108325" y="3976688"/>
          <p14:tracePt t="93390" x="3071813" y="3976688"/>
          <p14:tracePt t="93401" x="3054350" y="3976688"/>
          <p14:tracePt t="93406" x="3027363" y="3976688"/>
          <p14:tracePt t="93414" x="2990850" y="3976688"/>
          <p14:tracePt t="93423" x="2954338" y="3976688"/>
          <p14:tracePt t="93431" x="2935288" y="3976688"/>
          <p14:tracePt t="93437" x="2908300" y="3976688"/>
          <p14:tracePt t="93445" x="2881313" y="3976688"/>
          <p14:tracePt t="93453" x="2871788" y="3976688"/>
          <p14:tracePt t="93462" x="2852738" y="3976688"/>
          <p14:tracePt t="93472" x="2825750" y="3976688"/>
          <p14:tracePt t="93477" x="2808288" y="3976688"/>
          <p14:tracePt t="93486" x="2789238" y="3976688"/>
          <p14:tracePt t="93493" x="2771775" y="3976688"/>
          <p14:tracePt t="93501" x="2762250" y="3976688"/>
          <p14:tracePt t="93509" x="2744788" y="3976688"/>
          <p14:tracePt t="93517" x="2735263" y="3976688"/>
          <p14:tracePt t="93567" x="2725738" y="3976688"/>
          <p14:tracePt t="93920" x="2708275" y="3976688"/>
          <p14:tracePt t="93942" x="2698750" y="3976688"/>
          <p14:tracePt t="93973" x="2689225" y="3984625"/>
          <p14:tracePt t="93995" x="2679700" y="3994150"/>
          <p14:tracePt t="94007" x="2671763" y="3994150"/>
          <p14:tracePt t="94014" x="2662238" y="3994150"/>
          <p14:tracePt t="94087" x="2652713" y="3994150"/>
          <p14:tracePt t="94119" x="2643188" y="3994150"/>
          <p14:tracePt t="94134" x="2625725" y="3994150"/>
          <p14:tracePt t="94153" x="2616200" y="3994150"/>
          <p14:tracePt t="94166" x="2606675" y="3994150"/>
          <p14:tracePt t="94389" x="2606675" y="4003675"/>
          <p14:tracePt t="95461" x="2606675" y="4013200"/>
          <p14:tracePt t="95509" x="2606675" y="4021138"/>
          <p14:tracePt t="95649" x="2606675" y="4030663"/>
          <p14:tracePt t="95884" x="2616200" y="4030663"/>
          <p14:tracePt t="95981" x="2625725" y="4040188"/>
          <p14:tracePt t="95989" x="2625725" y="4057650"/>
          <p14:tracePt t="95998" x="2625725" y="4076700"/>
          <p14:tracePt t="96008" x="2635250" y="4103688"/>
          <p14:tracePt t="96013" x="2635250" y="4122738"/>
          <p14:tracePt t="96021" x="2643188" y="4149725"/>
          <p14:tracePt t="96029" x="2662238" y="4167188"/>
          <p14:tracePt t="96037" x="2662238" y="4186238"/>
          <p14:tracePt t="96045" x="2662238" y="4203700"/>
          <p14:tracePt t="96055" x="2671763" y="4213225"/>
          <p14:tracePt t="96061" x="2671763" y="4240213"/>
          <p14:tracePt t="96070" x="2708275" y="4286250"/>
          <p14:tracePt t="96077" x="2708275" y="4303713"/>
          <p14:tracePt t="96094" x="2708275" y="4332288"/>
          <p14:tracePt t="96106" x="2708275" y="4349750"/>
          <p14:tracePt t="96110" x="2708275" y="4376738"/>
          <p14:tracePt t="96122" x="2708275" y="4386263"/>
          <p14:tracePt t="96140" x="2708275" y="4422775"/>
          <p14:tracePt t="96144" x="2708275" y="4432300"/>
          <p14:tracePt t="96151" x="2716213" y="4449763"/>
          <p14:tracePt t="96158" x="2716213" y="4459288"/>
          <p14:tracePt t="96166" x="2716213" y="4468813"/>
          <p14:tracePt t="96189" x="2716213" y="4478338"/>
          <p14:tracePt t="96205" x="2716213" y="4495800"/>
          <p14:tracePt t="96229" x="2716213" y="4505325"/>
          <p14:tracePt t="96237" x="2716213" y="4514850"/>
          <p14:tracePt t="96253" x="2716213" y="4522788"/>
          <p14:tracePt t="96262" x="2716213" y="4541838"/>
          <p14:tracePt t="96272" x="2716213" y="4559300"/>
          <p14:tracePt t="96278" x="2716213" y="4595813"/>
          <p14:tracePt t="96290" x="2716213" y="4614863"/>
          <p14:tracePt t="96293" x="2716213" y="4641850"/>
          <p14:tracePt t="96303" x="2708275" y="4668838"/>
          <p14:tracePt t="96310" x="2689225" y="4714875"/>
          <p14:tracePt t="96319" x="2689225" y="4741863"/>
          <p14:tracePt t="96327" x="2679700" y="4787900"/>
          <p14:tracePt t="96339" x="2662238" y="4841875"/>
          <p14:tracePt t="96342" x="2662238" y="4860925"/>
          <p14:tracePt t="96350" x="2662238" y="4906963"/>
          <p14:tracePt t="96357" x="2652713" y="4924425"/>
          <p14:tracePt t="96365" x="2652713" y="4951413"/>
          <p14:tracePt t="96373" x="2652713" y="4960938"/>
          <p14:tracePt t="96381" x="2652713" y="4987925"/>
          <p14:tracePt t="96389" x="2652713" y="4997450"/>
          <p14:tracePt t="96463" x="2652713" y="5006975"/>
          <p14:tracePt t="97093" x="2643188" y="4997450"/>
          <p14:tracePt t="97109" x="2643188" y="4987925"/>
          <p14:tracePt t="97134" x="2643188" y="4970463"/>
          <p14:tracePt t="97151" x="2643188" y="4960938"/>
          <p14:tracePt t="97158" x="2643188" y="4951413"/>
          <p14:tracePt t="97173" x="2643188" y="4943475"/>
          <p14:tracePt t="97181" x="2643188" y="4933950"/>
          <p14:tracePt t="97189" x="2643188" y="4924425"/>
          <p14:tracePt t="97197" x="2635250" y="4906963"/>
          <p14:tracePt t="97213" x="2635250" y="4878388"/>
          <p14:tracePt t="97221" x="2635250" y="4870450"/>
          <p14:tracePt t="97240" x="2635250" y="4860925"/>
          <p14:tracePt t="97245" x="2635250" y="4841875"/>
          <p14:tracePt t="97261" x="2635250" y="4833938"/>
          <p14:tracePt t="97383" x="2635250" y="4841875"/>
          <p14:tracePt t="97390" x="2635250" y="4860925"/>
          <p14:tracePt t="97401" x="2635250" y="4878388"/>
          <p14:tracePt t="97405" x="2625725" y="4897438"/>
          <p14:tracePt t="97413" x="2616200" y="4914900"/>
          <p14:tracePt t="97421" x="2616200" y="4933950"/>
          <p14:tracePt t="97430" x="2616200" y="4960938"/>
          <p14:tracePt t="97437" x="2616200" y="4979988"/>
          <p14:tracePt t="97445" x="2606675" y="4997450"/>
          <p14:tracePt t="97453" x="2606675" y="5016500"/>
          <p14:tracePt t="97461" x="2606675" y="5043488"/>
          <p14:tracePt t="97469" x="2606675" y="5053013"/>
          <p14:tracePt t="97478" x="2606675" y="5060950"/>
          <p14:tracePt t="97493" x="2606675" y="5070475"/>
          <p14:tracePt t="97573" x="2616200" y="5070475"/>
          <p14:tracePt t="97583" x="2635250" y="5070475"/>
          <p14:tracePt t="97599" x="2643188" y="5070475"/>
          <p14:tracePt t="97605" x="2652713" y="5070475"/>
          <p14:tracePt t="97613" x="2662238" y="5070475"/>
          <p14:tracePt t="97621" x="2679700" y="5060950"/>
          <p14:tracePt t="97631" x="2679700" y="5053013"/>
          <p14:tracePt t="97639" x="2689225" y="5043488"/>
          <p14:tracePt t="97647" x="2698750" y="5033963"/>
          <p14:tracePt t="97682" x="2716213" y="5033963"/>
          <p14:tracePt t="97757" x="2725738" y="5024438"/>
          <p14:tracePt t="97789" x="2735263" y="5016500"/>
          <p14:tracePt t="97813" x="2744788" y="5016500"/>
          <p14:tracePt t="97829" x="2744788" y="5006975"/>
          <p14:tracePt t="97837" x="2752725" y="4997450"/>
          <p14:tracePt t="97845" x="2762250" y="4987925"/>
          <p14:tracePt t="97853" x="2771775" y="4979988"/>
          <p14:tracePt t="97861" x="2781300" y="4970463"/>
          <p14:tracePt t="97869" x="2789238" y="4960938"/>
          <p14:tracePt t="97877" x="2808288" y="4960938"/>
          <p14:tracePt t="97886" x="2808288" y="4951413"/>
          <p14:tracePt t="97902" x="2817813" y="4943475"/>
          <p14:tracePt t="97909" x="2825750" y="4933950"/>
          <p14:tracePt t="97925" x="2825750" y="4906963"/>
          <p14:tracePt t="97933" x="2835275" y="4897438"/>
          <p14:tracePt t="97941" x="2844800" y="4887913"/>
          <p14:tracePt t="97959" x="2852738" y="4887913"/>
          <p14:tracePt t="97983" x="2852738" y="4878388"/>
          <p14:tracePt t="98046" x="2852738" y="4870450"/>
          <p14:tracePt t="98071" x="2852738" y="4860925"/>
          <p14:tracePt t="98107" x="2852738" y="4851400"/>
          <p14:tracePt t="98124" x="2862263" y="4833938"/>
          <p14:tracePt t="98126" x="2862263" y="4824413"/>
          <p14:tracePt t="98134" x="2881313" y="4805363"/>
          <p14:tracePt t="98141" x="2898775" y="4751388"/>
          <p14:tracePt t="98151" x="2908300" y="4714875"/>
          <p14:tracePt t="98159" x="2944813" y="4632325"/>
          <p14:tracePt t="98168" x="2981325" y="4568825"/>
          <p14:tracePt t="98176" x="3027363" y="4505325"/>
          <p14:tracePt t="98182" x="3100388" y="4386263"/>
          <p14:tracePt t="98190" x="3117850" y="4322763"/>
          <p14:tracePt t="98197" x="3171825" y="4240213"/>
          <p14:tracePt t="98206" x="3244850" y="4140200"/>
          <p14:tracePt t="98215" x="3300413" y="4040188"/>
          <p14:tracePt t="98225" x="3373438" y="3957638"/>
          <p14:tracePt t="98231" x="3427413" y="3875088"/>
          <p14:tracePt t="98238" x="3463925" y="3811588"/>
          <p14:tracePt t="98248" x="3519488" y="3748088"/>
          <p14:tracePt t="98254" x="3556000" y="3711575"/>
          <p14:tracePt t="98261" x="3582988" y="3684588"/>
          <p14:tracePt t="98269" x="3619500" y="3638550"/>
          <p14:tracePt t="98277" x="3636963" y="3592513"/>
          <p14:tracePt t="98288" x="3673475" y="3556000"/>
          <p14:tracePt t="98293" x="3692525" y="3529013"/>
          <p14:tracePt t="98304" x="3729038" y="3511550"/>
          <p14:tracePt t="98309" x="3775075" y="3465513"/>
          <p14:tracePt t="98317" x="3775075" y="3455988"/>
          <p14:tracePt t="98325" x="3819525" y="3438525"/>
          <p14:tracePt t="98333" x="3838575" y="3411538"/>
          <p14:tracePt t="98341" x="3865563" y="3392488"/>
          <p14:tracePt t="98349" x="3902075" y="3365500"/>
          <p14:tracePt t="98357" x="3948113" y="3328988"/>
          <p14:tracePt t="98367" x="3965575" y="3309938"/>
          <p14:tracePt t="98373" x="3984625" y="3292475"/>
          <p14:tracePt t="98382" x="4011613" y="3255963"/>
          <p14:tracePt t="98391" x="4038600" y="3246438"/>
          <p14:tracePt t="98398" x="4057650" y="3236913"/>
          <p14:tracePt t="98414" x="4075113" y="3219450"/>
          <p14:tracePt t="98422" x="4084638" y="3209925"/>
          <p14:tracePt t="98446" x="4102100" y="3200400"/>
          <p14:tracePt t="98461" x="4121150" y="3182938"/>
          <p14:tracePt t="98486" x="4129088" y="3173413"/>
          <p14:tracePt t="98517" x="4148138" y="3163888"/>
          <p14:tracePt t="98525" x="4157663" y="3163888"/>
          <p14:tracePt t="98534" x="4175125" y="3155950"/>
          <p14:tracePt t="98542" x="4184650" y="3146425"/>
          <p14:tracePt t="98550" x="4202113" y="3136900"/>
          <p14:tracePt t="98558" x="4221163" y="3119438"/>
          <p14:tracePt t="98566" x="4238625" y="3109913"/>
          <p14:tracePt t="98574" x="4267200" y="3082925"/>
          <p14:tracePt t="98582" x="4275138" y="3073400"/>
          <p14:tracePt t="98590" x="4294188" y="3063875"/>
          <p14:tracePt t="98598" x="4321175" y="3036888"/>
          <p14:tracePt t="98605" x="4330700" y="3027363"/>
          <p14:tracePt t="98615" x="4357688" y="3009900"/>
          <p14:tracePt t="98621" x="4367213" y="3000375"/>
          <p14:tracePt t="98629" x="4384675" y="2982913"/>
          <p14:tracePt t="98637" x="4394200" y="2973388"/>
          <p14:tracePt t="98645" x="4413250" y="2963863"/>
          <p14:tracePt t="98653" x="4421188" y="2963863"/>
          <p14:tracePt t="98661" x="4421188" y="2954338"/>
          <p14:tracePt t="98677" x="4440238" y="2946400"/>
          <p14:tracePt t="98702" x="4457700" y="2936875"/>
          <p14:tracePt t="98744" x="4484688" y="2917825"/>
          <p14:tracePt t="99384" x="4484688" y="2909888"/>
          <p14:tracePt t="99399" x="4494213" y="2900363"/>
          <p14:tracePt t="99414" x="4513263" y="2890838"/>
          <p14:tracePt t="99422" x="4530725" y="2873375"/>
          <p14:tracePt t="99430" x="4540250" y="2863850"/>
          <p14:tracePt t="99437" x="4557713" y="2854325"/>
          <p14:tracePt t="99445" x="4576763" y="2836863"/>
          <p14:tracePt t="99454" x="4594225" y="2817813"/>
          <p14:tracePt t="99461" x="4613275" y="2800350"/>
          <p14:tracePt t="99469" x="4649788" y="2771775"/>
          <p14:tracePt t="99478" x="4667250" y="2754313"/>
          <p14:tracePt t="99486" x="4676775" y="2744788"/>
          <p14:tracePt t="99493" x="4695825" y="2727325"/>
          <p14:tracePt t="99502" x="4713288" y="2708275"/>
          <p14:tracePt t="99510" x="4722813" y="2698750"/>
          <p14:tracePt t="99522" x="4740275" y="2690813"/>
          <p14:tracePt t="99526" x="4740275" y="2681288"/>
          <p14:tracePt t="99634" x="4749800" y="2681288"/>
          <p14:tracePt t="99653" x="4749800" y="2690813"/>
          <p14:tracePt t="99661" x="4749800" y="2708275"/>
          <p14:tracePt t="99669" x="4740275" y="2727325"/>
          <p14:tracePt t="99685" x="4730750" y="2744788"/>
          <p14:tracePt t="99693" x="4730750" y="2754313"/>
          <p14:tracePt t="99709" x="4722813" y="2771775"/>
          <p14:tracePt t="99741" x="4703763" y="2790825"/>
          <p14:tracePt t="99765" x="4703763" y="2800350"/>
          <p14:tracePt t="99773" x="4695825" y="2808288"/>
          <p14:tracePt t="99798" x="4695825" y="2817813"/>
          <p14:tracePt t="99959" x="4695825" y="2836863"/>
          <p14:tracePt t="99993" x="4695825" y="2844800"/>
          <p14:tracePt t="100006" x="4695825" y="2854325"/>
          <p14:tracePt t="100021" x="4695825" y="2863850"/>
          <p14:tracePt t="100030" x="4695825" y="2881313"/>
          <p14:tracePt t="100045" x="4695825" y="2890838"/>
          <p14:tracePt t="100079" x="4703763" y="2890838"/>
          <p14:tracePt t="100087" x="4713288" y="2890838"/>
          <p14:tracePt t="100095" x="4740275" y="2900363"/>
          <p14:tracePt t="100106" x="4795838" y="2900363"/>
          <p14:tracePt t="100109" x="4832350" y="2900363"/>
          <p14:tracePt t="100117" x="4876800" y="2900363"/>
          <p14:tracePt t="100138" x="5005388" y="2900363"/>
          <p14:tracePt t="100141" x="5078413" y="2900363"/>
          <p14:tracePt t="100154" x="5114925" y="2900363"/>
          <p14:tracePt t="100158" x="5168900" y="2900363"/>
          <p14:tracePt t="100166" x="5187950" y="2900363"/>
          <p14:tracePt t="100174" x="5232400" y="2900363"/>
          <p14:tracePt t="100190" x="5241925" y="2900363"/>
          <p14:tracePt t="100202" x="5260975" y="2900363"/>
          <p14:tracePt t="100254" x="5268913" y="2909888"/>
          <p14:tracePt t="100270" x="5268913" y="2917825"/>
          <p14:tracePt t="100278" x="5268913" y="2927350"/>
          <p14:tracePt t="100293" x="5268913" y="2936875"/>
          <p14:tracePt t="100303" x="5260975" y="2946400"/>
          <p14:tracePt t="100309" x="5260975" y="2954338"/>
          <p14:tracePt t="100325" x="5260975" y="2963863"/>
          <p14:tracePt t="100333" x="5260975" y="2973388"/>
          <p14:tracePt t="100341" x="5251450" y="2990850"/>
          <p14:tracePt t="100349" x="5251450" y="3000375"/>
          <p14:tracePt t="100373" x="5251450" y="3009900"/>
          <p14:tracePt t="100381" x="5241925" y="3017838"/>
          <p14:tracePt t="100618" x="5232400" y="3027363"/>
          <p14:tracePt t="100645" x="5224463" y="3036888"/>
          <p14:tracePt t="100653" x="5214938" y="3046413"/>
          <p14:tracePt t="100661" x="5214938" y="3054350"/>
          <p14:tracePt t="100683" x="5214938" y="3063875"/>
          <p14:tracePt t="100693" x="5195888" y="3082925"/>
          <p14:tracePt t="100838" x="5195888" y="3090863"/>
          <p14:tracePt t="100919" x="5187950" y="3100388"/>
          <p14:tracePt t="100941" x="5187950" y="3119438"/>
          <p14:tracePt t="100949" x="5178425" y="3127375"/>
          <p14:tracePt t="100966" x="5178425" y="3136900"/>
          <p14:tracePt t="100974" x="5178425" y="3146425"/>
          <p14:tracePt t="100995" x="5178425" y="3155950"/>
          <p14:tracePt t="100997" x="5168900" y="3163888"/>
          <p14:tracePt t="101007" x="5159375" y="3173413"/>
          <p14:tracePt t="101038" x="5151438" y="3192463"/>
          <p14:tracePt t="101061" x="5151438" y="3200400"/>
          <p14:tracePt t="101085" x="5151438" y="3209925"/>
          <p14:tracePt t="101117" x="5151438" y="3219450"/>
          <p14:tracePt t="101509" x="5151438" y="3200400"/>
          <p14:tracePt t="101517" x="5151438" y="3173413"/>
          <p14:tracePt t="101525" x="5151438" y="3163888"/>
          <p14:tracePt t="101533" x="5159375" y="3146425"/>
          <p14:tracePt t="101541" x="5159375" y="3127375"/>
          <p14:tracePt t="101549" x="5159375" y="3109913"/>
          <p14:tracePt t="101557" x="5168900" y="3090863"/>
          <p14:tracePt t="101570" x="5178425" y="3073400"/>
          <p14:tracePt t="101574" x="5178425" y="3063875"/>
          <p14:tracePt t="101584" x="5178425" y="3036888"/>
          <p14:tracePt t="101592" x="5195888" y="3009900"/>
          <p14:tracePt t="101606" x="5195888" y="2990850"/>
          <p14:tracePt t="101617" x="5205413" y="2982913"/>
          <p14:tracePt t="101757" x="5205413" y="2990850"/>
          <p14:tracePt t="101775" x="5205413" y="3000375"/>
          <p14:tracePt t="101785" x="5205413" y="3017838"/>
          <p14:tracePt t="101803" x="5205413" y="3027363"/>
          <p14:tracePt t="101808" x="5205413" y="3036888"/>
          <p14:tracePt t="101819" x="5205413" y="3054350"/>
          <p14:tracePt t="101829" x="5205413" y="3063875"/>
          <p14:tracePt t="101845" x="5205413" y="3073400"/>
          <p14:tracePt t="101861" x="5205413" y="3082925"/>
          <p14:tracePt t="101877" x="5205413" y="3090863"/>
          <p14:tracePt t="101893" x="5205413" y="3100388"/>
          <p14:tracePt t="101903" x="5205413" y="3109913"/>
          <p14:tracePt t="101909" x="5205413" y="3119438"/>
          <p14:tracePt t="101921" x="5205413" y="3136900"/>
          <p14:tracePt t="101935" x="5205413" y="3146425"/>
          <p14:tracePt t="101975" x="5205413" y="3155950"/>
          <p14:tracePt t="102024" x="5205413" y="3173413"/>
          <p14:tracePt t="102041" x="5205413" y="3182938"/>
          <p14:tracePt t="102069" x="5205413" y="3192463"/>
          <p14:tracePt t="102109" x="5205413" y="3200400"/>
          <p14:tracePt t="102126" x="5205413" y="3209925"/>
          <p14:tracePt t="102141" x="5205413" y="3219450"/>
          <p14:tracePt t="102149" x="5205413" y="3228975"/>
          <p14:tracePt t="102157" x="5205413" y="3255963"/>
          <p14:tracePt t="102173" x="5205413" y="3265488"/>
          <p14:tracePt t="102181" x="5205413" y="3273425"/>
          <p14:tracePt t="102189" x="5205413" y="3282950"/>
          <p14:tracePt t="102221" x="5214938" y="3282950"/>
          <p14:tracePt t="102229" x="5214938" y="3292475"/>
          <p14:tracePt t="102846" x="5214938" y="3302000"/>
          <p14:tracePt t="104205" x="5214938" y="3309938"/>
          <p14:tracePt t="104221" x="5205413" y="3309938"/>
          <p14:tracePt t="104229" x="5195888" y="3309938"/>
          <p14:tracePt t="104237" x="5187950" y="3309938"/>
          <p14:tracePt t="104245" x="5168900" y="3309938"/>
          <p14:tracePt t="104253" x="5122863" y="3309938"/>
          <p14:tracePt t="104262" x="5095875" y="3309938"/>
          <p14:tracePt t="104275" x="5049838" y="3309938"/>
          <p14:tracePt t="104277" x="5014913" y="3309938"/>
          <p14:tracePt t="104285" x="4968875" y="3309938"/>
          <p14:tracePt t="104293" x="4941888" y="3302000"/>
          <p14:tracePt t="104303" x="4913313" y="3302000"/>
          <p14:tracePt t="104309" x="4905375" y="3292475"/>
          <p14:tracePt t="104318" x="4868863" y="3292475"/>
          <p14:tracePt t="104325" x="4859338" y="3282950"/>
          <p14:tracePt t="104341" x="4840288" y="3273425"/>
          <p14:tracePt t="104350" x="4840288" y="3265488"/>
          <p14:tracePt t="104357" x="4832350" y="3255963"/>
          <p14:tracePt t="104365" x="4822825" y="3255963"/>
          <p14:tracePt t="104376" x="4813300" y="3246438"/>
          <p14:tracePt t="104398" x="4795838" y="3228975"/>
          <p14:tracePt t="104405" x="4776788" y="3219450"/>
          <p14:tracePt t="104413" x="4767263" y="3219450"/>
          <p14:tracePt t="104421" x="4749800" y="3209925"/>
          <p14:tracePt t="104429" x="4740275" y="3209925"/>
          <p14:tracePt t="104445" x="4730750" y="3209925"/>
          <p14:tracePt t="104453" x="4703763" y="3200400"/>
          <p14:tracePt t="104471" x="4695825" y="3200400"/>
          <p14:tracePt t="104481" x="4676775" y="3192463"/>
          <p14:tracePt t="104485" x="4667250" y="3182938"/>
          <p14:tracePt t="104493" x="4659313" y="3182938"/>
          <p14:tracePt t="104502" x="4649788" y="3182938"/>
          <p14:tracePt t="104518" x="4640263" y="3173413"/>
          <p14:tracePt t="104533" x="4630738" y="3173413"/>
          <p14:tracePt t="104549" x="4622800" y="3163888"/>
          <p14:tracePt t="104557" x="4613275" y="3163888"/>
          <p14:tracePt t="104585" x="4603750" y="3163888"/>
          <p14:tracePt t="104606" x="4586288" y="3163888"/>
          <p14:tracePt t="104719" x="4576763" y="3163888"/>
          <p14:tracePt t="104749" x="4567238" y="3163888"/>
          <p14:tracePt t="104765" x="4549775" y="3163888"/>
          <p14:tracePt t="104773" x="4540250" y="3163888"/>
          <p14:tracePt t="104781" x="4530725" y="3163888"/>
          <p14:tracePt t="104789" x="4521200" y="3163888"/>
          <p14:tracePt t="104797" x="4513263" y="3163888"/>
          <p14:tracePt t="104813" x="4503738" y="3163888"/>
          <p14:tracePt t="104863" x="4494213" y="3163888"/>
          <p14:tracePt t="105077" x="4530725" y="3163888"/>
          <p14:tracePt t="105087" x="4586288" y="3163888"/>
          <p14:tracePt t="105093" x="4649788" y="3127375"/>
          <p14:tracePt t="105103" x="4703763" y="3119438"/>
          <p14:tracePt t="105110" x="4803775" y="3100388"/>
          <p14:tracePt t="105125" x="4859338" y="3090863"/>
          <p14:tracePt t="105128" x="4886325" y="3090863"/>
          <p14:tracePt t="105134" x="4913313" y="3090863"/>
          <p14:tracePt t="105142" x="4959350" y="3073400"/>
          <p14:tracePt t="105151" x="4986338" y="3073400"/>
          <p14:tracePt t="105160" x="4995863" y="3073400"/>
          <p14:tracePt t="105168" x="5005388" y="3073400"/>
          <p14:tracePt t="105259" x="5014913" y="3073400"/>
          <p14:tracePt t="105277" x="5014913" y="3090863"/>
          <p14:tracePt t="105287" x="5014913" y="3100388"/>
          <p14:tracePt t="105293" x="5014913" y="3109913"/>
          <p14:tracePt t="105304" x="5005388" y="3119438"/>
          <p14:tracePt t="105309" x="4995863" y="3127375"/>
          <p14:tracePt t="105325" x="4995863" y="3136900"/>
          <p14:tracePt t="105335" x="4995863" y="3146425"/>
          <p14:tracePt t="105341" x="4995863" y="3155950"/>
          <p14:tracePt t="105349" x="4995863" y="3182938"/>
          <p14:tracePt t="105357" x="4995863" y="3192463"/>
          <p14:tracePt t="105366" x="4995863" y="3219450"/>
          <p14:tracePt t="105381" x="4995863" y="3228975"/>
          <p14:tracePt t="105400" x="4995863" y="3236913"/>
          <p14:tracePt t="105405" x="4995863" y="3246438"/>
          <p14:tracePt t="105413" x="4995863" y="3255963"/>
          <p14:tracePt t="105429" x="5005388" y="3265488"/>
          <p14:tracePt t="105453" x="5014913" y="3273425"/>
          <p14:tracePt t="105478" x="5041900" y="3282950"/>
          <p14:tracePt t="105485" x="5049838" y="3282950"/>
          <p14:tracePt t="105493" x="5078413" y="3282950"/>
          <p14:tracePt t="105501" x="5105400" y="3292475"/>
          <p14:tracePt t="105509" x="5122863" y="3292475"/>
          <p14:tracePt t="105518" x="5141913" y="3292475"/>
          <p14:tracePt t="105525" x="5178425" y="3302000"/>
          <p14:tracePt t="105540" x="5187950" y="3309938"/>
          <p14:tracePt t="105541" x="5195888" y="3309938"/>
          <p14:tracePt t="105549" x="5214938" y="3309938"/>
          <p14:tracePt t="105557" x="5224463" y="3309938"/>
          <p14:tracePt t="105573" x="5232400" y="3309938"/>
          <p14:tracePt t="105653" x="5251450" y="3309938"/>
          <p14:tracePt t="105847" x="5260975" y="3309938"/>
          <p14:tracePt t="105863" x="5260975" y="3319463"/>
          <p14:tracePt t="105896" x="5260975" y="3338513"/>
          <p14:tracePt t="105944" x="5251450" y="3346450"/>
          <p14:tracePt t="105966" x="5241925" y="3346450"/>
          <p14:tracePt t="105975" x="5232400" y="3346450"/>
          <p14:tracePt t="105983" x="5224463" y="3355975"/>
          <p14:tracePt t="105991" x="5214938" y="3355975"/>
          <p14:tracePt t="105998" x="5187950" y="3355975"/>
          <p14:tracePt t="106006" x="5168900" y="3355975"/>
          <p14:tracePt t="106014" x="5151438" y="3355975"/>
          <p14:tracePt t="106022" x="5141913" y="3355975"/>
          <p14:tracePt t="106046" x="5122863" y="3355975"/>
          <p14:tracePt t="106056" x="5114925" y="3355975"/>
          <p14:tracePt t="106078" x="5105400" y="3355975"/>
          <p14:tracePt t="106237" x="5095875" y="3355975"/>
          <p14:tracePt t="106245" x="5086350" y="3355975"/>
          <p14:tracePt t="106253" x="5086350" y="3365500"/>
          <p14:tracePt t="106261" x="5078413" y="3365500"/>
          <p14:tracePt t="106278" x="5068888" y="3365500"/>
          <p14:tracePt t="106289" x="5059363" y="3365500"/>
          <p14:tracePt t="106293" x="5049838" y="3365500"/>
          <p14:tracePt t="106317" x="5032375" y="3365500"/>
          <p14:tracePt t="106341" x="5022850" y="3365500"/>
          <p14:tracePt t="106413" x="5014913" y="3365500"/>
          <p14:tracePt t="106421" x="5014913" y="3355975"/>
          <p14:tracePt t="106430" x="5014913" y="3346450"/>
          <p14:tracePt t="106437" x="5014913" y="3319463"/>
          <p14:tracePt t="106446" x="5022850" y="3292475"/>
          <p14:tracePt t="106454" x="5022850" y="3265488"/>
          <p14:tracePt t="106462" x="5032375" y="3228975"/>
          <p14:tracePt t="106470" x="5041900" y="3200400"/>
          <p14:tracePt t="106478" x="5078413" y="3146425"/>
          <p14:tracePt t="106486" x="5105400" y="3100388"/>
          <p14:tracePt t="106495" x="5122863" y="3063875"/>
          <p14:tracePt t="106502" x="5141913" y="3046413"/>
          <p14:tracePt t="106509" x="5159375" y="3017838"/>
          <p14:tracePt t="106518" x="5195888" y="2973388"/>
          <p14:tracePt t="106526" x="5205413" y="2954338"/>
          <p14:tracePt t="106539" x="5214938" y="2946400"/>
          <p14:tracePt t="106544" x="5241925" y="2917825"/>
          <p14:tracePt t="106551" x="5251450" y="2900363"/>
          <p14:tracePt t="106558" x="5260975" y="2881313"/>
          <p14:tracePt t="106565" x="5278438" y="2836863"/>
          <p14:tracePt t="106574" x="5287963" y="2827338"/>
          <p14:tracePt t="106582" x="5297488" y="2800350"/>
          <p14:tracePt t="106589" x="5305425" y="2781300"/>
          <p14:tracePt t="106597" x="5305425" y="2763838"/>
          <p14:tracePt t="106605" x="5324475" y="2744788"/>
          <p14:tracePt t="106613" x="5324475" y="2735263"/>
          <p14:tracePt t="106621" x="5334000" y="2717800"/>
          <p14:tracePt t="106645" x="5334000" y="2708275"/>
          <p14:tracePt t="106726" x="5334000" y="2717800"/>
          <p14:tracePt t="106734" x="5334000" y="2727325"/>
          <p14:tracePt t="106742" x="5334000" y="2763838"/>
          <p14:tracePt t="106750" x="5334000" y="2790825"/>
          <p14:tracePt t="106758" x="5334000" y="2808288"/>
          <p14:tracePt t="106766" x="5334000" y="2836863"/>
          <p14:tracePt t="106774" x="5334000" y="2854325"/>
          <p14:tracePt t="106782" x="5334000" y="2863850"/>
          <p14:tracePt t="106790" x="5334000" y="2890838"/>
          <p14:tracePt t="106798" x="5334000" y="2909888"/>
          <p14:tracePt t="106806" x="5334000" y="2936875"/>
          <p14:tracePt t="106814" x="5334000" y="2954338"/>
          <p14:tracePt t="106822" x="5334000" y="2982913"/>
          <p14:tracePt t="106830" x="5334000" y="3000375"/>
          <p14:tracePt t="106838" x="5334000" y="3027363"/>
          <p14:tracePt t="106846" x="5334000" y="3073400"/>
          <p14:tracePt t="106855" x="5334000" y="3100388"/>
          <p14:tracePt t="106862" x="5334000" y="3136900"/>
          <p14:tracePt t="106872" x="5334000" y="3182938"/>
          <p14:tracePt t="106881" x="5334000" y="3219450"/>
          <p14:tracePt t="106885" x="5334000" y="3246438"/>
          <p14:tracePt t="106893" x="5334000" y="3292475"/>
          <p14:tracePt t="106902" x="5334000" y="3346450"/>
          <p14:tracePt t="106909" x="5334000" y="3382963"/>
          <p14:tracePt t="106918" x="5334000" y="3438525"/>
          <p14:tracePt t="106925" x="5334000" y="3482975"/>
          <p14:tracePt t="106933" x="5334000" y="3538538"/>
          <p14:tracePt t="106942" x="5334000" y="3565525"/>
          <p14:tracePt t="106949" x="5334000" y="3638550"/>
          <p14:tracePt t="106959" x="5334000" y="3675063"/>
          <p14:tracePt t="106965" x="5334000" y="3730625"/>
          <p14:tracePt t="106974" x="5324475" y="3794125"/>
          <p14:tracePt t="106982" x="5305425" y="3848100"/>
          <p14:tracePt t="106994" x="5305425" y="3940175"/>
          <p14:tracePt t="106998" x="5297488" y="4003675"/>
          <p14:tracePt t="107006" x="5260975" y="4067175"/>
          <p14:tracePt t="107014" x="5251450" y="4094163"/>
          <p14:tracePt t="107024" x="5224463" y="4149725"/>
          <p14:tracePt t="107031" x="5205413" y="4186238"/>
          <p14:tracePt t="107039" x="5195888" y="4203700"/>
          <p14:tracePt t="107046" x="5187950" y="4222750"/>
          <p14:tracePt t="107054" x="5178425" y="4240213"/>
          <p14:tracePt t="107062" x="5168900" y="4249738"/>
          <p14:tracePt t="107072" x="5159375" y="4259263"/>
          <p14:tracePt t="107091" x="5151438" y="4259263"/>
          <p14:tracePt t="107093" x="5151438" y="4268788"/>
          <p14:tracePt t="107103" x="5141913" y="4268788"/>
          <p14:tracePt t="107109" x="5132388" y="4276725"/>
          <p14:tracePt t="107137" x="5105400" y="4295775"/>
          <p14:tracePt t="107141" x="5095875" y="4295775"/>
          <p14:tracePt t="107157" x="5078413" y="4313238"/>
          <p14:tracePt t="107183" x="5078413" y="4322763"/>
          <p14:tracePt t="107190" x="5049838" y="4332288"/>
          <p14:tracePt t="107199" x="5041900" y="4340225"/>
          <p14:tracePt t="107207" x="5005388" y="4349750"/>
          <p14:tracePt t="107214" x="4995863" y="4349750"/>
          <p14:tracePt t="107224" x="4968875" y="4359275"/>
          <p14:tracePt t="107230" x="4949825" y="4368800"/>
          <p14:tracePt t="107240" x="4941888" y="4368800"/>
          <p14:tracePt t="107245" x="4913313" y="4376738"/>
          <p14:tracePt t="107253" x="4895850" y="4405313"/>
          <p14:tracePt t="107261" x="4876800" y="4405313"/>
          <p14:tracePt t="107269" x="4868863" y="4405313"/>
          <p14:tracePt t="107277" x="4849813" y="4405313"/>
          <p14:tracePt t="107287" x="4832350" y="4405313"/>
          <p14:tracePt t="107293" x="4822825" y="4405313"/>
          <p14:tracePt t="107302" x="4786313" y="4405313"/>
          <p14:tracePt t="107310" x="4767263" y="4405313"/>
          <p14:tracePt t="107318" x="4730750" y="4405313"/>
          <p14:tracePt t="107325" x="4676775" y="4386263"/>
          <p14:tracePt t="107335" x="4640263" y="4376738"/>
          <p14:tracePt t="107342" x="4613275" y="4359275"/>
          <p14:tracePt t="107352" x="4557713" y="4332288"/>
          <p14:tracePt t="107360" x="4494213" y="4295775"/>
          <p14:tracePt t="107366" x="4413250" y="4268788"/>
          <p14:tracePt t="107374" x="4348163" y="4232275"/>
          <p14:tracePt t="107382" x="4284663" y="4203700"/>
          <p14:tracePt t="107390" x="4202113" y="4167188"/>
          <p14:tracePt t="107398" x="4165600" y="4159250"/>
          <p14:tracePt t="107405" x="4121150" y="4130675"/>
          <p14:tracePt t="107413" x="4057650" y="4103688"/>
          <p14:tracePt t="107421" x="4029075" y="4086225"/>
          <p14:tracePt t="107430" x="3984625" y="4049713"/>
          <p14:tracePt t="107437" x="3948113" y="4040188"/>
          <p14:tracePt t="107445" x="3919538" y="4030663"/>
          <p14:tracePt t="107453" x="3892550" y="4021138"/>
          <p14:tracePt t="107461" x="3846513" y="4003675"/>
          <p14:tracePt t="107471" x="3802063" y="3994150"/>
          <p14:tracePt t="107477" x="3783013" y="3984625"/>
          <p14:tracePt t="107485" x="3756025" y="3967163"/>
          <p14:tracePt t="107493" x="3738563" y="3967163"/>
          <p14:tracePt t="107502" x="3692525" y="3948113"/>
          <p14:tracePt t="107509" x="3683000" y="3940175"/>
          <p14:tracePt t="107525" x="3673475" y="3930650"/>
          <p14:tracePt t="107533" x="3665538" y="3921125"/>
          <p14:tracePt t="107541" x="3646488" y="3903663"/>
          <p14:tracePt t="107549" x="3636963" y="3903663"/>
          <p14:tracePt t="107567" x="3636963" y="3894138"/>
          <p14:tracePt t="107574" x="3619500" y="3857625"/>
          <p14:tracePt t="107582" x="3619500" y="3848100"/>
          <p14:tracePt t="107590" x="3619500" y="3821113"/>
          <p14:tracePt t="107597" x="3619500" y="3803650"/>
          <p14:tracePt t="107605" x="3619500" y="3775075"/>
          <p14:tracePt t="107614" x="3619500" y="3730625"/>
          <p14:tracePt t="107621" x="3619500" y="3711575"/>
          <p14:tracePt t="107630" x="3619500" y="3684588"/>
          <p14:tracePt t="107637" x="3619500" y="3657600"/>
          <p14:tracePt t="107645" x="3619500" y="3629025"/>
          <p14:tracePt t="107653" x="3619500" y="3584575"/>
          <p14:tracePt t="107662" x="3636963" y="3556000"/>
          <p14:tracePt t="107671" x="3673475" y="3511550"/>
          <p14:tracePt t="107678" x="3692525" y="3475038"/>
          <p14:tracePt t="107687" x="3738563" y="3429000"/>
          <p14:tracePt t="107694" x="3792538" y="3382963"/>
          <p14:tracePt t="107703" x="3875088" y="3309938"/>
          <p14:tracePt t="107711" x="3938588" y="3265488"/>
          <p14:tracePt t="107718" x="4021138" y="3209925"/>
          <p14:tracePt t="107726" x="4102100" y="3136900"/>
          <p14:tracePt t="107733" x="4184650" y="3090863"/>
          <p14:tracePt t="107741" x="4284663" y="3027363"/>
          <p14:tracePt t="107749" x="4384675" y="2954338"/>
          <p14:tracePt t="107757" x="4484688" y="2890838"/>
          <p14:tracePt t="107765" x="4603750" y="2817813"/>
          <p14:tracePt t="107773" x="4703763" y="2781300"/>
          <p14:tracePt t="107781" x="4795838" y="2735263"/>
          <p14:tracePt t="107789" x="4859338" y="2717800"/>
          <p14:tracePt t="107798" x="4922838" y="2690813"/>
          <p14:tracePt t="107806" x="4986338" y="2654300"/>
          <p14:tracePt t="107815" x="5014913" y="2644775"/>
          <p14:tracePt t="107824" x="5068888" y="2644775"/>
          <p14:tracePt t="107830" x="5095875" y="2644775"/>
          <p14:tracePt t="107840" x="5132388" y="2644775"/>
          <p14:tracePt t="107846" x="5159375" y="2644775"/>
          <p14:tracePt t="107856" x="5178425" y="2644775"/>
          <p14:tracePt t="107862" x="5205413" y="2644775"/>
          <p14:tracePt t="107871" x="5224463" y="2644775"/>
          <p14:tracePt t="107879" x="5260975" y="2644775"/>
          <p14:tracePt t="107887" x="5305425" y="2654300"/>
          <p14:tracePt t="107896" x="5334000" y="2662238"/>
          <p14:tracePt t="107902" x="5378450" y="2681288"/>
          <p14:tracePt t="107909" x="5414963" y="2708275"/>
          <p14:tracePt t="107918" x="5451475" y="2717800"/>
          <p14:tracePt t="107925" x="5487988" y="2735263"/>
          <p14:tracePt t="107936" x="5514975" y="2754313"/>
          <p14:tracePt t="107951" x="5524500" y="2763838"/>
          <p14:tracePt t="107963" x="5534025" y="2771775"/>
          <p14:tracePt t="107965" x="5534025" y="2781300"/>
          <p14:tracePt t="107973" x="5534025" y="2790825"/>
          <p14:tracePt t="107981" x="5534025" y="2800350"/>
          <p14:tracePt t="107989" x="5534025" y="2817813"/>
          <p14:tracePt t="107997" x="5534025" y="2827338"/>
          <p14:tracePt t="108005" x="5524500" y="2863850"/>
          <p14:tracePt t="108013" x="5507038" y="2890838"/>
          <p14:tracePt t="108021" x="5497513" y="2927350"/>
          <p14:tracePt t="108029" x="5497513" y="2973388"/>
          <p14:tracePt t="108037" x="5487988" y="3000375"/>
          <p14:tracePt t="108045" x="5487988" y="3036888"/>
          <p14:tracePt t="108053" x="5470525" y="3082925"/>
          <p14:tracePt t="108061" x="5461000" y="3127375"/>
          <p14:tracePt t="108070" x="5461000" y="3155950"/>
          <p14:tracePt t="108077" x="5451475" y="3200400"/>
          <p14:tracePt t="108085" x="5434013" y="3255963"/>
          <p14:tracePt t="108093" x="5434013" y="3302000"/>
          <p14:tracePt t="108102" x="5397500" y="3375025"/>
          <p14:tracePt t="108110" x="5387975" y="3429000"/>
          <p14:tracePt t="108120" x="5360988" y="3511550"/>
          <p14:tracePt t="108126" x="5334000" y="3575050"/>
          <p14:tracePt t="108140" x="5324475" y="3665538"/>
          <p14:tracePt t="108144" x="5278438" y="3748088"/>
          <p14:tracePt t="108150" x="5260975" y="3811588"/>
          <p14:tracePt t="108158" x="5214938" y="3884613"/>
          <p14:tracePt t="108166" x="5187950" y="3967163"/>
          <p14:tracePt t="108174" x="5168900" y="4049713"/>
          <p14:tracePt t="108182" x="5122863" y="4113213"/>
          <p14:tracePt t="108192" x="5105400" y="4159250"/>
          <p14:tracePt t="108198" x="5068888" y="4203700"/>
          <p14:tracePt t="108206" x="5032375" y="4268788"/>
          <p14:tracePt t="108214" x="5014913" y="4286250"/>
          <p14:tracePt t="108221" x="4978400" y="4313238"/>
          <p14:tracePt t="108229" x="4959350" y="4340225"/>
          <p14:tracePt t="108237" x="4905375" y="4359275"/>
          <p14:tracePt t="108245" x="4868863" y="4368800"/>
          <p14:tracePt t="108253" x="4832350" y="4376738"/>
          <p14:tracePt t="108261" x="4813300" y="4386263"/>
          <p14:tracePt t="108271" x="4767263" y="4422775"/>
          <p14:tracePt t="108277" x="4713288" y="4422775"/>
          <p14:tracePt t="108287" x="4667250" y="4432300"/>
          <p14:tracePt t="108294" x="4622800" y="4441825"/>
          <p14:tracePt t="108305" x="4586288" y="4441825"/>
          <p14:tracePt t="108310" x="4540250" y="4441825"/>
          <p14:tracePt t="108320" x="4484688" y="4468813"/>
          <p14:tracePt t="108326" x="4448175" y="4468813"/>
          <p14:tracePt t="108339" x="4376738" y="4468813"/>
          <p14:tracePt t="108341" x="4321175" y="4468813"/>
          <p14:tracePt t="108349" x="4230688" y="4468813"/>
          <p14:tracePt t="108357" x="4157663" y="4468813"/>
          <p14:tracePt t="108365" x="4075113" y="4468813"/>
          <p14:tracePt t="108373" x="4021138" y="4449763"/>
          <p14:tracePt t="108381" x="3938588" y="4413250"/>
          <p14:tracePt t="108389" x="3892550" y="4386263"/>
          <p14:tracePt t="108397" x="3829050" y="4340225"/>
          <p14:tracePt t="108405" x="3810000" y="4313238"/>
          <p14:tracePt t="108413" x="3765550" y="4286250"/>
          <p14:tracePt t="108421" x="3738563" y="4249738"/>
          <p14:tracePt t="108430" x="3709988" y="4222750"/>
          <p14:tracePt t="108440" x="3683000" y="4176713"/>
          <p14:tracePt t="108446" x="3665538" y="4149725"/>
          <p14:tracePt t="108454" x="3646488" y="4113213"/>
          <p14:tracePt t="108462" x="3636963" y="4076700"/>
          <p14:tracePt t="108469" x="3609975" y="4030663"/>
          <p14:tracePt t="108477" x="3592513" y="3967163"/>
          <p14:tracePt t="108489" x="3573463" y="3921125"/>
          <p14:tracePt t="108493" x="3556000" y="3857625"/>
          <p14:tracePt t="108504" x="3556000" y="3830638"/>
          <p14:tracePt t="108509" x="3556000" y="3775075"/>
          <p14:tracePt t="108518" x="3556000" y="3721100"/>
          <p14:tracePt t="108525" x="3556000" y="3684588"/>
          <p14:tracePt t="108536" x="3556000" y="3638550"/>
          <p14:tracePt t="108541" x="3556000" y="3584575"/>
          <p14:tracePt t="108549" x="3556000" y="3548063"/>
          <p14:tracePt t="108557" x="3556000" y="3511550"/>
          <p14:tracePt t="108565" x="3573463" y="3475038"/>
          <p14:tracePt t="108573" x="3592513" y="3411538"/>
          <p14:tracePt t="108581" x="3636963" y="3346450"/>
          <p14:tracePt t="108589" x="3673475" y="3302000"/>
          <p14:tracePt t="108598" x="3729038" y="3246438"/>
          <p14:tracePt t="108608" x="3792538" y="3182938"/>
          <p14:tracePt t="108614" x="3846513" y="3127375"/>
          <p14:tracePt t="108621" x="3911600" y="3082925"/>
          <p14:tracePt t="108630" x="3992563" y="3027363"/>
          <p14:tracePt t="108640" x="4075113" y="2982913"/>
          <p14:tracePt t="108646" x="4138613" y="2946400"/>
          <p14:tracePt t="108654" x="4248150" y="2900363"/>
          <p14:tracePt t="108661" x="4330700" y="2890838"/>
          <p14:tracePt t="108669" x="4403725" y="2873375"/>
          <p14:tracePt t="108677" x="4521200" y="2836863"/>
          <p14:tracePt t="108687" x="4630738" y="2836863"/>
          <p14:tracePt t="108693" x="4740275" y="2836863"/>
          <p14:tracePt t="108702" x="4832350" y="2836863"/>
          <p14:tracePt t="108709" x="4941888" y="2836863"/>
          <p14:tracePt t="108719" x="5032375" y="2836863"/>
          <p14:tracePt t="108725" x="5141913" y="2836863"/>
          <p14:tracePt t="108733" x="5195888" y="2836863"/>
          <p14:tracePt t="108741" x="5268913" y="2836863"/>
          <p14:tracePt t="108749" x="5314950" y="2836863"/>
          <p14:tracePt t="108757" x="5351463" y="2836863"/>
          <p14:tracePt t="108765" x="5378450" y="2844800"/>
          <p14:tracePt t="108773" x="5414963" y="2854325"/>
          <p14:tracePt t="108782" x="5434013" y="2873375"/>
          <p14:tracePt t="108792" x="5451475" y="2890838"/>
          <p14:tracePt t="108797" x="5478463" y="2909888"/>
          <p14:tracePt t="108805" x="5497513" y="2936875"/>
          <p14:tracePt t="108814" x="5514975" y="2954338"/>
          <p14:tracePt t="108824" x="5524500" y="2973388"/>
          <p14:tracePt t="108830" x="5534025" y="3000375"/>
          <p14:tracePt t="108838" x="5543550" y="3027363"/>
          <p14:tracePt t="108846" x="5561013" y="3073400"/>
          <p14:tracePt t="108853" x="5561013" y="3119438"/>
          <p14:tracePt t="108861" x="5570538" y="3146425"/>
          <p14:tracePt t="108869" x="5570538" y="3200400"/>
          <p14:tracePt t="108877" x="5570538" y="3255963"/>
          <p14:tracePt t="108888" x="5570538" y="3302000"/>
          <p14:tracePt t="108894" x="5570538" y="3365500"/>
          <p14:tracePt t="108912" x="5561013" y="3502025"/>
          <p14:tracePt t="108923" x="5534025" y="3584575"/>
          <p14:tracePt t="108927" x="5497513" y="3648075"/>
          <p14:tracePt t="108939" x="5470525" y="3721100"/>
          <p14:tracePt t="108942" x="5424488" y="3784600"/>
          <p14:tracePt t="108949" x="5368925" y="3884613"/>
          <p14:tracePt t="108957" x="5351463" y="3930650"/>
          <p14:tracePt t="108968" x="5278438" y="4013200"/>
          <p14:tracePt t="108977" x="5224463" y="4094163"/>
          <p14:tracePt t="108981" x="5205413" y="4140200"/>
          <p14:tracePt t="108989" x="5159375" y="4203700"/>
          <p14:tracePt t="108997" x="5141913" y="4249738"/>
          <p14:tracePt t="109005" x="5105400" y="4313238"/>
          <p14:tracePt t="109014" x="5068888" y="4359275"/>
          <p14:tracePt t="109022" x="5032375" y="4395788"/>
          <p14:tracePt t="109029" x="4986338" y="4432300"/>
          <p14:tracePt t="109038" x="4968875" y="4459288"/>
          <p14:tracePt t="109046" x="4949825" y="4478338"/>
          <p14:tracePt t="109056" x="4932363" y="4486275"/>
          <p14:tracePt t="109062" x="4886325" y="4514850"/>
          <p14:tracePt t="109072" x="4876800" y="4522788"/>
          <p14:tracePt t="109078" x="4859338" y="4532313"/>
          <p14:tracePt t="109091" x="4832350" y="4541838"/>
          <p14:tracePt t="109093" x="4813300" y="4541838"/>
          <p14:tracePt t="109104" x="4795838" y="4551363"/>
          <p14:tracePt t="109109" x="4786313" y="4551363"/>
          <p14:tracePt t="109118" x="4759325" y="4551363"/>
          <p14:tracePt t="109139" x="4703763" y="4551363"/>
          <p14:tracePt t="109141" x="4676775" y="4551363"/>
          <p14:tracePt t="109149" x="4640263" y="4551363"/>
          <p14:tracePt t="109157" x="4613275" y="4551363"/>
          <p14:tracePt t="109166" x="4594225" y="4551363"/>
          <p14:tracePt t="109174" x="4540250" y="4551363"/>
          <p14:tracePt t="109187" x="4503738" y="4551363"/>
          <p14:tracePt t="109190" x="4448175" y="4551363"/>
          <p14:tracePt t="109198" x="4376738" y="4551363"/>
          <p14:tracePt t="109206" x="4311650" y="4551363"/>
          <p14:tracePt t="109214" x="4238625" y="4551363"/>
          <p14:tracePt t="109222" x="4165600" y="4541838"/>
          <p14:tracePt t="109229" x="4065588" y="4505325"/>
          <p14:tracePt t="109237" x="4011613" y="4486275"/>
          <p14:tracePt t="109245" x="3948113" y="4478338"/>
          <p14:tracePt t="109253" x="3902075" y="4459288"/>
          <p14:tracePt t="109261" x="3846513" y="4441825"/>
          <p14:tracePt t="109269" x="3802063" y="4432300"/>
          <p14:tracePt t="109278" x="3775075" y="4432300"/>
          <p14:tracePt t="109291" x="3746500" y="4422775"/>
          <p14:tracePt t="109294" x="3709988" y="4405313"/>
          <p14:tracePt t="109305" x="3683000" y="4405313"/>
          <p14:tracePt t="109309" x="3636963" y="4395788"/>
          <p14:tracePt t="109318" x="3582988" y="4395788"/>
          <p14:tracePt t="109325" x="3527425" y="4376738"/>
          <p14:tracePt t="109337" x="3473450" y="4376738"/>
          <p14:tracePt t="109341" x="3427413" y="4368800"/>
          <p14:tracePt t="109351" x="3346450" y="4359275"/>
          <p14:tracePt t="109359" x="3309938" y="4349750"/>
          <p14:tracePt t="109371" x="3244850" y="4332288"/>
          <p14:tracePt t="109373" x="3190875" y="4332288"/>
          <p14:tracePt t="109381" x="3136900" y="4322763"/>
          <p14:tracePt t="109389" x="3071813" y="4322763"/>
          <p14:tracePt t="109397" x="3044825" y="4313238"/>
          <p14:tracePt t="109406" x="3008313" y="4313238"/>
          <p14:tracePt t="109413" x="2962275" y="4295775"/>
          <p14:tracePt t="109422" x="2944813" y="4295775"/>
          <p14:tracePt t="109430" x="2898775" y="4295775"/>
          <p14:tracePt t="109441" x="2862263" y="4276725"/>
          <p14:tracePt t="109446" x="2844800" y="4276725"/>
          <p14:tracePt t="109454" x="2817813" y="4276725"/>
          <p14:tracePt t="109462" x="2798763" y="4268788"/>
          <p14:tracePt t="109474" x="2771775" y="4268788"/>
          <p14:tracePt t="109477" x="2752725" y="4268788"/>
          <p14:tracePt t="109486" x="2716213" y="4268788"/>
          <p14:tracePt t="109493" x="2698750" y="4268788"/>
          <p14:tracePt t="109502" x="2689225" y="4268788"/>
          <p14:tracePt t="109509" x="2679700" y="4268788"/>
          <p14:tracePt t="109520" x="2671763" y="4268788"/>
          <p14:tracePt t="109526" x="2662238" y="4268788"/>
          <p14:tracePt t="109553" x="2652713" y="4259263"/>
          <p14:tracePt t="109605" x="2643188" y="4249738"/>
          <p14:tracePt t="109645" x="2635250" y="4249738"/>
          <p14:tracePt t="109653" x="2635250" y="4240213"/>
          <p14:tracePt t="109695" x="2625725" y="4240213"/>
          <p14:tracePt t="109711" x="2606675" y="4240213"/>
          <p14:tracePt t="109722" x="2598738" y="4240213"/>
          <p14:tracePt t="109739" x="2589213" y="4240213"/>
          <p14:tracePt t="109749" x="2579688" y="4240213"/>
          <p14:tracePt t="109774" x="2570163" y="4232275"/>
          <p14:tracePt t="110487" x="2562225" y="4232275"/>
          <p14:tracePt t="110495" x="2562225" y="4240213"/>
          <p14:tracePt t="110503" x="2562225" y="4249738"/>
          <p14:tracePt t="110511" x="2562225" y="4276725"/>
          <p14:tracePt t="110523" x="2562225" y="4286250"/>
          <p14:tracePt t="110525" x="2562225" y="4332288"/>
          <p14:tracePt t="110534" x="2562225" y="4368800"/>
          <p14:tracePt t="110541" x="2562225" y="4413250"/>
          <p14:tracePt t="110549" x="2562225" y="4449763"/>
          <p14:tracePt t="110557" x="2562225" y="4505325"/>
          <p14:tracePt t="110565" x="2562225" y="4551363"/>
          <p14:tracePt t="110573" x="2562225" y="4587875"/>
          <p14:tracePt t="110583" x="2562225" y="4641850"/>
          <p14:tracePt t="110589" x="2562225" y="4687888"/>
          <p14:tracePt t="110597" x="2562225" y="4741863"/>
          <p14:tracePt t="110605" x="2562225" y="4797425"/>
          <p14:tracePt t="110613" x="2562225" y="4851400"/>
          <p14:tracePt t="110621" x="2562225" y="4897438"/>
          <p14:tracePt t="110629" x="2562225" y="4933950"/>
          <p14:tracePt t="110637" x="2562225" y="4987925"/>
          <p14:tracePt t="110646" x="2562225" y="5043488"/>
          <p14:tracePt t="110653" x="2562225" y="5106988"/>
          <p14:tracePt t="110661" x="2562225" y="5143500"/>
          <p14:tracePt t="110669" x="2562225" y="5170488"/>
          <p14:tracePt t="110677" x="2543175" y="5207000"/>
          <p14:tracePt t="110685" x="2543175" y="5243513"/>
          <p14:tracePt t="110693" x="2533650" y="5253038"/>
          <p14:tracePt t="110701" x="2516188" y="5280025"/>
          <p14:tracePt t="110709" x="2506663" y="5289550"/>
          <p14:tracePt t="110721" x="2498725" y="5307013"/>
          <p14:tracePt t="110736" x="2498725" y="5326063"/>
          <p14:tracePt t="110743" x="2489200" y="5326063"/>
          <p14:tracePt t="110925" x="2489200" y="5316538"/>
          <p14:tracePt t="110941" x="2489200" y="5299075"/>
          <p14:tracePt t="110949" x="2489200" y="5289550"/>
          <p14:tracePt t="110959" x="2489200" y="5280025"/>
          <p14:tracePt t="110981" x="2489200" y="5270500"/>
          <p14:tracePt t="111046" x="2489200" y="5262563"/>
          <p14:tracePt t="111062" x="2489200" y="5253038"/>
          <p14:tracePt t="111070" x="2489200" y="5243513"/>
          <p14:tracePt t="111089" x="2489200" y="5233988"/>
          <p14:tracePt t="111093" x="2489200" y="5207000"/>
          <p14:tracePt t="111110" x="2506663" y="5189538"/>
          <p14:tracePt t="111126" x="2516188" y="5160963"/>
          <p14:tracePt t="111141" x="2516188" y="5153025"/>
          <p14:tracePt t="111149" x="2525713" y="5143500"/>
          <p14:tracePt t="111303" x="2525713" y="5153025"/>
          <p14:tracePt t="111359" x="2525713" y="5160963"/>
          <p14:tracePt t="111422" x="2533650" y="5160963"/>
          <p14:tracePt t="111431" x="2543175" y="5160963"/>
          <p14:tracePt t="111437" x="2552700" y="5160963"/>
          <p14:tracePt t="111445" x="2562225" y="5160963"/>
          <p14:tracePt t="111461" x="2570163" y="5160963"/>
          <p14:tracePt t="111478" x="2589213" y="5143500"/>
          <p14:tracePt t="111509" x="2598738" y="5133975"/>
          <p14:tracePt t="111599" x="2598738" y="5153025"/>
          <p14:tracePt t="111605" x="2598738" y="5170488"/>
          <p14:tracePt t="111613" x="2598738" y="5197475"/>
          <p14:tracePt t="111621" x="2598738" y="5216525"/>
          <p14:tracePt t="111630" x="2598738" y="5243513"/>
          <p14:tracePt t="111637" x="2598738" y="5253038"/>
          <p14:tracePt t="111645" x="2598738" y="5280025"/>
          <p14:tracePt t="111653" x="2598738" y="5289550"/>
          <p14:tracePt t="111661" x="2606675" y="5299075"/>
          <p14:tracePt t="111694" x="2606675" y="5316538"/>
          <p14:tracePt t="111774" x="2616200" y="5316538"/>
          <p14:tracePt t="111789" x="2616200" y="5307013"/>
          <p14:tracePt t="111797" x="2635250" y="5280025"/>
          <p14:tracePt t="111805" x="2643188" y="5280025"/>
          <p14:tracePt t="111821" x="2643188" y="5262563"/>
          <p14:tracePt t="111829" x="2652713" y="5253038"/>
          <p14:tracePt t="111845" x="2652713" y="5243513"/>
          <p14:tracePt t="111917" x="2662238" y="5233988"/>
          <p14:tracePt t="111933" x="2671763" y="5233988"/>
          <p14:tracePt t="111941" x="2679700" y="5233988"/>
          <p14:tracePt t="111949" x="2698750" y="5243513"/>
          <p14:tracePt t="111965" x="2716213" y="5262563"/>
          <p14:tracePt t="111981" x="2735263" y="5270500"/>
          <p14:tracePt t="111990" x="2744788" y="5270500"/>
          <p14:tracePt t="111997" x="2762250" y="5270500"/>
          <p14:tracePt t="112005" x="2771775" y="5270500"/>
          <p14:tracePt t="112023" x="2789238" y="5270500"/>
          <p14:tracePt t="112037" x="2798763" y="5270500"/>
          <p14:tracePt t="112045" x="2808288" y="5270500"/>
          <p14:tracePt t="112061" x="2835275" y="5270500"/>
          <p14:tracePt t="112069" x="2844800" y="5270500"/>
          <p14:tracePt t="112077" x="2852738" y="5270500"/>
          <p14:tracePt t="112119" x="2862263" y="5270500"/>
          <p14:tracePt t="112141" x="2862263" y="5262563"/>
          <p14:tracePt t="112149" x="2862263" y="5253038"/>
          <p14:tracePt t="112157" x="2862263" y="5243513"/>
          <p14:tracePt t="112165" x="2862263" y="5216525"/>
          <p14:tracePt t="112173" x="2862263" y="5207000"/>
          <p14:tracePt t="112181" x="2862263" y="5197475"/>
          <p14:tracePt t="112190" x="2871788" y="5160963"/>
          <p14:tracePt t="112198" x="2881313" y="5153025"/>
          <p14:tracePt t="112209" x="2908300" y="5143500"/>
          <p14:tracePt t="112213" x="2925763" y="5116513"/>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9.9|4"/>
</p:tagLst>
</file>

<file path=ppt/tags/tag2.xml><?xml version="1.0" encoding="utf-8"?>
<p:tagLst xmlns:a="http://schemas.openxmlformats.org/drawingml/2006/main" xmlns:r="http://schemas.openxmlformats.org/officeDocument/2006/relationships" xmlns:p="http://schemas.openxmlformats.org/presentationml/2006/main">
  <p:tag name="TIMING" val="|2.1|1.8"/>
</p:tagLst>
</file>

<file path=ppt/tags/tag3.xml><?xml version="1.0" encoding="utf-8"?>
<p:tagLst xmlns:a="http://schemas.openxmlformats.org/drawingml/2006/main" xmlns:r="http://schemas.openxmlformats.org/officeDocument/2006/relationships" xmlns:p="http://schemas.openxmlformats.org/presentationml/2006/main">
  <p:tag name="TIMING" val="|37.7|9.6|45.2"/>
</p:tagLst>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3206</TotalTime>
  <Words>3804</Words>
  <Application>Microsoft Office PowerPoint</Application>
  <PresentationFormat>画面に合わせる (4:3)</PresentationFormat>
  <Paragraphs>317</Paragraphs>
  <Slides>24</Slides>
  <Notes>23</Notes>
  <HiddenSlides>0</HiddenSlides>
  <MMClips>24</MMClips>
  <ScaleCrop>false</ScaleCrop>
  <HeadingPairs>
    <vt:vector size="6" baseType="variant">
      <vt:variant>
        <vt:lpstr>使用されているフォント</vt:lpstr>
      </vt:variant>
      <vt:variant>
        <vt:i4>2</vt:i4>
      </vt:variant>
      <vt:variant>
        <vt:lpstr>テーマ</vt:lpstr>
      </vt:variant>
      <vt:variant>
        <vt:i4>1</vt:i4>
      </vt:variant>
      <vt:variant>
        <vt:lpstr>スライド タイトル</vt:lpstr>
      </vt:variant>
      <vt:variant>
        <vt:i4>24</vt:i4>
      </vt:variant>
    </vt:vector>
  </HeadingPairs>
  <TitlesOfParts>
    <vt:vector size="27" baseType="lpstr">
      <vt:lpstr>Arial</vt:lpstr>
      <vt:lpstr>Calibri</vt:lpstr>
      <vt:lpstr>標準デザイン</vt:lpstr>
      <vt:lpstr>計算機構成 割り込みとDMA</vt:lpstr>
      <vt:lpstr>割り込み（Interrupt)とは？</vt:lpstr>
      <vt:lpstr>割り込みの実行</vt:lpstr>
      <vt:lpstr>割り込みの実現方法</vt:lpstr>
      <vt:lpstr>割り込みからの復帰</vt:lpstr>
      <vt:lpstr>RISC-Vの割り込みの実際</vt:lpstr>
      <vt:lpstr>例題</vt:lpstr>
      <vt:lpstr>割り込みの実装</vt:lpstr>
      <vt:lpstr>割り込みが二重に掛かったら？</vt:lpstr>
      <vt:lpstr>割り込みが二重に掛かったら？</vt:lpstr>
      <vt:lpstr>多重割り込み</vt:lpstr>
      <vt:lpstr>多重割り込みは必要か？</vt:lpstr>
      <vt:lpstr>割り込み対応用verilogコード</vt:lpstr>
      <vt:lpstr>pc周辺</vt:lpstr>
      <vt:lpstr>割り込み許可フラグとmepc</vt:lpstr>
      <vt:lpstr>CPUによる入力 (PIO)</vt:lpstr>
      <vt:lpstr>CPUによる出力(PIO)</vt:lpstr>
      <vt:lpstr>Direct Memory Access（DMA）</vt:lpstr>
      <vt:lpstr>本日のまとめ</vt:lpstr>
      <vt:lpstr>演習1</vt:lpstr>
      <vt:lpstr>スタック</vt:lpstr>
      <vt:lpstr>PowerPoint プレゼンテーション</vt:lpstr>
      <vt:lpstr>PowerPoint プレゼンテーション</vt:lpstr>
      <vt:lpstr>PowerPoint プレゼンテーション</vt:lpstr>
    </vt:vector>
  </TitlesOfParts>
  <Company>Keio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ディジタル回路　第1回 ガイダンス、CMOSの基本回路</dc:title>
  <dc:creator>hunga</dc:creator>
  <cp:lastModifiedBy>天野 英晴</cp:lastModifiedBy>
  <cp:revision>137</cp:revision>
  <dcterms:created xsi:type="dcterms:W3CDTF">2012-09-21T14:05:15Z</dcterms:created>
  <dcterms:modified xsi:type="dcterms:W3CDTF">2020-11-23T08:27:27Z</dcterms:modified>
</cp:coreProperties>
</file>